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327" r:id="rId2"/>
    <p:sldId id="360" r:id="rId3"/>
    <p:sldId id="505" r:id="rId4"/>
    <p:sldId id="441" r:id="rId5"/>
    <p:sldId id="453" r:id="rId6"/>
    <p:sldId id="454" r:id="rId7"/>
    <p:sldId id="450" r:id="rId8"/>
    <p:sldId id="456" r:id="rId9"/>
    <p:sldId id="352" r:id="rId10"/>
    <p:sldId id="354" r:id="rId11"/>
    <p:sldId id="457" r:id="rId12"/>
    <p:sldId id="461" r:id="rId13"/>
    <p:sldId id="462" r:id="rId14"/>
    <p:sldId id="458" r:id="rId15"/>
    <p:sldId id="460" r:id="rId16"/>
    <p:sldId id="464" r:id="rId17"/>
    <p:sldId id="465" r:id="rId18"/>
    <p:sldId id="467" r:id="rId19"/>
    <p:sldId id="473" r:id="rId20"/>
    <p:sldId id="474" r:id="rId21"/>
    <p:sldId id="475" r:id="rId22"/>
    <p:sldId id="472" r:id="rId23"/>
    <p:sldId id="476" r:id="rId24"/>
    <p:sldId id="469" r:id="rId25"/>
    <p:sldId id="470" r:id="rId26"/>
    <p:sldId id="477" r:id="rId27"/>
    <p:sldId id="478" r:id="rId28"/>
    <p:sldId id="481" r:id="rId29"/>
    <p:sldId id="483" r:id="rId30"/>
    <p:sldId id="484" r:id="rId31"/>
    <p:sldId id="485" r:id="rId32"/>
    <p:sldId id="486" r:id="rId33"/>
    <p:sldId id="488" r:id="rId34"/>
    <p:sldId id="490" r:id="rId35"/>
    <p:sldId id="491" r:id="rId36"/>
    <p:sldId id="492" r:id="rId37"/>
    <p:sldId id="493" r:id="rId38"/>
    <p:sldId id="494" r:id="rId39"/>
    <p:sldId id="495" r:id="rId40"/>
    <p:sldId id="507" r:id="rId41"/>
    <p:sldId id="504" r:id="rId42"/>
    <p:sldId id="468" r:id="rId43"/>
    <p:sldId id="502" r:id="rId44"/>
    <p:sldId id="503" r:id="rId45"/>
    <p:sldId id="508" r:id="rId46"/>
    <p:sldId id="510" r:id="rId47"/>
    <p:sldId id="509" r:id="rId48"/>
    <p:sldId id="511" r:id="rId49"/>
    <p:sldId id="501" r:id="rId5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een Robinson" initials="" lastIdx="3" clrIdx="0"/>
  <p:cmAuthor id="1" name="Jason Taylor" initials="JT [2]" lastIdx="1" clrIdx="1"/>
  <p:cmAuthor id="2" name="Jason Taylor" initials="JT [10]" lastIdx="1" clrIdx="2"/>
  <p:cmAuthor id="3" name="Jason Taylor" initials="JT [7]" lastIdx="1" clrIdx="3"/>
  <p:cmAuthor id="4" name="Jason Taylor" initials="JT [9]"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7" autoAdjust="0"/>
    <p:restoredTop sz="84926" autoAdjust="0"/>
  </p:normalViewPr>
  <p:slideViewPr>
    <p:cSldViewPr snapToGrid="0" snapToObjects="1">
      <p:cViewPr varScale="1">
        <p:scale>
          <a:sx n="174" d="100"/>
          <a:sy n="174" d="100"/>
        </p:scale>
        <p:origin x="336"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38174-FA54-47D8-9081-81D33656751B}" type="doc">
      <dgm:prSet loTypeId="urn:microsoft.com/office/officeart/2005/8/layout/process1" loCatId="process" qsTypeId="urn:microsoft.com/office/officeart/2005/8/quickstyle/simple2" qsCatId="simple" csTypeId="urn:microsoft.com/office/officeart/2005/8/colors/accent3_2" csCatId="accent3"/>
      <dgm:spPr/>
      <dgm:t>
        <a:bodyPr/>
        <a:lstStyle/>
        <a:p>
          <a:endParaRPr lang="en-US"/>
        </a:p>
      </dgm:t>
    </dgm:pt>
    <dgm:pt modelId="{AE685E1E-B230-400C-AC66-6360F0017249}">
      <dgm:prSet/>
      <dgm:spPr/>
      <dgm:t>
        <a:bodyPr/>
        <a:lstStyle/>
        <a:p>
          <a:r>
            <a:rPr lang="en-US"/>
            <a:t>Changing the </a:t>
          </a:r>
          <a:r>
            <a:rPr lang="en-US" b="1"/>
            <a:t>SIZE</a:t>
          </a:r>
          <a:r>
            <a:rPr lang="en-US"/>
            <a:t> of chunks</a:t>
          </a:r>
        </a:p>
      </dgm:t>
    </dgm:pt>
    <dgm:pt modelId="{E2D1F0AB-FC8A-4FE1-8743-5D352737FCCC}" type="parTrans" cxnId="{3F067847-A589-4A74-BEAD-7C3D0DB6551C}">
      <dgm:prSet/>
      <dgm:spPr/>
      <dgm:t>
        <a:bodyPr/>
        <a:lstStyle/>
        <a:p>
          <a:endParaRPr lang="en-US"/>
        </a:p>
      </dgm:t>
    </dgm:pt>
    <dgm:pt modelId="{92922F78-549A-42CE-95A5-F6715A4687FA}" type="sibTrans" cxnId="{3F067847-A589-4A74-BEAD-7C3D0DB6551C}">
      <dgm:prSet/>
      <dgm:spPr/>
      <dgm:t>
        <a:bodyPr/>
        <a:lstStyle/>
        <a:p>
          <a:endParaRPr lang="en-US"/>
        </a:p>
      </dgm:t>
    </dgm:pt>
    <dgm:pt modelId="{8C8AD9EB-A663-4722-B7FC-A9FEF12FA33E}">
      <dgm:prSet/>
      <dgm:spPr/>
      <dgm:t>
        <a:bodyPr/>
        <a:lstStyle/>
        <a:p>
          <a:r>
            <a:rPr lang="en-US" dirty="0"/>
            <a:t>Overlap chunks with each other</a:t>
          </a:r>
        </a:p>
      </dgm:t>
    </dgm:pt>
    <dgm:pt modelId="{7247C417-9204-481F-B2CD-FAFA0CD331C4}" type="parTrans" cxnId="{333D361A-0005-4472-895A-1A7CF89A3AF8}">
      <dgm:prSet/>
      <dgm:spPr/>
      <dgm:t>
        <a:bodyPr/>
        <a:lstStyle/>
        <a:p>
          <a:endParaRPr lang="en-US"/>
        </a:p>
      </dgm:t>
    </dgm:pt>
    <dgm:pt modelId="{5351D582-9FB7-42B3-BC83-754D3BCC6F1C}" type="sibTrans" cxnId="{333D361A-0005-4472-895A-1A7CF89A3AF8}">
      <dgm:prSet/>
      <dgm:spPr/>
      <dgm:t>
        <a:bodyPr/>
        <a:lstStyle/>
        <a:p>
          <a:endParaRPr lang="en-US"/>
        </a:p>
      </dgm:t>
    </dgm:pt>
    <dgm:pt modelId="{40DD5704-41F9-8345-AFAF-4680E1D01F53}" type="pres">
      <dgm:prSet presAssocID="{3CA38174-FA54-47D8-9081-81D33656751B}" presName="Name0" presStyleCnt="0">
        <dgm:presLayoutVars>
          <dgm:dir/>
          <dgm:resizeHandles val="exact"/>
        </dgm:presLayoutVars>
      </dgm:prSet>
      <dgm:spPr/>
    </dgm:pt>
    <dgm:pt modelId="{66E2136B-2052-934A-95B1-D2B826A952A7}" type="pres">
      <dgm:prSet presAssocID="{AE685E1E-B230-400C-AC66-6360F0017249}" presName="node" presStyleLbl="node1" presStyleIdx="0" presStyleCnt="2">
        <dgm:presLayoutVars>
          <dgm:bulletEnabled val="1"/>
        </dgm:presLayoutVars>
      </dgm:prSet>
      <dgm:spPr/>
    </dgm:pt>
    <dgm:pt modelId="{E867D001-3EF0-5048-8BE5-882773F68F36}" type="pres">
      <dgm:prSet presAssocID="{92922F78-549A-42CE-95A5-F6715A4687FA}" presName="sibTrans" presStyleLbl="sibTrans2D1" presStyleIdx="0" presStyleCnt="1"/>
      <dgm:spPr/>
    </dgm:pt>
    <dgm:pt modelId="{FF3445DA-242B-BD46-B8A0-30B62D5DA9D3}" type="pres">
      <dgm:prSet presAssocID="{92922F78-549A-42CE-95A5-F6715A4687FA}" presName="connectorText" presStyleLbl="sibTrans2D1" presStyleIdx="0" presStyleCnt="1"/>
      <dgm:spPr/>
    </dgm:pt>
    <dgm:pt modelId="{2BCE1C91-3703-CE46-B641-0AEE4C09B82A}" type="pres">
      <dgm:prSet presAssocID="{8C8AD9EB-A663-4722-B7FC-A9FEF12FA33E}" presName="node" presStyleLbl="node1" presStyleIdx="1" presStyleCnt="2">
        <dgm:presLayoutVars>
          <dgm:bulletEnabled val="1"/>
        </dgm:presLayoutVars>
      </dgm:prSet>
      <dgm:spPr/>
    </dgm:pt>
  </dgm:ptLst>
  <dgm:cxnLst>
    <dgm:cxn modelId="{54DD8607-8DDD-7D4F-8D99-851C9A5A1815}" type="presOf" srcId="{92922F78-549A-42CE-95A5-F6715A4687FA}" destId="{FF3445DA-242B-BD46-B8A0-30B62D5DA9D3}" srcOrd="1" destOrd="0" presId="urn:microsoft.com/office/officeart/2005/8/layout/process1"/>
    <dgm:cxn modelId="{333D361A-0005-4472-895A-1A7CF89A3AF8}" srcId="{3CA38174-FA54-47D8-9081-81D33656751B}" destId="{8C8AD9EB-A663-4722-B7FC-A9FEF12FA33E}" srcOrd="1" destOrd="0" parTransId="{7247C417-9204-481F-B2CD-FAFA0CD331C4}" sibTransId="{5351D582-9FB7-42B3-BC83-754D3BCC6F1C}"/>
    <dgm:cxn modelId="{B68C3B20-64D5-1A43-92DB-E59D50466EFE}" type="presOf" srcId="{92922F78-549A-42CE-95A5-F6715A4687FA}" destId="{E867D001-3EF0-5048-8BE5-882773F68F36}" srcOrd="0" destOrd="0" presId="urn:microsoft.com/office/officeart/2005/8/layout/process1"/>
    <dgm:cxn modelId="{3F067847-A589-4A74-BEAD-7C3D0DB6551C}" srcId="{3CA38174-FA54-47D8-9081-81D33656751B}" destId="{AE685E1E-B230-400C-AC66-6360F0017249}" srcOrd="0" destOrd="0" parTransId="{E2D1F0AB-FC8A-4FE1-8743-5D352737FCCC}" sibTransId="{92922F78-549A-42CE-95A5-F6715A4687FA}"/>
    <dgm:cxn modelId="{B1B3F25A-CF27-A549-B70E-ADD789B41D35}" type="presOf" srcId="{8C8AD9EB-A663-4722-B7FC-A9FEF12FA33E}" destId="{2BCE1C91-3703-CE46-B641-0AEE4C09B82A}" srcOrd="0" destOrd="0" presId="urn:microsoft.com/office/officeart/2005/8/layout/process1"/>
    <dgm:cxn modelId="{C8A052B9-3139-5840-8815-C97232CE327F}" type="presOf" srcId="{AE685E1E-B230-400C-AC66-6360F0017249}" destId="{66E2136B-2052-934A-95B1-D2B826A952A7}" srcOrd="0" destOrd="0" presId="urn:microsoft.com/office/officeart/2005/8/layout/process1"/>
    <dgm:cxn modelId="{379CEDCE-BFB5-CD47-AE57-06731A374E5A}" type="presOf" srcId="{3CA38174-FA54-47D8-9081-81D33656751B}" destId="{40DD5704-41F9-8345-AFAF-4680E1D01F53}" srcOrd="0" destOrd="0" presId="urn:microsoft.com/office/officeart/2005/8/layout/process1"/>
    <dgm:cxn modelId="{4E15FD9C-45F3-804E-9F3D-CA8B8929D9A0}" type="presParOf" srcId="{40DD5704-41F9-8345-AFAF-4680E1D01F53}" destId="{66E2136B-2052-934A-95B1-D2B826A952A7}" srcOrd="0" destOrd="0" presId="urn:microsoft.com/office/officeart/2005/8/layout/process1"/>
    <dgm:cxn modelId="{C7FC0562-6D1B-1D4E-A777-EFD0270A932C}" type="presParOf" srcId="{40DD5704-41F9-8345-AFAF-4680E1D01F53}" destId="{E867D001-3EF0-5048-8BE5-882773F68F36}" srcOrd="1" destOrd="0" presId="urn:microsoft.com/office/officeart/2005/8/layout/process1"/>
    <dgm:cxn modelId="{6AF48ACB-E2B5-4E44-9EA4-567E4492158E}" type="presParOf" srcId="{E867D001-3EF0-5048-8BE5-882773F68F36}" destId="{FF3445DA-242B-BD46-B8A0-30B62D5DA9D3}" srcOrd="0" destOrd="0" presId="urn:microsoft.com/office/officeart/2005/8/layout/process1"/>
    <dgm:cxn modelId="{BAF839F2-9537-EE48-AB9D-7F007F35052B}" type="presParOf" srcId="{40DD5704-41F9-8345-AFAF-4680E1D01F53}" destId="{2BCE1C91-3703-CE46-B641-0AEE4C09B82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03957-F268-4381-8B72-FA9B7644E8FA}"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70C77A85-1223-4E8F-BE08-54050C68C915}">
      <dgm:prSet/>
      <dgm:spPr/>
      <dgm:t>
        <a:bodyPr/>
        <a:lstStyle/>
        <a:p>
          <a:r>
            <a:rPr lang="en-US" dirty="0"/>
            <a:t>Corrupt </a:t>
          </a:r>
          <a:r>
            <a:rPr lang="en-US" b="1" i="1" dirty="0"/>
            <a:t>Size</a:t>
          </a:r>
          <a:r>
            <a:rPr lang="en-US" dirty="0"/>
            <a:t> of chunk</a:t>
          </a:r>
        </a:p>
      </dgm:t>
    </dgm:pt>
    <dgm:pt modelId="{DBDFD6D7-ABF2-4695-B47A-6E3A534A2645}" type="parTrans" cxnId="{412C4FD6-5AA1-472C-83B9-7BAF1706C08C}">
      <dgm:prSet/>
      <dgm:spPr/>
      <dgm:t>
        <a:bodyPr/>
        <a:lstStyle/>
        <a:p>
          <a:endParaRPr lang="en-US"/>
        </a:p>
      </dgm:t>
    </dgm:pt>
    <dgm:pt modelId="{076BBE90-2B4A-4C97-B74B-731327A69F22}" type="sibTrans" cxnId="{412C4FD6-5AA1-472C-83B9-7BAF1706C08C}">
      <dgm:prSet phldrT="1" phldr="0"/>
      <dgm:spPr/>
      <dgm:t>
        <a:bodyPr/>
        <a:lstStyle/>
        <a:p>
          <a:r>
            <a:rPr lang="en-US"/>
            <a:t>1</a:t>
          </a:r>
          <a:endParaRPr lang="en-US" dirty="0"/>
        </a:p>
      </dgm:t>
    </dgm:pt>
    <dgm:pt modelId="{9EFCBBC9-34B0-4DA9-A6A6-9347A937E697}">
      <dgm:prSet/>
      <dgm:spPr/>
      <dgm:t>
        <a:bodyPr/>
        <a:lstStyle/>
        <a:p>
          <a:r>
            <a:rPr lang="en-US" dirty="0"/>
            <a:t>Free the corrupted chunk (if allocated)</a:t>
          </a:r>
        </a:p>
      </dgm:t>
    </dgm:pt>
    <dgm:pt modelId="{E7DAF35A-718D-4276-A180-03B31879E1EE}" type="parTrans" cxnId="{5281E377-9263-4590-B940-1DB089133B31}">
      <dgm:prSet/>
      <dgm:spPr/>
      <dgm:t>
        <a:bodyPr/>
        <a:lstStyle/>
        <a:p>
          <a:endParaRPr lang="en-US"/>
        </a:p>
      </dgm:t>
    </dgm:pt>
    <dgm:pt modelId="{65566C22-99D0-4B08-9995-928EA083A22F}" type="sibTrans" cxnId="{5281E377-9263-4590-B940-1DB089133B31}">
      <dgm:prSet phldrT="2" phldr="0"/>
      <dgm:spPr/>
      <dgm:t>
        <a:bodyPr/>
        <a:lstStyle/>
        <a:p>
          <a:r>
            <a:rPr lang="en-US"/>
            <a:t>2</a:t>
          </a:r>
        </a:p>
      </dgm:t>
    </dgm:pt>
    <dgm:pt modelId="{7CF53B2D-8F36-45C9-975C-4ACEEDF95281}">
      <dgm:prSet/>
      <dgm:spPr/>
      <dgm:t>
        <a:bodyPr/>
        <a:lstStyle/>
        <a:p>
          <a:r>
            <a:rPr lang="en-US"/>
            <a:t>Allocate the chunk to overlap with other chunk</a:t>
          </a:r>
        </a:p>
      </dgm:t>
    </dgm:pt>
    <dgm:pt modelId="{8C09E1CC-E7A6-462F-89DC-F8EB290F6309}" type="parTrans" cxnId="{8B29460D-81B0-4808-8CAB-AEEFC8CEE5F2}">
      <dgm:prSet/>
      <dgm:spPr/>
      <dgm:t>
        <a:bodyPr/>
        <a:lstStyle/>
        <a:p>
          <a:endParaRPr lang="en-US"/>
        </a:p>
      </dgm:t>
    </dgm:pt>
    <dgm:pt modelId="{F7962572-5483-4F1D-A39B-A11DC3AFAD24}" type="sibTrans" cxnId="{8B29460D-81B0-4808-8CAB-AEEFC8CEE5F2}">
      <dgm:prSet phldrT="3" phldr="0"/>
      <dgm:spPr/>
      <dgm:t>
        <a:bodyPr/>
        <a:lstStyle/>
        <a:p>
          <a:r>
            <a:rPr lang="en-US"/>
            <a:t>3</a:t>
          </a:r>
        </a:p>
      </dgm:t>
    </dgm:pt>
    <dgm:pt modelId="{AECDC26E-EF18-4011-8F24-6F60F159CD96}">
      <dgm:prSet/>
      <dgm:spPr/>
      <dgm:t>
        <a:bodyPr/>
        <a:lstStyle/>
        <a:p>
          <a:r>
            <a:rPr lang="en-US"/>
            <a:t>Cause havoc!</a:t>
          </a:r>
        </a:p>
      </dgm:t>
    </dgm:pt>
    <dgm:pt modelId="{D8ECDA7A-2273-42A4-8B55-43F337AF901B}" type="parTrans" cxnId="{90268435-7D23-43B2-954A-F85B159EBDC7}">
      <dgm:prSet/>
      <dgm:spPr/>
      <dgm:t>
        <a:bodyPr/>
        <a:lstStyle/>
        <a:p>
          <a:endParaRPr lang="en-US"/>
        </a:p>
      </dgm:t>
    </dgm:pt>
    <dgm:pt modelId="{16E7C8EE-8BCA-43ED-9255-B0D2169FABD5}" type="sibTrans" cxnId="{90268435-7D23-43B2-954A-F85B159EBDC7}">
      <dgm:prSet phldrT="4" phldr="0"/>
      <dgm:spPr/>
      <dgm:t>
        <a:bodyPr/>
        <a:lstStyle/>
        <a:p>
          <a:r>
            <a:rPr lang="en-US"/>
            <a:t>4</a:t>
          </a:r>
        </a:p>
      </dgm:t>
    </dgm:pt>
    <dgm:pt modelId="{D627EAC5-4200-964B-9F48-1A7B5A69E1BC}">
      <dgm:prSet/>
      <dgm:spPr/>
      <dgm:t>
        <a:bodyPr/>
        <a:lstStyle/>
        <a:p>
          <a:r>
            <a:rPr lang="en-US" dirty="0"/>
            <a:t>Free or allocated, depending on the bin</a:t>
          </a:r>
        </a:p>
      </dgm:t>
    </dgm:pt>
    <dgm:pt modelId="{8F0EA825-5768-8645-A276-4491DDFE8237}" type="parTrans" cxnId="{BC4678DF-2F68-4545-9B20-34A2CC347961}">
      <dgm:prSet/>
      <dgm:spPr/>
      <dgm:t>
        <a:bodyPr/>
        <a:lstStyle/>
        <a:p>
          <a:endParaRPr lang="en-US"/>
        </a:p>
      </dgm:t>
    </dgm:pt>
    <dgm:pt modelId="{D702C94C-0C83-A242-BDEE-1967C5DC58DE}" type="sibTrans" cxnId="{BC4678DF-2F68-4545-9B20-34A2CC347961}">
      <dgm:prSet phldrT="2" phldr="0"/>
      <dgm:spPr/>
    </dgm:pt>
    <dgm:pt modelId="{8939FAD2-DAD4-0C42-BF25-917093067A75}">
      <dgm:prSet/>
      <dgm:spPr/>
      <dgm:t>
        <a:bodyPr/>
        <a:lstStyle/>
        <a:p>
          <a:r>
            <a:rPr lang="en-US" dirty="0"/>
            <a:t>For TCache, we need to corrupt an </a:t>
          </a:r>
          <a:r>
            <a:rPr lang="en-US" i="1" dirty="0"/>
            <a:t>allocated</a:t>
          </a:r>
          <a:r>
            <a:rPr lang="en-US" dirty="0"/>
            <a:t> chunk  </a:t>
          </a:r>
        </a:p>
      </dgm:t>
    </dgm:pt>
    <dgm:pt modelId="{4EA951B2-F1A7-3445-B2C9-667094B90522}" type="parTrans" cxnId="{B7F2C423-CD82-AF47-B841-39EDE089D7F6}">
      <dgm:prSet/>
      <dgm:spPr/>
      <dgm:t>
        <a:bodyPr/>
        <a:lstStyle/>
        <a:p>
          <a:endParaRPr lang="en-US"/>
        </a:p>
      </dgm:t>
    </dgm:pt>
    <dgm:pt modelId="{574CA167-91DC-9849-80A1-F677647302F9}" type="sibTrans" cxnId="{B7F2C423-CD82-AF47-B841-39EDE089D7F6}">
      <dgm:prSet/>
      <dgm:spPr/>
      <dgm:t>
        <a:bodyPr/>
        <a:lstStyle/>
        <a:p>
          <a:endParaRPr lang="en-US"/>
        </a:p>
      </dgm:t>
    </dgm:pt>
    <dgm:pt modelId="{A337D11C-7225-2649-AC7F-6FEE52A4BFFA}" type="pres">
      <dgm:prSet presAssocID="{D7703957-F268-4381-8B72-FA9B7644E8FA}" presName="Name0" presStyleCnt="0">
        <dgm:presLayoutVars>
          <dgm:animLvl val="lvl"/>
          <dgm:resizeHandles val="exact"/>
        </dgm:presLayoutVars>
      </dgm:prSet>
      <dgm:spPr/>
    </dgm:pt>
    <dgm:pt modelId="{81287A8D-5D98-B346-9196-1283F927302A}" type="pres">
      <dgm:prSet presAssocID="{70C77A85-1223-4E8F-BE08-54050C68C915}" presName="compositeNode" presStyleCnt="0">
        <dgm:presLayoutVars>
          <dgm:bulletEnabled val="1"/>
        </dgm:presLayoutVars>
      </dgm:prSet>
      <dgm:spPr/>
    </dgm:pt>
    <dgm:pt modelId="{F2F6CFD8-5B78-BD40-BAE9-7AE9CA3DCBDF}" type="pres">
      <dgm:prSet presAssocID="{70C77A85-1223-4E8F-BE08-54050C68C915}" presName="bgRect" presStyleLbl="bgAccFollowNode1" presStyleIdx="0" presStyleCnt="4"/>
      <dgm:spPr/>
    </dgm:pt>
    <dgm:pt modelId="{1CEB629F-A93C-A048-95A5-D25A24A9BE58}" type="pres">
      <dgm:prSet presAssocID="{076BBE90-2B4A-4C97-B74B-731327A69F22}" presName="sibTransNodeCircle" presStyleLbl="alignNode1" presStyleIdx="0" presStyleCnt="8">
        <dgm:presLayoutVars>
          <dgm:chMax val="0"/>
          <dgm:bulletEnabled/>
        </dgm:presLayoutVars>
      </dgm:prSet>
      <dgm:spPr/>
    </dgm:pt>
    <dgm:pt modelId="{F00799FD-F693-AF4D-8BC2-6EB11D423DB2}" type="pres">
      <dgm:prSet presAssocID="{70C77A85-1223-4E8F-BE08-54050C68C915}" presName="bottomLine" presStyleLbl="alignNode1" presStyleIdx="1" presStyleCnt="8">
        <dgm:presLayoutVars/>
      </dgm:prSet>
      <dgm:spPr/>
    </dgm:pt>
    <dgm:pt modelId="{F731F54E-96A0-0841-AAE8-06A572716188}" type="pres">
      <dgm:prSet presAssocID="{70C77A85-1223-4E8F-BE08-54050C68C915}" presName="nodeText" presStyleLbl="bgAccFollowNode1" presStyleIdx="0" presStyleCnt="4">
        <dgm:presLayoutVars>
          <dgm:bulletEnabled val="1"/>
        </dgm:presLayoutVars>
      </dgm:prSet>
      <dgm:spPr/>
    </dgm:pt>
    <dgm:pt modelId="{F3DF8F84-05D2-2C49-8734-47158F24E174}" type="pres">
      <dgm:prSet presAssocID="{076BBE90-2B4A-4C97-B74B-731327A69F22}" presName="sibTrans" presStyleCnt="0"/>
      <dgm:spPr/>
    </dgm:pt>
    <dgm:pt modelId="{20048829-9CA0-5940-AC48-B7918C92D6E5}" type="pres">
      <dgm:prSet presAssocID="{9EFCBBC9-34B0-4DA9-A6A6-9347A937E697}" presName="compositeNode" presStyleCnt="0">
        <dgm:presLayoutVars>
          <dgm:bulletEnabled val="1"/>
        </dgm:presLayoutVars>
      </dgm:prSet>
      <dgm:spPr/>
    </dgm:pt>
    <dgm:pt modelId="{752BE114-E3B5-4240-8D00-C264E52E8C26}" type="pres">
      <dgm:prSet presAssocID="{9EFCBBC9-34B0-4DA9-A6A6-9347A937E697}" presName="bgRect" presStyleLbl="bgAccFollowNode1" presStyleIdx="1" presStyleCnt="4"/>
      <dgm:spPr/>
    </dgm:pt>
    <dgm:pt modelId="{C847CC01-B559-2C40-AE80-28DE2F9B0DB8}" type="pres">
      <dgm:prSet presAssocID="{65566C22-99D0-4B08-9995-928EA083A22F}" presName="sibTransNodeCircle" presStyleLbl="alignNode1" presStyleIdx="2" presStyleCnt="8">
        <dgm:presLayoutVars>
          <dgm:chMax val="0"/>
          <dgm:bulletEnabled/>
        </dgm:presLayoutVars>
      </dgm:prSet>
      <dgm:spPr/>
    </dgm:pt>
    <dgm:pt modelId="{38C8F6BD-1678-B549-8F2C-AFD29AAB0A2B}" type="pres">
      <dgm:prSet presAssocID="{9EFCBBC9-34B0-4DA9-A6A6-9347A937E697}" presName="bottomLine" presStyleLbl="alignNode1" presStyleIdx="3" presStyleCnt="8">
        <dgm:presLayoutVars/>
      </dgm:prSet>
      <dgm:spPr/>
    </dgm:pt>
    <dgm:pt modelId="{F3D60384-4B9B-4E49-89D7-BCC80A2EFB91}" type="pres">
      <dgm:prSet presAssocID="{9EFCBBC9-34B0-4DA9-A6A6-9347A937E697}" presName="nodeText" presStyleLbl="bgAccFollowNode1" presStyleIdx="1" presStyleCnt="4">
        <dgm:presLayoutVars>
          <dgm:bulletEnabled val="1"/>
        </dgm:presLayoutVars>
      </dgm:prSet>
      <dgm:spPr/>
    </dgm:pt>
    <dgm:pt modelId="{4B2AEA6B-F228-2644-BFD6-7B58E9748151}" type="pres">
      <dgm:prSet presAssocID="{65566C22-99D0-4B08-9995-928EA083A22F}" presName="sibTrans" presStyleCnt="0"/>
      <dgm:spPr/>
    </dgm:pt>
    <dgm:pt modelId="{326912CD-7F17-9145-9A7D-D40A87EFCFC9}" type="pres">
      <dgm:prSet presAssocID="{7CF53B2D-8F36-45C9-975C-4ACEEDF95281}" presName="compositeNode" presStyleCnt="0">
        <dgm:presLayoutVars>
          <dgm:bulletEnabled val="1"/>
        </dgm:presLayoutVars>
      </dgm:prSet>
      <dgm:spPr/>
    </dgm:pt>
    <dgm:pt modelId="{A176CB78-1E44-7F41-A829-C244B9439B94}" type="pres">
      <dgm:prSet presAssocID="{7CF53B2D-8F36-45C9-975C-4ACEEDF95281}" presName="bgRect" presStyleLbl="bgAccFollowNode1" presStyleIdx="2" presStyleCnt="4"/>
      <dgm:spPr/>
    </dgm:pt>
    <dgm:pt modelId="{4A2B730E-024F-F244-A892-210DCB61C8F8}" type="pres">
      <dgm:prSet presAssocID="{F7962572-5483-4F1D-A39B-A11DC3AFAD24}" presName="sibTransNodeCircle" presStyleLbl="alignNode1" presStyleIdx="4" presStyleCnt="8">
        <dgm:presLayoutVars>
          <dgm:chMax val="0"/>
          <dgm:bulletEnabled/>
        </dgm:presLayoutVars>
      </dgm:prSet>
      <dgm:spPr/>
    </dgm:pt>
    <dgm:pt modelId="{2F12FF0F-A98F-FC4C-9F05-FCEC4171EFEE}" type="pres">
      <dgm:prSet presAssocID="{7CF53B2D-8F36-45C9-975C-4ACEEDF95281}" presName="bottomLine" presStyleLbl="alignNode1" presStyleIdx="5" presStyleCnt="8">
        <dgm:presLayoutVars/>
      </dgm:prSet>
      <dgm:spPr/>
    </dgm:pt>
    <dgm:pt modelId="{B6E36780-9EBB-F94D-ADEF-D2A804125C99}" type="pres">
      <dgm:prSet presAssocID="{7CF53B2D-8F36-45C9-975C-4ACEEDF95281}" presName="nodeText" presStyleLbl="bgAccFollowNode1" presStyleIdx="2" presStyleCnt="4">
        <dgm:presLayoutVars>
          <dgm:bulletEnabled val="1"/>
        </dgm:presLayoutVars>
      </dgm:prSet>
      <dgm:spPr/>
    </dgm:pt>
    <dgm:pt modelId="{7A78F815-1790-E647-85BB-D368084D9D6C}" type="pres">
      <dgm:prSet presAssocID="{F7962572-5483-4F1D-A39B-A11DC3AFAD24}" presName="sibTrans" presStyleCnt="0"/>
      <dgm:spPr/>
    </dgm:pt>
    <dgm:pt modelId="{2134B4B5-4795-DE4F-9662-1050DB0FE5E2}" type="pres">
      <dgm:prSet presAssocID="{AECDC26E-EF18-4011-8F24-6F60F159CD96}" presName="compositeNode" presStyleCnt="0">
        <dgm:presLayoutVars>
          <dgm:bulletEnabled val="1"/>
        </dgm:presLayoutVars>
      </dgm:prSet>
      <dgm:spPr/>
    </dgm:pt>
    <dgm:pt modelId="{000C14B6-6D0B-5E4D-B61F-A33F93C21C22}" type="pres">
      <dgm:prSet presAssocID="{AECDC26E-EF18-4011-8F24-6F60F159CD96}" presName="bgRect" presStyleLbl="bgAccFollowNode1" presStyleIdx="3" presStyleCnt="4"/>
      <dgm:spPr/>
    </dgm:pt>
    <dgm:pt modelId="{2ADFEC0F-5B85-C443-BF55-BCBFCEA818B6}" type="pres">
      <dgm:prSet presAssocID="{16E7C8EE-8BCA-43ED-9255-B0D2169FABD5}" presName="sibTransNodeCircle" presStyleLbl="alignNode1" presStyleIdx="6" presStyleCnt="8">
        <dgm:presLayoutVars>
          <dgm:chMax val="0"/>
          <dgm:bulletEnabled/>
        </dgm:presLayoutVars>
      </dgm:prSet>
      <dgm:spPr/>
    </dgm:pt>
    <dgm:pt modelId="{DF0827E3-D5B8-ED41-A049-CDAC39A4F60F}" type="pres">
      <dgm:prSet presAssocID="{AECDC26E-EF18-4011-8F24-6F60F159CD96}" presName="bottomLine" presStyleLbl="alignNode1" presStyleIdx="7" presStyleCnt="8">
        <dgm:presLayoutVars/>
      </dgm:prSet>
      <dgm:spPr/>
    </dgm:pt>
    <dgm:pt modelId="{49E7F292-2304-9546-B87A-13946306E331}" type="pres">
      <dgm:prSet presAssocID="{AECDC26E-EF18-4011-8F24-6F60F159CD96}" presName="nodeText" presStyleLbl="bgAccFollowNode1" presStyleIdx="3" presStyleCnt="4">
        <dgm:presLayoutVars>
          <dgm:bulletEnabled val="1"/>
        </dgm:presLayoutVars>
      </dgm:prSet>
      <dgm:spPr/>
    </dgm:pt>
  </dgm:ptLst>
  <dgm:cxnLst>
    <dgm:cxn modelId="{D5E6CB0A-32B2-8A4D-92E2-CE8C190EE4D1}" type="presOf" srcId="{9EFCBBC9-34B0-4DA9-A6A6-9347A937E697}" destId="{F3D60384-4B9B-4E49-89D7-BCC80A2EFB91}" srcOrd="1" destOrd="0" presId="urn:microsoft.com/office/officeart/2016/7/layout/BasicLinearProcessNumbered"/>
    <dgm:cxn modelId="{8B29460D-81B0-4808-8CAB-AEEFC8CEE5F2}" srcId="{D7703957-F268-4381-8B72-FA9B7644E8FA}" destId="{7CF53B2D-8F36-45C9-975C-4ACEEDF95281}" srcOrd="2" destOrd="0" parTransId="{8C09E1CC-E7A6-462F-89DC-F8EB290F6309}" sibTransId="{F7962572-5483-4F1D-A39B-A11DC3AFAD24}"/>
    <dgm:cxn modelId="{B7F2C423-CD82-AF47-B841-39EDE089D7F6}" srcId="{70C77A85-1223-4E8F-BE08-54050C68C915}" destId="{8939FAD2-DAD4-0C42-BF25-917093067A75}" srcOrd="1" destOrd="0" parTransId="{4EA951B2-F1A7-3445-B2C9-667094B90522}" sibTransId="{574CA167-91DC-9849-80A1-F677647302F9}"/>
    <dgm:cxn modelId="{62A80F27-D888-624E-A9E0-49EA7CA5C9FF}" type="presOf" srcId="{70C77A85-1223-4E8F-BE08-54050C68C915}" destId="{F731F54E-96A0-0841-AAE8-06A572716188}" srcOrd="1" destOrd="0" presId="urn:microsoft.com/office/officeart/2016/7/layout/BasicLinearProcessNumbered"/>
    <dgm:cxn modelId="{8F06C22F-4B56-1F43-ACAD-A59B01D64016}" type="presOf" srcId="{9EFCBBC9-34B0-4DA9-A6A6-9347A937E697}" destId="{752BE114-E3B5-4240-8D00-C264E52E8C26}" srcOrd="0" destOrd="0" presId="urn:microsoft.com/office/officeart/2016/7/layout/BasicLinearProcessNumbered"/>
    <dgm:cxn modelId="{90268435-7D23-43B2-954A-F85B159EBDC7}" srcId="{D7703957-F268-4381-8B72-FA9B7644E8FA}" destId="{AECDC26E-EF18-4011-8F24-6F60F159CD96}" srcOrd="3" destOrd="0" parTransId="{D8ECDA7A-2273-42A4-8B55-43F337AF901B}" sibTransId="{16E7C8EE-8BCA-43ED-9255-B0D2169FABD5}"/>
    <dgm:cxn modelId="{D457973B-1288-B149-8E0E-835478AFFAB3}" type="presOf" srcId="{F7962572-5483-4F1D-A39B-A11DC3AFAD24}" destId="{4A2B730E-024F-F244-A892-210DCB61C8F8}" srcOrd="0" destOrd="0" presId="urn:microsoft.com/office/officeart/2016/7/layout/BasicLinearProcessNumbered"/>
    <dgm:cxn modelId="{CB894C3C-F5F9-7A4B-8BA5-A287C566CCCC}" type="presOf" srcId="{70C77A85-1223-4E8F-BE08-54050C68C915}" destId="{F2F6CFD8-5B78-BD40-BAE9-7AE9CA3DCBDF}" srcOrd="0" destOrd="0" presId="urn:microsoft.com/office/officeart/2016/7/layout/BasicLinearProcessNumbered"/>
    <dgm:cxn modelId="{4F022065-1125-5541-BAC1-A39F918D7192}" type="presOf" srcId="{65566C22-99D0-4B08-9995-928EA083A22F}" destId="{C847CC01-B559-2C40-AE80-28DE2F9B0DB8}" srcOrd="0" destOrd="0" presId="urn:microsoft.com/office/officeart/2016/7/layout/BasicLinearProcessNumbered"/>
    <dgm:cxn modelId="{F27D3D72-4420-E642-AB75-C245FB3B3557}" type="presOf" srcId="{7CF53B2D-8F36-45C9-975C-4ACEEDF95281}" destId="{B6E36780-9EBB-F94D-ADEF-D2A804125C99}" srcOrd="1" destOrd="0" presId="urn:microsoft.com/office/officeart/2016/7/layout/BasicLinearProcessNumbered"/>
    <dgm:cxn modelId="{5281E377-9263-4590-B940-1DB089133B31}" srcId="{D7703957-F268-4381-8B72-FA9B7644E8FA}" destId="{9EFCBBC9-34B0-4DA9-A6A6-9347A937E697}" srcOrd="1" destOrd="0" parTransId="{E7DAF35A-718D-4276-A180-03B31879E1EE}" sibTransId="{65566C22-99D0-4B08-9995-928EA083A22F}"/>
    <dgm:cxn modelId="{926AB583-317A-CC4A-995D-E1AD6B1685C4}" type="presOf" srcId="{D627EAC5-4200-964B-9F48-1A7B5A69E1BC}" destId="{F731F54E-96A0-0841-AAE8-06A572716188}" srcOrd="0" destOrd="1" presId="urn:microsoft.com/office/officeart/2016/7/layout/BasicLinearProcessNumbered"/>
    <dgm:cxn modelId="{6C7AD588-2A86-1C47-B1D4-ABE09CB39654}" type="presOf" srcId="{AECDC26E-EF18-4011-8F24-6F60F159CD96}" destId="{000C14B6-6D0B-5E4D-B61F-A33F93C21C22}" srcOrd="0" destOrd="0" presId="urn:microsoft.com/office/officeart/2016/7/layout/BasicLinearProcessNumbered"/>
    <dgm:cxn modelId="{F970DEA5-7674-5542-A106-015637F2CB20}" type="presOf" srcId="{D7703957-F268-4381-8B72-FA9B7644E8FA}" destId="{A337D11C-7225-2649-AC7F-6FEE52A4BFFA}" srcOrd="0" destOrd="0" presId="urn:microsoft.com/office/officeart/2016/7/layout/BasicLinearProcessNumbered"/>
    <dgm:cxn modelId="{CACA1EA9-E691-7D4B-997A-73B628DD581D}" type="presOf" srcId="{16E7C8EE-8BCA-43ED-9255-B0D2169FABD5}" destId="{2ADFEC0F-5B85-C443-BF55-BCBFCEA818B6}" srcOrd="0" destOrd="0" presId="urn:microsoft.com/office/officeart/2016/7/layout/BasicLinearProcessNumbered"/>
    <dgm:cxn modelId="{AC9F1EBC-D0B0-054A-82B6-60A8344CE8DB}" type="presOf" srcId="{076BBE90-2B4A-4C97-B74B-731327A69F22}" destId="{1CEB629F-A93C-A048-95A5-D25A24A9BE58}" srcOrd="0" destOrd="0" presId="urn:microsoft.com/office/officeart/2016/7/layout/BasicLinearProcessNumbered"/>
    <dgm:cxn modelId="{82F449C0-FB53-D848-83DA-40DD85C15EDA}" type="presOf" srcId="{AECDC26E-EF18-4011-8F24-6F60F159CD96}" destId="{49E7F292-2304-9546-B87A-13946306E331}" srcOrd="1" destOrd="0" presId="urn:microsoft.com/office/officeart/2016/7/layout/BasicLinearProcessNumbered"/>
    <dgm:cxn modelId="{F4813CC3-9E38-5C47-9BBC-347EAE0EFA58}" type="presOf" srcId="{8939FAD2-DAD4-0C42-BF25-917093067A75}" destId="{F731F54E-96A0-0841-AAE8-06A572716188}" srcOrd="0" destOrd="2" presId="urn:microsoft.com/office/officeart/2016/7/layout/BasicLinearProcessNumbered"/>
    <dgm:cxn modelId="{412C4FD6-5AA1-472C-83B9-7BAF1706C08C}" srcId="{D7703957-F268-4381-8B72-FA9B7644E8FA}" destId="{70C77A85-1223-4E8F-BE08-54050C68C915}" srcOrd="0" destOrd="0" parTransId="{DBDFD6D7-ABF2-4695-B47A-6E3A534A2645}" sibTransId="{076BBE90-2B4A-4C97-B74B-731327A69F22}"/>
    <dgm:cxn modelId="{0CF9DAD7-6F2D-6043-9A8B-7CA99D8703F4}" type="presOf" srcId="{7CF53B2D-8F36-45C9-975C-4ACEEDF95281}" destId="{A176CB78-1E44-7F41-A829-C244B9439B94}" srcOrd="0" destOrd="0" presId="urn:microsoft.com/office/officeart/2016/7/layout/BasicLinearProcessNumbered"/>
    <dgm:cxn modelId="{BC4678DF-2F68-4545-9B20-34A2CC347961}" srcId="{70C77A85-1223-4E8F-BE08-54050C68C915}" destId="{D627EAC5-4200-964B-9F48-1A7B5A69E1BC}" srcOrd="0" destOrd="0" parTransId="{8F0EA825-5768-8645-A276-4491DDFE8237}" sibTransId="{D702C94C-0C83-A242-BDEE-1967C5DC58DE}"/>
    <dgm:cxn modelId="{D95DEE80-5B4D-CA42-AC62-1BA968CDFCA0}" type="presParOf" srcId="{A337D11C-7225-2649-AC7F-6FEE52A4BFFA}" destId="{81287A8D-5D98-B346-9196-1283F927302A}" srcOrd="0" destOrd="0" presId="urn:microsoft.com/office/officeart/2016/7/layout/BasicLinearProcessNumbered"/>
    <dgm:cxn modelId="{CD566426-ABE5-074A-912F-38540CDE3DCD}" type="presParOf" srcId="{81287A8D-5D98-B346-9196-1283F927302A}" destId="{F2F6CFD8-5B78-BD40-BAE9-7AE9CA3DCBDF}" srcOrd="0" destOrd="0" presId="urn:microsoft.com/office/officeart/2016/7/layout/BasicLinearProcessNumbered"/>
    <dgm:cxn modelId="{2EE5BE3C-A3C8-E14D-A615-1F44DC1D5EA0}" type="presParOf" srcId="{81287A8D-5D98-B346-9196-1283F927302A}" destId="{1CEB629F-A93C-A048-95A5-D25A24A9BE58}" srcOrd="1" destOrd="0" presId="urn:microsoft.com/office/officeart/2016/7/layout/BasicLinearProcessNumbered"/>
    <dgm:cxn modelId="{DD55D22E-05E2-AA46-A033-8C298CFECC27}" type="presParOf" srcId="{81287A8D-5D98-B346-9196-1283F927302A}" destId="{F00799FD-F693-AF4D-8BC2-6EB11D423DB2}" srcOrd="2" destOrd="0" presId="urn:microsoft.com/office/officeart/2016/7/layout/BasicLinearProcessNumbered"/>
    <dgm:cxn modelId="{E16D610B-5A1D-774A-8FEF-FAFC8028F332}" type="presParOf" srcId="{81287A8D-5D98-B346-9196-1283F927302A}" destId="{F731F54E-96A0-0841-AAE8-06A572716188}" srcOrd="3" destOrd="0" presId="urn:microsoft.com/office/officeart/2016/7/layout/BasicLinearProcessNumbered"/>
    <dgm:cxn modelId="{9890F243-5294-0A42-A409-DD01EB5E8421}" type="presParOf" srcId="{A337D11C-7225-2649-AC7F-6FEE52A4BFFA}" destId="{F3DF8F84-05D2-2C49-8734-47158F24E174}" srcOrd="1" destOrd="0" presId="urn:microsoft.com/office/officeart/2016/7/layout/BasicLinearProcessNumbered"/>
    <dgm:cxn modelId="{5886A023-E80F-5A4F-A2CA-889B34DBF5F4}" type="presParOf" srcId="{A337D11C-7225-2649-AC7F-6FEE52A4BFFA}" destId="{20048829-9CA0-5940-AC48-B7918C92D6E5}" srcOrd="2" destOrd="0" presId="urn:microsoft.com/office/officeart/2016/7/layout/BasicLinearProcessNumbered"/>
    <dgm:cxn modelId="{0E5E42E6-2D5D-C048-8315-D4F301E70433}" type="presParOf" srcId="{20048829-9CA0-5940-AC48-B7918C92D6E5}" destId="{752BE114-E3B5-4240-8D00-C264E52E8C26}" srcOrd="0" destOrd="0" presId="urn:microsoft.com/office/officeart/2016/7/layout/BasicLinearProcessNumbered"/>
    <dgm:cxn modelId="{12A1F569-FED2-E44E-B6E7-853D16ACB1AD}" type="presParOf" srcId="{20048829-9CA0-5940-AC48-B7918C92D6E5}" destId="{C847CC01-B559-2C40-AE80-28DE2F9B0DB8}" srcOrd="1" destOrd="0" presId="urn:microsoft.com/office/officeart/2016/7/layout/BasicLinearProcessNumbered"/>
    <dgm:cxn modelId="{B90B5B1B-61AF-EC40-A60B-C0EE62B0F6D1}" type="presParOf" srcId="{20048829-9CA0-5940-AC48-B7918C92D6E5}" destId="{38C8F6BD-1678-B549-8F2C-AFD29AAB0A2B}" srcOrd="2" destOrd="0" presId="urn:microsoft.com/office/officeart/2016/7/layout/BasicLinearProcessNumbered"/>
    <dgm:cxn modelId="{E8D0FDC2-DAA2-3D47-9688-758293DCBC4E}" type="presParOf" srcId="{20048829-9CA0-5940-AC48-B7918C92D6E5}" destId="{F3D60384-4B9B-4E49-89D7-BCC80A2EFB91}" srcOrd="3" destOrd="0" presId="urn:microsoft.com/office/officeart/2016/7/layout/BasicLinearProcessNumbered"/>
    <dgm:cxn modelId="{238EC249-1187-FD46-98A9-6BE0DE91FD63}" type="presParOf" srcId="{A337D11C-7225-2649-AC7F-6FEE52A4BFFA}" destId="{4B2AEA6B-F228-2644-BFD6-7B58E9748151}" srcOrd="3" destOrd="0" presId="urn:microsoft.com/office/officeart/2016/7/layout/BasicLinearProcessNumbered"/>
    <dgm:cxn modelId="{C99BB466-E48B-1B49-82B7-3F929D8D57BB}" type="presParOf" srcId="{A337D11C-7225-2649-AC7F-6FEE52A4BFFA}" destId="{326912CD-7F17-9145-9A7D-D40A87EFCFC9}" srcOrd="4" destOrd="0" presId="urn:microsoft.com/office/officeart/2016/7/layout/BasicLinearProcessNumbered"/>
    <dgm:cxn modelId="{1A05EC77-1756-514F-8C28-5361099927B9}" type="presParOf" srcId="{326912CD-7F17-9145-9A7D-D40A87EFCFC9}" destId="{A176CB78-1E44-7F41-A829-C244B9439B94}" srcOrd="0" destOrd="0" presId="urn:microsoft.com/office/officeart/2016/7/layout/BasicLinearProcessNumbered"/>
    <dgm:cxn modelId="{CAFF33CA-03EA-854D-926B-E9FF53870308}" type="presParOf" srcId="{326912CD-7F17-9145-9A7D-D40A87EFCFC9}" destId="{4A2B730E-024F-F244-A892-210DCB61C8F8}" srcOrd="1" destOrd="0" presId="urn:microsoft.com/office/officeart/2016/7/layout/BasicLinearProcessNumbered"/>
    <dgm:cxn modelId="{76565EEA-D304-404D-9AA8-6A5F7A2CA1EF}" type="presParOf" srcId="{326912CD-7F17-9145-9A7D-D40A87EFCFC9}" destId="{2F12FF0F-A98F-FC4C-9F05-FCEC4171EFEE}" srcOrd="2" destOrd="0" presId="urn:microsoft.com/office/officeart/2016/7/layout/BasicLinearProcessNumbered"/>
    <dgm:cxn modelId="{666FD2AE-F833-8E44-B89D-4E072FFCC3C3}" type="presParOf" srcId="{326912CD-7F17-9145-9A7D-D40A87EFCFC9}" destId="{B6E36780-9EBB-F94D-ADEF-D2A804125C99}" srcOrd="3" destOrd="0" presId="urn:microsoft.com/office/officeart/2016/7/layout/BasicLinearProcessNumbered"/>
    <dgm:cxn modelId="{A1CFA675-FAD9-1B42-94FD-A7189F60A317}" type="presParOf" srcId="{A337D11C-7225-2649-AC7F-6FEE52A4BFFA}" destId="{7A78F815-1790-E647-85BB-D368084D9D6C}" srcOrd="5" destOrd="0" presId="urn:microsoft.com/office/officeart/2016/7/layout/BasicLinearProcessNumbered"/>
    <dgm:cxn modelId="{BBC19569-4B8E-F244-BD5E-BC518A51D34F}" type="presParOf" srcId="{A337D11C-7225-2649-AC7F-6FEE52A4BFFA}" destId="{2134B4B5-4795-DE4F-9662-1050DB0FE5E2}" srcOrd="6" destOrd="0" presId="urn:microsoft.com/office/officeart/2016/7/layout/BasicLinearProcessNumbered"/>
    <dgm:cxn modelId="{5F3FEFC1-5681-6F41-8E9E-84E8B45F499A}" type="presParOf" srcId="{2134B4B5-4795-DE4F-9662-1050DB0FE5E2}" destId="{000C14B6-6D0B-5E4D-B61F-A33F93C21C22}" srcOrd="0" destOrd="0" presId="urn:microsoft.com/office/officeart/2016/7/layout/BasicLinearProcessNumbered"/>
    <dgm:cxn modelId="{99DB7EB3-7C26-A24A-9390-CF3A0D037DF5}" type="presParOf" srcId="{2134B4B5-4795-DE4F-9662-1050DB0FE5E2}" destId="{2ADFEC0F-5B85-C443-BF55-BCBFCEA818B6}" srcOrd="1" destOrd="0" presId="urn:microsoft.com/office/officeart/2016/7/layout/BasicLinearProcessNumbered"/>
    <dgm:cxn modelId="{F4A81EFC-CB4E-4540-8E6A-0D43FC1E1442}" type="presParOf" srcId="{2134B4B5-4795-DE4F-9662-1050DB0FE5E2}" destId="{DF0827E3-D5B8-ED41-A049-CDAC39A4F60F}" srcOrd="2" destOrd="0" presId="urn:microsoft.com/office/officeart/2016/7/layout/BasicLinearProcessNumbered"/>
    <dgm:cxn modelId="{DA31CED6-37A6-B549-891B-512A6134E06B}" type="presParOf" srcId="{2134B4B5-4795-DE4F-9662-1050DB0FE5E2}" destId="{49E7F292-2304-9546-B87A-13946306E3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2039-EFBD-4BA4-B1C6-617314B4DC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EE94D9E-106F-4FC7-9199-86F02677F5B0}">
      <dgm:prSet/>
      <dgm:spPr/>
      <dgm:t>
        <a:bodyPr/>
        <a:lstStyle/>
        <a:p>
          <a:r>
            <a:rPr lang="en-US" dirty="0"/>
            <a:t>Overlap the size with the chunk in front of it </a:t>
          </a:r>
        </a:p>
      </dgm:t>
    </dgm:pt>
    <dgm:pt modelId="{D0C65FEC-5887-4397-9FB2-8DA9F3B03F55}" type="parTrans" cxnId="{C93F765B-31C4-4287-BEEE-F79CADE7B1CF}">
      <dgm:prSet/>
      <dgm:spPr/>
      <dgm:t>
        <a:bodyPr/>
        <a:lstStyle/>
        <a:p>
          <a:endParaRPr lang="en-US"/>
        </a:p>
      </dgm:t>
    </dgm:pt>
    <dgm:pt modelId="{C1223E8C-9F3B-4FDE-B5C1-672F9EFB3F0F}" type="sibTrans" cxnId="{C93F765B-31C4-4287-BEEE-F79CADE7B1CF}">
      <dgm:prSet/>
      <dgm:spPr/>
      <dgm:t>
        <a:bodyPr/>
        <a:lstStyle/>
        <a:p>
          <a:endParaRPr lang="en-US"/>
        </a:p>
      </dgm:t>
    </dgm:pt>
    <dgm:pt modelId="{A79E1C72-75DB-4627-AD93-093167864362}">
      <dgm:prSet/>
      <dgm:spPr/>
      <dgm:t>
        <a:bodyPr/>
        <a:lstStyle/>
        <a:p>
          <a:r>
            <a:rPr lang="en-US"/>
            <a:t>Full chunk</a:t>
          </a:r>
        </a:p>
      </dgm:t>
    </dgm:pt>
    <dgm:pt modelId="{345DFB77-9B7E-4DE7-8EF4-5F8CF5C032FC}" type="parTrans" cxnId="{561C3F7A-02DC-4AD7-83CC-69A145384471}">
      <dgm:prSet/>
      <dgm:spPr/>
      <dgm:t>
        <a:bodyPr/>
        <a:lstStyle/>
        <a:p>
          <a:endParaRPr lang="en-US"/>
        </a:p>
      </dgm:t>
    </dgm:pt>
    <dgm:pt modelId="{D012B61B-BEE5-4EB8-83F9-A92798490FF3}" type="sibTrans" cxnId="{561C3F7A-02DC-4AD7-83CC-69A145384471}">
      <dgm:prSet/>
      <dgm:spPr/>
      <dgm:t>
        <a:bodyPr/>
        <a:lstStyle/>
        <a:p>
          <a:endParaRPr lang="en-US"/>
        </a:p>
      </dgm:t>
    </dgm:pt>
    <dgm:pt modelId="{B897AED5-0A77-4D98-BC3F-9F8A49CF278B}">
      <dgm:prSet/>
      <dgm:spPr/>
      <dgm:t>
        <a:bodyPr/>
        <a:lstStyle/>
        <a:p>
          <a:r>
            <a:rPr lang="en-US"/>
            <a:t>Middle of the chunk</a:t>
          </a:r>
        </a:p>
      </dgm:t>
    </dgm:pt>
    <dgm:pt modelId="{0B950107-0D22-4E0E-B83A-D18EE680807F}" type="parTrans" cxnId="{C59AAE9B-AA6B-43CE-87B9-62E832B7FC65}">
      <dgm:prSet/>
      <dgm:spPr/>
      <dgm:t>
        <a:bodyPr/>
        <a:lstStyle/>
        <a:p>
          <a:endParaRPr lang="en-US"/>
        </a:p>
      </dgm:t>
    </dgm:pt>
    <dgm:pt modelId="{6257B882-11AA-4455-98E4-907ED99BB2CE}" type="sibTrans" cxnId="{C59AAE9B-AA6B-43CE-87B9-62E832B7FC65}">
      <dgm:prSet/>
      <dgm:spPr/>
      <dgm:t>
        <a:bodyPr/>
        <a:lstStyle/>
        <a:p>
          <a:endParaRPr lang="en-US"/>
        </a:p>
      </dgm:t>
    </dgm:pt>
    <dgm:pt modelId="{451C9E36-87A9-403A-9FFF-7D1071959D62}">
      <dgm:prSet/>
      <dgm:spPr/>
      <dgm:t>
        <a:bodyPr/>
        <a:lstStyle/>
        <a:p>
          <a:r>
            <a:rPr lang="en-US"/>
            <a:t>Two slots of memory should ‘own’ a similar space</a:t>
          </a:r>
        </a:p>
      </dgm:t>
    </dgm:pt>
    <dgm:pt modelId="{D56C0F02-6170-4475-A13B-0E88A1683E17}" type="parTrans" cxnId="{3F656C20-716D-414D-B6F1-FEDE04744079}">
      <dgm:prSet/>
      <dgm:spPr/>
      <dgm:t>
        <a:bodyPr/>
        <a:lstStyle/>
        <a:p>
          <a:endParaRPr lang="en-US"/>
        </a:p>
      </dgm:t>
    </dgm:pt>
    <dgm:pt modelId="{B1E81B46-ED47-4F42-B552-86AFEB6E250B}" type="sibTrans" cxnId="{3F656C20-716D-414D-B6F1-FEDE04744079}">
      <dgm:prSet/>
      <dgm:spPr/>
      <dgm:t>
        <a:bodyPr/>
        <a:lstStyle/>
        <a:p>
          <a:endParaRPr lang="en-US"/>
        </a:p>
      </dgm:t>
    </dgm:pt>
    <dgm:pt modelId="{72B5F327-ACC3-4692-A87A-F3D2C0786D99}" type="pres">
      <dgm:prSet presAssocID="{0E6F2039-EFBD-4BA4-B1C6-617314B4DCAA}" presName="root" presStyleCnt="0">
        <dgm:presLayoutVars>
          <dgm:dir/>
          <dgm:resizeHandles val="exact"/>
        </dgm:presLayoutVars>
      </dgm:prSet>
      <dgm:spPr/>
    </dgm:pt>
    <dgm:pt modelId="{6F723DDC-4765-4480-8762-94D717B9DCD7}" type="pres">
      <dgm:prSet presAssocID="{1EE94D9E-106F-4FC7-9199-86F02677F5B0}" presName="compNode" presStyleCnt="0"/>
      <dgm:spPr/>
    </dgm:pt>
    <dgm:pt modelId="{23FFBF30-7C67-4F80-817F-2B74EBEC6906}" type="pres">
      <dgm:prSet presAssocID="{1EE94D9E-106F-4FC7-9199-86F02677F5B0}" presName="bgRect" presStyleLbl="bgShp" presStyleIdx="0" presStyleCnt="2"/>
      <dgm:spPr/>
    </dgm:pt>
    <dgm:pt modelId="{654CAEDE-8948-481E-96B2-54095136E017}" type="pres">
      <dgm:prSet presAssocID="{1EE94D9E-106F-4FC7-9199-86F02677F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B70610-2A88-4AEB-BCA9-A5C2A5B18DAA}" type="pres">
      <dgm:prSet presAssocID="{1EE94D9E-106F-4FC7-9199-86F02677F5B0}" presName="spaceRect" presStyleCnt="0"/>
      <dgm:spPr/>
    </dgm:pt>
    <dgm:pt modelId="{79B52067-F81A-48A2-A33A-D7048E0F5225}" type="pres">
      <dgm:prSet presAssocID="{1EE94D9E-106F-4FC7-9199-86F02677F5B0}" presName="parTx" presStyleLbl="revTx" presStyleIdx="0" presStyleCnt="3">
        <dgm:presLayoutVars>
          <dgm:chMax val="0"/>
          <dgm:chPref val="0"/>
        </dgm:presLayoutVars>
      </dgm:prSet>
      <dgm:spPr/>
    </dgm:pt>
    <dgm:pt modelId="{FAE0C28B-F14F-4F42-A170-C89BF0B534C3}" type="pres">
      <dgm:prSet presAssocID="{1EE94D9E-106F-4FC7-9199-86F02677F5B0}" presName="desTx" presStyleLbl="revTx" presStyleIdx="1" presStyleCnt="3">
        <dgm:presLayoutVars/>
      </dgm:prSet>
      <dgm:spPr/>
    </dgm:pt>
    <dgm:pt modelId="{3CD2B29A-1501-40C9-B938-849FB965C27A}" type="pres">
      <dgm:prSet presAssocID="{C1223E8C-9F3B-4FDE-B5C1-672F9EFB3F0F}" presName="sibTrans" presStyleCnt="0"/>
      <dgm:spPr/>
    </dgm:pt>
    <dgm:pt modelId="{E8B26D18-AF33-4CC5-ACDC-81F543E291F1}" type="pres">
      <dgm:prSet presAssocID="{451C9E36-87A9-403A-9FFF-7D1071959D62}" presName="compNode" presStyleCnt="0"/>
      <dgm:spPr/>
    </dgm:pt>
    <dgm:pt modelId="{51E3D2B8-2B68-4C4D-A360-3D0F9AACBE72}" type="pres">
      <dgm:prSet presAssocID="{451C9E36-87A9-403A-9FFF-7D1071959D62}" presName="bgRect" presStyleLbl="bgShp" presStyleIdx="1" presStyleCnt="2"/>
      <dgm:spPr/>
    </dgm:pt>
    <dgm:pt modelId="{30FC836B-4C25-4EF1-9081-DDF06947EBA8}" type="pres">
      <dgm:prSet presAssocID="{451C9E36-87A9-403A-9FFF-7D1071959D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090705-80B2-4452-B896-31BB17879471}" type="pres">
      <dgm:prSet presAssocID="{451C9E36-87A9-403A-9FFF-7D1071959D62}" presName="spaceRect" presStyleCnt="0"/>
      <dgm:spPr/>
    </dgm:pt>
    <dgm:pt modelId="{F41490A7-1740-4652-A1FD-B3FB8F76E890}" type="pres">
      <dgm:prSet presAssocID="{451C9E36-87A9-403A-9FFF-7D1071959D62}" presName="parTx" presStyleLbl="revTx" presStyleIdx="2" presStyleCnt="3">
        <dgm:presLayoutVars>
          <dgm:chMax val="0"/>
          <dgm:chPref val="0"/>
        </dgm:presLayoutVars>
      </dgm:prSet>
      <dgm:spPr/>
    </dgm:pt>
  </dgm:ptLst>
  <dgm:cxnLst>
    <dgm:cxn modelId="{3162791E-50C5-4057-8E52-2A9975290737}" type="presOf" srcId="{0E6F2039-EFBD-4BA4-B1C6-617314B4DCAA}" destId="{72B5F327-ACC3-4692-A87A-F3D2C0786D99}" srcOrd="0" destOrd="0" presId="urn:microsoft.com/office/officeart/2018/2/layout/IconVerticalSolidList"/>
    <dgm:cxn modelId="{3F656C20-716D-414D-B6F1-FEDE04744079}" srcId="{0E6F2039-EFBD-4BA4-B1C6-617314B4DCAA}" destId="{451C9E36-87A9-403A-9FFF-7D1071959D62}" srcOrd="1" destOrd="0" parTransId="{D56C0F02-6170-4475-A13B-0E88A1683E17}" sibTransId="{B1E81B46-ED47-4F42-B552-86AFEB6E250B}"/>
    <dgm:cxn modelId="{EF7D972A-8FB0-475F-B13F-E7E288CC1A34}" type="presOf" srcId="{B897AED5-0A77-4D98-BC3F-9F8A49CF278B}" destId="{FAE0C28B-F14F-4F42-A170-C89BF0B534C3}" srcOrd="0" destOrd="1" presId="urn:microsoft.com/office/officeart/2018/2/layout/IconVerticalSolidList"/>
    <dgm:cxn modelId="{C93F765B-31C4-4287-BEEE-F79CADE7B1CF}" srcId="{0E6F2039-EFBD-4BA4-B1C6-617314B4DCAA}" destId="{1EE94D9E-106F-4FC7-9199-86F02677F5B0}" srcOrd="0" destOrd="0" parTransId="{D0C65FEC-5887-4397-9FB2-8DA9F3B03F55}" sibTransId="{C1223E8C-9F3B-4FDE-B5C1-672F9EFB3F0F}"/>
    <dgm:cxn modelId="{561C3F7A-02DC-4AD7-83CC-69A145384471}" srcId="{1EE94D9E-106F-4FC7-9199-86F02677F5B0}" destId="{A79E1C72-75DB-4627-AD93-093167864362}" srcOrd="0" destOrd="0" parTransId="{345DFB77-9B7E-4DE7-8EF4-5F8CF5C032FC}" sibTransId="{D012B61B-BEE5-4EB8-83F9-A92798490FF3}"/>
    <dgm:cxn modelId="{C59AAE9B-AA6B-43CE-87B9-62E832B7FC65}" srcId="{1EE94D9E-106F-4FC7-9199-86F02677F5B0}" destId="{B897AED5-0A77-4D98-BC3F-9F8A49CF278B}" srcOrd="1" destOrd="0" parTransId="{0B950107-0D22-4E0E-B83A-D18EE680807F}" sibTransId="{6257B882-11AA-4455-98E4-907ED99BB2CE}"/>
    <dgm:cxn modelId="{CF9570DB-C2EF-41DC-9498-F671C54B5901}" type="presOf" srcId="{A79E1C72-75DB-4627-AD93-093167864362}" destId="{FAE0C28B-F14F-4F42-A170-C89BF0B534C3}" srcOrd="0" destOrd="0" presId="urn:microsoft.com/office/officeart/2018/2/layout/IconVerticalSolidList"/>
    <dgm:cxn modelId="{ED5E73E8-9AAD-4E27-B30B-957E531B8CB2}" type="presOf" srcId="{1EE94D9E-106F-4FC7-9199-86F02677F5B0}" destId="{79B52067-F81A-48A2-A33A-D7048E0F5225}" srcOrd="0" destOrd="0" presId="urn:microsoft.com/office/officeart/2018/2/layout/IconVerticalSolidList"/>
    <dgm:cxn modelId="{97D2E0F7-CA62-48FA-AC4A-B7F3C0A6BC1A}" type="presOf" srcId="{451C9E36-87A9-403A-9FFF-7D1071959D62}" destId="{F41490A7-1740-4652-A1FD-B3FB8F76E890}" srcOrd="0" destOrd="0" presId="urn:microsoft.com/office/officeart/2018/2/layout/IconVerticalSolidList"/>
    <dgm:cxn modelId="{ADA8EC1D-BC71-4987-9E03-116DB53F3206}" type="presParOf" srcId="{72B5F327-ACC3-4692-A87A-F3D2C0786D99}" destId="{6F723DDC-4765-4480-8762-94D717B9DCD7}" srcOrd="0" destOrd="0" presId="urn:microsoft.com/office/officeart/2018/2/layout/IconVerticalSolidList"/>
    <dgm:cxn modelId="{57E35FEA-26F9-4D54-B63F-08A6CBCA6583}" type="presParOf" srcId="{6F723DDC-4765-4480-8762-94D717B9DCD7}" destId="{23FFBF30-7C67-4F80-817F-2B74EBEC6906}" srcOrd="0" destOrd="0" presId="urn:microsoft.com/office/officeart/2018/2/layout/IconVerticalSolidList"/>
    <dgm:cxn modelId="{DD51CDFF-4EB4-446C-8CC1-DFC624326F1D}" type="presParOf" srcId="{6F723DDC-4765-4480-8762-94D717B9DCD7}" destId="{654CAEDE-8948-481E-96B2-54095136E017}" srcOrd="1" destOrd="0" presId="urn:microsoft.com/office/officeart/2018/2/layout/IconVerticalSolidList"/>
    <dgm:cxn modelId="{8F053D31-FACA-4FFD-8F12-EC0ED5DFA32C}" type="presParOf" srcId="{6F723DDC-4765-4480-8762-94D717B9DCD7}" destId="{DFB70610-2A88-4AEB-BCA9-A5C2A5B18DAA}" srcOrd="2" destOrd="0" presId="urn:microsoft.com/office/officeart/2018/2/layout/IconVerticalSolidList"/>
    <dgm:cxn modelId="{FBF0EBAB-7271-4143-A532-06674BC0D886}" type="presParOf" srcId="{6F723DDC-4765-4480-8762-94D717B9DCD7}" destId="{79B52067-F81A-48A2-A33A-D7048E0F5225}" srcOrd="3" destOrd="0" presId="urn:microsoft.com/office/officeart/2018/2/layout/IconVerticalSolidList"/>
    <dgm:cxn modelId="{38E72162-674D-4557-868C-FD098A54E99D}" type="presParOf" srcId="{6F723DDC-4765-4480-8762-94D717B9DCD7}" destId="{FAE0C28B-F14F-4F42-A170-C89BF0B534C3}" srcOrd="4" destOrd="0" presId="urn:microsoft.com/office/officeart/2018/2/layout/IconVerticalSolidList"/>
    <dgm:cxn modelId="{5257DE1A-BF7C-4EFF-A9DF-C2A878FFB0E4}" type="presParOf" srcId="{72B5F327-ACC3-4692-A87A-F3D2C0786D99}" destId="{3CD2B29A-1501-40C9-B938-849FB965C27A}" srcOrd="1" destOrd="0" presId="urn:microsoft.com/office/officeart/2018/2/layout/IconVerticalSolidList"/>
    <dgm:cxn modelId="{C6C76797-D3ED-42FF-9C72-21D9233BFA3C}" type="presParOf" srcId="{72B5F327-ACC3-4692-A87A-F3D2C0786D99}" destId="{E8B26D18-AF33-4CC5-ACDC-81F543E291F1}" srcOrd="2" destOrd="0" presId="urn:microsoft.com/office/officeart/2018/2/layout/IconVerticalSolidList"/>
    <dgm:cxn modelId="{849D0EEB-6716-4192-A802-7FD305CD5C6D}" type="presParOf" srcId="{E8B26D18-AF33-4CC5-ACDC-81F543E291F1}" destId="{51E3D2B8-2B68-4C4D-A360-3D0F9AACBE72}" srcOrd="0" destOrd="0" presId="urn:microsoft.com/office/officeart/2018/2/layout/IconVerticalSolidList"/>
    <dgm:cxn modelId="{2C61E43F-CA68-41FD-B91C-D6B4681304CE}" type="presParOf" srcId="{E8B26D18-AF33-4CC5-ACDC-81F543E291F1}" destId="{30FC836B-4C25-4EF1-9081-DDF06947EBA8}" srcOrd="1" destOrd="0" presId="urn:microsoft.com/office/officeart/2018/2/layout/IconVerticalSolidList"/>
    <dgm:cxn modelId="{81078B7D-2CB5-4B30-9881-00D9F0212433}" type="presParOf" srcId="{E8B26D18-AF33-4CC5-ACDC-81F543E291F1}" destId="{E2090705-80B2-4452-B896-31BB17879471}" srcOrd="2" destOrd="0" presId="urn:microsoft.com/office/officeart/2018/2/layout/IconVerticalSolidList"/>
    <dgm:cxn modelId="{837A99A4-292A-4905-9498-576BF4F10F0D}" type="presParOf" srcId="{E8B26D18-AF33-4CC5-ACDC-81F543E291F1}" destId="{F41490A7-1740-4652-A1FD-B3FB8F76E8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405658-A9A5-474C-B0AC-7D6DD3C769D1}"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87293294-E894-4A4D-9BDF-44999A37CFA6}">
      <dgm:prSet/>
      <dgm:spPr/>
      <dgm:t>
        <a:bodyPr/>
        <a:lstStyle/>
        <a:p>
          <a:pPr>
            <a:defRPr b="1"/>
          </a:pPr>
          <a:r>
            <a:rPr lang="en-US"/>
            <a:t>TCache has no size validation checks!</a:t>
          </a:r>
        </a:p>
      </dgm:t>
    </dgm:pt>
    <dgm:pt modelId="{AB6F11FF-8F60-44FC-89A2-8C6E8C49213D}" type="parTrans" cxnId="{A2140FE1-102E-47CF-AB87-1F4A5014EB14}">
      <dgm:prSet/>
      <dgm:spPr/>
      <dgm:t>
        <a:bodyPr/>
        <a:lstStyle/>
        <a:p>
          <a:endParaRPr lang="en-US"/>
        </a:p>
      </dgm:t>
    </dgm:pt>
    <dgm:pt modelId="{7A18434D-4381-4DA1-857D-57BA6E428E72}" type="sibTrans" cxnId="{A2140FE1-102E-47CF-AB87-1F4A5014EB14}">
      <dgm:prSet/>
      <dgm:spPr/>
      <dgm:t>
        <a:bodyPr/>
        <a:lstStyle/>
        <a:p>
          <a:endParaRPr lang="en-US"/>
        </a:p>
      </dgm:t>
    </dgm:pt>
    <dgm:pt modelId="{6E93BF40-5ED1-4D5C-9F67-939E00A2E4D4}">
      <dgm:prSet/>
      <dgm:spPr/>
      <dgm:t>
        <a:bodyPr/>
        <a:lstStyle/>
        <a:p>
          <a:pPr>
            <a:defRPr b="1"/>
          </a:pPr>
          <a:r>
            <a:rPr lang="en-US" dirty="0"/>
            <a:t>Two main requirements </a:t>
          </a:r>
        </a:p>
      </dgm:t>
    </dgm:pt>
    <dgm:pt modelId="{1997984B-D6E7-403E-8E63-74BCACED29D9}" type="parTrans" cxnId="{4A8FECDF-9810-42D0-8106-F26A88689381}">
      <dgm:prSet/>
      <dgm:spPr/>
      <dgm:t>
        <a:bodyPr/>
        <a:lstStyle/>
        <a:p>
          <a:endParaRPr lang="en-US"/>
        </a:p>
      </dgm:t>
    </dgm:pt>
    <dgm:pt modelId="{EAE9350E-7926-4623-AAD3-430B1C342250}" type="sibTrans" cxnId="{4A8FECDF-9810-42D0-8106-F26A88689381}">
      <dgm:prSet/>
      <dgm:spPr/>
      <dgm:t>
        <a:bodyPr/>
        <a:lstStyle/>
        <a:p>
          <a:endParaRPr lang="en-US"/>
        </a:p>
      </dgm:t>
    </dgm:pt>
    <dgm:pt modelId="{978B7344-CFAA-49FF-8625-64C208C3E431}">
      <dgm:prSet/>
      <dgm:spPr/>
      <dgm:t>
        <a:bodyPr/>
        <a:lstStyle/>
        <a:p>
          <a:r>
            <a:rPr lang="en-US"/>
            <a:t>Chunk size must be in the TCache range</a:t>
          </a:r>
        </a:p>
      </dgm:t>
    </dgm:pt>
    <dgm:pt modelId="{2CC06685-BD45-4F16-8668-A95B1D62B0F8}" type="parTrans" cxnId="{9390BA6F-0BD8-4433-ABD4-2512301B82B0}">
      <dgm:prSet/>
      <dgm:spPr/>
      <dgm:t>
        <a:bodyPr/>
        <a:lstStyle/>
        <a:p>
          <a:endParaRPr lang="en-US"/>
        </a:p>
      </dgm:t>
    </dgm:pt>
    <dgm:pt modelId="{6D43FDB5-8F75-498A-A958-F1498EA37B02}" type="sibTrans" cxnId="{9390BA6F-0BD8-4433-ABD4-2512301B82B0}">
      <dgm:prSet/>
      <dgm:spPr/>
      <dgm:t>
        <a:bodyPr/>
        <a:lstStyle/>
        <a:p>
          <a:endParaRPr lang="en-US"/>
        </a:p>
      </dgm:t>
    </dgm:pt>
    <dgm:pt modelId="{59A3F760-8FF7-47E3-B97A-4CB1B8DA530E}">
      <dgm:prSet/>
      <dgm:spPr/>
      <dgm:t>
        <a:bodyPr/>
        <a:lstStyle/>
        <a:p>
          <a:r>
            <a:rPr lang="en-US"/>
            <a:t>Mmap bit cannot be set</a:t>
          </a:r>
        </a:p>
      </dgm:t>
    </dgm:pt>
    <dgm:pt modelId="{E2363BE6-0425-41F0-AE9B-3FB9F7A817FA}" type="parTrans" cxnId="{00F425A5-1F1D-4035-9A18-591D4A3BC3C4}">
      <dgm:prSet/>
      <dgm:spPr/>
      <dgm:t>
        <a:bodyPr/>
        <a:lstStyle/>
        <a:p>
          <a:endParaRPr lang="en-US"/>
        </a:p>
      </dgm:t>
    </dgm:pt>
    <dgm:pt modelId="{47BF932B-C9A2-457A-9706-327B3B33713E}" type="sibTrans" cxnId="{00F425A5-1F1D-4035-9A18-591D4A3BC3C4}">
      <dgm:prSet/>
      <dgm:spPr/>
      <dgm:t>
        <a:bodyPr/>
        <a:lstStyle/>
        <a:p>
          <a:endParaRPr lang="en-US"/>
        </a:p>
      </dgm:t>
    </dgm:pt>
    <dgm:pt modelId="{17EB8847-16F6-4DB0-9AA5-68656AAF265C}" type="pres">
      <dgm:prSet presAssocID="{8A405658-A9A5-474C-B0AC-7D6DD3C769D1}" presName="root" presStyleCnt="0">
        <dgm:presLayoutVars>
          <dgm:dir/>
          <dgm:resizeHandles val="exact"/>
        </dgm:presLayoutVars>
      </dgm:prSet>
      <dgm:spPr/>
    </dgm:pt>
    <dgm:pt modelId="{EB9DCF1A-E212-4306-8D1A-A302FE341873}" type="pres">
      <dgm:prSet presAssocID="{87293294-E894-4A4D-9BDF-44999A37CFA6}" presName="compNode" presStyleCnt="0"/>
      <dgm:spPr/>
    </dgm:pt>
    <dgm:pt modelId="{484732B9-DE71-4CC4-BE87-6B2CA7BFDF2D}" type="pres">
      <dgm:prSet presAssocID="{87293294-E894-4A4D-9BDF-44999A37CF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ACBBCDA-7AB1-475D-9083-022EB9527081}" type="pres">
      <dgm:prSet presAssocID="{87293294-E894-4A4D-9BDF-44999A37CFA6}" presName="iconSpace" presStyleCnt="0"/>
      <dgm:spPr/>
    </dgm:pt>
    <dgm:pt modelId="{709D5AFD-AF02-49D7-B990-C42CACB50736}" type="pres">
      <dgm:prSet presAssocID="{87293294-E894-4A4D-9BDF-44999A37CFA6}" presName="parTx" presStyleLbl="revTx" presStyleIdx="0" presStyleCnt="4">
        <dgm:presLayoutVars>
          <dgm:chMax val="0"/>
          <dgm:chPref val="0"/>
        </dgm:presLayoutVars>
      </dgm:prSet>
      <dgm:spPr/>
    </dgm:pt>
    <dgm:pt modelId="{2C93B42B-9EBC-4BBC-9E65-B2953CCD7C25}" type="pres">
      <dgm:prSet presAssocID="{87293294-E894-4A4D-9BDF-44999A37CFA6}" presName="txSpace" presStyleCnt="0"/>
      <dgm:spPr/>
    </dgm:pt>
    <dgm:pt modelId="{B9A34A4E-89A1-4688-B1E7-131E38E7F1E8}" type="pres">
      <dgm:prSet presAssocID="{87293294-E894-4A4D-9BDF-44999A37CFA6}" presName="desTx" presStyleLbl="revTx" presStyleIdx="1" presStyleCnt="4">
        <dgm:presLayoutVars/>
      </dgm:prSet>
      <dgm:spPr/>
    </dgm:pt>
    <dgm:pt modelId="{8A93CF79-AC53-4A1A-8B0C-7871D74BF553}" type="pres">
      <dgm:prSet presAssocID="{7A18434D-4381-4DA1-857D-57BA6E428E72}" presName="sibTrans" presStyleCnt="0"/>
      <dgm:spPr/>
    </dgm:pt>
    <dgm:pt modelId="{24829F49-DF3B-44F3-9347-B7916971024E}" type="pres">
      <dgm:prSet presAssocID="{6E93BF40-5ED1-4D5C-9F67-939E00A2E4D4}" presName="compNode" presStyleCnt="0"/>
      <dgm:spPr/>
    </dgm:pt>
    <dgm:pt modelId="{E55F2158-939D-456D-B4DA-C1F26C9C2844}" type="pres">
      <dgm:prSet presAssocID="{6E93BF40-5ED1-4D5C-9F67-939E00A2E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156A289-B340-4589-919D-371E90BBCA58}" type="pres">
      <dgm:prSet presAssocID="{6E93BF40-5ED1-4D5C-9F67-939E00A2E4D4}" presName="iconSpace" presStyleCnt="0"/>
      <dgm:spPr/>
    </dgm:pt>
    <dgm:pt modelId="{AA73A4F4-8026-4826-8080-824416227E13}" type="pres">
      <dgm:prSet presAssocID="{6E93BF40-5ED1-4D5C-9F67-939E00A2E4D4}" presName="parTx" presStyleLbl="revTx" presStyleIdx="2" presStyleCnt="4">
        <dgm:presLayoutVars>
          <dgm:chMax val="0"/>
          <dgm:chPref val="0"/>
        </dgm:presLayoutVars>
      </dgm:prSet>
      <dgm:spPr/>
    </dgm:pt>
    <dgm:pt modelId="{044B4F25-A45E-4A42-A4D8-456134BE4E97}" type="pres">
      <dgm:prSet presAssocID="{6E93BF40-5ED1-4D5C-9F67-939E00A2E4D4}" presName="txSpace" presStyleCnt="0"/>
      <dgm:spPr/>
    </dgm:pt>
    <dgm:pt modelId="{DB118062-D17E-4804-B75C-2E8B1D4CB8D2}" type="pres">
      <dgm:prSet presAssocID="{6E93BF40-5ED1-4D5C-9F67-939E00A2E4D4}" presName="desTx" presStyleLbl="revTx" presStyleIdx="3" presStyleCnt="4">
        <dgm:presLayoutVars/>
      </dgm:prSet>
      <dgm:spPr/>
    </dgm:pt>
  </dgm:ptLst>
  <dgm:cxnLst>
    <dgm:cxn modelId="{C909A715-A375-4960-B2E7-A8596F7DC062}" type="presOf" srcId="{59A3F760-8FF7-47E3-B97A-4CB1B8DA530E}" destId="{DB118062-D17E-4804-B75C-2E8B1D4CB8D2}" srcOrd="0" destOrd="1" presId="urn:microsoft.com/office/officeart/2018/2/layout/IconLabelDescriptionList"/>
    <dgm:cxn modelId="{9B8FD74D-BF81-48BE-91EA-7B6DDD1E07A6}" type="presOf" srcId="{6E93BF40-5ED1-4D5C-9F67-939E00A2E4D4}" destId="{AA73A4F4-8026-4826-8080-824416227E13}" srcOrd="0" destOrd="0" presId="urn:microsoft.com/office/officeart/2018/2/layout/IconLabelDescriptionList"/>
    <dgm:cxn modelId="{9390BA6F-0BD8-4433-ABD4-2512301B82B0}" srcId="{6E93BF40-5ED1-4D5C-9F67-939E00A2E4D4}" destId="{978B7344-CFAA-49FF-8625-64C208C3E431}" srcOrd="0" destOrd="0" parTransId="{2CC06685-BD45-4F16-8668-A95B1D62B0F8}" sibTransId="{6D43FDB5-8F75-498A-A958-F1498EA37B02}"/>
    <dgm:cxn modelId="{4CDDA581-7339-493B-A2A1-E94A0E4AEA11}" type="presOf" srcId="{978B7344-CFAA-49FF-8625-64C208C3E431}" destId="{DB118062-D17E-4804-B75C-2E8B1D4CB8D2}" srcOrd="0" destOrd="0" presId="urn:microsoft.com/office/officeart/2018/2/layout/IconLabelDescriptionList"/>
    <dgm:cxn modelId="{B007B48F-1D04-42DC-B186-0CC481F90311}" type="presOf" srcId="{8A405658-A9A5-474C-B0AC-7D6DD3C769D1}" destId="{17EB8847-16F6-4DB0-9AA5-68656AAF265C}" srcOrd="0" destOrd="0" presId="urn:microsoft.com/office/officeart/2018/2/layout/IconLabelDescriptionList"/>
    <dgm:cxn modelId="{00F425A5-1F1D-4035-9A18-591D4A3BC3C4}" srcId="{6E93BF40-5ED1-4D5C-9F67-939E00A2E4D4}" destId="{59A3F760-8FF7-47E3-B97A-4CB1B8DA530E}" srcOrd="1" destOrd="0" parTransId="{E2363BE6-0425-41F0-AE9B-3FB9F7A817FA}" sibTransId="{47BF932B-C9A2-457A-9706-327B3B33713E}"/>
    <dgm:cxn modelId="{7316C0C5-ABF2-4871-919C-4D8CBEFFD5A7}" type="presOf" srcId="{87293294-E894-4A4D-9BDF-44999A37CFA6}" destId="{709D5AFD-AF02-49D7-B990-C42CACB50736}" srcOrd="0" destOrd="0" presId="urn:microsoft.com/office/officeart/2018/2/layout/IconLabelDescriptionList"/>
    <dgm:cxn modelId="{4A8FECDF-9810-42D0-8106-F26A88689381}" srcId="{8A405658-A9A5-474C-B0AC-7D6DD3C769D1}" destId="{6E93BF40-5ED1-4D5C-9F67-939E00A2E4D4}" srcOrd="1" destOrd="0" parTransId="{1997984B-D6E7-403E-8E63-74BCACED29D9}" sibTransId="{EAE9350E-7926-4623-AAD3-430B1C342250}"/>
    <dgm:cxn modelId="{A2140FE1-102E-47CF-AB87-1F4A5014EB14}" srcId="{8A405658-A9A5-474C-B0AC-7D6DD3C769D1}" destId="{87293294-E894-4A4D-9BDF-44999A37CFA6}" srcOrd="0" destOrd="0" parTransId="{AB6F11FF-8F60-44FC-89A2-8C6E8C49213D}" sibTransId="{7A18434D-4381-4DA1-857D-57BA6E428E72}"/>
    <dgm:cxn modelId="{107002DB-91A8-4BC9-9819-20C238D7FB0F}" type="presParOf" srcId="{17EB8847-16F6-4DB0-9AA5-68656AAF265C}" destId="{EB9DCF1A-E212-4306-8D1A-A302FE341873}" srcOrd="0" destOrd="0" presId="urn:microsoft.com/office/officeart/2018/2/layout/IconLabelDescriptionList"/>
    <dgm:cxn modelId="{12F5D9BA-C1B6-4463-A7E0-17CEC58C522B}" type="presParOf" srcId="{EB9DCF1A-E212-4306-8D1A-A302FE341873}" destId="{484732B9-DE71-4CC4-BE87-6B2CA7BFDF2D}" srcOrd="0" destOrd="0" presId="urn:microsoft.com/office/officeart/2018/2/layout/IconLabelDescriptionList"/>
    <dgm:cxn modelId="{323A1E06-55E0-4C7E-BC61-59979F9F8B13}" type="presParOf" srcId="{EB9DCF1A-E212-4306-8D1A-A302FE341873}" destId="{7ACBBCDA-7AB1-475D-9083-022EB9527081}" srcOrd="1" destOrd="0" presId="urn:microsoft.com/office/officeart/2018/2/layout/IconLabelDescriptionList"/>
    <dgm:cxn modelId="{065E27DA-E745-4B14-96A1-B6A7494D626C}" type="presParOf" srcId="{EB9DCF1A-E212-4306-8D1A-A302FE341873}" destId="{709D5AFD-AF02-49D7-B990-C42CACB50736}" srcOrd="2" destOrd="0" presId="urn:microsoft.com/office/officeart/2018/2/layout/IconLabelDescriptionList"/>
    <dgm:cxn modelId="{AD7E37E3-3EC9-4BDE-BA02-BDA134D3D7E5}" type="presParOf" srcId="{EB9DCF1A-E212-4306-8D1A-A302FE341873}" destId="{2C93B42B-9EBC-4BBC-9E65-B2953CCD7C25}" srcOrd="3" destOrd="0" presId="urn:microsoft.com/office/officeart/2018/2/layout/IconLabelDescriptionList"/>
    <dgm:cxn modelId="{3BB63223-E069-4E2D-90C8-36B54E791A9F}" type="presParOf" srcId="{EB9DCF1A-E212-4306-8D1A-A302FE341873}" destId="{B9A34A4E-89A1-4688-B1E7-131E38E7F1E8}" srcOrd="4" destOrd="0" presId="urn:microsoft.com/office/officeart/2018/2/layout/IconLabelDescriptionList"/>
    <dgm:cxn modelId="{F33F7558-F4D9-4A87-9D09-1B5E6C81D376}" type="presParOf" srcId="{17EB8847-16F6-4DB0-9AA5-68656AAF265C}" destId="{8A93CF79-AC53-4A1A-8B0C-7871D74BF553}" srcOrd="1" destOrd="0" presId="urn:microsoft.com/office/officeart/2018/2/layout/IconLabelDescriptionList"/>
    <dgm:cxn modelId="{5F374EA1-DE30-4A0B-AF44-6CBF5860E87D}" type="presParOf" srcId="{17EB8847-16F6-4DB0-9AA5-68656AAF265C}" destId="{24829F49-DF3B-44F3-9347-B7916971024E}" srcOrd="2" destOrd="0" presId="urn:microsoft.com/office/officeart/2018/2/layout/IconLabelDescriptionList"/>
    <dgm:cxn modelId="{23524C56-49CD-4579-9074-0D7F64D42F92}" type="presParOf" srcId="{24829F49-DF3B-44F3-9347-B7916971024E}" destId="{E55F2158-939D-456D-B4DA-C1F26C9C2844}" srcOrd="0" destOrd="0" presId="urn:microsoft.com/office/officeart/2018/2/layout/IconLabelDescriptionList"/>
    <dgm:cxn modelId="{8ED803D4-4779-4ECB-8D59-FF07297874C2}" type="presParOf" srcId="{24829F49-DF3B-44F3-9347-B7916971024E}" destId="{9156A289-B340-4589-919D-371E90BBCA58}" srcOrd="1" destOrd="0" presId="urn:microsoft.com/office/officeart/2018/2/layout/IconLabelDescriptionList"/>
    <dgm:cxn modelId="{4664A1D0-EF60-4A40-8F19-C1293E6A3E13}" type="presParOf" srcId="{24829F49-DF3B-44F3-9347-B7916971024E}" destId="{AA73A4F4-8026-4826-8080-824416227E13}" srcOrd="2" destOrd="0" presId="urn:microsoft.com/office/officeart/2018/2/layout/IconLabelDescriptionList"/>
    <dgm:cxn modelId="{43F2CC07-0AC0-41B9-A48F-C29EF571E23B}" type="presParOf" srcId="{24829F49-DF3B-44F3-9347-B7916971024E}" destId="{044B4F25-A45E-4A42-A4D8-456134BE4E97}" srcOrd="3" destOrd="0" presId="urn:microsoft.com/office/officeart/2018/2/layout/IconLabelDescriptionList"/>
    <dgm:cxn modelId="{11CCC128-A25A-4054-9153-815D901C6A57}" type="presParOf" srcId="{24829F49-DF3B-44F3-9347-B7916971024E}" destId="{DB118062-D17E-4804-B75C-2E8B1D4CB8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CF209-E3F8-4BE6-8232-2A2722474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9E91-2C27-4253-B9B3-E918C941685B}">
      <dgm:prSet/>
      <dgm:spPr/>
      <dgm:t>
        <a:bodyPr/>
        <a:lstStyle/>
        <a:p>
          <a:r>
            <a:rPr lang="en-US" b="1" i="1"/>
            <a:t>Overlapping</a:t>
          </a:r>
          <a:r>
            <a:rPr lang="en-US"/>
            <a:t> chunk (chunk 1) &amp; </a:t>
          </a:r>
          <a:r>
            <a:rPr lang="en-US" b="1" i="1"/>
            <a:t>Overlapped</a:t>
          </a:r>
          <a:r>
            <a:rPr lang="en-US"/>
            <a:t> chunk (chunk 2) </a:t>
          </a:r>
        </a:p>
      </dgm:t>
    </dgm:pt>
    <dgm:pt modelId="{61D98091-0121-49F5-B8BA-CC1D1A48A42B}" type="parTrans" cxnId="{F638774D-79F2-4A77-9407-A5C73D5B67AD}">
      <dgm:prSet/>
      <dgm:spPr/>
      <dgm:t>
        <a:bodyPr/>
        <a:lstStyle/>
        <a:p>
          <a:endParaRPr lang="en-US"/>
        </a:p>
      </dgm:t>
    </dgm:pt>
    <dgm:pt modelId="{4CC43A4C-24A6-4F58-8087-33D23E19A2A7}" type="sibTrans" cxnId="{F638774D-79F2-4A77-9407-A5C73D5B67AD}">
      <dgm:prSet/>
      <dgm:spPr/>
      <dgm:t>
        <a:bodyPr/>
        <a:lstStyle/>
        <a:p>
          <a:endParaRPr lang="en-US"/>
        </a:p>
      </dgm:t>
    </dgm:pt>
    <dgm:pt modelId="{4EA50EEC-9454-4797-A13A-4325C5867340}">
      <dgm:prSet/>
      <dgm:spPr/>
      <dgm:t>
        <a:bodyPr/>
        <a:lstStyle/>
        <a:p>
          <a:r>
            <a:rPr lang="en-US" dirty="0"/>
            <a:t>Overwrite important data</a:t>
          </a:r>
        </a:p>
      </dgm:t>
    </dgm:pt>
    <dgm:pt modelId="{51AF1275-044E-415A-8635-523A7BEF9E92}" type="parTrans" cxnId="{9E0F449A-2B3F-4E04-BD63-07D1309A1C53}">
      <dgm:prSet/>
      <dgm:spPr/>
      <dgm:t>
        <a:bodyPr/>
        <a:lstStyle/>
        <a:p>
          <a:endParaRPr lang="en-US"/>
        </a:p>
      </dgm:t>
    </dgm:pt>
    <dgm:pt modelId="{66343AB3-EC60-402C-BD7C-0A6ABA595E7C}" type="sibTrans" cxnId="{9E0F449A-2B3F-4E04-BD63-07D1309A1C53}">
      <dgm:prSet/>
      <dgm:spPr/>
      <dgm:t>
        <a:bodyPr/>
        <a:lstStyle/>
        <a:p>
          <a:endParaRPr lang="en-US"/>
        </a:p>
      </dgm:t>
    </dgm:pt>
    <dgm:pt modelId="{4D01C8A9-D548-4BA4-BD3D-8D2FA3854878}">
      <dgm:prSet/>
      <dgm:spPr/>
      <dgm:t>
        <a:bodyPr/>
        <a:lstStyle/>
        <a:p>
          <a:r>
            <a:rPr lang="en-US"/>
            <a:t>Pointers (even function pointers) </a:t>
          </a:r>
        </a:p>
      </dgm:t>
    </dgm:pt>
    <dgm:pt modelId="{97717D72-72FC-46DC-AA16-B0F864D73B85}" type="parTrans" cxnId="{828904C0-8A55-4C78-806D-223B4D763021}">
      <dgm:prSet/>
      <dgm:spPr/>
      <dgm:t>
        <a:bodyPr/>
        <a:lstStyle/>
        <a:p>
          <a:endParaRPr lang="en-US"/>
        </a:p>
      </dgm:t>
    </dgm:pt>
    <dgm:pt modelId="{46BCD50D-E9A9-42A0-AFD7-9D4D4D377440}" type="sibTrans" cxnId="{828904C0-8A55-4C78-806D-223B4D763021}">
      <dgm:prSet/>
      <dgm:spPr/>
      <dgm:t>
        <a:bodyPr/>
        <a:lstStyle/>
        <a:p>
          <a:endParaRPr lang="en-US"/>
        </a:p>
      </dgm:t>
    </dgm:pt>
    <dgm:pt modelId="{DC3A504B-562D-4662-B23E-0FCA657671A5}">
      <dgm:prSet/>
      <dgm:spPr/>
      <dgm:t>
        <a:bodyPr/>
        <a:lstStyle/>
        <a:p>
          <a:r>
            <a:rPr lang="en-US"/>
            <a:t>Buffer size values</a:t>
          </a:r>
        </a:p>
      </dgm:t>
    </dgm:pt>
    <dgm:pt modelId="{E0B2BF5F-9A77-41C2-81AE-5EC00EB16A10}" type="parTrans" cxnId="{A007D69B-49E6-4F30-8B44-94F90A2779F4}">
      <dgm:prSet/>
      <dgm:spPr/>
      <dgm:t>
        <a:bodyPr/>
        <a:lstStyle/>
        <a:p>
          <a:endParaRPr lang="en-US"/>
        </a:p>
      </dgm:t>
    </dgm:pt>
    <dgm:pt modelId="{7CC63CC6-D0B2-4C61-9ECB-8FE1206C9398}" type="sibTrans" cxnId="{A007D69B-49E6-4F30-8B44-94F90A2779F4}">
      <dgm:prSet/>
      <dgm:spPr/>
      <dgm:t>
        <a:bodyPr/>
        <a:lstStyle/>
        <a:p>
          <a:endParaRPr lang="en-US"/>
        </a:p>
      </dgm:t>
    </dgm:pt>
    <dgm:pt modelId="{C198D9C5-7BF4-4A98-8F1E-BE8428997C82}">
      <dgm:prSet/>
      <dgm:spPr/>
      <dgm:t>
        <a:bodyPr/>
        <a:lstStyle/>
        <a:p>
          <a:r>
            <a:rPr lang="en-US"/>
            <a:t>Anything impactful!</a:t>
          </a:r>
        </a:p>
      </dgm:t>
    </dgm:pt>
    <dgm:pt modelId="{35177B02-4117-492D-BACA-1414A38B573E}" type="parTrans" cxnId="{C272C192-F1EF-4F07-9A40-1608D6F6C8F3}">
      <dgm:prSet/>
      <dgm:spPr/>
      <dgm:t>
        <a:bodyPr/>
        <a:lstStyle/>
        <a:p>
          <a:endParaRPr lang="en-US"/>
        </a:p>
      </dgm:t>
    </dgm:pt>
    <dgm:pt modelId="{A8B4373C-3328-4146-9566-1D2F1C50F916}" type="sibTrans" cxnId="{C272C192-F1EF-4F07-9A40-1608D6F6C8F3}">
      <dgm:prSet/>
      <dgm:spPr/>
      <dgm:t>
        <a:bodyPr/>
        <a:lstStyle/>
        <a:p>
          <a:endParaRPr lang="en-US"/>
        </a:p>
      </dgm:t>
    </dgm:pt>
    <dgm:pt modelId="{906064D1-FFA1-444F-9886-662661D33E8D}">
      <dgm:prSet/>
      <dgm:spPr/>
      <dgm:t>
        <a:bodyPr/>
        <a:lstStyle/>
        <a:p>
          <a:r>
            <a:rPr lang="en-US" dirty="0"/>
            <a:t>Memory Leaks </a:t>
          </a:r>
        </a:p>
      </dgm:t>
    </dgm:pt>
    <dgm:pt modelId="{E9FCC281-53BE-4903-A7BB-CE83AD19FE83}" type="parTrans" cxnId="{B4024890-FB66-4A3C-B1E1-B20542B12AB1}">
      <dgm:prSet/>
      <dgm:spPr/>
      <dgm:t>
        <a:bodyPr/>
        <a:lstStyle/>
        <a:p>
          <a:endParaRPr lang="en-US"/>
        </a:p>
      </dgm:t>
    </dgm:pt>
    <dgm:pt modelId="{A3F21158-3C44-44BD-A01B-345BB0AA5D6C}" type="sibTrans" cxnId="{B4024890-FB66-4A3C-B1E1-B20542B12AB1}">
      <dgm:prSet/>
      <dgm:spPr/>
      <dgm:t>
        <a:bodyPr/>
        <a:lstStyle/>
        <a:p>
          <a:endParaRPr lang="en-US"/>
        </a:p>
      </dgm:t>
    </dgm:pt>
    <dgm:pt modelId="{F014046B-A73D-47A0-A1CF-0F9D9BB01F64}">
      <dgm:prSet/>
      <dgm:spPr/>
      <dgm:t>
        <a:bodyPr/>
        <a:lstStyle/>
        <a:p>
          <a:r>
            <a:rPr lang="en-US"/>
            <a:t>Pointers to various things (stack, heap, .bss, libc, etc.) </a:t>
          </a:r>
        </a:p>
      </dgm:t>
    </dgm:pt>
    <dgm:pt modelId="{86D2A89D-1A7C-4DFD-AD86-81DD74B2A0AA}" type="parTrans" cxnId="{1C3A88F3-889F-4143-A631-139EC6F6CB72}">
      <dgm:prSet/>
      <dgm:spPr/>
      <dgm:t>
        <a:bodyPr/>
        <a:lstStyle/>
        <a:p>
          <a:endParaRPr lang="en-US"/>
        </a:p>
      </dgm:t>
    </dgm:pt>
    <dgm:pt modelId="{F4A6C2CB-F687-4027-B58F-681F2B1A9CA8}" type="sibTrans" cxnId="{1C3A88F3-889F-4143-A631-139EC6F6CB72}">
      <dgm:prSet/>
      <dgm:spPr/>
      <dgm:t>
        <a:bodyPr/>
        <a:lstStyle/>
        <a:p>
          <a:endParaRPr lang="en-US"/>
        </a:p>
      </dgm:t>
    </dgm:pt>
    <dgm:pt modelId="{3B79851E-5D84-4952-93E1-BDBBB5524751}">
      <dgm:prSet/>
      <dgm:spPr/>
      <dgm:t>
        <a:bodyPr/>
        <a:lstStyle/>
        <a:p>
          <a:r>
            <a:rPr lang="en-US" dirty="0" err="1"/>
            <a:t>Pwn</a:t>
          </a:r>
          <a:r>
            <a:rPr lang="en-US" dirty="0"/>
            <a:t> for the win </a:t>
          </a:r>
          <a:r>
            <a:rPr lang="en-US" dirty="0">
              <a:sym typeface="Wingdings" panose="05000000000000000000" pitchFamily="2" charset="2"/>
            </a:rPr>
            <a:t></a:t>
          </a:r>
          <a:r>
            <a:rPr lang="en-US" dirty="0"/>
            <a:t> </a:t>
          </a:r>
        </a:p>
      </dgm:t>
    </dgm:pt>
    <dgm:pt modelId="{8751386B-84B6-4633-BDA6-213E96077FF5}" type="parTrans" cxnId="{6BF84A18-9514-4C92-852F-B0AC7457BC2E}">
      <dgm:prSet/>
      <dgm:spPr/>
      <dgm:t>
        <a:bodyPr/>
        <a:lstStyle/>
        <a:p>
          <a:endParaRPr lang="en-US"/>
        </a:p>
      </dgm:t>
    </dgm:pt>
    <dgm:pt modelId="{872A0B22-B5FF-4A2D-81F1-E72C481CA75B}" type="sibTrans" cxnId="{6BF84A18-9514-4C92-852F-B0AC7457BC2E}">
      <dgm:prSet/>
      <dgm:spPr/>
      <dgm:t>
        <a:bodyPr/>
        <a:lstStyle/>
        <a:p>
          <a:endParaRPr lang="en-US"/>
        </a:p>
      </dgm:t>
    </dgm:pt>
    <dgm:pt modelId="{0C1D8877-44D5-2B45-B790-6D5865EBB39F}" type="pres">
      <dgm:prSet presAssocID="{BEECF209-E3F8-4BE6-8232-2A2722474E1C}" presName="linear" presStyleCnt="0">
        <dgm:presLayoutVars>
          <dgm:animLvl val="lvl"/>
          <dgm:resizeHandles val="exact"/>
        </dgm:presLayoutVars>
      </dgm:prSet>
      <dgm:spPr/>
    </dgm:pt>
    <dgm:pt modelId="{0828F494-9412-A347-8C61-48EEAD435954}" type="pres">
      <dgm:prSet presAssocID="{AC019E91-2C27-4253-B9B3-E918C941685B}" presName="parentText" presStyleLbl="node1" presStyleIdx="0" presStyleCnt="4">
        <dgm:presLayoutVars>
          <dgm:chMax val="0"/>
          <dgm:bulletEnabled val="1"/>
        </dgm:presLayoutVars>
      </dgm:prSet>
      <dgm:spPr/>
    </dgm:pt>
    <dgm:pt modelId="{EBA801B8-C905-3644-8C7B-2FD4B792C8C1}" type="pres">
      <dgm:prSet presAssocID="{4CC43A4C-24A6-4F58-8087-33D23E19A2A7}" presName="spacer" presStyleCnt="0"/>
      <dgm:spPr/>
    </dgm:pt>
    <dgm:pt modelId="{6F99C41C-919A-0544-B4D7-F31BF4C99512}" type="pres">
      <dgm:prSet presAssocID="{4EA50EEC-9454-4797-A13A-4325C5867340}" presName="parentText" presStyleLbl="node1" presStyleIdx="1" presStyleCnt="4">
        <dgm:presLayoutVars>
          <dgm:chMax val="0"/>
          <dgm:bulletEnabled val="1"/>
        </dgm:presLayoutVars>
      </dgm:prSet>
      <dgm:spPr/>
    </dgm:pt>
    <dgm:pt modelId="{8DCC8843-BC2A-3148-A040-3135C165986B}" type="pres">
      <dgm:prSet presAssocID="{4EA50EEC-9454-4797-A13A-4325C5867340}" presName="childText" presStyleLbl="revTx" presStyleIdx="0" presStyleCnt="2">
        <dgm:presLayoutVars>
          <dgm:bulletEnabled val="1"/>
        </dgm:presLayoutVars>
      </dgm:prSet>
      <dgm:spPr/>
    </dgm:pt>
    <dgm:pt modelId="{E9B1A178-FC67-F94B-A601-60F695B83478}" type="pres">
      <dgm:prSet presAssocID="{906064D1-FFA1-444F-9886-662661D33E8D}" presName="parentText" presStyleLbl="node1" presStyleIdx="2" presStyleCnt="4">
        <dgm:presLayoutVars>
          <dgm:chMax val="0"/>
          <dgm:bulletEnabled val="1"/>
        </dgm:presLayoutVars>
      </dgm:prSet>
      <dgm:spPr/>
    </dgm:pt>
    <dgm:pt modelId="{0B8B636F-008B-9142-84D5-E381F07998A4}" type="pres">
      <dgm:prSet presAssocID="{906064D1-FFA1-444F-9886-662661D33E8D}" presName="childText" presStyleLbl="revTx" presStyleIdx="1" presStyleCnt="2">
        <dgm:presLayoutVars>
          <dgm:bulletEnabled val="1"/>
        </dgm:presLayoutVars>
      </dgm:prSet>
      <dgm:spPr/>
    </dgm:pt>
    <dgm:pt modelId="{8118D984-CD53-4549-A2B6-24B06F9E06C3}" type="pres">
      <dgm:prSet presAssocID="{3B79851E-5D84-4952-93E1-BDBBB5524751}" presName="parentText" presStyleLbl="node1" presStyleIdx="3" presStyleCnt="4">
        <dgm:presLayoutVars>
          <dgm:chMax val="0"/>
          <dgm:bulletEnabled val="1"/>
        </dgm:presLayoutVars>
      </dgm:prSet>
      <dgm:spPr/>
    </dgm:pt>
  </dgm:ptLst>
  <dgm:cxnLst>
    <dgm:cxn modelId="{77F8C411-C6F7-954F-ACB3-61E1E437A3A2}" type="presOf" srcId="{4D01C8A9-D548-4BA4-BD3D-8D2FA3854878}" destId="{8DCC8843-BC2A-3148-A040-3135C165986B}" srcOrd="0" destOrd="0" presId="urn:microsoft.com/office/officeart/2005/8/layout/vList2"/>
    <dgm:cxn modelId="{6BF84A18-9514-4C92-852F-B0AC7457BC2E}" srcId="{BEECF209-E3F8-4BE6-8232-2A2722474E1C}" destId="{3B79851E-5D84-4952-93E1-BDBBB5524751}" srcOrd="3" destOrd="0" parTransId="{8751386B-84B6-4633-BDA6-213E96077FF5}" sibTransId="{872A0B22-B5FF-4A2D-81F1-E72C481CA75B}"/>
    <dgm:cxn modelId="{F638774D-79F2-4A77-9407-A5C73D5B67AD}" srcId="{BEECF209-E3F8-4BE6-8232-2A2722474E1C}" destId="{AC019E91-2C27-4253-B9B3-E918C941685B}" srcOrd="0" destOrd="0" parTransId="{61D98091-0121-49F5-B8BA-CC1D1A48A42B}" sibTransId="{4CC43A4C-24A6-4F58-8087-33D23E19A2A7}"/>
    <dgm:cxn modelId="{CA1BD45B-1657-574C-BF55-51D1900B2F25}" type="presOf" srcId="{F014046B-A73D-47A0-A1CF-0F9D9BB01F64}" destId="{0B8B636F-008B-9142-84D5-E381F07998A4}" srcOrd="0" destOrd="0" presId="urn:microsoft.com/office/officeart/2005/8/layout/vList2"/>
    <dgm:cxn modelId="{9509B082-7876-F64E-A371-141AE472D7D0}" type="presOf" srcId="{4EA50EEC-9454-4797-A13A-4325C5867340}" destId="{6F99C41C-919A-0544-B4D7-F31BF4C99512}" srcOrd="0" destOrd="0" presId="urn:microsoft.com/office/officeart/2005/8/layout/vList2"/>
    <dgm:cxn modelId="{B4024890-FB66-4A3C-B1E1-B20542B12AB1}" srcId="{BEECF209-E3F8-4BE6-8232-2A2722474E1C}" destId="{906064D1-FFA1-444F-9886-662661D33E8D}" srcOrd="2" destOrd="0" parTransId="{E9FCC281-53BE-4903-A7BB-CE83AD19FE83}" sibTransId="{A3F21158-3C44-44BD-A01B-345BB0AA5D6C}"/>
    <dgm:cxn modelId="{C272C192-F1EF-4F07-9A40-1608D6F6C8F3}" srcId="{4EA50EEC-9454-4797-A13A-4325C5867340}" destId="{C198D9C5-7BF4-4A98-8F1E-BE8428997C82}" srcOrd="2" destOrd="0" parTransId="{35177B02-4117-492D-BACA-1414A38B573E}" sibTransId="{A8B4373C-3328-4146-9566-1D2F1C50F916}"/>
    <dgm:cxn modelId="{9E0F449A-2B3F-4E04-BD63-07D1309A1C53}" srcId="{BEECF209-E3F8-4BE6-8232-2A2722474E1C}" destId="{4EA50EEC-9454-4797-A13A-4325C5867340}" srcOrd="1" destOrd="0" parTransId="{51AF1275-044E-415A-8635-523A7BEF9E92}" sibTransId="{66343AB3-EC60-402C-BD7C-0A6ABA595E7C}"/>
    <dgm:cxn modelId="{A007D69B-49E6-4F30-8B44-94F90A2779F4}" srcId="{4EA50EEC-9454-4797-A13A-4325C5867340}" destId="{DC3A504B-562D-4662-B23E-0FCA657671A5}" srcOrd="1" destOrd="0" parTransId="{E0B2BF5F-9A77-41C2-81AE-5EC00EB16A10}" sibTransId="{7CC63CC6-D0B2-4C61-9ECB-8FE1206C9398}"/>
    <dgm:cxn modelId="{B3EA15AB-A16B-0949-A39F-83CD5A992A08}" type="presOf" srcId="{AC019E91-2C27-4253-B9B3-E918C941685B}" destId="{0828F494-9412-A347-8C61-48EEAD435954}" srcOrd="0" destOrd="0" presId="urn:microsoft.com/office/officeart/2005/8/layout/vList2"/>
    <dgm:cxn modelId="{AC3885AC-7722-4B46-BF8F-9CAFA508BA4A}" type="presOf" srcId="{BEECF209-E3F8-4BE6-8232-2A2722474E1C}" destId="{0C1D8877-44D5-2B45-B790-6D5865EBB39F}" srcOrd="0" destOrd="0" presId="urn:microsoft.com/office/officeart/2005/8/layout/vList2"/>
    <dgm:cxn modelId="{828904C0-8A55-4C78-806D-223B4D763021}" srcId="{4EA50EEC-9454-4797-A13A-4325C5867340}" destId="{4D01C8A9-D548-4BA4-BD3D-8D2FA3854878}" srcOrd="0" destOrd="0" parTransId="{97717D72-72FC-46DC-AA16-B0F864D73B85}" sibTransId="{46BCD50D-E9A9-42A0-AFD7-9D4D4D377440}"/>
    <dgm:cxn modelId="{F00261C1-0D36-C64E-87A2-807C35B0A8BA}" type="presOf" srcId="{DC3A504B-562D-4662-B23E-0FCA657671A5}" destId="{8DCC8843-BC2A-3148-A040-3135C165986B}" srcOrd="0" destOrd="1" presId="urn:microsoft.com/office/officeart/2005/8/layout/vList2"/>
    <dgm:cxn modelId="{B343F8CF-DEAF-1743-BFBF-69BF88E7537E}" type="presOf" srcId="{C198D9C5-7BF4-4A98-8F1E-BE8428997C82}" destId="{8DCC8843-BC2A-3148-A040-3135C165986B}" srcOrd="0" destOrd="2" presId="urn:microsoft.com/office/officeart/2005/8/layout/vList2"/>
    <dgm:cxn modelId="{AEA75BDB-295A-8140-BCEC-2CA8351C4D2A}" type="presOf" srcId="{906064D1-FFA1-444F-9886-662661D33E8D}" destId="{E9B1A178-FC67-F94B-A601-60F695B83478}" srcOrd="0" destOrd="0" presId="urn:microsoft.com/office/officeart/2005/8/layout/vList2"/>
    <dgm:cxn modelId="{1C3A88F3-889F-4143-A631-139EC6F6CB72}" srcId="{906064D1-FFA1-444F-9886-662661D33E8D}" destId="{F014046B-A73D-47A0-A1CF-0F9D9BB01F64}" srcOrd="0" destOrd="0" parTransId="{86D2A89D-1A7C-4DFD-AD86-81DD74B2A0AA}" sibTransId="{F4A6C2CB-F687-4027-B58F-681F2B1A9CA8}"/>
    <dgm:cxn modelId="{255D7CF5-E2F5-F346-BCD5-5E4C460F51FD}" type="presOf" srcId="{3B79851E-5D84-4952-93E1-BDBBB5524751}" destId="{8118D984-CD53-4549-A2B6-24B06F9E06C3}" srcOrd="0" destOrd="0" presId="urn:microsoft.com/office/officeart/2005/8/layout/vList2"/>
    <dgm:cxn modelId="{4782DF61-6ACE-DA4E-981D-B97326E6EEA6}" type="presParOf" srcId="{0C1D8877-44D5-2B45-B790-6D5865EBB39F}" destId="{0828F494-9412-A347-8C61-48EEAD435954}" srcOrd="0" destOrd="0" presId="urn:microsoft.com/office/officeart/2005/8/layout/vList2"/>
    <dgm:cxn modelId="{AE68C522-509D-CD46-9DCB-DE8536D520EA}" type="presParOf" srcId="{0C1D8877-44D5-2B45-B790-6D5865EBB39F}" destId="{EBA801B8-C905-3644-8C7B-2FD4B792C8C1}" srcOrd="1" destOrd="0" presId="urn:microsoft.com/office/officeart/2005/8/layout/vList2"/>
    <dgm:cxn modelId="{8DC0BB77-5793-0F4E-9F2F-AB4CD4D65FED}" type="presParOf" srcId="{0C1D8877-44D5-2B45-B790-6D5865EBB39F}" destId="{6F99C41C-919A-0544-B4D7-F31BF4C99512}" srcOrd="2" destOrd="0" presId="urn:microsoft.com/office/officeart/2005/8/layout/vList2"/>
    <dgm:cxn modelId="{C0ECECF4-A88D-314B-9887-D0C90DDBEB1A}" type="presParOf" srcId="{0C1D8877-44D5-2B45-B790-6D5865EBB39F}" destId="{8DCC8843-BC2A-3148-A040-3135C165986B}" srcOrd="3" destOrd="0" presId="urn:microsoft.com/office/officeart/2005/8/layout/vList2"/>
    <dgm:cxn modelId="{CD5F5DDD-F73E-2B45-9837-C76188913D36}" type="presParOf" srcId="{0C1D8877-44D5-2B45-B790-6D5865EBB39F}" destId="{E9B1A178-FC67-F94B-A601-60F695B83478}" srcOrd="4" destOrd="0" presId="urn:microsoft.com/office/officeart/2005/8/layout/vList2"/>
    <dgm:cxn modelId="{ED942183-3B1F-084C-A468-F0D4EACA6CDF}" type="presParOf" srcId="{0C1D8877-44D5-2B45-B790-6D5865EBB39F}" destId="{0B8B636F-008B-9142-84D5-E381F07998A4}" srcOrd="5" destOrd="0" presId="urn:microsoft.com/office/officeart/2005/8/layout/vList2"/>
    <dgm:cxn modelId="{05FC2127-7FBB-B84C-8044-A0666D628B43}" type="presParOf" srcId="{0C1D8877-44D5-2B45-B790-6D5865EBB39F}" destId="{8118D984-CD53-4549-A2B6-24B06F9E06C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CB8DC-A5C5-4AD2-B541-D2201410D619}"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6FE5A3A1-31A7-4617-988B-2E169C892AFD}">
      <dgm:prSet/>
      <dgm:spPr/>
      <dgm:t>
        <a:bodyPr/>
        <a:lstStyle/>
        <a:p>
          <a:r>
            <a:rPr lang="en-US"/>
            <a:t>Overwrite the </a:t>
          </a:r>
          <a:r>
            <a:rPr lang="en-US" b="1" i="1"/>
            <a:t>size</a:t>
          </a:r>
          <a:r>
            <a:rPr lang="en-US"/>
            <a:t> of the chunk:</a:t>
          </a:r>
        </a:p>
      </dgm:t>
    </dgm:pt>
    <dgm:pt modelId="{AEB0F21B-3A3E-465B-B78E-1E547311FD1F}" type="parTrans" cxnId="{2898313C-2CAC-4D55-8EE7-296010AC25CC}">
      <dgm:prSet/>
      <dgm:spPr/>
      <dgm:t>
        <a:bodyPr/>
        <a:lstStyle/>
        <a:p>
          <a:endParaRPr lang="en-US"/>
        </a:p>
      </dgm:t>
    </dgm:pt>
    <dgm:pt modelId="{0234F5A0-E399-4BE9-8A93-166C601CFFB1}" type="sibTrans" cxnId="{2898313C-2CAC-4D55-8EE7-296010AC25CC}">
      <dgm:prSet/>
      <dgm:spPr/>
      <dgm:t>
        <a:bodyPr/>
        <a:lstStyle/>
        <a:p>
          <a:endParaRPr lang="en-US"/>
        </a:p>
      </dgm:t>
    </dgm:pt>
    <dgm:pt modelId="{A10E7682-FF7C-4C1D-BE53-C9FBBAC5DD53}">
      <dgm:prSet/>
      <dgm:spPr/>
      <dgm:t>
        <a:bodyPr/>
        <a:lstStyle/>
        <a:p>
          <a:r>
            <a:rPr lang="en-US"/>
            <a:t>Even a single controlled buffer overflow can work!</a:t>
          </a:r>
        </a:p>
      </dgm:t>
    </dgm:pt>
    <dgm:pt modelId="{9D757D7D-ED11-467E-ADA1-03D4ADE0DB17}" type="parTrans" cxnId="{7577D2CE-50D3-4AE5-BFB9-BD029CF0F6E2}">
      <dgm:prSet/>
      <dgm:spPr/>
      <dgm:t>
        <a:bodyPr/>
        <a:lstStyle/>
        <a:p>
          <a:endParaRPr lang="en-US"/>
        </a:p>
      </dgm:t>
    </dgm:pt>
    <dgm:pt modelId="{ECF7FD67-FD1C-4D10-A597-D4CCB4AB0F27}" type="sibTrans" cxnId="{7577D2CE-50D3-4AE5-BFB9-BD029CF0F6E2}">
      <dgm:prSet/>
      <dgm:spPr/>
      <dgm:t>
        <a:bodyPr/>
        <a:lstStyle/>
        <a:p>
          <a:endParaRPr lang="en-US"/>
        </a:p>
      </dgm:t>
    </dgm:pt>
    <dgm:pt modelId="{B315C563-25AC-4059-A5C3-ACB814EEE7B2}">
      <dgm:prSet/>
      <dgm:spPr/>
      <dgm:t>
        <a:bodyPr/>
        <a:lstStyle/>
        <a:p>
          <a:r>
            <a:rPr lang="en-US"/>
            <a:t>Decent control over allocation sizes/ordering</a:t>
          </a:r>
        </a:p>
      </dgm:t>
    </dgm:pt>
    <dgm:pt modelId="{1AD4F175-E02D-431E-B574-9E69D0F443E7}" type="parTrans" cxnId="{9F4BA34F-048E-4E9C-927D-B5120B11346E}">
      <dgm:prSet/>
      <dgm:spPr/>
      <dgm:t>
        <a:bodyPr/>
        <a:lstStyle/>
        <a:p>
          <a:endParaRPr lang="en-US"/>
        </a:p>
      </dgm:t>
    </dgm:pt>
    <dgm:pt modelId="{4E094300-0CEF-404A-9C2E-690F15E2044F}" type="sibTrans" cxnId="{9F4BA34F-048E-4E9C-927D-B5120B11346E}">
      <dgm:prSet/>
      <dgm:spPr/>
      <dgm:t>
        <a:bodyPr/>
        <a:lstStyle/>
        <a:p>
          <a:endParaRPr lang="en-US"/>
        </a:p>
      </dgm:t>
    </dgm:pt>
    <dgm:pt modelId="{AAF37966-8F4E-4F41-AD64-1BC2227EDCA6}">
      <dgm:prSet/>
      <dgm:spPr/>
      <dgm:t>
        <a:bodyPr/>
        <a:lstStyle/>
        <a:p>
          <a:r>
            <a:rPr lang="en-US" dirty="0"/>
            <a:t>Heap Feng Shui</a:t>
          </a:r>
        </a:p>
      </dgm:t>
    </dgm:pt>
    <dgm:pt modelId="{8BDB60AC-85AE-48F8-9E82-A960ABBBDC55}" type="parTrans" cxnId="{93E8A055-269F-4955-B720-8EE8D119002F}">
      <dgm:prSet/>
      <dgm:spPr/>
      <dgm:t>
        <a:bodyPr/>
        <a:lstStyle/>
        <a:p>
          <a:endParaRPr lang="en-US"/>
        </a:p>
      </dgm:t>
    </dgm:pt>
    <dgm:pt modelId="{3C44DA59-A00F-4FA8-B19A-9303E9D5490B}" type="sibTrans" cxnId="{93E8A055-269F-4955-B720-8EE8D119002F}">
      <dgm:prSet/>
      <dgm:spPr/>
      <dgm:t>
        <a:bodyPr/>
        <a:lstStyle/>
        <a:p>
          <a:endParaRPr lang="en-US"/>
        </a:p>
      </dgm:t>
    </dgm:pt>
    <dgm:pt modelId="{E802312F-9B3D-3741-81EE-C7AC1E44DA3C}">
      <dgm:prSet/>
      <dgm:spPr/>
      <dgm:t>
        <a:bodyPr/>
        <a:lstStyle/>
        <a:p>
          <a:r>
            <a:rPr lang="en-US" dirty="0"/>
            <a:t>NOTE: No Leaks!</a:t>
          </a:r>
        </a:p>
      </dgm:t>
    </dgm:pt>
    <dgm:pt modelId="{8EB05139-373B-524D-9B57-E33E0E680E00}" type="parTrans" cxnId="{295F1A71-2F34-F24F-AAB8-0120A62BFD06}">
      <dgm:prSet/>
      <dgm:spPr/>
    </dgm:pt>
    <dgm:pt modelId="{7A39C05C-61C7-0B4A-AA76-D570CE82EC85}" type="sibTrans" cxnId="{295F1A71-2F34-F24F-AAB8-0120A62BFD06}">
      <dgm:prSet/>
      <dgm:spPr/>
    </dgm:pt>
    <dgm:pt modelId="{9A9C0E2F-DD6C-D94B-82A8-B6FB20D77A77}" type="pres">
      <dgm:prSet presAssocID="{96FCB8DC-A5C5-4AD2-B541-D2201410D619}" presName="linear" presStyleCnt="0">
        <dgm:presLayoutVars>
          <dgm:dir/>
          <dgm:animLvl val="lvl"/>
          <dgm:resizeHandles val="exact"/>
        </dgm:presLayoutVars>
      </dgm:prSet>
      <dgm:spPr/>
    </dgm:pt>
    <dgm:pt modelId="{67E2B921-2878-864E-A2C3-1937CF9445BD}" type="pres">
      <dgm:prSet presAssocID="{6FE5A3A1-31A7-4617-988B-2E169C892AFD}" presName="parentLin" presStyleCnt="0"/>
      <dgm:spPr/>
    </dgm:pt>
    <dgm:pt modelId="{F8BD6819-7194-BA4F-B22A-F9469331C7A6}" type="pres">
      <dgm:prSet presAssocID="{6FE5A3A1-31A7-4617-988B-2E169C892AFD}" presName="parentLeftMargin" presStyleLbl="node1" presStyleIdx="0" presStyleCnt="4"/>
      <dgm:spPr/>
    </dgm:pt>
    <dgm:pt modelId="{D467D903-7905-E34B-AF64-87922A7DC18C}" type="pres">
      <dgm:prSet presAssocID="{6FE5A3A1-31A7-4617-988B-2E169C892AFD}" presName="parentText" presStyleLbl="node1" presStyleIdx="0" presStyleCnt="4">
        <dgm:presLayoutVars>
          <dgm:chMax val="0"/>
          <dgm:bulletEnabled val="1"/>
        </dgm:presLayoutVars>
      </dgm:prSet>
      <dgm:spPr/>
    </dgm:pt>
    <dgm:pt modelId="{75F2DC95-FDF5-4142-A48C-C8426A96422E}" type="pres">
      <dgm:prSet presAssocID="{6FE5A3A1-31A7-4617-988B-2E169C892AFD}" presName="negativeSpace" presStyleCnt="0"/>
      <dgm:spPr/>
    </dgm:pt>
    <dgm:pt modelId="{D60CC2F1-EDFE-1143-8CF8-47C5758F723A}" type="pres">
      <dgm:prSet presAssocID="{6FE5A3A1-31A7-4617-988B-2E169C892AFD}" presName="childText" presStyleLbl="conFgAcc1" presStyleIdx="0" presStyleCnt="4">
        <dgm:presLayoutVars>
          <dgm:bulletEnabled val="1"/>
        </dgm:presLayoutVars>
      </dgm:prSet>
      <dgm:spPr/>
    </dgm:pt>
    <dgm:pt modelId="{979CDCD3-B5B5-EA47-B36B-31961A9C7237}" type="pres">
      <dgm:prSet presAssocID="{0234F5A0-E399-4BE9-8A93-166C601CFFB1}" presName="spaceBetweenRectangles" presStyleCnt="0"/>
      <dgm:spPr/>
    </dgm:pt>
    <dgm:pt modelId="{0FB45684-8B94-8141-810C-94127B7C9247}" type="pres">
      <dgm:prSet presAssocID="{B315C563-25AC-4059-A5C3-ACB814EEE7B2}" presName="parentLin" presStyleCnt="0"/>
      <dgm:spPr/>
    </dgm:pt>
    <dgm:pt modelId="{6E5A9C0D-5C00-2A4F-9215-A3297D1BCBE9}" type="pres">
      <dgm:prSet presAssocID="{B315C563-25AC-4059-A5C3-ACB814EEE7B2}" presName="parentLeftMargin" presStyleLbl="node1" presStyleIdx="0" presStyleCnt="4"/>
      <dgm:spPr/>
    </dgm:pt>
    <dgm:pt modelId="{D3BD5C66-94AE-A842-B6AB-3605C4188AC7}" type="pres">
      <dgm:prSet presAssocID="{B315C563-25AC-4059-A5C3-ACB814EEE7B2}" presName="parentText" presStyleLbl="node1" presStyleIdx="1" presStyleCnt="4">
        <dgm:presLayoutVars>
          <dgm:chMax val="0"/>
          <dgm:bulletEnabled val="1"/>
        </dgm:presLayoutVars>
      </dgm:prSet>
      <dgm:spPr/>
    </dgm:pt>
    <dgm:pt modelId="{141148F4-FDC0-0243-95B7-128FABA48E4E}" type="pres">
      <dgm:prSet presAssocID="{B315C563-25AC-4059-A5C3-ACB814EEE7B2}" presName="negativeSpace" presStyleCnt="0"/>
      <dgm:spPr/>
    </dgm:pt>
    <dgm:pt modelId="{5125FA0C-0B35-7D46-B881-BBD4268EC7E1}" type="pres">
      <dgm:prSet presAssocID="{B315C563-25AC-4059-A5C3-ACB814EEE7B2}" presName="childText" presStyleLbl="conFgAcc1" presStyleIdx="1" presStyleCnt="4">
        <dgm:presLayoutVars>
          <dgm:bulletEnabled val="1"/>
        </dgm:presLayoutVars>
      </dgm:prSet>
      <dgm:spPr/>
    </dgm:pt>
    <dgm:pt modelId="{12963FD0-1D1B-E94C-A8C3-5C8A0520AD47}" type="pres">
      <dgm:prSet presAssocID="{4E094300-0CEF-404A-9C2E-690F15E2044F}" presName="spaceBetweenRectangles" presStyleCnt="0"/>
      <dgm:spPr/>
    </dgm:pt>
    <dgm:pt modelId="{13DDABC9-AA98-EF40-B646-D4D45633C8DB}" type="pres">
      <dgm:prSet presAssocID="{AAF37966-8F4E-4F41-AD64-1BC2227EDCA6}" presName="parentLin" presStyleCnt="0"/>
      <dgm:spPr/>
    </dgm:pt>
    <dgm:pt modelId="{B9F130DC-0148-1B4D-94FD-16F37F9594DC}" type="pres">
      <dgm:prSet presAssocID="{AAF37966-8F4E-4F41-AD64-1BC2227EDCA6}" presName="parentLeftMargin" presStyleLbl="node1" presStyleIdx="1" presStyleCnt="4"/>
      <dgm:spPr/>
    </dgm:pt>
    <dgm:pt modelId="{59B41A61-52CF-FE40-90FE-4FB42CDED84E}" type="pres">
      <dgm:prSet presAssocID="{AAF37966-8F4E-4F41-AD64-1BC2227EDCA6}" presName="parentText" presStyleLbl="node1" presStyleIdx="2" presStyleCnt="4">
        <dgm:presLayoutVars>
          <dgm:chMax val="0"/>
          <dgm:bulletEnabled val="1"/>
        </dgm:presLayoutVars>
      </dgm:prSet>
      <dgm:spPr/>
    </dgm:pt>
    <dgm:pt modelId="{B4015838-C574-9441-BF9B-9AFDF57F37FE}" type="pres">
      <dgm:prSet presAssocID="{AAF37966-8F4E-4F41-AD64-1BC2227EDCA6}" presName="negativeSpace" presStyleCnt="0"/>
      <dgm:spPr/>
    </dgm:pt>
    <dgm:pt modelId="{FC3E7E24-E240-084E-9DF3-4AD59E2F9C44}" type="pres">
      <dgm:prSet presAssocID="{AAF37966-8F4E-4F41-AD64-1BC2227EDCA6}" presName="childText" presStyleLbl="conFgAcc1" presStyleIdx="2" presStyleCnt="4">
        <dgm:presLayoutVars>
          <dgm:bulletEnabled val="1"/>
        </dgm:presLayoutVars>
      </dgm:prSet>
      <dgm:spPr/>
    </dgm:pt>
    <dgm:pt modelId="{86E8E567-585B-0748-93BE-484291BB36D8}" type="pres">
      <dgm:prSet presAssocID="{3C44DA59-A00F-4FA8-B19A-9303E9D5490B}" presName="spaceBetweenRectangles" presStyleCnt="0"/>
      <dgm:spPr/>
    </dgm:pt>
    <dgm:pt modelId="{165200FE-C42F-0D4E-85A0-DBF0B3E04CAB}" type="pres">
      <dgm:prSet presAssocID="{E802312F-9B3D-3741-81EE-C7AC1E44DA3C}" presName="parentLin" presStyleCnt="0"/>
      <dgm:spPr/>
    </dgm:pt>
    <dgm:pt modelId="{CBB16295-62D6-5940-BAFE-CF51A3DB87EE}" type="pres">
      <dgm:prSet presAssocID="{E802312F-9B3D-3741-81EE-C7AC1E44DA3C}" presName="parentLeftMargin" presStyleLbl="node1" presStyleIdx="2" presStyleCnt="4"/>
      <dgm:spPr/>
    </dgm:pt>
    <dgm:pt modelId="{84E28222-9771-E740-B55C-04F9634D8784}" type="pres">
      <dgm:prSet presAssocID="{E802312F-9B3D-3741-81EE-C7AC1E44DA3C}" presName="parentText" presStyleLbl="node1" presStyleIdx="3" presStyleCnt="4">
        <dgm:presLayoutVars>
          <dgm:chMax val="0"/>
          <dgm:bulletEnabled val="1"/>
        </dgm:presLayoutVars>
      </dgm:prSet>
      <dgm:spPr/>
    </dgm:pt>
    <dgm:pt modelId="{6AD1561C-D9DC-5745-B88D-D63EC31BA852}" type="pres">
      <dgm:prSet presAssocID="{E802312F-9B3D-3741-81EE-C7AC1E44DA3C}" presName="negativeSpace" presStyleCnt="0"/>
      <dgm:spPr/>
    </dgm:pt>
    <dgm:pt modelId="{DED523DA-FD64-A84F-9FED-0B6DB641CF2D}" type="pres">
      <dgm:prSet presAssocID="{E802312F-9B3D-3741-81EE-C7AC1E44DA3C}" presName="childText" presStyleLbl="conFgAcc1" presStyleIdx="3" presStyleCnt="4">
        <dgm:presLayoutVars>
          <dgm:bulletEnabled val="1"/>
        </dgm:presLayoutVars>
      </dgm:prSet>
      <dgm:spPr/>
    </dgm:pt>
  </dgm:ptLst>
  <dgm:cxnLst>
    <dgm:cxn modelId="{4A607209-DC86-314D-ABED-5AF479D7559F}" type="presOf" srcId="{B315C563-25AC-4059-A5C3-ACB814EEE7B2}" destId="{6E5A9C0D-5C00-2A4F-9215-A3297D1BCBE9}" srcOrd="0" destOrd="0" presId="urn:microsoft.com/office/officeart/2005/8/layout/list1"/>
    <dgm:cxn modelId="{A89FD818-76AF-6F4D-A066-292EE7D4994E}" type="presOf" srcId="{E802312F-9B3D-3741-81EE-C7AC1E44DA3C}" destId="{84E28222-9771-E740-B55C-04F9634D8784}" srcOrd="1" destOrd="0" presId="urn:microsoft.com/office/officeart/2005/8/layout/list1"/>
    <dgm:cxn modelId="{07CA3231-13D5-F14D-A5DA-5EDBED98EDB9}" type="presOf" srcId="{E802312F-9B3D-3741-81EE-C7AC1E44DA3C}" destId="{CBB16295-62D6-5940-BAFE-CF51A3DB87EE}" srcOrd="0" destOrd="0" presId="urn:microsoft.com/office/officeart/2005/8/layout/list1"/>
    <dgm:cxn modelId="{2898313C-2CAC-4D55-8EE7-296010AC25CC}" srcId="{96FCB8DC-A5C5-4AD2-B541-D2201410D619}" destId="{6FE5A3A1-31A7-4617-988B-2E169C892AFD}" srcOrd="0" destOrd="0" parTransId="{AEB0F21B-3A3E-465B-B78E-1E547311FD1F}" sibTransId="{0234F5A0-E399-4BE9-8A93-166C601CFFB1}"/>
    <dgm:cxn modelId="{9F4BA34F-048E-4E9C-927D-B5120B11346E}" srcId="{96FCB8DC-A5C5-4AD2-B541-D2201410D619}" destId="{B315C563-25AC-4059-A5C3-ACB814EEE7B2}" srcOrd="1" destOrd="0" parTransId="{1AD4F175-E02D-431E-B574-9E69D0F443E7}" sibTransId="{4E094300-0CEF-404A-9C2E-690F15E2044F}"/>
    <dgm:cxn modelId="{93E8A055-269F-4955-B720-8EE8D119002F}" srcId="{96FCB8DC-A5C5-4AD2-B541-D2201410D619}" destId="{AAF37966-8F4E-4F41-AD64-1BC2227EDCA6}" srcOrd="2" destOrd="0" parTransId="{8BDB60AC-85AE-48F8-9E82-A960ABBBDC55}" sibTransId="{3C44DA59-A00F-4FA8-B19A-9303E9D5490B}"/>
    <dgm:cxn modelId="{295F1A71-2F34-F24F-AAB8-0120A62BFD06}" srcId="{96FCB8DC-A5C5-4AD2-B541-D2201410D619}" destId="{E802312F-9B3D-3741-81EE-C7AC1E44DA3C}" srcOrd="3" destOrd="0" parTransId="{8EB05139-373B-524D-9B57-E33E0E680E00}" sibTransId="{7A39C05C-61C7-0B4A-AA76-D570CE82EC85}"/>
    <dgm:cxn modelId="{15CFF275-DD63-1843-A9F3-A75E2CA8B8EF}" type="presOf" srcId="{96FCB8DC-A5C5-4AD2-B541-D2201410D619}" destId="{9A9C0E2F-DD6C-D94B-82A8-B6FB20D77A77}" srcOrd="0" destOrd="0" presId="urn:microsoft.com/office/officeart/2005/8/layout/list1"/>
    <dgm:cxn modelId="{8CA37089-8E15-3249-A46B-9D55C800632D}" type="presOf" srcId="{6FE5A3A1-31A7-4617-988B-2E169C892AFD}" destId="{F8BD6819-7194-BA4F-B22A-F9469331C7A6}" srcOrd="0" destOrd="0" presId="urn:microsoft.com/office/officeart/2005/8/layout/list1"/>
    <dgm:cxn modelId="{5FC91EAF-8AE0-154A-AD69-B62FA3E9C6DE}" type="presOf" srcId="{A10E7682-FF7C-4C1D-BE53-C9FBBAC5DD53}" destId="{D60CC2F1-EDFE-1143-8CF8-47C5758F723A}" srcOrd="0" destOrd="0" presId="urn:microsoft.com/office/officeart/2005/8/layout/list1"/>
    <dgm:cxn modelId="{A5348DC8-8402-0A45-9C8B-640F35579473}" type="presOf" srcId="{AAF37966-8F4E-4F41-AD64-1BC2227EDCA6}" destId="{B9F130DC-0148-1B4D-94FD-16F37F9594DC}" srcOrd="0" destOrd="0" presId="urn:microsoft.com/office/officeart/2005/8/layout/list1"/>
    <dgm:cxn modelId="{7577D2CE-50D3-4AE5-BFB9-BD029CF0F6E2}" srcId="{6FE5A3A1-31A7-4617-988B-2E169C892AFD}" destId="{A10E7682-FF7C-4C1D-BE53-C9FBBAC5DD53}" srcOrd="0" destOrd="0" parTransId="{9D757D7D-ED11-467E-ADA1-03D4ADE0DB17}" sibTransId="{ECF7FD67-FD1C-4D10-A597-D4CCB4AB0F27}"/>
    <dgm:cxn modelId="{D45C47E7-260B-FF4C-9AB5-0B143D44CE14}" type="presOf" srcId="{AAF37966-8F4E-4F41-AD64-1BC2227EDCA6}" destId="{59B41A61-52CF-FE40-90FE-4FB42CDED84E}" srcOrd="1" destOrd="0" presId="urn:microsoft.com/office/officeart/2005/8/layout/list1"/>
    <dgm:cxn modelId="{9629E2E8-13F5-3944-B847-F82020464320}" type="presOf" srcId="{6FE5A3A1-31A7-4617-988B-2E169C892AFD}" destId="{D467D903-7905-E34B-AF64-87922A7DC18C}" srcOrd="1" destOrd="0" presId="urn:microsoft.com/office/officeart/2005/8/layout/list1"/>
    <dgm:cxn modelId="{A82915FC-1FDC-BE4A-829E-7F878E4BBB75}" type="presOf" srcId="{B315C563-25AC-4059-A5C3-ACB814EEE7B2}" destId="{D3BD5C66-94AE-A842-B6AB-3605C4188AC7}" srcOrd="1" destOrd="0" presId="urn:microsoft.com/office/officeart/2005/8/layout/list1"/>
    <dgm:cxn modelId="{18640113-A77B-9142-A640-9EBDFADA9437}" type="presParOf" srcId="{9A9C0E2F-DD6C-D94B-82A8-B6FB20D77A77}" destId="{67E2B921-2878-864E-A2C3-1937CF9445BD}" srcOrd="0" destOrd="0" presId="urn:microsoft.com/office/officeart/2005/8/layout/list1"/>
    <dgm:cxn modelId="{78F40809-1968-6142-A77E-B77642AB5303}" type="presParOf" srcId="{67E2B921-2878-864E-A2C3-1937CF9445BD}" destId="{F8BD6819-7194-BA4F-B22A-F9469331C7A6}" srcOrd="0" destOrd="0" presId="urn:microsoft.com/office/officeart/2005/8/layout/list1"/>
    <dgm:cxn modelId="{A254FC65-76C5-5A43-B7C4-B17D3A104A3D}" type="presParOf" srcId="{67E2B921-2878-864E-A2C3-1937CF9445BD}" destId="{D467D903-7905-E34B-AF64-87922A7DC18C}" srcOrd="1" destOrd="0" presId="urn:microsoft.com/office/officeart/2005/8/layout/list1"/>
    <dgm:cxn modelId="{FF4FAC3D-319F-804F-AC8D-209AD7D62F59}" type="presParOf" srcId="{9A9C0E2F-DD6C-D94B-82A8-B6FB20D77A77}" destId="{75F2DC95-FDF5-4142-A48C-C8426A96422E}" srcOrd="1" destOrd="0" presId="urn:microsoft.com/office/officeart/2005/8/layout/list1"/>
    <dgm:cxn modelId="{379096CE-9443-7544-A2F0-23C3763B3FB7}" type="presParOf" srcId="{9A9C0E2F-DD6C-D94B-82A8-B6FB20D77A77}" destId="{D60CC2F1-EDFE-1143-8CF8-47C5758F723A}" srcOrd="2" destOrd="0" presId="urn:microsoft.com/office/officeart/2005/8/layout/list1"/>
    <dgm:cxn modelId="{CC367BAC-A921-A446-B9C0-CB912FC063E7}" type="presParOf" srcId="{9A9C0E2F-DD6C-D94B-82A8-B6FB20D77A77}" destId="{979CDCD3-B5B5-EA47-B36B-31961A9C7237}" srcOrd="3" destOrd="0" presId="urn:microsoft.com/office/officeart/2005/8/layout/list1"/>
    <dgm:cxn modelId="{EC67893E-6992-C14B-9815-F61D0BFD3BC0}" type="presParOf" srcId="{9A9C0E2F-DD6C-D94B-82A8-B6FB20D77A77}" destId="{0FB45684-8B94-8141-810C-94127B7C9247}" srcOrd="4" destOrd="0" presId="urn:microsoft.com/office/officeart/2005/8/layout/list1"/>
    <dgm:cxn modelId="{8FECE289-E987-EE41-A2B7-EA20AE538408}" type="presParOf" srcId="{0FB45684-8B94-8141-810C-94127B7C9247}" destId="{6E5A9C0D-5C00-2A4F-9215-A3297D1BCBE9}" srcOrd="0" destOrd="0" presId="urn:microsoft.com/office/officeart/2005/8/layout/list1"/>
    <dgm:cxn modelId="{5C9A8F5C-AEF7-874E-AB36-C269E256080A}" type="presParOf" srcId="{0FB45684-8B94-8141-810C-94127B7C9247}" destId="{D3BD5C66-94AE-A842-B6AB-3605C4188AC7}" srcOrd="1" destOrd="0" presId="urn:microsoft.com/office/officeart/2005/8/layout/list1"/>
    <dgm:cxn modelId="{C6083B0A-B29D-744B-95EF-1E1AB1867143}" type="presParOf" srcId="{9A9C0E2F-DD6C-D94B-82A8-B6FB20D77A77}" destId="{141148F4-FDC0-0243-95B7-128FABA48E4E}" srcOrd="5" destOrd="0" presId="urn:microsoft.com/office/officeart/2005/8/layout/list1"/>
    <dgm:cxn modelId="{0BFB9F17-08EA-E841-98CD-7249019BFB00}" type="presParOf" srcId="{9A9C0E2F-DD6C-D94B-82A8-B6FB20D77A77}" destId="{5125FA0C-0B35-7D46-B881-BBD4268EC7E1}" srcOrd="6" destOrd="0" presId="urn:microsoft.com/office/officeart/2005/8/layout/list1"/>
    <dgm:cxn modelId="{15DA9EFF-BE3C-9E43-A3DB-3F62240FA66D}" type="presParOf" srcId="{9A9C0E2F-DD6C-D94B-82A8-B6FB20D77A77}" destId="{12963FD0-1D1B-E94C-A8C3-5C8A0520AD47}" srcOrd="7" destOrd="0" presId="urn:microsoft.com/office/officeart/2005/8/layout/list1"/>
    <dgm:cxn modelId="{133CA51F-B31F-8B45-8570-EFF3107CACDA}" type="presParOf" srcId="{9A9C0E2F-DD6C-D94B-82A8-B6FB20D77A77}" destId="{13DDABC9-AA98-EF40-B646-D4D45633C8DB}" srcOrd="8" destOrd="0" presId="urn:microsoft.com/office/officeart/2005/8/layout/list1"/>
    <dgm:cxn modelId="{B94B44E3-4E31-224C-8BEB-63F1070560C3}" type="presParOf" srcId="{13DDABC9-AA98-EF40-B646-D4D45633C8DB}" destId="{B9F130DC-0148-1B4D-94FD-16F37F9594DC}" srcOrd="0" destOrd="0" presId="urn:microsoft.com/office/officeart/2005/8/layout/list1"/>
    <dgm:cxn modelId="{E721A405-6180-9D43-88D4-F4446CD8C0F2}" type="presParOf" srcId="{13DDABC9-AA98-EF40-B646-D4D45633C8DB}" destId="{59B41A61-52CF-FE40-90FE-4FB42CDED84E}" srcOrd="1" destOrd="0" presId="urn:microsoft.com/office/officeart/2005/8/layout/list1"/>
    <dgm:cxn modelId="{ED01B3C8-669C-CF43-A616-38040FD39E4E}" type="presParOf" srcId="{9A9C0E2F-DD6C-D94B-82A8-B6FB20D77A77}" destId="{B4015838-C574-9441-BF9B-9AFDF57F37FE}" srcOrd="9" destOrd="0" presId="urn:microsoft.com/office/officeart/2005/8/layout/list1"/>
    <dgm:cxn modelId="{D84DBDC3-14F1-454B-9D0A-B3869049C6E2}" type="presParOf" srcId="{9A9C0E2F-DD6C-D94B-82A8-B6FB20D77A77}" destId="{FC3E7E24-E240-084E-9DF3-4AD59E2F9C44}" srcOrd="10" destOrd="0" presId="urn:microsoft.com/office/officeart/2005/8/layout/list1"/>
    <dgm:cxn modelId="{24C08DAF-EDCA-E043-A4A6-7FD66DA7BA7C}" type="presParOf" srcId="{9A9C0E2F-DD6C-D94B-82A8-B6FB20D77A77}" destId="{86E8E567-585B-0748-93BE-484291BB36D8}" srcOrd="11" destOrd="0" presId="urn:microsoft.com/office/officeart/2005/8/layout/list1"/>
    <dgm:cxn modelId="{1528C69C-60EB-184A-AE5B-C5A7FA4282E1}" type="presParOf" srcId="{9A9C0E2F-DD6C-D94B-82A8-B6FB20D77A77}" destId="{165200FE-C42F-0D4E-85A0-DBF0B3E04CAB}" srcOrd="12" destOrd="0" presId="urn:microsoft.com/office/officeart/2005/8/layout/list1"/>
    <dgm:cxn modelId="{F56BDE0F-2D24-DE43-8401-5961D67D8A0F}" type="presParOf" srcId="{165200FE-C42F-0D4E-85A0-DBF0B3E04CAB}" destId="{CBB16295-62D6-5940-BAFE-CF51A3DB87EE}" srcOrd="0" destOrd="0" presId="urn:microsoft.com/office/officeart/2005/8/layout/list1"/>
    <dgm:cxn modelId="{60949F73-35BE-8342-99DC-6AF4B3F7C874}" type="presParOf" srcId="{165200FE-C42F-0D4E-85A0-DBF0B3E04CAB}" destId="{84E28222-9771-E740-B55C-04F9634D8784}" srcOrd="1" destOrd="0" presId="urn:microsoft.com/office/officeart/2005/8/layout/list1"/>
    <dgm:cxn modelId="{B001A18E-0B4A-AC44-86CF-B0249DF8BDCE}" type="presParOf" srcId="{9A9C0E2F-DD6C-D94B-82A8-B6FB20D77A77}" destId="{6AD1561C-D9DC-5745-B88D-D63EC31BA852}" srcOrd="13" destOrd="0" presId="urn:microsoft.com/office/officeart/2005/8/layout/list1"/>
    <dgm:cxn modelId="{986B39C0-0C54-774D-8D79-FA084504BAC3}" type="presParOf" srcId="{9A9C0E2F-DD6C-D94B-82A8-B6FB20D77A77}" destId="{DED523DA-FD64-A84F-9FED-0B6DB641CF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EDCD8-6337-4EB9-81D4-3A5BB9DE8F7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3D9AB4BD-6D92-4439-8348-C8DE58A7C864}">
      <dgm:prSet/>
      <dgm:spPr/>
      <dgm:t>
        <a:bodyPr/>
        <a:lstStyle/>
        <a:p>
          <a:pPr>
            <a:defRPr b="1"/>
          </a:pPr>
          <a:r>
            <a:rPr lang="en-US" dirty="0"/>
            <a:t>Heap </a:t>
          </a:r>
          <a:r>
            <a:rPr lang="en-US" dirty="0" err="1"/>
            <a:t>feng</a:t>
          </a:r>
          <a:r>
            <a:rPr lang="en-US" dirty="0"/>
            <a:t> </a:t>
          </a:r>
          <a:r>
            <a:rPr lang="en-US" dirty="0" err="1"/>
            <a:t>shui</a:t>
          </a:r>
          <a:endParaRPr lang="en-US" dirty="0"/>
        </a:p>
      </dgm:t>
    </dgm:pt>
    <dgm:pt modelId="{FBCADF21-6526-48AF-9A52-B75AD7DC337A}" type="parTrans" cxnId="{7064A10E-5987-4BAD-82D6-705880B0B9C5}">
      <dgm:prSet/>
      <dgm:spPr/>
      <dgm:t>
        <a:bodyPr/>
        <a:lstStyle/>
        <a:p>
          <a:endParaRPr lang="en-US"/>
        </a:p>
      </dgm:t>
    </dgm:pt>
    <dgm:pt modelId="{46D2099F-B32C-45E3-B655-427B9DDC8051}" type="sibTrans" cxnId="{7064A10E-5987-4BAD-82D6-705880B0B9C5}">
      <dgm:prSet/>
      <dgm:spPr/>
      <dgm:t>
        <a:bodyPr/>
        <a:lstStyle/>
        <a:p>
          <a:endParaRPr lang="en-US"/>
        </a:p>
      </dgm:t>
    </dgm:pt>
    <dgm:pt modelId="{1EDEE30D-1295-46DB-8E37-84C8123A8548}">
      <dgm:prSet/>
      <dgm:spPr/>
      <dgm:t>
        <a:bodyPr/>
        <a:lstStyle/>
        <a:p>
          <a:pPr>
            <a:defRPr b="1"/>
          </a:pPr>
          <a:r>
            <a:rPr lang="en-US" dirty="0"/>
            <a:t>Allocation sizes</a:t>
          </a:r>
        </a:p>
      </dgm:t>
    </dgm:pt>
    <dgm:pt modelId="{60FC52FA-20EB-4D35-9370-ACEC3FABCC25}" type="parTrans" cxnId="{71A32C16-83E3-47CC-937F-8261CC263C7B}">
      <dgm:prSet/>
      <dgm:spPr/>
      <dgm:t>
        <a:bodyPr/>
        <a:lstStyle/>
        <a:p>
          <a:endParaRPr lang="en-US"/>
        </a:p>
      </dgm:t>
    </dgm:pt>
    <dgm:pt modelId="{3BE4A3BD-0D9E-45D1-A332-41379D74CCBC}" type="sibTrans" cxnId="{71A32C16-83E3-47CC-937F-8261CC263C7B}">
      <dgm:prSet/>
      <dgm:spPr/>
      <dgm:t>
        <a:bodyPr/>
        <a:lstStyle/>
        <a:p>
          <a:endParaRPr lang="en-US"/>
        </a:p>
      </dgm:t>
    </dgm:pt>
    <dgm:pt modelId="{E30874E9-5710-455F-BF14-36FF14A4D7FC}">
      <dgm:prSet/>
      <dgm:spPr/>
      <dgm:t>
        <a:bodyPr/>
        <a:lstStyle/>
        <a:p>
          <a:r>
            <a:rPr lang="en-US" dirty="0"/>
            <a:t>- Need control of this </a:t>
          </a:r>
        </a:p>
        <a:p>
          <a:r>
            <a:rPr lang="en-US" dirty="0"/>
            <a:t>- Limits the chunk sizes that can be used</a:t>
          </a:r>
        </a:p>
        <a:p>
          <a:endParaRPr lang="en-US" dirty="0"/>
        </a:p>
      </dgm:t>
    </dgm:pt>
    <dgm:pt modelId="{A2CE9FE4-2BA7-4E96-BE60-A2A995990A0E}" type="parTrans" cxnId="{67B572A7-41B4-4F63-967C-8599506059DB}">
      <dgm:prSet/>
      <dgm:spPr/>
      <dgm:t>
        <a:bodyPr/>
        <a:lstStyle/>
        <a:p>
          <a:endParaRPr lang="en-US"/>
        </a:p>
      </dgm:t>
    </dgm:pt>
    <dgm:pt modelId="{2595BC1E-9CDE-402B-97AC-412BCB03839B}" type="sibTrans" cxnId="{67B572A7-41B4-4F63-967C-8599506059DB}">
      <dgm:prSet/>
      <dgm:spPr/>
      <dgm:t>
        <a:bodyPr/>
        <a:lstStyle/>
        <a:p>
          <a:endParaRPr lang="en-US"/>
        </a:p>
      </dgm:t>
    </dgm:pt>
    <dgm:pt modelId="{D032961A-1C05-472E-9638-4C96AED91169}" type="pres">
      <dgm:prSet presAssocID="{EBEEDCD8-6337-4EB9-81D4-3A5BB9DE8F7B}" presName="root" presStyleCnt="0">
        <dgm:presLayoutVars>
          <dgm:dir/>
          <dgm:resizeHandles val="exact"/>
        </dgm:presLayoutVars>
      </dgm:prSet>
      <dgm:spPr/>
    </dgm:pt>
    <dgm:pt modelId="{C5CA8B94-13C3-4E29-89EF-BE4E3BEDDA72}" type="pres">
      <dgm:prSet presAssocID="{3D9AB4BD-6D92-4439-8348-C8DE58A7C864}" presName="compNode" presStyleCnt="0"/>
      <dgm:spPr/>
    </dgm:pt>
    <dgm:pt modelId="{9A6118C3-F93B-434A-9D36-A39868506D94}" type="pres">
      <dgm:prSet presAssocID="{3D9AB4BD-6D92-4439-8348-C8DE58A7C8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41AD2E3-E4BB-4BF8-BB90-2458AC2439DA}" type="pres">
      <dgm:prSet presAssocID="{3D9AB4BD-6D92-4439-8348-C8DE58A7C864}" presName="iconSpace" presStyleCnt="0"/>
      <dgm:spPr/>
    </dgm:pt>
    <dgm:pt modelId="{55DED3B0-7F2D-4B88-83FC-705964B61818}" type="pres">
      <dgm:prSet presAssocID="{3D9AB4BD-6D92-4439-8348-C8DE58A7C864}" presName="parTx" presStyleLbl="revTx" presStyleIdx="0" presStyleCnt="4">
        <dgm:presLayoutVars>
          <dgm:chMax val="0"/>
          <dgm:chPref val="0"/>
        </dgm:presLayoutVars>
      </dgm:prSet>
      <dgm:spPr/>
    </dgm:pt>
    <dgm:pt modelId="{7E9D6A61-6FC2-4FA0-BB60-72D41EBEA15C}" type="pres">
      <dgm:prSet presAssocID="{3D9AB4BD-6D92-4439-8348-C8DE58A7C864}" presName="txSpace" presStyleCnt="0"/>
      <dgm:spPr/>
    </dgm:pt>
    <dgm:pt modelId="{D938331F-A3AA-404B-9BDF-24F60C0D5438}" type="pres">
      <dgm:prSet presAssocID="{3D9AB4BD-6D92-4439-8348-C8DE58A7C864}" presName="desTx" presStyleLbl="revTx" presStyleIdx="1" presStyleCnt="4">
        <dgm:presLayoutVars/>
      </dgm:prSet>
      <dgm:spPr/>
    </dgm:pt>
    <dgm:pt modelId="{A1AB4AE0-0EAA-4BD4-B52A-AA008FE46978}" type="pres">
      <dgm:prSet presAssocID="{46D2099F-B32C-45E3-B655-427B9DDC8051}" presName="sibTrans" presStyleCnt="0"/>
      <dgm:spPr/>
    </dgm:pt>
    <dgm:pt modelId="{26C053F9-7849-416F-8AF8-892684C93BFF}" type="pres">
      <dgm:prSet presAssocID="{1EDEE30D-1295-46DB-8E37-84C8123A8548}" presName="compNode" presStyleCnt="0"/>
      <dgm:spPr/>
    </dgm:pt>
    <dgm:pt modelId="{2DE03135-4F74-4126-BF07-369AC81009F7}" type="pres">
      <dgm:prSet presAssocID="{1EDEE30D-1295-46DB-8E37-84C8123A85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306BC1E-C806-4F32-97AE-EE5A4DD40FFC}" type="pres">
      <dgm:prSet presAssocID="{1EDEE30D-1295-46DB-8E37-84C8123A8548}" presName="iconSpace" presStyleCnt="0"/>
      <dgm:spPr/>
    </dgm:pt>
    <dgm:pt modelId="{09B08913-28DA-4CDB-A8F2-A75582457471}" type="pres">
      <dgm:prSet presAssocID="{1EDEE30D-1295-46DB-8E37-84C8123A8548}" presName="parTx" presStyleLbl="revTx" presStyleIdx="2" presStyleCnt="4">
        <dgm:presLayoutVars>
          <dgm:chMax val="0"/>
          <dgm:chPref val="0"/>
        </dgm:presLayoutVars>
      </dgm:prSet>
      <dgm:spPr/>
    </dgm:pt>
    <dgm:pt modelId="{5D54C8F0-7A4F-41F4-8552-CC61FF9CA167}" type="pres">
      <dgm:prSet presAssocID="{1EDEE30D-1295-46DB-8E37-84C8123A8548}" presName="txSpace" presStyleCnt="0"/>
      <dgm:spPr/>
    </dgm:pt>
    <dgm:pt modelId="{F52292EA-470D-467C-9C96-3C095BD68019}" type="pres">
      <dgm:prSet presAssocID="{1EDEE30D-1295-46DB-8E37-84C8123A8548}" presName="desTx" presStyleLbl="revTx" presStyleIdx="3" presStyleCnt="4">
        <dgm:presLayoutVars/>
      </dgm:prSet>
      <dgm:spPr/>
    </dgm:pt>
  </dgm:ptLst>
  <dgm:cxnLst>
    <dgm:cxn modelId="{7064A10E-5987-4BAD-82D6-705880B0B9C5}" srcId="{EBEEDCD8-6337-4EB9-81D4-3A5BB9DE8F7B}" destId="{3D9AB4BD-6D92-4439-8348-C8DE58A7C864}" srcOrd="0" destOrd="0" parTransId="{FBCADF21-6526-48AF-9A52-B75AD7DC337A}" sibTransId="{46D2099F-B32C-45E3-B655-427B9DDC8051}"/>
    <dgm:cxn modelId="{71A32C16-83E3-47CC-937F-8261CC263C7B}" srcId="{EBEEDCD8-6337-4EB9-81D4-3A5BB9DE8F7B}" destId="{1EDEE30D-1295-46DB-8E37-84C8123A8548}" srcOrd="1" destOrd="0" parTransId="{60FC52FA-20EB-4D35-9370-ACEC3FABCC25}" sibTransId="{3BE4A3BD-0D9E-45D1-A332-41379D74CCBC}"/>
    <dgm:cxn modelId="{DABA7026-C99E-4A49-877F-FAAF85518DEB}" type="presOf" srcId="{1EDEE30D-1295-46DB-8E37-84C8123A8548}" destId="{09B08913-28DA-4CDB-A8F2-A75582457471}" srcOrd="0" destOrd="0" presId="urn:microsoft.com/office/officeart/2018/2/layout/IconLabelDescriptionList"/>
    <dgm:cxn modelId="{7EEF1334-3336-42FB-9FA8-4C231EFC4C33}" type="presOf" srcId="{3D9AB4BD-6D92-4439-8348-C8DE58A7C864}" destId="{55DED3B0-7F2D-4B88-83FC-705964B61818}" srcOrd="0" destOrd="0" presId="urn:microsoft.com/office/officeart/2018/2/layout/IconLabelDescriptionList"/>
    <dgm:cxn modelId="{AC922038-56E5-44AE-8C4D-8B8E630D01AA}" type="presOf" srcId="{E30874E9-5710-455F-BF14-36FF14A4D7FC}" destId="{F52292EA-470D-467C-9C96-3C095BD68019}" srcOrd="0" destOrd="0" presId="urn:microsoft.com/office/officeart/2018/2/layout/IconLabelDescriptionList"/>
    <dgm:cxn modelId="{67B572A7-41B4-4F63-967C-8599506059DB}" srcId="{1EDEE30D-1295-46DB-8E37-84C8123A8548}" destId="{E30874E9-5710-455F-BF14-36FF14A4D7FC}" srcOrd="0" destOrd="0" parTransId="{A2CE9FE4-2BA7-4E96-BE60-A2A995990A0E}" sibTransId="{2595BC1E-9CDE-402B-97AC-412BCB03839B}"/>
    <dgm:cxn modelId="{3863D2BF-7637-44AE-B9AF-4F957AF99116}" type="presOf" srcId="{EBEEDCD8-6337-4EB9-81D4-3A5BB9DE8F7B}" destId="{D032961A-1C05-472E-9638-4C96AED91169}" srcOrd="0" destOrd="0" presId="urn:microsoft.com/office/officeart/2018/2/layout/IconLabelDescriptionList"/>
    <dgm:cxn modelId="{C1F7F895-1BB2-49DA-AD05-E379871B4773}" type="presParOf" srcId="{D032961A-1C05-472E-9638-4C96AED91169}" destId="{C5CA8B94-13C3-4E29-89EF-BE4E3BEDDA72}" srcOrd="0" destOrd="0" presId="urn:microsoft.com/office/officeart/2018/2/layout/IconLabelDescriptionList"/>
    <dgm:cxn modelId="{D950D1B9-6A3F-4155-B3B3-0D08B9409F54}" type="presParOf" srcId="{C5CA8B94-13C3-4E29-89EF-BE4E3BEDDA72}" destId="{9A6118C3-F93B-434A-9D36-A39868506D94}" srcOrd="0" destOrd="0" presId="urn:microsoft.com/office/officeart/2018/2/layout/IconLabelDescriptionList"/>
    <dgm:cxn modelId="{6F16BD9C-1BA3-43BE-82C5-15E13F0EF7A0}" type="presParOf" srcId="{C5CA8B94-13C3-4E29-89EF-BE4E3BEDDA72}" destId="{341AD2E3-E4BB-4BF8-BB90-2458AC2439DA}" srcOrd="1" destOrd="0" presId="urn:microsoft.com/office/officeart/2018/2/layout/IconLabelDescriptionList"/>
    <dgm:cxn modelId="{2523F39D-F3A0-47A0-A6D5-73E78AB32ADD}" type="presParOf" srcId="{C5CA8B94-13C3-4E29-89EF-BE4E3BEDDA72}" destId="{55DED3B0-7F2D-4B88-83FC-705964B61818}" srcOrd="2" destOrd="0" presId="urn:microsoft.com/office/officeart/2018/2/layout/IconLabelDescriptionList"/>
    <dgm:cxn modelId="{5A7A4185-1F42-4F5D-9F1D-2E3CE24D31B0}" type="presParOf" srcId="{C5CA8B94-13C3-4E29-89EF-BE4E3BEDDA72}" destId="{7E9D6A61-6FC2-4FA0-BB60-72D41EBEA15C}" srcOrd="3" destOrd="0" presId="urn:microsoft.com/office/officeart/2018/2/layout/IconLabelDescriptionList"/>
    <dgm:cxn modelId="{89934C68-475B-479B-B332-15CA21494957}" type="presParOf" srcId="{C5CA8B94-13C3-4E29-89EF-BE4E3BEDDA72}" destId="{D938331F-A3AA-404B-9BDF-24F60C0D5438}" srcOrd="4" destOrd="0" presId="urn:microsoft.com/office/officeart/2018/2/layout/IconLabelDescriptionList"/>
    <dgm:cxn modelId="{9176EBA0-9B96-4EEA-A908-BADC046ED539}" type="presParOf" srcId="{D032961A-1C05-472E-9638-4C96AED91169}" destId="{A1AB4AE0-0EAA-4BD4-B52A-AA008FE46978}" srcOrd="1" destOrd="0" presId="urn:microsoft.com/office/officeart/2018/2/layout/IconLabelDescriptionList"/>
    <dgm:cxn modelId="{186CE360-2199-431D-9348-6AF0FB64C969}" type="presParOf" srcId="{D032961A-1C05-472E-9638-4C96AED91169}" destId="{26C053F9-7849-416F-8AF8-892684C93BFF}" srcOrd="2" destOrd="0" presId="urn:microsoft.com/office/officeart/2018/2/layout/IconLabelDescriptionList"/>
    <dgm:cxn modelId="{DB839D2E-8DF7-43D3-BE46-CF3010E65126}" type="presParOf" srcId="{26C053F9-7849-416F-8AF8-892684C93BFF}" destId="{2DE03135-4F74-4126-BF07-369AC81009F7}" srcOrd="0" destOrd="0" presId="urn:microsoft.com/office/officeart/2018/2/layout/IconLabelDescriptionList"/>
    <dgm:cxn modelId="{C346A4BD-14D8-4AE8-9B75-03482B2DC8C6}" type="presParOf" srcId="{26C053F9-7849-416F-8AF8-892684C93BFF}" destId="{B306BC1E-C806-4F32-97AE-EE5A4DD40FFC}" srcOrd="1" destOrd="0" presId="urn:microsoft.com/office/officeart/2018/2/layout/IconLabelDescriptionList"/>
    <dgm:cxn modelId="{3D4B86E0-616A-45D6-8F11-12719DA57EBC}" type="presParOf" srcId="{26C053F9-7849-416F-8AF8-892684C93BFF}" destId="{09B08913-28DA-4CDB-A8F2-A75582457471}" srcOrd="2" destOrd="0" presId="urn:microsoft.com/office/officeart/2018/2/layout/IconLabelDescriptionList"/>
    <dgm:cxn modelId="{13DE7A5D-7CC3-47EC-87B1-1400C546FB6B}" type="presParOf" srcId="{26C053F9-7849-416F-8AF8-892684C93BFF}" destId="{5D54C8F0-7A4F-41F4-8552-CC61FF9CA167}" srcOrd="3" destOrd="0" presId="urn:microsoft.com/office/officeart/2018/2/layout/IconLabelDescriptionList"/>
    <dgm:cxn modelId="{08248D81-C992-43CA-A56E-37DE0FBCFFF4}" type="presParOf" srcId="{26C053F9-7849-416F-8AF8-892684C93BFF}" destId="{F52292EA-470D-467C-9C96-3C095BD680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7D34-F228-42B1-8E32-D90461CA767D}"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B9DBA713-7C82-4BE5-B910-D4F7F4AB5B4C}">
      <dgm:prSet/>
      <dgm:spPr/>
      <dgm:t>
        <a:bodyPr/>
        <a:lstStyle/>
        <a:p>
          <a:r>
            <a:rPr lang="en-US" dirty="0"/>
            <a:t>Corrupt </a:t>
          </a:r>
          <a:r>
            <a:rPr lang="en-US" b="1" i="1" dirty="0"/>
            <a:t>Size</a:t>
          </a:r>
          <a:r>
            <a:rPr lang="en-US" dirty="0"/>
            <a:t> of chunk</a:t>
          </a:r>
        </a:p>
      </dgm:t>
    </dgm:pt>
    <dgm:pt modelId="{B8128DD9-9539-4E54-A3FD-71870B7FFBFA}" type="parTrans" cxnId="{ABCEF68B-A739-47DA-9775-DB406A5BD419}">
      <dgm:prSet/>
      <dgm:spPr/>
      <dgm:t>
        <a:bodyPr/>
        <a:lstStyle/>
        <a:p>
          <a:endParaRPr lang="en-US"/>
        </a:p>
      </dgm:t>
    </dgm:pt>
    <dgm:pt modelId="{6DAA490B-20C2-472D-807A-4D49C1653F4E}" type="sibTrans" cxnId="{ABCEF68B-A739-47DA-9775-DB406A5BD419}">
      <dgm:prSet phldrT="1" phldr="0"/>
      <dgm:spPr/>
      <dgm:t>
        <a:bodyPr/>
        <a:lstStyle/>
        <a:p>
          <a:r>
            <a:rPr lang="en-US"/>
            <a:t>1</a:t>
          </a:r>
        </a:p>
      </dgm:t>
    </dgm:pt>
    <dgm:pt modelId="{850C4174-8C0D-41D1-B72E-67A23680C82C}">
      <dgm:prSet/>
      <dgm:spPr/>
      <dgm:t>
        <a:bodyPr/>
        <a:lstStyle/>
        <a:p>
          <a:r>
            <a:rPr lang="en-US" dirty="0"/>
            <a:t>Free &amp; Allocate the chunk</a:t>
          </a:r>
        </a:p>
      </dgm:t>
    </dgm:pt>
    <dgm:pt modelId="{239DA7F2-F877-42E7-AEB1-CC90EFA82FE7}" type="parTrans" cxnId="{241DC7FE-4852-412B-BA29-7C5AF2145664}">
      <dgm:prSet/>
      <dgm:spPr/>
      <dgm:t>
        <a:bodyPr/>
        <a:lstStyle/>
        <a:p>
          <a:endParaRPr lang="en-US"/>
        </a:p>
      </dgm:t>
    </dgm:pt>
    <dgm:pt modelId="{B04CE0F1-BA9B-4F2D-81A6-A47C190DA85D}" type="sibTrans" cxnId="{241DC7FE-4852-412B-BA29-7C5AF2145664}">
      <dgm:prSet phldrT="2" phldr="0"/>
      <dgm:spPr/>
      <dgm:t>
        <a:bodyPr/>
        <a:lstStyle/>
        <a:p>
          <a:r>
            <a:rPr lang="en-US"/>
            <a:t>2</a:t>
          </a:r>
        </a:p>
      </dgm:t>
    </dgm:pt>
    <dgm:pt modelId="{68BE255B-92E2-4682-803F-4C2AAA61039D}">
      <dgm:prSet/>
      <dgm:spPr/>
      <dgm:t>
        <a:bodyPr/>
        <a:lstStyle/>
        <a:p>
          <a:r>
            <a:rPr lang="en-US"/>
            <a:t>Cause havoc!</a:t>
          </a:r>
        </a:p>
      </dgm:t>
    </dgm:pt>
    <dgm:pt modelId="{BEDFB26C-92C5-4105-BA0D-B44867B9E001}" type="parTrans" cxnId="{A2A61174-98BB-46EC-B364-7EDCC12B8B3A}">
      <dgm:prSet/>
      <dgm:spPr/>
      <dgm:t>
        <a:bodyPr/>
        <a:lstStyle/>
        <a:p>
          <a:endParaRPr lang="en-US"/>
        </a:p>
      </dgm:t>
    </dgm:pt>
    <dgm:pt modelId="{2DFE985D-C936-49A5-909E-33ABAE9D2127}" type="sibTrans" cxnId="{A2A61174-98BB-46EC-B364-7EDCC12B8B3A}">
      <dgm:prSet phldrT="3" phldr="0"/>
      <dgm:spPr/>
      <dgm:t>
        <a:bodyPr/>
        <a:lstStyle/>
        <a:p>
          <a:r>
            <a:rPr lang="en-US"/>
            <a:t>3</a:t>
          </a:r>
        </a:p>
      </dgm:t>
    </dgm:pt>
    <dgm:pt modelId="{9EC22EB9-1B91-0A4D-8ED3-0654199A5020}" type="pres">
      <dgm:prSet presAssocID="{7A6C7D34-F228-42B1-8E32-D90461CA767D}" presName="Name0" presStyleCnt="0">
        <dgm:presLayoutVars>
          <dgm:animLvl val="lvl"/>
          <dgm:resizeHandles val="exact"/>
        </dgm:presLayoutVars>
      </dgm:prSet>
      <dgm:spPr/>
    </dgm:pt>
    <dgm:pt modelId="{B88D6C51-7DD6-6647-90F8-F37CB39D0913}" type="pres">
      <dgm:prSet presAssocID="{B9DBA713-7C82-4BE5-B910-D4F7F4AB5B4C}" presName="compositeNode" presStyleCnt="0">
        <dgm:presLayoutVars>
          <dgm:bulletEnabled val="1"/>
        </dgm:presLayoutVars>
      </dgm:prSet>
      <dgm:spPr/>
    </dgm:pt>
    <dgm:pt modelId="{7FA815B1-E52C-554C-B36F-979786D5E620}" type="pres">
      <dgm:prSet presAssocID="{B9DBA713-7C82-4BE5-B910-D4F7F4AB5B4C}" presName="bgRect" presStyleLbl="bgAccFollowNode1" presStyleIdx="0" presStyleCnt="3"/>
      <dgm:spPr/>
    </dgm:pt>
    <dgm:pt modelId="{8F3D299F-812F-8541-9991-1E3D635E8F32}" type="pres">
      <dgm:prSet presAssocID="{6DAA490B-20C2-472D-807A-4D49C1653F4E}" presName="sibTransNodeCircle" presStyleLbl="alignNode1" presStyleIdx="0" presStyleCnt="6">
        <dgm:presLayoutVars>
          <dgm:chMax val="0"/>
          <dgm:bulletEnabled/>
        </dgm:presLayoutVars>
      </dgm:prSet>
      <dgm:spPr/>
    </dgm:pt>
    <dgm:pt modelId="{632F5547-EE39-A245-BF6C-56359E9DB729}" type="pres">
      <dgm:prSet presAssocID="{B9DBA713-7C82-4BE5-B910-D4F7F4AB5B4C}" presName="bottomLine" presStyleLbl="alignNode1" presStyleIdx="1" presStyleCnt="6">
        <dgm:presLayoutVars/>
      </dgm:prSet>
      <dgm:spPr/>
    </dgm:pt>
    <dgm:pt modelId="{7BA0193D-9729-1B4A-9BAA-1197999217A9}" type="pres">
      <dgm:prSet presAssocID="{B9DBA713-7C82-4BE5-B910-D4F7F4AB5B4C}" presName="nodeText" presStyleLbl="bgAccFollowNode1" presStyleIdx="0" presStyleCnt="3">
        <dgm:presLayoutVars>
          <dgm:bulletEnabled val="1"/>
        </dgm:presLayoutVars>
      </dgm:prSet>
      <dgm:spPr/>
    </dgm:pt>
    <dgm:pt modelId="{C7D510C5-3138-1949-A2B6-C0D3A63D351E}" type="pres">
      <dgm:prSet presAssocID="{6DAA490B-20C2-472D-807A-4D49C1653F4E}" presName="sibTrans" presStyleCnt="0"/>
      <dgm:spPr/>
    </dgm:pt>
    <dgm:pt modelId="{4046C037-3C87-0B4F-B282-8E5E66DFA13D}" type="pres">
      <dgm:prSet presAssocID="{850C4174-8C0D-41D1-B72E-67A23680C82C}" presName="compositeNode" presStyleCnt="0">
        <dgm:presLayoutVars>
          <dgm:bulletEnabled val="1"/>
        </dgm:presLayoutVars>
      </dgm:prSet>
      <dgm:spPr/>
    </dgm:pt>
    <dgm:pt modelId="{7AC0A8D3-6635-354D-9FB0-043350C61516}" type="pres">
      <dgm:prSet presAssocID="{850C4174-8C0D-41D1-B72E-67A23680C82C}" presName="bgRect" presStyleLbl="bgAccFollowNode1" presStyleIdx="1" presStyleCnt="3"/>
      <dgm:spPr/>
    </dgm:pt>
    <dgm:pt modelId="{B98D4BB5-A4C0-FF4A-8760-20615E911E42}" type="pres">
      <dgm:prSet presAssocID="{B04CE0F1-BA9B-4F2D-81A6-A47C190DA85D}" presName="sibTransNodeCircle" presStyleLbl="alignNode1" presStyleIdx="2" presStyleCnt="6">
        <dgm:presLayoutVars>
          <dgm:chMax val="0"/>
          <dgm:bulletEnabled/>
        </dgm:presLayoutVars>
      </dgm:prSet>
      <dgm:spPr/>
    </dgm:pt>
    <dgm:pt modelId="{93B0D2C9-BABC-C547-8515-276FB9384429}" type="pres">
      <dgm:prSet presAssocID="{850C4174-8C0D-41D1-B72E-67A23680C82C}" presName="bottomLine" presStyleLbl="alignNode1" presStyleIdx="3" presStyleCnt="6">
        <dgm:presLayoutVars/>
      </dgm:prSet>
      <dgm:spPr/>
    </dgm:pt>
    <dgm:pt modelId="{62737740-2725-F94C-9EE3-5C5628D6FF24}" type="pres">
      <dgm:prSet presAssocID="{850C4174-8C0D-41D1-B72E-67A23680C82C}" presName="nodeText" presStyleLbl="bgAccFollowNode1" presStyleIdx="1" presStyleCnt="3">
        <dgm:presLayoutVars>
          <dgm:bulletEnabled val="1"/>
        </dgm:presLayoutVars>
      </dgm:prSet>
      <dgm:spPr/>
    </dgm:pt>
    <dgm:pt modelId="{167E48BA-B0C1-804D-97F0-1CE568318F27}" type="pres">
      <dgm:prSet presAssocID="{B04CE0F1-BA9B-4F2D-81A6-A47C190DA85D}" presName="sibTrans" presStyleCnt="0"/>
      <dgm:spPr/>
    </dgm:pt>
    <dgm:pt modelId="{290F3014-F35B-B24C-B1D0-51A670A5FE1E}" type="pres">
      <dgm:prSet presAssocID="{68BE255B-92E2-4682-803F-4C2AAA61039D}" presName="compositeNode" presStyleCnt="0">
        <dgm:presLayoutVars>
          <dgm:bulletEnabled val="1"/>
        </dgm:presLayoutVars>
      </dgm:prSet>
      <dgm:spPr/>
    </dgm:pt>
    <dgm:pt modelId="{A6F59FED-1E93-0F49-BF37-4CBBE3EB2C76}" type="pres">
      <dgm:prSet presAssocID="{68BE255B-92E2-4682-803F-4C2AAA61039D}" presName="bgRect" presStyleLbl="bgAccFollowNode1" presStyleIdx="2" presStyleCnt="3"/>
      <dgm:spPr/>
    </dgm:pt>
    <dgm:pt modelId="{DF9ED4D8-FD85-DE49-B586-CD1F4E84BF33}" type="pres">
      <dgm:prSet presAssocID="{2DFE985D-C936-49A5-909E-33ABAE9D2127}" presName="sibTransNodeCircle" presStyleLbl="alignNode1" presStyleIdx="4" presStyleCnt="6">
        <dgm:presLayoutVars>
          <dgm:chMax val="0"/>
          <dgm:bulletEnabled/>
        </dgm:presLayoutVars>
      </dgm:prSet>
      <dgm:spPr/>
    </dgm:pt>
    <dgm:pt modelId="{71F8C56D-A0B9-9540-B120-62C37AF6DB85}" type="pres">
      <dgm:prSet presAssocID="{68BE255B-92E2-4682-803F-4C2AAA61039D}" presName="bottomLine" presStyleLbl="alignNode1" presStyleIdx="5" presStyleCnt="6">
        <dgm:presLayoutVars/>
      </dgm:prSet>
      <dgm:spPr/>
    </dgm:pt>
    <dgm:pt modelId="{799F398C-B210-FD4E-B6C9-98C60A33C4F2}" type="pres">
      <dgm:prSet presAssocID="{68BE255B-92E2-4682-803F-4C2AAA61039D}" presName="nodeText" presStyleLbl="bgAccFollowNode1" presStyleIdx="2" presStyleCnt="3">
        <dgm:presLayoutVars>
          <dgm:bulletEnabled val="1"/>
        </dgm:presLayoutVars>
      </dgm:prSet>
      <dgm:spPr/>
    </dgm:pt>
  </dgm:ptLst>
  <dgm:cxnLst>
    <dgm:cxn modelId="{11891E0C-3D4C-B64B-B873-C3AF8ADACE62}" type="presOf" srcId="{B9DBA713-7C82-4BE5-B910-D4F7F4AB5B4C}" destId="{7FA815B1-E52C-554C-B36F-979786D5E620}" srcOrd="0" destOrd="0" presId="urn:microsoft.com/office/officeart/2016/7/layout/BasicLinearProcessNumbered"/>
    <dgm:cxn modelId="{8C3A3356-EEB1-A341-85A2-1202146735A9}" type="presOf" srcId="{7A6C7D34-F228-42B1-8E32-D90461CA767D}" destId="{9EC22EB9-1B91-0A4D-8ED3-0654199A5020}" srcOrd="0" destOrd="0" presId="urn:microsoft.com/office/officeart/2016/7/layout/BasicLinearProcessNumbered"/>
    <dgm:cxn modelId="{39389064-BF1C-7141-8B06-3A57CF271872}" type="presOf" srcId="{B9DBA713-7C82-4BE5-B910-D4F7F4AB5B4C}" destId="{7BA0193D-9729-1B4A-9BAA-1197999217A9}" srcOrd="1" destOrd="0" presId="urn:microsoft.com/office/officeart/2016/7/layout/BasicLinearProcessNumbered"/>
    <dgm:cxn modelId="{A2A61174-98BB-46EC-B364-7EDCC12B8B3A}" srcId="{7A6C7D34-F228-42B1-8E32-D90461CA767D}" destId="{68BE255B-92E2-4682-803F-4C2AAA61039D}" srcOrd="2" destOrd="0" parTransId="{BEDFB26C-92C5-4105-BA0D-B44867B9E001}" sibTransId="{2DFE985D-C936-49A5-909E-33ABAE9D2127}"/>
    <dgm:cxn modelId="{ABCEF68B-A739-47DA-9775-DB406A5BD419}" srcId="{7A6C7D34-F228-42B1-8E32-D90461CA767D}" destId="{B9DBA713-7C82-4BE5-B910-D4F7F4AB5B4C}" srcOrd="0" destOrd="0" parTransId="{B8128DD9-9539-4E54-A3FD-71870B7FFBFA}" sibTransId="{6DAA490B-20C2-472D-807A-4D49C1653F4E}"/>
    <dgm:cxn modelId="{0AE71CA3-11C9-FE45-96ED-71EBF4CB1F78}" type="presOf" srcId="{B04CE0F1-BA9B-4F2D-81A6-A47C190DA85D}" destId="{B98D4BB5-A4C0-FF4A-8760-20615E911E42}" srcOrd="0" destOrd="0" presId="urn:microsoft.com/office/officeart/2016/7/layout/BasicLinearProcessNumbered"/>
    <dgm:cxn modelId="{C775BFBB-5092-AD4E-974E-152008819290}" type="presOf" srcId="{850C4174-8C0D-41D1-B72E-67A23680C82C}" destId="{7AC0A8D3-6635-354D-9FB0-043350C61516}" srcOrd="0" destOrd="0" presId="urn:microsoft.com/office/officeart/2016/7/layout/BasicLinearProcessNumbered"/>
    <dgm:cxn modelId="{4FC0DFC3-2EEE-5945-BDF6-EF1C00D16FAF}" type="presOf" srcId="{68BE255B-92E2-4682-803F-4C2AAA61039D}" destId="{799F398C-B210-FD4E-B6C9-98C60A33C4F2}" srcOrd="1" destOrd="0" presId="urn:microsoft.com/office/officeart/2016/7/layout/BasicLinearProcessNumbered"/>
    <dgm:cxn modelId="{989ED5C6-0560-5E47-90FC-42CD16853BFB}" type="presOf" srcId="{68BE255B-92E2-4682-803F-4C2AAA61039D}" destId="{A6F59FED-1E93-0F49-BF37-4CBBE3EB2C76}" srcOrd="0" destOrd="0" presId="urn:microsoft.com/office/officeart/2016/7/layout/BasicLinearProcessNumbered"/>
    <dgm:cxn modelId="{5B9736DD-5A70-844A-82BB-9A44832639B3}" type="presOf" srcId="{6DAA490B-20C2-472D-807A-4D49C1653F4E}" destId="{8F3D299F-812F-8541-9991-1E3D635E8F32}" srcOrd="0" destOrd="0" presId="urn:microsoft.com/office/officeart/2016/7/layout/BasicLinearProcessNumbered"/>
    <dgm:cxn modelId="{C78022DE-752F-AE4B-9224-1BAFE840AEE3}" type="presOf" srcId="{850C4174-8C0D-41D1-B72E-67A23680C82C}" destId="{62737740-2725-F94C-9EE3-5C5628D6FF24}" srcOrd="1" destOrd="0" presId="urn:microsoft.com/office/officeart/2016/7/layout/BasicLinearProcessNumbered"/>
    <dgm:cxn modelId="{0C4ACEE8-FE38-694F-9405-01B7312511C2}" type="presOf" srcId="{2DFE985D-C936-49A5-909E-33ABAE9D2127}" destId="{DF9ED4D8-FD85-DE49-B586-CD1F4E84BF33}" srcOrd="0" destOrd="0" presId="urn:microsoft.com/office/officeart/2016/7/layout/BasicLinearProcessNumbered"/>
    <dgm:cxn modelId="{241DC7FE-4852-412B-BA29-7C5AF2145664}" srcId="{7A6C7D34-F228-42B1-8E32-D90461CA767D}" destId="{850C4174-8C0D-41D1-B72E-67A23680C82C}" srcOrd="1" destOrd="0" parTransId="{239DA7F2-F877-42E7-AEB1-CC90EFA82FE7}" sibTransId="{B04CE0F1-BA9B-4F2D-81A6-A47C190DA85D}"/>
    <dgm:cxn modelId="{2C0D4675-3AF1-4546-9D42-84C1E77A42CB}" type="presParOf" srcId="{9EC22EB9-1B91-0A4D-8ED3-0654199A5020}" destId="{B88D6C51-7DD6-6647-90F8-F37CB39D0913}" srcOrd="0" destOrd="0" presId="urn:microsoft.com/office/officeart/2016/7/layout/BasicLinearProcessNumbered"/>
    <dgm:cxn modelId="{EE5C3DC0-2A90-EC4E-888D-F1F05F730FE2}" type="presParOf" srcId="{B88D6C51-7DD6-6647-90F8-F37CB39D0913}" destId="{7FA815B1-E52C-554C-B36F-979786D5E620}" srcOrd="0" destOrd="0" presId="urn:microsoft.com/office/officeart/2016/7/layout/BasicLinearProcessNumbered"/>
    <dgm:cxn modelId="{A61F9B35-D172-1841-90D5-2306CE584737}" type="presParOf" srcId="{B88D6C51-7DD6-6647-90F8-F37CB39D0913}" destId="{8F3D299F-812F-8541-9991-1E3D635E8F32}" srcOrd="1" destOrd="0" presId="urn:microsoft.com/office/officeart/2016/7/layout/BasicLinearProcessNumbered"/>
    <dgm:cxn modelId="{48C77CB4-5F8B-A047-80F4-90A7EE626D97}" type="presParOf" srcId="{B88D6C51-7DD6-6647-90F8-F37CB39D0913}" destId="{632F5547-EE39-A245-BF6C-56359E9DB729}" srcOrd="2" destOrd="0" presId="urn:microsoft.com/office/officeart/2016/7/layout/BasicLinearProcessNumbered"/>
    <dgm:cxn modelId="{22CD0027-758A-484D-9BC5-18F1085FA5F7}" type="presParOf" srcId="{B88D6C51-7DD6-6647-90F8-F37CB39D0913}" destId="{7BA0193D-9729-1B4A-9BAA-1197999217A9}" srcOrd="3" destOrd="0" presId="urn:microsoft.com/office/officeart/2016/7/layout/BasicLinearProcessNumbered"/>
    <dgm:cxn modelId="{5E2FDC25-095C-AF46-94A7-B9D948B575B1}" type="presParOf" srcId="{9EC22EB9-1B91-0A4D-8ED3-0654199A5020}" destId="{C7D510C5-3138-1949-A2B6-C0D3A63D351E}" srcOrd="1" destOrd="0" presId="urn:microsoft.com/office/officeart/2016/7/layout/BasicLinearProcessNumbered"/>
    <dgm:cxn modelId="{7F825F08-B6E3-6B4B-AF48-A14D32618961}" type="presParOf" srcId="{9EC22EB9-1B91-0A4D-8ED3-0654199A5020}" destId="{4046C037-3C87-0B4F-B282-8E5E66DFA13D}" srcOrd="2" destOrd="0" presId="urn:microsoft.com/office/officeart/2016/7/layout/BasicLinearProcessNumbered"/>
    <dgm:cxn modelId="{7E1B1750-68DA-4C40-97B2-E1E1F84EA160}" type="presParOf" srcId="{4046C037-3C87-0B4F-B282-8E5E66DFA13D}" destId="{7AC0A8D3-6635-354D-9FB0-043350C61516}" srcOrd="0" destOrd="0" presId="urn:microsoft.com/office/officeart/2016/7/layout/BasicLinearProcessNumbered"/>
    <dgm:cxn modelId="{D4742068-AF76-9D4B-BF32-AF96DA78716B}" type="presParOf" srcId="{4046C037-3C87-0B4F-B282-8E5E66DFA13D}" destId="{B98D4BB5-A4C0-FF4A-8760-20615E911E42}" srcOrd="1" destOrd="0" presId="urn:microsoft.com/office/officeart/2016/7/layout/BasicLinearProcessNumbered"/>
    <dgm:cxn modelId="{AD67B513-3D31-B349-BCF3-6C6385F11749}" type="presParOf" srcId="{4046C037-3C87-0B4F-B282-8E5E66DFA13D}" destId="{93B0D2C9-BABC-C547-8515-276FB9384429}" srcOrd="2" destOrd="0" presId="urn:microsoft.com/office/officeart/2016/7/layout/BasicLinearProcessNumbered"/>
    <dgm:cxn modelId="{3C6BEF36-775C-8647-8541-045881367656}" type="presParOf" srcId="{4046C037-3C87-0B4F-B282-8E5E66DFA13D}" destId="{62737740-2725-F94C-9EE3-5C5628D6FF24}" srcOrd="3" destOrd="0" presId="urn:microsoft.com/office/officeart/2016/7/layout/BasicLinearProcessNumbered"/>
    <dgm:cxn modelId="{72719614-A168-384C-AF0C-6E3A4E79C62C}" type="presParOf" srcId="{9EC22EB9-1B91-0A4D-8ED3-0654199A5020}" destId="{167E48BA-B0C1-804D-97F0-1CE568318F27}" srcOrd="3" destOrd="0" presId="urn:microsoft.com/office/officeart/2016/7/layout/BasicLinearProcessNumbered"/>
    <dgm:cxn modelId="{27645DA4-A70A-5048-8551-1FEBC592A4BA}" type="presParOf" srcId="{9EC22EB9-1B91-0A4D-8ED3-0654199A5020}" destId="{290F3014-F35B-B24C-B1D0-51A670A5FE1E}" srcOrd="4" destOrd="0" presId="urn:microsoft.com/office/officeart/2016/7/layout/BasicLinearProcessNumbered"/>
    <dgm:cxn modelId="{09683EA7-25C9-144F-833D-BE88287F4E74}" type="presParOf" srcId="{290F3014-F35B-B24C-B1D0-51A670A5FE1E}" destId="{A6F59FED-1E93-0F49-BF37-4CBBE3EB2C76}" srcOrd="0" destOrd="0" presId="urn:microsoft.com/office/officeart/2016/7/layout/BasicLinearProcessNumbered"/>
    <dgm:cxn modelId="{B11E35B7-F16E-994D-AEFE-A59315DE67DB}" type="presParOf" srcId="{290F3014-F35B-B24C-B1D0-51A670A5FE1E}" destId="{DF9ED4D8-FD85-DE49-B586-CD1F4E84BF33}" srcOrd="1" destOrd="0" presId="urn:microsoft.com/office/officeart/2016/7/layout/BasicLinearProcessNumbered"/>
    <dgm:cxn modelId="{F3658D0A-E925-CA4E-95FF-1DC12C668D88}" type="presParOf" srcId="{290F3014-F35B-B24C-B1D0-51A670A5FE1E}" destId="{71F8C56D-A0B9-9540-B120-62C37AF6DB85}" srcOrd="2" destOrd="0" presId="urn:microsoft.com/office/officeart/2016/7/layout/BasicLinearProcessNumbered"/>
    <dgm:cxn modelId="{882F1D29-7EDB-664A-BB5A-07A196B598DB}" type="presParOf" srcId="{290F3014-F35B-B24C-B1D0-51A670A5FE1E}" destId="{799F398C-B210-FD4E-B6C9-98C60A33C4F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AE681-24DD-4F02-BEB7-74BC289D180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98CEB29-050B-46A9-B8A2-D66DC5B438CA}">
      <dgm:prSet/>
      <dgm:spPr/>
      <dgm:t>
        <a:bodyPr/>
        <a:lstStyle/>
        <a:p>
          <a:r>
            <a:rPr lang="en-US"/>
            <a:t>Unsorted Bin Validation (more with newer versions)</a:t>
          </a:r>
        </a:p>
      </dgm:t>
    </dgm:pt>
    <dgm:pt modelId="{7D202EF7-9F62-4799-9F63-4A9BDA012D4B}" type="parTrans" cxnId="{64ADFC91-F9DD-49C3-A253-DD558D943B5E}">
      <dgm:prSet/>
      <dgm:spPr/>
      <dgm:t>
        <a:bodyPr/>
        <a:lstStyle/>
        <a:p>
          <a:endParaRPr lang="en-US"/>
        </a:p>
      </dgm:t>
    </dgm:pt>
    <dgm:pt modelId="{56194036-68D8-48C1-A7E1-BC4A62E7486C}" type="sibTrans" cxnId="{64ADFC91-F9DD-49C3-A253-DD558D943B5E}">
      <dgm:prSet/>
      <dgm:spPr/>
      <dgm:t>
        <a:bodyPr/>
        <a:lstStyle/>
        <a:p>
          <a:endParaRPr lang="en-US"/>
        </a:p>
      </dgm:t>
    </dgm:pt>
    <dgm:pt modelId="{3D5E358E-5CA2-4745-9FD0-FC8A762D1F44}">
      <dgm:prSet/>
      <dgm:spPr/>
      <dgm:t>
        <a:bodyPr/>
        <a:lstStyle/>
        <a:p>
          <a:r>
            <a:rPr lang="en-US"/>
            <a:t>prev_inuse bit checks</a:t>
          </a:r>
        </a:p>
      </dgm:t>
    </dgm:pt>
    <dgm:pt modelId="{E40897BE-845D-4A91-A5E8-0FC8EE0ABD0D}" type="parTrans" cxnId="{5A50D5F6-9620-4D51-AD04-C54656EC78A7}">
      <dgm:prSet/>
      <dgm:spPr/>
      <dgm:t>
        <a:bodyPr/>
        <a:lstStyle/>
        <a:p>
          <a:endParaRPr lang="en-US"/>
        </a:p>
      </dgm:t>
    </dgm:pt>
    <dgm:pt modelId="{F911B757-B0D3-4316-8BFF-2B56513E03DC}" type="sibTrans" cxnId="{5A50D5F6-9620-4D51-AD04-C54656EC78A7}">
      <dgm:prSet/>
      <dgm:spPr/>
      <dgm:t>
        <a:bodyPr/>
        <a:lstStyle/>
        <a:p>
          <a:endParaRPr lang="en-US"/>
        </a:p>
      </dgm:t>
    </dgm:pt>
    <dgm:pt modelId="{62FCE43C-4474-4276-A717-1D3F51D0182C}">
      <dgm:prSet/>
      <dgm:spPr/>
      <dgm:t>
        <a:bodyPr/>
        <a:lstStyle/>
        <a:p>
          <a:r>
            <a:rPr lang="en-US"/>
            <a:t>Prev_size checks</a:t>
          </a:r>
        </a:p>
      </dgm:t>
    </dgm:pt>
    <dgm:pt modelId="{5959057E-BB82-4C42-9FC5-44866492537E}" type="parTrans" cxnId="{A82D78EB-F0ED-4B34-A674-33B970C9F276}">
      <dgm:prSet/>
      <dgm:spPr/>
      <dgm:t>
        <a:bodyPr/>
        <a:lstStyle/>
        <a:p>
          <a:endParaRPr lang="en-US"/>
        </a:p>
      </dgm:t>
    </dgm:pt>
    <dgm:pt modelId="{653D0829-E9DA-4612-9A4E-9C898BC4A368}" type="sibTrans" cxnId="{A82D78EB-F0ED-4B34-A674-33B970C9F276}">
      <dgm:prSet/>
      <dgm:spPr/>
      <dgm:t>
        <a:bodyPr/>
        <a:lstStyle/>
        <a:p>
          <a:endParaRPr lang="en-US"/>
        </a:p>
      </dgm:t>
    </dgm:pt>
    <dgm:pt modelId="{9685B41F-5548-46B6-B1BA-1C4048DF7B98}">
      <dgm:prSet/>
      <dgm:spPr/>
      <dgm:t>
        <a:bodyPr/>
        <a:lstStyle/>
        <a:p>
          <a:r>
            <a:rPr lang="en-US" dirty="0"/>
            <a:t>Next chunk size check</a:t>
          </a:r>
        </a:p>
      </dgm:t>
    </dgm:pt>
    <dgm:pt modelId="{32C52F02-9D08-4BDC-95C7-35C0016FE453}" type="parTrans" cxnId="{31BBFC89-55F8-47B5-8805-97B2257808E8}">
      <dgm:prSet/>
      <dgm:spPr/>
      <dgm:t>
        <a:bodyPr/>
        <a:lstStyle/>
        <a:p>
          <a:endParaRPr lang="en-US"/>
        </a:p>
      </dgm:t>
    </dgm:pt>
    <dgm:pt modelId="{257AAAFF-C73A-4DE3-8100-94977F60F046}" type="sibTrans" cxnId="{31BBFC89-55F8-47B5-8805-97B2257808E8}">
      <dgm:prSet/>
      <dgm:spPr/>
      <dgm:t>
        <a:bodyPr/>
        <a:lstStyle/>
        <a:p>
          <a:endParaRPr lang="en-US"/>
        </a:p>
      </dgm:t>
    </dgm:pt>
    <dgm:pt modelId="{CB3B9952-A4DD-4514-9EAE-1055C0423F08}">
      <dgm:prSet/>
      <dgm:spPr/>
      <dgm:t>
        <a:bodyPr/>
        <a:lstStyle/>
        <a:p>
          <a:r>
            <a:rPr lang="en-US" dirty="0"/>
            <a:t>Edit size prior to being freed or after being freed</a:t>
          </a:r>
        </a:p>
      </dgm:t>
    </dgm:pt>
    <dgm:pt modelId="{E7E9A962-666B-4DCB-8BC2-14CD1F82B842}" type="parTrans" cxnId="{C6D2A5D9-34C7-4107-9845-2C12E9BBBCE4}">
      <dgm:prSet/>
      <dgm:spPr/>
      <dgm:t>
        <a:bodyPr/>
        <a:lstStyle/>
        <a:p>
          <a:endParaRPr lang="en-US"/>
        </a:p>
      </dgm:t>
    </dgm:pt>
    <dgm:pt modelId="{A219A257-A9A5-41ED-A321-F63280B8FA67}" type="sibTrans" cxnId="{C6D2A5D9-34C7-4107-9845-2C12E9BBBCE4}">
      <dgm:prSet/>
      <dgm:spPr/>
      <dgm:t>
        <a:bodyPr/>
        <a:lstStyle/>
        <a:p>
          <a:endParaRPr lang="en-US"/>
        </a:p>
      </dgm:t>
    </dgm:pt>
    <dgm:pt modelId="{0C3A5E0C-E617-4C57-8672-96CCDEA6B9B6}">
      <dgm:prSet/>
      <dgm:spPr/>
      <dgm:t>
        <a:bodyPr/>
        <a:lstStyle/>
        <a:p>
          <a:r>
            <a:rPr lang="en-US"/>
            <a:t>TCache/Fastbin must be </a:t>
          </a:r>
          <a:r>
            <a:rPr lang="en-US" i="1"/>
            <a:t>prior</a:t>
          </a:r>
          <a:r>
            <a:rPr lang="en-US"/>
            <a:t> to be freed</a:t>
          </a:r>
        </a:p>
      </dgm:t>
    </dgm:pt>
    <dgm:pt modelId="{BAFC348C-6C10-454E-9DB9-ECD05030133D}" type="parTrans" cxnId="{55970031-F12D-4DEB-B85D-768678D7AABC}">
      <dgm:prSet/>
      <dgm:spPr/>
      <dgm:t>
        <a:bodyPr/>
        <a:lstStyle/>
        <a:p>
          <a:endParaRPr lang="en-US"/>
        </a:p>
      </dgm:t>
    </dgm:pt>
    <dgm:pt modelId="{23F0C7F8-A972-4228-9A06-0BBB319137D3}" type="sibTrans" cxnId="{55970031-F12D-4DEB-B85D-768678D7AABC}">
      <dgm:prSet/>
      <dgm:spPr/>
      <dgm:t>
        <a:bodyPr/>
        <a:lstStyle/>
        <a:p>
          <a:endParaRPr lang="en-US"/>
        </a:p>
      </dgm:t>
    </dgm:pt>
    <dgm:pt modelId="{6360CC5A-6331-464C-ADE2-1ECBD37D2713}" type="pres">
      <dgm:prSet presAssocID="{475AE681-24DD-4F02-BEB7-74BC289D180A}" presName="linear" presStyleCnt="0">
        <dgm:presLayoutVars>
          <dgm:animLvl val="lvl"/>
          <dgm:resizeHandles val="exact"/>
        </dgm:presLayoutVars>
      </dgm:prSet>
      <dgm:spPr/>
    </dgm:pt>
    <dgm:pt modelId="{6979DB0B-F34B-984D-AC88-33E2859632F0}" type="pres">
      <dgm:prSet presAssocID="{E98CEB29-050B-46A9-B8A2-D66DC5B438CA}" presName="parentText" presStyleLbl="node1" presStyleIdx="0" presStyleCnt="2">
        <dgm:presLayoutVars>
          <dgm:chMax val="0"/>
          <dgm:bulletEnabled val="1"/>
        </dgm:presLayoutVars>
      </dgm:prSet>
      <dgm:spPr/>
    </dgm:pt>
    <dgm:pt modelId="{0A3708E4-DCE5-F544-81AD-E676767AE00C}" type="pres">
      <dgm:prSet presAssocID="{E98CEB29-050B-46A9-B8A2-D66DC5B438CA}" presName="childText" presStyleLbl="revTx" presStyleIdx="0" presStyleCnt="2">
        <dgm:presLayoutVars>
          <dgm:bulletEnabled val="1"/>
        </dgm:presLayoutVars>
      </dgm:prSet>
      <dgm:spPr/>
    </dgm:pt>
    <dgm:pt modelId="{8B2ACFE0-BD18-714E-9037-D7D979B3E462}" type="pres">
      <dgm:prSet presAssocID="{CB3B9952-A4DD-4514-9EAE-1055C0423F08}" presName="parentText" presStyleLbl="node1" presStyleIdx="1" presStyleCnt="2">
        <dgm:presLayoutVars>
          <dgm:chMax val="0"/>
          <dgm:bulletEnabled val="1"/>
        </dgm:presLayoutVars>
      </dgm:prSet>
      <dgm:spPr/>
    </dgm:pt>
    <dgm:pt modelId="{C2CF8CB7-5FED-2E45-9801-72F98876659A}" type="pres">
      <dgm:prSet presAssocID="{CB3B9952-A4DD-4514-9EAE-1055C0423F08}" presName="childText" presStyleLbl="revTx" presStyleIdx="1" presStyleCnt="2">
        <dgm:presLayoutVars>
          <dgm:bulletEnabled val="1"/>
        </dgm:presLayoutVars>
      </dgm:prSet>
      <dgm:spPr/>
    </dgm:pt>
  </dgm:ptLst>
  <dgm:cxnLst>
    <dgm:cxn modelId="{A5B2F42B-4F97-B84A-9C6B-17515EA59B54}" type="presOf" srcId="{62FCE43C-4474-4276-A717-1D3F51D0182C}" destId="{0A3708E4-DCE5-F544-81AD-E676767AE00C}" srcOrd="0" destOrd="1" presId="urn:microsoft.com/office/officeart/2005/8/layout/vList2"/>
    <dgm:cxn modelId="{55970031-F12D-4DEB-B85D-768678D7AABC}" srcId="{CB3B9952-A4DD-4514-9EAE-1055C0423F08}" destId="{0C3A5E0C-E617-4C57-8672-96CCDEA6B9B6}" srcOrd="0" destOrd="0" parTransId="{BAFC348C-6C10-454E-9DB9-ECD05030133D}" sibTransId="{23F0C7F8-A972-4228-9A06-0BBB319137D3}"/>
    <dgm:cxn modelId="{04BD8A60-0E08-2E40-8CB3-75ABC93AE9BF}" type="presOf" srcId="{3D5E358E-5CA2-4745-9FD0-FC8A762D1F44}" destId="{0A3708E4-DCE5-F544-81AD-E676767AE00C}" srcOrd="0" destOrd="0" presId="urn:microsoft.com/office/officeart/2005/8/layout/vList2"/>
    <dgm:cxn modelId="{31BBFC89-55F8-47B5-8805-97B2257808E8}" srcId="{E98CEB29-050B-46A9-B8A2-D66DC5B438CA}" destId="{9685B41F-5548-46B6-B1BA-1C4048DF7B98}" srcOrd="2" destOrd="0" parTransId="{32C52F02-9D08-4BDC-95C7-35C0016FE453}" sibTransId="{257AAAFF-C73A-4DE3-8100-94977F60F046}"/>
    <dgm:cxn modelId="{64ADFC91-F9DD-49C3-A253-DD558D943B5E}" srcId="{475AE681-24DD-4F02-BEB7-74BC289D180A}" destId="{E98CEB29-050B-46A9-B8A2-D66DC5B438CA}" srcOrd="0" destOrd="0" parTransId="{7D202EF7-9F62-4799-9F63-4A9BDA012D4B}" sibTransId="{56194036-68D8-48C1-A7E1-BC4A62E7486C}"/>
    <dgm:cxn modelId="{06A4B193-525C-F14C-95BD-1FC081EDF8AA}" type="presOf" srcId="{9685B41F-5548-46B6-B1BA-1C4048DF7B98}" destId="{0A3708E4-DCE5-F544-81AD-E676767AE00C}" srcOrd="0" destOrd="2" presId="urn:microsoft.com/office/officeart/2005/8/layout/vList2"/>
    <dgm:cxn modelId="{DF9D0BA7-9C72-2B4D-8043-B71C8A25AC4F}" type="presOf" srcId="{E98CEB29-050B-46A9-B8A2-D66DC5B438CA}" destId="{6979DB0B-F34B-984D-AC88-33E2859632F0}" srcOrd="0" destOrd="0" presId="urn:microsoft.com/office/officeart/2005/8/layout/vList2"/>
    <dgm:cxn modelId="{2C428BB4-2CF1-C94C-835C-8500C6563A3F}" type="presOf" srcId="{0C3A5E0C-E617-4C57-8672-96CCDEA6B9B6}" destId="{C2CF8CB7-5FED-2E45-9801-72F98876659A}" srcOrd="0" destOrd="0" presId="urn:microsoft.com/office/officeart/2005/8/layout/vList2"/>
    <dgm:cxn modelId="{3F2D42B6-0A71-F944-BA45-48C730D20C88}" type="presOf" srcId="{475AE681-24DD-4F02-BEB7-74BC289D180A}" destId="{6360CC5A-6331-464C-ADE2-1ECBD37D2713}" srcOrd="0" destOrd="0" presId="urn:microsoft.com/office/officeart/2005/8/layout/vList2"/>
    <dgm:cxn modelId="{C9B7B8C6-E92E-084E-BF50-B80C862EF588}" type="presOf" srcId="{CB3B9952-A4DD-4514-9EAE-1055C0423F08}" destId="{8B2ACFE0-BD18-714E-9037-D7D979B3E462}" srcOrd="0" destOrd="0" presId="urn:microsoft.com/office/officeart/2005/8/layout/vList2"/>
    <dgm:cxn modelId="{C6D2A5D9-34C7-4107-9845-2C12E9BBBCE4}" srcId="{475AE681-24DD-4F02-BEB7-74BC289D180A}" destId="{CB3B9952-A4DD-4514-9EAE-1055C0423F08}" srcOrd="1" destOrd="0" parTransId="{E7E9A962-666B-4DCB-8BC2-14CD1F82B842}" sibTransId="{A219A257-A9A5-41ED-A321-F63280B8FA67}"/>
    <dgm:cxn modelId="{A82D78EB-F0ED-4B34-A674-33B970C9F276}" srcId="{E98CEB29-050B-46A9-B8A2-D66DC5B438CA}" destId="{62FCE43C-4474-4276-A717-1D3F51D0182C}" srcOrd="1" destOrd="0" parTransId="{5959057E-BB82-4C42-9FC5-44866492537E}" sibTransId="{653D0829-E9DA-4612-9A4E-9C898BC4A368}"/>
    <dgm:cxn modelId="{5A50D5F6-9620-4D51-AD04-C54656EC78A7}" srcId="{E98CEB29-050B-46A9-B8A2-D66DC5B438CA}" destId="{3D5E358E-5CA2-4745-9FD0-FC8A762D1F44}" srcOrd="0" destOrd="0" parTransId="{E40897BE-845D-4A91-A5E8-0FC8EE0ABD0D}" sibTransId="{F911B757-B0D3-4316-8BFF-2B56513E03DC}"/>
    <dgm:cxn modelId="{E4581F99-C906-FB49-8B55-F05A57315D66}" type="presParOf" srcId="{6360CC5A-6331-464C-ADE2-1ECBD37D2713}" destId="{6979DB0B-F34B-984D-AC88-33E2859632F0}" srcOrd="0" destOrd="0" presId="urn:microsoft.com/office/officeart/2005/8/layout/vList2"/>
    <dgm:cxn modelId="{C88218F5-0EAB-B442-86DB-1FABDD5DFFAB}" type="presParOf" srcId="{6360CC5A-6331-464C-ADE2-1ECBD37D2713}" destId="{0A3708E4-DCE5-F544-81AD-E676767AE00C}" srcOrd="1" destOrd="0" presId="urn:microsoft.com/office/officeart/2005/8/layout/vList2"/>
    <dgm:cxn modelId="{AD8096D9-209C-C84E-97EC-237AA7025AF7}" type="presParOf" srcId="{6360CC5A-6331-464C-ADE2-1ECBD37D2713}" destId="{8B2ACFE0-BD18-714E-9037-D7D979B3E462}" srcOrd="2" destOrd="0" presId="urn:microsoft.com/office/officeart/2005/8/layout/vList2"/>
    <dgm:cxn modelId="{79BE6718-1B57-7046-A993-2A397291F5C1}" type="presParOf" srcId="{6360CC5A-6331-464C-ADE2-1ECBD37D2713}" destId="{C2CF8CB7-5FED-2E45-9801-72F9887665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2136B-2052-934A-95B1-D2B826A952A7}">
      <dsp:nvSpPr>
        <dsp:cNvPr id="0" name=""/>
        <dsp:cNvSpPr/>
      </dsp:nvSpPr>
      <dsp:spPr>
        <a:xfrm>
          <a:off x="1540"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Changing the </a:t>
          </a:r>
          <a:r>
            <a:rPr lang="en-US" sz="3700" b="1" kern="1200"/>
            <a:t>SIZE</a:t>
          </a:r>
          <a:r>
            <a:rPr lang="en-US" sz="3700" kern="1200"/>
            <a:t> of chunks</a:t>
          </a:r>
        </a:p>
      </dsp:txBody>
      <dsp:txXfrm>
        <a:off x="59266" y="704025"/>
        <a:ext cx="3169389" cy="1855452"/>
      </dsp:txXfrm>
    </dsp:sp>
    <dsp:sp modelId="{E867D001-3EF0-5048-8BE5-882773F68F36}">
      <dsp:nvSpPr>
        <dsp:cNvPr id="0" name=""/>
        <dsp:cNvSpPr/>
      </dsp:nvSpPr>
      <dsp:spPr>
        <a:xfrm>
          <a:off x="3614865" y="1224431"/>
          <a:ext cx="696386" cy="81464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614865" y="1387359"/>
        <a:ext cx="487470" cy="488784"/>
      </dsp:txXfrm>
    </dsp:sp>
    <dsp:sp modelId="{2BCE1C91-3703-CE46-B641-0AEE4C09B82A}">
      <dsp:nvSpPr>
        <dsp:cNvPr id="0" name=""/>
        <dsp:cNvSpPr/>
      </dsp:nvSpPr>
      <dsp:spPr>
        <a:xfrm>
          <a:off x="4600318"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Overlap chunks with each other</a:t>
          </a:r>
        </a:p>
      </dsp:txBody>
      <dsp:txXfrm>
        <a:off x="4658044" y="704025"/>
        <a:ext cx="3169389" cy="185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6CFD8-5B78-BD40-BAE9-7AE9CA3DCBDF}">
      <dsp:nvSpPr>
        <dsp:cNvPr id="0" name=""/>
        <dsp:cNvSpPr/>
      </dsp:nvSpPr>
      <dsp:spPr>
        <a:xfrm>
          <a:off x="2474"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Corrupt </a:t>
          </a:r>
          <a:r>
            <a:rPr lang="en-US" sz="1400" b="1" i="1" kern="1200" dirty="0"/>
            <a:t>Size</a:t>
          </a:r>
          <a:r>
            <a:rPr lang="en-US" sz="1400" kern="1200" dirty="0"/>
            <a:t> of chunk</a:t>
          </a:r>
        </a:p>
        <a:p>
          <a:pPr marL="57150" lvl="1" indent="-57150" algn="l" defTabSz="488950">
            <a:lnSpc>
              <a:spcPct val="90000"/>
            </a:lnSpc>
            <a:spcBef>
              <a:spcPct val="0"/>
            </a:spcBef>
            <a:spcAft>
              <a:spcPct val="15000"/>
            </a:spcAft>
            <a:buChar char="•"/>
          </a:pPr>
          <a:r>
            <a:rPr lang="en-US" sz="1100" kern="1200" dirty="0"/>
            <a:t>Free or allocated, depending on the bin</a:t>
          </a:r>
        </a:p>
        <a:p>
          <a:pPr marL="57150" lvl="1" indent="-57150" algn="l" defTabSz="488950">
            <a:lnSpc>
              <a:spcPct val="90000"/>
            </a:lnSpc>
            <a:spcBef>
              <a:spcPct val="0"/>
            </a:spcBef>
            <a:spcAft>
              <a:spcPct val="15000"/>
            </a:spcAft>
            <a:buChar char="•"/>
          </a:pPr>
          <a:r>
            <a:rPr lang="en-US" sz="1100" kern="1200" dirty="0"/>
            <a:t>For TCache, we need to corrupt an </a:t>
          </a:r>
          <a:r>
            <a:rPr lang="en-US" sz="1100" i="1" kern="1200" dirty="0"/>
            <a:t>allocated</a:t>
          </a:r>
          <a:r>
            <a:rPr lang="en-US" sz="1100" kern="1200" dirty="0"/>
            <a:t> chunk  </a:t>
          </a:r>
        </a:p>
      </dsp:txBody>
      <dsp:txXfrm>
        <a:off x="2474" y="1683475"/>
        <a:ext cx="1962745" cy="1648705"/>
      </dsp:txXfrm>
    </dsp:sp>
    <dsp:sp modelId="{1CEB629F-A93C-A048-95A5-D25A24A9BE58}">
      <dsp:nvSpPr>
        <dsp:cNvPr id="0" name=""/>
        <dsp:cNvSpPr/>
      </dsp:nvSpPr>
      <dsp:spPr>
        <a:xfrm>
          <a:off x="571670"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92394" y="1034803"/>
        <a:ext cx="582904" cy="582904"/>
      </dsp:txXfrm>
    </dsp:sp>
    <dsp:sp modelId="{F00799FD-F693-AF4D-8BC2-6EB11D423DB2}">
      <dsp:nvSpPr>
        <dsp:cNvPr id="0" name=""/>
        <dsp:cNvSpPr/>
      </dsp:nvSpPr>
      <dsp:spPr>
        <a:xfrm>
          <a:off x="2474"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2BE114-E3B5-4240-8D00-C264E52E8C26}">
      <dsp:nvSpPr>
        <dsp:cNvPr id="0" name=""/>
        <dsp:cNvSpPr/>
      </dsp:nvSpPr>
      <dsp:spPr>
        <a:xfrm>
          <a:off x="216149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Free the corrupted chunk (if allocated)</a:t>
          </a:r>
        </a:p>
      </dsp:txBody>
      <dsp:txXfrm>
        <a:off x="2161493" y="1683475"/>
        <a:ext cx="1962745" cy="1648705"/>
      </dsp:txXfrm>
    </dsp:sp>
    <dsp:sp modelId="{C847CC01-B559-2C40-AE80-28DE2F9B0DB8}">
      <dsp:nvSpPr>
        <dsp:cNvPr id="0" name=""/>
        <dsp:cNvSpPr/>
      </dsp:nvSpPr>
      <dsp:spPr>
        <a:xfrm>
          <a:off x="273068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1413" y="1034803"/>
        <a:ext cx="582904" cy="582904"/>
      </dsp:txXfrm>
    </dsp:sp>
    <dsp:sp modelId="{38C8F6BD-1678-B549-8F2C-AFD29AAB0A2B}">
      <dsp:nvSpPr>
        <dsp:cNvPr id="0" name=""/>
        <dsp:cNvSpPr/>
      </dsp:nvSpPr>
      <dsp:spPr>
        <a:xfrm>
          <a:off x="216149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76CB78-1E44-7F41-A829-C244B9439B94}">
      <dsp:nvSpPr>
        <dsp:cNvPr id="0" name=""/>
        <dsp:cNvSpPr/>
      </dsp:nvSpPr>
      <dsp:spPr>
        <a:xfrm>
          <a:off x="432051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Allocate the chunk to overlap with other chunk</a:t>
          </a:r>
        </a:p>
      </dsp:txBody>
      <dsp:txXfrm>
        <a:off x="4320513" y="1683475"/>
        <a:ext cx="1962745" cy="1648705"/>
      </dsp:txXfrm>
    </dsp:sp>
    <dsp:sp modelId="{4A2B730E-024F-F244-A892-210DCB61C8F8}">
      <dsp:nvSpPr>
        <dsp:cNvPr id="0" name=""/>
        <dsp:cNvSpPr/>
      </dsp:nvSpPr>
      <dsp:spPr>
        <a:xfrm>
          <a:off x="488970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10433" y="1034803"/>
        <a:ext cx="582904" cy="582904"/>
      </dsp:txXfrm>
    </dsp:sp>
    <dsp:sp modelId="{2F12FF0F-A98F-FC4C-9F05-FCEC4171EFEE}">
      <dsp:nvSpPr>
        <dsp:cNvPr id="0" name=""/>
        <dsp:cNvSpPr/>
      </dsp:nvSpPr>
      <dsp:spPr>
        <a:xfrm>
          <a:off x="432051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0C14B6-6D0B-5E4D-B61F-A33F93C21C22}">
      <dsp:nvSpPr>
        <dsp:cNvPr id="0" name=""/>
        <dsp:cNvSpPr/>
      </dsp:nvSpPr>
      <dsp:spPr>
        <a:xfrm>
          <a:off x="6479532"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Cause havoc!</a:t>
          </a:r>
        </a:p>
      </dsp:txBody>
      <dsp:txXfrm>
        <a:off x="6479532" y="1683475"/>
        <a:ext cx="1962745" cy="1648705"/>
      </dsp:txXfrm>
    </dsp:sp>
    <dsp:sp modelId="{2ADFEC0F-5B85-C443-BF55-BCBFCEA818B6}">
      <dsp:nvSpPr>
        <dsp:cNvPr id="0" name=""/>
        <dsp:cNvSpPr/>
      </dsp:nvSpPr>
      <dsp:spPr>
        <a:xfrm>
          <a:off x="7048728"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69452" y="1034803"/>
        <a:ext cx="582904" cy="582904"/>
      </dsp:txXfrm>
    </dsp:sp>
    <dsp:sp modelId="{DF0827E3-D5B8-ED41-A049-CDAC39A4F60F}">
      <dsp:nvSpPr>
        <dsp:cNvPr id="0" name=""/>
        <dsp:cNvSpPr/>
      </dsp:nvSpPr>
      <dsp:spPr>
        <a:xfrm>
          <a:off x="6479532"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BF30-7C67-4F80-817F-2B74EBEC6906}">
      <dsp:nvSpPr>
        <dsp:cNvPr id="0" name=""/>
        <dsp:cNvSpPr/>
      </dsp:nvSpPr>
      <dsp:spPr>
        <a:xfrm>
          <a:off x="0" y="530319"/>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CAEDE-8948-481E-96B2-54095136E017}">
      <dsp:nvSpPr>
        <dsp:cNvPr id="0" name=""/>
        <dsp:cNvSpPr/>
      </dsp:nvSpPr>
      <dsp:spPr>
        <a:xfrm>
          <a:off x="296162" y="750605"/>
          <a:ext cx="538478" cy="538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2067-F81A-48A2-A33A-D7048E0F5225}">
      <dsp:nvSpPr>
        <dsp:cNvPr id="0" name=""/>
        <dsp:cNvSpPr/>
      </dsp:nvSpPr>
      <dsp:spPr>
        <a:xfrm>
          <a:off x="1130804" y="530319"/>
          <a:ext cx="354901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dirty="0"/>
            <a:t>Overlap the size with the chunk in front of it </a:t>
          </a:r>
        </a:p>
      </dsp:txBody>
      <dsp:txXfrm>
        <a:off x="1130804" y="530319"/>
        <a:ext cx="3549015" cy="979051"/>
      </dsp:txXfrm>
    </dsp:sp>
    <dsp:sp modelId="{FAE0C28B-F14F-4F42-A170-C89BF0B534C3}">
      <dsp:nvSpPr>
        <dsp:cNvPr id="0" name=""/>
        <dsp:cNvSpPr/>
      </dsp:nvSpPr>
      <dsp:spPr>
        <a:xfrm>
          <a:off x="4679819" y="530319"/>
          <a:ext cx="3206880"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800100">
            <a:lnSpc>
              <a:spcPct val="90000"/>
            </a:lnSpc>
            <a:spcBef>
              <a:spcPct val="0"/>
            </a:spcBef>
            <a:spcAft>
              <a:spcPct val="35000"/>
            </a:spcAft>
            <a:buNone/>
          </a:pPr>
          <a:r>
            <a:rPr lang="en-US" sz="1800" kern="1200"/>
            <a:t>Full chunk</a:t>
          </a:r>
        </a:p>
        <a:p>
          <a:pPr marL="0" lvl="0" indent="0" algn="l" defTabSz="800100">
            <a:lnSpc>
              <a:spcPct val="90000"/>
            </a:lnSpc>
            <a:spcBef>
              <a:spcPct val="0"/>
            </a:spcBef>
            <a:spcAft>
              <a:spcPct val="35000"/>
            </a:spcAft>
            <a:buNone/>
          </a:pPr>
          <a:r>
            <a:rPr lang="en-US" sz="1800" kern="1200"/>
            <a:t>Middle of the chunk</a:t>
          </a:r>
        </a:p>
      </dsp:txBody>
      <dsp:txXfrm>
        <a:off x="4679819" y="530319"/>
        <a:ext cx="3206880" cy="979051"/>
      </dsp:txXfrm>
    </dsp:sp>
    <dsp:sp modelId="{51E3D2B8-2B68-4C4D-A360-3D0F9AACBE72}">
      <dsp:nvSpPr>
        <dsp:cNvPr id="0" name=""/>
        <dsp:cNvSpPr/>
      </dsp:nvSpPr>
      <dsp:spPr>
        <a:xfrm>
          <a:off x="0" y="1754133"/>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C836B-4C25-4EF1-9081-DDF06947EBA8}">
      <dsp:nvSpPr>
        <dsp:cNvPr id="0" name=""/>
        <dsp:cNvSpPr/>
      </dsp:nvSpPr>
      <dsp:spPr>
        <a:xfrm>
          <a:off x="296162" y="1974419"/>
          <a:ext cx="538478" cy="538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90A7-1740-4652-A1FD-B3FB8F76E890}">
      <dsp:nvSpPr>
        <dsp:cNvPr id="0" name=""/>
        <dsp:cNvSpPr/>
      </dsp:nvSpPr>
      <dsp:spPr>
        <a:xfrm>
          <a:off x="1130804" y="1754133"/>
          <a:ext cx="675589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a:t>Two slots of memory should ‘own’ a similar space</a:t>
          </a:r>
        </a:p>
      </dsp:txBody>
      <dsp:txXfrm>
        <a:off x="1130804" y="1754133"/>
        <a:ext cx="6755895" cy="979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32B9-DE71-4CC4-BE87-6B2CA7BFDF2D}">
      <dsp:nvSpPr>
        <dsp:cNvPr id="0" name=""/>
        <dsp:cNvSpPr/>
      </dsp:nvSpPr>
      <dsp:spPr>
        <a:xfrm>
          <a:off x="2351" y="40990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D5AFD-AF02-49D7-B990-C42CACB50736}">
      <dsp:nvSpPr>
        <dsp:cNvPr id="0" name=""/>
        <dsp:cNvSpPr/>
      </dsp:nvSpPr>
      <dsp:spPr>
        <a:xfrm>
          <a:off x="235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TCache has no size validation checks!</a:t>
          </a:r>
        </a:p>
      </dsp:txBody>
      <dsp:txXfrm>
        <a:off x="2351" y="1783355"/>
        <a:ext cx="3623906" cy="543585"/>
      </dsp:txXfrm>
    </dsp:sp>
    <dsp:sp modelId="{B9A34A4E-89A1-4688-B1E7-131E38E7F1E8}">
      <dsp:nvSpPr>
        <dsp:cNvPr id="0" name=""/>
        <dsp:cNvSpPr/>
      </dsp:nvSpPr>
      <dsp:spPr>
        <a:xfrm>
          <a:off x="235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sp>
    <dsp:sp modelId="{E55F2158-939D-456D-B4DA-C1F26C9C2844}">
      <dsp:nvSpPr>
        <dsp:cNvPr id="0" name=""/>
        <dsp:cNvSpPr/>
      </dsp:nvSpPr>
      <dsp:spPr>
        <a:xfrm>
          <a:off x="4260441" y="40990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3A4F4-8026-4826-8080-824416227E13}">
      <dsp:nvSpPr>
        <dsp:cNvPr id="0" name=""/>
        <dsp:cNvSpPr/>
      </dsp:nvSpPr>
      <dsp:spPr>
        <a:xfrm>
          <a:off x="426044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dirty="0"/>
            <a:t>Two main requirements </a:t>
          </a:r>
        </a:p>
      </dsp:txBody>
      <dsp:txXfrm>
        <a:off x="4260441" y="1783355"/>
        <a:ext cx="3623906" cy="543585"/>
      </dsp:txXfrm>
    </dsp:sp>
    <dsp:sp modelId="{DB118062-D17E-4804-B75C-2E8B1D4CB8D2}">
      <dsp:nvSpPr>
        <dsp:cNvPr id="0" name=""/>
        <dsp:cNvSpPr/>
      </dsp:nvSpPr>
      <dsp:spPr>
        <a:xfrm>
          <a:off x="426044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Chunk size must be in the TCache range</a:t>
          </a:r>
        </a:p>
        <a:p>
          <a:pPr marL="0" lvl="0" indent="0" algn="l" defTabSz="622300">
            <a:lnSpc>
              <a:spcPct val="90000"/>
            </a:lnSpc>
            <a:spcBef>
              <a:spcPct val="0"/>
            </a:spcBef>
            <a:spcAft>
              <a:spcPct val="35000"/>
            </a:spcAft>
            <a:buNone/>
          </a:pPr>
          <a:r>
            <a:rPr lang="en-US" sz="1400" kern="1200"/>
            <a:t>Mmap bit cannot be set</a:t>
          </a:r>
        </a:p>
      </dsp:txBody>
      <dsp:txXfrm>
        <a:off x="4260441" y="2375814"/>
        <a:ext cx="3623906" cy="477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F494-9412-A347-8C61-48EEAD435954}">
      <dsp:nvSpPr>
        <dsp:cNvPr id="0" name=""/>
        <dsp:cNvSpPr/>
      </dsp:nvSpPr>
      <dsp:spPr>
        <a:xfrm>
          <a:off x="0" y="8448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Overlapping</a:t>
          </a:r>
          <a:r>
            <a:rPr lang="en-US" sz="1600" kern="1200"/>
            <a:t> chunk (chunk 1) &amp; </a:t>
          </a:r>
          <a:r>
            <a:rPr lang="en-US" sz="1600" b="1" i="1" kern="1200"/>
            <a:t>Overlapped</a:t>
          </a:r>
          <a:r>
            <a:rPr lang="en-US" sz="1600" kern="1200"/>
            <a:t> chunk (chunk 2) </a:t>
          </a:r>
        </a:p>
      </dsp:txBody>
      <dsp:txXfrm>
        <a:off x="31070" y="115559"/>
        <a:ext cx="4567010" cy="574340"/>
      </dsp:txXfrm>
    </dsp:sp>
    <dsp:sp modelId="{6F99C41C-919A-0544-B4D7-F31BF4C99512}">
      <dsp:nvSpPr>
        <dsp:cNvPr id="0" name=""/>
        <dsp:cNvSpPr/>
      </dsp:nvSpPr>
      <dsp:spPr>
        <a:xfrm>
          <a:off x="0" y="7670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Overwrite important data</a:t>
          </a:r>
        </a:p>
      </dsp:txBody>
      <dsp:txXfrm>
        <a:off x="31070" y="798119"/>
        <a:ext cx="4567010" cy="574340"/>
      </dsp:txXfrm>
    </dsp:sp>
    <dsp:sp modelId="{8DCC8843-BC2A-3148-A040-3135C165986B}">
      <dsp:nvSpPr>
        <dsp:cNvPr id="0" name=""/>
        <dsp:cNvSpPr/>
      </dsp:nvSpPr>
      <dsp:spPr>
        <a:xfrm>
          <a:off x="0" y="1403529"/>
          <a:ext cx="462915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(even function pointers) </a:t>
          </a:r>
        </a:p>
        <a:p>
          <a:pPr marL="114300" lvl="1" indent="-114300" algn="l" defTabSz="533400">
            <a:lnSpc>
              <a:spcPct val="90000"/>
            </a:lnSpc>
            <a:spcBef>
              <a:spcPct val="0"/>
            </a:spcBef>
            <a:spcAft>
              <a:spcPct val="20000"/>
            </a:spcAft>
            <a:buChar char="•"/>
          </a:pPr>
          <a:r>
            <a:rPr lang="en-US" sz="1200" kern="1200"/>
            <a:t>Buffer size values</a:t>
          </a:r>
        </a:p>
        <a:p>
          <a:pPr marL="114300" lvl="1" indent="-114300" algn="l" defTabSz="533400">
            <a:lnSpc>
              <a:spcPct val="90000"/>
            </a:lnSpc>
            <a:spcBef>
              <a:spcPct val="0"/>
            </a:spcBef>
            <a:spcAft>
              <a:spcPct val="20000"/>
            </a:spcAft>
            <a:buChar char="•"/>
          </a:pPr>
          <a:r>
            <a:rPr lang="en-US" sz="1200" kern="1200"/>
            <a:t>Anything impactful!</a:t>
          </a:r>
        </a:p>
      </dsp:txBody>
      <dsp:txXfrm>
        <a:off x="0" y="1403529"/>
        <a:ext cx="4629150" cy="629280"/>
      </dsp:txXfrm>
    </dsp:sp>
    <dsp:sp modelId="{E9B1A178-FC67-F94B-A601-60F695B83478}">
      <dsp:nvSpPr>
        <dsp:cNvPr id="0" name=""/>
        <dsp:cNvSpPr/>
      </dsp:nvSpPr>
      <dsp:spPr>
        <a:xfrm>
          <a:off x="0" y="203280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Memory Leaks </a:t>
          </a:r>
        </a:p>
      </dsp:txBody>
      <dsp:txXfrm>
        <a:off x="31070" y="2063879"/>
        <a:ext cx="4567010" cy="574340"/>
      </dsp:txXfrm>
    </dsp:sp>
    <dsp:sp modelId="{0B8B636F-008B-9142-84D5-E381F07998A4}">
      <dsp:nvSpPr>
        <dsp:cNvPr id="0" name=""/>
        <dsp:cNvSpPr/>
      </dsp:nvSpPr>
      <dsp:spPr>
        <a:xfrm>
          <a:off x="0" y="2669289"/>
          <a:ext cx="462915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to various things (stack, heap, .bss, libc, etc.) </a:t>
          </a:r>
        </a:p>
      </dsp:txBody>
      <dsp:txXfrm>
        <a:off x="0" y="2669289"/>
        <a:ext cx="4629150" cy="264960"/>
      </dsp:txXfrm>
    </dsp:sp>
    <dsp:sp modelId="{8118D984-CD53-4549-A2B6-24B06F9E06C3}">
      <dsp:nvSpPr>
        <dsp:cNvPr id="0" name=""/>
        <dsp:cNvSpPr/>
      </dsp:nvSpPr>
      <dsp:spPr>
        <a:xfrm>
          <a:off x="0" y="29342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Pwn</a:t>
          </a:r>
          <a:r>
            <a:rPr lang="en-US" sz="1600" kern="1200" dirty="0"/>
            <a:t> for the win </a:t>
          </a:r>
          <a:r>
            <a:rPr lang="en-US" sz="1600" kern="1200" dirty="0">
              <a:sym typeface="Wingdings" panose="05000000000000000000" pitchFamily="2" charset="2"/>
            </a:rPr>
            <a:t></a:t>
          </a:r>
          <a:r>
            <a:rPr lang="en-US" sz="1600" kern="1200" dirty="0"/>
            <a:t> </a:t>
          </a:r>
        </a:p>
      </dsp:txBody>
      <dsp:txXfrm>
        <a:off x="31070" y="2965319"/>
        <a:ext cx="4567010"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C2F1-EDFE-1143-8CF8-47C5758F723A}">
      <dsp:nvSpPr>
        <dsp:cNvPr id="0" name=""/>
        <dsp:cNvSpPr/>
      </dsp:nvSpPr>
      <dsp:spPr>
        <a:xfrm>
          <a:off x="0" y="719253"/>
          <a:ext cx="5994058"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5206" tIns="333248" rIns="46520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Even a single controlled buffer overflow can work!</a:t>
          </a:r>
        </a:p>
      </dsp:txBody>
      <dsp:txXfrm>
        <a:off x="0" y="719253"/>
        <a:ext cx="5994058" cy="680400"/>
      </dsp:txXfrm>
    </dsp:sp>
    <dsp:sp modelId="{D467D903-7905-E34B-AF64-87922A7DC18C}">
      <dsp:nvSpPr>
        <dsp:cNvPr id="0" name=""/>
        <dsp:cNvSpPr/>
      </dsp:nvSpPr>
      <dsp:spPr>
        <a:xfrm>
          <a:off x="299702" y="48309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Overwrite the </a:t>
          </a:r>
          <a:r>
            <a:rPr lang="en-US" sz="1600" b="1" i="1" kern="1200"/>
            <a:t>size</a:t>
          </a:r>
          <a:r>
            <a:rPr lang="en-US" sz="1600" kern="1200"/>
            <a:t> of the chunk:</a:t>
          </a:r>
        </a:p>
      </dsp:txBody>
      <dsp:txXfrm>
        <a:off x="322759" y="506150"/>
        <a:ext cx="4149726" cy="426206"/>
      </dsp:txXfrm>
    </dsp:sp>
    <dsp:sp modelId="{5125FA0C-0B35-7D46-B881-BBD4268EC7E1}">
      <dsp:nvSpPr>
        <dsp:cNvPr id="0" name=""/>
        <dsp:cNvSpPr/>
      </dsp:nvSpPr>
      <dsp:spPr>
        <a:xfrm>
          <a:off x="0" y="172221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BD5C66-94AE-A842-B6AB-3605C4188AC7}">
      <dsp:nvSpPr>
        <dsp:cNvPr id="0" name=""/>
        <dsp:cNvSpPr/>
      </dsp:nvSpPr>
      <dsp:spPr>
        <a:xfrm>
          <a:off x="299702" y="148605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Decent control over allocation sizes/ordering</a:t>
          </a:r>
        </a:p>
      </dsp:txBody>
      <dsp:txXfrm>
        <a:off x="322759" y="1509110"/>
        <a:ext cx="4149726" cy="426206"/>
      </dsp:txXfrm>
    </dsp:sp>
    <dsp:sp modelId="{FC3E7E24-E240-084E-9DF3-4AD59E2F9C44}">
      <dsp:nvSpPr>
        <dsp:cNvPr id="0" name=""/>
        <dsp:cNvSpPr/>
      </dsp:nvSpPr>
      <dsp:spPr>
        <a:xfrm>
          <a:off x="0" y="2447973"/>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41A61-52CF-FE40-90FE-4FB42CDED84E}">
      <dsp:nvSpPr>
        <dsp:cNvPr id="0" name=""/>
        <dsp:cNvSpPr/>
      </dsp:nvSpPr>
      <dsp:spPr>
        <a:xfrm>
          <a:off x="299702" y="221181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Heap Feng Shui</a:t>
          </a:r>
        </a:p>
      </dsp:txBody>
      <dsp:txXfrm>
        <a:off x="322759" y="2234871"/>
        <a:ext cx="4149726" cy="426206"/>
      </dsp:txXfrm>
    </dsp:sp>
    <dsp:sp modelId="{DED523DA-FD64-A84F-9FED-0B6DB641CF2D}">
      <dsp:nvSpPr>
        <dsp:cNvPr id="0" name=""/>
        <dsp:cNvSpPr/>
      </dsp:nvSpPr>
      <dsp:spPr>
        <a:xfrm>
          <a:off x="0" y="317373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28222-9771-E740-B55C-04F9634D8784}">
      <dsp:nvSpPr>
        <dsp:cNvPr id="0" name=""/>
        <dsp:cNvSpPr/>
      </dsp:nvSpPr>
      <dsp:spPr>
        <a:xfrm>
          <a:off x="299702" y="293757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NOTE: No Leaks!</a:t>
          </a:r>
        </a:p>
      </dsp:txBody>
      <dsp:txXfrm>
        <a:off x="322759" y="2960631"/>
        <a:ext cx="41497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118C3-F93B-434A-9D36-A39868506D94}">
      <dsp:nvSpPr>
        <dsp:cNvPr id="0" name=""/>
        <dsp:cNvSpPr/>
      </dsp:nvSpPr>
      <dsp:spPr>
        <a:xfrm>
          <a:off x="6200" y="186698"/>
          <a:ext cx="1267128" cy="12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ED3B0-7F2D-4B88-83FC-705964B61818}">
      <dsp:nvSpPr>
        <dsp:cNvPr id="0" name=""/>
        <dsp:cNvSpPr/>
      </dsp:nvSpPr>
      <dsp:spPr>
        <a:xfrm>
          <a:off x="6200"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Heap </a:t>
          </a:r>
          <a:r>
            <a:rPr lang="en-US" sz="3600" kern="1200" dirty="0" err="1"/>
            <a:t>feng</a:t>
          </a:r>
          <a:r>
            <a:rPr lang="en-US" sz="3600" kern="1200" dirty="0"/>
            <a:t> </a:t>
          </a:r>
          <a:r>
            <a:rPr lang="en-US" sz="3600" kern="1200" dirty="0" err="1"/>
            <a:t>shui</a:t>
          </a:r>
          <a:endParaRPr lang="en-US" sz="3600" kern="1200" dirty="0"/>
        </a:p>
      </dsp:txBody>
      <dsp:txXfrm>
        <a:off x="6200" y="1578101"/>
        <a:ext cx="3620367" cy="543055"/>
      </dsp:txXfrm>
    </dsp:sp>
    <dsp:sp modelId="{D938331F-A3AA-404B-9BDF-24F60C0D5438}">
      <dsp:nvSpPr>
        <dsp:cNvPr id="0" name=""/>
        <dsp:cNvSpPr/>
      </dsp:nvSpPr>
      <dsp:spPr>
        <a:xfrm>
          <a:off x="6200"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sp>
    <dsp:sp modelId="{2DE03135-4F74-4126-BF07-369AC81009F7}">
      <dsp:nvSpPr>
        <dsp:cNvPr id="0" name=""/>
        <dsp:cNvSpPr/>
      </dsp:nvSpPr>
      <dsp:spPr>
        <a:xfrm>
          <a:off x="4260132" y="186698"/>
          <a:ext cx="1267128" cy="12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8913-28DA-4CDB-A8F2-A75582457471}">
      <dsp:nvSpPr>
        <dsp:cNvPr id="0" name=""/>
        <dsp:cNvSpPr/>
      </dsp:nvSpPr>
      <dsp:spPr>
        <a:xfrm>
          <a:off x="4260132"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Allocation sizes</a:t>
          </a:r>
        </a:p>
      </dsp:txBody>
      <dsp:txXfrm>
        <a:off x="4260132" y="1578101"/>
        <a:ext cx="3620367" cy="543055"/>
      </dsp:txXfrm>
    </dsp:sp>
    <dsp:sp modelId="{F52292EA-470D-467C-9C96-3C095BD68019}">
      <dsp:nvSpPr>
        <dsp:cNvPr id="0" name=""/>
        <dsp:cNvSpPr/>
      </dsp:nvSpPr>
      <dsp:spPr>
        <a:xfrm>
          <a:off x="4260132"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Need control of this </a:t>
          </a:r>
        </a:p>
        <a:p>
          <a:pPr marL="0" lvl="0" indent="0" algn="l" defTabSz="755650">
            <a:lnSpc>
              <a:spcPct val="90000"/>
            </a:lnSpc>
            <a:spcBef>
              <a:spcPct val="0"/>
            </a:spcBef>
            <a:spcAft>
              <a:spcPct val="35000"/>
            </a:spcAft>
            <a:buNone/>
          </a:pPr>
          <a:r>
            <a:rPr lang="en-US" sz="1700" kern="1200" dirty="0"/>
            <a:t>- Limits the chunk sizes that can be used</a:t>
          </a:r>
        </a:p>
        <a:p>
          <a:pPr marL="0" lvl="0" indent="0" algn="l" defTabSz="755650">
            <a:lnSpc>
              <a:spcPct val="90000"/>
            </a:lnSpc>
            <a:spcBef>
              <a:spcPct val="0"/>
            </a:spcBef>
            <a:spcAft>
              <a:spcPct val="35000"/>
            </a:spcAft>
            <a:buNone/>
          </a:pPr>
          <a:endParaRPr lang="en-US" sz="1700" kern="1200" dirty="0"/>
        </a:p>
      </dsp:txBody>
      <dsp:txXfrm>
        <a:off x="4260132" y="2178959"/>
        <a:ext cx="3620367" cy="897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815B1-E52C-554C-B36F-979786D5E620}">
      <dsp:nvSpPr>
        <dsp:cNvPr id="0" name=""/>
        <dsp:cNvSpPr/>
      </dsp:nvSpPr>
      <dsp:spPr>
        <a:xfrm>
          <a:off x="0"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Corrupt </a:t>
          </a:r>
          <a:r>
            <a:rPr lang="en-US" sz="2600" b="1" i="1" kern="1200" dirty="0"/>
            <a:t>Size</a:t>
          </a:r>
          <a:r>
            <a:rPr lang="en-US" sz="2600" kern="1200" dirty="0"/>
            <a:t> of chunk</a:t>
          </a:r>
        </a:p>
      </dsp:txBody>
      <dsp:txXfrm>
        <a:off x="0" y="1240131"/>
        <a:ext cx="2464593" cy="1958102"/>
      </dsp:txXfrm>
    </dsp:sp>
    <dsp:sp modelId="{8F3D299F-812F-8541-9991-1E3D635E8F32}">
      <dsp:nvSpPr>
        <dsp:cNvPr id="0" name=""/>
        <dsp:cNvSpPr/>
      </dsp:nvSpPr>
      <dsp:spPr>
        <a:xfrm>
          <a:off x="742771"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86150" y="469729"/>
        <a:ext cx="692293" cy="692293"/>
      </dsp:txXfrm>
    </dsp:sp>
    <dsp:sp modelId="{632F5547-EE39-A245-BF6C-56359E9DB729}">
      <dsp:nvSpPr>
        <dsp:cNvPr id="0" name=""/>
        <dsp:cNvSpPr/>
      </dsp:nvSpPr>
      <dsp:spPr>
        <a:xfrm>
          <a:off x="0"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C0A8D3-6635-354D-9FB0-043350C61516}">
      <dsp:nvSpPr>
        <dsp:cNvPr id="0" name=""/>
        <dsp:cNvSpPr/>
      </dsp:nvSpPr>
      <dsp:spPr>
        <a:xfrm>
          <a:off x="2711053"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Free &amp; Allocate the chunk</a:t>
          </a:r>
        </a:p>
      </dsp:txBody>
      <dsp:txXfrm>
        <a:off x="2711053" y="1240131"/>
        <a:ext cx="2464593" cy="1958102"/>
      </dsp:txXfrm>
    </dsp:sp>
    <dsp:sp modelId="{B98D4BB5-A4C0-FF4A-8760-20615E911E42}">
      <dsp:nvSpPr>
        <dsp:cNvPr id="0" name=""/>
        <dsp:cNvSpPr/>
      </dsp:nvSpPr>
      <dsp:spPr>
        <a:xfrm>
          <a:off x="3453824"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97203" y="469729"/>
        <a:ext cx="692293" cy="692293"/>
      </dsp:txXfrm>
    </dsp:sp>
    <dsp:sp modelId="{93B0D2C9-BABC-C547-8515-276FB9384429}">
      <dsp:nvSpPr>
        <dsp:cNvPr id="0" name=""/>
        <dsp:cNvSpPr/>
      </dsp:nvSpPr>
      <dsp:spPr>
        <a:xfrm>
          <a:off x="2711053"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F59FED-1E93-0F49-BF37-4CBBE3EB2C76}">
      <dsp:nvSpPr>
        <dsp:cNvPr id="0" name=""/>
        <dsp:cNvSpPr/>
      </dsp:nvSpPr>
      <dsp:spPr>
        <a:xfrm>
          <a:off x="5422106"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a:t>Cause havoc!</a:t>
          </a:r>
        </a:p>
      </dsp:txBody>
      <dsp:txXfrm>
        <a:off x="5422106" y="1240131"/>
        <a:ext cx="2464593" cy="1958102"/>
      </dsp:txXfrm>
    </dsp:sp>
    <dsp:sp modelId="{DF9ED4D8-FD85-DE49-B586-CD1F4E84BF33}">
      <dsp:nvSpPr>
        <dsp:cNvPr id="0" name=""/>
        <dsp:cNvSpPr/>
      </dsp:nvSpPr>
      <dsp:spPr>
        <a:xfrm>
          <a:off x="6164877"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8256" y="469729"/>
        <a:ext cx="692293" cy="692293"/>
      </dsp:txXfrm>
    </dsp:sp>
    <dsp:sp modelId="{71F8C56D-A0B9-9540-B120-62C37AF6DB85}">
      <dsp:nvSpPr>
        <dsp:cNvPr id="0" name=""/>
        <dsp:cNvSpPr/>
      </dsp:nvSpPr>
      <dsp:spPr>
        <a:xfrm>
          <a:off x="5422106"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DB0B-F34B-984D-AC88-33E2859632F0}">
      <dsp:nvSpPr>
        <dsp:cNvPr id="0" name=""/>
        <dsp:cNvSpPr/>
      </dsp:nvSpPr>
      <dsp:spPr>
        <a:xfrm>
          <a:off x="0" y="17736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Unsorted Bin Validation (more with newer versions)</a:t>
          </a:r>
        </a:p>
      </dsp:txBody>
      <dsp:txXfrm>
        <a:off x="46606" y="223975"/>
        <a:ext cx="4535938" cy="861507"/>
      </dsp:txXfrm>
    </dsp:sp>
    <dsp:sp modelId="{0A3708E4-DCE5-F544-81AD-E676767AE00C}">
      <dsp:nvSpPr>
        <dsp:cNvPr id="0" name=""/>
        <dsp:cNvSpPr/>
      </dsp:nvSpPr>
      <dsp:spPr>
        <a:xfrm>
          <a:off x="0" y="1132089"/>
          <a:ext cx="462915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prev_inuse bit checks</a:t>
          </a:r>
        </a:p>
        <a:p>
          <a:pPr marL="171450" lvl="1" indent="-171450" algn="l" defTabSz="844550">
            <a:lnSpc>
              <a:spcPct val="90000"/>
            </a:lnSpc>
            <a:spcBef>
              <a:spcPct val="0"/>
            </a:spcBef>
            <a:spcAft>
              <a:spcPct val="20000"/>
            </a:spcAft>
            <a:buChar char="•"/>
          </a:pPr>
          <a:r>
            <a:rPr lang="en-US" sz="1900" kern="1200"/>
            <a:t>Prev_size checks</a:t>
          </a:r>
        </a:p>
        <a:p>
          <a:pPr marL="171450" lvl="1" indent="-171450" algn="l" defTabSz="844550">
            <a:lnSpc>
              <a:spcPct val="90000"/>
            </a:lnSpc>
            <a:spcBef>
              <a:spcPct val="0"/>
            </a:spcBef>
            <a:spcAft>
              <a:spcPct val="20000"/>
            </a:spcAft>
            <a:buChar char="•"/>
          </a:pPr>
          <a:r>
            <a:rPr lang="en-US" sz="1900" kern="1200" dirty="0"/>
            <a:t>Next chunk size check</a:t>
          </a:r>
        </a:p>
      </dsp:txBody>
      <dsp:txXfrm>
        <a:off x="0" y="1132089"/>
        <a:ext cx="4629150" cy="993600"/>
      </dsp:txXfrm>
    </dsp:sp>
    <dsp:sp modelId="{8B2ACFE0-BD18-714E-9037-D7D979B3E462}">
      <dsp:nvSpPr>
        <dsp:cNvPr id="0" name=""/>
        <dsp:cNvSpPr/>
      </dsp:nvSpPr>
      <dsp:spPr>
        <a:xfrm>
          <a:off x="0" y="212568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Edit size prior to being freed or after being freed</a:t>
          </a:r>
        </a:p>
      </dsp:txBody>
      <dsp:txXfrm>
        <a:off x="46606" y="2172295"/>
        <a:ext cx="4535938" cy="861507"/>
      </dsp:txXfrm>
    </dsp:sp>
    <dsp:sp modelId="{C2CF8CB7-5FED-2E45-9801-72F98876659A}">
      <dsp:nvSpPr>
        <dsp:cNvPr id="0" name=""/>
        <dsp:cNvSpPr/>
      </dsp:nvSpPr>
      <dsp:spPr>
        <a:xfrm>
          <a:off x="0" y="3080409"/>
          <a:ext cx="46291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TCache/Fastbin must be </a:t>
          </a:r>
          <a:r>
            <a:rPr lang="en-US" sz="1900" i="1" kern="1200"/>
            <a:t>prior</a:t>
          </a:r>
          <a:r>
            <a:rPr lang="en-US" sz="1900" kern="1200"/>
            <a:t> to be freed</a:t>
          </a:r>
        </a:p>
      </dsp:txBody>
      <dsp:txXfrm>
        <a:off x="0" y="3080409"/>
        <a:ext cx="4629150"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23E8D-1792-1541-9147-970A8DD8A355}" type="datetimeFigureOut">
              <a:rPr lang="en-US" smtClean="0"/>
              <a:t>9/19/21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5928C-CD14-454C-B617-1AFCF9A58596}" type="slidenum">
              <a:rPr lang="en-US" smtClean="0"/>
              <a:t>‹#›</a:t>
            </a:fld>
            <a:endParaRPr lang="en-US" dirty="0"/>
          </a:p>
        </p:txBody>
      </p:sp>
    </p:spTree>
    <p:extLst>
      <p:ext uri="{BB962C8B-B14F-4D97-AF65-F5344CB8AC3E}">
        <p14:creationId xmlns:p14="http://schemas.microsoft.com/office/powerpoint/2010/main" val="906562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on the left are an ADDRESS. </a:t>
            </a:r>
          </a:p>
        </p:txBody>
      </p:sp>
      <p:sp>
        <p:nvSpPr>
          <p:cNvPr id="4" name="Slide Number Placeholder 3"/>
          <p:cNvSpPr>
            <a:spLocks noGrp="1"/>
          </p:cNvSpPr>
          <p:nvPr>
            <p:ph type="sldNum" sz="quarter" idx="5"/>
          </p:nvPr>
        </p:nvSpPr>
        <p:spPr/>
        <p:txBody>
          <a:bodyPr/>
          <a:lstStyle/>
          <a:p>
            <a:fld id="{AC55928C-CD14-454C-B617-1AFCF9A58596}" type="slidenum">
              <a:rPr lang="en-US" smtClean="0"/>
              <a:t>9</a:t>
            </a:fld>
            <a:endParaRPr lang="en-US" dirty="0"/>
          </a:p>
        </p:txBody>
      </p:sp>
    </p:spTree>
    <p:extLst>
      <p:ext uri="{BB962C8B-B14F-4D97-AF65-F5344CB8AC3E}">
        <p14:creationId xmlns:p14="http://schemas.microsoft.com/office/powerpoint/2010/main" val="251877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47</a:t>
            </a:fld>
            <a:endParaRPr lang="en-US" dirty="0"/>
          </a:p>
        </p:txBody>
      </p:sp>
    </p:spTree>
    <p:extLst>
      <p:ext uri="{BB962C8B-B14F-4D97-AF65-F5344CB8AC3E}">
        <p14:creationId xmlns:p14="http://schemas.microsoft.com/office/powerpoint/2010/main" val="31499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Today, you have broken through the wall! You’ve ran the 4 minute mile, gotten the first job and now understand the basics of heap exploitation. We’ve tore through the complexity and difficulty by diving into the weeds of the allocator. What’s next for you guys? My advice: understand systems deeply; most of the difficultly/complexity in heap exploitation comes from not fully understanding how the allocator works. The more you understand how something works, the easier it is to </a:t>
            </a:r>
            <a:r>
              <a:rPr lang="en-US" dirty="0" err="1"/>
              <a:t>pwn</a:t>
            </a:r>
            <a:r>
              <a:rPr lang="en-US"/>
              <a:t>. </a:t>
            </a:r>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48</a:t>
            </a:fld>
            <a:endParaRPr lang="en-US" dirty="0"/>
          </a:p>
        </p:txBody>
      </p:sp>
    </p:spTree>
    <p:extLst>
      <p:ext uri="{BB962C8B-B14F-4D97-AF65-F5344CB8AC3E}">
        <p14:creationId xmlns:p14="http://schemas.microsoft.com/office/powerpoint/2010/main" val="4085897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pic>
        <p:nvPicPr>
          <p:cNvPr id="8" name="Picture 7"/>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438566" y="730281"/>
            <a:ext cx="4854769" cy="3977639"/>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7" name="Rectangle 6"/>
          <p:cNvSpPr/>
          <p:nvPr/>
        </p:nvSpPr>
        <p:spPr>
          <a:xfrm rot="16200000">
            <a:off x="4339427" y="-4333462"/>
            <a:ext cx="465152" cy="91440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Tree>
    <p:extLst>
      <p:ext uri="{BB962C8B-B14F-4D97-AF65-F5344CB8AC3E}">
        <p14:creationId xmlns:p14="http://schemas.microsoft.com/office/powerpoint/2010/main" val="182028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556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6" y="273846"/>
            <a:ext cx="5800725" cy="43588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06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8"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28650" y="1236541"/>
            <a:ext cx="7886700" cy="3263504"/>
          </a:xfrm>
        </p:spPr>
        <p:txBody>
          <a:bodyPr/>
          <a:lstStyle>
            <a:lvl1pPr>
              <a:defRPr sz="22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4611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a:xfrm>
            <a:off x="623888" y="1282307"/>
            <a:ext cx="7886700" cy="213955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241741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2756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11"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9"/>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6" y="1878809"/>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666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111375" y="1561380"/>
            <a:ext cx="5148547" cy="202579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8" name="Rectangle 7"/>
          <p:cNvSpPr/>
          <p:nvPr/>
        </p:nvSpPr>
        <p:spPr>
          <a:xfrm rot="10800000">
            <a:off x="-15153" y="0"/>
            <a:ext cx="465152" cy="51435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397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584422" y="584424"/>
            <a:ext cx="5146483" cy="3977639"/>
          </a:xfrm>
          <a:prstGeom prst="rect">
            <a:avLst/>
          </a:prstGeom>
        </p:spPr>
      </p:pic>
      <p:sp>
        <p:nvSpPr>
          <p:cNvPr id="2" name="Date Placeholder 1"/>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spTree>
    <p:extLst>
      <p:ext uri="{BB962C8B-B14F-4D97-AF65-F5344CB8AC3E}">
        <p14:creationId xmlns:p14="http://schemas.microsoft.com/office/powerpoint/2010/main" val="37021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437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740572"/>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9/19/21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085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EAEBB18-575C-491D-9A03-4A868AFBFB67}" type="datetimeFigureOut">
              <a:rPr lang="en-US" smtClean="0">
                <a:solidFill>
                  <a:prstClr val="black">
                    <a:tint val="75000"/>
                  </a:prstClr>
                </a:solidFill>
                <a:latin typeface="Calibri"/>
              </a:rPr>
              <a:pPr defTabSz="914400"/>
              <a:t>9/19/21</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6946070-18CF-4637-832E-0142B797C65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8228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177CC0"/>
          </a:solidFill>
          <a:latin typeface="Avenir Medium"/>
          <a:ea typeface="+mj-ea"/>
          <a:cs typeface="Avenir Medium"/>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hyperlink" Target="https://heap-exploitation.dhavalkapil.com/attacks/shrinking_free_chunk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googleprojectzero.blogspot.com/2014/08/the-poisoned-nul-byte-2014-edition.html" TargetMode="External"/><Relationship Id="rId2" Type="http://schemas.openxmlformats.org/officeDocument/2006/relationships/hyperlink" Target="https://maxwelldulin.com/BlogPost?post=696745676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FEC7-003C-D147-A6E3-003DECA711BD}"/>
              </a:ext>
            </a:extLst>
          </p:cNvPr>
          <p:cNvSpPr>
            <a:spLocks noGrp="1"/>
          </p:cNvSpPr>
          <p:nvPr>
            <p:ph type="ctrTitle"/>
          </p:nvPr>
        </p:nvSpPr>
        <p:spPr/>
        <p:txBody>
          <a:bodyPr/>
          <a:lstStyle/>
          <a:p>
            <a:r>
              <a:rPr lang="en-US" dirty="0"/>
              <a:t>Heap Exploitation</a:t>
            </a:r>
          </a:p>
        </p:txBody>
      </p:sp>
      <p:sp>
        <p:nvSpPr>
          <p:cNvPr id="5" name="Subtitle 4">
            <a:extLst>
              <a:ext uri="{FF2B5EF4-FFF2-40B4-BE49-F238E27FC236}">
                <a16:creationId xmlns:a16="http://schemas.microsoft.com/office/drawing/2014/main" id="{FAC16A00-7CAB-A941-9FAE-CF015A973988}"/>
              </a:ext>
            </a:extLst>
          </p:cNvPr>
          <p:cNvSpPr>
            <a:spLocks noGrp="1"/>
          </p:cNvSpPr>
          <p:nvPr>
            <p:ph type="subTitle" idx="1"/>
          </p:nvPr>
        </p:nvSpPr>
        <p:spPr/>
        <p:txBody>
          <a:bodyPr/>
          <a:lstStyle/>
          <a:p>
            <a:r>
              <a:rPr lang="en-US" dirty="0"/>
              <a:t>Hack the planet!</a:t>
            </a:r>
          </a:p>
        </p:txBody>
      </p:sp>
    </p:spTree>
    <p:extLst>
      <p:ext uri="{BB962C8B-B14F-4D97-AF65-F5344CB8AC3E}">
        <p14:creationId xmlns:p14="http://schemas.microsoft.com/office/powerpoint/2010/main" val="26107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Size - Metadata</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r>
              <a:rPr lang="en-US" dirty="0"/>
              <a:t>Chunks are aligned according to architecture:</a:t>
            </a:r>
          </a:p>
          <a:p>
            <a:pPr lvl="1"/>
            <a:r>
              <a:rPr lang="en-US" dirty="0"/>
              <a:t>32-bit: 0x8 byte aligned</a:t>
            </a:r>
          </a:p>
          <a:p>
            <a:pPr lvl="1"/>
            <a:r>
              <a:rPr lang="en-US" dirty="0"/>
              <a:t>64-bit: 0x10 (16) byte aligned</a:t>
            </a:r>
          </a:p>
          <a:p>
            <a:r>
              <a:rPr lang="en-US" dirty="0"/>
              <a:t>Room for extra data in these free bits</a:t>
            </a:r>
          </a:p>
          <a:p>
            <a:r>
              <a:rPr lang="en-US" dirty="0"/>
              <a:t>What is this data?</a:t>
            </a:r>
          </a:p>
          <a:p>
            <a:pPr lvl="1"/>
            <a:r>
              <a:rPr lang="en-US" dirty="0"/>
              <a:t>For now, only focus on </a:t>
            </a:r>
            <a:r>
              <a:rPr lang="en-US" b="1" dirty="0"/>
              <a:t>p</a:t>
            </a:r>
          </a:p>
          <a:p>
            <a:pPr lvl="1"/>
            <a:r>
              <a:rPr lang="en-US" dirty="0"/>
              <a:t>n &amp; m (will touch on later) – usually set to 0</a:t>
            </a:r>
          </a:p>
          <a:p>
            <a:pPr lvl="1"/>
            <a:endParaRPr lang="en-US" dirty="0"/>
          </a:p>
          <a:p>
            <a:pPr lvl="1"/>
            <a:endParaRPr lang="en-US" dirty="0"/>
          </a:p>
        </p:txBody>
      </p:sp>
      <p:pic>
        <p:nvPicPr>
          <p:cNvPr id="4" name="Picture 3" descr="Table&#10;&#10;Description automatically generated">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6838998" y="1131826"/>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p:nvPr/>
        </p:nvCxnSpPr>
        <p:spPr>
          <a:xfrm>
            <a:off x="7983415" y="2457450"/>
            <a:ext cx="7121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2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A45C912D-1FF6-48D8-A450-36DFE9B85674}"/>
              </a:ext>
            </a:extLst>
          </p:cNvPr>
          <p:cNvGraphicFramePr>
            <a:graphicFrameLocks noGrp="1"/>
          </p:cNvGraphicFramePr>
          <p:nvPr>
            <p:ph idx="1"/>
            <p:extLst>
              <p:ext uri="{D42A27DB-BD31-4B8C-83A1-F6EECF244321}">
                <p14:modId xmlns:p14="http://schemas.microsoft.com/office/powerpoint/2010/main" val="4168971031"/>
              </p:ext>
            </p:extLst>
          </p:nvPr>
        </p:nvGraphicFramePr>
        <p:xfrm>
          <a:off x="568619" y="945136"/>
          <a:ext cx="8444752" cy="402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6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1 </a:t>
            </a:r>
          </a:p>
        </p:txBody>
      </p:sp>
      <p:pic>
        <p:nvPicPr>
          <p:cNvPr id="5" name="Content Placeholder 4" descr="Overlapping chunks with sizes setup">
            <a:extLst>
              <a:ext uri="{FF2B5EF4-FFF2-40B4-BE49-F238E27FC236}">
                <a16:creationId xmlns:a16="http://schemas.microsoft.com/office/drawing/2014/main" id="{FF472652-C7BD-0C49-A95C-9E6240D3BB41}"/>
              </a:ext>
            </a:extLst>
          </p:cNvPr>
          <p:cNvPicPr>
            <a:picLocks noGrp="1" noChangeAspect="1"/>
          </p:cNvPicPr>
          <p:nvPr>
            <p:ph idx="1"/>
          </p:nvPr>
        </p:nvPicPr>
        <p:blipFill>
          <a:blip r:embed="rId2"/>
          <a:stretch>
            <a:fillRect/>
          </a:stretch>
        </p:blipFill>
        <p:spPr>
          <a:xfrm>
            <a:off x="2076449" y="1516283"/>
            <a:ext cx="5308693" cy="2982980"/>
          </a:xfrm>
        </p:spPr>
      </p:pic>
      <p:sp>
        <p:nvSpPr>
          <p:cNvPr id="3" name="TextBox 2">
            <a:extLst>
              <a:ext uri="{FF2B5EF4-FFF2-40B4-BE49-F238E27FC236}">
                <a16:creationId xmlns:a16="http://schemas.microsoft.com/office/drawing/2014/main" id="{89B657B8-5A67-344F-A07B-DDF8843C2CD0}"/>
              </a:ext>
            </a:extLst>
          </p:cNvPr>
          <p:cNvSpPr txBox="1"/>
          <p:nvPr/>
        </p:nvSpPr>
        <p:spPr>
          <a:xfrm>
            <a:off x="2288047" y="1083353"/>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3868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2 </a:t>
            </a:r>
          </a:p>
        </p:txBody>
      </p:sp>
      <p:pic>
        <p:nvPicPr>
          <p:cNvPr id="12" name="Content Placeholder 10" descr="Overlapping chunks edited size">
            <a:extLst>
              <a:ext uri="{FF2B5EF4-FFF2-40B4-BE49-F238E27FC236}">
                <a16:creationId xmlns:a16="http://schemas.microsoft.com/office/drawing/2014/main" id="{E033ED39-3EEC-1A4D-A464-F113FB842A3B}"/>
              </a:ext>
            </a:extLst>
          </p:cNvPr>
          <p:cNvPicPr>
            <a:picLocks noChangeAspect="1"/>
          </p:cNvPicPr>
          <p:nvPr/>
        </p:nvPicPr>
        <p:blipFill>
          <a:blip r:embed="rId2"/>
          <a:stretch>
            <a:fillRect/>
          </a:stretch>
        </p:blipFill>
        <p:spPr>
          <a:xfrm>
            <a:off x="1595041" y="1071668"/>
            <a:ext cx="6031658" cy="3564162"/>
          </a:xfrm>
          <a:prstGeom prst="rect">
            <a:avLst/>
          </a:prstGeom>
        </p:spPr>
      </p:pic>
      <p:cxnSp>
        <p:nvCxnSpPr>
          <p:cNvPr id="13" name="Straight Connector 12">
            <a:extLst>
              <a:ext uri="{FF2B5EF4-FFF2-40B4-BE49-F238E27FC236}">
                <a16:creationId xmlns:a16="http://schemas.microsoft.com/office/drawing/2014/main" id="{662910E3-DEE4-D84B-A9BA-B47674002AC0}"/>
              </a:ext>
            </a:extLst>
          </p:cNvPr>
          <p:cNvCxnSpPr>
            <a:cxnSpLocks/>
          </p:cNvCxnSpPr>
          <p:nvPr/>
        </p:nvCxnSpPr>
        <p:spPr>
          <a:xfrm>
            <a:off x="1595041" y="2099223"/>
            <a:ext cx="950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1 </a:t>
            </a:r>
          </a:p>
        </p:txBody>
      </p:sp>
      <p:graphicFrame>
        <p:nvGraphicFramePr>
          <p:cNvPr id="5" name="Content Placeholder 2">
            <a:extLst>
              <a:ext uri="{FF2B5EF4-FFF2-40B4-BE49-F238E27FC236}">
                <a16:creationId xmlns:a16="http://schemas.microsoft.com/office/drawing/2014/main" id="{36F366EF-71FA-46A3-A852-A1894BEDBEBA}"/>
              </a:ext>
            </a:extLst>
          </p:cNvPr>
          <p:cNvGraphicFramePr>
            <a:graphicFrameLocks noGrp="1"/>
          </p:cNvGraphicFramePr>
          <p:nvPr>
            <p:ph idx="1"/>
            <p:extLst>
              <p:ext uri="{D42A27DB-BD31-4B8C-83A1-F6EECF244321}">
                <p14:modId xmlns:p14="http://schemas.microsoft.com/office/powerpoint/2010/main" val="3689298688"/>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2 </a:t>
            </a:r>
          </a:p>
        </p:txBody>
      </p:sp>
      <p:graphicFrame>
        <p:nvGraphicFramePr>
          <p:cNvPr id="5" name="Content Placeholder 2">
            <a:extLst>
              <a:ext uri="{FF2B5EF4-FFF2-40B4-BE49-F238E27FC236}">
                <a16:creationId xmlns:a16="http://schemas.microsoft.com/office/drawing/2014/main" id="{E685B4C5-57FC-4DAB-A324-BECFC5AD6460}"/>
              </a:ext>
            </a:extLst>
          </p:cNvPr>
          <p:cNvGraphicFramePr>
            <a:graphicFrameLocks noGrp="1"/>
          </p:cNvGraphicFramePr>
          <p:nvPr>
            <p:ph idx="1"/>
            <p:extLst>
              <p:ext uri="{D42A27DB-BD31-4B8C-83A1-F6EECF244321}">
                <p14:modId xmlns:p14="http://schemas.microsoft.com/office/powerpoint/2010/main" val="173230563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6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Why Do We Need to Reallocate?</a:t>
            </a:r>
          </a:p>
        </p:txBody>
      </p:sp>
      <p:sp>
        <p:nvSpPr>
          <p:cNvPr id="5" name="Content Placeholder 2">
            <a:extLst>
              <a:ext uri="{FF2B5EF4-FFF2-40B4-BE49-F238E27FC236}">
                <a16:creationId xmlns:a16="http://schemas.microsoft.com/office/drawing/2014/main" id="{B1EBCC43-EA48-6F4E-963D-87C67677CF7C}"/>
              </a:ext>
            </a:extLst>
          </p:cNvPr>
          <p:cNvSpPr txBox="1">
            <a:spLocks/>
          </p:cNvSpPr>
          <p:nvPr/>
        </p:nvSpPr>
        <p:spPr>
          <a:xfrm>
            <a:off x="628650" y="1236541"/>
            <a:ext cx="4207877"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9206DEA-E15D-064E-8AE9-C36D36DBC533}"/>
              </a:ext>
            </a:extLst>
          </p:cNvPr>
          <p:cNvSpPr txBox="1">
            <a:spLocks/>
          </p:cNvSpPr>
          <p:nvPr/>
        </p:nvSpPr>
        <p:spPr>
          <a:xfrm>
            <a:off x="506321" y="1236540"/>
            <a:ext cx="4852757" cy="3717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1s </a:t>
            </a:r>
            <a:r>
              <a:rPr lang="en-US" b="1" i="1" dirty="0"/>
              <a:t>size</a:t>
            </a:r>
            <a:r>
              <a:rPr lang="en-US" dirty="0"/>
              <a:t> overlaps with Chunk 2</a:t>
            </a:r>
          </a:p>
          <a:p>
            <a:pPr lvl="1"/>
            <a:r>
              <a:rPr lang="en-US" dirty="0"/>
              <a:t>This is </a:t>
            </a:r>
            <a:r>
              <a:rPr lang="en-US" b="1" i="1" dirty="0"/>
              <a:t>NOT</a:t>
            </a:r>
            <a:r>
              <a:rPr lang="en-US" dirty="0"/>
              <a:t> being used to keep track of the size by the developers of the program though</a:t>
            </a:r>
          </a:p>
          <a:p>
            <a:r>
              <a:rPr lang="en-US" dirty="0"/>
              <a:t>Developers do NOT use the </a:t>
            </a:r>
            <a:r>
              <a:rPr lang="en-US" b="1" i="1" dirty="0"/>
              <a:t>size </a:t>
            </a:r>
            <a:r>
              <a:rPr lang="en-US" dirty="0"/>
              <a:t>of the chunk as a reference to the size of their data though</a:t>
            </a:r>
          </a:p>
          <a:p>
            <a:endParaRPr lang="en-US" dirty="0"/>
          </a:p>
          <a:p>
            <a:r>
              <a:rPr lang="en-US" dirty="0"/>
              <a:t>So, we corrupt, free then reallocate</a:t>
            </a:r>
          </a:p>
          <a:p>
            <a:pPr lvl="1"/>
            <a:endParaRPr lang="en-US" dirty="0"/>
          </a:p>
        </p:txBody>
      </p:sp>
      <p:pic>
        <p:nvPicPr>
          <p:cNvPr id="11" name="Content Placeholder 10" descr="Overlapping chunks edited size">
            <a:extLst>
              <a:ext uri="{FF2B5EF4-FFF2-40B4-BE49-F238E27FC236}">
                <a16:creationId xmlns:a16="http://schemas.microsoft.com/office/drawing/2014/main" id="{B5477A95-B5C2-5947-A8B2-80ADD2029972}"/>
              </a:ext>
            </a:extLst>
          </p:cNvPr>
          <p:cNvPicPr>
            <a:picLocks noGrp="1" noChangeAspect="1"/>
          </p:cNvPicPr>
          <p:nvPr>
            <p:ph idx="1"/>
          </p:nvPr>
        </p:nvPicPr>
        <p:blipFill>
          <a:blip r:embed="rId2"/>
          <a:stretch>
            <a:fillRect/>
          </a:stretch>
        </p:blipFill>
        <p:spPr>
          <a:xfrm>
            <a:off x="5220938" y="1209032"/>
            <a:ext cx="3056458" cy="1806089"/>
          </a:xfrm>
        </p:spPr>
      </p:pic>
      <p:sp>
        <p:nvSpPr>
          <p:cNvPr id="10" name="TextBox 9">
            <a:extLst>
              <a:ext uri="{FF2B5EF4-FFF2-40B4-BE49-F238E27FC236}">
                <a16:creationId xmlns:a16="http://schemas.microsoft.com/office/drawing/2014/main" id="{FC0F85E9-1611-C94E-8A20-AF0187FEAD2F}"/>
              </a:ext>
            </a:extLst>
          </p:cNvPr>
          <p:cNvSpPr txBox="1"/>
          <p:nvPr/>
        </p:nvSpPr>
        <p:spPr>
          <a:xfrm>
            <a:off x="5220938" y="1008296"/>
            <a:ext cx="568510" cy="369332"/>
          </a:xfrm>
          <a:prstGeom prst="rect">
            <a:avLst/>
          </a:prstGeom>
          <a:noFill/>
        </p:spPr>
        <p:txBody>
          <a:bodyPr wrap="square" rtlCol="0">
            <a:spAutoFit/>
          </a:bodyPr>
          <a:lstStyle/>
          <a:p>
            <a:r>
              <a:rPr lang="en-US" dirty="0"/>
              <a:t>Size</a:t>
            </a:r>
          </a:p>
        </p:txBody>
      </p:sp>
      <p:cxnSp>
        <p:nvCxnSpPr>
          <p:cNvPr id="12" name="Straight Connector 11">
            <a:extLst>
              <a:ext uri="{FF2B5EF4-FFF2-40B4-BE49-F238E27FC236}">
                <a16:creationId xmlns:a16="http://schemas.microsoft.com/office/drawing/2014/main" id="{C5E43A41-88C3-7F49-B253-17F71FD3F962}"/>
              </a:ext>
            </a:extLst>
          </p:cNvPr>
          <p:cNvCxnSpPr>
            <a:cxnSpLocks/>
          </p:cNvCxnSpPr>
          <p:nvPr/>
        </p:nvCxnSpPr>
        <p:spPr>
          <a:xfrm>
            <a:off x="5220938" y="1730106"/>
            <a:ext cx="6481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B43C5E8B-C5FC-F84A-B609-6651FEAEA859}"/>
              </a:ext>
            </a:extLst>
          </p:cNvPr>
          <p:cNvPicPr>
            <a:picLocks noChangeAspect="1"/>
          </p:cNvPicPr>
          <p:nvPr/>
        </p:nvPicPr>
        <p:blipFill>
          <a:blip r:embed="rId2"/>
          <a:stretch>
            <a:fillRect/>
          </a:stretch>
        </p:blipFill>
        <p:spPr>
          <a:xfrm>
            <a:off x="706163" y="2158999"/>
            <a:ext cx="6739665" cy="224655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p:txBody>
          <a:bodyPr/>
          <a:lstStyle/>
          <a:p>
            <a:r>
              <a:rPr lang="en-US" dirty="0"/>
              <a:t>Free the Corrupted Chunk</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663547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chunk is put into the </a:t>
            </a:r>
            <a:r>
              <a:rPr lang="en-US" b="1" i="1" dirty="0"/>
              <a:t>wrong</a:t>
            </a:r>
            <a:r>
              <a:rPr lang="en-US" dirty="0"/>
              <a:t> bin</a:t>
            </a:r>
          </a:p>
          <a:p>
            <a:r>
              <a:rPr lang="en-US" b="1" i="1" dirty="0"/>
              <a:t>0x80</a:t>
            </a:r>
            <a:r>
              <a:rPr lang="en-US" dirty="0"/>
              <a:t> instead of </a:t>
            </a:r>
            <a:r>
              <a:rPr lang="en-US" b="1" i="1" dirty="0"/>
              <a:t>0x40</a:t>
            </a:r>
          </a:p>
          <a:p>
            <a:endParaRPr lang="en-US" dirty="0"/>
          </a:p>
          <a:p>
            <a:pPr lvl="1"/>
            <a:endParaRPr lang="en-US" dirty="0"/>
          </a:p>
        </p:txBody>
      </p:sp>
      <p:cxnSp>
        <p:nvCxnSpPr>
          <p:cNvPr id="9" name="Straight Connector 8">
            <a:extLst>
              <a:ext uri="{FF2B5EF4-FFF2-40B4-BE49-F238E27FC236}">
                <a16:creationId xmlns:a16="http://schemas.microsoft.com/office/drawing/2014/main" id="{C9FCA25B-DB7E-6F4F-9508-DDFAAD359DC9}"/>
              </a:ext>
            </a:extLst>
          </p:cNvPr>
          <p:cNvCxnSpPr>
            <a:cxnSpLocks/>
          </p:cNvCxnSpPr>
          <p:nvPr/>
        </p:nvCxnSpPr>
        <p:spPr>
          <a:xfrm>
            <a:off x="5898382" y="2473185"/>
            <a:ext cx="7536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E2349B43-B81A-7E45-A4B0-4C5199CDB8D1}"/>
              </a:ext>
            </a:extLst>
          </p:cNvPr>
          <p:cNvPicPr>
            <a:picLocks noChangeAspect="1"/>
          </p:cNvPicPr>
          <p:nvPr/>
        </p:nvPicPr>
        <p:blipFill>
          <a:blip r:embed="rId2"/>
          <a:stretch>
            <a:fillRect/>
          </a:stretch>
        </p:blipFill>
        <p:spPr>
          <a:xfrm>
            <a:off x="838065" y="2404310"/>
            <a:ext cx="6686655" cy="226317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1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 believes it is size 0x80!</a:t>
            </a:r>
          </a:p>
          <a:p>
            <a:pPr lvl="1"/>
            <a:r>
              <a:rPr lang="en-US" dirty="0"/>
              <a:t>Allocation will use all 0x80 bytes (should be 0x40)</a:t>
            </a:r>
          </a:p>
          <a:p>
            <a:r>
              <a:rPr lang="en-US" dirty="0"/>
              <a:t>Chunk 1 overlaps Chunk 2 (shown by the </a:t>
            </a:r>
            <a:r>
              <a:rPr lang="en-US" b="1" dirty="0">
                <a:solidFill>
                  <a:srgbClr val="FF0000"/>
                </a:solidFill>
              </a:rPr>
              <a:t>red</a:t>
            </a:r>
            <a:r>
              <a:rPr lang="en-US" dirty="0"/>
              <a:t> arrow)</a:t>
            </a:r>
          </a:p>
          <a:p>
            <a:pPr lvl="1"/>
            <a:endParaRPr lang="en-US" dirty="0"/>
          </a:p>
        </p:txBody>
      </p:sp>
      <p:sp>
        <p:nvSpPr>
          <p:cNvPr id="9" name="TextBox 8">
            <a:extLst>
              <a:ext uri="{FF2B5EF4-FFF2-40B4-BE49-F238E27FC236}">
                <a16:creationId xmlns:a16="http://schemas.microsoft.com/office/drawing/2014/main" id="{9FC870B5-F901-1946-93D1-291D9F5D735F}"/>
              </a:ext>
            </a:extLst>
          </p:cNvPr>
          <p:cNvSpPr txBox="1"/>
          <p:nvPr/>
        </p:nvSpPr>
        <p:spPr>
          <a:xfrm>
            <a:off x="920392" y="2387084"/>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78668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2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what? </a:t>
            </a:r>
          </a:p>
          <a:p>
            <a:r>
              <a:rPr lang="en-US" dirty="0"/>
              <a:t>Time to cause some havoc!</a:t>
            </a:r>
          </a:p>
        </p:txBody>
      </p:sp>
      <p:sp>
        <p:nvSpPr>
          <p:cNvPr id="9" name="TextBox 8">
            <a:extLst>
              <a:ext uri="{FF2B5EF4-FFF2-40B4-BE49-F238E27FC236}">
                <a16:creationId xmlns:a16="http://schemas.microsoft.com/office/drawing/2014/main" id="{5F8AD434-F609-554C-B341-784AF81348BB}"/>
              </a:ext>
            </a:extLst>
          </p:cNvPr>
          <p:cNvSpPr txBox="1"/>
          <p:nvPr/>
        </p:nvSpPr>
        <p:spPr>
          <a:xfrm>
            <a:off x="1127925" y="2524145"/>
            <a:ext cx="568510" cy="369332"/>
          </a:xfrm>
          <a:prstGeom prst="rect">
            <a:avLst/>
          </a:prstGeom>
          <a:noFill/>
        </p:spPr>
        <p:txBody>
          <a:bodyPr wrap="square" rtlCol="0">
            <a:spAutoFit/>
          </a:bodyPr>
          <a:lstStyle/>
          <a:p>
            <a:r>
              <a:rPr lang="en-US" dirty="0"/>
              <a:t>Size</a:t>
            </a:r>
          </a:p>
        </p:txBody>
      </p:sp>
      <p:pic>
        <p:nvPicPr>
          <p:cNvPr id="10" name="Picture 9" descr="Diagram&#10;&#10;Description automatically generated">
            <a:extLst>
              <a:ext uri="{FF2B5EF4-FFF2-40B4-BE49-F238E27FC236}">
                <a16:creationId xmlns:a16="http://schemas.microsoft.com/office/drawing/2014/main" id="{A048F790-5A97-2349-BFE0-B00098A51E39}"/>
              </a:ext>
            </a:extLst>
          </p:cNvPr>
          <p:cNvPicPr>
            <a:picLocks noChangeAspect="1"/>
          </p:cNvPicPr>
          <p:nvPr/>
        </p:nvPicPr>
        <p:blipFill>
          <a:blip r:embed="rId2"/>
          <a:stretch>
            <a:fillRect/>
          </a:stretch>
        </p:blipFill>
        <p:spPr>
          <a:xfrm>
            <a:off x="838065" y="2404310"/>
            <a:ext cx="6686655" cy="2263175"/>
          </a:xfrm>
          <a:prstGeom prst="rect">
            <a:avLst/>
          </a:prstGeom>
        </p:spPr>
      </p:pic>
    </p:spTree>
    <p:extLst>
      <p:ext uri="{BB962C8B-B14F-4D97-AF65-F5344CB8AC3E}">
        <p14:creationId xmlns:p14="http://schemas.microsoft.com/office/powerpoint/2010/main" val="1748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6F0-09EE-204A-A362-8F838768369E}"/>
              </a:ext>
            </a:extLst>
          </p:cNvPr>
          <p:cNvSpPr>
            <a:spLocks noGrp="1"/>
          </p:cNvSpPr>
          <p:nvPr>
            <p:ph type="title"/>
          </p:nvPr>
        </p:nvSpPr>
        <p:spPr/>
        <p:txBody>
          <a:bodyPr/>
          <a:lstStyle/>
          <a:p>
            <a:r>
              <a:rPr lang="en-US" dirty="0"/>
              <a:t>Overlapping Chunks</a:t>
            </a:r>
          </a:p>
        </p:txBody>
      </p:sp>
      <p:sp>
        <p:nvSpPr>
          <p:cNvPr id="3" name="Text Placeholder 2">
            <a:extLst>
              <a:ext uri="{FF2B5EF4-FFF2-40B4-BE49-F238E27FC236}">
                <a16:creationId xmlns:a16="http://schemas.microsoft.com/office/drawing/2014/main" id="{B215E06C-29C1-ED42-9BB8-0049186C22F4}"/>
              </a:ext>
            </a:extLst>
          </p:cNvPr>
          <p:cNvSpPr>
            <a:spLocks noGrp="1"/>
          </p:cNvSpPr>
          <p:nvPr>
            <p:ph type="body" idx="1"/>
          </p:nvPr>
        </p:nvSpPr>
        <p:spPr/>
        <p:txBody>
          <a:bodyPr/>
          <a:lstStyle/>
          <a:p>
            <a:r>
              <a:rPr lang="en-US" dirty="0"/>
              <a:t>Just what it sounds like</a:t>
            </a:r>
          </a:p>
        </p:txBody>
      </p:sp>
    </p:spTree>
    <p:extLst>
      <p:ext uri="{BB962C8B-B14F-4D97-AF65-F5344CB8AC3E}">
        <p14:creationId xmlns:p14="http://schemas.microsoft.com/office/powerpoint/2010/main" val="123220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629841" y="342900"/>
            <a:ext cx="2949178" cy="1200150"/>
          </a:xfrm>
        </p:spPr>
        <p:txBody>
          <a:bodyPr anchor="b">
            <a:normAutofit/>
          </a:bodyPr>
          <a:lstStyle/>
          <a:p>
            <a:r>
              <a:rPr lang="en-US" sz="2500"/>
              <a:t>Causing Havoc via Memory Corruption – 1 </a:t>
            </a:r>
          </a:p>
        </p:txBody>
      </p:sp>
      <p:sp>
        <p:nvSpPr>
          <p:cNvPr id="9" name="Text Placeholder 3">
            <a:extLst>
              <a:ext uri="{FF2B5EF4-FFF2-40B4-BE49-F238E27FC236}">
                <a16:creationId xmlns:a16="http://schemas.microsoft.com/office/drawing/2014/main" id="{C90AA4B4-8277-435B-A135-E32659702D81}"/>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8302FB1F-0E8D-4E82-A163-9B5C76AF3318}"/>
              </a:ext>
            </a:extLst>
          </p:cNvPr>
          <p:cNvGraphicFramePr>
            <a:graphicFrameLocks noGrp="1"/>
          </p:cNvGraphicFramePr>
          <p:nvPr>
            <p:ph idx="1"/>
            <p:extLst>
              <p:ext uri="{D42A27DB-BD31-4B8C-83A1-F6EECF244321}">
                <p14:modId xmlns:p14="http://schemas.microsoft.com/office/powerpoint/2010/main" val="627752240"/>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1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150472" y="242369"/>
            <a:ext cx="9182713" cy="994172"/>
          </a:xfrm>
        </p:spPr>
        <p:txBody>
          <a:bodyPr>
            <a:normAutofit fontScale="90000"/>
          </a:bodyPr>
          <a:lstStyle/>
          <a:p>
            <a:r>
              <a:rPr lang="en-US" dirty="0"/>
              <a:t>Causing Havoc via Memory Corruption – 2 </a:t>
            </a:r>
          </a:p>
        </p:txBody>
      </p:sp>
      <p:sp>
        <p:nvSpPr>
          <p:cNvPr id="3" name="Content Placeholder 2">
            <a:extLst>
              <a:ext uri="{FF2B5EF4-FFF2-40B4-BE49-F238E27FC236}">
                <a16:creationId xmlns:a16="http://schemas.microsoft.com/office/drawing/2014/main" id="{BAC728D2-3F10-1E4F-834F-752F10A64EB6}"/>
              </a:ext>
            </a:extLst>
          </p:cNvPr>
          <p:cNvSpPr>
            <a:spLocks noGrp="1"/>
          </p:cNvSpPr>
          <p:nvPr>
            <p:ph idx="1"/>
          </p:nvPr>
        </p:nvSpPr>
        <p:spPr>
          <a:xfrm>
            <a:off x="520861" y="1236541"/>
            <a:ext cx="8472667" cy="3263504"/>
          </a:xfrm>
        </p:spPr>
        <p:txBody>
          <a:bodyPr/>
          <a:lstStyle/>
          <a:p>
            <a:r>
              <a:rPr lang="en-US" b="1" i="1" dirty="0"/>
              <a:t>Overlapping</a:t>
            </a:r>
            <a:r>
              <a:rPr lang="en-US" dirty="0"/>
              <a:t> chunk (chunk 1) &amp; </a:t>
            </a:r>
            <a:r>
              <a:rPr lang="en-US" b="1" i="1" dirty="0"/>
              <a:t>Overlapped</a:t>
            </a:r>
            <a:r>
              <a:rPr lang="en-US" dirty="0"/>
              <a:t> chunk (chunk 2) </a:t>
            </a:r>
          </a:p>
          <a:p>
            <a:r>
              <a:rPr lang="en-US" dirty="0"/>
              <a:t>Memory Corruption in the </a:t>
            </a:r>
            <a:r>
              <a:rPr lang="en-US" i="1" dirty="0"/>
              <a:t>overlapped</a:t>
            </a:r>
            <a:r>
              <a:rPr lang="en-US" dirty="0"/>
              <a:t> chunk:</a:t>
            </a:r>
          </a:p>
          <a:p>
            <a:pPr lvl="1"/>
            <a:r>
              <a:rPr lang="en-US" dirty="0"/>
              <a:t>Use </a:t>
            </a:r>
            <a:r>
              <a:rPr lang="en-US" i="1" dirty="0"/>
              <a:t>overlapping</a:t>
            </a:r>
            <a:r>
              <a:rPr lang="en-US" dirty="0"/>
              <a:t> chunk (chunk 1) to corrupt data in </a:t>
            </a:r>
            <a:r>
              <a:rPr lang="en-US" i="1" dirty="0"/>
              <a:t>overlapped</a:t>
            </a:r>
            <a:r>
              <a:rPr lang="en-US" dirty="0"/>
              <a:t> chunk (chunk 2) </a:t>
            </a:r>
          </a:p>
          <a:p>
            <a:r>
              <a:rPr lang="en-US" dirty="0"/>
              <a:t>Memory Corruption in the </a:t>
            </a:r>
            <a:r>
              <a:rPr lang="en-US" i="1" dirty="0"/>
              <a:t>overlapping </a:t>
            </a:r>
            <a:r>
              <a:rPr lang="en-US" dirty="0"/>
              <a:t>(freshly allocated) chunk: </a:t>
            </a:r>
          </a:p>
          <a:p>
            <a:pPr lvl="1"/>
            <a:r>
              <a:rPr lang="en-US" dirty="0"/>
              <a:t>Use </a:t>
            </a:r>
            <a:r>
              <a:rPr lang="en-US" i="1" dirty="0"/>
              <a:t>overlapped</a:t>
            </a:r>
            <a:r>
              <a:rPr lang="en-US" dirty="0"/>
              <a:t> chunk (chunk 2) to corrupt data in </a:t>
            </a:r>
            <a:r>
              <a:rPr lang="en-US" i="1" dirty="0"/>
              <a:t>overlapping</a:t>
            </a:r>
            <a:r>
              <a:rPr lang="en-US" dirty="0"/>
              <a:t> chunk (chunk 1) </a:t>
            </a:r>
          </a:p>
        </p:txBody>
      </p:sp>
      <p:pic>
        <p:nvPicPr>
          <p:cNvPr id="4" name="Content Placeholder 6" descr="Diagram&#10;&#10;Description automatically generated">
            <a:extLst>
              <a:ext uri="{FF2B5EF4-FFF2-40B4-BE49-F238E27FC236}">
                <a16:creationId xmlns:a16="http://schemas.microsoft.com/office/drawing/2014/main" id="{663B7409-C1D9-8C48-B694-2E4F03FB7B11}"/>
              </a:ext>
            </a:extLst>
          </p:cNvPr>
          <p:cNvPicPr>
            <a:picLocks noChangeAspect="1"/>
          </p:cNvPicPr>
          <p:nvPr/>
        </p:nvPicPr>
        <p:blipFill>
          <a:blip r:embed="rId2"/>
          <a:stretch>
            <a:fillRect/>
          </a:stretch>
        </p:blipFill>
        <p:spPr>
          <a:xfrm>
            <a:off x="3209588" y="3744398"/>
            <a:ext cx="2200624" cy="1236541"/>
          </a:xfrm>
          <a:prstGeom prst="rect">
            <a:avLst/>
          </a:prstGeom>
        </p:spPr>
      </p:pic>
    </p:spTree>
    <p:extLst>
      <p:ext uri="{BB962C8B-B14F-4D97-AF65-F5344CB8AC3E}">
        <p14:creationId xmlns:p14="http://schemas.microsoft.com/office/powerpoint/2010/main" val="278452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DBE-4AB4-D949-895B-B830C6472680}"/>
              </a:ext>
            </a:extLst>
          </p:cNvPr>
          <p:cNvSpPr>
            <a:spLocks noGrp="1"/>
          </p:cNvSpPr>
          <p:nvPr>
            <p:ph type="title"/>
          </p:nvPr>
        </p:nvSpPr>
        <p:spPr>
          <a:xfrm>
            <a:off x="629841" y="342900"/>
            <a:ext cx="2949178" cy="801295"/>
          </a:xfrm>
        </p:spPr>
        <p:txBody>
          <a:bodyPr anchor="b">
            <a:normAutofit/>
          </a:bodyPr>
          <a:lstStyle/>
          <a:p>
            <a:r>
              <a:rPr lang="en-US" dirty="0"/>
              <a:t>Requirements</a:t>
            </a:r>
          </a:p>
        </p:txBody>
      </p:sp>
      <p:sp>
        <p:nvSpPr>
          <p:cNvPr id="9" name="Text Placeholder 3">
            <a:extLst>
              <a:ext uri="{FF2B5EF4-FFF2-40B4-BE49-F238E27FC236}">
                <a16:creationId xmlns:a16="http://schemas.microsoft.com/office/drawing/2014/main" id="{759092A8-48AF-437C-AC37-6DDFC9B30EB3}"/>
              </a:ext>
            </a:extLst>
          </p:cNvPr>
          <p:cNvSpPr>
            <a:spLocks noGrp="1"/>
          </p:cNvSpPr>
          <p:nvPr>
            <p:ph type="body" sz="half" idx="2"/>
          </p:nvPr>
        </p:nvSpPr>
        <p:spPr>
          <a:xfrm>
            <a:off x="629841" y="1543052"/>
            <a:ext cx="2949178" cy="2858691"/>
          </a:xfrm>
        </p:spPr>
        <p:txBody>
          <a:bodyPr/>
          <a:lstStyle/>
          <a:p>
            <a:endParaRPr lang="en-US" dirty="0"/>
          </a:p>
        </p:txBody>
      </p:sp>
      <p:graphicFrame>
        <p:nvGraphicFramePr>
          <p:cNvPr id="5" name="Content Placeholder 2">
            <a:extLst>
              <a:ext uri="{FF2B5EF4-FFF2-40B4-BE49-F238E27FC236}">
                <a16:creationId xmlns:a16="http://schemas.microsoft.com/office/drawing/2014/main" id="{512B105F-D11B-4864-B97B-C6AB32E2DD4C}"/>
              </a:ext>
            </a:extLst>
          </p:cNvPr>
          <p:cNvGraphicFramePr>
            <a:graphicFrameLocks noGrp="1"/>
          </p:cNvGraphicFramePr>
          <p:nvPr>
            <p:ph idx="1"/>
            <p:extLst>
              <p:ext uri="{D42A27DB-BD31-4B8C-83A1-F6EECF244321}">
                <p14:modId xmlns:p14="http://schemas.microsoft.com/office/powerpoint/2010/main" val="2002607757"/>
              </p:ext>
            </p:extLst>
          </p:nvPr>
        </p:nvGraphicFramePr>
        <p:xfrm>
          <a:off x="2522483" y="740572"/>
          <a:ext cx="5994058" cy="4060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EDFB-23E8-4740-82A1-790FFFC0F5EE}"/>
              </a:ext>
            </a:extLst>
          </p:cNvPr>
          <p:cNvSpPr>
            <a:spLocks noGrp="1"/>
          </p:cNvSpPr>
          <p:nvPr>
            <p:ph type="title"/>
          </p:nvPr>
        </p:nvSpPr>
        <p:spPr>
          <a:xfrm>
            <a:off x="628650" y="273847"/>
            <a:ext cx="7886700" cy="994172"/>
          </a:xfrm>
        </p:spPr>
        <p:txBody>
          <a:bodyPr anchor="ctr">
            <a:normAutofit/>
          </a:bodyPr>
          <a:lstStyle/>
          <a:p>
            <a:r>
              <a:rPr lang="en-US" dirty="0"/>
              <a:t>Drawbacks</a:t>
            </a:r>
          </a:p>
        </p:txBody>
      </p:sp>
      <p:graphicFrame>
        <p:nvGraphicFramePr>
          <p:cNvPr id="5" name="Content Placeholder 2">
            <a:extLst>
              <a:ext uri="{FF2B5EF4-FFF2-40B4-BE49-F238E27FC236}">
                <a16:creationId xmlns:a16="http://schemas.microsoft.com/office/drawing/2014/main" id="{2DDA5510-F284-4153-A5D6-5AF0A74D516F}"/>
              </a:ext>
            </a:extLst>
          </p:cNvPr>
          <p:cNvGraphicFramePr>
            <a:graphicFrameLocks noGrp="1"/>
          </p:cNvGraphicFramePr>
          <p:nvPr>
            <p:ph idx="1"/>
            <p:extLst>
              <p:ext uri="{D42A27DB-BD31-4B8C-83A1-F6EECF244321}">
                <p14:modId xmlns:p14="http://schemas.microsoft.com/office/powerpoint/2010/main" val="340160346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63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0"/>
            <a:ext cx="4468168" cy="3777669"/>
          </a:xfrm>
        </p:spPr>
        <p:txBody>
          <a:bodyPr>
            <a:normAutofit/>
          </a:bodyPr>
          <a:lstStyle/>
          <a:p>
            <a:r>
              <a:rPr lang="en-US" i="1" dirty="0"/>
              <a:t>/</a:t>
            </a:r>
            <a:r>
              <a:rPr lang="en-US" i="1" dirty="0" err="1"/>
              <a:t>overlapping_chunks</a:t>
            </a:r>
            <a:r>
              <a:rPr lang="en-US" i="1" dirty="0"/>
              <a:t>/exercise1/ </a:t>
            </a:r>
            <a:r>
              <a:rPr lang="en-US" dirty="0"/>
              <a:t>directory:</a:t>
            </a:r>
          </a:p>
          <a:p>
            <a:pPr lvl="1"/>
            <a:r>
              <a:rPr lang="en-US" dirty="0"/>
              <a:t>Use </a:t>
            </a:r>
            <a:r>
              <a:rPr lang="en-US" i="1" dirty="0" err="1"/>
              <a:t>start.py</a:t>
            </a:r>
            <a:endParaRPr lang="en-US" i="1" dirty="0"/>
          </a:p>
          <a:p>
            <a:r>
              <a:rPr lang="en-US" dirty="0"/>
              <a:t>The goal of the challenge is to overwrite a </a:t>
            </a:r>
            <a:r>
              <a:rPr lang="en-US" i="1" dirty="0"/>
              <a:t>string </a:t>
            </a:r>
            <a:r>
              <a:rPr lang="en-US" dirty="0"/>
              <a:t>within the </a:t>
            </a:r>
            <a:r>
              <a:rPr lang="en-US" b="1" i="1" dirty="0"/>
              <a:t>third </a:t>
            </a:r>
            <a:r>
              <a:rPr lang="en-US" dirty="0"/>
              <a:t>chunk:</a:t>
            </a:r>
          </a:p>
          <a:p>
            <a:pPr lvl="1"/>
            <a:r>
              <a:rPr lang="en-US" dirty="0"/>
              <a:t>Buffer overflow in </a:t>
            </a:r>
            <a:r>
              <a:rPr lang="en-US" i="1" dirty="0">
                <a:latin typeface="Britannic Bold" panose="020B0903060703020204" pitchFamily="34" charset="77"/>
              </a:rPr>
              <a:t>first</a:t>
            </a:r>
            <a:r>
              <a:rPr lang="en-US" dirty="0"/>
              <a:t> chunk</a:t>
            </a:r>
          </a:p>
          <a:p>
            <a:pPr lvl="1"/>
            <a:r>
              <a:rPr lang="en-US" b="1" dirty="0"/>
              <a:t>Overlap</a:t>
            </a:r>
            <a:r>
              <a:rPr lang="en-US" dirty="0"/>
              <a:t> the </a:t>
            </a:r>
            <a:r>
              <a:rPr lang="en-US" b="1" i="1" dirty="0"/>
              <a:t>third</a:t>
            </a:r>
            <a:r>
              <a:rPr lang="en-US" dirty="0"/>
              <a:t> chunk with the </a:t>
            </a:r>
            <a:r>
              <a:rPr lang="en-US" b="1" i="1" dirty="0"/>
              <a:t>second</a:t>
            </a:r>
            <a:r>
              <a:rPr lang="en-US" dirty="0"/>
              <a:t> chunk</a:t>
            </a:r>
          </a:p>
          <a:p>
            <a:r>
              <a:rPr lang="en-US" dirty="0"/>
              <a:t>Look at malloc/frees sizes and locations</a:t>
            </a:r>
          </a:p>
        </p:txBody>
      </p:sp>
      <p:sp>
        <p:nvSpPr>
          <p:cNvPr id="6" name="Content Placeholder 2">
            <a:extLst>
              <a:ext uri="{FF2B5EF4-FFF2-40B4-BE49-F238E27FC236}">
                <a16:creationId xmlns:a16="http://schemas.microsoft.com/office/drawing/2014/main" id="{39A72158-D7EA-B949-8D59-73BFFE7F9CFD}"/>
              </a:ext>
            </a:extLst>
          </p:cNvPr>
          <p:cNvSpPr txBox="1">
            <a:spLocks/>
          </p:cNvSpPr>
          <p:nvPr/>
        </p:nvSpPr>
        <p:spPr>
          <a:xfrm>
            <a:off x="5096818" y="883056"/>
            <a:ext cx="4185919" cy="5358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Hiragino Kaku Gothic Std W8" panose="020B0800000000000000" pitchFamily="34" charset="-128"/>
                <a:ea typeface="Hiragino Kaku Gothic Std W8" panose="020B0800000000000000" pitchFamily="34" charset="-128"/>
              </a:rPr>
              <a:t>Chunk Setup in Challenge</a:t>
            </a:r>
          </a:p>
        </p:txBody>
      </p:sp>
      <p:sp>
        <p:nvSpPr>
          <p:cNvPr id="7" name="Content Placeholder 2">
            <a:extLst>
              <a:ext uri="{FF2B5EF4-FFF2-40B4-BE49-F238E27FC236}">
                <a16:creationId xmlns:a16="http://schemas.microsoft.com/office/drawing/2014/main" id="{0582BF41-4CA3-634F-9CAF-C2E85B2EF0A4}"/>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pic>
        <p:nvPicPr>
          <p:cNvPr id="8" name="Picture 7" descr="Overlapping chunks ordering starting point">
            <a:extLst>
              <a:ext uri="{FF2B5EF4-FFF2-40B4-BE49-F238E27FC236}">
                <a16:creationId xmlns:a16="http://schemas.microsoft.com/office/drawing/2014/main" id="{2D118400-2917-AE47-B628-09BD09A07A36}"/>
              </a:ext>
            </a:extLst>
          </p:cNvPr>
          <p:cNvPicPr>
            <a:picLocks noChangeAspect="1"/>
          </p:cNvPicPr>
          <p:nvPr/>
        </p:nvPicPr>
        <p:blipFill>
          <a:blip r:embed="rId2"/>
          <a:stretch>
            <a:fillRect/>
          </a:stretch>
        </p:blipFill>
        <p:spPr>
          <a:xfrm>
            <a:off x="5082451" y="1345323"/>
            <a:ext cx="3277778" cy="3072917"/>
          </a:xfrm>
          <a:prstGeom prst="rect">
            <a:avLst/>
          </a:prstGeom>
        </p:spPr>
      </p:pic>
    </p:spTree>
    <p:extLst>
      <p:ext uri="{BB962C8B-B14F-4D97-AF65-F5344CB8AC3E}">
        <p14:creationId xmlns:p14="http://schemas.microsoft.com/office/powerpoint/2010/main" val="412885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D1FC0904-46FD-BA40-8D5E-1ECBE423E1E9}"/>
              </a:ext>
            </a:extLst>
          </p:cNvPr>
          <p:cNvPicPr>
            <a:picLocks noChangeAspect="1"/>
          </p:cNvPicPr>
          <p:nvPr/>
        </p:nvPicPr>
        <p:blipFill>
          <a:blip r:embed="rId2"/>
          <a:stretch>
            <a:fillRect/>
          </a:stretch>
        </p:blipFill>
        <p:spPr>
          <a:xfrm>
            <a:off x="4692784" y="1000976"/>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i="1" dirty="0"/>
              <a:t>First</a:t>
            </a:r>
            <a:r>
              <a:rPr lang="en-US" dirty="0"/>
              <a:t> chunk overflows into </a:t>
            </a:r>
            <a:r>
              <a:rPr lang="en-US" i="1" dirty="0"/>
              <a:t>second</a:t>
            </a:r>
            <a:r>
              <a:rPr lang="en-US" dirty="0"/>
              <a:t> </a:t>
            </a:r>
          </a:p>
          <a:p>
            <a:r>
              <a:rPr lang="en-US" dirty="0"/>
              <a:t>Overwrite the </a:t>
            </a:r>
            <a:r>
              <a:rPr lang="en-US" b="1" i="1" dirty="0">
                <a:latin typeface="Hiragino Kaku Gothic Std W8" panose="020B0800000000000000" pitchFamily="34" charset="-128"/>
                <a:ea typeface="Hiragino Kaku Gothic Std W8" panose="020B0800000000000000" pitchFamily="34" charset="-128"/>
              </a:rPr>
              <a:t>size</a:t>
            </a:r>
            <a:r>
              <a:rPr lang="en-US" dirty="0"/>
              <a:t> of second chunk</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4296" y="2146081"/>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13" name="Content Placeholder 2">
            <a:extLst>
              <a:ext uri="{FF2B5EF4-FFF2-40B4-BE49-F238E27FC236}">
                <a16:creationId xmlns:a16="http://schemas.microsoft.com/office/drawing/2014/main" id="{601D37DB-3ABF-064D-8914-737BE7679089}"/>
              </a:ext>
            </a:extLst>
          </p:cNvPr>
          <p:cNvSpPr txBox="1">
            <a:spLocks/>
          </p:cNvSpPr>
          <p:nvPr/>
        </p:nvSpPr>
        <p:spPr>
          <a:xfrm>
            <a:off x="6311829" y="345672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47623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verlapping chunks POC buffer overflow">
            <a:extLst>
              <a:ext uri="{FF2B5EF4-FFF2-40B4-BE49-F238E27FC236}">
                <a16:creationId xmlns:a16="http://schemas.microsoft.com/office/drawing/2014/main" id="{3F5EFAB8-EAC6-BF41-98B3-7F2CB5E0011B}"/>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Overwriting </a:t>
            </a:r>
            <a:r>
              <a:rPr lang="en-US" b="1" i="1" dirty="0"/>
              <a:t>size</a:t>
            </a:r>
            <a:r>
              <a:rPr lang="en-US" dirty="0"/>
              <a:t> with all A’s will </a:t>
            </a:r>
            <a:r>
              <a:rPr lang="en-US" b="1" i="1" dirty="0"/>
              <a:t>crash</a:t>
            </a:r>
            <a:r>
              <a:rPr lang="en-US" dirty="0"/>
              <a:t> the program when chunk 2 is </a:t>
            </a:r>
            <a:r>
              <a:rPr lang="en-US" b="1" i="1" dirty="0"/>
              <a:t>freed</a:t>
            </a:r>
          </a:p>
          <a:p>
            <a:r>
              <a:rPr lang="en-US" dirty="0"/>
              <a:t>Too small to overwrite </a:t>
            </a:r>
            <a:r>
              <a:rPr lang="en-US" i="1" dirty="0"/>
              <a:t>string</a:t>
            </a:r>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3390" y="2222953"/>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3170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3464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ordering starting point">
            <a:extLst>
              <a:ext uri="{FF2B5EF4-FFF2-40B4-BE49-F238E27FC236}">
                <a16:creationId xmlns:a16="http://schemas.microsoft.com/office/drawing/2014/main" id="{E4930FDD-EB3E-A54F-A6D1-CE0839084FB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846142" y="1846601"/>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97148" y="2194441"/>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25404" y="320343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101346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the 'second' chunk">
            <a:extLst>
              <a:ext uri="{FF2B5EF4-FFF2-40B4-BE49-F238E27FC236}">
                <a16:creationId xmlns:a16="http://schemas.microsoft.com/office/drawing/2014/main" id="{58B0997F-FD9F-6246-9528-DB15F4851ACF}"/>
              </a:ext>
            </a:extLst>
          </p:cNvPr>
          <p:cNvPicPr>
            <a:picLocks noChangeAspect="1"/>
          </p:cNvPicPr>
          <p:nvPr/>
        </p:nvPicPr>
        <p:blipFill>
          <a:blip r:embed="rId2"/>
          <a:stretch>
            <a:fillRect/>
          </a:stretch>
        </p:blipFill>
        <p:spPr>
          <a:xfrm>
            <a:off x="5082451" y="1307584"/>
            <a:ext cx="2988375" cy="2801602"/>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145453"/>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380591" y="315444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6379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5DA2165-811C-2843-B014-954D3BB9BC46}"/>
              </a:ext>
            </a:extLst>
          </p:cNvPr>
          <p:cNvPicPr>
            <a:picLocks noChangeAspect="1"/>
          </p:cNvPicPr>
          <p:nvPr/>
        </p:nvPicPr>
        <p:blipFill>
          <a:blip r:embed="rId2"/>
          <a:stretch>
            <a:fillRect/>
          </a:stretch>
        </p:blipFill>
        <p:spPr>
          <a:xfrm>
            <a:off x="5029550" y="1374912"/>
            <a:ext cx="2636915" cy="3296144"/>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441371" y="2230713"/>
            <a:ext cx="1353500" cy="7922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a:off x="3680691" y="2993396"/>
            <a:ext cx="2338272" cy="88538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48680" y="299339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72638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E600-F6A4-2D45-93C6-46B191F35303}"/>
              </a:ext>
            </a:extLst>
          </p:cNvPr>
          <p:cNvSpPr>
            <a:spLocks noGrp="1"/>
          </p:cNvSpPr>
          <p:nvPr>
            <p:ph type="title"/>
          </p:nvPr>
        </p:nvSpPr>
        <p:spPr/>
        <p:txBody>
          <a:bodyPr>
            <a:normAutofit/>
          </a:bodyPr>
          <a:lstStyle/>
          <a:p>
            <a:r>
              <a:rPr lang="en-US" dirty="0"/>
              <a:t>Why so Deep into Structures?</a:t>
            </a:r>
          </a:p>
        </p:txBody>
      </p:sp>
      <p:sp>
        <p:nvSpPr>
          <p:cNvPr id="3" name="Content Placeholder 2">
            <a:extLst>
              <a:ext uri="{FF2B5EF4-FFF2-40B4-BE49-F238E27FC236}">
                <a16:creationId xmlns:a16="http://schemas.microsoft.com/office/drawing/2014/main" id="{198E4F7B-9CBD-0448-B4EE-052B95C6EA25}"/>
              </a:ext>
            </a:extLst>
          </p:cNvPr>
          <p:cNvSpPr>
            <a:spLocks noGrp="1"/>
          </p:cNvSpPr>
          <p:nvPr>
            <p:ph idx="1"/>
          </p:nvPr>
        </p:nvSpPr>
        <p:spPr/>
        <p:txBody>
          <a:bodyPr/>
          <a:lstStyle/>
          <a:p>
            <a:r>
              <a:rPr lang="en-US" dirty="0"/>
              <a:t>Hopefully, code execution via memory corruption by:</a:t>
            </a:r>
          </a:p>
          <a:p>
            <a:pPr lvl="1"/>
            <a:r>
              <a:rPr lang="en-US" b="1" dirty="0">
                <a:latin typeface="Britannic Bold" panose="020B0903060703020204" pitchFamily="34" charset="77"/>
              </a:rPr>
              <a:t>Corrupting size information (size/prev_size) of chunks</a:t>
            </a:r>
          </a:p>
          <a:p>
            <a:pPr lvl="1"/>
            <a:r>
              <a:rPr lang="en-US" dirty="0"/>
              <a:t>Corrupting fd &amp; bk pointers of a freed chunk</a:t>
            </a:r>
          </a:p>
          <a:p>
            <a:pPr lvl="1"/>
            <a:r>
              <a:rPr lang="en-US" dirty="0"/>
              <a:t>Bypassing security mitigations added to malloc</a:t>
            </a:r>
          </a:p>
          <a:p>
            <a:r>
              <a:rPr lang="en-US" dirty="0"/>
              <a:t>Memory leaks (heap and </a:t>
            </a:r>
            <a:r>
              <a:rPr lang="en-US" dirty="0" err="1"/>
              <a:t>LibC</a:t>
            </a:r>
            <a:r>
              <a:rPr lang="en-US" dirty="0"/>
              <a:t>)</a:t>
            </a:r>
          </a:p>
        </p:txBody>
      </p:sp>
    </p:spTree>
    <p:extLst>
      <p:ext uri="{BB962C8B-B14F-4D97-AF65-F5344CB8AC3E}">
        <p14:creationId xmlns:p14="http://schemas.microsoft.com/office/powerpoint/2010/main" val="306587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0AD3DED3-A4A4-9A43-A20F-4F8118B9891D}"/>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434258" y="2194408"/>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61894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58CB7DF2-3D44-1342-A675-3F2FDCED940E}"/>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333308" y="2250182"/>
            <a:ext cx="1546442"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000000"/>
                </a:highlight>
                <a:latin typeface="Hiragino Kaku Gothic Std W8" panose="020B0800000000000000" pitchFamily="34" charset="-128"/>
                <a:ea typeface="Hiragino Kaku Gothic Std W8" panose="020B0800000000000000" pitchFamily="34" charset="-128"/>
              </a:rPr>
              <a:t>0x150</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131047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50E11A2-0DFE-1348-8D03-B61BD51EAE0A}"/>
              </a:ext>
            </a:extLst>
          </p:cNvPr>
          <p:cNvPicPr>
            <a:picLocks noChangeAspect="1"/>
          </p:cNvPicPr>
          <p:nvPr/>
        </p:nvPicPr>
        <p:blipFill>
          <a:blip r:embed="rId2"/>
          <a:stretch>
            <a:fillRect/>
          </a:stretch>
        </p:blipFill>
        <p:spPr>
          <a:xfrm>
            <a:off x="4469652" y="1236541"/>
            <a:ext cx="4296998" cy="313564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Extend</a:t>
            </a:r>
            <a:r>
              <a:rPr lang="en-US" dirty="0"/>
              <a:t> second chunk to </a:t>
            </a:r>
            <a:r>
              <a:rPr lang="en-US" b="1" i="1" dirty="0"/>
              <a:t>overlap</a:t>
            </a:r>
            <a:r>
              <a:rPr lang="en-US" dirty="0"/>
              <a:t> with third chunk</a:t>
            </a:r>
          </a:p>
          <a:p>
            <a:r>
              <a:rPr lang="en-US" dirty="0"/>
              <a:t>When </a:t>
            </a:r>
            <a:r>
              <a:rPr lang="en-US" i="1" dirty="0"/>
              <a:t>0x150</a:t>
            </a:r>
            <a:r>
              <a:rPr lang="en-US" dirty="0"/>
              <a:t> sized chunk is allocated, we can overwrite the string!</a:t>
            </a:r>
          </a:p>
          <a:p>
            <a:pPr lvl="1"/>
            <a:r>
              <a:rPr lang="en-US" dirty="0"/>
              <a:t>Must be 0x150 exactly</a:t>
            </a:r>
          </a:p>
          <a:p>
            <a:r>
              <a:rPr lang="en-US" dirty="0"/>
              <a:t>Chunk goes into 0x150 TCache Bin!</a:t>
            </a:r>
          </a:p>
          <a:p>
            <a:endParaRPr lang="en-US" dirty="0"/>
          </a:p>
        </p:txBody>
      </p:sp>
      <p:sp>
        <p:nvSpPr>
          <p:cNvPr id="9" name="Content Placeholder 2" descr="Corrupting the size of the chunk">
            <a:extLst>
              <a:ext uri="{FF2B5EF4-FFF2-40B4-BE49-F238E27FC236}">
                <a16:creationId xmlns:a16="http://schemas.microsoft.com/office/drawing/2014/main" id="{8F315AD3-3D19-0E4B-8388-935DC1685E19}"/>
              </a:ext>
            </a:extLst>
          </p:cNvPr>
          <p:cNvSpPr txBox="1">
            <a:spLocks/>
          </p:cNvSpPr>
          <p:nvPr/>
        </p:nvSpPr>
        <p:spPr>
          <a:xfrm>
            <a:off x="6019965" y="330232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cxnSp>
        <p:nvCxnSpPr>
          <p:cNvPr id="10" name="Straight Connector 9">
            <a:extLst>
              <a:ext uri="{FF2B5EF4-FFF2-40B4-BE49-F238E27FC236}">
                <a16:creationId xmlns:a16="http://schemas.microsoft.com/office/drawing/2014/main" id="{488CC0F7-0D41-284E-9FBA-88C25A530A63}"/>
              </a:ext>
            </a:extLst>
          </p:cNvPr>
          <p:cNvCxnSpPr>
            <a:cxnSpLocks/>
          </p:cNvCxnSpPr>
          <p:nvPr/>
        </p:nvCxnSpPr>
        <p:spPr>
          <a:xfrm>
            <a:off x="4469652" y="2345808"/>
            <a:ext cx="90923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F4A32A9D-B9D5-CA48-BE85-3386EAFBCC6F}"/>
              </a:ext>
            </a:extLst>
          </p:cNvPr>
          <p:cNvPicPr>
            <a:picLocks noChangeAspect="1"/>
          </p:cNvPicPr>
          <p:nvPr/>
        </p:nvPicPr>
        <p:blipFill>
          <a:blip r:embed="rId2"/>
          <a:stretch>
            <a:fillRect/>
          </a:stretch>
        </p:blipFill>
        <p:spPr>
          <a:xfrm>
            <a:off x="4322117" y="1236541"/>
            <a:ext cx="4821883" cy="3325437"/>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Allocating the Overlap</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0x100</a:t>
            </a:r>
            <a:r>
              <a:rPr lang="en-US" dirty="0"/>
              <a:t> sized chunk in </a:t>
            </a:r>
            <a:r>
              <a:rPr lang="en-US" b="1" i="1" dirty="0"/>
              <a:t>0x150</a:t>
            </a:r>
            <a:r>
              <a:rPr lang="en-US" dirty="0"/>
              <a:t> TCache Bin: </a:t>
            </a:r>
          </a:p>
          <a:p>
            <a:pPr lvl="1"/>
            <a:r>
              <a:rPr lang="en-US" dirty="0"/>
              <a:t>Allocate </a:t>
            </a:r>
            <a:r>
              <a:rPr lang="en-US" b="1" dirty="0"/>
              <a:t>this</a:t>
            </a:r>
            <a:r>
              <a:rPr lang="en-US" dirty="0"/>
              <a:t> chunk</a:t>
            </a:r>
          </a:p>
          <a:p>
            <a:r>
              <a:rPr lang="en-US" dirty="0"/>
              <a:t>Second = Malloc(0x150-10)</a:t>
            </a:r>
          </a:p>
          <a:p>
            <a:r>
              <a:rPr lang="en-US" dirty="0"/>
              <a:t>The ‘</a:t>
            </a:r>
            <a:r>
              <a:rPr lang="en-US" i="1" dirty="0"/>
              <a:t>second</a:t>
            </a:r>
            <a:r>
              <a:rPr lang="en-US" dirty="0"/>
              <a:t>’ chunk now overlaps the ‘</a:t>
            </a:r>
            <a:r>
              <a:rPr lang="en-US" i="1" dirty="0"/>
              <a:t>third</a:t>
            </a:r>
            <a:r>
              <a:rPr lang="en-US" dirty="0"/>
              <a:t>’ chunk</a:t>
            </a:r>
          </a:p>
          <a:p>
            <a:endParaRPr lang="en-US" dirty="0"/>
          </a:p>
        </p:txBody>
      </p:sp>
      <p:sp>
        <p:nvSpPr>
          <p:cNvPr id="9" name="Content Placeholder 2" descr="Allocate the overlapping chunk">
            <a:extLst>
              <a:ext uri="{FF2B5EF4-FFF2-40B4-BE49-F238E27FC236}">
                <a16:creationId xmlns:a16="http://schemas.microsoft.com/office/drawing/2014/main" id="{8F315AD3-3D19-0E4B-8388-935DC1685E19}"/>
              </a:ext>
            </a:extLst>
          </p:cNvPr>
          <p:cNvSpPr txBox="1">
            <a:spLocks/>
          </p:cNvSpPr>
          <p:nvPr/>
        </p:nvSpPr>
        <p:spPr>
          <a:xfrm>
            <a:off x="5728563" y="3161647"/>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649696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lapping chunks ordering starting point">
            <a:extLst>
              <a:ext uri="{FF2B5EF4-FFF2-40B4-BE49-F238E27FC236}">
                <a16:creationId xmlns:a16="http://schemas.microsoft.com/office/drawing/2014/main" id="{1674BAAC-27C6-1649-A02C-81905E004D3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798672" y="1907627"/>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375338"/>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4443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A83ACEF1-1051-2C44-91FF-1621E65F35F2}"/>
              </a:ext>
            </a:extLst>
          </p:cNvPr>
          <p:cNvPicPr>
            <a:picLocks noChangeAspect="1"/>
          </p:cNvPicPr>
          <p:nvPr/>
        </p:nvPicPr>
        <p:blipFill>
          <a:blip r:embed="rId2"/>
          <a:stretch>
            <a:fillRect/>
          </a:stretch>
        </p:blipFill>
        <p:spPr>
          <a:xfrm>
            <a:off x="4656083" y="1364397"/>
            <a:ext cx="4296998" cy="3135648"/>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296192"/>
            <a:ext cx="1095733" cy="10722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038947" y="328804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1309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write the string after allocating the chunk">
            <a:extLst>
              <a:ext uri="{FF2B5EF4-FFF2-40B4-BE49-F238E27FC236}">
                <a16:creationId xmlns:a16="http://schemas.microsoft.com/office/drawing/2014/main" id="{36FB621D-6F02-9545-9D5D-8DFB5C16A1FC}"/>
              </a:ext>
            </a:extLst>
          </p:cNvPr>
          <p:cNvPicPr>
            <a:picLocks noChangeAspect="1"/>
          </p:cNvPicPr>
          <p:nvPr/>
        </p:nvPicPr>
        <p:blipFill>
          <a:blip r:embed="rId2"/>
          <a:stretch>
            <a:fillRect/>
          </a:stretch>
        </p:blipFill>
        <p:spPr>
          <a:xfrm>
            <a:off x="5029550" y="1345324"/>
            <a:ext cx="3993832" cy="2754367"/>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Fourth = 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040554" y="2407138"/>
            <a:ext cx="1676958" cy="55399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flipV="1">
            <a:off x="3245618" y="2230714"/>
            <a:ext cx="2566603" cy="7304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35186" y="2961130"/>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190575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BDD-76E9-F946-AA85-C339B7404D23}"/>
              </a:ext>
            </a:extLst>
          </p:cNvPr>
          <p:cNvSpPr>
            <a:spLocks noGrp="1"/>
          </p:cNvSpPr>
          <p:nvPr>
            <p:ph type="title"/>
          </p:nvPr>
        </p:nvSpPr>
        <p:spPr>
          <a:xfrm>
            <a:off x="628650" y="273847"/>
            <a:ext cx="7886700" cy="994172"/>
          </a:xfrm>
        </p:spPr>
        <p:txBody>
          <a:bodyPr anchor="ctr">
            <a:normAutofit/>
          </a:bodyPr>
          <a:lstStyle/>
          <a:p>
            <a:r>
              <a:rPr lang="en-US" dirty="0"/>
              <a:t>Overwrite String</a:t>
            </a:r>
          </a:p>
        </p:txBody>
      </p:sp>
      <p:sp>
        <p:nvSpPr>
          <p:cNvPr id="3" name="Content Placeholder 2">
            <a:extLst>
              <a:ext uri="{FF2B5EF4-FFF2-40B4-BE49-F238E27FC236}">
                <a16:creationId xmlns:a16="http://schemas.microsoft.com/office/drawing/2014/main" id="{19AA7753-AD4C-5347-B004-E139BFC608B5}"/>
              </a:ext>
            </a:extLst>
          </p:cNvPr>
          <p:cNvSpPr>
            <a:spLocks noGrp="1"/>
          </p:cNvSpPr>
          <p:nvPr>
            <p:ph sz="half" idx="2"/>
          </p:nvPr>
        </p:nvSpPr>
        <p:spPr>
          <a:xfrm>
            <a:off x="4629150" y="1369219"/>
            <a:ext cx="3886200" cy="3263504"/>
          </a:xfrm>
        </p:spPr>
        <p:txBody>
          <a:bodyPr>
            <a:normAutofit/>
          </a:bodyPr>
          <a:lstStyle/>
          <a:p>
            <a:r>
              <a:rPr lang="en-US" dirty="0"/>
              <a:t>Write 0x100 bytes of filler:</a:t>
            </a:r>
          </a:p>
          <a:p>
            <a:pPr lvl="1"/>
            <a:r>
              <a:rPr lang="en-US" dirty="0"/>
              <a:t>0xf0 of ‘second’ and 0x10 of ‘</a:t>
            </a:r>
            <a:r>
              <a:rPr lang="en-US" i="1" dirty="0"/>
              <a:t>third’ </a:t>
            </a:r>
            <a:r>
              <a:rPr lang="en-US" dirty="0"/>
              <a:t>prior to the </a:t>
            </a:r>
            <a:r>
              <a:rPr lang="en-US" i="1" dirty="0"/>
              <a:t>string</a:t>
            </a:r>
            <a:r>
              <a:rPr lang="en-US" dirty="0"/>
              <a:t>. </a:t>
            </a:r>
          </a:p>
          <a:p>
            <a:r>
              <a:rPr lang="en-US" dirty="0"/>
              <a:t>Edit the string!</a:t>
            </a:r>
          </a:p>
          <a:p>
            <a:r>
              <a:rPr lang="en-US" dirty="0"/>
              <a:t>Finally, the print happens </a:t>
            </a:r>
          </a:p>
        </p:txBody>
      </p:sp>
      <p:pic>
        <p:nvPicPr>
          <p:cNvPr id="7" name="Picture 6" descr="Overlapping Bill Gates string with Steve Jobs">
            <a:extLst>
              <a:ext uri="{FF2B5EF4-FFF2-40B4-BE49-F238E27FC236}">
                <a16:creationId xmlns:a16="http://schemas.microsoft.com/office/drawing/2014/main" id="{46F02D8E-292F-B147-A3C6-3E033AD2C433}"/>
              </a:ext>
            </a:extLst>
          </p:cNvPr>
          <p:cNvPicPr>
            <a:picLocks noChangeAspect="1"/>
          </p:cNvPicPr>
          <p:nvPr/>
        </p:nvPicPr>
        <p:blipFill>
          <a:blip r:embed="rId2"/>
          <a:stretch>
            <a:fillRect/>
          </a:stretch>
        </p:blipFill>
        <p:spPr>
          <a:xfrm>
            <a:off x="238090" y="1369219"/>
            <a:ext cx="4193233" cy="2891885"/>
          </a:xfrm>
          <a:prstGeom prst="rect">
            <a:avLst/>
          </a:prstGeom>
        </p:spPr>
      </p:pic>
    </p:spTree>
    <p:extLst>
      <p:ext uri="{BB962C8B-B14F-4D97-AF65-F5344CB8AC3E}">
        <p14:creationId xmlns:p14="http://schemas.microsoft.com/office/powerpoint/2010/main" val="113773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139-1B33-0B4C-90E1-5FB3F5AF3607}"/>
              </a:ext>
            </a:extLst>
          </p:cNvPr>
          <p:cNvSpPr>
            <a:spLocks noGrp="1"/>
          </p:cNvSpPr>
          <p:nvPr>
            <p:ph type="title"/>
          </p:nvPr>
        </p:nvSpPr>
        <p:spPr>
          <a:xfrm>
            <a:off x="628650" y="273847"/>
            <a:ext cx="7886700" cy="994172"/>
          </a:xfrm>
        </p:spPr>
        <p:txBody>
          <a:bodyPr/>
          <a:lstStyle/>
          <a:p>
            <a:r>
              <a:rPr lang="en-US" dirty="0"/>
              <a:t>#</a:t>
            </a:r>
            <a:r>
              <a:rPr lang="en-US" dirty="0" err="1"/>
              <a:t>Pwned</a:t>
            </a:r>
            <a:endParaRPr lang="en-US" dirty="0"/>
          </a:p>
        </p:txBody>
      </p:sp>
      <p:pic>
        <p:nvPicPr>
          <p:cNvPr id="1026" name="Picture 2" descr="pwned Memes &amp; GIFs - Imgflip">
            <a:extLst>
              <a:ext uri="{FF2B5EF4-FFF2-40B4-BE49-F238E27FC236}">
                <a16:creationId xmlns:a16="http://schemas.microsoft.com/office/drawing/2014/main" id="{815ABD96-E403-2D4F-A41A-83F5C6D1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2732" y="1216575"/>
            <a:ext cx="3948344" cy="302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n Burgundy Meme |  THIS JUST IN... HOUSTON, YOU'VE BEEN PWNED | image tagged in memes,ron burgundy | made w/ Imgflip meme maker">
            <a:extLst>
              <a:ext uri="{FF2B5EF4-FFF2-40B4-BE49-F238E27FC236}">
                <a16:creationId xmlns:a16="http://schemas.microsoft.com/office/drawing/2014/main" id="{D660D71C-3D5B-7B45-9F7D-932EC877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245" y="843280"/>
            <a:ext cx="5666105" cy="37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7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38C26BB1-9F1A-4B19-A20D-767C0C3BAE25}"/>
              </a:ext>
            </a:extLst>
          </p:cNvPr>
          <p:cNvGraphicFramePr>
            <a:graphicFrameLocks noGrp="1"/>
          </p:cNvGraphicFramePr>
          <p:nvPr>
            <p:ph idx="1"/>
            <p:extLst>
              <p:ext uri="{D42A27DB-BD31-4B8C-83A1-F6EECF244321}">
                <p14:modId xmlns:p14="http://schemas.microsoft.com/office/powerpoint/2010/main" val="3669986406"/>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8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15A4-FA59-A441-96A4-63062DAB71D9}"/>
              </a:ext>
            </a:extLst>
          </p:cNvPr>
          <p:cNvSpPr>
            <a:spLocks noGrp="1"/>
          </p:cNvSpPr>
          <p:nvPr>
            <p:ph type="title"/>
          </p:nvPr>
        </p:nvSpPr>
        <p:spPr>
          <a:xfrm>
            <a:off x="628650" y="273847"/>
            <a:ext cx="7886700" cy="994172"/>
          </a:xfrm>
        </p:spPr>
        <p:txBody>
          <a:bodyPr anchor="ctr">
            <a:normAutofit/>
          </a:bodyPr>
          <a:lstStyle/>
          <a:p>
            <a:r>
              <a:rPr lang="en-US" dirty="0"/>
              <a:t>Overview</a:t>
            </a:r>
          </a:p>
        </p:txBody>
      </p:sp>
      <p:graphicFrame>
        <p:nvGraphicFramePr>
          <p:cNvPr id="5" name="Content Placeholder 2">
            <a:extLst>
              <a:ext uri="{FF2B5EF4-FFF2-40B4-BE49-F238E27FC236}">
                <a16:creationId xmlns:a16="http://schemas.microsoft.com/office/drawing/2014/main" id="{F0AB1914-95EA-4697-9FE5-3B1DB0AD9493}"/>
              </a:ext>
            </a:extLst>
          </p:cNvPr>
          <p:cNvGraphicFramePr>
            <a:graphicFrameLocks noGrp="1"/>
          </p:cNvGraphicFramePr>
          <p:nvPr>
            <p:ph idx="1"/>
            <p:extLst>
              <p:ext uri="{D42A27DB-BD31-4B8C-83A1-F6EECF244321}">
                <p14:modId xmlns:p14="http://schemas.microsoft.com/office/powerpoint/2010/main" val="4229405037"/>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45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Other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normAutofit fontScale="92500" lnSpcReduction="10000"/>
          </a:bodyPr>
          <a:lstStyle/>
          <a:p>
            <a:r>
              <a:rPr lang="en-US" b="1" dirty="0" err="1"/>
              <a:t>Fastbin</a:t>
            </a:r>
            <a:r>
              <a:rPr lang="en-US" b="1" dirty="0"/>
              <a:t>: </a:t>
            </a:r>
          </a:p>
          <a:p>
            <a:pPr lvl="1"/>
            <a:r>
              <a:rPr lang="en-US" dirty="0"/>
              <a:t>Validations on </a:t>
            </a:r>
            <a:r>
              <a:rPr lang="en-US" dirty="0" err="1"/>
              <a:t>nextsize</a:t>
            </a:r>
            <a:r>
              <a:rPr lang="en-US" dirty="0"/>
              <a:t> and next-next size</a:t>
            </a:r>
          </a:p>
          <a:p>
            <a:r>
              <a:rPr lang="en-US" b="1" dirty="0"/>
              <a:t>Unsorted Bin:</a:t>
            </a:r>
          </a:p>
          <a:p>
            <a:pPr lvl="1"/>
            <a:r>
              <a:rPr lang="en-US" dirty="0"/>
              <a:t>Validations on </a:t>
            </a:r>
            <a:r>
              <a:rPr lang="en-US" dirty="0" err="1"/>
              <a:t>nextsize</a:t>
            </a:r>
            <a:r>
              <a:rPr lang="en-US" dirty="0"/>
              <a:t> and next-next size</a:t>
            </a:r>
          </a:p>
          <a:p>
            <a:pPr lvl="1"/>
            <a:r>
              <a:rPr lang="en-US" dirty="0"/>
              <a:t>Done while in the bin itself instead of with a reallocation</a:t>
            </a:r>
          </a:p>
          <a:p>
            <a:r>
              <a:rPr lang="en-US" b="1" dirty="0"/>
              <a:t>Shrinking to Overlap later/Null Byte Overwrite</a:t>
            </a:r>
            <a:r>
              <a:rPr lang="en-US" dirty="0"/>
              <a:t>: </a:t>
            </a:r>
            <a:endParaRPr lang="en-US" b="1" dirty="0"/>
          </a:p>
          <a:p>
            <a:pPr lvl="1"/>
            <a:r>
              <a:rPr lang="en-US" dirty="0"/>
              <a:t>Mess with the metadata of chunks</a:t>
            </a:r>
          </a:p>
          <a:p>
            <a:pPr lvl="1"/>
            <a:r>
              <a:rPr lang="en-US" b="1" dirty="0">
                <a:hlinkClick r:id="rId2"/>
              </a:rPr>
              <a:t>https://heap-exploitation.dhavalkapil.com/attacks/shrinking_free_chunks</a:t>
            </a:r>
            <a:r>
              <a:rPr lang="en-US" b="1" dirty="0"/>
              <a:t> </a:t>
            </a:r>
          </a:p>
          <a:p>
            <a:r>
              <a:rPr lang="en-US" b="1" dirty="0" err="1"/>
              <a:t>Mmap</a:t>
            </a:r>
            <a:r>
              <a:rPr lang="en-US" b="1" dirty="0"/>
              <a:t> Chunks</a:t>
            </a:r>
            <a:r>
              <a:rPr lang="en-US" dirty="0"/>
              <a:t> (No Validations) </a:t>
            </a:r>
            <a:endParaRPr lang="en-US" b="1" dirty="0"/>
          </a:p>
        </p:txBody>
      </p:sp>
    </p:spTree>
    <p:extLst>
      <p:ext uri="{BB962C8B-B14F-4D97-AF65-F5344CB8AC3E}">
        <p14:creationId xmlns:p14="http://schemas.microsoft.com/office/powerpoint/2010/main" val="4043180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CFFD-6C83-4342-902B-43959B666278}"/>
              </a:ext>
            </a:extLst>
          </p:cNvPr>
          <p:cNvSpPr>
            <a:spLocks noGrp="1"/>
          </p:cNvSpPr>
          <p:nvPr>
            <p:ph type="title"/>
          </p:nvPr>
        </p:nvSpPr>
        <p:spPr>
          <a:xfrm>
            <a:off x="628650" y="273847"/>
            <a:ext cx="7886700" cy="994172"/>
          </a:xfrm>
        </p:spPr>
        <p:txBody>
          <a:bodyPr anchor="ctr">
            <a:normAutofit/>
          </a:bodyPr>
          <a:lstStyle/>
          <a:p>
            <a:r>
              <a:rPr lang="en-US" dirty="0"/>
              <a:t>Rapid Fire Description Time…</a:t>
            </a:r>
          </a:p>
        </p:txBody>
      </p:sp>
      <p:pic>
        <p:nvPicPr>
          <p:cNvPr id="6146" name="Picture 2" descr="Amazon.com: Atomic Power Popper 12X - Rapid Fire Foam Ball Blaster Gun -  Shoots Up to 12 Foam Balls: Toys &amp; Games">
            <a:extLst>
              <a:ext uri="{FF2B5EF4-FFF2-40B4-BE49-F238E27FC236}">
                <a16:creationId xmlns:a16="http://schemas.microsoft.com/office/drawing/2014/main" id="{CA2CC72B-F3B1-3C45-A9EC-E8EBD95AC3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1888759"/>
            <a:ext cx="3886200" cy="2224424"/>
          </a:xfrm>
          <a:prstGeom prst="rect">
            <a:avLst/>
          </a:prstGeom>
          <a:solidFill>
            <a:srgbClr val="FFFFFF"/>
          </a:solidFill>
        </p:spPr>
      </p:pic>
      <p:sp>
        <p:nvSpPr>
          <p:cNvPr id="71" name="Content Placeholder 3">
            <a:extLst>
              <a:ext uri="{FF2B5EF4-FFF2-40B4-BE49-F238E27FC236}">
                <a16:creationId xmlns:a16="http://schemas.microsoft.com/office/drawing/2014/main" id="{03398CF0-6A2C-497D-969D-CC534CC6BC46}"/>
              </a:ext>
            </a:extLst>
          </p:cNvPr>
          <p:cNvSpPr>
            <a:spLocks noGrp="1"/>
          </p:cNvSpPr>
          <p:nvPr>
            <p:ph sz="half" idx="2"/>
          </p:nvPr>
        </p:nvSpPr>
        <p:spPr>
          <a:xfrm>
            <a:off x="4629150" y="1369219"/>
            <a:ext cx="3886200" cy="3263504"/>
          </a:xfrm>
        </p:spPr>
        <p:txBody>
          <a:bodyPr/>
          <a:lstStyle/>
          <a:p>
            <a:r>
              <a:rPr lang="en-US" dirty="0"/>
              <a:t>Unsorted Bins</a:t>
            </a:r>
          </a:p>
          <a:p>
            <a:r>
              <a:rPr lang="en-US" dirty="0"/>
              <a:t>Shrinking to Overlap </a:t>
            </a:r>
          </a:p>
          <a:p>
            <a:r>
              <a:rPr lang="en-US" dirty="0" err="1"/>
              <a:t>MMap</a:t>
            </a:r>
            <a:r>
              <a:rPr lang="en-US" dirty="0"/>
              <a:t> Overlapping</a:t>
            </a:r>
          </a:p>
          <a:p>
            <a:r>
              <a:rPr lang="en-US" dirty="0"/>
              <a:t>House of </a:t>
            </a:r>
            <a:r>
              <a:rPr lang="en-US" dirty="0" err="1"/>
              <a:t>Muney</a:t>
            </a:r>
            <a:endParaRPr lang="en-US" dirty="0"/>
          </a:p>
        </p:txBody>
      </p:sp>
    </p:spTree>
    <p:extLst>
      <p:ext uri="{BB962C8B-B14F-4D97-AF65-F5344CB8AC3E}">
        <p14:creationId xmlns:p14="http://schemas.microsoft.com/office/powerpoint/2010/main" val="266107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9841" y="342900"/>
            <a:ext cx="2949178" cy="1200150"/>
          </a:xfrm>
        </p:spPr>
        <p:txBody>
          <a:bodyPr anchor="b">
            <a:normAutofit/>
          </a:bodyPr>
          <a:lstStyle/>
          <a:p>
            <a:r>
              <a:rPr lang="en-US" dirty="0"/>
              <a:t>Unsorted Bin Overlapping </a:t>
            </a:r>
          </a:p>
        </p:txBody>
      </p:sp>
      <p:sp>
        <p:nvSpPr>
          <p:cNvPr id="9" name="Text Placeholder 3">
            <a:extLst>
              <a:ext uri="{FF2B5EF4-FFF2-40B4-BE49-F238E27FC236}">
                <a16:creationId xmlns:a16="http://schemas.microsoft.com/office/drawing/2014/main" id="{7AA7C3AF-FC6C-4EF5-BD1C-F890D18B256A}"/>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D4FFBC61-DF5A-4B43-8D94-920DC5F71CC5}"/>
              </a:ext>
            </a:extLst>
          </p:cNvPr>
          <p:cNvGraphicFramePr>
            <a:graphicFrameLocks noGrp="1"/>
          </p:cNvGraphicFramePr>
          <p:nvPr>
            <p:ph idx="1"/>
            <p:extLst>
              <p:ext uri="{D42A27DB-BD31-4B8C-83A1-F6EECF244321}">
                <p14:modId xmlns:p14="http://schemas.microsoft.com/office/powerpoint/2010/main" val="3429456384"/>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162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7C9-87E3-3B40-BF09-C9ABC290745D}"/>
              </a:ext>
            </a:extLst>
          </p:cNvPr>
          <p:cNvSpPr>
            <a:spLocks noGrp="1"/>
          </p:cNvSpPr>
          <p:nvPr>
            <p:ph type="title"/>
          </p:nvPr>
        </p:nvSpPr>
        <p:spPr/>
        <p:txBody>
          <a:bodyPr/>
          <a:lstStyle/>
          <a:p>
            <a:r>
              <a:rPr lang="en-US" dirty="0"/>
              <a:t>Shrinking to Overlap</a:t>
            </a:r>
          </a:p>
        </p:txBody>
      </p:sp>
      <p:sp>
        <p:nvSpPr>
          <p:cNvPr id="3" name="Content Placeholder 2">
            <a:extLst>
              <a:ext uri="{FF2B5EF4-FFF2-40B4-BE49-F238E27FC236}">
                <a16:creationId xmlns:a16="http://schemas.microsoft.com/office/drawing/2014/main" id="{E7DE2A6B-360A-BB47-89C4-5317177FCB91}"/>
              </a:ext>
            </a:extLst>
          </p:cNvPr>
          <p:cNvSpPr>
            <a:spLocks noGrp="1"/>
          </p:cNvSpPr>
          <p:nvPr>
            <p:ph idx="1"/>
          </p:nvPr>
        </p:nvSpPr>
        <p:spPr/>
        <p:txBody>
          <a:bodyPr/>
          <a:lstStyle/>
          <a:p>
            <a:r>
              <a:rPr lang="en-US" dirty="0"/>
              <a:t>Overflow size to shrink the chunk:</a:t>
            </a:r>
          </a:p>
          <a:p>
            <a:pPr lvl="1"/>
            <a:r>
              <a:rPr lang="en-US" dirty="0" err="1"/>
              <a:t>Nullbyte</a:t>
            </a:r>
            <a:r>
              <a:rPr lang="en-US" dirty="0"/>
              <a:t> overwrite even works!</a:t>
            </a:r>
          </a:p>
          <a:p>
            <a:r>
              <a:rPr lang="en-US" dirty="0"/>
              <a:t>Free this chunk: </a:t>
            </a:r>
          </a:p>
          <a:p>
            <a:pPr lvl="1"/>
            <a:r>
              <a:rPr lang="en-US" dirty="0"/>
              <a:t>Metadata in above chunk is NOT updated (prev_size) </a:t>
            </a:r>
          </a:p>
          <a:p>
            <a:r>
              <a:rPr lang="en-US" dirty="0"/>
              <a:t>Split the freed chunk into multiple chunks</a:t>
            </a:r>
          </a:p>
          <a:p>
            <a:r>
              <a:rPr lang="en-US" dirty="0"/>
              <a:t>Free the first part of the split and the above chunk: </a:t>
            </a:r>
          </a:p>
          <a:p>
            <a:pPr lvl="1"/>
            <a:r>
              <a:rPr lang="en-US" dirty="0"/>
              <a:t>Remembers original size and consolidates</a:t>
            </a:r>
          </a:p>
          <a:p>
            <a:r>
              <a:rPr lang="en-US" dirty="0"/>
              <a:t>Allocate over the top of one of the second split!</a:t>
            </a:r>
          </a:p>
          <a:p>
            <a:endParaRPr lang="en-US" dirty="0"/>
          </a:p>
          <a:p>
            <a:endParaRPr lang="en-US" dirty="0"/>
          </a:p>
        </p:txBody>
      </p:sp>
    </p:spTree>
    <p:extLst>
      <p:ext uri="{BB962C8B-B14F-4D97-AF65-F5344CB8AC3E}">
        <p14:creationId xmlns:p14="http://schemas.microsoft.com/office/powerpoint/2010/main" val="1591993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6AA7620-9604-4344-B1BF-517ECF597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6138042" cy="515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680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CF9-600B-8E4A-8EE9-7D9E2FF44579}"/>
              </a:ext>
            </a:extLst>
          </p:cNvPr>
          <p:cNvSpPr>
            <a:spLocks noGrp="1"/>
          </p:cNvSpPr>
          <p:nvPr>
            <p:ph type="title"/>
          </p:nvPr>
        </p:nvSpPr>
        <p:spPr/>
        <p:txBody>
          <a:bodyPr/>
          <a:lstStyle/>
          <a:p>
            <a:r>
              <a:rPr lang="en-US" dirty="0"/>
              <a:t>Takeaways from the Workshop</a:t>
            </a:r>
          </a:p>
        </p:txBody>
      </p:sp>
      <p:sp>
        <p:nvSpPr>
          <p:cNvPr id="3" name="Content Placeholder 2">
            <a:extLst>
              <a:ext uri="{FF2B5EF4-FFF2-40B4-BE49-F238E27FC236}">
                <a16:creationId xmlns:a16="http://schemas.microsoft.com/office/drawing/2014/main" id="{E00CC37A-22B2-664B-9DEF-A70551EC71AC}"/>
              </a:ext>
            </a:extLst>
          </p:cNvPr>
          <p:cNvSpPr>
            <a:spLocks noGrp="1"/>
          </p:cNvSpPr>
          <p:nvPr>
            <p:ph idx="1"/>
          </p:nvPr>
        </p:nvSpPr>
        <p:spPr>
          <a:xfrm>
            <a:off x="628650" y="1236541"/>
            <a:ext cx="4103148" cy="3263504"/>
          </a:xfrm>
        </p:spPr>
        <p:txBody>
          <a:bodyPr/>
          <a:lstStyle/>
          <a:p>
            <a:r>
              <a:rPr lang="en-US" dirty="0"/>
              <a:t>How Malloc Works: </a:t>
            </a:r>
          </a:p>
          <a:p>
            <a:pPr lvl="1"/>
            <a:r>
              <a:rPr lang="en-US" dirty="0"/>
              <a:t>Chunks</a:t>
            </a:r>
          </a:p>
          <a:p>
            <a:pPr lvl="1"/>
            <a:r>
              <a:rPr lang="en-US" dirty="0"/>
              <a:t>Bins</a:t>
            </a:r>
          </a:p>
          <a:p>
            <a:pPr lvl="1"/>
            <a:r>
              <a:rPr lang="en-US" dirty="0"/>
              <a:t>Ordering</a:t>
            </a:r>
          </a:p>
          <a:p>
            <a:r>
              <a:rPr lang="en-US" dirty="0"/>
              <a:t>Vulnerability Classes: </a:t>
            </a:r>
          </a:p>
          <a:p>
            <a:pPr lvl="1"/>
            <a:r>
              <a:rPr lang="en-US" dirty="0"/>
              <a:t>Heap based buffer overflow</a:t>
            </a:r>
          </a:p>
          <a:p>
            <a:pPr lvl="1"/>
            <a:r>
              <a:rPr lang="en-US" dirty="0"/>
              <a:t>Use after free</a:t>
            </a:r>
          </a:p>
          <a:p>
            <a:pPr lvl="1"/>
            <a:r>
              <a:rPr lang="en-US" dirty="0"/>
              <a:t>Double free</a:t>
            </a:r>
          </a:p>
        </p:txBody>
      </p:sp>
      <p:sp>
        <p:nvSpPr>
          <p:cNvPr id="4" name="Content Placeholder 2">
            <a:extLst>
              <a:ext uri="{FF2B5EF4-FFF2-40B4-BE49-F238E27FC236}">
                <a16:creationId xmlns:a16="http://schemas.microsoft.com/office/drawing/2014/main" id="{A107DE83-5DDC-B843-86CD-CF12D96CAE03}"/>
              </a:ext>
            </a:extLst>
          </p:cNvPr>
          <p:cNvSpPr txBox="1">
            <a:spLocks/>
          </p:cNvSpPr>
          <p:nvPr/>
        </p:nvSpPr>
        <p:spPr>
          <a:xfrm>
            <a:off x="4731798" y="1236541"/>
            <a:ext cx="4103148"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Fd Poison: </a:t>
            </a:r>
          </a:p>
          <a:p>
            <a:pPr lvl="1"/>
            <a:r>
              <a:rPr lang="en-US" dirty="0"/>
              <a:t>Controlled </a:t>
            </a:r>
            <a:r>
              <a:rPr lang="en-US" i="1" dirty="0"/>
              <a:t>fd</a:t>
            </a:r>
            <a:r>
              <a:rPr lang="en-US" dirty="0"/>
              <a:t> pointer to create arbitrary chunk</a:t>
            </a:r>
          </a:p>
          <a:p>
            <a:r>
              <a:rPr lang="en-US" dirty="0"/>
              <a:t>Unlink:</a:t>
            </a:r>
          </a:p>
          <a:p>
            <a:pPr lvl="1"/>
            <a:r>
              <a:rPr lang="en-US" i="1" dirty="0"/>
              <a:t>Fd</a:t>
            </a:r>
            <a:r>
              <a:rPr lang="en-US" dirty="0"/>
              <a:t> and </a:t>
            </a:r>
            <a:r>
              <a:rPr lang="en-US" i="1" dirty="0"/>
              <a:t>Bk</a:t>
            </a:r>
            <a:r>
              <a:rPr lang="en-US" dirty="0"/>
              <a:t> pointer abuse</a:t>
            </a:r>
          </a:p>
          <a:p>
            <a:r>
              <a:rPr lang="en-US" dirty="0"/>
              <a:t>Overlapping Chunks: </a:t>
            </a:r>
          </a:p>
          <a:p>
            <a:pPr lvl="1"/>
            <a:r>
              <a:rPr lang="en-US" dirty="0"/>
              <a:t>Changing size of chunks</a:t>
            </a:r>
          </a:p>
        </p:txBody>
      </p:sp>
    </p:spTree>
    <p:extLst>
      <p:ext uri="{BB962C8B-B14F-4D97-AF65-F5344CB8AC3E}">
        <p14:creationId xmlns:p14="http://schemas.microsoft.com/office/powerpoint/2010/main" val="736862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719-5CEE-4FC8-B6F0-9C5E3E3AE56D}"/>
              </a:ext>
            </a:extLst>
          </p:cNvPr>
          <p:cNvSpPr>
            <a:spLocks noGrp="1"/>
          </p:cNvSpPr>
          <p:nvPr>
            <p:ph type="title"/>
          </p:nvPr>
        </p:nvSpPr>
        <p:spPr/>
        <p:txBody>
          <a:bodyPr/>
          <a:lstStyle/>
          <a:p>
            <a:r>
              <a:rPr lang="en-US" dirty="0"/>
              <a:t>Want to Test Your New </a:t>
            </a:r>
            <a:r>
              <a:rPr lang="en-US" dirty="0" err="1"/>
              <a:t>Skillz</a:t>
            </a:r>
            <a:r>
              <a:rPr lang="en-US" dirty="0"/>
              <a:t>?</a:t>
            </a:r>
          </a:p>
        </p:txBody>
      </p:sp>
      <p:sp>
        <p:nvSpPr>
          <p:cNvPr id="3" name="Content Placeholder 2">
            <a:extLst>
              <a:ext uri="{FF2B5EF4-FFF2-40B4-BE49-F238E27FC236}">
                <a16:creationId xmlns:a16="http://schemas.microsoft.com/office/drawing/2014/main" id="{8AC90FE5-6544-47C7-A69C-365AC436DC9D}"/>
              </a:ext>
            </a:extLst>
          </p:cNvPr>
          <p:cNvSpPr>
            <a:spLocks noGrp="1"/>
          </p:cNvSpPr>
          <p:nvPr>
            <p:ph idx="1"/>
          </p:nvPr>
        </p:nvSpPr>
        <p:spPr/>
        <p:txBody>
          <a:bodyPr/>
          <a:lstStyle/>
          <a:p>
            <a:r>
              <a:rPr lang="en-US" b="1" i="1" dirty="0" err="1"/>
              <a:t>fd_poison</a:t>
            </a:r>
            <a:r>
              <a:rPr lang="en-US" b="1" i="1" dirty="0"/>
              <a:t>/challenge1</a:t>
            </a:r>
          </a:p>
          <a:p>
            <a:r>
              <a:rPr lang="en-US" dirty="0"/>
              <a:t>Real pwnable: </a:t>
            </a:r>
          </a:p>
          <a:p>
            <a:pPr lvl="1"/>
            <a:r>
              <a:rPr lang="en-US" dirty="0"/>
              <a:t>Find the vulnerability </a:t>
            </a:r>
          </a:p>
          <a:p>
            <a:pPr lvl="1"/>
            <a:r>
              <a:rPr lang="en-US" dirty="0"/>
              <a:t>Exploit vuln for information leak</a:t>
            </a:r>
          </a:p>
          <a:p>
            <a:pPr lvl="1"/>
            <a:r>
              <a:rPr lang="en-US" dirty="0"/>
              <a:t>Exploit vuln for code execution</a:t>
            </a:r>
          </a:p>
          <a:p>
            <a:r>
              <a:rPr lang="en-US" dirty="0"/>
              <a:t>Can try this in stages via the </a:t>
            </a:r>
            <a:r>
              <a:rPr lang="en-US" b="1" i="1" dirty="0"/>
              <a:t>grab </a:t>
            </a:r>
            <a:r>
              <a:rPr lang="en-US" dirty="0"/>
              <a:t>command </a:t>
            </a:r>
          </a:p>
        </p:txBody>
      </p:sp>
    </p:spTree>
    <p:extLst>
      <p:ext uri="{BB962C8B-B14F-4D97-AF65-F5344CB8AC3E}">
        <p14:creationId xmlns:p14="http://schemas.microsoft.com/office/powerpoint/2010/main" val="828915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92C-4B78-114A-90EC-AEA81551D31B}"/>
              </a:ext>
            </a:extLst>
          </p:cNvPr>
          <p:cNvSpPr>
            <a:spLocks noGrp="1"/>
          </p:cNvSpPr>
          <p:nvPr>
            <p:ph type="title"/>
          </p:nvPr>
        </p:nvSpPr>
        <p:spPr>
          <a:xfrm>
            <a:off x="628650" y="273847"/>
            <a:ext cx="7886700" cy="994172"/>
          </a:xfrm>
        </p:spPr>
        <p:txBody>
          <a:bodyPr anchor="ctr">
            <a:normAutofit/>
          </a:bodyPr>
          <a:lstStyle/>
          <a:p>
            <a:r>
              <a:rPr lang="en-US" dirty="0"/>
              <a:t>What Next?</a:t>
            </a:r>
          </a:p>
        </p:txBody>
      </p:sp>
      <p:pic>
        <p:nvPicPr>
          <p:cNvPr id="2050" name="Picture 2" descr="What's Next Coaching - Home | Facebook">
            <a:extLst>
              <a:ext uri="{FF2B5EF4-FFF2-40B4-BE49-F238E27FC236}">
                <a16:creationId xmlns:a16="http://schemas.microsoft.com/office/drawing/2014/main" id="{AED01BCF-DA2F-9A4B-B2B9-7374F8C61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545522"/>
            <a:ext cx="3886200" cy="2910898"/>
          </a:xfrm>
          <a:prstGeom prst="rect">
            <a:avLst/>
          </a:prstGeom>
          <a:solidFill>
            <a:srgbClr val="FFFFFF"/>
          </a:solidFill>
        </p:spPr>
      </p:pic>
      <p:sp>
        <p:nvSpPr>
          <p:cNvPr id="3" name="Content Placeholder 2">
            <a:extLst>
              <a:ext uri="{FF2B5EF4-FFF2-40B4-BE49-F238E27FC236}">
                <a16:creationId xmlns:a16="http://schemas.microsoft.com/office/drawing/2014/main" id="{D30E1401-C635-FB4D-AAEA-E67AC7C58474}"/>
              </a:ext>
            </a:extLst>
          </p:cNvPr>
          <p:cNvSpPr>
            <a:spLocks noGrp="1"/>
          </p:cNvSpPr>
          <p:nvPr>
            <p:ph sz="half" idx="2"/>
          </p:nvPr>
        </p:nvSpPr>
        <p:spPr>
          <a:xfrm>
            <a:off x="4629150" y="1369219"/>
            <a:ext cx="3886200" cy="3263504"/>
          </a:xfrm>
        </p:spPr>
        <p:txBody>
          <a:bodyPr>
            <a:normAutofit lnSpcReduction="10000"/>
          </a:bodyPr>
          <a:lstStyle/>
          <a:p>
            <a:r>
              <a:rPr lang="en-US" dirty="0"/>
              <a:t>More Techniques (30+): </a:t>
            </a:r>
          </a:p>
          <a:p>
            <a:pPr lvl="1"/>
            <a:r>
              <a:rPr lang="en-US" dirty="0"/>
              <a:t>House of Force</a:t>
            </a:r>
          </a:p>
          <a:p>
            <a:pPr lvl="1"/>
            <a:r>
              <a:rPr lang="en-US" dirty="0"/>
              <a:t>House of Spirit</a:t>
            </a:r>
          </a:p>
          <a:p>
            <a:pPr lvl="1"/>
            <a:r>
              <a:rPr lang="en-US" dirty="0"/>
              <a:t>Unsorted Bin Attack  </a:t>
            </a:r>
          </a:p>
          <a:p>
            <a:r>
              <a:rPr lang="en-US" dirty="0"/>
              <a:t>Read the Malloc Source code (I’m serious) </a:t>
            </a:r>
          </a:p>
          <a:p>
            <a:r>
              <a:rPr lang="en-US" dirty="0" err="1"/>
              <a:t>Pwnable</a:t>
            </a:r>
            <a:r>
              <a:rPr lang="en-US" dirty="0"/>
              <a:t> challenges</a:t>
            </a:r>
          </a:p>
          <a:p>
            <a:r>
              <a:rPr lang="en-US" dirty="0"/>
              <a:t>Real world exploitation</a:t>
            </a:r>
          </a:p>
        </p:txBody>
      </p:sp>
    </p:spTree>
    <p:extLst>
      <p:ext uri="{BB962C8B-B14F-4D97-AF65-F5344CB8AC3E}">
        <p14:creationId xmlns:p14="http://schemas.microsoft.com/office/powerpoint/2010/main" val="172181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2AF-04FA-A34A-A2B4-196E0277D687}"/>
              </a:ext>
            </a:extLst>
          </p:cNvPr>
          <p:cNvSpPr>
            <a:spLocks noGrp="1"/>
          </p:cNvSpPr>
          <p:nvPr>
            <p:ph type="title"/>
          </p:nvPr>
        </p:nvSpPr>
        <p:spPr>
          <a:xfrm>
            <a:off x="628650" y="273847"/>
            <a:ext cx="7886700" cy="994172"/>
          </a:xfrm>
        </p:spPr>
        <p:txBody>
          <a:bodyPr anchor="ctr">
            <a:normAutofit/>
          </a:bodyPr>
          <a:lstStyle/>
          <a:p>
            <a:r>
              <a:rPr lang="en-US"/>
              <a:t>This is the End!</a:t>
            </a:r>
          </a:p>
        </p:txBody>
      </p:sp>
      <p:pic>
        <p:nvPicPr>
          <p:cNvPr id="1026" name="Picture 2" descr="Kid Cudi - Man On The Moon II: The Legend Of Mr. Rager - Amazon.com Music">
            <a:extLst>
              <a:ext uri="{FF2B5EF4-FFF2-40B4-BE49-F238E27FC236}">
                <a16:creationId xmlns:a16="http://schemas.microsoft.com/office/drawing/2014/main" id="{B66B8803-3511-854C-87F8-1C1788DD3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023"/>
          <a:stretch/>
        </p:blipFill>
        <p:spPr bwMode="auto">
          <a:xfrm>
            <a:off x="628650" y="1369219"/>
            <a:ext cx="3886200" cy="3263504"/>
          </a:xfrm>
          <a:prstGeom prst="rect">
            <a:avLst/>
          </a:prstGeom>
          <a:solidFill>
            <a:srgbClr val="FFFFFF"/>
          </a:solidFill>
        </p:spPr>
      </p:pic>
      <p:sp>
        <p:nvSpPr>
          <p:cNvPr id="71" name="Content Placeholder 3">
            <a:extLst>
              <a:ext uri="{FF2B5EF4-FFF2-40B4-BE49-F238E27FC236}">
                <a16:creationId xmlns:a16="http://schemas.microsoft.com/office/drawing/2014/main" id="{356120E3-3173-4B03-8F91-EB26E21C92C3}"/>
              </a:ext>
            </a:extLst>
          </p:cNvPr>
          <p:cNvSpPr>
            <a:spLocks noGrp="1"/>
          </p:cNvSpPr>
          <p:nvPr>
            <p:ph sz="half" idx="2"/>
          </p:nvPr>
        </p:nvSpPr>
        <p:spPr>
          <a:xfrm>
            <a:off x="4629150" y="1369219"/>
            <a:ext cx="4419434" cy="3263504"/>
          </a:xfrm>
        </p:spPr>
        <p:txBody>
          <a:bodyPr/>
          <a:lstStyle/>
          <a:p>
            <a:r>
              <a:rPr lang="en-US" dirty="0"/>
              <a:t>Instructors: </a:t>
            </a:r>
          </a:p>
          <a:p>
            <a:pPr lvl="1"/>
            <a:r>
              <a:rPr lang="en-US" dirty="0"/>
              <a:t>Maxwell Dulin - @dooflin5</a:t>
            </a:r>
          </a:p>
          <a:p>
            <a:pPr lvl="1"/>
            <a:r>
              <a:rPr lang="en-US" dirty="0"/>
              <a:t>James Dolan - @jdolan503</a:t>
            </a:r>
          </a:p>
          <a:p>
            <a:pPr lvl="1"/>
            <a:r>
              <a:rPr lang="en-US" dirty="0"/>
              <a:t>Zach </a:t>
            </a:r>
            <a:r>
              <a:rPr lang="en-US" dirty="0" err="1"/>
              <a:t>Minneker</a:t>
            </a:r>
            <a:r>
              <a:rPr lang="en-US" dirty="0"/>
              <a:t> - @seiranib (it’s </a:t>
            </a:r>
            <a:r>
              <a:rPr lang="en-US" i="1" dirty="0"/>
              <a:t>binaries </a:t>
            </a:r>
            <a:r>
              <a:rPr lang="en-US" dirty="0"/>
              <a:t>backwards) </a:t>
            </a:r>
            <a:endParaRPr lang="en-US" i="1" dirty="0"/>
          </a:p>
          <a:p>
            <a:pPr lvl="1"/>
            <a:r>
              <a:rPr lang="en-US" dirty="0"/>
              <a:t>Kevin Choi</a:t>
            </a:r>
          </a:p>
        </p:txBody>
      </p:sp>
    </p:spTree>
    <p:extLst>
      <p:ext uri="{BB962C8B-B14F-4D97-AF65-F5344CB8AC3E}">
        <p14:creationId xmlns:p14="http://schemas.microsoft.com/office/powerpoint/2010/main" val="3496172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B4D-9793-8144-9CF9-BFE54BBB82F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412E38E-6C8C-E44A-8AA5-07115B6A328D}"/>
              </a:ext>
            </a:extLst>
          </p:cNvPr>
          <p:cNvSpPr>
            <a:spLocks noGrp="1"/>
          </p:cNvSpPr>
          <p:nvPr>
            <p:ph idx="1"/>
          </p:nvPr>
        </p:nvSpPr>
        <p:spPr/>
        <p:txBody>
          <a:bodyPr>
            <a:normAutofit fontScale="92500"/>
          </a:bodyPr>
          <a:lstStyle/>
          <a:p>
            <a:r>
              <a:rPr lang="en-US" dirty="0">
                <a:hlinkClick r:id="rId2"/>
              </a:rPr>
              <a:t>https://blog.infosectcbr.com.au/2019/08/linux-heap-overlapping-chunks.html?m=1</a:t>
            </a:r>
          </a:p>
          <a:p>
            <a:r>
              <a:rPr lang="en-US" dirty="0">
                <a:hlinkClick r:id="rId2"/>
              </a:rPr>
              <a:t>https://pwning.tech/2021/01/21/overlapping-chunks-tcache/</a:t>
            </a:r>
          </a:p>
          <a:p>
            <a:r>
              <a:rPr lang="en-US" dirty="0">
                <a:hlinkClick r:id="rId2"/>
              </a:rPr>
              <a:t>https://heap-exploitation.dhavalkapil.com/attacks/shrinking_free_chunks</a:t>
            </a:r>
          </a:p>
          <a:p>
            <a:r>
              <a:rPr lang="en-US" dirty="0">
                <a:hlinkClick r:id="rId2"/>
              </a:rPr>
              <a:t>http://tukan.farm/2016/07/27/munmap-madness/ </a:t>
            </a:r>
          </a:p>
          <a:p>
            <a:r>
              <a:rPr lang="en-US" dirty="0">
                <a:hlinkClick r:id="rId2"/>
              </a:rPr>
              <a:t>https://maxwelldulin.com/BlogPost?post=6967456768</a:t>
            </a:r>
            <a:endParaRPr lang="en-US" dirty="0"/>
          </a:p>
          <a:p>
            <a:r>
              <a:rPr lang="en-US" dirty="0">
                <a:hlinkClick r:id="rId3"/>
              </a:rPr>
              <a:t>https://googleprojectzero.blogspot.com/2014/08/the-poisoned-nul-byte-2014-edition.html</a:t>
            </a:r>
            <a:r>
              <a:rPr lang="en-US" dirty="0"/>
              <a:t>  </a:t>
            </a:r>
          </a:p>
        </p:txBody>
      </p:sp>
    </p:spTree>
    <p:extLst>
      <p:ext uri="{BB962C8B-B14F-4D97-AF65-F5344CB8AC3E}">
        <p14:creationId xmlns:p14="http://schemas.microsoft.com/office/powerpoint/2010/main" val="409849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1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628650" y="1508115"/>
            <a:ext cx="3886200" cy="3263504"/>
          </a:xfrm>
        </p:spPr>
        <p:txBody>
          <a:bodyPr/>
          <a:lstStyle/>
          <a:p>
            <a:r>
              <a:rPr lang="en-US" dirty="0"/>
              <a:t>Three chunks all in a row of the same size</a:t>
            </a:r>
          </a:p>
          <a:p>
            <a:r>
              <a:rPr lang="en-US" dirty="0"/>
              <a:t>What if we changed the </a:t>
            </a:r>
            <a:r>
              <a:rPr lang="en-US" b="1" i="1" dirty="0"/>
              <a:t>size </a:t>
            </a:r>
            <a:r>
              <a:rPr lang="en-US" dirty="0"/>
              <a:t>of one of the chunks? </a:t>
            </a:r>
            <a:endParaRPr lang="en-US" b="1" i="1" dirty="0"/>
          </a:p>
        </p:txBody>
      </p:sp>
      <p:pic>
        <p:nvPicPr>
          <p:cNvPr id="10" name="Content Placeholder 9" descr="Table&#10;&#10;Description automatically generated">
            <a:extLst>
              <a:ext uri="{FF2B5EF4-FFF2-40B4-BE49-F238E27FC236}">
                <a16:creationId xmlns:a16="http://schemas.microsoft.com/office/drawing/2014/main" id="{EB1DF44C-8573-B047-932B-0096F0ABF5AE}"/>
              </a:ext>
            </a:extLst>
          </p:cNvPr>
          <p:cNvPicPr>
            <a:picLocks noGrp="1" noChangeAspect="1"/>
          </p:cNvPicPr>
          <p:nvPr>
            <p:ph sz="half" idx="1"/>
          </p:nvPr>
        </p:nvPicPr>
        <p:blipFill>
          <a:blip r:embed="rId2"/>
          <a:stretch>
            <a:fillRect/>
          </a:stretch>
        </p:blipFill>
        <p:spPr>
          <a:xfrm>
            <a:off x="5605282" y="1145894"/>
            <a:ext cx="2754156" cy="3442695"/>
          </a:xfrm>
        </p:spPr>
      </p:pic>
    </p:spTree>
    <p:extLst>
      <p:ext uri="{BB962C8B-B14F-4D97-AF65-F5344CB8AC3E}">
        <p14:creationId xmlns:p14="http://schemas.microsoft.com/office/powerpoint/2010/main" val="259341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2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509287" y="1508115"/>
            <a:ext cx="4119864" cy="3263504"/>
          </a:xfrm>
        </p:spPr>
        <p:txBody>
          <a:bodyPr/>
          <a:lstStyle/>
          <a:p>
            <a:r>
              <a:rPr lang="en-US" b="1" i="1" dirty="0"/>
              <a:t>Extend</a:t>
            </a:r>
            <a:r>
              <a:rPr lang="en-US" dirty="0"/>
              <a:t> the size of Chunk 1</a:t>
            </a:r>
          </a:p>
          <a:p>
            <a:r>
              <a:rPr lang="en-US" dirty="0"/>
              <a:t>Chunk 1 overlaps Chunk 2</a:t>
            </a:r>
          </a:p>
        </p:txBody>
      </p:sp>
      <p:pic>
        <p:nvPicPr>
          <p:cNvPr id="7" name="Content Placeholder 6" descr="Overlapping chunk 1 with chunk 2">
            <a:extLst>
              <a:ext uri="{FF2B5EF4-FFF2-40B4-BE49-F238E27FC236}">
                <a16:creationId xmlns:a16="http://schemas.microsoft.com/office/drawing/2014/main" id="{9484F1E9-3017-774B-B488-37DAA98E305E}"/>
              </a:ext>
            </a:extLst>
          </p:cNvPr>
          <p:cNvPicPr>
            <a:picLocks noGrp="1" noChangeAspect="1"/>
          </p:cNvPicPr>
          <p:nvPr>
            <p:ph sz="half" idx="1"/>
          </p:nvPr>
        </p:nvPicPr>
        <p:blipFill>
          <a:blip r:embed="rId2"/>
          <a:stretch>
            <a:fillRect/>
          </a:stretch>
        </p:blipFill>
        <p:spPr>
          <a:xfrm>
            <a:off x="4629151" y="1268018"/>
            <a:ext cx="4447323" cy="3176659"/>
          </a:xfrm>
        </p:spPr>
      </p:pic>
    </p:spTree>
    <p:extLst>
      <p:ext uri="{BB962C8B-B14F-4D97-AF65-F5344CB8AC3E}">
        <p14:creationId xmlns:p14="http://schemas.microsoft.com/office/powerpoint/2010/main" val="35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Multiple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lstStyle/>
          <a:p>
            <a:r>
              <a:rPr lang="en-US" b="1" dirty="0"/>
              <a:t>TCache (No Validations): </a:t>
            </a:r>
          </a:p>
          <a:p>
            <a:pPr lvl="1"/>
            <a:r>
              <a:rPr lang="en-US" b="1" dirty="0"/>
              <a:t>Focus of this workshop</a:t>
            </a:r>
            <a:endParaRPr lang="en-US" dirty="0"/>
          </a:p>
          <a:p>
            <a:r>
              <a:rPr lang="en-US" dirty="0" err="1"/>
              <a:t>Fastbin</a:t>
            </a:r>
            <a:r>
              <a:rPr lang="en-US" dirty="0"/>
              <a:t> (Some Validations) </a:t>
            </a:r>
          </a:p>
          <a:p>
            <a:r>
              <a:rPr lang="en-US" dirty="0"/>
              <a:t>Unsorted Bin/Large bin/Small Bin (Lots of validations)</a:t>
            </a:r>
          </a:p>
          <a:p>
            <a:r>
              <a:rPr lang="en-US" dirty="0"/>
              <a:t>Shrinking to Overlap</a:t>
            </a:r>
          </a:p>
          <a:p>
            <a:r>
              <a:rPr lang="en-US" dirty="0" err="1"/>
              <a:t>Mmap</a:t>
            </a:r>
            <a:r>
              <a:rPr lang="en-US" dirty="0"/>
              <a:t> Chunks (No Validations) </a:t>
            </a:r>
          </a:p>
        </p:txBody>
      </p:sp>
    </p:spTree>
    <p:extLst>
      <p:ext uri="{BB962C8B-B14F-4D97-AF65-F5344CB8AC3E}">
        <p14:creationId xmlns:p14="http://schemas.microsoft.com/office/powerpoint/2010/main" val="188716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Chunk Structure Review</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pPr marL="457200" lvl="1" indent="0">
              <a:buNone/>
            </a:pPr>
            <a:endParaRPr lang="en-US" dirty="0"/>
          </a:p>
          <a:p>
            <a:pPr lvl="1"/>
            <a:endParaRPr lang="en-US" dirty="0"/>
          </a:p>
        </p:txBody>
      </p:sp>
      <p:pic>
        <p:nvPicPr>
          <p:cNvPr id="4" name="Picture 3" descr="Chunk stucture Overview">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2973054" y="1236541"/>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a:cxnSpLocks/>
          </p:cNvCxnSpPr>
          <p:nvPr/>
        </p:nvCxnSpPr>
        <p:spPr>
          <a:xfrm flipV="1">
            <a:off x="3042210" y="2571750"/>
            <a:ext cx="102264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82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546-71EE-4D4D-A169-6357974CFB1E}"/>
              </a:ext>
            </a:extLst>
          </p:cNvPr>
          <p:cNvSpPr>
            <a:spLocks noGrp="1"/>
          </p:cNvSpPr>
          <p:nvPr>
            <p:ph type="title"/>
          </p:nvPr>
        </p:nvSpPr>
        <p:spPr>
          <a:xfrm>
            <a:off x="628650" y="273847"/>
            <a:ext cx="7886700" cy="994172"/>
          </a:xfrm>
        </p:spPr>
        <p:txBody>
          <a:bodyPr anchor="ctr">
            <a:normAutofit/>
          </a:bodyPr>
          <a:lstStyle/>
          <a:p>
            <a:r>
              <a:rPr lang="en-US" dirty="0"/>
              <a:t>Size – Review </a:t>
            </a:r>
          </a:p>
        </p:txBody>
      </p:sp>
      <p:sp>
        <p:nvSpPr>
          <p:cNvPr id="3" name="Content Placeholder 2">
            <a:extLst>
              <a:ext uri="{FF2B5EF4-FFF2-40B4-BE49-F238E27FC236}">
                <a16:creationId xmlns:a16="http://schemas.microsoft.com/office/drawing/2014/main" id="{922EB106-122F-704A-91E7-1F00C376B01B}"/>
              </a:ext>
            </a:extLst>
          </p:cNvPr>
          <p:cNvSpPr>
            <a:spLocks noGrp="1"/>
          </p:cNvSpPr>
          <p:nvPr>
            <p:ph sz="half" idx="1"/>
          </p:nvPr>
        </p:nvSpPr>
        <p:spPr>
          <a:xfrm>
            <a:off x="628650" y="1369219"/>
            <a:ext cx="3886200" cy="3263504"/>
          </a:xfrm>
        </p:spPr>
        <p:txBody>
          <a:bodyPr>
            <a:normAutofit/>
          </a:bodyPr>
          <a:lstStyle/>
          <a:p>
            <a:r>
              <a:rPr lang="en-US" dirty="0"/>
              <a:t>The physical size of the chunk in memory is allocated</a:t>
            </a:r>
          </a:p>
          <a:p>
            <a:r>
              <a:rPr lang="en-US" dirty="0"/>
              <a:t>Specified by the allocator</a:t>
            </a:r>
          </a:p>
        </p:txBody>
      </p:sp>
      <p:pic>
        <p:nvPicPr>
          <p:cNvPr id="20" name="Picture 19" descr="Table&#10;&#10;Description automatically generated">
            <a:extLst>
              <a:ext uri="{FF2B5EF4-FFF2-40B4-BE49-F238E27FC236}">
                <a16:creationId xmlns:a16="http://schemas.microsoft.com/office/drawing/2014/main" id="{F36C1B69-C5F8-264F-8D1A-C106A7FF65A5}"/>
              </a:ext>
            </a:extLst>
          </p:cNvPr>
          <p:cNvPicPr>
            <a:picLocks noChangeAspect="1"/>
          </p:cNvPicPr>
          <p:nvPr/>
        </p:nvPicPr>
        <p:blipFill>
          <a:blip r:embed="rId3"/>
          <a:stretch>
            <a:fillRect/>
          </a:stretch>
        </p:blipFill>
        <p:spPr>
          <a:xfrm>
            <a:off x="5665721" y="619133"/>
            <a:ext cx="2229771" cy="4013590"/>
          </a:xfrm>
          <a:prstGeom prst="rect">
            <a:avLst/>
          </a:prstGeom>
          <a:noFill/>
        </p:spPr>
      </p:pic>
    </p:spTree>
    <p:extLst>
      <p:ext uri="{BB962C8B-B14F-4D97-AF65-F5344CB8AC3E}">
        <p14:creationId xmlns:p14="http://schemas.microsoft.com/office/powerpoint/2010/main" val="2678693087"/>
      </p:ext>
    </p:extLst>
  </p:cSld>
  <p:clrMapOvr>
    <a:masterClrMapping/>
  </p:clrMapOvr>
</p:sld>
</file>

<file path=ppt/theme/theme1.xml><?xml version="1.0" encoding="utf-8"?>
<a:theme xmlns:a="http://schemas.openxmlformats.org/drawingml/2006/main" name="SI Presentation Templat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 Presentation Template 2016" id="{4A944B32-5D56-4B66-9CCE-98342BECB114}" vid="{C7967BE2-A965-4679-84AD-C8DB6058DE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2428</TotalTime>
  <Words>1696</Words>
  <Application>Microsoft Macintosh PowerPoint</Application>
  <PresentationFormat>On-screen Show (16:9)</PresentationFormat>
  <Paragraphs>276</Paragraphs>
  <Slides>49</Slides>
  <Notes>3</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Hiragino Kaku Gothic Std W8</vt:lpstr>
      <vt:lpstr>Arial</vt:lpstr>
      <vt:lpstr>Avenir Book</vt:lpstr>
      <vt:lpstr>Avenir Medium</vt:lpstr>
      <vt:lpstr>Britannic Bold</vt:lpstr>
      <vt:lpstr>Calibri</vt:lpstr>
      <vt:lpstr>Wingdings</vt:lpstr>
      <vt:lpstr>SI Presentation Template 2016</vt:lpstr>
      <vt:lpstr>Heap Exploitation</vt:lpstr>
      <vt:lpstr>Overlapping Chunks</vt:lpstr>
      <vt:lpstr>Why so Deep into Structures?</vt:lpstr>
      <vt:lpstr>Overview</vt:lpstr>
      <vt:lpstr>Attack Strategy Visual – 1 </vt:lpstr>
      <vt:lpstr>Attack Strategy Visual – 2 </vt:lpstr>
      <vt:lpstr>Multiple Variations of Attack</vt:lpstr>
      <vt:lpstr>Chunk Structure Review</vt:lpstr>
      <vt:lpstr>Size – Review </vt:lpstr>
      <vt:lpstr>Size - Metadata</vt:lpstr>
      <vt:lpstr>Flow of Attack</vt:lpstr>
      <vt:lpstr>Corrupting the Size Diagram – 1 </vt:lpstr>
      <vt:lpstr>Corrupting the Size Diagram – 2 </vt:lpstr>
      <vt:lpstr>Crafting a Fake Size – 1 </vt:lpstr>
      <vt:lpstr>Crafting a Fake Size – 2 </vt:lpstr>
      <vt:lpstr>Why Do We Need to Reallocate?</vt:lpstr>
      <vt:lpstr>Free the Corrupted Chunk</vt:lpstr>
      <vt:lpstr>Allocate the Corrupted Chunk – 1 </vt:lpstr>
      <vt:lpstr>Allocate the Corrupted Chunk – 2 </vt:lpstr>
      <vt:lpstr>Causing Havoc via Memory Corruption – 1 </vt:lpstr>
      <vt:lpstr>Causing Havoc via Memory Corruption – 2 </vt:lpstr>
      <vt:lpstr>Requirements</vt:lpstr>
      <vt:lpstr>Drawbacks</vt:lpstr>
      <vt:lpstr>Challenge</vt:lpstr>
      <vt:lpstr>Walkthrough – Vulnerability </vt:lpstr>
      <vt:lpstr>Walkthrough – Vulnerability 2 </vt:lpstr>
      <vt:lpstr>Calls to Malloc/Free – Order – 1  </vt:lpstr>
      <vt:lpstr>Calls to Malloc/Free – Order – 2  </vt:lpstr>
      <vt:lpstr>Calls to Malloc/Free – Order – 3  </vt:lpstr>
      <vt:lpstr>Walkthrough – Fake Size – 1 </vt:lpstr>
      <vt:lpstr>Walkthrough – Fake Size – 1 </vt:lpstr>
      <vt:lpstr>Walkthrough – Fake Size – 2 </vt:lpstr>
      <vt:lpstr>Allocating the Overlap</vt:lpstr>
      <vt:lpstr>Calls to Malloc/Free – Order – 1  </vt:lpstr>
      <vt:lpstr>Calls to Malloc/Free – Order – 2  </vt:lpstr>
      <vt:lpstr>Calls to Malloc/Free – Order – 3  </vt:lpstr>
      <vt:lpstr>Overwrite String</vt:lpstr>
      <vt:lpstr>#Pwned</vt:lpstr>
      <vt:lpstr>Flow of Attack</vt:lpstr>
      <vt:lpstr>Other Variations of Attack</vt:lpstr>
      <vt:lpstr>Rapid Fire Description Time…</vt:lpstr>
      <vt:lpstr>Unsorted Bin Overlapping </vt:lpstr>
      <vt:lpstr>Shrinking to Overlap</vt:lpstr>
      <vt:lpstr>PowerPoint Presentation</vt:lpstr>
      <vt:lpstr>Takeaways from the Workshop</vt:lpstr>
      <vt:lpstr>Want to Test Your New Skillz?</vt:lpstr>
      <vt:lpstr>What Next?</vt:lpstr>
      <vt:lpstr>This is the End!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Exploitation</dc:title>
  <dc:creator>Microsoft Office User</dc:creator>
  <cp:lastModifiedBy>Microsoft Office User</cp:lastModifiedBy>
  <cp:revision>26</cp:revision>
  <dcterms:created xsi:type="dcterms:W3CDTF">2021-03-26T06:42:47Z</dcterms:created>
  <dcterms:modified xsi:type="dcterms:W3CDTF">2021-09-19T22:48:23Z</dcterms:modified>
</cp:coreProperties>
</file>