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440" r:id="rId2"/>
    <p:sldId id="441" r:id="rId3"/>
    <p:sldId id="277" r:id="rId4"/>
    <p:sldId id="418" r:id="rId5"/>
    <p:sldId id="419" r:id="rId6"/>
    <p:sldId id="425" r:id="rId7"/>
    <p:sldId id="421" r:id="rId8"/>
    <p:sldId id="423" r:id="rId9"/>
    <p:sldId id="279" r:id="rId10"/>
    <p:sldId id="283" r:id="rId11"/>
    <p:sldId id="278" r:id="rId12"/>
    <p:sldId id="442" r:id="rId13"/>
    <p:sldId id="446" r:id="rId14"/>
    <p:sldId id="462" r:id="rId15"/>
    <p:sldId id="448" r:id="rId16"/>
    <p:sldId id="473" r:id="rId17"/>
    <p:sldId id="474" r:id="rId18"/>
    <p:sldId id="454" r:id="rId19"/>
    <p:sldId id="475" r:id="rId20"/>
    <p:sldId id="476" r:id="rId21"/>
    <p:sldId id="447" r:id="rId22"/>
    <p:sldId id="456" r:id="rId23"/>
    <p:sldId id="458" r:id="rId24"/>
    <p:sldId id="477" r:id="rId25"/>
    <p:sldId id="459" r:id="rId26"/>
    <p:sldId id="461" r:id="rId27"/>
    <p:sldId id="460" r:id="rId28"/>
    <p:sldId id="464" r:id="rId29"/>
    <p:sldId id="463" r:id="rId30"/>
    <p:sldId id="443" r:id="rId31"/>
    <p:sldId id="470" r:id="rId32"/>
    <p:sldId id="468" r:id="rId33"/>
    <p:sldId id="469" r:id="rId34"/>
    <p:sldId id="445" r:id="rId35"/>
    <p:sldId id="471" r:id="rId36"/>
    <p:sldId id="465" r:id="rId37"/>
    <p:sldId id="466" r:id="rId38"/>
    <p:sldId id="472" r:id="rId39"/>
    <p:sldId id="444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2" autoAdjust="0"/>
    <p:restoredTop sz="84926" autoAdjust="0"/>
  </p:normalViewPr>
  <p:slideViewPr>
    <p:cSldViewPr snapToGrid="0" snapToObjects="1">
      <p:cViewPr varScale="1">
        <p:scale>
          <a:sx n="154" d="100"/>
          <a:sy n="154" d="100"/>
        </p:scale>
        <p:origin x="216" y="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26D65-A7A9-4E61-A855-576699B48B5E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2A16A8-B7CA-4112-944B-186E9BE47CEE}">
      <dgm:prSet/>
      <dgm:spPr/>
      <dgm:t>
        <a:bodyPr/>
        <a:lstStyle/>
        <a:p>
          <a:r>
            <a:rPr lang="en-US" dirty="0"/>
            <a:t>Address Space Layout Randomization (ASLR) </a:t>
          </a:r>
        </a:p>
      </dgm:t>
    </dgm:pt>
    <dgm:pt modelId="{DEB275D7-16DC-4E6D-AEE8-608CD28B773E}" type="parTrans" cxnId="{47CA5199-5C8D-4A3F-917B-7E817485FC0A}">
      <dgm:prSet/>
      <dgm:spPr/>
      <dgm:t>
        <a:bodyPr/>
        <a:lstStyle/>
        <a:p>
          <a:endParaRPr lang="en-US"/>
        </a:p>
      </dgm:t>
    </dgm:pt>
    <dgm:pt modelId="{811F243A-D642-4668-AF36-0F7C8123D21F}" type="sibTrans" cxnId="{47CA5199-5C8D-4A3F-917B-7E817485FC0A}">
      <dgm:prSet/>
      <dgm:spPr/>
      <dgm:t>
        <a:bodyPr/>
        <a:lstStyle/>
        <a:p>
          <a:endParaRPr lang="en-US"/>
        </a:p>
      </dgm:t>
    </dgm:pt>
    <dgm:pt modelId="{7C531182-BD2B-4E78-9417-A650070A6ED6}">
      <dgm:prSet/>
      <dgm:spPr/>
      <dgm:t>
        <a:bodyPr/>
        <a:lstStyle/>
        <a:p>
          <a:r>
            <a:rPr lang="en-US"/>
            <a:t>Randomize </a:t>
          </a:r>
          <a:r>
            <a:rPr lang="en-US" b="1" i="1"/>
            <a:t>data</a:t>
          </a:r>
          <a:r>
            <a:rPr lang="en-US"/>
            <a:t> sections, such as the heap and stack </a:t>
          </a:r>
        </a:p>
      </dgm:t>
    </dgm:pt>
    <dgm:pt modelId="{81ABF97C-EB25-4E2D-9EF1-5AF6B8D80C3B}" type="parTrans" cxnId="{F18B353B-8072-492B-B759-981500911141}">
      <dgm:prSet/>
      <dgm:spPr/>
      <dgm:t>
        <a:bodyPr/>
        <a:lstStyle/>
        <a:p>
          <a:endParaRPr lang="en-US"/>
        </a:p>
      </dgm:t>
    </dgm:pt>
    <dgm:pt modelId="{740C11DA-F117-4368-B022-0DFDBAFFC1BD}" type="sibTrans" cxnId="{F18B353B-8072-492B-B759-981500911141}">
      <dgm:prSet/>
      <dgm:spPr/>
      <dgm:t>
        <a:bodyPr/>
        <a:lstStyle/>
        <a:p>
          <a:endParaRPr lang="en-US"/>
        </a:p>
      </dgm:t>
    </dgm:pt>
    <dgm:pt modelId="{760B84B8-530E-445E-927C-4ABDB96B7CBC}">
      <dgm:prSet/>
      <dgm:spPr/>
      <dgm:t>
        <a:bodyPr/>
        <a:lstStyle/>
        <a:p>
          <a:r>
            <a:rPr lang="en-US" dirty="0"/>
            <a:t>Position Independent Executable (PIE) </a:t>
          </a:r>
        </a:p>
      </dgm:t>
    </dgm:pt>
    <dgm:pt modelId="{9AB170BB-DC31-4AB9-9915-C31097994C6F}" type="parTrans" cxnId="{34E403DB-159F-40DB-9A3D-25E06E42BDEF}">
      <dgm:prSet/>
      <dgm:spPr/>
      <dgm:t>
        <a:bodyPr/>
        <a:lstStyle/>
        <a:p>
          <a:endParaRPr lang="en-US"/>
        </a:p>
      </dgm:t>
    </dgm:pt>
    <dgm:pt modelId="{F51F8CAF-D3D5-4B6F-AE68-479112D93587}" type="sibTrans" cxnId="{34E403DB-159F-40DB-9A3D-25E06E42BDEF}">
      <dgm:prSet/>
      <dgm:spPr/>
      <dgm:t>
        <a:bodyPr/>
        <a:lstStyle/>
        <a:p>
          <a:endParaRPr lang="en-US"/>
        </a:p>
      </dgm:t>
    </dgm:pt>
    <dgm:pt modelId="{BE6255E4-65EB-4540-822E-A84600660A33}">
      <dgm:prSet/>
      <dgm:spPr/>
      <dgm:t>
        <a:bodyPr/>
        <a:lstStyle/>
        <a:p>
          <a:r>
            <a:rPr lang="en-US" dirty="0"/>
            <a:t>Randomizes the </a:t>
          </a:r>
          <a:r>
            <a:rPr lang="en-US" b="1" i="1" dirty="0"/>
            <a:t>code</a:t>
          </a:r>
          <a:r>
            <a:rPr lang="en-US" dirty="0"/>
            <a:t> sections of the executable</a:t>
          </a:r>
        </a:p>
      </dgm:t>
    </dgm:pt>
    <dgm:pt modelId="{A6966801-7412-40F3-A3F3-F8D942386A9B}" type="parTrans" cxnId="{B7692799-64E9-44E2-BA0B-5CFD4F99769C}">
      <dgm:prSet/>
      <dgm:spPr/>
      <dgm:t>
        <a:bodyPr/>
        <a:lstStyle/>
        <a:p>
          <a:endParaRPr lang="en-US"/>
        </a:p>
      </dgm:t>
    </dgm:pt>
    <dgm:pt modelId="{2C861548-535C-4283-AEF6-833A192F52B7}" type="sibTrans" cxnId="{B7692799-64E9-44E2-BA0B-5CFD4F99769C}">
      <dgm:prSet/>
      <dgm:spPr/>
      <dgm:t>
        <a:bodyPr/>
        <a:lstStyle/>
        <a:p>
          <a:endParaRPr lang="en-US"/>
        </a:p>
      </dgm:t>
    </dgm:pt>
    <dgm:pt modelId="{7D9A227F-3777-467B-973D-B6DE168CFAFB}">
      <dgm:prSet/>
      <dgm:spPr/>
      <dgm:t>
        <a:bodyPr/>
        <a:lstStyle/>
        <a:p>
          <a:r>
            <a:rPr lang="en-US"/>
            <a:t>Both of these make exploitation significantly harder, with the added </a:t>
          </a:r>
          <a:r>
            <a:rPr lang="en-US" b="1" i="1"/>
            <a:t>randomness</a:t>
          </a:r>
          <a:r>
            <a:rPr lang="en-US"/>
            <a:t> of the program</a:t>
          </a:r>
        </a:p>
      </dgm:t>
    </dgm:pt>
    <dgm:pt modelId="{92D7DFD9-6B16-49A7-9DEA-7D96625F6DC9}" type="parTrans" cxnId="{F9C12F81-F281-4BE4-B889-DBFBC49CFA54}">
      <dgm:prSet/>
      <dgm:spPr/>
      <dgm:t>
        <a:bodyPr/>
        <a:lstStyle/>
        <a:p>
          <a:endParaRPr lang="en-US"/>
        </a:p>
      </dgm:t>
    </dgm:pt>
    <dgm:pt modelId="{0160722D-0A84-4CDE-884D-68F6F6689DF6}" type="sibTrans" cxnId="{F9C12F81-F281-4BE4-B889-DBFBC49CFA54}">
      <dgm:prSet/>
      <dgm:spPr/>
      <dgm:t>
        <a:bodyPr/>
        <a:lstStyle/>
        <a:p>
          <a:endParaRPr lang="en-US"/>
        </a:p>
      </dgm:t>
    </dgm:pt>
    <dgm:pt modelId="{71F6F5E0-2141-7449-8DAF-E7989957FF42}" type="pres">
      <dgm:prSet presAssocID="{4FC26D65-A7A9-4E61-A855-576699B48B5E}" presName="Name0" presStyleCnt="0">
        <dgm:presLayoutVars>
          <dgm:dir/>
          <dgm:animLvl val="lvl"/>
          <dgm:resizeHandles val="exact"/>
        </dgm:presLayoutVars>
      </dgm:prSet>
      <dgm:spPr/>
    </dgm:pt>
    <dgm:pt modelId="{0FCB60E4-8050-B04E-BC2D-F971F5420670}" type="pres">
      <dgm:prSet presAssocID="{322A16A8-B7CA-4112-944B-186E9BE47CEE}" presName="composite" presStyleCnt="0"/>
      <dgm:spPr/>
    </dgm:pt>
    <dgm:pt modelId="{54597975-5D76-3243-BEC2-A87EA7B442B2}" type="pres">
      <dgm:prSet presAssocID="{322A16A8-B7CA-4112-944B-186E9BE47C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BFD44AC-BF0F-E743-B5FB-084F13078895}" type="pres">
      <dgm:prSet presAssocID="{322A16A8-B7CA-4112-944B-186E9BE47CEE}" presName="desTx" presStyleLbl="alignAccFollowNode1" presStyleIdx="0" presStyleCnt="3">
        <dgm:presLayoutVars>
          <dgm:bulletEnabled val="1"/>
        </dgm:presLayoutVars>
      </dgm:prSet>
      <dgm:spPr/>
    </dgm:pt>
    <dgm:pt modelId="{F08908B4-BD98-6847-ADB8-C9037868CE74}" type="pres">
      <dgm:prSet presAssocID="{811F243A-D642-4668-AF36-0F7C8123D21F}" presName="space" presStyleCnt="0"/>
      <dgm:spPr/>
    </dgm:pt>
    <dgm:pt modelId="{ADCC083C-BA6B-984B-AA4C-42CCB8901376}" type="pres">
      <dgm:prSet presAssocID="{760B84B8-530E-445E-927C-4ABDB96B7CBC}" presName="composite" presStyleCnt="0"/>
      <dgm:spPr/>
    </dgm:pt>
    <dgm:pt modelId="{DF6FA2C1-4B91-944E-AFA6-8A0E06417D7A}" type="pres">
      <dgm:prSet presAssocID="{760B84B8-530E-445E-927C-4ABDB96B7C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EE0043-62FB-384B-B4CB-EF4FF4C4F178}" type="pres">
      <dgm:prSet presAssocID="{760B84B8-530E-445E-927C-4ABDB96B7CBC}" presName="desTx" presStyleLbl="alignAccFollowNode1" presStyleIdx="1" presStyleCnt="3">
        <dgm:presLayoutVars>
          <dgm:bulletEnabled val="1"/>
        </dgm:presLayoutVars>
      </dgm:prSet>
      <dgm:spPr/>
    </dgm:pt>
    <dgm:pt modelId="{F37707E0-EACB-A642-A26F-2B243A3E1C5D}" type="pres">
      <dgm:prSet presAssocID="{F51F8CAF-D3D5-4B6F-AE68-479112D93587}" presName="space" presStyleCnt="0"/>
      <dgm:spPr/>
    </dgm:pt>
    <dgm:pt modelId="{31D8DF86-A87A-3C4F-A989-2BA3D33A39DC}" type="pres">
      <dgm:prSet presAssocID="{7D9A227F-3777-467B-973D-B6DE168CFAFB}" presName="composite" presStyleCnt="0"/>
      <dgm:spPr/>
    </dgm:pt>
    <dgm:pt modelId="{EEA6F469-DA07-7C48-87B9-930EB7D5876F}" type="pres">
      <dgm:prSet presAssocID="{7D9A227F-3777-467B-973D-B6DE168CFA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0422C2-054D-1545-B284-5E1CFE6143E0}" type="pres">
      <dgm:prSet presAssocID="{7D9A227F-3777-467B-973D-B6DE168CFA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749DA02-0D5A-3E43-9555-773FFF71028C}" type="presOf" srcId="{7C531182-BD2B-4E78-9417-A650070A6ED6}" destId="{BBFD44AC-BF0F-E743-B5FB-084F13078895}" srcOrd="0" destOrd="0" presId="urn:microsoft.com/office/officeart/2005/8/layout/hList1"/>
    <dgm:cxn modelId="{EECB6909-116B-4941-A8AD-F64272192A45}" type="presOf" srcId="{4FC26D65-A7A9-4E61-A855-576699B48B5E}" destId="{71F6F5E0-2141-7449-8DAF-E7989957FF42}" srcOrd="0" destOrd="0" presId="urn:microsoft.com/office/officeart/2005/8/layout/hList1"/>
    <dgm:cxn modelId="{C5E0EF1F-222D-C246-88A6-1ED68F77D7D1}" type="presOf" srcId="{7D9A227F-3777-467B-973D-B6DE168CFAFB}" destId="{EEA6F469-DA07-7C48-87B9-930EB7D5876F}" srcOrd="0" destOrd="0" presId="urn:microsoft.com/office/officeart/2005/8/layout/hList1"/>
    <dgm:cxn modelId="{DA115129-7279-E840-B295-C5EFC6411120}" type="presOf" srcId="{760B84B8-530E-445E-927C-4ABDB96B7CBC}" destId="{DF6FA2C1-4B91-944E-AFA6-8A0E06417D7A}" srcOrd="0" destOrd="0" presId="urn:microsoft.com/office/officeart/2005/8/layout/hList1"/>
    <dgm:cxn modelId="{EC426731-0BDB-4244-9D29-C6F1D494FCA8}" type="presOf" srcId="{322A16A8-B7CA-4112-944B-186E9BE47CEE}" destId="{54597975-5D76-3243-BEC2-A87EA7B442B2}" srcOrd="0" destOrd="0" presId="urn:microsoft.com/office/officeart/2005/8/layout/hList1"/>
    <dgm:cxn modelId="{F18B353B-8072-492B-B759-981500911141}" srcId="{322A16A8-B7CA-4112-944B-186E9BE47CEE}" destId="{7C531182-BD2B-4E78-9417-A650070A6ED6}" srcOrd="0" destOrd="0" parTransId="{81ABF97C-EB25-4E2D-9EF1-5AF6B8D80C3B}" sibTransId="{740C11DA-F117-4368-B022-0DFDBAFFC1BD}"/>
    <dgm:cxn modelId="{F9C12F81-F281-4BE4-B889-DBFBC49CFA54}" srcId="{4FC26D65-A7A9-4E61-A855-576699B48B5E}" destId="{7D9A227F-3777-467B-973D-B6DE168CFAFB}" srcOrd="2" destOrd="0" parTransId="{92D7DFD9-6B16-49A7-9DEA-7D96625F6DC9}" sibTransId="{0160722D-0A84-4CDE-884D-68F6F6689DF6}"/>
    <dgm:cxn modelId="{B7692799-64E9-44E2-BA0B-5CFD4F99769C}" srcId="{760B84B8-530E-445E-927C-4ABDB96B7CBC}" destId="{BE6255E4-65EB-4540-822E-A84600660A33}" srcOrd="0" destOrd="0" parTransId="{A6966801-7412-40F3-A3F3-F8D942386A9B}" sibTransId="{2C861548-535C-4283-AEF6-833A192F52B7}"/>
    <dgm:cxn modelId="{47CA5199-5C8D-4A3F-917B-7E817485FC0A}" srcId="{4FC26D65-A7A9-4E61-A855-576699B48B5E}" destId="{322A16A8-B7CA-4112-944B-186E9BE47CEE}" srcOrd="0" destOrd="0" parTransId="{DEB275D7-16DC-4E6D-AEE8-608CD28B773E}" sibTransId="{811F243A-D642-4668-AF36-0F7C8123D21F}"/>
    <dgm:cxn modelId="{E1D42EC0-D618-3049-8786-116EA88C757A}" type="presOf" srcId="{BE6255E4-65EB-4540-822E-A84600660A33}" destId="{50EE0043-62FB-384B-B4CB-EF4FF4C4F178}" srcOrd="0" destOrd="0" presId="urn:microsoft.com/office/officeart/2005/8/layout/hList1"/>
    <dgm:cxn modelId="{34E403DB-159F-40DB-9A3D-25E06E42BDEF}" srcId="{4FC26D65-A7A9-4E61-A855-576699B48B5E}" destId="{760B84B8-530E-445E-927C-4ABDB96B7CBC}" srcOrd="1" destOrd="0" parTransId="{9AB170BB-DC31-4AB9-9915-C31097994C6F}" sibTransId="{F51F8CAF-D3D5-4B6F-AE68-479112D93587}"/>
    <dgm:cxn modelId="{94658542-8E8B-5C40-85A5-52144B5EE070}" type="presParOf" srcId="{71F6F5E0-2141-7449-8DAF-E7989957FF42}" destId="{0FCB60E4-8050-B04E-BC2D-F971F5420670}" srcOrd="0" destOrd="0" presId="urn:microsoft.com/office/officeart/2005/8/layout/hList1"/>
    <dgm:cxn modelId="{FBF867EB-9B18-BE43-A7A6-F221E03D35A0}" type="presParOf" srcId="{0FCB60E4-8050-B04E-BC2D-F971F5420670}" destId="{54597975-5D76-3243-BEC2-A87EA7B442B2}" srcOrd="0" destOrd="0" presId="urn:microsoft.com/office/officeart/2005/8/layout/hList1"/>
    <dgm:cxn modelId="{A800B5BB-EBD7-404D-821E-DFC70C344BE2}" type="presParOf" srcId="{0FCB60E4-8050-B04E-BC2D-F971F5420670}" destId="{BBFD44AC-BF0F-E743-B5FB-084F13078895}" srcOrd="1" destOrd="0" presId="urn:microsoft.com/office/officeart/2005/8/layout/hList1"/>
    <dgm:cxn modelId="{C6D07A8E-B199-7641-8A7C-AA46484C10DE}" type="presParOf" srcId="{71F6F5E0-2141-7449-8DAF-E7989957FF42}" destId="{F08908B4-BD98-6847-ADB8-C9037868CE74}" srcOrd="1" destOrd="0" presId="urn:microsoft.com/office/officeart/2005/8/layout/hList1"/>
    <dgm:cxn modelId="{EBF96EDC-42BC-0346-9E40-8D420FE8C477}" type="presParOf" srcId="{71F6F5E0-2141-7449-8DAF-E7989957FF42}" destId="{ADCC083C-BA6B-984B-AA4C-42CCB8901376}" srcOrd="2" destOrd="0" presId="urn:microsoft.com/office/officeart/2005/8/layout/hList1"/>
    <dgm:cxn modelId="{1D942BA3-6C54-6643-8246-F413C9BA99B8}" type="presParOf" srcId="{ADCC083C-BA6B-984B-AA4C-42CCB8901376}" destId="{DF6FA2C1-4B91-944E-AFA6-8A0E06417D7A}" srcOrd="0" destOrd="0" presId="urn:microsoft.com/office/officeart/2005/8/layout/hList1"/>
    <dgm:cxn modelId="{12D31A5E-C818-0C4C-B8FD-40A31F10349E}" type="presParOf" srcId="{ADCC083C-BA6B-984B-AA4C-42CCB8901376}" destId="{50EE0043-62FB-384B-B4CB-EF4FF4C4F178}" srcOrd="1" destOrd="0" presId="urn:microsoft.com/office/officeart/2005/8/layout/hList1"/>
    <dgm:cxn modelId="{35C9CE47-B617-A445-8869-2BC190FB84B9}" type="presParOf" srcId="{71F6F5E0-2141-7449-8DAF-E7989957FF42}" destId="{F37707E0-EACB-A642-A26F-2B243A3E1C5D}" srcOrd="3" destOrd="0" presId="urn:microsoft.com/office/officeart/2005/8/layout/hList1"/>
    <dgm:cxn modelId="{068F8FDC-0DD5-7D48-84F1-319ECB9C25CF}" type="presParOf" srcId="{71F6F5E0-2141-7449-8DAF-E7989957FF42}" destId="{31D8DF86-A87A-3C4F-A989-2BA3D33A39DC}" srcOrd="4" destOrd="0" presId="urn:microsoft.com/office/officeart/2005/8/layout/hList1"/>
    <dgm:cxn modelId="{B5066FDE-DBCA-EF46-B6AC-E54B09B07366}" type="presParOf" srcId="{31D8DF86-A87A-3C4F-A989-2BA3D33A39DC}" destId="{EEA6F469-DA07-7C48-87B9-930EB7D5876F}" srcOrd="0" destOrd="0" presId="urn:microsoft.com/office/officeart/2005/8/layout/hList1"/>
    <dgm:cxn modelId="{981F848A-35E0-1C45-823A-B93D7373C0C3}" type="presParOf" srcId="{31D8DF86-A87A-3C4F-A989-2BA3D33A39DC}" destId="{800422C2-054D-1545-B284-5E1CFE6143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5F9D9F-5A76-47FE-BB0E-EC25550F64E8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4740564-65B8-46C1-AA66-DF56FA2DFA31}">
      <dgm:prSet/>
      <dgm:spPr/>
      <dgm:t>
        <a:bodyPr/>
        <a:lstStyle/>
        <a:p>
          <a:r>
            <a:rPr lang="en-US"/>
            <a:t>Effects both the heap and stack for leaks</a:t>
          </a:r>
        </a:p>
      </dgm:t>
    </dgm:pt>
    <dgm:pt modelId="{F5DDC448-6C8A-49EF-8E54-D6221545F483}" type="parTrans" cxnId="{912AD704-3A5F-4DD2-AAC3-5591886E82CF}">
      <dgm:prSet/>
      <dgm:spPr/>
      <dgm:t>
        <a:bodyPr/>
        <a:lstStyle/>
        <a:p>
          <a:endParaRPr lang="en-US"/>
        </a:p>
      </dgm:t>
    </dgm:pt>
    <dgm:pt modelId="{F5791B2A-65C8-455F-88FE-650B7D6512B4}" type="sibTrans" cxnId="{912AD704-3A5F-4DD2-AAC3-5591886E82CF}">
      <dgm:prSet/>
      <dgm:spPr/>
      <dgm:t>
        <a:bodyPr/>
        <a:lstStyle/>
        <a:p>
          <a:endParaRPr lang="en-US"/>
        </a:p>
      </dgm:t>
    </dgm:pt>
    <dgm:pt modelId="{46AF96CD-6430-443C-AC81-D92956FFC20F}">
      <dgm:prSet/>
      <dgm:spPr/>
      <dgm:t>
        <a:bodyPr/>
        <a:lstStyle/>
        <a:p>
          <a:r>
            <a:rPr lang="en-US" dirty="0"/>
            <a:t>Possible because memory is never initialized</a:t>
          </a:r>
        </a:p>
      </dgm:t>
    </dgm:pt>
    <dgm:pt modelId="{B100F8FE-333F-4416-91CF-AB76CCA24247}" type="parTrans" cxnId="{7ABB1FA5-DAAC-456D-9A93-26D300EA4F75}">
      <dgm:prSet/>
      <dgm:spPr/>
      <dgm:t>
        <a:bodyPr/>
        <a:lstStyle/>
        <a:p>
          <a:endParaRPr lang="en-US"/>
        </a:p>
      </dgm:t>
    </dgm:pt>
    <dgm:pt modelId="{3EB75756-CFA7-4CB1-A8C2-B365E433DE7C}" type="sibTrans" cxnId="{7ABB1FA5-DAAC-456D-9A93-26D300EA4F75}">
      <dgm:prSet/>
      <dgm:spPr/>
      <dgm:t>
        <a:bodyPr/>
        <a:lstStyle/>
        <a:p>
          <a:endParaRPr lang="en-US"/>
        </a:p>
      </dgm:t>
    </dgm:pt>
    <dgm:pt modelId="{68D936B1-879A-461C-B622-B3B571E88F2B}">
      <dgm:prSet/>
      <dgm:spPr/>
      <dgm:t>
        <a:bodyPr/>
        <a:lstStyle/>
        <a:p>
          <a:r>
            <a:rPr lang="en-US"/>
            <a:t>How do we line things up? </a:t>
          </a:r>
        </a:p>
      </dgm:t>
    </dgm:pt>
    <dgm:pt modelId="{9AE183EB-72D5-4360-A0D1-C1DA7575EFAA}" type="parTrans" cxnId="{A0492657-7A2B-44A3-8320-2F14B9F0492A}">
      <dgm:prSet/>
      <dgm:spPr/>
      <dgm:t>
        <a:bodyPr/>
        <a:lstStyle/>
        <a:p>
          <a:endParaRPr lang="en-US"/>
        </a:p>
      </dgm:t>
    </dgm:pt>
    <dgm:pt modelId="{47C13E24-1705-4B3B-A023-1CABE1D623AE}" type="sibTrans" cxnId="{A0492657-7A2B-44A3-8320-2F14B9F0492A}">
      <dgm:prSet/>
      <dgm:spPr/>
      <dgm:t>
        <a:bodyPr/>
        <a:lstStyle/>
        <a:p>
          <a:endParaRPr lang="en-US"/>
        </a:p>
      </dgm:t>
    </dgm:pt>
    <dgm:pt modelId="{FF820CE5-211E-489A-B84A-DEBDD2146FAC}">
      <dgm:prSet/>
      <dgm:spPr/>
      <dgm:t>
        <a:bodyPr/>
        <a:lstStyle/>
        <a:p>
          <a:r>
            <a:rPr lang="en-US" dirty="0"/>
            <a:t>Heap feng shui </a:t>
          </a:r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160A4426-F6DC-40CD-8482-8C1E7C9FC984}" type="parTrans" cxnId="{3DE9044B-AED6-4B34-8165-CE69403C9233}">
      <dgm:prSet/>
      <dgm:spPr/>
      <dgm:t>
        <a:bodyPr/>
        <a:lstStyle/>
        <a:p>
          <a:endParaRPr lang="en-US"/>
        </a:p>
      </dgm:t>
    </dgm:pt>
    <dgm:pt modelId="{ED89F4B3-B5AD-4669-A506-6195533F8855}" type="sibTrans" cxnId="{3DE9044B-AED6-4B34-8165-CE69403C9233}">
      <dgm:prSet/>
      <dgm:spPr/>
      <dgm:t>
        <a:bodyPr/>
        <a:lstStyle/>
        <a:p>
          <a:endParaRPr lang="en-US"/>
        </a:p>
      </dgm:t>
    </dgm:pt>
    <dgm:pt modelId="{D2EA84EB-21A4-3F41-A76E-DB5D094F7C1F}" type="pres">
      <dgm:prSet presAssocID="{B15F9D9F-5A76-47FE-BB0E-EC25550F64E8}" presName="outerComposite" presStyleCnt="0">
        <dgm:presLayoutVars>
          <dgm:chMax val="5"/>
          <dgm:dir/>
          <dgm:resizeHandles val="exact"/>
        </dgm:presLayoutVars>
      </dgm:prSet>
      <dgm:spPr/>
    </dgm:pt>
    <dgm:pt modelId="{AEE85A3A-FFB2-C34A-BEA7-1E2CB81455A3}" type="pres">
      <dgm:prSet presAssocID="{B15F9D9F-5A76-47FE-BB0E-EC25550F64E8}" presName="dummyMaxCanvas" presStyleCnt="0">
        <dgm:presLayoutVars/>
      </dgm:prSet>
      <dgm:spPr/>
    </dgm:pt>
    <dgm:pt modelId="{D56C5E7F-D034-C749-9F13-6032BFE777F5}" type="pres">
      <dgm:prSet presAssocID="{B15F9D9F-5A76-47FE-BB0E-EC25550F64E8}" presName="ThreeNodes_1" presStyleLbl="node1" presStyleIdx="0" presStyleCnt="3">
        <dgm:presLayoutVars>
          <dgm:bulletEnabled val="1"/>
        </dgm:presLayoutVars>
      </dgm:prSet>
      <dgm:spPr/>
    </dgm:pt>
    <dgm:pt modelId="{8574C3B0-D566-C843-BCB1-E926E303BC3C}" type="pres">
      <dgm:prSet presAssocID="{B15F9D9F-5A76-47FE-BB0E-EC25550F64E8}" presName="ThreeNodes_2" presStyleLbl="node1" presStyleIdx="1" presStyleCnt="3">
        <dgm:presLayoutVars>
          <dgm:bulletEnabled val="1"/>
        </dgm:presLayoutVars>
      </dgm:prSet>
      <dgm:spPr/>
    </dgm:pt>
    <dgm:pt modelId="{8F6B2E94-8821-DC4B-8FA4-0CD54C86456E}" type="pres">
      <dgm:prSet presAssocID="{B15F9D9F-5A76-47FE-BB0E-EC25550F64E8}" presName="ThreeNodes_3" presStyleLbl="node1" presStyleIdx="2" presStyleCnt="3">
        <dgm:presLayoutVars>
          <dgm:bulletEnabled val="1"/>
        </dgm:presLayoutVars>
      </dgm:prSet>
      <dgm:spPr/>
    </dgm:pt>
    <dgm:pt modelId="{BCC869DA-A2FE-0F41-90C8-A392AC9C6B50}" type="pres">
      <dgm:prSet presAssocID="{B15F9D9F-5A76-47FE-BB0E-EC25550F64E8}" presName="ThreeConn_1-2" presStyleLbl="fgAccFollowNode1" presStyleIdx="0" presStyleCnt="2">
        <dgm:presLayoutVars>
          <dgm:bulletEnabled val="1"/>
        </dgm:presLayoutVars>
      </dgm:prSet>
      <dgm:spPr/>
    </dgm:pt>
    <dgm:pt modelId="{087BB04D-47B0-684D-BF02-5BA8C2A86BDC}" type="pres">
      <dgm:prSet presAssocID="{B15F9D9F-5A76-47FE-BB0E-EC25550F64E8}" presName="ThreeConn_2-3" presStyleLbl="fgAccFollowNode1" presStyleIdx="1" presStyleCnt="2">
        <dgm:presLayoutVars>
          <dgm:bulletEnabled val="1"/>
        </dgm:presLayoutVars>
      </dgm:prSet>
      <dgm:spPr/>
    </dgm:pt>
    <dgm:pt modelId="{E34F5DE6-2C4D-AA4F-B482-D769105AFC0A}" type="pres">
      <dgm:prSet presAssocID="{B15F9D9F-5A76-47FE-BB0E-EC25550F64E8}" presName="ThreeNodes_1_text" presStyleLbl="node1" presStyleIdx="2" presStyleCnt="3">
        <dgm:presLayoutVars>
          <dgm:bulletEnabled val="1"/>
        </dgm:presLayoutVars>
      </dgm:prSet>
      <dgm:spPr/>
    </dgm:pt>
    <dgm:pt modelId="{F923F749-8223-C949-93C8-5B2B49158C50}" type="pres">
      <dgm:prSet presAssocID="{B15F9D9F-5A76-47FE-BB0E-EC25550F64E8}" presName="ThreeNodes_2_text" presStyleLbl="node1" presStyleIdx="2" presStyleCnt="3">
        <dgm:presLayoutVars>
          <dgm:bulletEnabled val="1"/>
        </dgm:presLayoutVars>
      </dgm:prSet>
      <dgm:spPr/>
    </dgm:pt>
    <dgm:pt modelId="{F751D183-0A7E-A348-A8E5-76487C4326D6}" type="pres">
      <dgm:prSet presAssocID="{B15F9D9F-5A76-47FE-BB0E-EC25550F64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12AD704-3A5F-4DD2-AAC3-5591886E82CF}" srcId="{B15F9D9F-5A76-47FE-BB0E-EC25550F64E8}" destId="{D4740564-65B8-46C1-AA66-DF56FA2DFA31}" srcOrd="0" destOrd="0" parTransId="{F5DDC448-6C8A-49EF-8E54-D6221545F483}" sibTransId="{F5791B2A-65C8-455F-88FE-650B7D6512B4}"/>
    <dgm:cxn modelId="{DE54C30C-316A-E747-A476-B46D3E3EE686}" type="presOf" srcId="{FF820CE5-211E-489A-B84A-DEBDD2146FAC}" destId="{8F6B2E94-8821-DC4B-8FA4-0CD54C86456E}" srcOrd="0" destOrd="1" presId="urn:microsoft.com/office/officeart/2005/8/layout/vProcess5"/>
    <dgm:cxn modelId="{DFD0470D-71B7-5649-8368-C11D0D31EC10}" type="presOf" srcId="{D4740564-65B8-46C1-AA66-DF56FA2DFA31}" destId="{D56C5E7F-D034-C749-9F13-6032BFE777F5}" srcOrd="0" destOrd="0" presId="urn:microsoft.com/office/officeart/2005/8/layout/vProcess5"/>
    <dgm:cxn modelId="{501E7510-198B-294D-A049-670D6B50D093}" type="presOf" srcId="{FF820CE5-211E-489A-B84A-DEBDD2146FAC}" destId="{F751D183-0A7E-A348-A8E5-76487C4326D6}" srcOrd="1" destOrd="1" presId="urn:microsoft.com/office/officeart/2005/8/layout/vProcess5"/>
    <dgm:cxn modelId="{C6F4641F-A44C-5E41-800B-D0F860E0C848}" type="presOf" srcId="{F5791B2A-65C8-455F-88FE-650B7D6512B4}" destId="{BCC869DA-A2FE-0F41-90C8-A392AC9C6B50}" srcOrd="0" destOrd="0" presId="urn:microsoft.com/office/officeart/2005/8/layout/vProcess5"/>
    <dgm:cxn modelId="{67CE8946-401E-9944-993A-3CFEE2BA7544}" type="presOf" srcId="{B15F9D9F-5A76-47FE-BB0E-EC25550F64E8}" destId="{D2EA84EB-21A4-3F41-A76E-DB5D094F7C1F}" srcOrd="0" destOrd="0" presId="urn:microsoft.com/office/officeart/2005/8/layout/vProcess5"/>
    <dgm:cxn modelId="{3DE9044B-AED6-4B34-8165-CE69403C9233}" srcId="{68D936B1-879A-461C-B622-B3B571E88F2B}" destId="{FF820CE5-211E-489A-B84A-DEBDD2146FAC}" srcOrd="0" destOrd="0" parTransId="{160A4426-F6DC-40CD-8482-8C1E7C9FC984}" sibTransId="{ED89F4B3-B5AD-4669-A506-6195533F8855}"/>
    <dgm:cxn modelId="{A0492657-7A2B-44A3-8320-2F14B9F0492A}" srcId="{B15F9D9F-5A76-47FE-BB0E-EC25550F64E8}" destId="{68D936B1-879A-461C-B622-B3B571E88F2B}" srcOrd="2" destOrd="0" parTransId="{9AE183EB-72D5-4360-A0D1-C1DA7575EFAA}" sibTransId="{47C13E24-1705-4B3B-A023-1CABE1D623AE}"/>
    <dgm:cxn modelId="{7DA8E257-979B-EB41-99F8-640943FF46B9}" type="presOf" srcId="{3EB75756-CFA7-4CB1-A8C2-B365E433DE7C}" destId="{087BB04D-47B0-684D-BF02-5BA8C2A86BDC}" srcOrd="0" destOrd="0" presId="urn:microsoft.com/office/officeart/2005/8/layout/vProcess5"/>
    <dgm:cxn modelId="{3B060175-4EC5-944F-B60C-0BAC806B2B09}" type="presOf" srcId="{46AF96CD-6430-443C-AC81-D92956FFC20F}" destId="{F923F749-8223-C949-93C8-5B2B49158C50}" srcOrd="1" destOrd="0" presId="urn:microsoft.com/office/officeart/2005/8/layout/vProcess5"/>
    <dgm:cxn modelId="{1101B182-E56A-AD48-85EA-2CC031924946}" type="presOf" srcId="{46AF96CD-6430-443C-AC81-D92956FFC20F}" destId="{8574C3B0-D566-C843-BCB1-E926E303BC3C}" srcOrd="0" destOrd="0" presId="urn:microsoft.com/office/officeart/2005/8/layout/vProcess5"/>
    <dgm:cxn modelId="{B85DC193-B873-9A4F-B497-EA9B10C4DE35}" type="presOf" srcId="{68D936B1-879A-461C-B622-B3B571E88F2B}" destId="{F751D183-0A7E-A348-A8E5-76487C4326D6}" srcOrd="1" destOrd="0" presId="urn:microsoft.com/office/officeart/2005/8/layout/vProcess5"/>
    <dgm:cxn modelId="{7ABB1FA5-DAAC-456D-9A93-26D300EA4F75}" srcId="{B15F9D9F-5A76-47FE-BB0E-EC25550F64E8}" destId="{46AF96CD-6430-443C-AC81-D92956FFC20F}" srcOrd="1" destOrd="0" parTransId="{B100F8FE-333F-4416-91CF-AB76CCA24247}" sibTransId="{3EB75756-CFA7-4CB1-A8C2-B365E433DE7C}"/>
    <dgm:cxn modelId="{4EC7BEB1-EC7D-4C47-9CC9-03C939F67F56}" type="presOf" srcId="{68D936B1-879A-461C-B622-B3B571E88F2B}" destId="{8F6B2E94-8821-DC4B-8FA4-0CD54C86456E}" srcOrd="0" destOrd="0" presId="urn:microsoft.com/office/officeart/2005/8/layout/vProcess5"/>
    <dgm:cxn modelId="{0B362BF1-A15E-AC48-83E6-FCD1B462710A}" type="presOf" srcId="{D4740564-65B8-46C1-AA66-DF56FA2DFA31}" destId="{E34F5DE6-2C4D-AA4F-B482-D769105AFC0A}" srcOrd="1" destOrd="0" presId="urn:microsoft.com/office/officeart/2005/8/layout/vProcess5"/>
    <dgm:cxn modelId="{95626E00-51C0-CF40-8CC6-05EED4FC419F}" type="presParOf" srcId="{D2EA84EB-21A4-3F41-A76E-DB5D094F7C1F}" destId="{AEE85A3A-FFB2-C34A-BEA7-1E2CB81455A3}" srcOrd="0" destOrd="0" presId="urn:microsoft.com/office/officeart/2005/8/layout/vProcess5"/>
    <dgm:cxn modelId="{379539C6-95F6-9948-9903-CE11D1FD42E7}" type="presParOf" srcId="{D2EA84EB-21A4-3F41-A76E-DB5D094F7C1F}" destId="{D56C5E7F-D034-C749-9F13-6032BFE777F5}" srcOrd="1" destOrd="0" presId="urn:microsoft.com/office/officeart/2005/8/layout/vProcess5"/>
    <dgm:cxn modelId="{94F66979-A305-6F40-8089-D3A71F7FA190}" type="presParOf" srcId="{D2EA84EB-21A4-3F41-A76E-DB5D094F7C1F}" destId="{8574C3B0-D566-C843-BCB1-E926E303BC3C}" srcOrd="2" destOrd="0" presId="urn:microsoft.com/office/officeart/2005/8/layout/vProcess5"/>
    <dgm:cxn modelId="{75EEB3B5-9BBE-614D-991D-3527D96CF3D8}" type="presParOf" srcId="{D2EA84EB-21A4-3F41-A76E-DB5D094F7C1F}" destId="{8F6B2E94-8821-DC4B-8FA4-0CD54C86456E}" srcOrd="3" destOrd="0" presId="urn:microsoft.com/office/officeart/2005/8/layout/vProcess5"/>
    <dgm:cxn modelId="{DF61C52C-D842-124D-8A74-21E3394076F4}" type="presParOf" srcId="{D2EA84EB-21A4-3F41-A76E-DB5D094F7C1F}" destId="{BCC869DA-A2FE-0F41-90C8-A392AC9C6B50}" srcOrd="4" destOrd="0" presId="urn:microsoft.com/office/officeart/2005/8/layout/vProcess5"/>
    <dgm:cxn modelId="{091CFB26-8472-CF40-A9F6-B8D2AE5440E0}" type="presParOf" srcId="{D2EA84EB-21A4-3F41-A76E-DB5D094F7C1F}" destId="{087BB04D-47B0-684D-BF02-5BA8C2A86BDC}" srcOrd="5" destOrd="0" presId="urn:microsoft.com/office/officeart/2005/8/layout/vProcess5"/>
    <dgm:cxn modelId="{04EB2976-62C4-1E44-BAE1-CF49040C9A3E}" type="presParOf" srcId="{D2EA84EB-21A4-3F41-A76E-DB5D094F7C1F}" destId="{E34F5DE6-2C4D-AA4F-B482-D769105AFC0A}" srcOrd="6" destOrd="0" presId="urn:microsoft.com/office/officeart/2005/8/layout/vProcess5"/>
    <dgm:cxn modelId="{65B145CB-D1DF-5641-9337-C3B7CC621A05}" type="presParOf" srcId="{D2EA84EB-21A4-3F41-A76E-DB5D094F7C1F}" destId="{F923F749-8223-C949-93C8-5B2B49158C50}" srcOrd="7" destOrd="0" presId="urn:microsoft.com/office/officeart/2005/8/layout/vProcess5"/>
    <dgm:cxn modelId="{CE5C10A1-BC95-554E-B016-36AC316FA3A1}" type="presParOf" srcId="{D2EA84EB-21A4-3F41-A76E-DB5D094F7C1F}" destId="{F751D183-0A7E-A348-A8E5-76487C4326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F6A9B7-0821-4D4C-A774-57913E395A06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188FA5-BEDE-4083-83F6-C5BBAE8311F6}">
      <dgm:prSet/>
      <dgm:spPr/>
      <dgm:t>
        <a:bodyPr/>
        <a:lstStyle/>
        <a:p>
          <a:r>
            <a:rPr lang="en-US" dirty="0"/>
            <a:t>Uninitialized Memory </a:t>
          </a:r>
        </a:p>
      </dgm:t>
    </dgm:pt>
    <dgm:pt modelId="{F0801B4E-8E79-447B-B15F-E57116B638C1}" type="parTrans" cxnId="{C2380AC0-A0B1-4B92-90A4-1240CD79AE0B}">
      <dgm:prSet/>
      <dgm:spPr/>
      <dgm:t>
        <a:bodyPr/>
        <a:lstStyle/>
        <a:p>
          <a:endParaRPr lang="en-US"/>
        </a:p>
      </dgm:t>
    </dgm:pt>
    <dgm:pt modelId="{1F951DDB-DFE6-4EE9-ABFC-9E1EF95287EF}" type="sibTrans" cxnId="{C2380AC0-A0B1-4B92-90A4-1240CD79AE0B}">
      <dgm:prSet/>
      <dgm:spPr/>
      <dgm:t>
        <a:bodyPr/>
        <a:lstStyle/>
        <a:p>
          <a:endParaRPr lang="en-US"/>
        </a:p>
      </dgm:t>
    </dgm:pt>
    <dgm:pt modelId="{86804358-EDC3-43FB-88BB-D37047916BA9}">
      <dgm:prSet/>
      <dgm:spPr/>
      <dgm:t>
        <a:bodyPr/>
        <a:lstStyle/>
        <a:p>
          <a:r>
            <a:rPr lang="en-US"/>
            <a:t>Use after free</a:t>
          </a:r>
        </a:p>
      </dgm:t>
    </dgm:pt>
    <dgm:pt modelId="{A450CC1F-514C-4805-B489-45B5329F1F7C}" type="parTrans" cxnId="{F85391AD-CB70-4FEF-9E6A-818D7E2F9596}">
      <dgm:prSet/>
      <dgm:spPr/>
      <dgm:t>
        <a:bodyPr/>
        <a:lstStyle/>
        <a:p>
          <a:endParaRPr lang="en-US"/>
        </a:p>
      </dgm:t>
    </dgm:pt>
    <dgm:pt modelId="{491B8803-CDE5-4B3F-87D6-46F34B6FAC7C}" type="sibTrans" cxnId="{F85391AD-CB70-4FEF-9E6A-818D7E2F9596}">
      <dgm:prSet/>
      <dgm:spPr/>
      <dgm:t>
        <a:bodyPr/>
        <a:lstStyle/>
        <a:p>
          <a:endParaRPr lang="en-US"/>
        </a:p>
      </dgm:t>
    </dgm:pt>
    <dgm:pt modelId="{BE5FD18B-1C7C-4785-B389-EF6F9EA78CBD}">
      <dgm:prSet/>
      <dgm:spPr/>
      <dgm:t>
        <a:bodyPr/>
        <a:lstStyle/>
        <a:p>
          <a:r>
            <a:rPr lang="en-US" dirty="0"/>
            <a:t>Out of bounds read</a:t>
          </a:r>
        </a:p>
      </dgm:t>
    </dgm:pt>
    <dgm:pt modelId="{9F2B32DA-4F33-4C84-AF5B-99FF291C98BE}" type="parTrans" cxnId="{E3C035EC-426A-4A80-A4B9-35E92822EF99}">
      <dgm:prSet/>
      <dgm:spPr/>
      <dgm:t>
        <a:bodyPr/>
        <a:lstStyle/>
        <a:p>
          <a:endParaRPr lang="en-US"/>
        </a:p>
      </dgm:t>
    </dgm:pt>
    <dgm:pt modelId="{5653F958-935C-4D49-9258-4550E40E0EC9}" type="sibTrans" cxnId="{E3C035EC-426A-4A80-A4B9-35E92822EF99}">
      <dgm:prSet/>
      <dgm:spPr/>
      <dgm:t>
        <a:bodyPr/>
        <a:lstStyle/>
        <a:p>
          <a:endParaRPr lang="en-US"/>
        </a:p>
      </dgm:t>
    </dgm:pt>
    <dgm:pt modelId="{DB383618-270C-430D-A47F-9397CC4EEF87}">
      <dgm:prSet/>
      <dgm:spPr/>
      <dgm:t>
        <a:bodyPr/>
        <a:lstStyle/>
        <a:p>
          <a:r>
            <a:rPr lang="en-US" dirty="0"/>
            <a:t>Format String</a:t>
          </a:r>
        </a:p>
        <a:p>
          <a:r>
            <a:rPr lang="en-US" dirty="0"/>
            <a:t>	Will skip in this course though</a:t>
          </a:r>
        </a:p>
      </dgm:t>
    </dgm:pt>
    <dgm:pt modelId="{F0D0CAE4-035F-4709-85CF-BDAFEE6B02E4}" type="parTrans" cxnId="{9E371470-1AA1-407B-8BF0-0BDA372649FB}">
      <dgm:prSet/>
      <dgm:spPr/>
      <dgm:t>
        <a:bodyPr/>
        <a:lstStyle/>
        <a:p>
          <a:endParaRPr lang="en-US"/>
        </a:p>
      </dgm:t>
    </dgm:pt>
    <dgm:pt modelId="{C5BB48F0-57F2-42CC-AFE1-638CCCC3C4AA}" type="sibTrans" cxnId="{9E371470-1AA1-407B-8BF0-0BDA372649FB}">
      <dgm:prSet/>
      <dgm:spPr/>
      <dgm:t>
        <a:bodyPr/>
        <a:lstStyle/>
        <a:p>
          <a:endParaRPr lang="en-US"/>
        </a:p>
      </dgm:t>
    </dgm:pt>
    <dgm:pt modelId="{A6888572-B948-4F4D-BE6D-C3F3179153BD}" type="pres">
      <dgm:prSet presAssocID="{2AF6A9B7-0821-4D4C-A774-57913E395A06}" presName="linear" presStyleCnt="0">
        <dgm:presLayoutVars>
          <dgm:dir/>
          <dgm:animLvl val="lvl"/>
          <dgm:resizeHandles val="exact"/>
        </dgm:presLayoutVars>
      </dgm:prSet>
      <dgm:spPr/>
    </dgm:pt>
    <dgm:pt modelId="{3C1F1E34-0B7A-8B41-9D06-FCFF76D7EBB4}" type="pres">
      <dgm:prSet presAssocID="{E0188FA5-BEDE-4083-83F6-C5BBAE8311F6}" presName="parentLin" presStyleCnt="0"/>
      <dgm:spPr/>
    </dgm:pt>
    <dgm:pt modelId="{CCDA257E-750D-B142-AF73-AFB864DAD05D}" type="pres">
      <dgm:prSet presAssocID="{E0188FA5-BEDE-4083-83F6-C5BBAE8311F6}" presName="parentLeftMargin" presStyleLbl="node1" presStyleIdx="0" presStyleCnt="4"/>
      <dgm:spPr/>
    </dgm:pt>
    <dgm:pt modelId="{D6F8D182-4098-A040-84EA-BF13153C3C00}" type="pres">
      <dgm:prSet presAssocID="{E0188FA5-BEDE-4083-83F6-C5BBAE8311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698BB2-8180-D14C-BF77-492AD5D66461}" type="pres">
      <dgm:prSet presAssocID="{E0188FA5-BEDE-4083-83F6-C5BBAE8311F6}" presName="negativeSpace" presStyleCnt="0"/>
      <dgm:spPr/>
    </dgm:pt>
    <dgm:pt modelId="{C4F4FF91-5414-5D44-8797-C579B022DE73}" type="pres">
      <dgm:prSet presAssocID="{E0188FA5-BEDE-4083-83F6-C5BBAE8311F6}" presName="childText" presStyleLbl="conFgAcc1" presStyleIdx="0" presStyleCnt="4">
        <dgm:presLayoutVars>
          <dgm:bulletEnabled val="1"/>
        </dgm:presLayoutVars>
      </dgm:prSet>
      <dgm:spPr/>
    </dgm:pt>
    <dgm:pt modelId="{55BF737C-AC97-8945-87D8-8689C951FB7E}" type="pres">
      <dgm:prSet presAssocID="{1F951DDB-DFE6-4EE9-ABFC-9E1EF95287EF}" presName="spaceBetweenRectangles" presStyleCnt="0"/>
      <dgm:spPr/>
    </dgm:pt>
    <dgm:pt modelId="{99B86EA1-3B4F-BD4C-9DEA-924C7FC19CF4}" type="pres">
      <dgm:prSet presAssocID="{86804358-EDC3-43FB-88BB-D37047916BA9}" presName="parentLin" presStyleCnt="0"/>
      <dgm:spPr/>
    </dgm:pt>
    <dgm:pt modelId="{94912B45-798C-0F43-A383-09A3E298E6C0}" type="pres">
      <dgm:prSet presAssocID="{86804358-EDC3-43FB-88BB-D37047916BA9}" presName="parentLeftMargin" presStyleLbl="node1" presStyleIdx="0" presStyleCnt="4"/>
      <dgm:spPr/>
    </dgm:pt>
    <dgm:pt modelId="{DC257186-8BE0-314E-99F1-B94DBE6E2488}" type="pres">
      <dgm:prSet presAssocID="{86804358-EDC3-43FB-88BB-D37047916B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65B2F-00BD-BF4B-9A28-D22B4389B51F}" type="pres">
      <dgm:prSet presAssocID="{86804358-EDC3-43FB-88BB-D37047916BA9}" presName="negativeSpace" presStyleCnt="0"/>
      <dgm:spPr/>
    </dgm:pt>
    <dgm:pt modelId="{B2B2437E-A3F0-614E-9862-B6D2D1DAF289}" type="pres">
      <dgm:prSet presAssocID="{86804358-EDC3-43FB-88BB-D37047916BA9}" presName="childText" presStyleLbl="conFgAcc1" presStyleIdx="1" presStyleCnt="4">
        <dgm:presLayoutVars>
          <dgm:bulletEnabled val="1"/>
        </dgm:presLayoutVars>
      </dgm:prSet>
      <dgm:spPr/>
    </dgm:pt>
    <dgm:pt modelId="{FCC18504-3C26-6646-AD73-F3DB3E3E63C0}" type="pres">
      <dgm:prSet presAssocID="{491B8803-CDE5-4B3F-87D6-46F34B6FAC7C}" presName="spaceBetweenRectangles" presStyleCnt="0"/>
      <dgm:spPr/>
    </dgm:pt>
    <dgm:pt modelId="{258AA88E-4A35-2B49-A906-BDA69A2507D4}" type="pres">
      <dgm:prSet presAssocID="{BE5FD18B-1C7C-4785-B389-EF6F9EA78CBD}" presName="parentLin" presStyleCnt="0"/>
      <dgm:spPr/>
    </dgm:pt>
    <dgm:pt modelId="{E08B2B21-1F93-E245-8A49-11A23BA58DF2}" type="pres">
      <dgm:prSet presAssocID="{BE5FD18B-1C7C-4785-B389-EF6F9EA78CBD}" presName="parentLeftMargin" presStyleLbl="node1" presStyleIdx="1" presStyleCnt="4"/>
      <dgm:spPr/>
    </dgm:pt>
    <dgm:pt modelId="{DF93BF18-2193-C44A-A20B-65338489AC29}" type="pres">
      <dgm:prSet presAssocID="{BE5FD18B-1C7C-4785-B389-EF6F9EA78C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8A9B79-BB95-8647-BA99-BB22EB2B440D}" type="pres">
      <dgm:prSet presAssocID="{BE5FD18B-1C7C-4785-B389-EF6F9EA78CBD}" presName="negativeSpace" presStyleCnt="0"/>
      <dgm:spPr/>
    </dgm:pt>
    <dgm:pt modelId="{89AD06F3-BF00-7145-8B03-1BCA279280F8}" type="pres">
      <dgm:prSet presAssocID="{BE5FD18B-1C7C-4785-B389-EF6F9EA78CBD}" presName="childText" presStyleLbl="conFgAcc1" presStyleIdx="2" presStyleCnt="4">
        <dgm:presLayoutVars>
          <dgm:bulletEnabled val="1"/>
        </dgm:presLayoutVars>
      </dgm:prSet>
      <dgm:spPr/>
    </dgm:pt>
    <dgm:pt modelId="{F2EAE789-FD85-4746-895E-8FC65A4A9C7E}" type="pres">
      <dgm:prSet presAssocID="{5653F958-935C-4D49-9258-4550E40E0EC9}" presName="spaceBetweenRectangles" presStyleCnt="0"/>
      <dgm:spPr/>
    </dgm:pt>
    <dgm:pt modelId="{BA8AFC6C-6752-7646-990C-6DFB677CF170}" type="pres">
      <dgm:prSet presAssocID="{DB383618-270C-430D-A47F-9397CC4EEF87}" presName="parentLin" presStyleCnt="0"/>
      <dgm:spPr/>
    </dgm:pt>
    <dgm:pt modelId="{AE67FAC8-960A-3A41-8B16-1EE1D11A0D5B}" type="pres">
      <dgm:prSet presAssocID="{DB383618-270C-430D-A47F-9397CC4EEF87}" presName="parentLeftMargin" presStyleLbl="node1" presStyleIdx="2" presStyleCnt="4"/>
      <dgm:spPr/>
    </dgm:pt>
    <dgm:pt modelId="{51202E6B-6EC4-0544-908B-2038D9EB4B0E}" type="pres">
      <dgm:prSet presAssocID="{DB383618-270C-430D-A47F-9397CC4EEF8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DC8530-6BD0-DC45-8116-C256534D878A}" type="pres">
      <dgm:prSet presAssocID="{DB383618-270C-430D-A47F-9397CC4EEF87}" presName="negativeSpace" presStyleCnt="0"/>
      <dgm:spPr/>
    </dgm:pt>
    <dgm:pt modelId="{0EE7050F-6AE3-004F-B984-F7CBC92158D9}" type="pres">
      <dgm:prSet presAssocID="{DB383618-270C-430D-A47F-9397CC4EEF8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6AC220-9023-5543-BB54-8390414F9578}" type="presOf" srcId="{86804358-EDC3-43FB-88BB-D37047916BA9}" destId="{DC257186-8BE0-314E-99F1-B94DBE6E2488}" srcOrd="1" destOrd="0" presId="urn:microsoft.com/office/officeart/2005/8/layout/list1"/>
    <dgm:cxn modelId="{4A091E4B-7CA1-0E4C-8A1B-AF49AE620D75}" type="presOf" srcId="{E0188FA5-BEDE-4083-83F6-C5BBAE8311F6}" destId="{CCDA257E-750D-B142-AF73-AFB864DAD05D}" srcOrd="0" destOrd="0" presId="urn:microsoft.com/office/officeart/2005/8/layout/list1"/>
    <dgm:cxn modelId="{DB142358-D5E0-3D43-B8F8-7ED12D905FD8}" type="presOf" srcId="{86804358-EDC3-43FB-88BB-D37047916BA9}" destId="{94912B45-798C-0F43-A383-09A3E298E6C0}" srcOrd="0" destOrd="0" presId="urn:microsoft.com/office/officeart/2005/8/layout/list1"/>
    <dgm:cxn modelId="{A1414763-F9EB-3A41-9FDF-42387971D727}" type="presOf" srcId="{DB383618-270C-430D-A47F-9397CC4EEF87}" destId="{AE67FAC8-960A-3A41-8B16-1EE1D11A0D5B}" srcOrd="0" destOrd="0" presId="urn:microsoft.com/office/officeart/2005/8/layout/list1"/>
    <dgm:cxn modelId="{9E371470-1AA1-407B-8BF0-0BDA372649FB}" srcId="{2AF6A9B7-0821-4D4C-A774-57913E395A06}" destId="{DB383618-270C-430D-A47F-9397CC4EEF87}" srcOrd="3" destOrd="0" parTransId="{F0D0CAE4-035F-4709-85CF-BDAFEE6B02E4}" sibTransId="{C5BB48F0-57F2-42CC-AFE1-638CCCC3C4AA}"/>
    <dgm:cxn modelId="{DCFBE489-07C8-9547-990D-D562589CF7FC}" type="presOf" srcId="{BE5FD18B-1C7C-4785-B389-EF6F9EA78CBD}" destId="{E08B2B21-1F93-E245-8A49-11A23BA58DF2}" srcOrd="0" destOrd="0" presId="urn:microsoft.com/office/officeart/2005/8/layout/list1"/>
    <dgm:cxn modelId="{D24D3D91-AC78-1C48-9378-04AC4545A1B3}" type="presOf" srcId="{DB383618-270C-430D-A47F-9397CC4EEF87}" destId="{51202E6B-6EC4-0544-908B-2038D9EB4B0E}" srcOrd="1" destOrd="0" presId="urn:microsoft.com/office/officeart/2005/8/layout/list1"/>
    <dgm:cxn modelId="{F85391AD-CB70-4FEF-9E6A-818D7E2F9596}" srcId="{2AF6A9B7-0821-4D4C-A774-57913E395A06}" destId="{86804358-EDC3-43FB-88BB-D37047916BA9}" srcOrd="1" destOrd="0" parTransId="{A450CC1F-514C-4805-B489-45B5329F1F7C}" sibTransId="{491B8803-CDE5-4B3F-87D6-46F34B6FAC7C}"/>
    <dgm:cxn modelId="{4B1954B8-2F04-DB4C-95E2-7A410327BBF7}" type="presOf" srcId="{E0188FA5-BEDE-4083-83F6-C5BBAE8311F6}" destId="{D6F8D182-4098-A040-84EA-BF13153C3C00}" srcOrd="1" destOrd="0" presId="urn:microsoft.com/office/officeart/2005/8/layout/list1"/>
    <dgm:cxn modelId="{84A883BB-9964-2D4E-907D-23EDDFE283D6}" type="presOf" srcId="{2AF6A9B7-0821-4D4C-A774-57913E395A06}" destId="{A6888572-B948-4F4D-BE6D-C3F3179153BD}" srcOrd="0" destOrd="0" presId="urn:microsoft.com/office/officeart/2005/8/layout/list1"/>
    <dgm:cxn modelId="{C2380AC0-A0B1-4B92-90A4-1240CD79AE0B}" srcId="{2AF6A9B7-0821-4D4C-A774-57913E395A06}" destId="{E0188FA5-BEDE-4083-83F6-C5BBAE8311F6}" srcOrd="0" destOrd="0" parTransId="{F0801B4E-8E79-447B-B15F-E57116B638C1}" sibTransId="{1F951DDB-DFE6-4EE9-ABFC-9E1EF95287EF}"/>
    <dgm:cxn modelId="{38798AE0-B358-4347-8347-41922B692642}" type="presOf" srcId="{BE5FD18B-1C7C-4785-B389-EF6F9EA78CBD}" destId="{DF93BF18-2193-C44A-A20B-65338489AC29}" srcOrd="1" destOrd="0" presId="urn:microsoft.com/office/officeart/2005/8/layout/list1"/>
    <dgm:cxn modelId="{E3C035EC-426A-4A80-A4B9-35E92822EF99}" srcId="{2AF6A9B7-0821-4D4C-A774-57913E395A06}" destId="{BE5FD18B-1C7C-4785-B389-EF6F9EA78CBD}" srcOrd="2" destOrd="0" parTransId="{9F2B32DA-4F33-4C84-AF5B-99FF291C98BE}" sibTransId="{5653F958-935C-4D49-9258-4550E40E0EC9}"/>
    <dgm:cxn modelId="{8BE998FE-43B0-7D4C-B0FF-14A81CEDBFD5}" type="presParOf" srcId="{A6888572-B948-4F4D-BE6D-C3F3179153BD}" destId="{3C1F1E34-0B7A-8B41-9D06-FCFF76D7EBB4}" srcOrd="0" destOrd="0" presId="urn:microsoft.com/office/officeart/2005/8/layout/list1"/>
    <dgm:cxn modelId="{7933543E-9F37-C84B-9F05-A2960ACB840D}" type="presParOf" srcId="{3C1F1E34-0B7A-8B41-9D06-FCFF76D7EBB4}" destId="{CCDA257E-750D-B142-AF73-AFB864DAD05D}" srcOrd="0" destOrd="0" presId="urn:microsoft.com/office/officeart/2005/8/layout/list1"/>
    <dgm:cxn modelId="{967A1DD0-38BD-A84B-AFFE-A1D0B232FAC3}" type="presParOf" srcId="{3C1F1E34-0B7A-8B41-9D06-FCFF76D7EBB4}" destId="{D6F8D182-4098-A040-84EA-BF13153C3C00}" srcOrd="1" destOrd="0" presId="urn:microsoft.com/office/officeart/2005/8/layout/list1"/>
    <dgm:cxn modelId="{3A247939-6A04-D74C-B4FB-755E5A16EF6E}" type="presParOf" srcId="{A6888572-B948-4F4D-BE6D-C3F3179153BD}" destId="{55698BB2-8180-D14C-BF77-492AD5D66461}" srcOrd="1" destOrd="0" presId="urn:microsoft.com/office/officeart/2005/8/layout/list1"/>
    <dgm:cxn modelId="{88488B5B-90DD-BF4A-A40A-A7CE5E818F23}" type="presParOf" srcId="{A6888572-B948-4F4D-BE6D-C3F3179153BD}" destId="{C4F4FF91-5414-5D44-8797-C579B022DE73}" srcOrd="2" destOrd="0" presId="urn:microsoft.com/office/officeart/2005/8/layout/list1"/>
    <dgm:cxn modelId="{8705D888-73C6-4341-91C7-6B5805A01B3B}" type="presParOf" srcId="{A6888572-B948-4F4D-BE6D-C3F3179153BD}" destId="{55BF737C-AC97-8945-87D8-8689C951FB7E}" srcOrd="3" destOrd="0" presId="urn:microsoft.com/office/officeart/2005/8/layout/list1"/>
    <dgm:cxn modelId="{BEFE9410-1D72-1C4E-B217-F45BEE61B052}" type="presParOf" srcId="{A6888572-B948-4F4D-BE6D-C3F3179153BD}" destId="{99B86EA1-3B4F-BD4C-9DEA-924C7FC19CF4}" srcOrd="4" destOrd="0" presId="urn:microsoft.com/office/officeart/2005/8/layout/list1"/>
    <dgm:cxn modelId="{3F3906DA-EBED-4746-9FC1-DB65424B86E3}" type="presParOf" srcId="{99B86EA1-3B4F-BD4C-9DEA-924C7FC19CF4}" destId="{94912B45-798C-0F43-A383-09A3E298E6C0}" srcOrd="0" destOrd="0" presId="urn:microsoft.com/office/officeart/2005/8/layout/list1"/>
    <dgm:cxn modelId="{5BC94DED-3EE1-3E49-8B98-7F45BFEED6C0}" type="presParOf" srcId="{99B86EA1-3B4F-BD4C-9DEA-924C7FC19CF4}" destId="{DC257186-8BE0-314E-99F1-B94DBE6E2488}" srcOrd="1" destOrd="0" presId="urn:microsoft.com/office/officeart/2005/8/layout/list1"/>
    <dgm:cxn modelId="{CB884E75-C49E-7842-8483-B1D36F875C1E}" type="presParOf" srcId="{A6888572-B948-4F4D-BE6D-C3F3179153BD}" destId="{B5065B2F-00BD-BF4B-9A28-D22B4389B51F}" srcOrd="5" destOrd="0" presId="urn:microsoft.com/office/officeart/2005/8/layout/list1"/>
    <dgm:cxn modelId="{DBB7AA9E-8140-8743-A536-6652F0E87D45}" type="presParOf" srcId="{A6888572-B948-4F4D-BE6D-C3F3179153BD}" destId="{B2B2437E-A3F0-614E-9862-B6D2D1DAF289}" srcOrd="6" destOrd="0" presId="urn:microsoft.com/office/officeart/2005/8/layout/list1"/>
    <dgm:cxn modelId="{F1C44F07-4B5D-B148-A34F-E1993C65FFFF}" type="presParOf" srcId="{A6888572-B948-4F4D-BE6D-C3F3179153BD}" destId="{FCC18504-3C26-6646-AD73-F3DB3E3E63C0}" srcOrd="7" destOrd="0" presId="urn:microsoft.com/office/officeart/2005/8/layout/list1"/>
    <dgm:cxn modelId="{A8D2EBC2-8F2C-9141-ABF5-4877D119FAC5}" type="presParOf" srcId="{A6888572-B948-4F4D-BE6D-C3F3179153BD}" destId="{258AA88E-4A35-2B49-A906-BDA69A2507D4}" srcOrd="8" destOrd="0" presId="urn:microsoft.com/office/officeart/2005/8/layout/list1"/>
    <dgm:cxn modelId="{EE5543E8-C492-9F42-9F14-7BB146AE6FF4}" type="presParOf" srcId="{258AA88E-4A35-2B49-A906-BDA69A2507D4}" destId="{E08B2B21-1F93-E245-8A49-11A23BA58DF2}" srcOrd="0" destOrd="0" presId="urn:microsoft.com/office/officeart/2005/8/layout/list1"/>
    <dgm:cxn modelId="{5A4CBDDD-16FC-BC48-8606-AA87234E74D8}" type="presParOf" srcId="{258AA88E-4A35-2B49-A906-BDA69A2507D4}" destId="{DF93BF18-2193-C44A-A20B-65338489AC29}" srcOrd="1" destOrd="0" presId="urn:microsoft.com/office/officeart/2005/8/layout/list1"/>
    <dgm:cxn modelId="{F3674B0F-5BE2-DF4D-803B-80AEA42518BE}" type="presParOf" srcId="{A6888572-B948-4F4D-BE6D-C3F3179153BD}" destId="{598A9B79-BB95-8647-BA99-BB22EB2B440D}" srcOrd="9" destOrd="0" presId="urn:microsoft.com/office/officeart/2005/8/layout/list1"/>
    <dgm:cxn modelId="{1D6CAA6B-C79E-864C-8DE3-AC519DEFCDE1}" type="presParOf" srcId="{A6888572-B948-4F4D-BE6D-C3F3179153BD}" destId="{89AD06F3-BF00-7145-8B03-1BCA279280F8}" srcOrd="10" destOrd="0" presId="urn:microsoft.com/office/officeart/2005/8/layout/list1"/>
    <dgm:cxn modelId="{8F128A93-D99A-E048-BD41-7154FF524E3E}" type="presParOf" srcId="{A6888572-B948-4F4D-BE6D-C3F3179153BD}" destId="{F2EAE789-FD85-4746-895E-8FC65A4A9C7E}" srcOrd="11" destOrd="0" presId="urn:microsoft.com/office/officeart/2005/8/layout/list1"/>
    <dgm:cxn modelId="{BF0A364F-39E5-A944-AF55-6629FBA6A84F}" type="presParOf" srcId="{A6888572-B948-4F4D-BE6D-C3F3179153BD}" destId="{BA8AFC6C-6752-7646-990C-6DFB677CF170}" srcOrd="12" destOrd="0" presId="urn:microsoft.com/office/officeart/2005/8/layout/list1"/>
    <dgm:cxn modelId="{80FACE75-4645-464D-BB29-0A44EF24935C}" type="presParOf" srcId="{BA8AFC6C-6752-7646-990C-6DFB677CF170}" destId="{AE67FAC8-960A-3A41-8B16-1EE1D11A0D5B}" srcOrd="0" destOrd="0" presId="urn:microsoft.com/office/officeart/2005/8/layout/list1"/>
    <dgm:cxn modelId="{F9B55611-CC6B-0049-B2AD-1716643E68B8}" type="presParOf" srcId="{BA8AFC6C-6752-7646-990C-6DFB677CF170}" destId="{51202E6B-6EC4-0544-908B-2038D9EB4B0E}" srcOrd="1" destOrd="0" presId="urn:microsoft.com/office/officeart/2005/8/layout/list1"/>
    <dgm:cxn modelId="{FACA875B-07E2-5F46-934A-30570C6C75B9}" type="presParOf" srcId="{A6888572-B948-4F4D-BE6D-C3F3179153BD}" destId="{F9DC8530-6BD0-DC45-8116-C256534D878A}" srcOrd="13" destOrd="0" presId="urn:microsoft.com/office/officeart/2005/8/layout/list1"/>
    <dgm:cxn modelId="{375280D9-15DE-D74D-A041-47610067133A}" type="presParOf" srcId="{A6888572-B948-4F4D-BE6D-C3F3179153BD}" destId="{0EE7050F-6AE3-004F-B984-F7CBC92158D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C3EC34-936B-45A0-AA36-88805A10D6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619F1B-0A44-401F-BBBE-DE3EEAA05735}">
      <dgm:prSet/>
      <dgm:spPr/>
      <dgm:t>
        <a:bodyPr/>
        <a:lstStyle/>
        <a:p>
          <a:pPr>
            <a:defRPr cap="all"/>
          </a:pPr>
          <a:r>
            <a:rPr lang="en-US" dirty="0"/>
            <a:t>Heap Feng Shui (Malloc Ordering) </a:t>
          </a:r>
        </a:p>
      </dgm:t>
    </dgm:pt>
    <dgm:pt modelId="{2409D3F4-5F20-415E-ABA1-8BFAC7A4245E}" type="parTrans" cxnId="{60076512-094A-4619-A894-25BA75D875B2}">
      <dgm:prSet/>
      <dgm:spPr/>
      <dgm:t>
        <a:bodyPr/>
        <a:lstStyle/>
        <a:p>
          <a:endParaRPr lang="en-US"/>
        </a:p>
      </dgm:t>
    </dgm:pt>
    <dgm:pt modelId="{12702EB5-BF7A-4AF9-AE21-87101920B5EC}" type="sibTrans" cxnId="{60076512-094A-4619-A894-25BA75D875B2}">
      <dgm:prSet/>
      <dgm:spPr/>
      <dgm:t>
        <a:bodyPr/>
        <a:lstStyle/>
        <a:p>
          <a:endParaRPr lang="en-US"/>
        </a:p>
      </dgm:t>
    </dgm:pt>
    <dgm:pt modelId="{E594956A-618B-4A09-8C03-BC7A87422BAF}">
      <dgm:prSet/>
      <dgm:spPr/>
      <dgm:t>
        <a:bodyPr/>
        <a:lstStyle/>
        <a:p>
          <a:pPr>
            <a:defRPr cap="all"/>
          </a:pPr>
          <a:r>
            <a:rPr lang="en-US"/>
            <a:t>Knowing Thy Data Structures</a:t>
          </a:r>
        </a:p>
      </dgm:t>
    </dgm:pt>
    <dgm:pt modelId="{2EA0D691-2CF0-4DC4-B307-8AE16B97F723}" type="parTrans" cxnId="{4176BDC6-E48C-4253-BBE0-51907707E801}">
      <dgm:prSet/>
      <dgm:spPr/>
      <dgm:t>
        <a:bodyPr/>
        <a:lstStyle/>
        <a:p>
          <a:endParaRPr lang="en-US"/>
        </a:p>
      </dgm:t>
    </dgm:pt>
    <dgm:pt modelId="{7AB9E744-DA41-4D60-AC45-318A61B29486}" type="sibTrans" cxnId="{4176BDC6-E48C-4253-BBE0-51907707E801}">
      <dgm:prSet/>
      <dgm:spPr/>
      <dgm:t>
        <a:bodyPr/>
        <a:lstStyle/>
        <a:p>
          <a:endParaRPr lang="en-US"/>
        </a:p>
      </dgm:t>
    </dgm:pt>
    <dgm:pt modelId="{C9275CC3-9191-4269-A4BE-A20A124084C0}" type="pres">
      <dgm:prSet presAssocID="{1FC3EC34-936B-45A0-AA36-88805A10D6A7}" presName="root" presStyleCnt="0">
        <dgm:presLayoutVars>
          <dgm:dir/>
          <dgm:resizeHandles val="exact"/>
        </dgm:presLayoutVars>
      </dgm:prSet>
      <dgm:spPr/>
    </dgm:pt>
    <dgm:pt modelId="{E0F4BEB4-A210-4199-9809-FB3F5FD6E478}" type="pres">
      <dgm:prSet presAssocID="{28619F1B-0A44-401F-BBBE-DE3EEAA05735}" presName="compNode" presStyleCnt="0"/>
      <dgm:spPr/>
    </dgm:pt>
    <dgm:pt modelId="{105A3B4C-AB2E-47D1-878C-0646F438CA53}" type="pres">
      <dgm:prSet presAssocID="{28619F1B-0A44-401F-BBBE-DE3EEAA05735}" presName="iconBgRect" presStyleLbl="bgShp" presStyleIdx="0" presStyleCnt="2"/>
      <dgm:spPr/>
    </dgm:pt>
    <dgm:pt modelId="{FB311AAC-E2BA-419B-ABC8-B20DAA19537E}" type="pres">
      <dgm:prSet presAssocID="{28619F1B-0A44-401F-BBBE-DE3EEAA057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3A9DBEE3-9656-4E21-BC99-C6DFD0A949D2}" type="pres">
      <dgm:prSet presAssocID="{28619F1B-0A44-401F-BBBE-DE3EEAA05735}" presName="spaceRect" presStyleCnt="0"/>
      <dgm:spPr/>
    </dgm:pt>
    <dgm:pt modelId="{C45FB772-2D72-4F73-8CEF-137C1B5229D8}" type="pres">
      <dgm:prSet presAssocID="{28619F1B-0A44-401F-BBBE-DE3EEAA05735}" presName="textRect" presStyleLbl="revTx" presStyleIdx="0" presStyleCnt="2">
        <dgm:presLayoutVars>
          <dgm:chMax val="1"/>
          <dgm:chPref val="1"/>
        </dgm:presLayoutVars>
      </dgm:prSet>
      <dgm:spPr/>
    </dgm:pt>
    <dgm:pt modelId="{E69C611C-4C7F-4488-AC1A-ADB0D6668005}" type="pres">
      <dgm:prSet presAssocID="{12702EB5-BF7A-4AF9-AE21-87101920B5EC}" presName="sibTrans" presStyleCnt="0"/>
      <dgm:spPr/>
    </dgm:pt>
    <dgm:pt modelId="{9503DACE-B962-46C9-8281-13F6CF7936D2}" type="pres">
      <dgm:prSet presAssocID="{E594956A-618B-4A09-8C03-BC7A87422BAF}" presName="compNode" presStyleCnt="0"/>
      <dgm:spPr/>
    </dgm:pt>
    <dgm:pt modelId="{6827613B-9746-4DFE-B4B5-8C30D732F632}" type="pres">
      <dgm:prSet presAssocID="{E594956A-618B-4A09-8C03-BC7A87422BAF}" presName="iconBgRect" presStyleLbl="bgShp" presStyleIdx="1" presStyleCnt="2"/>
      <dgm:spPr/>
    </dgm:pt>
    <dgm:pt modelId="{36D0C5D9-AB15-424A-86DF-5FDBE8AB32B5}" type="pres">
      <dgm:prSet presAssocID="{E594956A-618B-4A09-8C03-BC7A87422B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16B37F-61FA-4CC3-A9DB-00D796277575}" type="pres">
      <dgm:prSet presAssocID="{E594956A-618B-4A09-8C03-BC7A87422BAF}" presName="spaceRect" presStyleCnt="0"/>
      <dgm:spPr/>
    </dgm:pt>
    <dgm:pt modelId="{C8A51CAE-E988-473D-956E-1FA60FD6B5E3}" type="pres">
      <dgm:prSet presAssocID="{E594956A-618B-4A09-8C03-BC7A87422B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0076512-094A-4619-A894-25BA75D875B2}" srcId="{1FC3EC34-936B-45A0-AA36-88805A10D6A7}" destId="{28619F1B-0A44-401F-BBBE-DE3EEAA05735}" srcOrd="0" destOrd="0" parTransId="{2409D3F4-5F20-415E-ABA1-8BFAC7A4245E}" sibTransId="{12702EB5-BF7A-4AF9-AE21-87101920B5EC}"/>
    <dgm:cxn modelId="{1F6BB417-9A49-439A-B3E0-536BE953DB6C}" type="presOf" srcId="{E594956A-618B-4A09-8C03-BC7A87422BAF}" destId="{C8A51CAE-E988-473D-956E-1FA60FD6B5E3}" srcOrd="0" destOrd="0" presId="urn:microsoft.com/office/officeart/2018/5/layout/IconCircleLabelList"/>
    <dgm:cxn modelId="{612E54C1-4665-4BBF-8D57-4AABDABF0D9B}" type="presOf" srcId="{28619F1B-0A44-401F-BBBE-DE3EEAA05735}" destId="{C45FB772-2D72-4F73-8CEF-137C1B5229D8}" srcOrd="0" destOrd="0" presId="urn:microsoft.com/office/officeart/2018/5/layout/IconCircleLabelList"/>
    <dgm:cxn modelId="{4176BDC6-E48C-4253-BBE0-51907707E801}" srcId="{1FC3EC34-936B-45A0-AA36-88805A10D6A7}" destId="{E594956A-618B-4A09-8C03-BC7A87422BAF}" srcOrd="1" destOrd="0" parTransId="{2EA0D691-2CF0-4DC4-B307-8AE16B97F723}" sibTransId="{7AB9E744-DA41-4D60-AC45-318A61B29486}"/>
    <dgm:cxn modelId="{4228A4FA-633D-4F0B-B30E-6436A43F64CA}" type="presOf" srcId="{1FC3EC34-936B-45A0-AA36-88805A10D6A7}" destId="{C9275CC3-9191-4269-A4BE-A20A124084C0}" srcOrd="0" destOrd="0" presId="urn:microsoft.com/office/officeart/2018/5/layout/IconCircleLabelList"/>
    <dgm:cxn modelId="{D520305E-AC00-4F20-AEE0-0F8953D2DDC1}" type="presParOf" srcId="{C9275CC3-9191-4269-A4BE-A20A124084C0}" destId="{E0F4BEB4-A210-4199-9809-FB3F5FD6E478}" srcOrd="0" destOrd="0" presId="urn:microsoft.com/office/officeart/2018/5/layout/IconCircleLabelList"/>
    <dgm:cxn modelId="{1C49512B-7ED5-4644-B43C-16EA10CA255E}" type="presParOf" srcId="{E0F4BEB4-A210-4199-9809-FB3F5FD6E478}" destId="{105A3B4C-AB2E-47D1-878C-0646F438CA53}" srcOrd="0" destOrd="0" presId="urn:microsoft.com/office/officeart/2018/5/layout/IconCircleLabelList"/>
    <dgm:cxn modelId="{DFAEFCC7-3E17-4C8C-BD71-E5E155F9FA98}" type="presParOf" srcId="{E0F4BEB4-A210-4199-9809-FB3F5FD6E478}" destId="{FB311AAC-E2BA-419B-ABC8-B20DAA19537E}" srcOrd="1" destOrd="0" presId="urn:microsoft.com/office/officeart/2018/5/layout/IconCircleLabelList"/>
    <dgm:cxn modelId="{6999A3C8-579A-4289-8662-0143DF636896}" type="presParOf" srcId="{E0F4BEB4-A210-4199-9809-FB3F5FD6E478}" destId="{3A9DBEE3-9656-4E21-BC99-C6DFD0A949D2}" srcOrd="2" destOrd="0" presId="urn:microsoft.com/office/officeart/2018/5/layout/IconCircleLabelList"/>
    <dgm:cxn modelId="{0304CE00-FB2B-47C2-AA87-FF02002E05A8}" type="presParOf" srcId="{E0F4BEB4-A210-4199-9809-FB3F5FD6E478}" destId="{C45FB772-2D72-4F73-8CEF-137C1B5229D8}" srcOrd="3" destOrd="0" presId="urn:microsoft.com/office/officeart/2018/5/layout/IconCircleLabelList"/>
    <dgm:cxn modelId="{3EF66726-2E58-4281-8A81-3260741BF741}" type="presParOf" srcId="{C9275CC3-9191-4269-A4BE-A20A124084C0}" destId="{E69C611C-4C7F-4488-AC1A-ADB0D6668005}" srcOrd="1" destOrd="0" presId="urn:microsoft.com/office/officeart/2018/5/layout/IconCircleLabelList"/>
    <dgm:cxn modelId="{8B9A01C1-6351-44FC-A647-4B541BB3E523}" type="presParOf" srcId="{C9275CC3-9191-4269-A4BE-A20A124084C0}" destId="{9503DACE-B962-46C9-8281-13F6CF7936D2}" srcOrd="2" destOrd="0" presId="urn:microsoft.com/office/officeart/2018/5/layout/IconCircleLabelList"/>
    <dgm:cxn modelId="{820D8EFE-E5D9-4B59-90C5-89307ECA8392}" type="presParOf" srcId="{9503DACE-B962-46C9-8281-13F6CF7936D2}" destId="{6827613B-9746-4DFE-B4B5-8C30D732F632}" srcOrd="0" destOrd="0" presId="urn:microsoft.com/office/officeart/2018/5/layout/IconCircleLabelList"/>
    <dgm:cxn modelId="{02A19C19-C0C5-4005-A29A-294E50635E94}" type="presParOf" srcId="{9503DACE-B962-46C9-8281-13F6CF7936D2}" destId="{36D0C5D9-AB15-424A-86DF-5FDBE8AB32B5}" srcOrd="1" destOrd="0" presId="urn:microsoft.com/office/officeart/2018/5/layout/IconCircleLabelList"/>
    <dgm:cxn modelId="{D96041B8-BDB5-4DFA-A09F-DE5E7C92694B}" type="presParOf" srcId="{9503DACE-B962-46C9-8281-13F6CF7936D2}" destId="{6B16B37F-61FA-4CC3-A9DB-00D796277575}" srcOrd="2" destOrd="0" presId="urn:microsoft.com/office/officeart/2018/5/layout/IconCircleLabelList"/>
    <dgm:cxn modelId="{90BF5853-7191-4C60-B36D-ACFA334D3391}" type="presParOf" srcId="{9503DACE-B962-46C9-8281-13F6CF7936D2}" destId="{C8A51CAE-E988-473D-956E-1FA60FD6B5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AF7EDD-2C85-431B-8636-7822FFE0F818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F5121-5CA5-4CBC-9956-DFDB223031FA}">
      <dgm:prSet/>
      <dgm:spPr/>
      <dgm:t>
        <a:bodyPr/>
        <a:lstStyle/>
        <a:p>
          <a:r>
            <a:rPr lang="en-US"/>
            <a:t>GLibC handling is important for memory leaks</a:t>
          </a:r>
        </a:p>
      </dgm:t>
    </dgm:pt>
    <dgm:pt modelId="{7BE6E379-5497-4B2C-BE33-179589C16531}" type="parTrans" cxnId="{94F9B8B4-0EDB-4692-9C3F-01E5DCE9962B}">
      <dgm:prSet/>
      <dgm:spPr/>
      <dgm:t>
        <a:bodyPr/>
        <a:lstStyle/>
        <a:p>
          <a:endParaRPr lang="en-US"/>
        </a:p>
      </dgm:t>
    </dgm:pt>
    <dgm:pt modelId="{EBD93D86-B36E-4F1E-886D-9AAD67BCAF9C}" type="sibTrans" cxnId="{94F9B8B4-0EDB-4692-9C3F-01E5DCE9962B}">
      <dgm:prSet/>
      <dgm:spPr/>
      <dgm:t>
        <a:bodyPr/>
        <a:lstStyle/>
        <a:p>
          <a:endParaRPr lang="en-US"/>
        </a:p>
      </dgm:t>
    </dgm:pt>
    <dgm:pt modelId="{7B555053-76A9-4E21-B36C-1AA3B79C1D7A}">
      <dgm:prSet/>
      <dgm:spPr/>
      <dgm:t>
        <a:bodyPr/>
        <a:lstStyle/>
        <a:p>
          <a:r>
            <a:rPr lang="en-US"/>
            <a:t>What about the victim program?</a:t>
          </a:r>
        </a:p>
      </dgm:t>
    </dgm:pt>
    <dgm:pt modelId="{EDB79C61-0EA4-4F24-B8A8-A46EBBEDFAA3}" type="parTrans" cxnId="{3FC20959-D920-4D49-AC5F-327C8ADF5D98}">
      <dgm:prSet/>
      <dgm:spPr/>
      <dgm:t>
        <a:bodyPr/>
        <a:lstStyle/>
        <a:p>
          <a:endParaRPr lang="en-US"/>
        </a:p>
      </dgm:t>
    </dgm:pt>
    <dgm:pt modelId="{A8361C2D-B9E8-435D-A599-620E4F39D9DD}" type="sibTrans" cxnId="{3FC20959-D920-4D49-AC5F-327C8ADF5D98}">
      <dgm:prSet/>
      <dgm:spPr/>
      <dgm:t>
        <a:bodyPr/>
        <a:lstStyle/>
        <a:p>
          <a:endParaRPr lang="en-US"/>
        </a:p>
      </dgm:t>
    </dgm:pt>
    <dgm:pt modelId="{8926CC37-8DB1-49DC-BCEC-BC81BF0920CC}">
      <dgm:prSet/>
      <dgm:spPr/>
      <dgm:t>
        <a:bodyPr/>
        <a:lstStyle/>
        <a:p>
          <a:r>
            <a:rPr lang="en-US"/>
            <a:t>Pointers to other projects (heap)</a:t>
          </a:r>
        </a:p>
      </dgm:t>
    </dgm:pt>
    <dgm:pt modelId="{80A856A9-1A3F-40EE-AF68-3F03B535CF9C}" type="parTrans" cxnId="{379176FE-3B4B-4630-9A0D-210C515B66B9}">
      <dgm:prSet/>
      <dgm:spPr/>
      <dgm:t>
        <a:bodyPr/>
        <a:lstStyle/>
        <a:p>
          <a:endParaRPr lang="en-US"/>
        </a:p>
      </dgm:t>
    </dgm:pt>
    <dgm:pt modelId="{2C765ED7-1EB0-4DE5-BA41-2FFC8D6848D6}" type="sibTrans" cxnId="{379176FE-3B4B-4630-9A0D-210C515B66B9}">
      <dgm:prSet/>
      <dgm:spPr/>
      <dgm:t>
        <a:bodyPr/>
        <a:lstStyle/>
        <a:p>
          <a:endParaRPr lang="en-US"/>
        </a:p>
      </dgm:t>
    </dgm:pt>
    <dgm:pt modelId="{25341174-38C8-4554-8859-345F641760FA}">
      <dgm:prSet/>
      <dgm:spPr/>
      <dgm:t>
        <a:bodyPr/>
        <a:lstStyle/>
        <a:p>
          <a:r>
            <a:rPr lang="en-US" dirty="0" err="1"/>
            <a:t>Vtables</a:t>
          </a:r>
          <a:r>
            <a:rPr lang="en-US" dirty="0"/>
            <a:t> (</a:t>
          </a:r>
          <a:r>
            <a:rPr lang="en-US" dirty="0" err="1"/>
            <a:t>LibC</a:t>
          </a:r>
          <a:r>
            <a:rPr lang="en-US" dirty="0"/>
            <a:t> or .text) </a:t>
          </a:r>
        </a:p>
      </dgm:t>
    </dgm:pt>
    <dgm:pt modelId="{334CD6E7-6C26-4F0E-B4E3-C0AA1036AD4C}" type="parTrans" cxnId="{C15E3066-6CE0-446B-9152-8041467459D6}">
      <dgm:prSet/>
      <dgm:spPr/>
      <dgm:t>
        <a:bodyPr/>
        <a:lstStyle/>
        <a:p>
          <a:endParaRPr lang="en-US"/>
        </a:p>
      </dgm:t>
    </dgm:pt>
    <dgm:pt modelId="{AD14B9B9-244B-472B-9EFB-8E330AEE17A5}" type="sibTrans" cxnId="{C15E3066-6CE0-446B-9152-8041467459D6}">
      <dgm:prSet/>
      <dgm:spPr/>
      <dgm:t>
        <a:bodyPr/>
        <a:lstStyle/>
        <a:p>
          <a:endParaRPr lang="en-US"/>
        </a:p>
      </dgm:t>
    </dgm:pt>
    <dgm:pt modelId="{CE153234-46DE-9449-A9D3-53378C88984F}">
      <dgm:prSet/>
      <dgm:spPr/>
      <dgm:t>
        <a:bodyPr/>
        <a:lstStyle/>
        <a:p>
          <a:r>
            <a:rPr lang="en-US" dirty="0"/>
            <a:t>Know how the program works and what is allocated!</a:t>
          </a:r>
        </a:p>
      </dgm:t>
    </dgm:pt>
    <dgm:pt modelId="{CAE0735E-E049-8244-8F15-21490E04CB37}" type="parTrans" cxnId="{C855F466-47BE-BD4A-907A-3D772413990B}">
      <dgm:prSet/>
      <dgm:spPr/>
    </dgm:pt>
    <dgm:pt modelId="{14333693-4446-D841-A49A-6514EF239C32}" type="sibTrans" cxnId="{C855F466-47BE-BD4A-907A-3D772413990B}">
      <dgm:prSet/>
      <dgm:spPr/>
    </dgm:pt>
    <dgm:pt modelId="{49B08AAA-2341-8646-BDE7-5FB3A1C6319C}" type="pres">
      <dgm:prSet presAssocID="{39AF7EDD-2C85-431B-8636-7822FFE0F818}" presName="linear" presStyleCnt="0">
        <dgm:presLayoutVars>
          <dgm:dir/>
          <dgm:animLvl val="lvl"/>
          <dgm:resizeHandles val="exact"/>
        </dgm:presLayoutVars>
      </dgm:prSet>
      <dgm:spPr/>
    </dgm:pt>
    <dgm:pt modelId="{70B9425B-77FE-274B-ABA7-E37DB344DEC7}" type="pres">
      <dgm:prSet presAssocID="{904F5121-5CA5-4CBC-9956-DFDB223031FA}" presName="parentLin" presStyleCnt="0"/>
      <dgm:spPr/>
    </dgm:pt>
    <dgm:pt modelId="{54727CF7-FB3B-C84C-BB33-8FC342BA6428}" type="pres">
      <dgm:prSet presAssocID="{904F5121-5CA5-4CBC-9956-DFDB223031FA}" presName="parentLeftMargin" presStyleLbl="node1" presStyleIdx="0" presStyleCnt="2"/>
      <dgm:spPr/>
    </dgm:pt>
    <dgm:pt modelId="{943347A2-99C5-0246-9E8A-EB42B74AD6CE}" type="pres">
      <dgm:prSet presAssocID="{904F5121-5CA5-4CBC-9956-DFDB223031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45978C-6598-A340-9E2D-86D173A800B7}" type="pres">
      <dgm:prSet presAssocID="{904F5121-5CA5-4CBC-9956-DFDB223031FA}" presName="negativeSpace" presStyleCnt="0"/>
      <dgm:spPr/>
    </dgm:pt>
    <dgm:pt modelId="{D5972AB2-C025-1940-A086-3BEC66A38241}" type="pres">
      <dgm:prSet presAssocID="{904F5121-5CA5-4CBC-9956-DFDB223031FA}" presName="childText" presStyleLbl="conFgAcc1" presStyleIdx="0" presStyleCnt="2">
        <dgm:presLayoutVars>
          <dgm:bulletEnabled val="1"/>
        </dgm:presLayoutVars>
      </dgm:prSet>
      <dgm:spPr/>
    </dgm:pt>
    <dgm:pt modelId="{58E23FB3-8A91-DD4A-9E41-EF87C8BBCB67}" type="pres">
      <dgm:prSet presAssocID="{EBD93D86-B36E-4F1E-886D-9AAD67BCAF9C}" presName="spaceBetweenRectangles" presStyleCnt="0"/>
      <dgm:spPr/>
    </dgm:pt>
    <dgm:pt modelId="{016F4B5A-5DB1-EC47-B2E4-A44B9D35490D}" type="pres">
      <dgm:prSet presAssocID="{7B555053-76A9-4E21-B36C-1AA3B79C1D7A}" presName="parentLin" presStyleCnt="0"/>
      <dgm:spPr/>
    </dgm:pt>
    <dgm:pt modelId="{AEF9085B-BC77-DA46-8F36-639E916BA667}" type="pres">
      <dgm:prSet presAssocID="{7B555053-76A9-4E21-B36C-1AA3B79C1D7A}" presName="parentLeftMargin" presStyleLbl="node1" presStyleIdx="0" presStyleCnt="2"/>
      <dgm:spPr/>
    </dgm:pt>
    <dgm:pt modelId="{197FA927-0764-7541-9878-360DF3CFA094}" type="pres">
      <dgm:prSet presAssocID="{7B555053-76A9-4E21-B36C-1AA3B79C1D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06BFA5-C791-C841-8C4C-17BE47C45423}" type="pres">
      <dgm:prSet presAssocID="{7B555053-76A9-4E21-B36C-1AA3B79C1D7A}" presName="negativeSpace" presStyleCnt="0"/>
      <dgm:spPr/>
    </dgm:pt>
    <dgm:pt modelId="{5DC8FDDC-4AC0-BE47-B2CC-4164051B6616}" type="pres">
      <dgm:prSet presAssocID="{7B555053-76A9-4E21-B36C-1AA3B79C1D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BC4D503-FAD0-B740-904C-A7BC6878131A}" type="presOf" srcId="{904F5121-5CA5-4CBC-9956-DFDB223031FA}" destId="{943347A2-99C5-0246-9E8A-EB42B74AD6CE}" srcOrd="1" destOrd="0" presId="urn:microsoft.com/office/officeart/2005/8/layout/list1"/>
    <dgm:cxn modelId="{56D1F31A-AB00-3048-A520-B550E79751B4}" type="presOf" srcId="{904F5121-5CA5-4CBC-9956-DFDB223031FA}" destId="{54727CF7-FB3B-C84C-BB33-8FC342BA6428}" srcOrd="0" destOrd="0" presId="urn:microsoft.com/office/officeart/2005/8/layout/list1"/>
    <dgm:cxn modelId="{DFA36535-9BB3-6F49-A2C4-4EE3E424D75A}" type="presOf" srcId="{25341174-38C8-4554-8859-345F641760FA}" destId="{5DC8FDDC-4AC0-BE47-B2CC-4164051B6616}" srcOrd="0" destOrd="1" presId="urn:microsoft.com/office/officeart/2005/8/layout/list1"/>
    <dgm:cxn modelId="{4BBB3C4D-D944-E746-AB04-D5D390EC3B56}" type="presOf" srcId="{8926CC37-8DB1-49DC-BCEC-BC81BF0920CC}" destId="{5DC8FDDC-4AC0-BE47-B2CC-4164051B6616}" srcOrd="0" destOrd="0" presId="urn:microsoft.com/office/officeart/2005/8/layout/list1"/>
    <dgm:cxn modelId="{3FC20959-D920-4D49-AC5F-327C8ADF5D98}" srcId="{39AF7EDD-2C85-431B-8636-7822FFE0F818}" destId="{7B555053-76A9-4E21-B36C-1AA3B79C1D7A}" srcOrd="1" destOrd="0" parTransId="{EDB79C61-0EA4-4F24-B8A8-A46EBBEDFAA3}" sibTransId="{A8361C2D-B9E8-435D-A599-620E4F39D9DD}"/>
    <dgm:cxn modelId="{C15E3066-6CE0-446B-9152-8041467459D6}" srcId="{7B555053-76A9-4E21-B36C-1AA3B79C1D7A}" destId="{25341174-38C8-4554-8859-345F641760FA}" srcOrd="1" destOrd="0" parTransId="{334CD6E7-6C26-4F0E-B4E3-C0AA1036AD4C}" sibTransId="{AD14B9B9-244B-472B-9EFB-8E330AEE17A5}"/>
    <dgm:cxn modelId="{C855F466-47BE-BD4A-907A-3D772413990B}" srcId="{7B555053-76A9-4E21-B36C-1AA3B79C1D7A}" destId="{CE153234-46DE-9449-A9D3-53378C88984F}" srcOrd="2" destOrd="0" parTransId="{CAE0735E-E049-8244-8F15-21490E04CB37}" sibTransId="{14333693-4446-D841-A49A-6514EF239C32}"/>
    <dgm:cxn modelId="{EC6A777A-3B0A-2C46-8E5C-7C4AB6129E0E}" type="presOf" srcId="{7B555053-76A9-4E21-B36C-1AA3B79C1D7A}" destId="{AEF9085B-BC77-DA46-8F36-639E916BA667}" srcOrd="0" destOrd="0" presId="urn:microsoft.com/office/officeart/2005/8/layout/list1"/>
    <dgm:cxn modelId="{82BFB88F-18AA-9549-B2CA-0E3D3F2A2CE5}" type="presOf" srcId="{7B555053-76A9-4E21-B36C-1AA3B79C1D7A}" destId="{197FA927-0764-7541-9878-360DF3CFA094}" srcOrd="1" destOrd="0" presId="urn:microsoft.com/office/officeart/2005/8/layout/list1"/>
    <dgm:cxn modelId="{596CA3AC-35B2-8E49-9CEC-0280A41E1CF4}" type="presOf" srcId="{39AF7EDD-2C85-431B-8636-7822FFE0F818}" destId="{49B08AAA-2341-8646-BDE7-5FB3A1C6319C}" srcOrd="0" destOrd="0" presId="urn:microsoft.com/office/officeart/2005/8/layout/list1"/>
    <dgm:cxn modelId="{94F9B8B4-0EDB-4692-9C3F-01E5DCE9962B}" srcId="{39AF7EDD-2C85-431B-8636-7822FFE0F818}" destId="{904F5121-5CA5-4CBC-9956-DFDB223031FA}" srcOrd="0" destOrd="0" parTransId="{7BE6E379-5497-4B2C-BE33-179589C16531}" sibTransId="{EBD93D86-B36E-4F1E-886D-9AAD67BCAF9C}"/>
    <dgm:cxn modelId="{2EB0D8CB-3369-CF4B-B986-A31387458C75}" type="presOf" srcId="{CE153234-46DE-9449-A9D3-53378C88984F}" destId="{5DC8FDDC-4AC0-BE47-B2CC-4164051B6616}" srcOrd="0" destOrd="2" presId="urn:microsoft.com/office/officeart/2005/8/layout/list1"/>
    <dgm:cxn modelId="{379176FE-3B4B-4630-9A0D-210C515B66B9}" srcId="{7B555053-76A9-4E21-B36C-1AA3B79C1D7A}" destId="{8926CC37-8DB1-49DC-BCEC-BC81BF0920CC}" srcOrd="0" destOrd="0" parTransId="{80A856A9-1A3F-40EE-AF68-3F03B535CF9C}" sibTransId="{2C765ED7-1EB0-4DE5-BA41-2FFC8D6848D6}"/>
    <dgm:cxn modelId="{8E0127C0-E9C1-FF46-8ABF-D92D39A1AA23}" type="presParOf" srcId="{49B08AAA-2341-8646-BDE7-5FB3A1C6319C}" destId="{70B9425B-77FE-274B-ABA7-E37DB344DEC7}" srcOrd="0" destOrd="0" presId="urn:microsoft.com/office/officeart/2005/8/layout/list1"/>
    <dgm:cxn modelId="{9E6E7C3B-5B91-7044-86FA-B182D626EF60}" type="presParOf" srcId="{70B9425B-77FE-274B-ABA7-E37DB344DEC7}" destId="{54727CF7-FB3B-C84C-BB33-8FC342BA6428}" srcOrd="0" destOrd="0" presId="urn:microsoft.com/office/officeart/2005/8/layout/list1"/>
    <dgm:cxn modelId="{1A7B77CB-9A48-4C45-94AE-56EAB33CEB7A}" type="presParOf" srcId="{70B9425B-77FE-274B-ABA7-E37DB344DEC7}" destId="{943347A2-99C5-0246-9E8A-EB42B74AD6CE}" srcOrd="1" destOrd="0" presId="urn:microsoft.com/office/officeart/2005/8/layout/list1"/>
    <dgm:cxn modelId="{23B63AEB-9740-7F45-AC93-21D90ED4DA96}" type="presParOf" srcId="{49B08AAA-2341-8646-BDE7-5FB3A1C6319C}" destId="{0445978C-6598-A340-9E2D-86D173A800B7}" srcOrd="1" destOrd="0" presId="urn:microsoft.com/office/officeart/2005/8/layout/list1"/>
    <dgm:cxn modelId="{110BBEF3-CC00-7449-94E1-2AE1491307AD}" type="presParOf" srcId="{49B08AAA-2341-8646-BDE7-5FB3A1C6319C}" destId="{D5972AB2-C025-1940-A086-3BEC66A38241}" srcOrd="2" destOrd="0" presId="urn:microsoft.com/office/officeart/2005/8/layout/list1"/>
    <dgm:cxn modelId="{DCFC4EB3-E3F6-5A4E-B8BF-CBA509EF79D3}" type="presParOf" srcId="{49B08AAA-2341-8646-BDE7-5FB3A1C6319C}" destId="{58E23FB3-8A91-DD4A-9E41-EF87C8BBCB67}" srcOrd="3" destOrd="0" presId="urn:microsoft.com/office/officeart/2005/8/layout/list1"/>
    <dgm:cxn modelId="{A58042F5-5734-7641-9FBE-C8B20F836BFA}" type="presParOf" srcId="{49B08AAA-2341-8646-BDE7-5FB3A1C6319C}" destId="{016F4B5A-5DB1-EC47-B2E4-A44B9D35490D}" srcOrd="4" destOrd="0" presId="urn:microsoft.com/office/officeart/2005/8/layout/list1"/>
    <dgm:cxn modelId="{C34DF74F-297B-DE41-ABDA-BC7307B7243D}" type="presParOf" srcId="{016F4B5A-5DB1-EC47-B2E4-A44B9D35490D}" destId="{AEF9085B-BC77-DA46-8F36-639E916BA667}" srcOrd="0" destOrd="0" presId="urn:microsoft.com/office/officeart/2005/8/layout/list1"/>
    <dgm:cxn modelId="{4DE1CCCB-BF88-4A49-91A6-FB6DBECC2A78}" type="presParOf" srcId="{016F4B5A-5DB1-EC47-B2E4-A44B9D35490D}" destId="{197FA927-0764-7541-9878-360DF3CFA094}" srcOrd="1" destOrd="0" presId="urn:microsoft.com/office/officeart/2005/8/layout/list1"/>
    <dgm:cxn modelId="{BAFABBBA-12F8-6448-AB83-8C106033EF0B}" type="presParOf" srcId="{49B08AAA-2341-8646-BDE7-5FB3A1C6319C}" destId="{EA06BFA5-C791-C841-8C4C-17BE47C45423}" srcOrd="5" destOrd="0" presId="urn:microsoft.com/office/officeart/2005/8/layout/list1"/>
    <dgm:cxn modelId="{6147E636-1210-F34F-8A93-D713620237F1}" type="presParOf" srcId="{49B08AAA-2341-8646-BDE7-5FB3A1C6319C}" destId="{5DC8FDDC-4AC0-BE47-B2CC-4164051B66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ABCA1F-9469-48C2-ABA2-5A58BC5ACA9A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644F71-67FE-49B6-A149-9AC5032EA62D}">
      <dgm:prSet/>
      <dgm:spPr/>
      <dgm:t>
        <a:bodyPr/>
        <a:lstStyle/>
        <a:p>
          <a:r>
            <a:rPr lang="en-US"/>
            <a:t>Same before early in the modules. Time to put it to use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F6BC497-B113-4EF2-8FE6-E0741D271778}" type="parTrans" cxnId="{A5B10474-B456-4E36-95BC-0572431E4128}">
      <dgm:prSet/>
      <dgm:spPr/>
      <dgm:t>
        <a:bodyPr/>
        <a:lstStyle/>
        <a:p>
          <a:endParaRPr lang="en-US"/>
        </a:p>
      </dgm:t>
    </dgm:pt>
    <dgm:pt modelId="{7B4F6D49-6718-4FDD-9D42-C40846D29FBD}" type="sibTrans" cxnId="{A5B10474-B456-4E36-95BC-0572431E4128}">
      <dgm:prSet/>
      <dgm:spPr/>
      <dgm:t>
        <a:bodyPr/>
        <a:lstStyle/>
        <a:p>
          <a:endParaRPr lang="en-US"/>
        </a:p>
      </dgm:t>
    </dgm:pt>
    <dgm:pt modelId="{1CB6CED9-DDDB-4D9B-8627-BA00FFA5FD36}">
      <dgm:prSet/>
      <dgm:spPr/>
      <dgm:t>
        <a:bodyPr/>
        <a:lstStyle/>
        <a:p>
          <a:r>
            <a:rPr lang="en-US"/>
            <a:t>Not scary when you know </a:t>
          </a:r>
          <a:r>
            <a:rPr lang="en-US" b="1" i="1"/>
            <a:t>what</a:t>
          </a:r>
          <a:r>
            <a:rPr lang="en-US"/>
            <a:t> to expect!</a:t>
          </a:r>
        </a:p>
      </dgm:t>
    </dgm:pt>
    <dgm:pt modelId="{0AE2209A-F20E-4E86-8DCF-3F3F9ADEAFFE}" type="parTrans" cxnId="{9C236079-30FC-4E81-8AC6-593BB2C641A5}">
      <dgm:prSet/>
      <dgm:spPr/>
      <dgm:t>
        <a:bodyPr/>
        <a:lstStyle/>
        <a:p>
          <a:endParaRPr lang="en-US"/>
        </a:p>
      </dgm:t>
    </dgm:pt>
    <dgm:pt modelId="{4326EEA6-544A-4388-83B2-CFF00B032D69}" type="sibTrans" cxnId="{9C236079-30FC-4E81-8AC6-593BB2C641A5}">
      <dgm:prSet/>
      <dgm:spPr/>
      <dgm:t>
        <a:bodyPr/>
        <a:lstStyle/>
        <a:p>
          <a:endParaRPr lang="en-US"/>
        </a:p>
      </dgm:t>
    </dgm:pt>
    <dgm:pt modelId="{3CE52926-4357-48CF-AA5C-5AAE31979939}" type="pres">
      <dgm:prSet presAssocID="{8EABCA1F-9469-48C2-ABA2-5A58BC5ACA9A}" presName="root" presStyleCnt="0">
        <dgm:presLayoutVars>
          <dgm:dir/>
          <dgm:resizeHandles val="exact"/>
        </dgm:presLayoutVars>
      </dgm:prSet>
      <dgm:spPr/>
    </dgm:pt>
    <dgm:pt modelId="{22F8A028-8E42-44AC-8634-9FCF2AA483A5}" type="pres">
      <dgm:prSet presAssocID="{95644F71-67FE-49B6-A149-9AC5032EA62D}" presName="compNode" presStyleCnt="0"/>
      <dgm:spPr/>
    </dgm:pt>
    <dgm:pt modelId="{B4C82AF8-E121-488D-A173-D9AC02591CAA}" type="pres">
      <dgm:prSet presAssocID="{95644F71-67FE-49B6-A149-9AC5032EA6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E820D8D-48F9-4AD1-B143-FB10DEFF5580}" type="pres">
      <dgm:prSet presAssocID="{95644F71-67FE-49B6-A149-9AC5032EA62D}" presName="spaceRect" presStyleCnt="0"/>
      <dgm:spPr/>
    </dgm:pt>
    <dgm:pt modelId="{92499C4E-5BF9-4862-AD64-9D0FD3CB338F}" type="pres">
      <dgm:prSet presAssocID="{95644F71-67FE-49B6-A149-9AC5032EA62D}" presName="textRect" presStyleLbl="revTx" presStyleIdx="0" presStyleCnt="2">
        <dgm:presLayoutVars>
          <dgm:chMax val="1"/>
          <dgm:chPref val="1"/>
        </dgm:presLayoutVars>
      </dgm:prSet>
      <dgm:spPr/>
    </dgm:pt>
    <dgm:pt modelId="{6A4ECD17-528C-48D8-90A2-78855011FA55}" type="pres">
      <dgm:prSet presAssocID="{7B4F6D49-6718-4FDD-9D42-C40846D29FBD}" presName="sibTrans" presStyleCnt="0"/>
      <dgm:spPr/>
    </dgm:pt>
    <dgm:pt modelId="{3E089A53-3DEB-4E6D-BFC1-0B51A0595A93}" type="pres">
      <dgm:prSet presAssocID="{1CB6CED9-DDDB-4D9B-8627-BA00FFA5FD36}" presName="compNode" presStyleCnt="0"/>
      <dgm:spPr/>
    </dgm:pt>
    <dgm:pt modelId="{F5A34A81-415A-4B69-BAAF-7CA10843B42F}" type="pres">
      <dgm:prSet presAssocID="{1CB6CED9-DDDB-4D9B-8627-BA00FFA5FD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202B3078-68FD-47CB-88E1-7FC35EDB40E9}" type="pres">
      <dgm:prSet presAssocID="{1CB6CED9-DDDB-4D9B-8627-BA00FFA5FD36}" presName="spaceRect" presStyleCnt="0"/>
      <dgm:spPr/>
    </dgm:pt>
    <dgm:pt modelId="{9DA7F2A3-2B67-4DD1-B91D-781905A403B2}" type="pres">
      <dgm:prSet presAssocID="{1CB6CED9-DDDB-4D9B-8627-BA00FFA5FD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4E710A-B3DA-4F9A-B5A7-A3A964885CB0}" type="presOf" srcId="{95644F71-67FE-49B6-A149-9AC5032EA62D}" destId="{92499C4E-5BF9-4862-AD64-9D0FD3CB338F}" srcOrd="0" destOrd="0" presId="urn:microsoft.com/office/officeart/2018/2/layout/IconLabelList"/>
    <dgm:cxn modelId="{EBE90B1D-C166-42C0-A827-73C5A87D238B}" type="presOf" srcId="{8EABCA1F-9469-48C2-ABA2-5A58BC5ACA9A}" destId="{3CE52926-4357-48CF-AA5C-5AAE31979939}" srcOrd="0" destOrd="0" presId="urn:microsoft.com/office/officeart/2018/2/layout/IconLabelList"/>
    <dgm:cxn modelId="{A5B10474-B456-4E36-95BC-0572431E4128}" srcId="{8EABCA1F-9469-48C2-ABA2-5A58BC5ACA9A}" destId="{95644F71-67FE-49B6-A149-9AC5032EA62D}" srcOrd="0" destOrd="0" parTransId="{9F6BC497-B113-4EF2-8FE6-E0741D271778}" sibTransId="{7B4F6D49-6718-4FDD-9D42-C40846D29FBD}"/>
    <dgm:cxn modelId="{9C236079-30FC-4E81-8AC6-593BB2C641A5}" srcId="{8EABCA1F-9469-48C2-ABA2-5A58BC5ACA9A}" destId="{1CB6CED9-DDDB-4D9B-8627-BA00FFA5FD36}" srcOrd="1" destOrd="0" parTransId="{0AE2209A-F20E-4E86-8DCF-3F3F9ADEAFFE}" sibTransId="{4326EEA6-544A-4388-83B2-CFF00B032D69}"/>
    <dgm:cxn modelId="{95364A8F-9703-4797-8B2E-9F10B93557FF}" type="presOf" srcId="{1CB6CED9-DDDB-4D9B-8627-BA00FFA5FD36}" destId="{9DA7F2A3-2B67-4DD1-B91D-781905A403B2}" srcOrd="0" destOrd="0" presId="urn:microsoft.com/office/officeart/2018/2/layout/IconLabelList"/>
    <dgm:cxn modelId="{60B2A90D-DE1C-493F-9D51-2247F16FD047}" type="presParOf" srcId="{3CE52926-4357-48CF-AA5C-5AAE31979939}" destId="{22F8A028-8E42-44AC-8634-9FCF2AA483A5}" srcOrd="0" destOrd="0" presId="urn:microsoft.com/office/officeart/2018/2/layout/IconLabelList"/>
    <dgm:cxn modelId="{437AB76E-9423-45BF-8BCC-B8D89EB87282}" type="presParOf" srcId="{22F8A028-8E42-44AC-8634-9FCF2AA483A5}" destId="{B4C82AF8-E121-488D-A173-D9AC02591CAA}" srcOrd="0" destOrd="0" presId="urn:microsoft.com/office/officeart/2018/2/layout/IconLabelList"/>
    <dgm:cxn modelId="{8AE7B3CC-B00B-4B50-B2CC-FD83191B1894}" type="presParOf" srcId="{22F8A028-8E42-44AC-8634-9FCF2AA483A5}" destId="{4E820D8D-48F9-4AD1-B143-FB10DEFF5580}" srcOrd="1" destOrd="0" presId="urn:microsoft.com/office/officeart/2018/2/layout/IconLabelList"/>
    <dgm:cxn modelId="{AD81AC88-BC89-4A03-A0D7-B893E6E01CB8}" type="presParOf" srcId="{22F8A028-8E42-44AC-8634-9FCF2AA483A5}" destId="{92499C4E-5BF9-4862-AD64-9D0FD3CB338F}" srcOrd="2" destOrd="0" presId="urn:microsoft.com/office/officeart/2018/2/layout/IconLabelList"/>
    <dgm:cxn modelId="{C478C407-75AC-4011-B713-DE4380FE6AE1}" type="presParOf" srcId="{3CE52926-4357-48CF-AA5C-5AAE31979939}" destId="{6A4ECD17-528C-48D8-90A2-78855011FA55}" srcOrd="1" destOrd="0" presId="urn:microsoft.com/office/officeart/2018/2/layout/IconLabelList"/>
    <dgm:cxn modelId="{84CFCC2C-C674-450D-8B1A-D0F3921C9191}" type="presParOf" srcId="{3CE52926-4357-48CF-AA5C-5AAE31979939}" destId="{3E089A53-3DEB-4E6D-BFC1-0B51A0595A93}" srcOrd="2" destOrd="0" presId="urn:microsoft.com/office/officeart/2018/2/layout/IconLabelList"/>
    <dgm:cxn modelId="{12010060-6555-4BDE-83AC-85EE372A0C0D}" type="presParOf" srcId="{3E089A53-3DEB-4E6D-BFC1-0B51A0595A93}" destId="{F5A34A81-415A-4B69-BAAF-7CA10843B42F}" srcOrd="0" destOrd="0" presId="urn:microsoft.com/office/officeart/2018/2/layout/IconLabelList"/>
    <dgm:cxn modelId="{9DEC5A13-DD58-4B31-9646-14445784F338}" type="presParOf" srcId="{3E089A53-3DEB-4E6D-BFC1-0B51A0595A93}" destId="{202B3078-68FD-47CB-88E1-7FC35EDB40E9}" srcOrd="1" destOrd="0" presId="urn:microsoft.com/office/officeart/2018/2/layout/IconLabelList"/>
    <dgm:cxn modelId="{69104203-1467-483E-94FA-6F8EBF3C67AA}" type="presParOf" srcId="{3E089A53-3DEB-4E6D-BFC1-0B51A0595A93}" destId="{9DA7F2A3-2B67-4DD1-B91D-781905A403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1940C-F04E-40DB-9A0C-A819365E2C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9AC082-5664-43B5-A7A5-C5DE3D248D78}">
      <dgm:prSet/>
      <dgm:spPr/>
      <dgm:t>
        <a:bodyPr/>
        <a:lstStyle/>
        <a:p>
          <a:pPr>
            <a:defRPr cap="all"/>
          </a:pPr>
          <a:r>
            <a:rPr lang="en-US" b="0" dirty="0"/>
            <a:t>Randomize</a:t>
          </a:r>
          <a:r>
            <a:rPr lang="en-US" dirty="0"/>
            <a:t> </a:t>
          </a:r>
          <a:r>
            <a:rPr lang="en-US" b="1" dirty="0"/>
            <a:t>data</a:t>
          </a:r>
          <a:r>
            <a:rPr lang="en-US" dirty="0"/>
            <a:t> sections</a:t>
          </a:r>
        </a:p>
      </dgm:t>
    </dgm:pt>
    <dgm:pt modelId="{0721A9C2-C4C1-4239-AC73-6D1268C9AC27}" type="parTrans" cxnId="{A72FC776-6608-4237-88CD-8D21774C2C70}">
      <dgm:prSet/>
      <dgm:spPr/>
      <dgm:t>
        <a:bodyPr/>
        <a:lstStyle/>
        <a:p>
          <a:endParaRPr lang="en-US"/>
        </a:p>
      </dgm:t>
    </dgm:pt>
    <dgm:pt modelId="{33DC23A7-17C1-4740-A34C-21003E875599}" type="sibTrans" cxnId="{A72FC776-6608-4237-88CD-8D21774C2C70}">
      <dgm:prSet/>
      <dgm:spPr/>
      <dgm:t>
        <a:bodyPr/>
        <a:lstStyle/>
        <a:p>
          <a:endParaRPr lang="en-US"/>
        </a:p>
      </dgm:t>
    </dgm:pt>
    <dgm:pt modelId="{635F5CF4-156E-4A2B-A513-7D3180A78957}">
      <dgm:prSet/>
      <dgm:spPr/>
      <dgm:t>
        <a:bodyPr/>
        <a:lstStyle/>
        <a:p>
          <a:pPr>
            <a:defRPr cap="all"/>
          </a:pPr>
          <a:r>
            <a:rPr lang="en-US" dirty="0"/>
            <a:t>heap and stack </a:t>
          </a:r>
        </a:p>
      </dgm:t>
    </dgm:pt>
    <dgm:pt modelId="{C9664B7F-92AD-48FB-949E-509000834C50}" type="parTrans" cxnId="{A9066AFE-2013-4921-B2FC-1CB87DCF3881}">
      <dgm:prSet/>
      <dgm:spPr/>
      <dgm:t>
        <a:bodyPr/>
        <a:lstStyle/>
        <a:p>
          <a:endParaRPr lang="en-US"/>
        </a:p>
      </dgm:t>
    </dgm:pt>
    <dgm:pt modelId="{5955F71B-4C3A-4F41-9C79-3EA503B5CDFB}" type="sibTrans" cxnId="{A9066AFE-2013-4921-B2FC-1CB87DCF3881}">
      <dgm:prSet/>
      <dgm:spPr/>
      <dgm:t>
        <a:bodyPr/>
        <a:lstStyle/>
        <a:p>
          <a:endParaRPr lang="en-US"/>
        </a:p>
      </dgm:t>
    </dgm:pt>
    <dgm:pt modelId="{018FDAC7-C541-45CE-94F1-85457146AA8A}" type="pres">
      <dgm:prSet presAssocID="{5741940C-F04E-40DB-9A0C-A819365E2CAD}" presName="root" presStyleCnt="0">
        <dgm:presLayoutVars>
          <dgm:dir/>
          <dgm:resizeHandles val="exact"/>
        </dgm:presLayoutVars>
      </dgm:prSet>
      <dgm:spPr/>
    </dgm:pt>
    <dgm:pt modelId="{615BA69E-740B-46E5-8452-84990022E2A4}" type="pres">
      <dgm:prSet presAssocID="{F79AC082-5664-43B5-A7A5-C5DE3D248D78}" presName="compNode" presStyleCnt="0"/>
      <dgm:spPr/>
    </dgm:pt>
    <dgm:pt modelId="{6E6A9A7B-9688-4815-A5EC-E57FE06690D6}" type="pres">
      <dgm:prSet presAssocID="{F79AC082-5664-43B5-A7A5-C5DE3D248D7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1686223-5E11-4090-9833-6A196451981E}" type="pres">
      <dgm:prSet presAssocID="{F79AC082-5664-43B5-A7A5-C5DE3D248D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7F1C12-A1EB-4C4E-800A-E98DDAFD9040}" type="pres">
      <dgm:prSet presAssocID="{F79AC082-5664-43B5-A7A5-C5DE3D248D78}" presName="spaceRect" presStyleCnt="0"/>
      <dgm:spPr/>
    </dgm:pt>
    <dgm:pt modelId="{8C3D3F47-ECB0-4C25-ADD1-CB31146B93BE}" type="pres">
      <dgm:prSet presAssocID="{F79AC082-5664-43B5-A7A5-C5DE3D248D78}" presName="textRect" presStyleLbl="revTx" presStyleIdx="0" presStyleCnt="2">
        <dgm:presLayoutVars>
          <dgm:chMax val="1"/>
          <dgm:chPref val="1"/>
        </dgm:presLayoutVars>
      </dgm:prSet>
      <dgm:spPr/>
    </dgm:pt>
    <dgm:pt modelId="{F708BD82-02CE-4F38-B6AE-777C2E890249}" type="pres">
      <dgm:prSet presAssocID="{33DC23A7-17C1-4740-A34C-21003E875599}" presName="sibTrans" presStyleCnt="0"/>
      <dgm:spPr/>
    </dgm:pt>
    <dgm:pt modelId="{7C479627-5B1D-407C-AAE0-F200525FAE09}" type="pres">
      <dgm:prSet presAssocID="{635F5CF4-156E-4A2B-A513-7D3180A78957}" presName="compNode" presStyleCnt="0"/>
      <dgm:spPr/>
    </dgm:pt>
    <dgm:pt modelId="{E4CB2820-16FF-40EA-B348-068AC428660C}" type="pres">
      <dgm:prSet presAssocID="{635F5CF4-156E-4A2B-A513-7D3180A7895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CADD8A3-D0E9-41FB-AF84-8A254ED1B069}" type="pres">
      <dgm:prSet presAssocID="{635F5CF4-156E-4A2B-A513-7D3180A789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38DE4-2FE9-4B3B-B8BC-723452CFD2F4}" type="pres">
      <dgm:prSet presAssocID="{635F5CF4-156E-4A2B-A513-7D3180A78957}" presName="spaceRect" presStyleCnt="0"/>
      <dgm:spPr/>
    </dgm:pt>
    <dgm:pt modelId="{58935C7E-91F0-43B1-9612-59956363EDD1}" type="pres">
      <dgm:prSet presAssocID="{635F5CF4-156E-4A2B-A513-7D3180A789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E64C28-0B86-44DF-B943-882DC7292D4A}" type="presOf" srcId="{635F5CF4-156E-4A2B-A513-7D3180A78957}" destId="{58935C7E-91F0-43B1-9612-59956363EDD1}" srcOrd="0" destOrd="0" presId="urn:microsoft.com/office/officeart/2018/5/layout/IconLeafLabelList"/>
    <dgm:cxn modelId="{1EF48031-FB9C-49F1-968B-0B5886E4796C}" type="presOf" srcId="{F79AC082-5664-43B5-A7A5-C5DE3D248D78}" destId="{8C3D3F47-ECB0-4C25-ADD1-CB31146B93BE}" srcOrd="0" destOrd="0" presId="urn:microsoft.com/office/officeart/2018/5/layout/IconLeafLabelList"/>
    <dgm:cxn modelId="{A72FC776-6608-4237-88CD-8D21774C2C70}" srcId="{5741940C-F04E-40DB-9A0C-A819365E2CAD}" destId="{F79AC082-5664-43B5-A7A5-C5DE3D248D78}" srcOrd="0" destOrd="0" parTransId="{0721A9C2-C4C1-4239-AC73-6D1268C9AC27}" sibTransId="{33DC23A7-17C1-4740-A34C-21003E875599}"/>
    <dgm:cxn modelId="{D8AF19C6-EAAC-471D-A191-E980CB131DEB}" type="presOf" srcId="{5741940C-F04E-40DB-9A0C-A819365E2CAD}" destId="{018FDAC7-C541-45CE-94F1-85457146AA8A}" srcOrd="0" destOrd="0" presId="urn:microsoft.com/office/officeart/2018/5/layout/IconLeafLabelList"/>
    <dgm:cxn modelId="{A9066AFE-2013-4921-B2FC-1CB87DCF3881}" srcId="{5741940C-F04E-40DB-9A0C-A819365E2CAD}" destId="{635F5CF4-156E-4A2B-A513-7D3180A78957}" srcOrd="1" destOrd="0" parTransId="{C9664B7F-92AD-48FB-949E-509000834C50}" sibTransId="{5955F71B-4C3A-4F41-9C79-3EA503B5CDFB}"/>
    <dgm:cxn modelId="{CF1A35C2-4EEA-468C-BBB6-C74F72E6D896}" type="presParOf" srcId="{018FDAC7-C541-45CE-94F1-85457146AA8A}" destId="{615BA69E-740B-46E5-8452-84990022E2A4}" srcOrd="0" destOrd="0" presId="urn:microsoft.com/office/officeart/2018/5/layout/IconLeafLabelList"/>
    <dgm:cxn modelId="{D2F0DAC1-50BA-4CC0-ADDE-9EAA362F3774}" type="presParOf" srcId="{615BA69E-740B-46E5-8452-84990022E2A4}" destId="{6E6A9A7B-9688-4815-A5EC-E57FE06690D6}" srcOrd="0" destOrd="0" presId="urn:microsoft.com/office/officeart/2018/5/layout/IconLeafLabelList"/>
    <dgm:cxn modelId="{A91280DB-3910-49AF-92D6-8D414B59FF7D}" type="presParOf" srcId="{615BA69E-740B-46E5-8452-84990022E2A4}" destId="{01686223-5E11-4090-9833-6A196451981E}" srcOrd="1" destOrd="0" presId="urn:microsoft.com/office/officeart/2018/5/layout/IconLeafLabelList"/>
    <dgm:cxn modelId="{8BA14928-2864-46A3-B4DA-68A52C1F429C}" type="presParOf" srcId="{615BA69E-740B-46E5-8452-84990022E2A4}" destId="{F37F1C12-A1EB-4C4E-800A-E98DDAFD9040}" srcOrd="2" destOrd="0" presId="urn:microsoft.com/office/officeart/2018/5/layout/IconLeafLabelList"/>
    <dgm:cxn modelId="{36A69E22-6DB2-489F-B31F-C9F8C6DF6C0D}" type="presParOf" srcId="{615BA69E-740B-46E5-8452-84990022E2A4}" destId="{8C3D3F47-ECB0-4C25-ADD1-CB31146B93BE}" srcOrd="3" destOrd="0" presId="urn:microsoft.com/office/officeart/2018/5/layout/IconLeafLabelList"/>
    <dgm:cxn modelId="{55D5D33D-5F3D-4CFA-8349-8A41C53A9811}" type="presParOf" srcId="{018FDAC7-C541-45CE-94F1-85457146AA8A}" destId="{F708BD82-02CE-4F38-B6AE-777C2E890249}" srcOrd="1" destOrd="0" presId="urn:microsoft.com/office/officeart/2018/5/layout/IconLeafLabelList"/>
    <dgm:cxn modelId="{1ED0A94C-50D8-4FB0-96F0-AAC0FEEB2C2E}" type="presParOf" srcId="{018FDAC7-C541-45CE-94F1-85457146AA8A}" destId="{7C479627-5B1D-407C-AAE0-F200525FAE09}" srcOrd="2" destOrd="0" presId="urn:microsoft.com/office/officeart/2018/5/layout/IconLeafLabelList"/>
    <dgm:cxn modelId="{994A920B-B8F0-4164-B68F-196EFC930CD9}" type="presParOf" srcId="{7C479627-5B1D-407C-AAE0-F200525FAE09}" destId="{E4CB2820-16FF-40EA-B348-068AC428660C}" srcOrd="0" destOrd="0" presId="urn:microsoft.com/office/officeart/2018/5/layout/IconLeafLabelList"/>
    <dgm:cxn modelId="{A2BD75EC-959E-4142-B74E-17DA7D47EFAF}" type="presParOf" srcId="{7C479627-5B1D-407C-AAE0-F200525FAE09}" destId="{0CADD8A3-D0E9-41FB-AF84-8A254ED1B069}" srcOrd="1" destOrd="0" presId="urn:microsoft.com/office/officeart/2018/5/layout/IconLeafLabelList"/>
    <dgm:cxn modelId="{CBA065CD-9F3C-43D3-A1E9-56C9D56F5FDA}" type="presParOf" srcId="{7C479627-5B1D-407C-AAE0-F200525FAE09}" destId="{F3738DE4-2FE9-4B3B-B8BC-723452CFD2F4}" srcOrd="2" destOrd="0" presId="urn:microsoft.com/office/officeart/2018/5/layout/IconLeafLabelList"/>
    <dgm:cxn modelId="{EFC377AA-2457-4C53-8AC6-F2216C58B4CD}" type="presParOf" srcId="{7C479627-5B1D-407C-AAE0-F200525FAE09}" destId="{58935C7E-91F0-43B1-9612-59956363ED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18CAF7-33CE-47D7-99F0-17BD55CEF5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4CF75B0-2C45-4F08-8C73-42A7794964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Referencing pointers is no longer trivial</a:t>
          </a:r>
        </a:p>
      </dgm:t>
    </dgm:pt>
    <dgm:pt modelId="{EFCA6973-E21E-48EE-8477-9C3F5DCA41D4}" type="parTrans" cxnId="{7003281E-307F-42D1-A7F3-358A3F68CF53}">
      <dgm:prSet/>
      <dgm:spPr/>
      <dgm:t>
        <a:bodyPr/>
        <a:lstStyle/>
        <a:p>
          <a:endParaRPr lang="en-US"/>
        </a:p>
      </dgm:t>
    </dgm:pt>
    <dgm:pt modelId="{B7F38835-DD1D-4167-9225-DFC012482E39}" type="sibTrans" cxnId="{7003281E-307F-42D1-A7F3-358A3F68CF53}">
      <dgm:prSet/>
      <dgm:spPr/>
      <dgm:t>
        <a:bodyPr/>
        <a:lstStyle/>
        <a:p>
          <a:endParaRPr lang="en-US"/>
        </a:p>
      </dgm:t>
    </dgm:pt>
    <dgm:pt modelId="{5D7946E6-A940-459E-9E46-7E854572A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know WHERE to reference!</a:t>
          </a:r>
        </a:p>
      </dgm:t>
    </dgm:pt>
    <dgm:pt modelId="{F0C9118F-2459-44ED-B001-67D2E363B50F}" type="parTrans" cxnId="{C6D323B3-1FB6-4AD9-81BD-A4DF01881211}">
      <dgm:prSet/>
      <dgm:spPr/>
      <dgm:t>
        <a:bodyPr/>
        <a:lstStyle/>
        <a:p>
          <a:endParaRPr lang="en-US"/>
        </a:p>
      </dgm:t>
    </dgm:pt>
    <dgm:pt modelId="{85C0C7BC-C70D-48A8-8F40-593530DED4EB}" type="sibTrans" cxnId="{C6D323B3-1FB6-4AD9-81BD-A4DF01881211}">
      <dgm:prSet/>
      <dgm:spPr/>
      <dgm:t>
        <a:bodyPr/>
        <a:lstStyle/>
        <a:p>
          <a:endParaRPr lang="en-US"/>
        </a:p>
      </dgm:t>
    </dgm:pt>
    <dgm:pt modelId="{84AD2076-886D-4B65-9AFA-1886CD5417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Creating pointers to unmapped memory crashes the program</a:t>
          </a:r>
        </a:p>
      </dgm:t>
    </dgm:pt>
    <dgm:pt modelId="{D06AEA0E-F69F-49DF-B285-A5D69C8C5453}" type="parTrans" cxnId="{980D67E2-6759-40E4-804D-379BBF5F6E67}">
      <dgm:prSet/>
      <dgm:spPr/>
      <dgm:t>
        <a:bodyPr/>
        <a:lstStyle/>
        <a:p>
          <a:endParaRPr lang="en-US"/>
        </a:p>
      </dgm:t>
    </dgm:pt>
    <dgm:pt modelId="{12ECF441-EC6F-4FF4-A45F-252EC1D2E987}" type="sibTrans" cxnId="{980D67E2-6759-40E4-804D-379BBF5F6E67}">
      <dgm:prSet/>
      <dgm:spPr/>
      <dgm:t>
        <a:bodyPr/>
        <a:lstStyle/>
        <a:p>
          <a:endParaRPr lang="en-US"/>
        </a:p>
      </dgm:t>
    </dgm:pt>
    <dgm:pt modelId="{8C9BA2E1-0822-4AAE-8226-E7878DEEEF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Unsure where you are in memory</a:t>
          </a:r>
        </a:p>
      </dgm:t>
    </dgm:pt>
    <dgm:pt modelId="{7BAB49DD-33E9-4FE7-B144-27BDC2D58EFD}" type="parTrans" cxnId="{D4AB75D3-91FD-4F0B-BF21-E1142743016F}">
      <dgm:prSet/>
      <dgm:spPr/>
      <dgm:t>
        <a:bodyPr/>
        <a:lstStyle/>
        <a:p>
          <a:endParaRPr lang="en-US"/>
        </a:p>
      </dgm:t>
    </dgm:pt>
    <dgm:pt modelId="{CB9947B0-1E3D-4F60-8D4E-7B8C8444FB61}" type="sibTrans" cxnId="{D4AB75D3-91FD-4F0B-BF21-E1142743016F}">
      <dgm:prSet/>
      <dgm:spPr/>
      <dgm:t>
        <a:bodyPr/>
        <a:lstStyle/>
        <a:p>
          <a:endParaRPr lang="en-US"/>
        </a:p>
      </dgm:t>
    </dgm:pt>
    <dgm:pt modelId="{9542C604-2FAD-461A-8EB3-A98DBB70D3CD}" type="pres">
      <dgm:prSet presAssocID="{5D18CAF7-33CE-47D7-99F0-17BD55CEF590}" presName="root" presStyleCnt="0">
        <dgm:presLayoutVars>
          <dgm:dir/>
          <dgm:resizeHandles val="exact"/>
        </dgm:presLayoutVars>
      </dgm:prSet>
      <dgm:spPr/>
    </dgm:pt>
    <dgm:pt modelId="{3670D7C2-CBBA-479C-AA82-A3CE052E2461}" type="pres">
      <dgm:prSet presAssocID="{44CF75B0-2C45-4F08-8C73-42A7794964D5}" presName="compNode" presStyleCnt="0"/>
      <dgm:spPr/>
    </dgm:pt>
    <dgm:pt modelId="{994B4466-7111-453B-8FE2-06403BFB4241}" type="pres">
      <dgm:prSet presAssocID="{44CF75B0-2C45-4F08-8C73-42A779496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5D0AFE8-9B27-4C8C-85A8-51C8BA9227CF}" type="pres">
      <dgm:prSet presAssocID="{44CF75B0-2C45-4F08-8C73-42A7794964D5}" presName="iconSpace" presStyleCnt="0"/>
      <dgm:spPr/>
    </dgm:pt>
    <dgm:pt modelId="{3F199FF8-8527-4FEE-984F-839E03612D7A}" type="pres">
      <dgm:prSet presAssocID="{44CF75B0-2C45-4F08-8C73-42A7794964D5}" presName="parTx" presStyleLbl="revTx" presStyleIdx="0" presStyleCnt="6">
        <dgm:presLayoutVars>
          <dgm:chMax val="0"/>
          <dgm:chPref val="0"/>
        </dgm:presLayoutVars>
      </dgm:prSet>
      <dgm:spPr/>
    </dgm:pt>
    <dgm:pt modelId="{B87A7907-EC85-44E1-858E-661B93D85CC5}" type="pres">
      <dgm:prSet presAssocID="{44CF75B0-2C45-4F08-8C73-42A7794964D5}" presName="txSpace" presStyleCnt="0"/>
      <dgm:spPr/>
    </dgm:pt>
    <dgm:pt modelId="{32E06ECF-E1C4-4097-BAFD-2FACD2FA62B5}" type="pres">
      <dgm:prSet presAssocID="{44CF75B0-2C45-4F08-8C73-42A7794964D5}" presName="desTx" presStyleLbl="revTx" presStyleIdx="1" presStyleCnt="6">
        <dgm:presLayoutVars/>
      </dgm:prSet>
      <dgm:spPr/>
    </dgm:pt>
    <dgm:pt modelId="{A7EA043D-ABFC-434D-9E53-03297F3195E3}" type="pres">
      <dgm:prSet presAssocID="{B7F38835-DD1D-4167-9225-DFC012482E39}" presName="sibTrans" presStyleCnt="0"/>
      <dgm:spPr/>
    </dgm:pt>
    <dgm:pt modelId="{2AED55C5-D537-411A-AB09-71E1A9F53C1E}" type="pres">
      <dgm:prSet presAssocID="{84AD2076-886D-4B65-9AFA-1886CD541767}" presName="compNode" presStyleCnt="0"/>
      <dgm:spPr/>
    </dgm:pt>
    <dgm:pt modelId="{9AAA1B90-00C8-4743-B2EF-9566A2770403}" type="pres">
      <dgm:prSet presAssocID="{84AD2076-886D-4B65-9AFA-1886CD5417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1412B8D2-1BF0-4C9C-88A1-59F78C2FF622}" type="pres">
      <dgm:prSet presAssocID="{84AD2076-886D-4B65-9AFA-1886CD541767}" presName="iconSpace" presStyleCnt="0"/>
      <dgm:spPr/>
    </dgm:pt>
    <dgm:pt modelId="{4E761F33-ADEF-4976-89D7-6504DC3CD13E}" type="pres">
      <dgm:prSet presAssocID="{84AD2076-886D-4B65-9AFA-1886CD541767}" presName="parTx" presStyleLbl="revTx" presStyleIdx="2" presStyleCnt="6">
        <dgm:presLayoutVars>
          <dgm:chMax val="0"/>
          <dgm:chPref val="0"/>
        </dgm:presLayoutVars>
      </dgm:prSet>
      <dgm:spPr/>
    </dgm:pt>
    <dgm:pt modelId="{7C15E849-1675-4ECC-BDD3-9DEED02A034E}" type="pres">
      <dgm:prSet presAssocID="{84AD2076-886D-4B65-9AFA-1886CD541767}" presName="txSpace" presStyleCnt="0"/>
      <dgm:spPr/>
    </dgm:pt>
    <dgm:pt modelId="{34ADBDC5-9485-46FE-9B09-B8D396D6E056}" type="pres">
      <dgm:prSet presAssocID="{84AD2076-886D-4B65-9AFA-1886CD541767}" presName="desTx" presStyleLbl="revTx" presStyleIdx="3" presStyleCnt="6">
        <dgm:presLayoutVars/>
      </dgm:prSet>
      <dgm:spPr/>
    </dgm:pt>
    <dgm:pt modelId="{457C042A-53A5-40CD-82D8-AEAE7E2BF6DD}" type="pres">
      <dgm:prSet presAssocID="{12ECF441-EC6F-4FF4-A45F-252EC1D2E987}" presName="sibTrans" presStyleCnt="0"/>
      <dgm:spPr/>
    </dgm:pt>
    <dgm:pt modelId="{94325BFA-5922-4400-BF12-D98D1268FAD3}" type="pres">
      <dgm:prSet presAssocID="{8C9BA2E1-0822-4AAE-8226-E7878DEEEF6A}" presName="compNode" presStyleCnt="0"/>
      <dgm:spPr/>
    </dgm:pt>
    <dgm:pt modelId="{E80DD227-E0C6-4BD0-B610-761CB68BC2FE}" type="pres">
      <dgm:prSet presAssocID="{8C9BA2E1-0822-4AAE-8226-E7878DEEEF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6D1B14B-2859-4170-AE24-F7FC9312FD92}" type="pres">
      <dgm:prSet presAssocID="{8C9BA2E1-0822-4AAE-8226-E7878DEEEF6A}" presName="iconSpace" presStyleCnt="0"/>
      <dgm:spPr/>
    </dgm:pt>
    <dgm:pt modelId="{D4C0EB00-F023-4E5C-8968-7548AC12E16D}" type="pres">
      <dgm:prSet presAssocID="{8C9BA2E1-0822-4AAE-8226-E7878DEEEF6A}" presName="parTx" presStyleLbl="revTx" presStyleIdx="4" presStyleCnt="6">
        <dgm:presLayoutVars>
          <dgm:chMax val="0"/>
          <dgm:chPref val="0"/>
        </dgm:presLayoutVars>
      </dgm:prSet>
      <dgm:spPr/>
    </dgm:pt>
    <dgm:pt modelId="{8A341262-DF94-4677-85D4-2C029C0290B4}" type="pres">
      <dgm:prSet presAssocID="{8C9BA2E1-0822-4AAE-8226-E7878DEEEF6A}" presName="txSpace" presStyleCnt="0"/>
      <dgm:spPr/>
    </dgm:pt>
    <dgm:pt modelId="{044868A4-3553-4EC5-932E-33140215B725}" type="pres">
      <dgm:prSet presAssocID="{8C9BA2E1-0822-4AAE-8226-E7878DEEEF6A}" presName="desTx" presStyleLbl="revTx" presStyleIdx="5" presStyleCnt="6">
        <dgm:presLayoutVars/>
      </dgm:prSet>
      <dgm:spPr/>
    </dgm:pt>
  </dgm:ptLst>
  <dgm:cxnLst>
    <dgm:cxn modelId="{D6ADA203-E913-A548-AF84-83A13A3474C2}" type="presOf" srcId="{8C9BA2E1-0822-4AAE-8226-E7878DEEEF6A}" destId="{D4C0EB00-F023-4E5C-8968-7548AC12E16D}" srcOrd="0" destOrd="0" presId="urn:microsoft.com/office/officeart/2018/2/layout/IconLabelDescriptionList"/>
    <dgm:cxn modelId="{7003281E-307F-42D1-A7F3-358A3F68CF53}" srcId="{5D18CAF7-33CE-47D7-99F0-17BD55CEF590}" destId="{44CF75B0-2C45-4F08-8C73-42A7794964D5}" srcOrd="0" destOrd="0" parTransId="{EFCA6973-E21E-48EE-8477-9C3F5DCA41D4}" sibTransId="{B7F38835-DD1D-4167-9225-DFC012482E39}"/>
    <dgm:cxn modelId="{8D056B2C-9CB7-0A46-BB68-00F626875E73}" type="presOf" srcId="{5D7946E6-A940-459E-9E46-7E854572A828}" destId="{32E06ECF-E1C4-4097-BAFD-2FACD2FA62B5}" srcOrd="0" destOrd="0" presId="urn:microsoft.com/office/officeart/2018/2/layout/IconLabelDescriptionList"/>
    <dgm:cxn modelId="{8505EE8D-1F16-D74A-9924-087BC2CAE3D6}" type="presOf" srcId="{5D18CAF7-33CE-47D7-99F0-17BD55CEF590}" destId="{9542C604-2FAD-461A-8EB3-A98DBB70D3CD}" srcOrd="0" destOrd="0" presId="urn:microsoft.com/office/officeart/2018/2/layout/IconLabelDescriptionList"/>
    <dgm:cxn modelId="{B020FE91-20D6-7E49-B839-589938B1FFDF}" type="presOf" srcId="{84AD2076-886D-4B65-9AFA-1886CD541767}" destId="{4E761F33-ADEF-4976-89D7-6504DC3CD13E}" srcOrd="0" destOrd="0" presId="urn:microsoft.com/office/officeart/2018/2/layout/IconLabelDescriptionList"/>
    <dgm:cxn modelId="{3B14A7AB-FCB1-4646-934C-DC00FE563C31}" type="presOf" srcId="{44CF75B0-2C45-4F08-8C73-42A7794964D5}" destId="{3F199FF8-8527-4FEE-984F-839E03612D7A}" srcOrd="0" destOrd="0" presId="urn:microsoft.com/office/officeart/2018/2/layout/IconLabelDescriptionList"/>
    <dgm:cxn modelId="{C6D323B3-1FB6-4AD9-81BD-A4DF01881211}" srcId="{44CF75B0-2C45-4F08-8C73-42A7794964D5}" destId="{5D7946E6-A940-459E-9E46-7E854572A828}" srcOrd="0" destOrd="0" parTransId="{F0C9118F-2459-44ED-B001-67D2E363B50F}" sibTransId="{85C0C7BC-C70D-48A8-8F40-593530DED4EB}"/>
    <dgm:cxn modelId="{D4AB75D3-91FD-4F0B-BF21-E1142743016F}" srcId="{5D18CAF7-33CE-47D7-99F0-17BD55CEF590}" destId="{8C9BA2E1-0822-4AAE-8226-E7878DEEEF6A}" srcOrd="2" destOrd="0" parTransId="{7BAB49DD-33E9-4FE7-B144-27BDC2D58EFD}" sibTransId="{CB9947B0-1E3D-4F60-8D4E-7B8C8444FB61}"/>
    <dgm:cxn modelId="{980D67E2-6759-40E4-804D-379BBF5F6E67}" srcId="{5D18CAF7-33CE-47D7-99F0-17BD55CEF590}" destId="{84AD2076-886D-4B65-9AFA-1886CD541767}" srcOrd="1" destOrd="0" parTransId="{D06AEA0E-F69F-49DF-B285-A5D69C8C5453}" sibTransId="{12ECF441-EC6F-4FF4-A45F-252EC1D2E987}"/>
    <dgm:cxn modelId="{3E8288D5-C126-E349-8F36-4180F37C0D1C}" type="presParOf" srcId="{9542C604-2FAD-461A-8EB3-A98DBB70D3CD}" destId="{3670D7C2-CBBA-479C-AA82-A3CE052E2461}" srcOrd="0" destOrd="0" presId="urn:microsoft.com/office/officeart/2018/2/layout/IconLabelDescriptionList"/>
    <dgm:cxn modelId="{72184B9C-7F3C-954A-B763-F07FF6E43ECD}" type="presParOf" srcId="{3670D7C2-CBBA-479C-AA82-A3CE052E2461}" destId="{994B4466-7111-453B-8FE2-06403BFB4241}" srcOrd="0" destOrd="0" presId="urn:microsoft.com/office/officeart/2018/2/layout/IconLabelDescriptionList"/>
    <dgm:cxn modelId="{A7EFE936-3AAA-9844-B5F2-B2B4000D9DF7}" type="presParOf" srcId="{3670D7C2-CBBA-479C-AA82-A3CE052E2461}" destId="{E5D0AFE8-9B27-4C8C-85A8-51C8BA9227CF}" srcOrd="1" destOrd="0" presId="urn:microsoft.com/office/officeart/2018/2/layout/IconLabelDescriptionList"/>
    <dgm:cxn modelId="{75CAFEDB-4D5A-8E44-AFC2-BB52E4365603}" type="presParOf" srcId="{3670D7C2-CBBA-479C-AA82-A3CE052E2461}" destId="{3F199FF8-8527-4FEE-984F-839E03612D7A}" srcOrd="2" destOrd="0" presId="urn:microsoft.com/office/officeart/2018/2/layout/IconLabelDescriptionList"/>
    <dgm:cxn modelId="{D59BEA95-65FB-C845-B23F-12111958BB00}" type="presParOf" srcId="{3670D7C2-CBBA-479C-AA82-A3CE052E2461}" destId="{B87A7907-EC85-44E1-858E-661B93D85CC5}" srcOrd="3" destOrd="0" presId="urn:microsoft.com/office/officeart/2018/2/layout/IconLabelDescriptionList"/>
    <dgm:cxn modelId="{A99112D8-0404-5B4F-8AE6-E9C2E0F72B03}" type="presParOf" srcId="{3670D7C2-CBBA-479C-AA82-A3CE052E2461}" destId="{32E06ECF-E1C4-4097-BAFD-2FACD2FA62B5}" srcOrd="4" destOrd="0" presId="urn:microsoft.com/office/officeart/2018/2/layout/IconLabelDescriptionList"/>
    <dgm:cxn modelId="{415F1863-73DC-C748-AA78-96A05C8233DF}" type="presParOf" srcId="{9542C604-2FAD-461A-8EB3-A98DBB70D3CD}" destId="{A7EA043D-ABFC-434D-9E53-03297F3195E3}" srcOrd="1" destOrd="0" presId="urn:microsoft.com/office/officeart/2018/2/layout/IconLabelDescriptionList"/>
    <dgm:cxn modelId="{981E21B1-EDEE-4E48-B70A-EF04AED8707E}" type="presParOf" srcId="{9542C604-2FAD-461A-8EB3-A98DBB70D3CD}" destId="{2AED55C5-D537-411A-AB09-71E1A9F53C1E}" srcOrd="2" destOrd="0" presId="urn:microsoft.com/office/officeart/2018/2/layout/IconLabelDescriptionList"/>
    <dgm:cxn modelId="{2691EA1D-AEA6-B742-8F9A-CECFF854361A}" type="presParOf" srcId="{2AED55C5-D537-411A-AB09-71E1A9F53C1E}" destId="{9AAA1B90-00C8-4743-B2EF-9566A2770403}" srcOrd="0" destOrd="0" presId="urn:microsoft.com/office/officeart/2018/2/layout/IconLabelDescriptionList"/>
    <dgm:cxn modelId="{75345FB8-6961-264E-8A27-EE2AC2B4016C}" type="presParOf" srcId="{2AED55C5-D537-411A-AB09-71E1A9F53C1E}" destId="{1412B8D2-1BF0-4C9C-88A1-59F78C2FF622}" srcOrd="1" destOrd="0" presId="urn:microsoft.com/office/officeart/2018/2/layout/IconLabelDescriptionList"/>
    <dgm:cxn modelId="{6483AA1A-E613-8E46-B084-E28187EB5B4A}" type="presParOf" srcId="{2AED55C5-D537-411A-AB09-71E1A9F53C1E}" destId="{4E761F33-ADEF-4976-89D7-6504DC3CD13E}" srcOrd="2" destOrd="0" presId="urn:microsoft.com/office/officeart/2018/2/layout/IconLabelDescriptionList"/>
    <dgm:cxn modelId="{E476C5F7-F9B7-174C-9DCA-BD169623C970}" type="presParOf" srcId="{2AED55C5-D537-411A-AB09-71E1A9F53C1E}" destId="{7C15E849-1675-4ECC-BDD3-9DEED02A034E}" srcOrd="3" destOrd="0" presId="urn:microsoft.com/office/officeart/2018/2/layout/IconLabelDescriptionList"/>
    <dgm:cxn modelId="{5FC363E5-42D1-804C-8048-0F4C00A907B3}" type="presParOf" srcId="{2AED55C5-D537-411A-AB09-71E1A9F53C1E}" destId="{34ADBDC5-9485-46FE-9B09-B8D396D6E056}" srcOrd="4" destOrd="0" presId="urn:microsoft.com/office/officeart/2018/2/layout/IconLabelDescriptionList"/>
    <dgm:cxn modelId="{B68766F1-9F6B-CC45-9985-E6165622FC8A}" type="presParOf" srcId="{9542C604-2FAD-461A-8EB3-A98DBB70D3CD}" destId="{457C042A-53A5-40CD-82D8-AEAE7E2BF6DD}" srcOrd="3" destOrd="0" presId="urn:microsoft.com/office/officeart/2018/2/layout/IconLabelDescriptionList"/>
    <dgm:cxn modelId="{67DFDEC1-40D6-1842-8F36-6930A39C6FAA}" type="presParOf" srcId="{9542C604-2FAD-461A-8EB3-A98DBB70D3CD}" destId="{94325BFA-5922-4400-BF12-D98D1268FAD3}" srcOrd="4" destOrd="0" presId="urn:microsoft.com/office/officeart/2018/2/layout/IconLabelDescriptionList"/>
    <dgm:cxn modelId="{CAE362D9-BB68-6B45-97BE-1E0B81E1AF3F}" type="presParOf" srcId="{94325BFA-5922-4400-BF12-D98D1268FAD3}" destId="{E80DD227-E0C6-4BD0-B610-761CB68BC2FE}" srcOrd="0" destOrd="0" presId="urn:microsoft.com/office/officeart/2018/2/layout/IconLabelDescriptionList"/>
    <dgm:cxn modelId="{4E0C8AB4-DD15-8E4C-9D3A-E63CCBD8B41A}" type="presParOf" srcId="{94325BFA-5922-4400-BF12-D98D1268FAD3}" destId="{76D1B14B-2859-4170-AE24-F7FC9312FD92}" srcOrd="1" destOrd="0" presId="urn:microsoft.com/office/officeart/2018/2/layout/IconLabelDescriptionList"/>
    <dgm:cxn modelId="{E3A07310-2E6B-AA42-8228-E9F820E96E56}" type="presParOf" srcId="{94325BFA-5922-4400-BF12-D98D1268FAD3}" destId="{D4C0EB00-F023-4E5C-8968-7548AC12E16D}" srcOrd="2" destOrd="0" presId="urn:microsoft.com/office/officeart/2018/2/layout/IconLabelDescriptionList"/>
    <dgm:cxn modelId="{FC54F085-BA1A-B74D-BE25-DC518BAE8DA2}" type="presParOf" srcId="{94325BFA-5922-4400-BF12-D98D1268FAD3}" destId="{8A341262-DF94-4677-85D4-2C029C0290B4}" srcOrd="3" destOrd="0" presId="urn:microsoft.com/office/officeart/2018/2/layout/IconLabelDescriptionList"/>
    <dgm:cxn modelId="{F433C872-24AA-1A45-8820-7C6A873BA679}" type="presParOf" srcId="{94325BFA-5922-4400-BF12-D98D1268FAD3}" destId="{044868A4-3553-4EC5-932E-33140215B7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56B882-1495-4B42-BA31-84E01A50D4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106ADF-5671-42DD-AC27-98A1B64D0373}">
      <dgm:prSet/>
      <dgm:spPr/>
      <dgm:t>
        <a:bodyPr/>
        <a:lstStyle/>
        <a:p>
          <a:r>
            <a:rPr lang="en-US"/>
            <a:t>Randomize the </a:t>
          </a:r>
          <a:r>
            <a:rPr lang="en-US" b="1" i="1"/>
            <a:t>code</a:t>
          </a:r>
          <a:r>
            <a:rPr lang="en-US"/>
            <a:t> sections</a:t>
          </a:r>
        </a:p>
      </dgm:t>
    </dgm:pt>
    <dgm:pt modelId="{E3755302-9AAB-479D-8D48-EFC9DE3BC91D}" type="parTrans" cxnId="{C0797492-5A4F-42CC-AA17-17EF12A9FAD1}">
      <dgm:prSet/>
      <dgm:spPr/>
      <dgm:t>
        <a:bodyPr/>
        <a:lstStyle/>
        <a:p>
          <a:endParaRPr lang="en-US"/>
        </a:p>
      </dgm:t>
    </dgm:pt>
    <dgm:pt modelId="{B3836B4B-AE99-48D3-9676-4682445E1556}" type="sibTrans" cxnId="{C0797492-5A4F-42CC-AA17-17EF12A9FAD1}">
      <dgm:prSet/>
      <dgm:spPr/>
      <dgm:t>
        <a:bodyPr/>
        <a:lstStyle/>
        <a:p>
          <a:endParaRPr lang="en-US"/>
        </a:p>
      </dgm:t>
    </dgm:pt>
    <dgm:pt modelId="{E2E659F5-7A42-4FDE-AE74-1E751A5D60BF}">
      <dgm:prSet/>
      <dgm:spPr/>
      <dgm:t>
        <a:bodyPr/>
        <a:lstStyle/>
        <a:p>
          <a:r>
            <a:rPr lang="en-US" dirty="0"/>
            <a:t>.text &amp; .</a:t>
          </a:r>
          <a:r>
            <a:rPr lang="en-US" dirty="0" err="1"/>
            <a:t>bss</a:t>
          </a:r>
          <a:r>
            <a:rPr lang="en-US" dirty="0"/>
            <a:t> sections</a:t>
          </a:r>
        </a:p>
      </dgm:t>
    </dgm:pt>
    <dgm:pt modelId="{AC80476D-ED40-4BD1-995A-68F7B00189C9}" type="parTrans" cxnId="{0EB26F50-5980-4F09-B0C7-C78129337152}">
      <dgm:prSet/>
      <dgm:spPr/>
      <dgm:t>
        <a:bodyPr/>
        <a:lstStyle/>
        <a:p>
          <a:endParaRPr lang="en-US"/>
        </a:p>
      </dgm:t>
    </dgm:pt>
    <dgm:pt modelId="{6FED6936-2104-4A40-AF81-1779B82B34B7}" type="sibTrans" cxnId="{0EB26F50-5980-4F09-B0C7-C78129337152}">
      <dgm:prSet/>
      <dgm:spPr/>
      <dgm:t>
        <a:bodyPr/>
        <a:lstStyle/>
        <a:p>
          <a:endParaRPr lang="en-US"/>
        </a:p>
      </dgm:t>
    </dgm:pt>
    <dgm:pt modelId="{95A7EEA2-C011-4C60-9162-12C53AAB9F4E}" type="pres">
      <dgm:prSet presAssocID="{1B56B882-1495-4B42-BA31-84E01A50D4E5}" presName="root" presStyleCnt="0">
        <dgm:presLayoutVars>
          <dgm:dir/>
          <dgm:resizeHandles val="exact"/>
        </dgm:presLayoutVars>
      </dgm:prSet>
      <dgm:spPr/>
    </dgm:pt>
    <dgm:pt modelId="{CFB574CB-D88D-4D45-9251-2D13F096897D}" type="pres">
      <dgm:prSet presAssocID="{A3106ADF-5671-42DD-AC27-98A1B64D0373}" presName="compNode" presStyleCnt="0"/>
      <dgm:spPr/>
    </dgm:pt>
    <dgm:pt modelId="{2DAD0276-6B9B-4BB1-BBC2-388BCFFF4B38}" type="pres">
      <dgm:prSet presAssocID="{A3106ADF-5671-42DD-AC27-98A1B64D03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8C76B68-0DBD-433F-861F-6415934EB462}" type="pres">
      <dgm:prSet presAssocID="{A3106ADF-5671-42DD-AC27-98A1B64D0373}" presName="spaceRect" presStyleCnt="0"/>
      <dgm:spPr/>
    </dgm:pt>
    <dgm:pt modelId="{7C7C9577-E9E0-444C-88E2-AA8E4F0E4496}" type="pres">
      <dgm:prSet presAssocID="{A3106ADF-5671-42DD-AC27-98A1B64D0373}" presName="textRect" presStyleLbl="revTx" presStyleIdx="0" presStyleCnt="2">
        <dgm:presLayoutVars>
          <dgm:chMax val="1"/>
          <dgm:chPref val="1"/>
        </dgm:presLayoutVars>
      </dgm:prSet>
      <dgm:spPr/>
    </dgm:pt>
    <dgm:pt modelId="{5C8760D6-F442-4F0D-BE69-9453A214917A}" type="pres">
      <dgm:prSet presAssocID="{B3836B4B-AE99-48D3-9676-4682445E1556}" presName="sibTrans" presStyleCnt="0"/>
      <dgm:spPr/>
    </dgm:pt>
    <dgm:pt modelId="{2A50DDFC-DF55-44DB-8B6C-66A4EC79DDCF}" type="pres">
      <dgm:prSet presAssocID="{E2E659F5-7A42-4FDE-AE74-1E751A5D60BF}" presName="compNode" presStyleCnt="0"/>
      <dgm:spPr/>
    </dgm:pt>
    <dgm:pt modelId="{633670F9-1C18-409A-AB06-EE55C0B74139}" type="pres">
      <dgm:prSet presAssocID="{E2E659F5-7A42-4FDE-AE74-1E751A5D60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2B54E67-9FD1-4FC8-96A3-F696E82E32E1}" type="pres">
      <dgm:prSet presAssocID="{E2E659F5-7A42-4FDE-AE74-1E751A5D60BF}" presName="spaceRect" presStyleCnt="0"/>
      <dgm:spPr/>
    </dgm:pt>
    <dgm:pt modelId="{75A87D74-607E-4F4D-8C04-1402F5FA3668}" type="pres">
      <dgm:prSet presAssocID="{E2E659F5-7A42-4FDE-AE74-1E751A5D60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F2001B-5DA5-4C18-9337-78783057C981}" type="presOf" srcId="{E2E659F5-7A42-4FDE-AE74-1E751A5D60BF}" destId="{75A87D74-607E-4F4D-8C04-1402F5FA3668}" srcOrd="0" destOrd="0" presId="urn:microsoft.com/office/officeart/2018/2/layout/IconLabelList"/>
    <dgm:cxn modelId="{4AF53827-0365-48DE-A476-3B1A1EB91BB9}" type="presOf" srcId="{A3106ADF-5671-42DD-AC27-98A1B64D0373}" destId="{7C7C9577-E9E0-444C-88E2-AA8E4F0E4496}" srcOrd="0" destOrd="0" presId="urn:microsoft.com/office/officeart/2018/2/layout/IconLabelList"/>
    <dgm:cxn modelId="{0EB26F50-5980-4F09-B0C7-C78129337152}" srcId="{1B56B882-1495-4B42-BA31-84E01A50D4E5}" destId="{E2E659F5-7A42-4FDE-AE74-1E751A5D60BF}" srcOrd="1" destOrd="0" parTransId="{AC80476D-ED40-4BD1-995A-68F7B00189C9}" sibTransId="{6FED6936-2104-4A40-AF81-1779B82B34B7}"/>
    <dgm:cxn modelId="{46710C5C-0263-4161-80CC-C09AAEFDF828}" type="presOf" srcId="{1B56B882-1495-4B42-BA31-84E01A50D4E5}" destId="{95A7EEA2-C011-4C60-9162-12C53AAB9F4E}" srcOrd="0" destOrd="0" presId="urn:microsoft.com/office/officeart/2018/2/layout/IconLabelList"/>
    <dgm:cxn modelId="{C0797492-5A4F-42CC-AA17-17EF12A9FAD1}" srcId="{1B56B882-1495-4B42-BA31-84E01A50D4E5}" destId="{A3106ADF-5671-42DD-AC27-98A1B64D0373}" srcOrd="0" destOrd="0" parTransId="{E3755302-9AAB-479D-8D48-EFC9DE3BC91D}" sibTransId="{B3836B4B-AE99-48D3-9676-4682445E1556}"/>
    <dgm:cxn modelId="{A2C84E47-BE5A-4A7B-BFFA-90E95B85C6C1}" type="presParOf" srcId="{95A7EEA2-C011-4C60-9162-12C53AAB9F4E}" destId="{CFB574CB-D88D-4D45-9251-2D13F096897D}" srcOrd="0" destOrd="0" presId="urn:microsoft.com/office/officeart/2018/2/layout/IconLabelList"/>
    <dgm:cxn modelId="{194666CB-4EE9-4D9F-8B54-3584B67A4409}" type="presParOf" srcId="{CFB574CB-D88D-4D45-9251-2D13F096897D}" destId="{2DAD0276-6B9B-4BB1-BBC2-388BCFFF4B38}" srcOrd="0" destOrd="0" presId="urn:microsoft.com/office/officeart/2018/2/layout/IconLabelList"/>
    <dgm:cxn modelId="{867FDC7F-D517-4A87-B185-090CE7D4F4A3}" type="presParOf" srcId="{CFB574CB-D88D-4D45-9251-2D13F096897D}" destId="{98C76B68-0DBD-433F-861F-6415934EB462}" srcOrd="1" destOrd="0" presId="urn:microsoft.com/office/officeart/2018/2/layout/IconLabelList"/>
    <dgm:cxn modelId="{583164D6-A1DD-4D39-8FB0-26E80B532A3B}" type="presParOf" srcId="{CFB574CB-D88D-4D45-9251-2D13F096897D}" destId="{7C7C9577-E9E0-444C-88E2-AA8E4F0E4496}" srcOrd="2" destOrd="0" presId="urn:microsoft.com/office/officeart/2018/2/layout/IconLabelList"/>
    <dgm:cxn modelId="{8B3254BC-230A-4103-99EB-847375CA00CB}" type="presParOf" srcId="{95A7EEA2-C011-4C60-9162-12C53AAB9F4E}" destId="{5C8760D6-F442-4F0D-BE69-9453A214917A}" srcOrd="1" destOrd="0" presId="urn:microsoft.com/office/officeart/2018/2/layout/IconLabelList"/>
    <dgm:cxn modelId="{7CB6B5CF-469E-45A2-9374-2B92163327C0}" type="presParOf" srcId="{95A7EEA2-C011-4C60-9162-12C53AAB9F4E}" destId="{2A50DDFC-DF55-44DB-8B6C-66A4EC79DDCF}" srcOrd="2" destOrd="0" presId="urn:microsoft.com/office/officeart/2018/2/layout/IconLabelList"/>
    <dgm:cxn modelId="{5B9E44C6-37FC-4DCF-8C2E-16FE6C719496}" type="presParOf" srcId="{2A50DDFC-DF55-44DB-8B6C-66A4EC79DDCF}" destId="{633670F9-1C18-409A-AB06-EE55C0B74139}" srcOrd="0" destOrd="0" presId="urn:microsoft.com/office/officeart/2018/2/layout/IconLabelList"/>
    <dgm:cxn modelId="{D7AED4DF-33BA-4769-91AF-D59F4BA5840C}" type="presParOf" srcId="{2A50DDFC-DF55-44DB-8B6C-66A4EC79DDCF}" destId="{A2B54E67-9FD1-4FC8-96A3-F696E82E32E1}" srcOrd="1" destOrd="0" presId="urn:microsoft.com/office/officeart/2018/2/layout/IconLabelList"/>
    <dgm:cxn modelId="{1BABB00A-5643-4083-AF32-0BAEA89C757C}" type="presParOf" srcId="{2A50DDFC-DF55-44DB-8B6C-66A4EC79DDCF}" destId="{75A87D74-607E-4F4D-8C04-1402F5FA36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E4C0B-9E11-4876-8C9F-3126BF9B5D0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B46B3C-3936-46A9-AC1D-02D599BD8255}">
      <dgm:prSet/>
      <dgm:spPr/>
      <dgm:t>
        <a:bodyPr/>
        <a:lstStyle/>
        <a:p>
          <a:r>
            <a:rPr lang="en-US" dirty="0"/>
            <a:t>Referencing </a:t>
          </a:r>
          <a:r>
            <a:rPr lang="en-US" i="1" dirty="0"/>
            <a:t>code</a:t>
          </a:r>
          <a:r>
            <a:rPr lang="en-US" dirty="0"/>
            <a:t> sections is no longer easy</a:t>
          </a:r>
        </a:p>
      </dgm:t>
    </dgm:pt>
    <dgm:pt modelId="{943BD0B8-8DEA-444B-9F32-6AF2B210C0C9}" type="parTrans" cxnId="{4FC28109-1BF1-4DD0-BF1B-583CC4192E31}">
      <dgm:prSet/>
      <dgm:spPr/>
      <dgm:t>
        <a:bodyPr/>
        <a:lstStyle/>
        <a:p>
          <a:endParaRPr lang="en-US"/>
        </a:p>
      </dgm:t>
    </dgm:pt>
    <dgm:pt modelId="{D1D084A3-F222-4A92-82D7-6E96B8A33C0E}" type="sibTrans" cxnId="{4FC28109-1BF1-4DD0-BF1B-583CC4192E31}">
      <dgm:prSet/>
      <dgm:spPr/>
      <dgm:t>
        <a:bodyPr/>
        <a:lstStyle/>
        <a:p>
          <a:endParaRPr lang="en-US"/>
        </a:p>
      </dgm:t>
    </dgm:pt>
    <dgm:pt modelId="{63F2255F-3CDA-4120-8FE7-C464627A3F86}">
      <dgm:prSet/>
      <dgm:spPr/>
      <dgm:t>
        <a:bodyPr/>
        <a:lstStyle/>
        <a:p>
          <a:r>
            <a:rPr lang="en-US"/>
            <a:t>Do not know WHERE to go!</a:t>
          </a:r>
        </a:p>
      </dgm:t>
    </dgm:pt>
    <dgm:pt modelId="{20E993FC-73F8-4A70-953E-4A37D7ABF625}" type="parTrans" cxnId="{8E425043-F59B-42BC-B67D-EE7586DF9617}">
      <dgm:prSet/>
      <dgm:spPr/>
      <dgm:t>
        <a:bodyPr/>
        <a:lstStyle/>
        <a:p>
          <a:endParaRPr lang="en-US"/>
        </a:p>
      </dgm:t>
    </dgm:pt>
    <dgm:pt modelId="{FFEA425E-7571-47E7-9C34-9C31B701F23F}" type="sibTrans" cxnId="{8E425043-F59B-42BC-B67D-EE7586DF9617}">
      <dgm:prSet/>
      <dgm:spPr/>
      <dgm:t>
        <a:bodyPr/>
        <a:lstStyle/>
        <a:p>
          <a:endParaRPr lang="en-US"/>
        </a:p>
      </dgm:t>
    </dgm:pt>
    <dgm:pt modelId="{55962231-96DA-4EC4-9539-8E455AB67007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bss</a:t>
          </a:r>
          <a:r>
            <a:rPr lang="en-US" dirty="0"/>
            <a:t> section</a:t>
          </a:r>
        </a:p>
      </dgm:t>
    </dgm:pt>
    <dgm:pt modelId="{BE294C01-AEBD-47A0-B076-4033B6902511}" type="parTrans" cxnId="{5D784538-C74F-4C22-B3A5-69729B946DA5}">
      <dgm:prSet/>
      <dgm:spPr/>
      <dgm:t>
        <a:bodyPr/>
        <a:lstStyle/>
        <a:p>
          <a:endParaRPr lang="en-US"/>
        </a:p>
      </dgm:t>
    </dgm:pt>
    <dgm:pt modelId="{232C26F5-C8EB-43CD-976E-12F37ABB7C66}" type="sibTrans" cxnId="{5D784538-C74F-4C22-B3A5-69729B946DA5}">
      <dgm:prSet/>
      <dgm:spPr/>
      <dgm:t>
        <a:bodyPr/>
        <a:lstStyle/>
        <a:p>
          <a:endParaRPr lang="en-US"/>
        </a:p>
      </dgm:t>
    </dgm:pt>
    <dgm:pt modelId="{59F2574B-1553-4A9B-AFEC-7443626CA8A7}">
      <dgm:prSet/>
      <dgm:spPr/>
      <dgm:t>
        <a:bodyPr/>
        <a:lstStyle/>
        <a:p>
          <a:r>
            <a:rPr lang="en-US"/>
            <a:t>Unsure where you are in memory</a:t>
          </a:r>
        </a:p>
      </dgm:t>
    </dgm:pt>
    <dgm:pt modelId="{3C21034E-F8BD-40A5-9DAC-07689D49CA99}" type="parTrans" cxnId="{2DA76C68-A288-4761-A5EF-616F8CE4C699}">
      <dgm:prSet/>
      <dgm:spPr/>
      <dgm:t>
        <a:bodyPr/>
        <a:lstStyle/>
        <a:p>
          <a:endParaRPr lang="en-US"/>
        </a:p>
      </dgm:t>
    </dgm:pt>
    <dgm:pt modelId="{4C00069F-A6B6-4C92-8B66-64276125D059}" type="sibTrans" cxnId="{2DA76C68-A288-4761-A5EF-616F8CE4C699}">
      <dgm:prSet/>
      <dgm:spPr/>
      <dgm:t>
        <a:bodyPr/>
        <a:lstStyle/>
        <a:p>
          <a:endParaRPr lang="en-US"/>
        </a:p>
      </dgm:t>
    </dgm:pt>
    <dgm:pt modelId="{15BDD64C-BA31-C04E-B4DD-376520835A0E}" type="pres">
      <dgm:prSet presAssocID="{8F9E4C0B-9E11-4876-8C9F-3126BF9B5D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AFDB46-6000-3240-96A0-8FB03123B34A}" type="pres">
      <dgm:prSet presAssocID="{F4B46B3C-3936-46A9-AC1D-02D599BD8255}" presName="root1" presStyleCnt="0"/>
      <dgm:spPr/>
    </dgm:pt>
    <dgm:pt modelId="{8AF70B68-872E-E543-BB87-23B8D65E9BFB}" type="pres">
      <dgm:prSet presAssocID="{F4B46B3C-3936-46A9-AC1D-02D599BD8255}" presName="LevelOneTextNode" presStyleLbl="node0" presStyleIdx="0" presStyleCnt="2">
        <dgm:presLayoutVars>
          <dgm:chPref val="3"/>
        </dgm:presLayoutVars>
      </dgm:prSet>
      <dgm:spPr/>
    </dgm:pt>
    <dgm:pt modelId="{F93EBE8E-F5F4-4D41-98BA-7029C0F7F01B}" type="pres">
      <dgm:prSet presAssocID="{F4B46B3C-3936-46A9-AC1D-02D599BD8255}" presName="level2hierChild" presStyleCnt="0"/>
      <dgm:spPr/>
    </dgm:pt>
    <dgm:pt modelId="{E857CFC9-1CA3-A24E-9559-BAF0D620FD84}" type="pres">
      <dgm:prSet presAssocID="{20E993FC-73F8-4A70-953E-4A37D7ABF625}" presName="conn2-1" presStyleLbl="parChTrans1D2" presStyleIdx="0" presStyleCnt="2"/>
      <dgm:spPr/>
    </dgm:pt>
    <dgm:pt modelId="{12C56C04-93DD-6B4C-BC9D-6F31BF09D584}" type="pres">
      <dgm:prSet presAssocID="{20E993FC-73F8-4A70-953E-4A37D7ABF625}" presName="connTx" presStyleLbl="parChTrans1D2" presStyleIdx="0" presStyleCnt="2"/>
      <dgm:spPr/>
    </dgm:pt>
    <dgm:pt modelId="{C22695BE-FE0D-D54F-9703-FAA1D8B4AFBD}" type="pres">
      <dgm:prSet presAssocID="{63F2255F-3CDA-4120-8FE7-C464627A3F86}" presName="root2" presStyleCnt="0"/>
      <dgm:spPr/>
    </dgm:pt>
    <dgm:pt modelId="{4FBE2D46-C3DE-8A4C-B020-649D794A05FE}" type="pres">
      <dgm:prSet presAssocID="{63F2255F-3CDA-4120-8FE7-C464627A3F86}" presName="LevelTwoTextNode" presStyleLbl="node2" presStyleIdx="0" presStyleCnt="2">
        <dgm:presLayoutVars>
          <dgm:chPref val="3"/>
        </dgm:presLayoutVars>
      </dgm:prSet>
      <dgm:spPr/>
    </dgm:pt>
    <dgm:pt modelId="{DE1D295B-CAFB-554C-94BB-208F042165F0}" type="pres">
      <dgm:prSet presAssocID="{63F2255F-3CDA-4120-8FE7-C464627A3F86}" presName="level3hierChild" presStyleCnt="0"/>
      <dgm:spPr/>
    </dgm:pt>
    <dgm:pt modelId="{D16F5603-C5C2-4C4C-BEA1-0AADE2D6CB98}" type="pres">
      <dgm:prSet presAssocID="{BE294C01-AEBD-47A0-B076-4033B6902511}" presName="conn2-1" presStyleLbl="parChTrans1D2" presStyleIdx="1" presStyleCnt="2"/>
      <dgm:spPr/>
    </dgm:pt>
    <dgm:pt modelId="{49B26A22-4C0A-6C47-91DB-F7A4D8353D2B}" type="pres">
      <dgm:prSet presAssocID="{BE294C01-AEBD-47A0-B076-4033B6902511}" presName="connTx" presStyleLbl="parChTrans1D2" presStyleIdx="1" presStyleCnt="2"/>
      <dgm:spPr/>
    </dgm:pt>
    <dgm:pt modelId="{AD4B63C7-6107-A244-A9C1-00726E4C75AB}" type="pres">
      <dgm:prSet presAssocID="{55962231-96DA-4EC4-9539-8E455AB67007}" presName="root2" presStyleCnt="0"/>
      <dgm:spPr/>
    </dgm:pt>
    <dgm:pt modelId="{8984C594-B9AE-DF4A-A5BC-E53D8D40B61B}" type="pres">
      <dgm:prSet presAssocID="{55962231-96DA-4EC4-9539-8E455AB67007}" presName="LevelTwoTextNode" presStyleLbl="node2" presStyleIdx="1" presStyleCnt="2">
        <dgm:presLayoutVars>
          <dgm:chPref val="3"/>
        </dgm:presLayoutVars>
      </dgm:prSet>
      <dgm:spPr/>
    </dgm:pt>
    <dgm:pt modelId="{28D83819-91E7-634A-8255-888D7CE651E5}" type="pres">
      <dgm:prSet presAssocID="{55962231-96DA-4EC4-9539-8E455AB67007}" presName="level3hierChild" presStyleCnt="0"/>
      <dgm:spPr/>
    </dgm:pt>
    <dgm:pt modelId="{68898039-1C07-A747-AAB5-A1689DB01426}" type="pres">
      <dgm:prSet presAssocID="{59F2574B-1553-4A9B-AFEC-7443626CA8A7}" presName="root1" presStyleCnt="0"/>
      <dgm:spPr/>
    </dgm:pt>
    <dgm:pt modelId="{B69792F6-66B5-0D41-952E-0A9B0B21AE21}" type="pres">
      <dgm:prSet presAssocID="{59F2574B-1553-4A9B-AFEC-7443626CA8A7}" presName="LevelOneTextNode" presStyleLbl="node0" presStyleIdx="1" presStyleCnt="2">
        <dgm:presLayoutVars>
          <dgm:chPref val="3"/>
        </dgm:presLayoutVars>
      </dgm:prSet>
      <dgm:spPr/>
    </dgm:pt>
    <dgm:pt modelId="{A15156AE-41D5-9644-A07B-9FE8A3BD070C}" type="pres">
      <dgm:prSet presAssocID="{59F2574B-1553-4A9B-AFEC-7443626CA8A7}" presName="level2hierChild" presStyleCnt="0"/>
      <dgm:spPr/>
    </dgm:pt>
  </dgm:ptLst>
  <dgm:cxnLst>
    <dgm:cxn modelId="{4FC28109-1BF1-4DD0-BF1B-583CC4192E31}" srcId="{8F9E4C0B-9E11-4876-8C9F-3126BF9B5D03}" destId="{F4B46B3C-3936-46A9-AC1D-02D599BD8255}" srcOrd="0" destOrd="0" parTransId="{943BD0B8-8DEA-444B-9F32-6AF2B210C0C9}" sibTransId="{D1D084A3-F222-4A92-82D7-6E96B8A33C0E}"/>
    <dgm:cxn modelId="{22824417-38FC-3040-9E5B-2737AE3F3634}" type="presOf" srcId="{F4B46B3C-3936-46A9-AC1D-02D599BD8255}" destId="{8AF70B68-872E-E543-BB87-23B8D65E9BFB}" srcOrd="0" destOrd="0" presId="urn:microsoft.com/office/officeart/2005/8/layout/hierarchy2"/>
    <dgm:cxn modelId="{DB7AA22C-4C6B-9F4E-B1BF-4D31128290DE}" type="presOf" srcId="{59F2574B-1553-4A9B-AFEC-7443626CA8A7}" destId="{B69792F6-66B5-0D41-952E-0A9B0B21AE21}" srcOrd="0" destOrd="0" presId="urn:microsoft.com/office/officeart/2005/8/layout/hierarchy2"/>
    <dgm:cxn modelId="{472C2B32-9E79-6F4F-993B-DB81774607FF}" type="presOf" srcId="{BE294C01-AEBD-47A0-B076-4033B6902511}" destId="{49B26A22-4C0A-6C47-91DB-F7A4D8353D2B}" srcOrd="1" destOrd="0" presId="urn:microsoft.com/office/officeart/2005/8/layout/hierarchy2"/>
    <dgm:cxn modelId="{5D784538-C74F-4C22-B3A5-69729B946DA5}" srcId="{F4B46B3C-3936-46A9-AC1D-02D599BD8255}" destId="{55962231-96DA-4EC4-9539-8E455AB67007}" srcOrd="1" destOrd="0" parTransId="{BE294C01-AEBD-47A0-B076-4033B6902511}" sibTransId="{232C26F5-C8EB-43CD-976E-12F37ABB7C66}"/>
    <dgm:cxn modelId="{8E425043-F59B-42BC-B67D-EE7586DF9617}" srcId="{F4B46B3C-3936-46A9-AC1D-02D599BD8255}" destId="{63F2255F-3CDA-4120-8FE7-C464627A3F86}" srcOrd="0" destOrd="0" parTransId="{20E993FC-73F8-4A70-953E-4A37D7ABF625}" sibTransId="{FFEA425E-7571-47E7-9C34-9C31B701F23F}"/>
    <dgm:cxn modelId="{8F14A459-1435-4D4B-ABE3-2B51B0EE4B0C}" type="presOf" srcId="{20E993FC-73F8-4A70-953E-4A37D7ABF625}" destId="{12C56C04-93DD-6B4C-BC9D-6F31BF09D584}" srcOrd="1" destOrd="0" presId="urn:microsoft.com/office/officeart/2005/8/layout/hierarchy2"/>
    <dgm:cxn modelId="{2DA76C68-A288-4761-A5EF-616F8CE4C699}" srcId="{8F9E4C0B-9E11-4876-8C9F-3126BF9B5D03}" destId="{59F2574B-1553-4A9B-AFEC-7443626CA8A7}" srcOrd="1" destOrd="0" parTransId="{3C21034E-F8BD-40A5-9DAC-07689D49CA99}" sibTransId="{4C00069F-A6B6-4C92-8B66-64276125D059}"/>
    <dgm:cxn modelId="{0B797072-5C03-C64D-891B-1FA02797387E}" type="presOf" srcId="{55962231-96DA-4EC4-9539-8E455AB67007}" destId="{8984C594-B9AE-DF4A-A5BC-E53D8D40B61B}" srcOrd="0" destOrd="0" presId="urn:microsoft.com/office/officeart/2005/8/layout/hierarchy2"/>
    <dgm:cxn modelId="{FD11FA80-C13F-2A48-8E86-50041E71D3FC}" type="presOf" srcId="{63F2255F-3CDA-4120-8FE7-C464627A3F86}" destId="{4FBE2D46-C3DE-8A4C-B020-649D794A05FE}" srcOrd="0" destOrd="0" presId="urn:microsoft.com/office/officeart/2005/8/layout/hierarchy2"/>
    <dgm:cxn modelId="{AD7C4B96-D45E-9343-A977-3A5B666078C4}" type="presOf" srcId="{8F9E4C0B-9E11-4876-8C9F-3126BF9B5D03}" destId="{15BDD64C-BA31-C04E-B4DD-376520835A0E}" srcOrd="0" destOrd="0" presId="urn:microsoft.com/office/officeart/2005/8/layout/hierarchy2"/>
    <dgm:cxn modelId="{82A4E9D7-EF52-BA44-BA99-7F1911E56D56}" type="presOf" srcId="{20E993FC-73F8-4A70-953E-4A37D7ABF625}" destId="{E857CFC9-1CA3-A24E-9559-BAF0D620FD84}" srcOrd="0" destOrd="0" presId="urn:microsoft.com/office/officeart/2005/8/layout/hierarchy2"/>
    <dgm:cxn modelId="{3AC560FF-EB78-334D-BAF9-A9AFF1C3DD90}" type="presOf" srcId="{BE294C01-AEBD-47A0-B076-4033B6902511}" destId="{D16F5603-C5C2-4C4C-BEA1-0AADE2D6CB98}" srcOrd="0" destOrd="0" presId="urn:microsoft.com/office/officeart/2005/8/layout/hierarchy2"/>
    <dgm:cxn modelId="{E2DC282B-A8F1-2542-8B4A-188CC21F6388}" type="presParOf" srcId="{15BDD64C-BA31-C04E-B4DD-376520835A0E}" destId="{CEAFDB46-6000-3240-96A0-8FB03123B34A}" srcOrd="0" destOrd="0" presId="urn:microsoft.com/office/officeart/2005/8/layout/hierarchy2"/>
    <dgm:cxn modelId="{7FB90864-7797-CD47-B5B2-362D1FFF13DF}" type="presParOf" srcId="{CEAFDB46-6000-3240-96A0-8FB03123B34A}" destId="{8AF70B68-872E-E543-BB87-23B8D65E9BFB}" srcOrd="0" destOrd="0" presId="urn:microsoft.com/office/officeart/2005/8/layout/hierarchy2"/>
    <dgm:cxn modelId="{5B715CC7-AA6D-6C42-A7FE-E94C58A69E56}" type="presParOf" srcId="{CEAFDB46-6000-3240-96A0-8FB03123B34A}" destId="{F93EBE8E-F5F4-4D41-98BA-7029C0F7F01B}" srcOrd="1" destOrd="0" presId="urn:microsoft.com/office/officeart/2005/8/layout/hierarchy2"/>
    <dgm:cxn modelId="{01747CA3-A51F-8A47-B180-FC254E6D91EC}" type="presParOf" srcId="{F93EBE8E-F5F4-4D41-98BA-7029C0F7F01B}" destId="{E857CFC9-1CA3-A24E-9559-BAF0D620FD84}" srcOrd="0" destOrd="0" presId="urn:microsoft.com/office/officeart/2005/8/layout/hierarchy2"/>
    <dgm:cxn modelId="{18992719-7DC5-A24B-9A80-8DB6D0F91B38}" type="presParOf" srcId="{E857CFC9-1CA3-A24E-9559-BAF0D620FD84}" destId="{12C56C04-93DD-6B4C-BC9D-6F31BF09D584}" srcOrd="0" destOrd="0" presId="urn:microsoft.com/office/officeart/2005/8/layout/hierarchy2"/>
    <dgm:cxn modelId="{1A7FCE52-2068-B846-B4F7-08C2DBD7F396}" type="presParOf" srcId="{F93EBE8E-F5F4-4D41-98BA-7029C0F7F01B}" destId="{C22695BE-FE0D-D54F-9703-FAA1D8B4AFBD}" srcOrd="1" destOrd="0" presId="urn:microsoft.com/office/officeart/2005/8/layout/hierarchy2"/>
    <dgm:cxn modelId="{D1075897-0241-6D49-B455-3709AF21BEC3}" type="presParOf" srcId="{C22695BE-FE0D-D54F-9703-FAA1D8B4AFBD}" destId="{4FBE2D46-C3DE-8A4C-B020-649D794A05FE}" srcOrd="0" destOrd="0" presId="urn:microsoft.com/office/officeart/2005/8/layout/hierarchy2"/>
    <dgm:cxn modelId="{7E8BC29B-1A1C-3244-B52E-8AD158133573}" type="presParOf" srcId="{C22695BE-FE0D-D54F-9703-FAA1D8B4AFBD}" destId="{DE1D295B-CAFB-554C-94BB-208F042165F0}" srcOrd="1" destOrd="0" presId="urn:microsoft.com/office/officeart/2005/8/layout/hierarchy2"/>
    <dgm:cxn modelId="{B7772B4E-6F8B-8347-A904-D244496D1379}" type="presParOf" srcId="{F93EBE8E-F5F4-4D41-98BA-7029C0F7F01B}" destId="{D16F5603-C5C2-4C4C-BEA1-0AADE2D6CB98}" srcOrd="2" destOrd="0" presId="urn:microsoft.com/office/officeart/2005/8/layout/hierarchy2"/>
    <dgm:cxn modelId="{75B1D552-D670-9549-A7BF-584B889EE46A}" type="presParOf" srcId="{D16F5603-C5C2-4C4C-BEA1-0AADE2D6CB98}" destId="{49B26A22-4C0A-6C47-91DB-F7A4D8353D2B}" srcOrd="0" destOrd="0" presId="urn:microsoft.com/office/officeart/2005/8/layout/hierarchy2"/>
    <dgm:cxn modelId="{F5DFF903-5F7D-894A-9150-262524655DDE}" type="presParOf" srcId="{F93EBE8E-F5F4-4D41-98BA-7029C0F7F01B}" destId="{AD4B63C7-6107-A244-A9C1-00726E4C75AB}" srcOrd="3" destOrd="0" presId="urn:microsoft.com/office/officeart/2005/8/layout/hierarchy2"/>
    <dgm:cxn modelId="{B81CF535-FF5B-DD4E-A4FE-BEDBECB15504}" type="presParOf" srcId="{AD4B63C7-6107-A244-A9C1-00726E4C75AB}" destId="{8984C594-B9AE-DF4A-A5BC-E53D8D40B61B}" srcOrd="0" destOrd="0" presId="urn:microsoft.com/office/officeart/2005/8/layout/hierarchy2"/>
    <dgm:cxn modelId="{3C28E87C-C3F4-1040-B54C-376C6D2BD997}" type="presParOf" srcId="{AD4B63C7-6107-A244-A9C1-00726E4C75AB}" destId="{28D83819-91E7-634A-8255-888D7CE651E5}" srcOrd="1" destOrd="0" presId="urn:microsoft.com/office/officeart/2005/8/layout/hierarchy2"/>
    <dgm:cxn modelId="{160803AF-1733-E24D-8681-E2E5F0B0FD85}" type="presParOf" srcId="{15BDD64C-BA31-C04E-B4DD-376520835A0E}" destId="{68898039-1C07-A747-AAB5-A1689DB01426}" srcOrd="1" destOrd="0" presId="urn:microsoft.com/office/officeart/2005/8/layout/hierarchy2"/>
    <dgm:cxn modelId="{4A0FD47A-A87E-C540-98E2-8177C6632659}" type="presParOf" srcId="{68898039-1C07-A747-AAB5-A1689DB01426}" destId="{B69792F6-66B5-0D41-952E-0A9B0B21AE21}" srcOrd="0" destOrd="0" presId="urn:microsoft.com/office/officeart/2005/8/layout/hierarchy2"/>
    <dgm:cxn modelId="{BABE7E37-FD77-F345-9D7E-168D4602581B}" type="presParOf" srcId="{68898039-1C07-A747-AAB5-A1689DB01426}" destId="{A15156AE-41D5-9644-A07B-9FE8A3BD0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3F0A11-009A-4CDD-8D49-CEAE9080478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1D823E-30ED-49EC-9CC1-AFAD0A9D0363}">
      <dgm:prSet/>
      <dgm:spPr/>
      <dgm:t>
        <a:bodyPr/>
        <a:lstStyle/>
        <a:p>
          <a:r>
            <a:rPr lang="en-US" dirty="0"/>
            <a:t>Information disclosure </a:t>
          </a:r>
        </a:p>
      </dgm:t>
    </dgm:pt>
    <dgm:pt modelId="{1EBECC89-E5D1-4AE9-82F3-4FD324D5C041}" type="parTrans" cxnId="{06D80D0B-8122-4957-AA86-99DB8661ACDF}">
      <dgm:prSet/>
      <dgm:spPr/>
      <dgm:t>
        <a:bodyPr/>
        <a:lstStyle/>
        <a:p>
          <a:endParaRPr lang="en-US"/>
        </a:p>
      </dgm:t>
    </dgm:pt>
    <dgm:pt modelId="{614068F9-174E-4E84-B9AC-6B3EE6C86726}" type="sibTrans" cxnId="{06D80D0B-8122-4957-AA86-99DB8661ACDF}">
      <dgm:prSet/>
      <dgm:spPr/>
      <dgm:t>
        <a:bodyPr/>
        <a:lstStyle/>
        <a:p>
          <a:endParaRPr lang="en-US"/>
        </a:p>
      </dgm:t>
    </dgm:pt>
    <dgm:pt modelId="{4094D83B-5149-455C-A811-3175E51AF8C1}">
      <dgm:prSet/>
      <dgm:spPr/>
      <dgm:t>
        <a:bodyPr/>
        <a:lstStyle/>
        <a:p>
          <a:r>
            <a:rPr lang="en-US" dirty="0"/>
            <a:t>Out of bounds reads to leak program address</a:t>
          </a:r>
        </a:p>
      </dgm:t>
    </dgm:pt>
    <dgm:pt modelId="{2E43568A-A905-442E-BBDA-0FD7394E7287}" type="parTrans" cxnId="{7F7035DA-9FEB-4AB7-B56A-10105638CD0D}">
      <dgm:prSet/>
      <dgm:spPr/>
      <dgm:t>
        <a:bodyPr/>
        <a:lstStyle/>
        <a:p>
          <a:endParaRPr lang="en-US"/>
        </a:p>
      </dgm:t>
    </dgm:pt>
    <dgm:pt modelId="{55927292-4FB8-4FA6-BF5A-DF34420BF91B}" type="sibTrans" cxnId="{7F7035DA-9FEB-4AB7-B56A-10105638CD0D}">
      <dgm:prSet/>
      <dgm:spPr/>
      <dgm:t>
        <a:bodyPr/>
        <a:lstStyle/>
        <a:p>
          <a:endParaRPr lang="en-US"/>
        </a:p>
      </dgm:t>
    </dgm:pt>
    <dgm:pt modelId="{2FA84453-2208-40F6-8082-68135D5BCD7B}">
      <dgm:prSet/>
      <dgm:spPr/>
      <dgm:t>
        <a:bodyPr/>
        <a:lstStyle/>
        <a:p>
          <a:r>
            <a:rPr lang="en-US" dirty="0"/>
            <a:t>Brute force </a:t>
          </a:r>
        </a:p>
      </dgm:t>
    </dgm:pt>
    <dgm:pt modelId="{00735EF1-C50D-4D50-80D3-21210CE72923}" type="parTrans" cxnId="{6E20C86A-18DA-4FAA-9773-343331559062}">
      <dgm:prSet/>
      <dgm:spPr/>
      <dgm:t>
        <a:bodyPr/>
        <a:lstStyle/>
        <a:p>
          <a:endParaRPr lang="en-US"/>
        </a:p>
      </dgm:t>
    </dgm:pt>
    <dgm:pt modelId="{C446EA3A-4BDA-48F0-B4C6-3A84E9C99A90}" type="sibTrans" cxnId="{6E20C86A-18DA-4FAA-9773-343331559062}">
      <dgm:prSet/>
      <dgm:spPr/>
      <dgm:t>
        <a:bodyPr/>
        <a:lstStyle/>
        <a:p>
          <a:endParaRPr lang="en-US"/>
        </a:p>
      </dgm:t>
    </dgm:pt>
    <dgm:pt modelId="{5BB98A0A-A624-4CA4-A846-54CE7159B92B}">
      <dgm:prSet/>
      <dgm:spPr/>
      <dgm:t>
        <a:bodyPr/>
        <a:lstStyle/>
        <a:p>
          <a:endParaRPr lang="en-US" dirty="0"/>
        </a:p>
      </dgm:t>
    </dgm:pt>
    <dgm:pt modelId="{9B4C16B7-A9E1-4FCB-86BC-462FA34800B4}" type="parTrans" cxnId="{6B434220-0C25-4AD3-81F3-403165A1A05C}">
      <dgm:prSet/>
      <dgm:spPr/>
      <dgm:t>
        <a:bodyPr/>
        <a:lstStyle/>
        <a:p>
          <a:endParaRPr lang="en-US"/>
        </a:p>
      </dgm:t>
    </dgm:pt>
    <dgm:pt modelId="{470CA1DE-285A-402A-A40F-A2C4967CA421}" type="sibTrans" cxnId="{6B434220-0C25-4AD3-81F3-403165A1A05C}">
      <dgm:prSet/>
      <dgm:spPr/>
      <dgm:t>
        <a:bodyPr/>
        <a:lstStyle/>
        <a:p>
          <a:endParaRPr lang="en-US"/>
        </a:p>
      </dgm:t>
    </dgm:pt>
    <dgm:pt modelId="{8705C23E-8392-4358-84DA-53DCC381165C}">
      <dgm:prSet/>
      <dgm:spPr/>
      <dgm:t>
        <a:bodyPr/>
        <a:lstStyle/>
        <a:p>
          <a:r>
            <a:rPr lang="en-US" dirty="0"/>
            <a:t>Relative overwrites</a:t>
          </a:r>
        </a:p>
      </dgm:t>
    </dgm:pt>
    <dgm:pt modelId="{3830A866-7501-4559-94CC-9CE007959B08}" type="parTrans" cxnId="{D82A6348-8EC2-4536-A017-7CB126D9B1DC}">
      <dgm:prSet/>
      <dgm:spPr/>
      <dgm:t>
        <a:bodyPr/>
        <a:lstStyle/>
        <a:p>
          <a:endParaRPr lang="en-US"/>
        </a:p>
      </dgm:t>
    </dgm:pt>
    <dgm:pt modelId="{005AA663-FB27-45CC-878B-1EA67414DBF8}" type="sibTrans" cxnId="{D82A6348-8EC2-4536-A017-7CB126D9B1DC}">
      <dgm:prSet/>
      <dgm:spPr/>
      <dgm:t>
        <a:bodyPr/>
        <a:lstStyle/>
        <a:p>
          <a:endParaRPr lang="en-US"/>
        </a:p>
      </dgm:t>
    </dgm:pt>
    <dgm:pt modelId="{2750AD17-BCE9-BC4C-B677-7A3396ACB444}">
      <dgm:prSet/>
      <dgm:spPr/>
      <dgm:t>
        <a:bodyPr/>
        <a:lstStyle/>
        <a:p>
          <a:r>
            <a:rPr lang="en-US" dirty="0"/>
            <a:t>Reference other code sections</a:t>
          </a:r>
        </a:p>
      </dgm:t>
    </dgm:pt>
    <dgm:pt modelId="{B5841844-74A7-D04A-BE18-2806F69E5591}" type="parTrans" cxnId="{0EEDAC7A-2F2F-224F-A465-2245DF96778B}">
      <dgm:prSet/>
      <dgm:spPr/>
      <dgm:t>
        <a:bodyPr/>
        <a:lstStyle/>
        <a:p>
          <a:endParaRPr lang="en-US"/>
        </a:p>
      </dgm:t>
    </dgm:pt>
    <dgm:pt modelId="{E1DF80A6-80FD-794C-9C57-00C7721D93B5}" type="sibTrans" cxnId="{0EEDAC7A-2F2F-224F-A465-2245DF96778B}">
      <dgm:prSet/>
      <dgm:spPr/>
      <dgm:t>
        <a:bodyPr/>
        <a:lstStyle/>
        <a:p>
          <a:endParaRPr lang="en-US"/>
        </a:p>
      </dgm:t>
    </dgm:pt>
    <dgm:pt modelId="{F51FBD16-159B-A343-8853-D3518702A4BF}">
      <dgm:prSet/>
      <dgm:spPr/>
      <dgm:t>
        <a:bodyPr/>
        <a:lstStyle/>
        <a:p>
          <a:r>
            <a:rPr lang="en-US" dirty="0" err="1"/>
            <a:t>LibC</a:t>
          </a:r>
          <a:r>
            <a:rPr lang="en-US" dirty="0"/>
            <a:t> (if known) </a:t>
          </a:r>
        </a:p>
      </dgm:t>
    </dgm:pt>
    <dgm:pt modelId="{8643D926-FFEA-A94F-BF88-D10122451751}" type="parTrans" cxnId="{209492E1-276E-224A-9879-4B7330DA3D76}">
      <dgm:prSet/>
      <dgm:spPr/>
      <dgm:t>
        <a:bodyPr/>
        <a:lstStyle/>
        <a:p>
          <a:endParaRPr lang="en-US"/>
        </a:p>
      </dgm:t>
    </dgm:pt>
    <dgm:pt modelId="{6CEC72B5-90D5-EE4C-A71D-9795F4A1C749}" type="sibTrans" cxnId="{209492E1-276E-224A-9879-4B7330DA3D76}">
      <dgm:prSet/>
      <dgm:spPr/>
      <dgm:t>
        <a:bodyPr/>
        <a:lstStyle/>
        <a:p>
          <a:endParaRPr lang="en-US"/>
        </a:p>
      </dgm:t>
    </dgm:pt>
    <dgm:pt modelId="{F86FC588-AAA0-E946-82D6-34CE4A3987C6}">
      <dgm:prSet/>
      <dgm:spPr/>
      <dgm:t>
        <a:bodyPr/>
        <a:lstStyle/>
        <a:p>
          <a:r>
            <a:rPr lang="en-US" b="1" dirty="0"/>
            <a:t>Again, focus of this module </a:t>
          </a:r>
        </a:p>
      </dgm:t>
    </dgm:pt>
    <dgm:pt modelId="{0CC4B244-D7E1-824D-A478-3D7EF8ED44A1}" type="parTrans" cxnId="{F8F56C5D-6430-6841-A235-CA552C1D06D5}">
      <dgm:prSet/>
      <dgm:spPr/>
    </dgm:pt>
    <dgm:pt modelId="{7F73C2F3-1F1B-A945-B6A4-5B8A8CE834E7}" type="sibTrans" cxnId="{F8F56C5D-6430-6841-A235-CA552C1D06D5}">
      <dgm:prSet/>
      <dgm:spPr/>
    </dgm:pt>
    <dgm:pt modelId="{EE4901C7-4928-6C4C-88D7-26DFB8AA1FD6}" type="pres">
      <dgm:prSet presAssocID="{AC3F0A11-009A-4CDD-8D49-CEAE90804788}" presName="linear" presStyleCnt="0">
        <dgm:presLayoutVars>
          <dgm:dir/>
          <dgm:animLvl val="lvl"/>
          <dgm:resizeHandles val="exact"/>
        </dgm:presLayoutVars>
      </dgm:prSet>
      <dgm:spPr/>
    </dgm:pt>
    <dgm:pt modelId="{18A50822-2236-A549-AD34-67FBEE1C10B4}" type="pres">
      <dgm:prSet presAssocID="{F71D823E-30ED-49EC-9CC1-AFAD0A9D0363}" presName="parentLin" presStyleCnt="0"/>
      <dgm:spPr/>
    </dgm:pt>
    <dgm:pt modelId="{C766C22F-34FA-0C4C-9F11-3CC44F773BE2}" type="pres">
      <dgm:prSet presAssocID="{F71D823E-30ED-49EC-9CC1-AFAD0A9D0363}" presName="parentLeftMargin" presStyleLbl="node1" presStyleIdx="0" presStyleCnt="4"/>
      <dgm:spPr/>
    </dgm:pt>
    <dgm:pt modelId="{050107EC-ED66-4747-B3CA-2E642E07ABB6}" type="pres">
      <dgm:prSet presAssocID="{F71D823E-30ED-49EC-9CC1-AFAD0A9D03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CC2F5E-32F5-C745-B8C2-286EF624E268}" type="pres">
      <dgm:prSet presAssocID="{F71D823E-30ED-49EC-9CC1-AFAD0A9D0363}" presName="negativeSpace" presStyleCnt="0"/>
      <dgm:spPr/>
    </dgm:pt>
    <dgm:pt modelId="{1499A69D-2C71-D842-8CA7-74A389A2FC85}" type="pres">
      <dgm:prSet presAssocID="{F71D823E-30ED-49EC-9CC1-AFAD0A9D0363}" presName="childText" presStyleLbl="conFgAcc1" presStyleIdx="0" presStyleCnt="4">
        <dgm:presLayoutVars>
          <dgm:bulletEnabled val="1"/>
        </dgm:presLayoutVars>
      </dgm:prSet>
      <dgm:spPr/>
    </dgm:pt>
    <dgm:pt modelId="{6FA0109E-ED8E-E24D-AC01-BCD7BFD25AF3}" type="pres">
      <dgm:prSet presAssocID="{614068F9-174E-4E84-B9AC-6B3EE6C86726}" presName="spaceBetweenRectangles" presStyleCnt="0"/>
      <dgm:spPr/>
    </dgm:pt>
    <dgm:pt modelId="{429062EB-574B-814F-9D78-4B8F846B4E57}" type="pres">
      <dgm:prSet presAssocID="{2FA84453-2208-40F6-8082-68135D5BCD7B}" presName="parentLin" presStyleCnt="0"/>
      <dgm:spPr/>
    </dgm:pt>
    <dgm:pt modelId="{972EAE7B-E04B-9C44-A3FA-532B9D97A71B}" type="pres">
      <dgm:prSet presAssocID="{2FA84453-2208-40F6-8082-68135D5BCD7B}" presName="parentLeftMargin" presStyleLbl="node1" presStyleIdx="0" presStyleCnt="4"/>
      <dgm:spPr/>
    </dgm:pt>
    <dgm:pt modelId="{641F1FF7-5D25-2642-B7EB-35A7A152ADD1}" type="pres">
      <dgm:prSet presAssocID="{2FA84453-2208-40F6-8082-68135D5BCD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F24531-39A2-2A48-99AD-BCB601C2BC69}" type="pres">
      <dgm:prSet presAssocID="{2FA84453-2208-40F6-8082-68135D5BCD7B}" presName="negativeSpace" presStyleCnt="0"/>
      <dgm:spPr/>
    </dgm:pt>
    <dgm:pt modelId="{CB9D60BC-A08A-EF4F-A64B-3A6DCA21484A}" type="pres">
      <dgm:prSet presAssocID="{2FA84453-2208-40F6-8082-68135D5BCD7B}" presName="childText" presStyleLbl="conFgAcc1" presStyleIdx="1" presStyleCnt="4">
        <dgm:presLayoutVars>
          <dgm:bulletEnabled val="1"/>
        </dgm:presLayoutVars>
      </dgm:prSet>
      <dgm:spPr/>
    </dgm:pt>
    <dgm:pt modelId="{A24083F1-A8A5-A141-80BA-A136D2E3AFDC}" type="pres">
      <dgm:prSet presAssocID="{C446EA3A-4BDA-48F0-B4C6-3A84E9C99A90}" presName="spaceBetweenRectangles" presStyleCnt="0"/>
      <dgm:spPr/>
    </dgm:pt>
    <dgm:pt modelId="{6B81D507-149E-6B4E-8841-EA8F7F022B5C}" type="pres">
      <dgm:prSet presAssocID="{8705C23E-8392-4358-84DA-53DCC381165C}" presName="parentLin" presStyleCnt="0"/>
      <dgm:spPr/>
    </dgm:pt>
    <dgm:pt modelId="{94914026-F8B0-054F-8468-15B245FE38D6}" type="pres">
      <dgm:prSet presAssocID="{8705C23E-8392-4358-84DA-53DCC381165C}" presName="parentLeftMargin" presStyleLbl="node1" presStyleIdx="1" presStyleCnt="4"/>
      <dgm:spPr/>
    </dgm:pt>
    <dgm:pt modelId="{629E74F9-C71B-3048-8F8F-559354CB4155}" type="pres">
      <dgm:prSet presAssocID="{8705C23E-8392-4358-84DA-53DCC38116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6070CE-D7F6-E841-AA6B-5B247625DC0A}" type="pres">
      <dgm:prSet presAssocID="{8705C23E-8392-4358-84DA-53DCC381165C}" presName="negativeSpace" presStyleCnt="0"/>
      <dgm:spPr/>
    </dgm:pt>
    <dgm:pt modelId="{7CA42BFC-DEC2-0743-898F-4E6F6DEB936F}" type="pres">
      <dgm:prSet presAssocID="{8705C23E-8392-4358-84DA-53DCC381165C}" presName="childText" presStyleLbl="conFgAcc1" presStyleIdx="2" presStyleCnt="4">
        <dgm:presLayoutVars>
          <dgm:bulletEnabled val="1"/>
        </dgm:presLayoutVars>
      </dgm:prSet>
      <dgm:spPr/>
    </dgm:pt>
    <dgm:pt modelId="{6DF12A38-E852-114F-93A1-09527DA6FA10}" type="pres">
      <dgm:prSet presAssocID="{005AA663-FB27-45CC-878B-1EA67414DBF8}" presName="spaceBetweenRectangles" presStyleCnt="0"/>
      <dgm:spPr/>
    </dgm:pt>
    <dgm:pt modelId="{008B8BF6-BE85-AF40-92DD-983EEAE58F10}" type="pres">
      <dgm:prSet presAssocID="{2750AD17-BCE9-BC4C-B677-7A3396ACB444}" presName="parentLin" presStyleCnt="0"/>
      <dgm:spPr/>
    </dgm:pt>
    <dgm:pt modelId="{9D963472-F8D8-9844-A580-FF1E729F004F}" type="pres">
      <dgm:prSet presAssocID="{2750AD17-BCE9-BC4C-B677-7A3396ACB444}" presName="parentLeftMargin" presStyleLbl="node1" presStyleIdx="2" presStyleCnt="4"/>
      <dgm:spPr/>
    </dgm:pt>
    <dgm:pt modelId="{B6A8E909-6526-4D42-B3C8-A7637174591E}" type="pres">
      <dgm:prSet presAssocID="{2750AD17-BCE9-BC4C-B677-7A3396ACB44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4743649-64DE-FC4F-BEA9-DD0E7A058D2F}" type="pres">
      <dgm:prSet presAssocID="{2750AD17-BCE9-BC4C-B677-7A3396ACB444}" presName="negativeSpace" presStyleCnt="0"/>
      <dgm:spPr/>
    </dgm:pt>
    <dgm:pt modelId="{53542EAE-A6EE-8045-A0BC-5688EB7D4DB3}" type="pres">
      <dgm:prSet presAssocID="{2750AD17-BCE9-BC4C-B677-7A3396ACB44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27BBB04-078D-764E-BF1F-836D4BADC236}" type="presOf" srcId="{F71D823E-30ED-49EC-9CC1-AFAD0A9D0363}" destId="{050107EC-ED66-4747-B3CA-2E642E07ABB6}" srcOrd="1" destOrd="0" presId="urn:microsoft.com/office/officeart/2005/8/layout/list1"/>
    <dgm:cxn modelId="{06D80D0B-8122-4957-AA86-99DB8661ACDF}" srcId="{AC3F0A11-009A-4CDD-8D49-CEAE90804788}" destId="{F71D823E-30ED-49EC-9CC1-AFAD0A9D0363}" srcOrd="0" destOrd="0" parTransId="{1EBECC89-E5D1-4AE9-82F3-4FD324D5C041}" sibTransId="{614068F9-174E-4E84-B9AC-6B3EE6C86726}"/>
    <dgm:cxn modelId="{6FD1720B-B3BF-074C-B8E8-E7B4CB711DBD}" type="presOf" srcId="{2FA84453-2208-40F6-8082-68135D5BCD7B}" destId="{641F1FF7-5D25-2642-B7EB-35A7A152ADD1}" srcOrd="1" destOrd="0" presId="urn:microsoft.com/office/officeart/2005/8/layout/list1"/>
    <dgm:cxn modelId="{98D8A60F-2BC3-D744-BB2B-6B45C035E84B}" type="presOf" srcId="{4094D83B-5149-455C-A811-3175E51AF8C1}" destId="{1499A69D-2C71-D842-8CA7-74A389A2FC85}" srcOrd="0" destOrd="0" presId="urn:microsoft.com/office/officeart/2005/8/layout/list1"/>
    <dgm:cxn modelId="{41EA4A1B-7DB2-694F-9367-65B8D5714397}" type="presOf" srcId="{8705C23E-8392-4358-84DA-53DCC381165C}" destId="{94914026-F8B0-054F-8468-15B245FE38D6}" srcOrd="0" destOrd="0" presId="urn:microsoft.com/office/officeart/2005/8/layout/list1"/>
    <dgm:cxn modelId="{6B434220-0C25-4AD3-81F3-403165A1A05C}" srcId="{2FA84453-2208-40F6-8082-68135D5BCD7B}" destId="{5BB98A0A-A624-4CA4-A846-54CE7159B92B}" srcOrd="0" destOrd="0" parTransId="{9B4C16B7-A9E1-4FCB-86BC-462FA34800B4}" sibTransId="{470CA1DE-285A-402A-A40F-A2C4967CA421}"/>
    <dgm:cxn modelId="{D383CA27-77EB-A34E-8704-260C1BD06B49}" type="presOf" srcId="{2FA84453-2208-40F6-8082-68135D5BCD7B}" destId="{972EAE7B-E04B-9C44-A3FA-532B9D97A71B}" srcOrd="0" destOrd="0" presId="urn:microsoft.com/office/officeart/2005/8/layout/list1"/>
    <dgm:cxn modelId="{B97BEC33-D62E-0D4A-91E3-B53F1D28EFB5}" type="presOf" srcId="{8705C23E-8392-4358-84DA-53DCC381165C}" destId="{629E74F9-C71B-3048-8F8F-559354CB4155}" srcOrd="1" destOrd="0" presId="urn:microsoft.com/office/officeart/2005/8/layout/list1"/>
    <dgm:cxn modelId="{33C2F937-317D-C84B-9353-B37A3B76B96A}" type="presOf" srcId="{F86FC588-AAA0-E946-82D6-34CE4A3987C6}" destId="{1499A69D-2C71-D842-8CA7-74A389A2FC85}" srcOrd="0" destOrd="1" presId="urn:microsoft.com/office/officeart/2005/8/layout/list1"/>
    <dgm:cxn modelId="{F1F97147-D6AD-2140-89CC-4A380191B524}" type="presOf" srcId="{AC3F0A11-009A-4CDD-8D49-CEAE90804788}" destId="{EE4901C7-4928-6C4C-88D7-26DFB8AA1FD6}" srcOrd="0" destOrd="0" presId="urn:microsoft.com/office/officeart/2005/8/layout/list1"/>
    <dgm:cxn modelId="{D82A6348-8EC2-4536-A017-7CB126D9B1DC}" srcId="{AC3F0A11-009A-4CDD-8D49-CEAE90804788}" destId="{8705C23E-8392-4358-84DA-53DCC381165C}" srcOrd="2" destOrd="0" parTransId="{3830A866-7501-4559-94CC-9CE007959B08}" sibTransId="{005AA663-FB27-45CC-878B-1EA67414DBF8}"/>
    <dgm:cxn modelId="{F8F56C5D-6430-6841-A235-CA552C1D06D5}" srcId="{F71D823E-30ED-49EC-9CC1-AFAD0A9D0363}" destId="{F86FC588-AAA0-E946-82D6-34CE4A3987C6}" srcOrd="1" destOrd="0" parTransId="{0CC4B244-D7E1-824D-A478-3D7EF8ED44A1}" sibTransId="{7F73C2F3-1F1B-A945-B6A4-5B8A8CE834E7}"/>
    <dgm:cxn modelId="{6E20C86A-18DA-4FAA-9773-343331559062}" srcId="{AC3F0A11-009A-4CDD-8D49-CEAE90804788}" destId="{2FA84453-2208-40F6-8082-68135D5BCD7B}" srcOrd="1" destOrd="0" parTransId="{00735EF1-C50D-4D50-80D3-21210CE72923}" sibTransId="{C446EA3A-4BDA-48F0-B4C6-3A84E9C99A90}"/>
    <dgm:cxn modelId="{1D35FE79-C185-BE45-A766-D5E531C46310}" type="presOf" srcId="{2750AD17-BCE9-BC4C-B677-7A3396ACB444}" destId="{B6A8E909-6526-4D42-B3C8-A7637174591E}" srcOrd="1" destOrd="0" presId="urn:microsoft.com/office/officeart/2005/8/layout/list1"/>
    <dgm:cxn modelId="{0EEDAC7A-2F2F-224F-A465-2245DF96778B}" srcId="{AC3F0A11-009A-4CDD-8D49-CEAE90804788}" destId="{2750AD17-BCE9-BC4C-B677-7A3396ACB444}" srcOrd="3" destOrd="0" parTransId="{B5841844-74A7-D04A-BE18-2806F69E5591}" sibTransId="{E1DF80A6-80FD-794C-9C57-00C7721D93B5}"/>
    <dgm:cxn modelId="{227DE783-4D44-5745-98A4-214023BE6F84}" type="presOf" srcId="{F71D823E-30ED-49EC-9CC1-AFAD0A9D0363}" destId="{C766C22F-34FA-0C4C-9F11-3CC44F773BE2}" srcOrd="0" destOrd="0" presId="urn:microsoft.com/office/officeart/2005/8/layout/list1"/>
    <dgm:cxn modelId="{42968D97-65E2-3043-BA7C-31286118212B}" type="presOf" srcId="{2750AD17-BCE9-BC4C-B677-7A3396ACB444}" destId="{9D963472-F8D8-9844-A580-FF1E729F004F}" srcOrd="0" destOrd="0" presId="urn:microsoft.com/office/officeart/2005/8/layout/list1"/>
    <dgm:cxn modelId="{F3741BA5-5220-1C4B-AD59-6EDC00E24A3D}" type="presOf" srcId="{F51FBD16-159B-A343-8853-D3518702A4BF}" destId="{53542EAE-A6EE-8045-A0BC-5688EB7D4DB3}" srcOrd="0" destOrd="0" presId="urn:microsoft.com/office/officeart/2005/8/layout/list1"/>
    <dgm:cxn modelId="{3EA0ABD4-739A-4049-BF42-76D8A579E30A}" type="presOf" srcId="{5BB98A0A-A624-4CA4-A846-54CE7159B92B}" destId="{CB9D60BC-A08A-EF4F-A64B-3A6DCA21484A}" srcOrd="0" destOrd="0" presId="urn:microsoft.com/office/officeart/2005/8/layout/list1"/>
    <dgm:cxn modelId="{7F7035DA-9FEB-4AB7-B56A-10105638CD0D}" srcId="{F71D823E-30ED-49EC-9CC1-AFAD0A9D0363}" destId="{4094D83B-5149-455C-A811-3175E51AF8C1}" srcOrd="0" destOrd="0" parTransId="{2E43568A-A905-442E-BBDA-0FD7394E7287}" sibTransId="{55927292-4FB8-4FA6-BF5A-DF34420BF91B}"/>
    <dgm:cxn modelId="{209492E1-276E-224A-9879-4B7330DA3D76}" srcId="{2750AD17-BCE9-BC4C-B677-7A3396ACB444}" destId="{F51FBD16-159B-A343-8853-D3518702A4BF}" srcOrd="0" destOrd="0" parTransId="{8643D926-FFEA-A94F-BF88-D10122451751}" sibTransId="{6CEC72B5-90D5-EE4C-A71D-9795F4A1C749}"/>
    <dgm:cxn modelId="{442B9DD2-C923-EE4E-8FB6-3F356E7E1E16}" type="presParOf" srcId="{EE4901C7-4928-6C4C-88D7-26DFB8AA1FD6}" destId="{18A50822-2236-A549-AD34-67FBEE1C10B4}" srcOrd="0" destOrd="0" presId="urn:microsoft.com/office/officeart/2005/8/layout/list1"/>
    <dgm:cxn modelId="{E8E02BAC-C2B5-124E-912C-F6CF1B74BCA9}" type="presParOf" srcId="{18A50822-2236-A549-AD34-67FBEE1C10B4}" destId="{C766C22F-34FA-0C4C-9F11-3CC44F773BE2}" srcOrd="0" destOrd="0" presId="urn:microsoft.com/office/officeart/2005/8/layout/list1"/>
    <dgm:cxn modelId="{F51BAA2E-973D-FD4E-8240-038D7F14C791}" type="presParOf" srcId="{18A50822-2236-A549-AD34-67FBEE1C10B4}" destId="{050107EC-ED66-4747-B3CA-2E642E07ABB6}" srcOrd="1" destOrd="0" presId="urn:microsoft.com/office/officeart/2005/8/layout/list1"/>
    <dgm:cxn modelId="{14AF1D35-AE82-D340-BE20-3EDC2ABDC6B6}" type="presParOf" srcId="{EE4901C7-4928-6C4C-88D7-26DFB8AA1FD6}" destId="{25CC2F5E-32F5-C745-B8C2-286EF624E268}" srcOrd="1" destOrd="0" presId="urn:microsoft.com/office/officeart/2005/8/layout/list1"/>
    <dgm:cxn modelId="{840AF413-70A9-3C49-B796-24CB4AD97211}" type="presParOf" srcId="{EE4901C7-4928-6C4C-88D7-26DFB8AA1FD6}" destId="{1499A69D-2C71-D842-8CA7-74A389A2FC85}" srcOrd="2" destOrd="0" presId="urn:microsoft.com/office/officeart/2005/8/layout/list1"/>
    <dgm:cxn modelId="{AD8A0035-C6A9-D34D-A841-0081583C7E1A}" type="presParOf" srcId="{EE4901C7-4928-6C4C-88D7-26DFB8AA1FD6}" destId="{6FA0109E-ED8E-E24D-AC01-BCD7BFD25AF3}" srcOrd="3" destOrd="0" presId="urn:microsoft.com/office/officeart/2005/8/layout/list1"/>
    <dgm:cxn modelId="{90ED7FD2-8802-1C4C-84D2-E59977B4C79F}" type="presParOf" srcId="{EE4901C7-4928-6C4C-88D7-26DFB8AA1FD6}" destId="{429062EB-574B-814F-9D78-4B8F846B4E57}" srcOrd="4" destOrd="0" presId="urn:microsoft.com/office/officeart/2005/8/layout/list1"/>
    <dgm:cxn modelId="{8A24FD7D-CBE8-CE46-90F9-729F1EA8DA28}" type="presParOf" srcId="{429062EB-574B-814F-9D78-4B8F846B4E57}" destId="{972EAE7B-E04B-9C44-A3FA-532B9D97A71B}" srcOrd="0" destOrd="0" presId="urn:microsoft.com/office/officeart/2005/8/layout/list1"/>
    <dgm:cxn modelId="{C9315604-993A-2749-8761-B1E8A431E072}" type="presParOf" srcId="{429062EB-574B-814F-9D78-4B8F846B4E57}" destId="{641F1FF7-5D25-2642-B7EB-35A7A152ADD1}" srcOrd="1" destOrd="0" presId="urn:microsoft.com/office/officeart/2005/8/layout/list1"/>
    <dgm:cxn modelId="{01256A69-E476-574E-8C51-06D5C47601EC}" type="presParOf" srcId="{EE4901C7-4928-6C4C-88D7-26DFB8AA1FD6}" destId="{D2F24531-39A2-2A48-99AD-BCB601C2BC69}" srcOrd="5" destOrd="0" presId="urn:microsoft.com/office/officeart/2005/8/layout/list1"/>
    <dgm:cxn modelId="{A3363887-080D-8543-8D50-713F8F53A58F}" type="presParOf" srcId="{EE4901C7-4928-6C4C-88D7-26DFB8AA1FD6}" destId="{CB9D60BC-A08A-EF4F-A64B-3A6DCA21484A}" srcOrd="6" destOrd="0" presId="urn:microsoft.com/office/officeart/2005/8/layout/list1"/>
    <dgm:cxn modelId="{772959BE-AF2B-EA40-B9A4-9A75D8F4C6B8}" type="presParOf" srcId="{EE4901C7-4928-6C4C-88D7-26DFB8AA1FD6}" destId="{A24083F1-A8A5-A141-80BA-A136D2E3AFDC}" srcOrd="7" destOrd="0" presId="urn:microsoft.com/office/officeart/2005/8/layout/list1"/>
    <dgm:cxn modelId="{87A6238C-E4AE-8B49-83EA-E13DD3C8456F}" type="presParOf" srcId="{EE4901C7-4928-6C4C-88D7-26DFB8AA1FD6}" destId="{6B81D507-149E-6B4E-8841-EA8F7F022B5C}" srcOrd="8" destOrd="0" presId="urn:microsoft.com/office/officeart/2005/8/layout/list1"/>
    <dgm:cxn modelId="{2EEC2F0C-3D33-BD40-BA49-59DE93CBF999}" type="presParOf" srcId="{6B81D507-149E-6B4E-8841-EA8F7F022B5C}" destId="{94914026-F8B0-054F-8468-15B245FE38D6}" srcOrd="0" destOrd="0" presId="urn:microsoft.com/office/officeart/2005/8/layout/list1"/>
    <dgm:cxn modelId="{F3DE00F6-B80D-484F-917D-233791E45CE8}" type="presParOf" srcId="{6B81D507-149E-6B4E-8841-EA8F7F022B5C}" destId="{629E74F9-C71B-3048-8F8F-559354CB4155}" srcOrd="1" destOrd="0" presId="urn:microsoft.com/office/officeart/2005/8/layout/list1"/>
    <dgm:cxn modelId="{78EE172C-9C55-6C45-A966-A5D0EE5E7013}" type="presParOf" srcId="{EE4901C7-4928-6C4C-88D7-26DFB8AA1FD6}" destId="{3C6070CE-D7F6-E841-AA6B-5B247625DC0A}" srcOrd="9" destOrd="0" presId="urn:microsoft.com/office/officeart/2005/8/layout/list1"/>
    <dgm:cxn modelId="{C869BC0F-1B83-0F42-A574-3CDE52D7FD35}" type="presParOf" srcId="{EE4901C7-4928-6C4C-88D7-26DFB8AA1FD6}" destId="{7CA42BFC-DEC2-0743-898F-4E6F6DEB936F}" srcOrd="10" destOrd="0" presId="urn:microsoft.com/office/officeart/2005/8/layout/list1"/>
    <dgm:cxn modelId="{5576743B-DC8B-C345-98D4-E430907E9D1C}" type="presParOf" srcId="{EE4901C7-4928-6C4C-88D7-26DFB8AA1FD6}" destId="{6DF12A38-E852-114F-93A1-09527DA6FA10}" srcOrd="11" destOrd="0" presId="urn:microsoft.com/office/officeart/2005/8/layout/list1"/>
    <dgm:cxn modelId="{19EF6B2A-7B93-8A4A-8290-33F3D0A6A3D2}" type="presParOf" srcId="{EE4901C7-4928-6C4C-88D7-26DFB8AA1FD6}" destId="{008B8BF6-BE85-AF40-92DD-983EEAE58F10}" srcOrd="12" destOrd="0" presId="urn:microsoft.com/office/officeart/2005/8/layout/list1"/>
    <dgm:cxn modelId="{8BA3D991-7048-BB44-810B-C2EAE1276A09}" type="presParOf" srcId="{008B8BF6-BE85-AF40-92DD-983EEAE58F10}" destId="{9D963472-F8D8-9844-A580-FF1E729F004F}" srcOrd="0" destOrd="0" presId="urn:microsoft.com/office/officeart/2005/8/layout/list1"/>
    <dgm:cxn modelId="{ABFE8A83-C093-214F-88B9-7600D106CF47}" type="presParOf" srcId="{008B8BF6-BE85-AF40-92DD-983EEAE58F10}" destId="{B6A8E909-6526-4D42-B3C8-A7637174591E}" srcOrd="1" destOrd="0" presId="urn:microsoft.com/office/officeart/2005/8/layout/list1"/>
    <dgm:cxn modelId="{9751FDC1-4DE5-9F4E-82AE-82C08464881C}" type="presParOf" srcId="{EE4901C7-4928-6C4C-88D7-26DFB8AA1FD6}" destId="{54743649-64DE-FC4F-BEA9-DD0E7A058D2F}" srcOrd="13" destOrd="0" presId="urn:microsoft.com/office/officeart/2005/8/layout/list1"/>
    <dgm:cxn modelId="{81CD153B-2427-3C41-A4AA-AD796F8B2424}" type="presParOf" srcId="{EE4901C7-4928-6C4C-88D7-26DFB8AA1FD6}" destId="{53542EAE-A6EE-8045-A0BC-5688EB7D4DB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6A9B7-0821-4D4C-A774-57913E395A06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188FA5-BEDE-4083-83F6-C5BBAE8311F6}">
      <dgm:prSet/>
      <dgm:spPr/>
      <dgm:t>
        <a:bodyPr/>
        <a:lstStyle/>
        <a:p>
          <a:r>
            <a:rPr lang="en-US" dirty="0"/>
            <a:t>Uninitialized Memory </a:t>
          </a:r>
        </a:p>
      </dgm:t>
    </dgm:pt>
    <dgm:pt modelId="{F0801B4E-8E79-447B-B15F-E57116B638C1}" type="parTrans" cxnId="{C2380AC0-A0B1-4B92-90A4-1240CD79AE0B}">
      <dgm:prSet/>
      <dgm:spPr/>
      <dgm:t>
        <a:bodyPr/>
        <a:lstStyle/>
        <a:p>
          <a:endParaRPr lang="en-US"/>
        </a:p>
      </dgm:t>
    </dgm:pt>
    <dgm:pt modelId="{1F951DDB-DFE6-4EE9-ABFC-9E1EF95287EF}" type="sibTrans" cxnId="{C2380AC0-A0B1-4B92-90A4-1240CD79AE0B}">
      <dgm:prSet/>
      <dgm:spPr/>
      <dgm:t>
        <a:bodyPr/>
        <a:lstStyle/>
        <a:p>
          <a:endParaRPr lang="en-US"/>
        </a:p>
      </dgm:t>
    </dgm:pt>
    <dgm:pt modelId="{86804358-EDC3-43FB-88BB-D37047916BA9}">
      <dgm:prSet/>
      <dgm:spPr/>
      <dgm:t>
        <a:bodyPr/>
        <a:lstStyle/>
        <a:p>
          <a:r>
            <a:rPr lang="en-US"/>
            <a:t>Use after free</a:t>
          </a:r>
        </a:p>
      </dgm:t>
    </dgm:pt>
    <dgm:pt modelId="{A450CC1F-514C-4805-B489-45B5329F1F7C}" type="parTrans" cxnId="{F85391AD-CB70-4FEF-9E6A-818D7E2F9596}">
      <dgm:prSet/>
      <dgm:spPr/>
      <dgm:t>
        <a:bodyPr/>
        <a:lstStyle/>
        <a:p>
          <a:endParaRPr lang="en-US"/>
        </a:p>
      </dgm:t>
    </dgm:pt>
    <dgm:pt modelId="{491B8803-CDE5-4B3F-87D6-46F34B6FAC7C}" type="sibTrans" cxnId="{F85391AD-CB70-4FEF-9E6A-818D7E2F9596}">
      <dgm:prSet/>
      <dgm:spPr/>
      <dgm:t>
        <a:bodyPr/>
        <a:lstStyle/>
        <a:p>
          <a:endParaRPr lang="en-US"/>
        </a:p>
      </dgm:t>
    </dgm:pt>
    <dgm:pt modelId="{BE5FD18B-1C7C-4785-B389-EF6F9EA78CBD}">
      <dgm:prSet/>
      <dgm:spPr/>
      <dgm:t>
        <a:bodyPr/>
        <a:lstStyle/>
        <a:p>
          <a:r>
            <a:rPr lang="en-US" dirty="0"/>
            <a:t>Out of bounds read</a:t>
          </a:r>
        </a:p>
      </dgm:t>
    </dgm:pt>
    <dgm:pt modelId="{9F2B32DA-4F33-4C84-AF5B-99FF291C98BE}" type="parTrans" cxnId="{E3C035EC-426A-4A80-A4B9-35E92822EF99}">
      <dgm:prSet/>
      <dgm:spPr/>
      <dgm:t>
        <a:bodyPr/>
        <a:lstStyle/>
        <a:p>
          <a:endParaRPr lang="en-US"/>
        </a:p>
      </dgm:t>
    </dgm:pt>
    <dgm:pt modelId="{5653F958-935C-4D49-9258-4550E40E0EC9}" type="sibTrans" cxnId="{E3C035EC-426A-4A80-A4B9-35E92822EF99}">
      <dgm:prSet/>
      <dgm:spPr/>
      <dgm:t>
        <a:bodyPr/>
        <a:lstStyle/>
        <a:p>
          <a:endParaRPr lang="en-US"/>
        </a:p>
      </dgm:t>
    </dgm:pt>
    <dgm:pt modelId="{11E4C774-22A4-F041-9F97-454F5E2E07AC}">
      <dgm:prSet/>
      <dgm:spPr/>
      <dgm:t>
        <a:bodyPr/>
        <a:lstStyle/>
        <a:p>
          <a:r>
            <a:rPr lang="en-US" dirty="0"/>
            <a:t>Others (not talked about in course)</a:t>
          </a:r>
        </a:p>
      </dgm:t>
    </dgm:pt>
    <dgm:pt modelId="{7CDB9A49-0676-1D47-9A4E-502B5E2F229B}" type="parTrans" cxnId="{4C77C8EF-64AB-B442-8727-57D5BA990334}">
      <dgm:prSet/>
      <dgm:spPr/>
    </dgm:pt>
    <dgm:pt modelId="{638BEF39-AAD8-DC4D-9902-B42210E35AC1}" type="sibTrans" cxnId="{4C77C8EF-64AB-B442-8727-57D5BA990334}">
      <dgm:prSet/>
      <dgm:spPr/>
    </dgm:pt>
    <dgm:pt modelId="{A6888572-B948-4F4D-BE6D-C3F3179153BD}" type="pres">
      <dgm:prSet presAssocID="{2AF6A9B7-0821-4D4C-A774-57913E395A06}" presName="linear" presStyleCnt="0">
        <dgm:presLayoutVars>
          <dgm:dir/>
          <dgm:animLvl val="lvl"/>
          <dgm:resizeHandles val="exact"/>
        </dgm:presLayoutVars>
      </dgm:prSet>
      <dgm:spPr/>
    </dgm:pt>
    <dgm:pt modelId="{3C1F1E34-0B7A-8B41-9D06-FCFF76D7EBB4}" type="pres">
      <dgm:prSet presAssocID="{E0188FA5-BEDE-4083-83F6-C5BBAE8311F6}" presName="parentLin" presStyleCnt="0"/>
      <dgm:spPr/>
    </dgm:pt>
    <dgm:pt modelId="{CCDA257E-750D-B142-AF73-AFB864DAD05D}" type="pres">
      <dgm:prSet presAssocID="{E0188FA5-BEDE-4083-83F6-C5BBAE8311F6}" presName="parentLeftMargin" presStyleLbl="node1" presStyleIdx="0" presStyleCnt="4"/>
      <dgm:spPr/>
    </dgm:pt>
    <dgm:pt modelId="{D6F8D182-4098-A040-84EA-BF13153C3C00}" type="pres">
      <dgm:prSet presAssocID="{E0188FA5-BEDE-4083-83F6-C5BBAE8311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698BB2-8180-D14C-BF77-492AD5D66461}" type="pres">
      <dgm:prSet presAssocID="{E0188FA5-BEDE-4083-83F6-C5BBAE8311F6}" presName="negativeSpace" presStyleCnt="0"/>
      <dgm:spPr/>
    </dgm:pt>
    <dgm:pt modelId="{C4F4FF91-5414-5D44-8797-C579B022DE73}" type="pres">
      <dgm:prSet presAssocID="{E0188FA5-BEDE-4083-83F6-C5BBAE8311F6}" presName="childText" presStyleLbl="conFgAcc1" presStyleIdx="0" presStyleCnt="4">
        <dgm:presLayoutVars>
          <dgm:bulletEnabled val="1"/>
        </dgm:presLayoutVars>
      </dgm:prSet>
      <dgm:spPr/>
    </dgm:pt>
    <dgm:pt modelId="{55BF737C-AC97-8945-87D8-8689C951FB7E}" type="pres">
      <dgm:prSet presAssocID="{1F951DDB-DFE6-4EE9-ABFC-9E1EF95287EF}" presName="spaceBetweenRectangles" presStyleCnt="0"/>
      <dgm:spPr/>
    </dgm:pt>
    <dgm:pt modelId="{99B86EA1-3B4F-BD4C-9DEA-924C7FC19CF4}" type="pres">
      <dgm:prSet presAssocID="{86804358-EDC3-43FB-88BB-D37047916BA9}" presName="parentLin" presStyleCnt="0"/>
      <dgm:spPr/>
    </dgm:pt>
    <dgm:pt modelId="{94912B45-798C-0F43-A383-09A3E298E6C0}" type="pres">
      <dgm:prSet presAssocID="{86804358-EDC3-43FB-88BB-D37047916BA9}" presName="parentLeftMargin" presStyleLbl="node1" presStyleIdx="0" presStyleCnt="4"/>
      <dgm:spPr/>
    </dgm:pt>
    <dgm:pt modelId="{DC257186-8BE0-314E-99F1-B94DBE6E2488}" type="pres">
      <dgm:prSet presAssocID="{86804358-EDC3-43FB-88BB-D37047916B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65B2F-00BD-BF4B-9A28-D22B4389B51F}" type="pres">
      <dgm:prSet presAssocID="{86804358-EDC3-43FB-88BB-D37047916BA9}" presName="negativeSpace" presStyleCnt="0"/>
      <dgm:spPr/>
    </dgm:pt>
    <dgm:pt modelId="{B2B2437E-A3F0-614E-9862-B6D2D1DAF289}" type="pres">
      <dgm:prSet presAssocID="{86804358-EDC3-43FB-88BB-D37047916BA9}" presName="childText" presStyleLbl="conFgAcc1" presStyleIdx="1" presStyleCnt="4">
        <dgm:presLayoutVars>
          <dgm:bulletEnabled val="1"/>
        </dgm:presLayoutVars>
      </dgm:prSet>
      <dgm:spPr/>
    </dgm:pt>
    <dgm:pt modelId="{FCC18504-3C26-6646-AD73-F3DB3E3E63C0}" type="pres">
      <dgm:prSet presAssocID="{491B8803-CDE5-4B3F-87D6-46F34B6FAC7C}" presName="spaceBetweenRectangles" presStyleCnt="0"/>
      <dgm:spPr/>
    </dgm:pt>
    <dgm:pt modelId="{258AA88E-4A35-2B49-A906-BDA69A2507D4}" type="pres">
      <dgm:prSet presAssocID="{BE5FD18B-1C7C-4785-B389-EF6F9EA78CBD}" presName="parentLin" presStyleCnt="0"/>
      <dgm:spPr/>
    </dgm:pt>
    <dgm:pt modelId="{E08B2B21-1F93-E245-8A49-11A23BA58DF2}" type="pres">
      <dgm:prSet presAssocID="{BE5FD18B-1C7C-4785-B389-EF6F9EA78CBD}" presName="parentLeftMargin" presStyleLbl="node1" presStyleIdx="1" presStyleCnt="4"/>
      <dgm:spPr/>
    </dgm:pt>
    <dgm:pt modelId="{DF93BF18-2193-C44A-A20B-65338489AC29}" type="pres">
      <dgm:prSet presAssocID="{BE5FD18B-1C7C-4785-B389-EF6F9EA78C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8A9B79-BB95-8647-BA99-BB22EB2B440D}" type="pres">
      <dgm:prSet presAssocID="{BE5FD18B-1C7C-4785-B389-EF6F9EA78CBD}" presName="negativeSpace" presStyleCnt="0"/>
      <dgm:spPr/>
    </dgm:pt>
    <dgm:pt modelId="{89AD06F3-BF00-7145-8B03-1BCA279280F8}" type="pres">
      <dgm:prSet presAssocID="{BE5FD18B-1C7C-4785-B389-EF6F9EA78CBD}" presName="childText" presStyleLbl="conFgAcc1" presStyleIdx="2" presStyleCnt="4">
        <dgm:presLayoutVars>
          <dgm:bulletEnabled val="1"/>
        </dgm:presLayoutVars>
      </dgm:prSet>
      <dgm:spPr/>
    </dgm:pt>
    <dgm:pt modelId="{2B2B855D-1F8C-4E4B-BC6C-39DE7FBBE637}" type="pres">
      <dgm:prSet presAssocID="{5653F958-935C-4D49-9258-4550E40E0EC9}" presName="spaceBetweenRectangles" presStyleCnt="0"/>
      <dgm:spPr/>
    </dgm:pt>
    <dgm:pt modelId="{46D12188-12F8-2E46-8180-05CFD4EF3FFA}" type="pres">
      <dgm:prSet presAssocID="{11E4C774-22A4-F041-9F97-454F5E2E07AC}" presName="parentLin" presStyleCnt="0"/>
      <dgm:spPr/>
    </dgm:pt>
    <dgm:pt modelId="{FD4B9195-C049-1542-BA91-309152EF96A7}" type="pres">
      <dgm:prSet presAssocID="{11E4C774-22A4-F041-9F97-454F5E2E07AC}" presName="parentLeftMargin" presStyleLbl="node1" presStyleIdx="2" presStyleCnt="4"/>
      <dgm:spPr/>
    </dgm:pt>
    <dgm:pt modelId="{6E6396B2-B749-A146-97EF-77F9C856450F}" type="pres">
      <dgm:prSet presAssocID="{11E4C774-22A4-F041-9F97-454F5E2E07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132D0F2-93C3-9E43-BF2E-2BBCBD22740C}" type="pres">
      <dgm:prSet presAssocID="{11E4C774-22A4-F041-9F97-454F5E2E07AC}" presName="negativeSpace" presStyleCnt="0"/>
      <dgm:spPr/>
    </dgm:pt>
    <dgm:pt modelId="{120E51CA-335C-E044-B1D4-4611BAE02C76}" type="pres">
      <dgm:prSet presAssocID="{11E4C774-22A4-F041-9F97-454F5E2E07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6AC220-9023-5543-BB54-8390414F9578}" type="presOf" srcId="{86804358-EDC3-43FB-88BB-D37047916BA9}" destId="{DC257186-8BE0-314E-99F1-B94DBE6E2488}" srcOrd="1" destOrd="0" presId="urn:microsoft.com/office/officeart/2005/8/layout/list1"/>
    <dgm:cxn modelId="{4A091E4B-7CA1-0E4C-8A1B-AF49AE620D75}" type="presOf" srcId="{E0188FA5-BEDE-4083-83F6-C5BBAE8311F6}" destId="{CCDA257E-750D-B142-AF73-AFB864DAD05D}" srcOrd="0" destOrd="0" presId="urn:microsoft.com/office/officeart/2005/8/layout/list1"/>
    <dgm:cxn modelId="{DB142358-D5E0-3D43-B8F8-7ED12D905FD8}" type="presOf" srcId="{86804358-EDC3-43FB-88BB-D37047916BA9}" destId="{94912B45-798C-0F43-A383-09A3E298E6C0}" srcOrd="0" destOrd="0" presId="urn:microsoft.com/office/officeart/2005/8/layout/list1"/>
    <dgm:cxn modelId="{CB720E6A-996E-E545-9A17-CCD5F5D30955}" type="presOf" srcId="{11E4C774-22A4-F041-9F97-454F5E2E07AC}" destId="{FD4B9195-C049-1542-BA91-309152EF96A7}" srcOrd="0" destOrd="0" presId="urn:microsoft.com/office/officeart/2005/8/layout/list1"/>
    <dgm:cxn modelId="{DCFBE489-07C8-9547-990D-D562589CF7FC}" type="presOf" srcId="{BE5FD18B-1C7C-4785-B389-EF6F9EA78CBD}" destId="{E08B2B21-1F93-E245-8A49-11A23BA58DF2}" srcOrd="0" destOrd="0" presId="urn:microsoft.com/office/officeart/2005/8/layout/list1"/>
    <dgm:cxn modelId="{F85391AD-CB70-4FEF-9E6A-818D7E2F9596}" srcId="{2AF6A9B7-0821-4D4C-A774-57913E395A06}" destId="{86804358-EDC3-43FB-88BB-D37047916BA9}" srcOrd="1" destOrd="0" parTransId="{A450CC1F-514C-4805-B489-45B5329F1F7C}" sibTransId="{491B8803-CDE5-4B3F-87D6-46F34B6FAC7C}"/>
    <dgm:cxn modelId="{4B1954B8-2F04-DB4C-95E2-7A410327BBF7}" type="presOf" srcId="{E0188FA5-BEDE-4083-83F6-C5BBAE8311F6}" destId="{D6F8D182-4098-A040-84EA-BF13153C3C00}" srcOrd="1" destOrd="0" presId="urn:microsoft.com/office/officeart/2005/8/layout/list1"/>
    <dgm:cxn modelId="{84A883BB-9964-2D4E-907D-23EDDFE283D6}" type="presOf" srcId="{2AF6A9B7-0821-4D4C-A774-57913E395A06}" destId="{A6888572-B948-4F4D-BE6D-C3F3179153BD}" srcOrd="0" destOrd="0" presId="urn:microsoft.com/office/officeart/2005/8/layout/list1"/>
    <dgm:cxn modelId="{C2380AC0-A0B1-4B92-90A4-1240CD79AE0B}" srcId="{2AF6A9B7-0821-4D4C-A774-57913E395A06}" destId="{E0188FA5-BEDE-4083-83F6-C5BBAE8311F6}" srcOrd="0" destOrd="0" parTransId="{F0801B4E-8E79-447B-B15F-E57116B638C1}" sibTransId="{1F951DDB-DFE6-4EE9-ABFC-9E1EF95287EF}"/>
    <dgm:cxn modelId="{38798AE0-B358-4347-8347-41922B692642}" type="presOf" srcId="{BE5FD18B-1C7C-4785-B389-EF6F9EA78CBD}" destId="{DF93BF18-2193-C44A-A20B-65338489AC29}" srcOrd="1" destOrd="0" presId="urn:microsoft.com/office/officeart/2005/8/layout/list1"/>
    <dgm:cxn modelId="{C5421FEA-463E-B94A-9AC1-7F1AB48A757C}" type="presOf" srcId="{11E4C774-22A4-F041-9F97-454F5E2E07AC}" destId="{6E6396B2-B749-A146-97EF-77F9C856450F}" srcOrd="1" destOrd="0" presId="urn:microsoft.com/office/officeart/2005/8/layout/list1"/>
    <dgm:cxn modelId="{E3C035EC-426A-4A80-A4B9-35E92822EF99}" srcId="{2AF6A9B7-0821-4D4C-A774-57913E395A06}" destId="{BE5FD18B-1C7C-4785-B389-EF6F9EA78CBD}" srcOrd="2" destOrd="0" parTransId="{9F2B32DA-4F33-4C84-AF5B-99FF291C98BE}" sibTransId="{5653F958-935C-4D49-9258-4550E40E0EC9}"/>
    <dgm:cxn modelId="{4C77C8EF-64AB-B442-8727-57D5BA990334}" srcId="{2AF6A9B7-0821-4D4C-A774-57913E395A06}" destId="{11E4C774-22A4-F041-9F97-454F5E2E07AC}" srcOrd="3" destOrd="0" parTransId="{7CDB9A49-0676-1D47-9A4E-502B5E2F229B}" sibTransId="{638BEF39-AAD8-DC4D-9902-B42210E35AC1}"/>
    <dgm:cxn modelId="{8BE998FE-43B0-7D4C-B0FF-14A81CEDBFD5}" type="presParOf" srcId="{A6888572-B948-4F4D-BE6D-C3F3179153BD}" destId="{3C1F1E34-0B7A-8B41-9D06-FCFF76D7EBB4}" srcOrd="0" destOrd="0" presId="urn:microsoft.com/office/officeart/2005/8/layout/list1"/>
    <dgm:cxn modelId="{7933543E-9F37-C84B-9F05-A2960ACB840D}" type="presParOf" srcId="{3C1F1E34-0B7A-8B41-9D06-FCFF76D7EBB4}" destId="{CCDA257E-750D-B142-AF73-AFB864DAD05D}" srcOrd="0" destOrd="0" presId="urn:microsoft.com/office/officeart/2005/8/layout/list1"/>
    <dgm:cxn modelId="{967A1DD0-38BD-A84B-AFFE-A1D0B232FAC3}" type="presParOf" srcId="{3C1F1E34-0B7A-8B41-9D06-FCFF76D7EBB4}" destId="{D6F8D182-4098-A040-84EA-BF13153C3C00}" srcOrd="1" destOrd="0" presId="urn:microsoft.com/office/officeart/2005/8/layout/list1"/>
    <dgm:cxn modelId="{3A247939-6A04-D74C-B4FB-755E5A16EF6E}" type="presParOf" srcId="{A6888572-B948-4F4D-BE6D-C3F3179153BD}" destId="{55698BB2-8180-D14C-BF77-492AD5D66461}" srcOrd="1" destOrd="0" presId="urn:microsoft.com/office/officeart/2005/8/layout/list1"/>
    <dgm:cxn modelId="{88488B5B-90DD-BF4A-A40A-A7CE5E818F23}" type="presParOf" srcId="{A6888572-B948-4F4D-BE6D-C3F3179153BD}" destId="{C4F4FF91-5414-5D44-8797-C579B022DE73}" srcOrd="2" destOrd="0" presId="urn:microsoft.com/office/officeart/2005/8/layout/list1"/>
    <dgm:cxn modelId="{8705D888-73C6-4341-91C7-6B5805A01B3B}" type="presParOf" srcId="{A6888572-B948-4F4D-BE6D-C3F3179153BD}" destId="{55BF737C-AC97-8945-87D8-8689C951FB7E}" srcOrd="3" destOrd="0" presId="urn:microsoft.com/office/officeart/2005/8/layout/list1"/>
    <dgm:cxn modelId="{BEFE9410-1D72-1C4E-B217-F45BEE61B052}" type="presParOf" srcId="{A6888572-B948-4F4D-BE6D-C3F3179153BD}" destId="{99B86EA1-3B4F-BD4C-9DEA-924C7FC19CF4}" srcOrd="4" destOrd="0" presId="urn:microsoft.com/office/officeart/2005/8/layout/list1"/>
    <dgm:cxn modelId="{3F3906DA-EBED-4746-9FC1-DB65424B86E3}" type="presParOf" srcId="{99B86EA1-3B4F-BD4C-9DEA-924C7FC19CF4}" destId="{94912B45-798C-0F43-A383-09A3E298E6C0}" srcOrd="0" destOrd="0" presId="urn:microsoft.com/office/officeart/2005/8/layout/list1"/>
    <dgm:cxn modelId="{5BC94DED-3EE1-3E49-8B98-7F45BFEED6C0}" type="presParOf" srcId="{99B86EA1-3B4F-BD4C-9DEA-924C7FC19CF4}" destId="{DC257186-8BE0-314E-99F1-B94DBE6E2488}" srcOrd="1" destOrd="0" presId="urn:microsoft.com/office/officeart/2005/8/layout/list1"/>
    <dgm:cxn modelId="{CB884E75-C49E-7842-8483-B1D36F875C1E}" type="presParOf" srcId="{A6888572-B948-4F4D-BE6D-C3F3179153BD}" destId="{B5065B2F-00BD-BF4B-9A28-D22B4389B51F}" srcOrd="5" destOrd="0" presId="urn:microsoft.com/office/officeart/2005/8/layout/list1"/>
    <dgm:cxn modelId="{DBB7AA9E-8140-8743-A536-6652F0E87D45}" type="presParOf" srcId="{A6888572-B948-4F4D-BE6D-C3F3179153BD}" destId="{B2B2437E-A3F0-614E-9862-B6D2D1DAF289}" srcOrd="6" destOrd="0" presId="urn:microsoft.com/office/officeart/2005/8/layout/list1"/>
    <dgm:cxn modelId="{F1C44F07-4B5D-B148-A34F-E1993C65FFFF}" type="presParOf" srcId="{A6888572-B948-4F4D-BE6D-C3F3179153BD}" destId="{FCC18504-3C26-6646-AD73-F3DB3E3E63C0}" srcOrd="7" destOrd="0" presId="urn:microsoft.com/office/officeart/2005/8/layout/list1"/>
    <dgm:cxn modelId="{A8D2EBC2-8F2C-9141-ABF5-4877D119FAC5}" type="presParOf" srcId="{A6888572-B948-4F4D-BE6D-C3F3179153BD}" destId="{258AA88E-4A35-2B49-A906-BDA69A2507D4}" srcOrd="8" destOrd="0" presId="urn:microsoft.com/office/officeart/2005/8/layout/list1"/>
    <dgm:cxn modelId="{EE5543E8-C492-9F42-9F14-7BB146AE6FF4}" type="presParOf" srcId="{258AA88E-4A35-2B49-A906-BDA69A2507D4}" destId="{E08B2B21-1F93-E245-8A49-11A23BA58DF2}" srcOrd="0" destOrd="0" presId="urn:microsoft.com/office/officeart/2005/8/layout/list1"/>
    <dgm:cxn modelId="{5A4CBDDD-16FC-BC48-8606-AA87234E74D8}" type="presParOf" srcId="{258AA88E-4A35-2B49-A906-BDA69A2507D4}" destId="{DF93BF18-2193-C44A-A20B-65338489AC29}" srcOrd="1" destOrd="0" presId="urn:microsoft.com/office/officeart/2005/8/layout/list1"/>
    <dgm:cxn modelId="{F3674B0F-5BE2-DF4D-803B-80AEA42518BE}" type="presParOf" srcId="{A6888572-B948-4F4D-BE6D-C3F3179153BD}" destId="{598A9B79-BB95-8647-BA99-BB22EB2B440D}" srcOrd="9" destOrd="0" presId="urn:microsoft.com/office/officeart/2005/8/layout/list1"/>
    <dgm:cxn modelId="{1D6CAA6B-C79E-864C-8DE3-AC519DEFCDE1}" type="presParOf" srcId="{A6888572-B948-4F4D-BE6D-C3F3179153BD}" destId="{89AD06F3-BF00-7145-8B03-1BCA279280F8}" srcOrd="10" destOrd="0" presId="urn:microsoft.com/office/officeart/2005/8/layout/list1"/>
    <dgm:cxn modelId="{0A054B3C-8E47-3F45-BC94-E6BEA3C25738}" type="presParOf" srcId="{A6888572-B948-4F4D-BE6D-C3F3179153BD}" destId="{2B2B855D-1F8C-4E4B-BC6C-39DE7FBBE637}" srcOrd="11" destOrd="0" presId="urn:microsoft.com/office/officeart/2005/8/layout/list1"/>
    <dgm:cxn modelId="{693C798F-AFAC-F540-B4CD-4B997D55FFC6}" type="presParOf" srcId="{A6888572-B948-4F4D-BE6D-C3F3179153BD}" destId="{46D12188-12F8-2E46-8180-05CFD4EF3FFA}" srcOrd="12" destOrd="0" presId="urn:microsoft.com/office/officeart/2005/8/layout/list1"/>
    <dgm:cxn modelId="{D59C7415-CD3D-1741-BBE0-EEF6B8BE49C2}" type="presParOf" srcId="{46D12188-12F8-2E46-8180-05CFD4EF3FFA}" destId="{FD4B9195-C049-1542-BA91-309152EF96A7}" srcOrd="0" destOrd="0" presId="urn:microsoft.com/office/officeart/2005/8/layout/list1"/>
    <dgm:cxn modelId="{A7849BAA-3E4C-9A4F-BD3C-2D2366F92878}" type="presParOf" srcId="{46D12188-12F8-2E46-8180-05CFD4EF3FFA}" destId="{6E6396B2-B749-A146-97EF-77F9C856450F}" srcOrd="1" destOrd="0" presId="urn:microsoft.com/office/officeart/2005/8/layout/list1"/>
    <dgm:cxn modelId="{FC182420-5238-E945-A314-3CE736A2D4D2}" type="presParOf" srcId="{A6888572-B948-4F4D-BE6D-C3F3179153BD}" destId="{E132D0F2-93C3-9E43-BF2E-2BBCBD22740C}" srcOrd="13" destOrd="0" presId="urn:microsoft.com/office/officeart/2005/8/layout/list1"/>
    <dgm:cxn modelId="{8B18A016-8357-7247-AD37-480C3E7D734F}" type="presParOf" srcId="{A6888572-B948-4F4D-BE6D-C3F3179153BD}" destId="{120E51CA-335C-E044-B1D4-4611BAE02C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Memory is not always initialized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endParaRPr lang="en-US" dirty="0"/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What happens if we access this uninitialized memory?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Malloc does not initialize memory to zero for you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r>
            <a:rPr lang="en-US" b="1" i="1" dirty="0" err="1"/>
            <a:t>Calloc</a:t>
          </a:r>
          <a:r>
            <a:rPr lang="en-US" dirty="0"/>
            <a:t> does do this though</a:t>
          </a:r>
        </a:p>
        <a:p>
          <a:r>
            <a:rPr lang="en-US" dirty="0"/>
            <a:t>Not done all the time for efficiency reasons</a:t>
          </a:r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Memory that is </a:t>
          </a:r>
          <a:r>
            <a:rPr lang="en-US" b="1" i="1" dirty="0"/>
            <a:t>not</a:t>
          </a:r>
          <a:r>
            <a:rPr lang="en-US" dirty="0"/>
            <a:t> cleared can be read!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97975-5D76-3243-BEC2-A87EA7B442B2}">
      <dsp:nvSpPr>
        <dsp:cNvPr id="0" name=""/>
        <dsp:cNvSpPr/>
      </dsp:nvSpPr>
      <dsp:spPr>
        <a:xfrm>
          <a:off x="2464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Address Space Layout Randomization (ASLR) </a:t>
          </a:r>
        </a:p>
      </dsp:txBody>
      <dsp:txXfrm>
        <a:off x="2464" y="821756"/>
        <a:ext cx="2402978" cy="961191"/>
      </dsp:txXfrm>
    </dsp:sp>
    <dsp:sp modelId="{BBFD44AC-BF0F-E743-B5FB-084F13078895}">
      <dsp:nvSpPr>
        <dsp:cNvPr id="0" name=""/>
        <dsp:cNvSpPr/>
      </dsp:nvSpPr>
      <dsp:spPr>
        <a:xfrm>
          <a:off x="2464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Randomize </a:t>
          </a:r>
          <a:r>
            <a:rPr lang="en-US" sz="1500" b="1" i="1" kern="1200"/>
            <a:t>data</a:t>
          </a:r>
          <a:r>
            <a:rPr lang="en-US" sz="1500" kern="1200"/>
            <a:t> sections, such as the heap and stack </a:t>
          </a:r>
        </a:p>
      </dsp:txBody>
      <dsp:txXfrm>
        <a:off x="2464" y="1782947"/>
        <a:ext cx="2402978" cy="658800"/>
      </dsp:txXfrm>
    </dsp:sp>
    <dsp:sp modelId="{DF6FA2C1-4B91-944E-AFA6-8A0E06417D7A}">
      <dsp:nvSpPr>
        <dsp:cNvPr id="0" name=""/>
        <dsp:cNvSpPr/>
      </dsp:nvSpPr>
      <dsp:spPr>
        <a:xfrm>
          <a:off x="2741860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Position Independent Executable (PIE) </a:t>
          </a:r>
        </a:p>
      </dsp:txBody>
      <dsp:txXfrm>
        <a:off x="2741860" y="821756"/>
        <a:ext cx="2402978" cy="961191"/>
      </dsp:txXfrm>
    </dsp:sp>
    <dsp:sp modelId="{50EE0043-62FB-384B-B4CB-EF4FF4C4F178}">
      <dsp:nvSpPr>
        <dsp:cNvPr id="0" name=""/>
        <dsp:cNvSpPr/>
      </dsp:nvSpPr>
      <dsp:spPr>
        <a:xfrm>
          <a:off x="2741860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Randomizes the </a:t>
          </a:r>
          <a:r>
            <a:rPr lang="en-US" sz="1500" b="1" i="1" kern="1200" dirty="0"/>
            <a:t>code</a:t>
          </a:r>
          <a:r>
            <a:rPr lang="en-US" sz="1500" kern="1200" dirty="0"/>
            <a:t> sections of the executable</a:t>
          </a:r>
        </a:p>
      </dsp:txBody>
      <dsp:txXfrm>
        <a:off x="2741860" y="1782947"/>
        <a:ext cx="2402978" cy="658800"/>
      </dsp:txXfrm>
    </dsp:sp>
    <dsp:sp modelId="{EEA6F469-DA07-7C48-87B9-930EB7D5876F}">
      <dsp:nvSpPr>
        <dsp:cNvPr id="0" name=""/>
        <dsp:cNvSpPr/>
      </dsp:nvSpPr>
      <dsp:spPr>
        <a:xfrm>
          <a:off x="5481256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Both of these make exploitation significantly harder, with the added </a:t>
          </a:r>
          <a:r>
            <a:rPr lang="en-US" sz="1500" b="1" i="1" kern="1200"/>
            <a:t>randomness</a:t>
          </a:r>
          <a:r>
            <a:rPr lang="en-US" sz="1500" kern="1200"/>
            <a:t> of the program</a:t>
          </a:r>
        </a:p>
      </dsp:txBody>
      <dsp:txXfrm>
        <a:off x="5481256" y="821756"/>
        <a:ext cx="2402978" cy="961191"/>
      </dsp:txXfrm>
    </dsp:sp>
    <dsp:sp modelId="{800422C2-054D-1545-B284-5E1CFE6143E0}">
      <dsp:nvSpPr>
        <dsp:cNvPr id="0" name=""/>
        <dsp:cNvSpPr/>
      </dsp:nvSpPr>
      <dsp:spPr>
        <a:xfrm>
          <a:off x="5481256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5E7F-D034-C749-9F13-6032BFE777F5}">
      <dsp:nvSpPr>
        <dsp:cNvPr id="0" name=""/>
        <dsp:cNvSpPr/>
      </dsp:nvSpPr>
      <dsp:spPr>
        <a:xfrm>
          <a:off x="0" y="0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Effects both the heap and stack for leaks</a:t>
          </a:r>
        </a:p>
      </dsp:txBody>
      <dsp:txXfrm>
        <a:off x="32117" y="32117"/>
        <a:ext cx="2751498" cy="1032331"/>
      </dsp:txXfrm>
    </dsp:sp>
    <dsp:sp modelId="{8574C3B0-D566-C843-BCB1-E926E303BC3C}">
      <dsp:nvSpPr>
        <dsp:cNvPr id="0" name=""/>
        <dsp:cNvSpPr/>
      </dsp:nvSpPr>
      <dsp:spPr>
        <a:xfrm>
          <a:off x="347186" y="1279326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Possible because memory is never initialized</a:t>
          </a:r>
        </a:p>
      </dsp:txBody>
      <dsp:txXfrm>
        <a:off x="379303" y="1311443"/>
        <a:ext cx="2810589" cy="1032331"/>
      </dsp:txXfrm>
    </dsp:sp>
    <dsp:sp modelId="{8F6B2E94-8821-DC4B-8FA4-0CD54C86456E}">
      <dsp:nvSpPr>
        <dsp:cNvPr id="0" name=""/>
        <dsp:cNvSpPr/>
      </dsp:nvSpPr>
      <dsp:spPr>
        <a:xfrm>
          <a:off x="694372" y="2558653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 we line things up?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Heap feng shui </a:t>
          </a:r>
          <a:r>
            <a:rPr lang="en-US" sz="1500" kern="1200" dirty="0">
              <a:sym typeface="Wingdings" panose="05000000000000000000" pitchFamily="2" charset="2"/>
            </a:rPr>
            <a:t></a:t>
          </a:r>
          <a:endParaRPr lang="en-US" sz="1500" kern="1200" dirty="0"/>
        </a:p>
      </dsp:txBody>
      <dsp:txXfrm>
        <a:off x="726489" y="2590770"/>
        <a:ext cx="2810589" cy="1032331"/>
      </dsp:txXfrm>
    </dsp:sp>
    <dsp:sp modelId="{BCC869DA-A2FE-0F41-90C8-A392AC9C6B50}">
      <dsp:nvSpPr>
        <dsp:cNvPr id="0" name=""/>
        <dsp:cNvSpPr/>
      </dsp:nvSpPr>
      <dsp:spPr>
        <a:xfrm>
          <a:off x="3222009" y="831562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82382" y="831562"/>
        <a:ext cx="392021" cy="536357"/>
      </dsp:txXfrm>
    </dsp:sp>
    <dsp:sp modelId="{087BB04D-47B0-684D-BF02-5BA8C2A86BDC}">
      <dsp:nvSpPr>
        <dsp:cNvPr id="0" name=""/>
        <dsp:cNvSpPr/>
      </dsp:nvSpPr>
      <dsp:spPr>
        <a:xfrm>
          <a:off x="3569196" y="2103578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29569" y="2103578"/>
        <a:ext cx="392021" cy="536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FF91-5414-5D44-8797-C579B022DE73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8D182-4098-A040-84EA-BF13153C3C00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Uninitialized Memory </a:t>
          </a:r>
        </a:p>
      </dsp:txBody>
      <dsp:txXfrm>
        <a:off x="420274" y="73330"/>
        <a:ext cx="5468812" cy="479482"/>
      </dsp:txXfrm>
    </dsp:sp>
    <dsp:sp modelId="{B2B2437E-A3F0-614E-9862-B6D2D1DAF289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7186-8BE0-314E-99F1-B94DBE6E2488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after free</a:t>
          </a:r>
        </a:p>
      </dsp:txBody>
      <dsp:txXfrm>
        <a:off x="420274" y="889811"/>
        <a:ext cx="5468812" cy="479482"/>
      </dsp:txXfrm>
    </dsp:sp>
    <dsp:sp modelId="{89AD06F3-BF00-7145-8B03-1BCA279280F8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BF18-2193-C44A-A20B-65338489AC2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 of bounds read</a:t>
          </a:r>
        </a:p>
      </dsp:txBody>
      <dsp:txXfrm>
        <a:off x="420274" y="1706291"/>
        <a:ext cx="5468812" cy="479482"/>
      </dsp:txXfrm>
    </dsp:sp>
    <dsp:sp modelId="{0EE7050F-6AE3-004F-B984-F7CBC92158D9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02E6B-6EC4-0544-908B-2038D9EB4B0E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Format String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Will skip in this course though</a:t>
          </a:r>
        </a:p>
      </dsp:txBody>
      <dsp:txXfrm>
        <a:off x="420274" y="252277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A3B4C-AB2E-47D1-878C-0646F438CA53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1AAC-E2BA-419B-ABC8-B20DAA19537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FB772-2D72-4F73-8CEF-137C1B5229D8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Heap Feng Shui (Malloc Ordering) </a:t>
          </a:r>
        </a:p>
      </dsp:txBody>
      <dsp:txXfrm>
        <a:off x="517724" y="2531752"/>
        <a:ext cx="3150000" cy="720000"/>
      </dsp:txXfrm>
    </dsp:sp>
    <dsp:sp modelId="{6827613B-9746-4DFE-B4B5-8C30D732F632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0C5D9-AB15-424A-86DF-5FDBE8AB32B5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1CAE-E988-473D-956E-1FA60FD6B5E3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Knowing Thy Data Structures</a:t>
          </a:r>
        </a:p>
      </dsp:txBody>
      <dsp:txXfrm>
        <a:off x="4218975" y="2531752"/>
        <a:ext cx="31500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72AB2-C025-1940-A086-3BEC66A38241}">
      <dsp:nvSpPr>
        <dsp:cNvPr id="0" name=""/>
        <dsp:cNvSpPr/>
      </dsp:nvSpPr>
      <dsp:spPr>
        <a:xfrm>
          <a:off x="0" y="516651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3347A2-99C5-0246-9E8A-EB42B74AD6CE}">
      <dsp:nvSpPr>
        <dsp:cNvPr id="0" name=""/>
        <dsp:cNvSpPr/>
      </dsp:nvSpPr>
      <dsp:spPr>
        <a:xfrm>
          <a:off x="394335" y="206691"/>
          <a:ext cx="552069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handling is important for memory leaks</a:t>
          </a:r>
        </a:p>
      </dsp:txBody>
      <dsp:txXfrm>
        <a:off x="424597" y="236953"/>
        <a:ext cx="5460166" cy="559396"/>
      </dsp:txXfrm>
    </dsp:sp>
    <dsp:sp modelId="{5DC8FDDC-4AC0-BE47-B2CC-4164051B6616}">
      <dsp:nvSpPr>
        <dsp:cNvPr id="0" name=""/>
        <dsp:cNvSpPr/>
      </dsp:nvSpPr>
      <dsp:spPr>
        <a:xfrm>
          <a:off x="0" y="1469212"/>
          <a:ext cx="78867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Pointers to other projects (heap)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Vtables</a:t>
          </a:r>
          <a:r>
            <a:rPr lang="en-US" sz="2100" kern="1200" dirty="0"/>
            <a:t> (</a:t>
          </a:r>
          <a:r>
            <a:rPr lang="en-US" sz="2100" kern="1200" dirty="0" err="1"/>
            <a:t>LibC</a:t>
          </a:r>
          <a:r>
            <a:rPr lang="en-US" sz="2100" kern="1200" dirty="0"/>
            <a:t> or .text)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Know how the program works and what is allocated!</a:t>
          </a:r>
        </a:p>
      </dsp:txBody>
      <dsp:txXfrm>
        <a:off x="0" y="1469212"/>
        <a:ext cx="7886700" cy="1587600"/>
      </dsp:txXfrm>
    </dsp:sp>
    <dsp:sp modelId="{197FA927-0764-7541-9878-360DF3CFA094}">
      <dsp:nvSpPr>
        <dsp:cNvPr id="0" name=""/>
        <dsp:cNvSpPr/>
      </dsp:nvSpPr>
      <dsp:spPr>
        <a:xfrm>
          <a:off x="394335" y="1159251"/>
          <a:ext cx="552069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about the victim program?</a:t>
          </a:r>
        </a:p>
      </dsp:txBody>
      <dsp:txXfrm>
        <a:off x="424597" y="1189513"/>
        <a:ext cx="5460166" cy="5593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82AF8-E121-488D-A173-D9AC02591CAA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99C4E-5BF9-4862-AD64-9D0FD3CB338F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Same before early in the modules. Time to put it to use </a:t>
          </a:r>
          <a:r>
            <a:rPr lang="en-US" sz="2100" kern="1200">
              <a:sym typeface="Wingdings" panose="05000000000000000000" pitchFamily="2" charset="2"/>
            </a:rPr>
            <a:t></a:t>
          </a:r>
          <a:r>
            <a:rPr lang="en-US" sz="2100" kern="1200"/>
            <a:t> </a:t>
          </a:r>
        </a:p>
      </dsp:txBody>
      <dsp:txXfrm>
        <a:off x="16115" y="2291375"/>
        <a:ext cx="3611250" cy="720000"/>
      </dsp:txXfrm>
    </dsp:sp>
    <dsp:sp modelId="{F5A34A81-415A-4B69-BAAF-7CA10843B42F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7F2A3-2B67-4DD1-B91D-781905A403B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scary when you know </a:t>
          </a:r>
          <a:r>
            <a:rPr lang="en-US" sz="2100" b="1" i="1" kern="1200"/>
            <a:t>what</a:t>
          </a:r>
          <a:r>
            <a:rPr lang="en-US" sz="2100" kern="1200"/>
            <a:t> to expect!</a:t>
          </a:r>
        </a:p>
      </dsp:txBody>
      <dsp:txXfrm>
        <a:off x="4259334" y="2291375"/>
        <a:ext cx="361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A9A7B-9688-4815-A5EC-E57FE06690D6}">
      <dsp:nvSpPr>
        <dsp:cNvPr id="0" name=""/>
        <dsp:cNvSpPr/>
      </dsp:nvSpPr>
      <dsp:spPr>
        <a:xfrm>
          <a:off x="1282584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86223-5E11-4090-9833-6A196451981E}">
      <dsp:nvSpPr>
        <dsp:cNvPr id="0" name=""/>
        <dsp:cNvSpPr/>
      </dsp:nvSpPr>
      <dsp:spPr>
        <a:xfrm>
          <a:off x="1670146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3F47-ECB0-4C25-ADD1-CB31146B93BE}">
      <dsp:nvSpPr>
        <dsp:cNvPr id="0" name=""/>
        <dsp:cNvSpPr/>
      </dsp:nvSpPr>
      <dsp:spPr>
        <a:xfrm>
          <a:off x="701240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kern="1200" dirty="0"/>
            <a:t>Randomize</a:t>
          </a:r>
          <a:r>
            <a:rPr lang="en-US" sz="2500" kern="1200" dirty="0"/>
            <a:t> </a:t>
          </a:r>
          <a:r>
            <a:rPr lang="en-US" sz="2500" b="1" kern="1200" dirty="0"/>
            <a:t>data</a:t>
          </a:r>
          <a:r>
            <a:rPr lang="en-US" sz="2500" kern="1200" dirty="0"/>
            <a:t> sections</a:t>
          </a:r>
        </a:p>
      </dsp:txBody>
      <dsp:txXfrm>
        <a:off x="701240" y="2405548"/>
        <a:ext cx="2981250" cy="720000"/>
      </dsp:txXfrm>
    </dsp:sp>
    <dsp:sp modelId="{E4CB2820-16FF-40EA-B348-068AC428660C}">
      <dsp:nvSpPr>
        <dsp:cNvPr id="0" name=""/>
        <dsp:cNvSpPr/>
      </dsp:nvSpPr>
      <dsp:spPr>
        <a:xfrm>
          <a:off x="4785553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DD8A3-D0E9-41FB-AF84-8A254ED1B069}">
      <dsp:nvSpPr>
        <dsp:cNvPr id="0" name=""/>
        <dsp:cNvSpPr/>
      </dsp:nvSpPr>
      <dsp:spPr>
        <a:xfrm>
          <a:off x="5173115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35C7E-91F0-43B1-9612-59956363EDD1}">
      <dsp:nvSpPr>
        <dsp:cNvPr id="0" name=""/>
        <dsp:cNvSpPr/>
      </dsp:nvSpPr>
      <dsp:spPr>
        <a:xfrm>
          <a:off x="4204209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heap and stack </a:t>
          </a:r>
        </a:p>
      </dsp:txBody>
      <dsp:txXfrm>
        <a:off x="4204209" y="2405548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B4466-7111-453B-8FE2-06403BFB4241}">
      <dsp:nvSpPr>
        <dsp:cNvPr id="0" name=""/>
        <dsp:cNvSpPr/>
      </dsp:nvSpPr>
      <dsp:spPr>
        <a:xfrm>
          <a:off x="5635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9FF8-8527-4FEE-984F-839E03612D7A}">
      <dsp:nvSpPr>
        <dsp:cNvPr id="0" name=""/>
        <dsp:cNvSpPr/>
      </dsp:nvSpPr>
      <dsp:spPr>
        <a:xfrm>
          <a:off x="5635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Referencing pointers is no longer trivial</a:t>
          </a:r>
        </a:p>
      </dsp:txBody>
      <dsp:txXfrm>
        <a:off x="5635" y="1745385"/>
        <a:ext cx="2455312" cy="437352"/>
      </dsp:txXfrm>
    </dsp:sp>
    <dsp:sp modelId="{32E06ECF-E1C4-4097-BAFD-2FACD2FA62B5}">
      <dsp:nvSpPr>
        <dsp:cNvPr id="0" name=""/>
        <dsp:cNvSpPr/>
      </dsp:nvSpPr>
      <dsp:spPr>
        <a:xfrm>
          <a:off x="5635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know WHERE to reference!</a:t>
          </a:r>
        </a:p>
      </dsp:txBody>
      <dsp:txXfrm>
        <a:off x="5635" y="2214138"/>
        <a:ext cx="2455312" cy="174386"/>
      </dsp:txXfrm>
    </dsp:sp>
    <dsp:sp modelId="{9AAA1B90-00C8-4743-B2EF-9566A2770403}">
      <dsp:nvSpPr>
        <dsp:cNvPr id="0" name=""/>
        <dsp:cNvSpPr/>
      </dsp:nvSpPr>
      <dsp:spPr>
        <a:xfrm>
          <a:off x="2890627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61F33-ADEF-4976-89D7-6504DC3CD13E}">
      <dsp:nvSpPr>
        <dsp:cNvPr id="0" name=""/>
        <dsp:cNvSpPr/>
      </dsp:nvSpPr>
      <dsp:spPr>
        <a:xfrm>
          <a:off x="2890627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Creating pointers to unmapped memory crashes the program</a:t>
          </a:r>
        </a:p>
      </dsp:txBody>
      <dsp:txXfrm>
        <a:off x="2890627" y="1745385"/>
        <a:ext cx="2455312" cy="437352"/>
      </dsp:txXfrm>
    </dsp:sp>
    <dsp:sp modelId="{34ADBDC5-9485-46FE-9B09-B8D396D6E056}">
      <dsp:nvSpPr>
        <dsp:cNvPr id="0" name=""/>
        <dsp:cNvSpPr/>
      </dsp:nvSpPr>
      <dsp:spPr>
        <a:xfrm>
          <a:off x="2890627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DD227-E0C6-4BD0-B610-761CB68BC2FE}">
      <dsp:nvSpPr>
        <dsp:cNvPr id="0" name=""/>
        <dsp:cNvSpPr/>
      </dsp:nvSpPr>
      <dsp:spPr>
        <a:xfrm>
          <a:off x="5775619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EB00-F023-4E5C-8968-7548AC12E16D}">
      <dsp:nvSpPr>
        <dsp:cNvPr id="0" name=""/>
        <dsp:cNvSpPr/>
      </dsp:nvSpPr>
      <dsp:spPr>
        <a:xfrm>
          <a:off x="5775619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Unsure where you are in memory</a:t>
          </a:r>
        </a:p>
      </dsp:txBody>
      <dsp:txXfrm>
        <a:off x="5775619" y="1745385"/>
        <a:ext cx="2455312" cy="437352"/>
      </dsp:txXfrm>
    </dsp:sp>
    <dsp:sp modelId="{044868A4-3553-4EC5-932E-33140215B725}">
      <dsp:nvSpPr>
        <dsp:cNvPr id="0" name=""/>
        <dsp:cNvSpPr/>
      </dsp:nvSpPr>
      <dsp:spPr>
        <a:xfrm>
          <a:off x="5775619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D0276-6B9B-4BB1-BBC2-388BCFFF4B38}">
      <dsp:nvSpPr>
        <dsp:cNvPr id="0" name=""/>
        <dsp:cNvSpPr/>
      </dsp:nvSpPr>
      <dsp:spPr>
        <a:xfrm>
          <a:off x="1056174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C9577-E9E0-444C-88E2-AA8E4F0E4496}">
      <dsp:nvSpPr>
        <dsp:cNvPr id="0" name=""/>
        <dsp:cNvSpPr/>
      </dsp:nvSpPr>
      <dsp:spPr>
        <a:xfrm>
          <a:off x="19768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Randomize the </a:t>
          </a:r>
          <a:r>
            <a:rPr lang="en-US" sz="2500" b="1" i="1" kern="1200"/>
            <a:t>code</a:t>
          </a:r>
          <a:r>
            <a:rPr lang="en-US" sz="2500" kern="1200"/>
            <a:t> sections</a:t>
          </a:r>
        </a:p>
      </dsp:txBody>
      <dsp:txXfrm>
        <a:off x="19768" y="2304770"/>
        <a:ext cx="3768750" cy="720000"/>
      </dsp:txXfrm>
    </dsp:sp>
    <dsp:sp modelId="{633670F9-1C18-409A-AB06-EE55C0B74139}">
      <dsp:nvSpPr>
        <dsp:cNvPr id="0" name=""/>
        <dsp:cNvSpPr/>
      </dsp:nvSpPr>
      <dsp:spPr>
        <a:xfrm>
          <a:off x="5484455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87D74-607E-4F4D-8C04-1402F5FA3668}">
      <dsp:nvSpPr>
        <dsp:cNvPr id="0" name=""/>
        <dsp:cNvSpPr/>
      </dsp:nvSpPr>
      <dsp:spPr>
        <a:xfrm>
          <a:off x="4448049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.text &amp; .</a:t>
          </a:r>
          <a:r>
            <a:rPr lang="en-US" sz="2500" kern="1200" dirty="0" err="1"/>
            <a:t>bss</a:t>
          </a:r>
          <a:r>
            <a:rPr lang="en-US" sz="2500" kern="1200" dirty="0"/>
            <a:t> sections</a:t>
          </a:r>
        </a:p>
      </dsp:txBody>
      <dsp:txXfrm>
        <a:off x="4448049" y="2304770"/>
        <a:ext cx="37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70B68-872E-E543-BB87-23B8D65E9BFB}">
      <dsp:nvSpPr>
        <dsp:cNvPr id="0" name=""/>
        <dsp:cNvSpPr/>
      </dsp:nvSpPr>
      <dsp:spPr>
        <a:xfrm>
          <a:off x="1461209" y="595729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Referencing </a:t>
          </a:r>
          <a:r>
            <a:rPr lang="en-US" sz="2200" i="1" kern="1200" dirty="0"/>
            <a:t>code</a:t>
          </a:r>
          <a:r>
            <a:rPr lang="en-US" sz="2200" kern="1200" dirty="0"/>
            <a:t> sections is no longer easy</a:t>
          </a:r>
        </a:p>
      </dsp:txBody>
      <dsp:txXfrm>
        <a:off x="1491500" y="626020"/>
        <a:ext cx="2007868" cy="973643"/>
      </dsp:txXfrm>
    </dsp:sp>
    <dsp:sp modelId="{E857CFC9-1CA3-A24E-9559-BAF0D620FD84}">
      <dsp:nvSpPr>
        <dsp:cNvPr id="0" name=""/>
        <dsp:cNvSpPr/>
      </dsp:nvSpPr>
      <dsp:spPr>
        <a:xfrm rot="19457599">
          <a:off x="3433889" y="78249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790029"/>
        <a:ext cx="50946" cy="50946"/>
      </dsp:txXfrm>
    </dsp:sp>
    <dsp:sp modelId="{4FBE2D46-C3DE-8A4C-B020-649D794A05FE}">
      <dsp:nvSpPr>
        <dsp:cNvPr id="0" name=""/>
        <dsp:cNvSpPr/>
      </dsp:nvSpPr>
      <dsp:spPr>
        <a:xfrm>
          <a:off x="4357040" y="1050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not know WHERE to go!</a:t>
          </a:r>
        </a:p>
      </dsp:txBody>
      <dsp:txXfrm>
        <a:off x="4387331" y="31341"/>
        <a:ext cx="2007868" cy="973643"/>
      </dsp:txXfrm>
    </dsp:sp>
    <dsp:sp modelId="{D16F5603-C5C2-4C4C-BEA1-0AADE2D6CB98}">
      <dsp:nvSpPr>
        <dsp:cNvPr id="0" name=""/>
        <dsp:cNvSpPr/>
      </dsp:nvSpPr>
      <dsp:spPr>
        <a:xfrm rot="2142401">
          <a:off x="3433889" y="137717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1384708"/>
        <a:ext cx="50946" cy="50946"/>
      </dsp:txXfrm>
    </dsp:sp>
    <dsp:sp modelId="{8984C594-B9AE-DF4A-A5BC-E53D8D40B61B}">
      <dsp:nvSpPr>
        <dsp:cNvPr id="0" name=""/>
        <dsp:cNvSpPr/>
      </dsp:nvSpPr>
      <dsp:spPr>
        <a:xfrm>
          <a:off x="4357040" y="1190409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.</a:t>
          </a:r>
          <a:r>
            <a:rPr lang="en-US" sz="2200" kern="1200" dirty="0" err="1"/>
            <a:t>bss</a:t>
          </a:r>
          <a:r>
            <a:rPr lang="en-US" sz="2200" kern="1200" dirty="0"/>
            <a:t> section</a:t>
          </a:r>
        </a:p>
      </dsp:txBody>
      <dsp:txXfrm>
        <a:off x="4387331" y="1220700"/>
        <a:ext cx="2007868" cy="973643"/>
      </dsp:txXfrm>
    </dsp:sp>
    <dsp:sp modelId="{B69792F6-66B5-0D41-952E-0A9B0B21AE21}">
      <dsp:nvSpPr>
        <dsp:cNvPr id="0" name=""/>
        <dsp:cNvSpPr/>
      </dsp:nvSpPr>
      <dsp:spPr>
        <a:xfrm>
          <a:off x="1461209" y="1785088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Unsure where you are in memory</a:t>
          </a:r>
        </a:p>
      </dsp:txBody>
      <dsp:txXfrm>
        <a:off x="1491500" y="1815379"/>
        <a:ext cx="2007868" cy="973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9A69D-2C71-D842-8CA7-74A389A2FC85}">
      <dsp:nvSpPr>
        <dsp:cNvPr id="0" name=""/>
        <dsp:cNvSpPr/>
      </dsp:nvSpPr>
      <dsp:spPr>
        <a:xfrm>
          <a:off x="0" y="291445"/>
          <a:ext cx="4630057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 of bounds reads to leak program address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Again, focus of this module </a:t>
          </a:r>
        </a:p>
      </dsp:txBody>
      <dsp:txXfrm>
        <a:off x="0" y="291445"/>
        <a:ext cx="4630057" cy="1304100"/>
      </dsp:txXfrm>
    </dsp:sp>
    <dsp:sp modelId="{050107EC-ED66-4747-B3CA-2E642E07ABB6}">
      <dsp:nvSpPr>
        <dsp:cNvPr id="0" name=""/>
        <dsp:cNvSpPr/>
      </dsp:nvSpPr>
      <dsp:spPr>
        <a:xfrm>
          <a:off x="231502" y="25765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Information disclosure </a:t>
          </a:r>
        </a:p>
      </dsp:txBody>
      <dsp:txXfrm>
        <a:off x="257441" y="51704"/>
        <a:ext cx="3189161" cy="479482"/>
      </dsp:txXfrm>
    </dsp:sp>
    <dsp:sp modelId="{CB9D60BC-A08A-EF4F-A64B-3A6DCA21484A}">
      <dsp:nvSpPr>
        <dsp:cNvPr id="0" name=""/>
        <dsp:cNvSpPr/>
      </dsp:nvSpPr>
      <dsp:spPr>
        <a:xfrm>
          <a:off x="0" y="1958425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1958425"/>
        <a:ext cx="4630057" cy="453600"/>
      </dsp:txXfrm>
    </dsp:sp>
    <dsp:sp modelId="{641F1FF7-5D25-2642-B7EB-35A7A152ADD1}">
      <dsp:nvSpPr>
        <dsp:cNvPr id="0" name=""/>
        <dsp:cNvSpPr/>
      </dsp:nvSpPr>
      <dsp:spPr>
        <a:xfrm>
          <a:off x="231502" y="1692745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Brute force </a:t>
          </a:r>
        </a:p>
      </dsp:txBody>
      <dsp:txXfrm>
        <a:off x="257441" y="1718684"/>
        <a:ext cx="3189161" cy="479482"/>
      </dsp:txXfrm>
    </dsp:sp>
    <dsp:sp modelId="{7CA42BFC-DEC2-0743-898F-4E6F6DEB936F}">
      <dsp:nvSpPr>
        <dsp:cNvPr id="0" name=""/>
        <dsp:cNvSpPr/>
      </dsp:nvSpPr>
      <dsp:spPr>
        <a:xfrm>
          <a:off x="0" y="2774906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E74F9-C71B-3048-8F8F-559354CB4155}">
      <dsp:nvSpPr>
        <dsp:cNvPr id="0" name=""/>
        <dsp:cNvSpPr/>
      </dsp:nvSpPr>
      <dsp:spPr>
        <a:xfrm>
          <a:off x="231502" y="2509225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 overwrites</a:t>
          </a:r>
        </a:p>
      </dsp:txBody>
      <dsp:txXfrm>
        <a:off x="257441" y="2535164"/>
        <a:ext cx="3189161" cy="479482"/>
      </dsp:txXfrm>
    </dsp:sp>
    <dsp:sp modelId="{53542EAE-A6EE-8045-A0BC-5688EB7D4DB3}">
      <dsp:nvSpPr>
        <dsp:cNvPr id="0" name=""/>
        <dsp:cNvSpPr/>
      </dsp:nvSpPr>
      <dsp:spPr>
        <a:xfrm>
          <a:off x="0" y="3591386"/>
          <a:ext cx="4630057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LibC</a:t>
          </a:r>
          <a:r>
            <a:rPr lang="en-US" sz="1800" kern="1200" dirty="0"/>
            <a:t> (if known) </a:t>
          </a:r>
        </a:p>
      </dsp:txBody>
      <dsp:txXfrm>
        <a:off x="0" y="3591386"/>
        <a:ext cx="4630057" cy="765450"/>
      </dsp:txXfrm>
    </dsp:sp>
    <dsp:sp modelId="{B6A8E909-6526-4D42-B3C8-A7637174591E}">
      <dsp:nvSpPr>
        <dsp:cNvPr id="0" name=""/>
        <dsp:cNvSpPr/>
      </dsp:nvSpPr>
      <dsp:spPr>
        <a:xfrm>
          <a:off x="231502" y="3325706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Reference other code sections</a:t>
          </a:r>
        </a:p>
      </dsp:txBody>
      <dsp:txXfrm>
        <a:off x="257441" y="3351645"/>
        <a:ext cx="3189161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FF91-5414-5D44-8797-C579B022DE73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8D182-4098-A040-84EA-BF13153C3C00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Uninitialized Memory </a:t>
          </a:r>
        </a:p>
      </dsp:txBody>
      <dsp:txXfrm>
        <a:off x="420274" y="73330"/>
        <a:ext cx="5468812" cy="479482"/>
      </dsp:txXfrm>
    </dsp:sp>
    <dsp:sp modelId="{B2B2437E-A3F0-614E-9862-B6D2D1DAF289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7186-8BE0-314E-99F1-B94DBE6E2488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after free</a:t>
          </a:r>
        </a:p>
      </dsp:txBody>
      <dsp:txXfrm>
        <a:off x="420274" y="889811"/>
        <a:ext cx="5468812" cy="479482"/>
      </dsp:txXfrm>
    </dsp:sp>
    <dsp:sp modelId="{89AD06F3-BF00-7145-8B03-1BCA279280F8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BF18-2193-C44A-A20B-65338489AC2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 of bounds read</a:t>
          </a:r>
        </a:p>
      </dsp:txBody>
      <dsp:txXfrm>
        <a:off x="420274" y="1706291"/>
        <a:ext cx="5468812" cy="479482"/>
      </dsp:txXfrm>
    </dsp:sp>
    <dsp:sp modelId="{120E51CA-335C-E044-B1D4-4611BAE02C76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396B2-B749-A146-97EF-77F9C856450F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Others (not talked about in course)</a:t>
          </a:r>
        </a:p>
      </dsp:txBody>
      <dsp:txXfrm>
        <a:off x="420274" y="2522771"/>
        <a:ext cx="5468812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is not always initialized</a:t>
          </a:r>
        </a:p>
      </dsp:txBody>
      <dsp:txXfrm>
        <a:off x="2351" y="1803618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351" y="2395191"/>
        <a:ext cx="3623906" cy="436232"/>
      </dsp:txXfrm>
    </dsp:sp>
    <dsp:sp modelId="{D08AEEAB-6B00-4211-B5B7-083C8EA13622}">
      <dsp:nvSpPr>
        <dsp:cNvPr id="0" name=""/>
        <dsp:cNvSpPr/>
      </dsp:nvSpPr>
      <dsp:spPr>
        <a:xfrm>
          <a:off x="426044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What happens if we access this uninitialized memory?</a:t>
          </a:r>
        </a:p>
      </dsp:txBody>
      <dsp:txXfrm>
        <a:off x="4260441" y="1803618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Malloc does not initialize memory to zero for you</a:t>
          </a:r>
        </a:p>
      </dsp:txBody>
      <dsp:txXfrm>
        <a:off x="2351" y="1783300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Calloc</a:t>
          </a:r>
          <a:r>
            <a:rPr lang="en-US" sz="1400" kern="1200" dirty="0"/>
            <a:t> does do this though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done all the time for efficiency reasons</a:t>
          </a:r>
        </a:p>
      </dsp:txBody>
      <dsp:txXfrm>
        <a:off x="2351" y="2375762"/>
        <a:ext cx="3623906" cy="477890"/>
      </dsp:txXfrm>
    </dsp:sp>
    <dsp:sp modelId="{D08AEEAB-6B00-4211-B5B7-083C8EA13622}">
      <dsp:nvSpPr>
        <dsp:cNvPr id="0" name=""/>
        <dsp:cNvSpPr/>
      </dsp:nvSpPr>
      <dsp:spPr>
        <a:xfrm>
          <a:off x="426044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that is </a:t>
          </a:r>
          <a:r>
            <a:rPr lang="en-US" sz="1900" b="1" i="1" kern="1200" dirty="0"/>
            <a:t>not</a:t>
          </a:r>
          <a:r>
            <a:rPr lang="en-US" sz="1900" kern="1200" dirty="0"/>
            <a:t> cleared can be read!</a:t>
          </a:r>
        </a:p>
      </dsp:txBody>
      <dsp:txXfrm>
        <a:off x="4260441" y="1783300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2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47 24575,'-22'0'0,"-2"4"0,-28 1 0,9 0 0,-11 4 0,16-5 0,18 1 0,3-2 0,14-1 0,-3 1 0,3 1 0,-5 0 0,-12 11 0,8-7 0,-20 12 0,22-15 0,-6 5 0,11-6 0,0-1 0,1 3 0,1-3 0,1 3 0,-5 11 0,5-7 0,-10 12 0,11-12 0,-6 3 0,3 6 0,-1-7 0,-2 11 0,4-14 0,1 4 0,-2 6 0,3-9 0,-5 12 0,6-16 0,-3 4 0,1-5 0,-1-1 0,1 1 0,0-1 0,0 0 0,1 1 0,-1 5 0,0-2 0,2 8 0,-2 31 0,2-15 0,0 20 0,0 5 0,-4-25 0,3 46 0,-5-48 0,6 27 0,-3-36 0,3 5 0,0-9 0,2-7 0,-1 0 0,0 2 0,1-6 0,1 10 0,0-10 0,2 6 0,6 2 0,-5-4 0,30 26 0,-24-22 0,24 22 0,-9-17 0,-7-3 0,30 11 0,-32-19 0,15 8 0,3-8 0,-17-5 0,44 1 0,-39-1 0,26-3 0,-11 3 0,-14-5 0,17-2 0,-30 1 0,7-3 0,-10 6 0,-2-2 0,2-2 0,-4 1 0,1-4 0,2-3 0,-1 4 0,6-16 0,-5 12 0,2-13 0,0 3 0,-1 1 0,8-18 0,-5 16 0,0-9 0,-2 0 0,-4 9 0,1-9 0,1-7 0,-2 15 0,4-35 0,-6 35 0,0-22 0,-4-1 0,0 14 0,0-32 0,0 44 0,0-17 0,0 3 0,0 14 0,-4-37 0,0 38 0,-1-19 0,-2 6 0,3 11 0,-5-24 0,6 27 0,-6-12 0,2 15 0,1 3 0,-1-1 0,6 6 0,-1 0 0,-3-4 0,4 4 0,-10-10 0,8 8 0,-5-3 0,1-1 0,1 6 0,-3-6 0,4 7 0,-2-2 0,3 3 0,-1-3 0,-12-3 0,8 2 0,-11-1 0,-5 2 0,8 4 0,-10-3 0,16 5 0,5-1 0,1 4 0,1 1 0,-1 1 0,0 1 0,3-1 0,-2-1 0,1 2 0,-3-2 0,1 4 0,-7-2 0,6 0 0,-5-2 0,7-1 0,1-2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82 24575,'-13'0'0,"0"0"0,-4 0 0,-1 0 0,1 0 0,-7 4 0,9-4 0,-4 4 0,14-2 0,-7 4 0,5 4 0,-13 8 0,8-4 0,-29 18 0,19-13 0,-13 7 0,6-2 0,19-15 0,-9 8 0,14-14 0,3 3 0,-2-1 0,1 2 0,-7 12 0,5-7 0,-8 10 0,10-14 0,-5 4 0,6-5 0,-3 0 0,3 2 0,0-4 0,2 1 0,0 11 0,0-7 0,0 12 0,0-8 0,0 0 0,0 15 0,0-12 0,0 26 0,0-26 0,2 9 0,-2-7 0,2-9 0,0 8 0,1-11 0,-1 0 0,2 2 0,-1-2 0,-1 2 0,2 0 0,-1 3 0,2-2 0,-2 1 0,1-3 0,-1 3 0,1-1 0,4 6 0,-2-2 0,5 3 0,-2 0 0,1-3 0,26 19 0,-23-21 0,24 15 0,-12-16 0,-5-1 0,24 8 0,-27-9 0,9 1 0,-14-2 0,-4-3 0,14 8 0,-12-9 0,9 5 0,0-5 0,-3-1 0,20 4 0,-8-6 0,4 4 0,24-5 0,-24 0 0,67 0 0,-64 0 0,25 0 0,-37 0 0,-13-2 0,8-1 0,-11-1 0,0-1 0,10-14 0,-8 9 0,12-22 0,-11 22 0,0-7 0,-1 7 0,-5 4 0,6-10 0,-9 10 0,7-9 0,-8-10 0,5 4 0,-4-9 0,2-1 0,-3 11 0,0-37 0,0 39 0,0-25 0,-5 5 0,3 18 0,-11-36 0,11 43 0,-9-17 0,6 17 0,-3-1 0,-2-9 0,3 12 0,1-9 0,-4 1 0,2 9 0,-12-25 0,8 24 0,-6-19 0,-6 1 0,4 5 0,-19-24 0,18 24 0,-6-6 0,-3 3 0,15 15 0,-13-11 0,23 18 0,-1 0 0,1 1 0,1 2 0,-3-1 0,-4 1 0,1 2 0,-13 0 0,-25-10 0,9 8 0,-46-14 0,57 13 0,-22-3 0,30 1 0,7 4 0,-4-3 0,13 4 0,1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A’s are some secret that we want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2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12.xml"/><Relationship Id="rId7" Type="http://schemas.openxmlformats.org/officeDocument/2006/relationships/customXml" Target="../ink/ink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customXml" Target="../ink/ink3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Leaks in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ASLR &amp; PIE ruined everything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9860"/>
            <a:ext cx="2985191" cy="4183451"/>
          </a:xfrm>
        </p:spPr>
        <p:txBody>
          <a:bodyPr>
            <a:normAutofit/>
          </a:bodyPr>
          <a:lstStyle/>
          <a:p>
            <a:r>
              <a:rPr lang="en-US" dirty="0"/>
              <a:t>Defeating PIE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90F13-87FA-4705-AB87-CBF10926E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74949"/>
              </p:ext>
            </p:extLst>
          </p:nvPr>
        </p:nvGraphicFramePr>
        <p:xfrm>
          <a:off x="4056741" y="255874"/>
          <a:ext cx="4630057" cy="438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1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4682-4F7D-6640-A9AA-9E747970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17" y="419860"/>
            <a:ext cx="5077343" cy="1248430"/>
          </a:xfrm>
        </p:spPr>
        <p:txBody>
          <a:bodyPr>
            <a:normAutofit/>
          </a:bodyPr>
          <a:lstStyle/>
          <a:p>
            <a:r>
              <a:rPr lang="en-US" dirty="0"/>
              <a:t>ASLR &amp; PIE (Practically)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E485-AE8C-CE44-816E-D9AE9373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203748" cy="27964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Raises the bar significantly for exploitation</a:t>
            </a:r>
          </a:p>
          <a:p>
            <a:pPr lvl="1"/>
            <a:r>
              <a:rPr lang="en-US" dirty="0"/>
              <a:t>Most exploits require information leak and code execution as separate bugs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Where do I reference a pointer at? (ASLR) </a:t>
            </a:r>
          </a:p>
          <a:p>
            <a:r>
              <a:rPr lang="en-US" dirty="0"/>
              <a:t>Where do I jump to for a ROP chain? (PIE)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BADFC-7D59-4AA8-8EF1-61761B1BA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0" r="24840" b="-1"/>
          <a:stretch/>
        </p:blipFill>
        <p:spPr>
          <a:xfrm>
            <a:off x="5391445" y="7"/>
            <a:ext cx="375255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C785-40AA-3A44-AAC7-761CB6C7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273847"/>
            <a:ext cx="875338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Focus of Module – Information Leaks 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FAA9807-3C05-4946-853A-1B9D662CB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Hit the leaks HARD</a:t>
            </a:r>
          </a:p>
          <a:p>
            <a:r>
              <a:rPr lang="en-US" dirty="0"/>
              <a:t>Requirement in modern exploitation</a:t>
            </a:r>
          </a:p>
        </p:txBody>
      </p:sp>
      <p:pic>
        <p:nvPicPr>
          <p:cNvPr id="2050" name="Picture 2" descr="Nothing Is Safe (Audio Remix) [feat. Hackage] by NEONLIGHT">
            <a:extLst>
              <a:ext uri="{FF2B5EF4-FFF2-40B4-BE49-F238E27FC236}">
                <a16:creationId xmlns:a16="http://schemas.microsoft.com/office/drawing/2014/main" id="{B5CEDA40-66AE-114E-BCDE-58F47B4BF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1" b="94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7294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0BE-1907-0C4F-9EED-74C4DAD1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E9D89-BE67-4854-BC65-2934905CB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4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8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8332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96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Initial Usage of Memory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Pointer stores </a:t>
            </a:r>
            <a:r>
              <a:rPr lang="en-US" b="1" i="1" dirty="0"/>
              <a:t>secret</a:t>
            </a:r>
            <a:r>
              <a:rPr lang="en-US" dirty="0"/>
              <a:t> data</a:t>
            </a:r>
          </a:p>
          <a:p>
            <a:r>
              <a:rPr lang="en-US" dirty="0"/>
              <a:t>Would it be possible to get this some other way!?</a:t>
            </a:r>
          </a:p>
        </p:txBody>
      </p:sp>
      <p:pic>
        <p:nvPicPr>
          <p:cNvPr id="11" name="Content Placeholder 10" descr="Secret data with a pointer to this location">
            <a:extLst>
              <a:ext uri="{FF2B5EF4-FFF2-40B4-BE49-F238E27FC236}">
                <a16:creationId xmlns:a16="http://schemas.microsoft.com/office/drawing/2014/main" id="{95E096F7-FADF-B148-AB2C-8A524EEA7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9531" y="2101839"/>
            <a:ext cx="3951587" cy="1663826"/>
          </a:xfrm>
        </p:spPr>
      </p:pic>
    </p:spTree>
    <p:extLst>
      <p:ext uri="{BB962C8B-B14F-4D97-AF65-F5344CB8AC3E}">
        <p14:creationId xmlns:p14="http://schemas.microsoft.com/office/powerpoint/2010/main" val="28174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Pointer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Secret Data memory never gets initialized</a:t>
            </a:r>
          </a:p>
          <a:p>
            <a:r>
              <a:rPr lang="en-US" b="1" i="1" dirty="0"/>
              <a:t>Second</a:t>
            </a:r>
            <a:r>
              <a:rPr lang="en-US" dirty="0"/>
              <a:t> (new) pointer points to </a:t>
            </a:r>
            <a:r>
              <a:rPr lang="en-US" b="1" i="1" dirty="0"/>
              <a:t>secret</a:t>
            </a:r>
            <a:r>
              <a:rPr lang="en-US" dirty="0"/>
              <a:t> data</a:t>
            </a:r>
          </a:p>
          <a:p>
            <a:r>
              <a:rPr lang="en-US" dirty="0"/>
              <a:t>Read secret data from </a:t>
            </a:r>
            <a:r>
              <a:rPr lang="en-US" b="1" i="1" dirty="0"/>
              <a:t>Second</a:t>
            </a:r>
            <a:r>
              <a:rPr lang="en-US" dirty="0"/>
              <a:t> pointer</a:t>
            </a:r>
          </a:p>
          <a:p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197697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Pointer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Read </a:t>
            </a:r>
            <a:r>
              <a:rPr lang="en-US" b="1" i="1" dirty="0"/>
              <a:t>secret data</a:t>
            </a:r>
            <a:r>
              <a:rPr lang="en-US" dirty="0"/>
              <a:t> from </a:t>
            </a:r>
            <a:r>
              <a:rPr lang="en-US" b="1" i="1" dirty="0"/>
              <a:t>second </a:t>
            </a:r>
            <a:r>
              <a:rPr lang="en-US" dirty="0"/>
              <a:t>pointer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343442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 descr="Heap chunk setup for uninitialized memory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Starts with a basic TCache Chunk</a:t>
            </a:r>
          </a:p>
          <a:p>
            <a:endParaRPr lang="en-US" dirty="0"/>
          </a:p>
        </p:txBody>
      </p:sp>
      <p:pic>
        <p:nvPicPr>
          <p:cNvPr id="23" name="Picture 22" descr="Uninitialized ">
            <a:extLst>
              <a:ext uri="{FF2B5EF4-FFF2-40B4-BE49-F238E27FC236}">
                <a16:creationId xmlns:a16="http://schemas.microsoft.com/office/drawing/2014/main" id="{E8C8BD71-84D6-AB4E-9573-E42ADEE0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1260"/>
            <a:ext cx="4063846" cy="29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Free the chunk</a:t>
            </a:r>
          </a:p>
          <a:p>
            <a:r>
              <a:rPr lang="en-US" dirty="0"/>
              <a:t>TCache Chunk has pointer to </a:t>
            </a:r>
            <a:r>
              <a:rPr lang="en-US" b="1" i="1" dirty="0"/>
              <a:t>next (fd)</a:t>
            </a:r>
            <a:r>
              <a:rPr lang="en-US" dirty="0"/>
              <a:t> pointer in the linked list</a:t>
            </a:r>
          </a:p>
          <a:p>
            <a:r>
              <a:rPr lang="en-US" dirty="0"/>
              <a:t>Heap pointer!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B562-01A4-2143-9176-74EA1EA6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pic>
        <p:nvPicPr>
          <p:cNvPr id="1028" name="Picture 4" descr="Bill Nye Magic Meme | Bill Nye The Science Guy Remixes | Know Your Meme">
            <a:extLst>
              <a:ext uri="{FF2B5EF4-FFF2-40B4-BE49-F238E27FC236}">
                <a16:creationId xmlns:a16="http://schemas.microsoft.com/office/drawing/2014/main" id="{07E1ABF7-A539-6148-ACE4-CA5750B0D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r="1" b="27851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048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 Allocated Again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Allocate the chunk</a:t>
            </a:r>
          </a:p>
          <a:p>
            <a:r>
              <a:rPr lang="en-US" b="1" i="1" dirty="0"/>
              <a:t>Next (fd)</a:t>
            </a:r>
            <a:r>
              <a:rPr lang="en-US" dirty="0"/>
              <a:t> location is never initialized!</a:t>
            </a:r>
          </a:p>
          <a:p>
            <a:r>
              <a:rPr lang="en-US" dirty="0"/>
              <a:t>Reading this will leak </a:t>
            </a:r>
            <a:r>
              <a:rPr lang="en-US" b="1" i="1" dirty="0"/>
              <a:t>heap</a:t>
            </a:r>
            <a:r>
              <a:rPr lang="en-US" dirty="0"/>
              <a:t> address :fire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F3DB47CB-4998-8343-BD6D-4B7950137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25" y="1571049"/>
            <a:ext cx="4173747" cy="3067453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CE3345-86FD-0641-AF30-36638B410948}"/>
              </a:ext>
            </a:extLst>
          </p:cNvPr>
          <p:cNvCxnSpPr>
            <a:cxnSpLocks/>
          </p:cNvCxnSpPr>
          <p:nvPr/>
        </p:nvCxnSpPr>
        <p:spPr>
          <a:xfrm>
            <a:off x="980901" y="3041620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eap Chunk">
            <a:extLst>
              <a:ext uri="{FF2B5EF4-FFF2-40B4-BE49-F238E27FC236}">
                <a16:creationId xmlns:a16="http://schemas.microsoft.com/office/drawing/2014/main" id="{B98F8813-85E2-2747-9F84-A2E0BCBF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985" y="3619500"/>
            <a:ext cx="914400" cy="1524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D58398-C0E8-C449-83D5-323C2FCDA188}"/>
              </a:ext>
            </a:extLst>
          </p:cNvPr>
          <p:cNvCxnSpPr>
            <a:cxnSpLocks/>
          </p:cNvCxnSpPr>
          <p:nvPr/>
        </p:nvCxnSpPr>
        <p:spPr>
          <a:xfrm>
            <a:off x="8157622" y="4642250"/>
            <a:ext cx="4536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1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847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05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E2B1-ABCB-F743-8CF1-A2003727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Uninitialized Memory – Generics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2EDB5CC-4F1A-4F7C-BAD4-5B95FB4B3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2DD30-0E76-44EE-B380-9DF2BFCDD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0398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57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Read 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4275311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What if we directly read the heap chunk that is free? </a:t>
            </a:r>
          </a:p>
          <a:p>
            <a:pPr lvl="1"/>
            <a:r>
              <a:rPr lang="en-US" dirty="0"/>
              <a:t>UAF read</a:t>
            </a:r>
          </a:p>
          <a:p>
            <a:r>
              <a:rPr lang="en-US" dirty="0"/>
              <a:t>Will </a:t>
            </a:r>
            <a:r>
              <a:rPr lang="en-US" b="1" i="1" dirty="0"/>
              <a:t>show</a:t>
            </a:r>
            <a:r>
              <a:rPr lang="en-US" dirty="0"/>
              <a:t> the address of the </a:t>
            </a:r>
            <a:r>
              <a:rPr lang="en-US" b="1" i="1" dirty="0"/>
              <a:t>heap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0x6000000</a:t>
            </a:r>
          </a:p>
        </p:txBody>
      </p:sp>
      <p:pic>
        <p:nvPicPr>
          <p:cNvPr id="11" name="Content Placeholder 10" descr="Uninitialized memory with heap leak">
            <a:extLst>
              <a:ext uri="{FF2B5EF4-FFF2-40B4-BE49-F238E27FC236}">
                <a16:creationId xmlns:a16="http://schemas.microsoft.com/office/drawing/2014/main" id="{4DDE2343-8A55-8347-845E-2BA95940F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895" y="2296993"/>
            <a:ext cx="3600440" cy="2026914"/>
          </a:xfrm>
        </p:spPr>
      </p:pic>
    </p:spTree>
    <p:extLst>
      <p:ext uri="{BB962C8B-B14F-4D97-AF65-F5344CB8AC3E}">
        <p14:creationId xmlns:p14="http://schemas.microsoft.com/office/powerpoint/2010/main" val="218549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Read 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What if we directly read the heap chunk that is free? </a:t>
            </a:r>
          </a:p>
          <a:p>
            <a:pPr lvl="1"/>
            <a:r>
              <a:rPr lang="en-US" dirty="0"/>
              <a:t>UAF read</a:t>
            </a:r>
          </a:p>
          <a:p>
            <a:r>
              <a:rPr lang="en-US" dirty="0"/>
              <a:t>Will </a:t>
            </a:r>
            <a:r>
              <a:rPr lang="en-US" b="1" i="1" dirty="0"/>
              <a:t>show</a:t>
            </a:r>
            <a:r>
              <a:rPr lang="en-US" dirty="0"/>
              <a:t> the address of the </a:t>
            </a:r>
            <a:r>
              <a:rPr lang="en-US" b="1" i="1" dirty="0"/>
              <a:t>heap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0x6000000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10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Buffer Overflow – Read Edition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734" y="1369219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88" y="1369219"/>
            <a:ext cx="4188785" cy="3263504"/>
          </a:xfrm>
        </p:spPr>
        <p:txBody>
          <a:bodyPr/>
          <a:lstStyle/>
          <a:p>
            <a:r>
              <a:rPr lang="en-US" dirty="0"/>
              <a:t>Read outside the expected range of the buffer</a:t>
            </a:r>
          </a:p>
          <a:p>
            <a:r>
              <a:rPr lang="en-US" b="1" i="1" dirty="0"/>
              <a:t>Out of bounds (OOB) Read</a:t>
            </a:r>
          </a:p>
        </p:txBody>
      </p:sp>
    </p:spTree>
    <p:extLst>
      <p:ext uri="{BB962C8B-B14F-4D97-AF65-F5344CB8AC3E}">
        <p14:creationId xmlns:p14="http://schemas.microsoft.com/office/powerpoint/2010/main" val="205016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273847"/>
            <a:ext cx="8917171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 – Example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12032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8785" cy="3263504"/>
          </a:xfrm>
        </p:spPr>
        <p:txBody>
          <a:bodyPr/>
          <a:lstStyle/>
          <a:p>
            <a:r>
              <a:rPr lang="en-US" dirty="0"/>
              <a:t>A buffer of 5 elements</a:t>
            </a:r>
          </a:p>
          <a:p>
            <a:r>
              <a:rPr lang="en-US" dirty="0"/>
              <a:t>The length of the buffer is 5. </a:t>
            </a:r>
          </a:p>
          <a:p>
            <a:r>
              <a:rPr lang="en-US" dirty="0"/>
              <a:t>What if we try to read </a:t>
            </a:r>
            <a:r>
              <a:rPr lang="en-US" b="1" i="1" dirty="0"/>
              <a:t>beyond</a:t>
            </a:r>
            <a:r>
              <a:rPr lang="en-US" dirty="0"/>
              <a:t> a range of 5? </a:t>
            </a:r>
          </a:p>
        </p:txBody>
      </p:sp>
    </p:spTree>
    <p:extLst>
      <p:ext uri="{BB962C8B-B14F-4D97-AF65-F5344CB8AC3E}">
        <p14:creationId xmlns:p14="http://schemas.microsoft.com/office/powerpoint/2010/main" val="98593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 – Example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69957D-5D1C-D54E-B776-EEE7A87D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0305"/>
            <a:ext cx="3886200" cy="2101332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Element 6 (index 5) contains a heap address!</a:t>
            </a:r>
          </a:p>
          <a:p>
            <a:r>
              <a:rPr lang="en-US" dirty="0"/>
              <a:t>Accessing this element leads to an information leak (heap)</a:t>
            </a:r>
          </a:p>
          <a:p>
            <a:pPr lvl="1"/>
            <a:r>
              <a:rPr lang="en-US" dirty="0"/>
              <a:t>Get 0x6000000 for a heap leak</a:t>
            </a:r>
          </a:p>
        </p:txBody>
      </p:sp>
    </p:spTree>
    <p:extLst>
      <p:ext uri="{BB962C8B-B14F-4D97-AF65-F5344CB8AC3E}">
        <p14:creationId xmlns:p14="http://schemas.microsoft.com/office/powerpoint/2010/main" val="625203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0BE-1907-0C4F-9EED-74C4DAD1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E9D89-BE67-4854-BC65-2934905CBA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729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A24E-5143-AE49-B5B2-3C075AE5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 to Do this Reliably? </a:t>
            </a:r>
          </a:p>
        </p:txBody>
      </p:sp>
      <p:pic>
        <p:nvPicPr>
          <p:cNvPr id="1026" name="Picture 2" descr="6 free lottery draws to win money - Save the Student">
            <a:extLst>
              <a:ext uri="{FF2B5EF4-FFF2-40B4-BE49-F238E27FC236}">
                <a16:creationId xmlns:a16="http://schemas.microsoft.com/office/drawing/2014/main" id="{F3B4495C-241B-2442-BC71-9D5FF325C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2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7962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B9D2-A04D-4F4D-8393-EA4F5F5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ASLR &amp; PIE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9918-888A-420F-A039-98CFD2870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332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65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72EE-0232-0548-91EB-ED940141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E2749-5FC6-40CC-B279-47327F2A2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9597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14:cNvPr>
              <p14:cNvContentPartPr/>
              <p14:nvPr/>
            </p14:nvContentPartPr>
            <p14:xfrm>
              <a:off x="1237069" y="-9823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8069" y="-1068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69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DB53-B612-584F-A42A-224F9B7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>
            <a:normAutofit/>
          </a:bodyPr>
          <a:lstStyle/>
          <a:p>
            <a:r>
              <a:rPr lang="en-US" dirty="0"/>
              <a:t>Knowing Thy Data Structures!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4645-AFAB-5A48-9E46-DE8FE737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>
            <a:normAutofit/>
          </a:bodyPr>
          <a:lstStyle/>
          <a:p>
            <a:r>
              <a:rPr lang="en-US" dirty="0"/>
              <a:t>Where are my pointers at?</a:t>
            </a:r>
          </a:p>
        </p:txBody>
      </p:sp>
    </p:spTree>
    <p:extLst>
      <p:ext uri="{BB962C8B-B14F-4D97-AF65-F5344CB8AC3E}">
        <p14:creationId xmlns:p14="http://schemas.microsoft.com/office/powerpoint/2010/main" val="1129016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4D2B9C-B582-4616-AA35-49098AD3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Reviewing the Small Bin</a:t>
            </a:r>
          </a:p>
        </p:txBody>
      </p:sp>
      <p:pic>
        <p:nvPicPr>
          <p:cNvPr id="4" name="Picture 3" descr="Smallbin diagram">
            <a:extLst>
              <a:ext uri="{FF2B5EF4-FFF2-40B4-BE49-F238E27FC236}">
                <a16:creationId xmlns:a16="http://schemas.microsoft.com/office/drawing/2014/main" id="{FD6800F6-0CC5-994A-AF3A-FE9FA214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39" y="740572"/>
            <a:ext cx="4060453" cy="365521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BF8C4D-23C1-4C9F-83FE-05814B0D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end of a list points to the </a:t>
            </a:r>
            <a:r>
              <a:rPr lang="en-US" b="1" i="1" dirty="0"/>
              <a:t>bin: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LibC</a:t>
            </a:r>
            <a:r>
              <a:rPr lang="en-US" dirty="0"/>
              <a:t>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Pointers to the </a:t>
            </a:r>
            <a:r>
              <a:rPr lang="en-US" b="1" i="1" dirty="0"/>
              <a:t>next </a:t>
            </a:r>
            <a:r>
              <a:rPr lang="en-US" dirty="0"/>
              <a:t>or </a:t>
            </a:r>
            <a:r>
              <a:rPr lang="en-US" b="1" i="1" dirty="0"/>
              <a:t>previous </a:t>
            </a:r>
            <a:r>
              <a:rPr lang="en-US" dirty="0"/>
              <a:t>chunk: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Heap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and Bk pointers are </a:t>
            </a:r>
            <a:r>
              <a:rPr lang="en-US" b="1" i="1" dirty="0"/>
              <a:t>perfect</a:t>
            </a:r>
            <a:r>
              <a:rPr lang="en-US" dirty="0"/>
              <a:t> for heap and </a:t>
            </a:r>
            <a:r>
              <a:rPr lang="en-US" dirty="0" err="1"/>
              <a:t>LibC</a:t>
            </a:r>
            <a:r>
              <a:rPr lang="en-US" dirty="0"/>
              <a:t> leaks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14:cNvPr>
              <p14:cNvContentPartPr/>
              <p14:nvPr/>
            </p14:nvContentPartPr>
            <p14:xfrm>
              <a:off x="4743109" y="1100207"/>
              <a:ext cx="285480" cy="42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109" y="1091207"/>
                <a:ext cx="3031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14:cNvPr>
              <p14:cNvContentPartPr/>
              <p14:nvPr/>
            </p14:nvContentPartPr>
            <p14:xfrm>
              <a:off x="4288789" y="2709767"/>
              <a:ext cx="347760" cy="37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0149" y="2700767"/>
                <a:ext cx="365400" cy="38772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16281C-69EB-9045-B05D-4AA66B6E5E49}"/>
              </a:ext>
            </a:extLst>
          </p:cNvPr>
          <p:cNvCxnSpPr>
            <a:cxnSpLocks/>
          </p:cNvCxnSpPr>
          <p:nvPr/>
        </p:nvCxnSpPr>
        <p:spPr>
          <a:xfrm flipV="1">
            <a:off x="2225305" y="1183758"/>
            <a:ext cx="2517804" cy="992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B91BC4-09E9-9B48-93BD-46DE3B36977C}"/>
              </a:ext>
            </a:extLst>
          </p:cNvPr>
          <p:cNvCxnSpPr>
            <a:cxnSpLocks/>
          </p:cNvCxnSpPr>
          <p:nvPr/>
        </p:nvCxnSpPr>
        <p:spPr>
          <a:xfrm flipV="1">
            <a:off x="2320117" y="2894807"/>
            <a:ext cx="1968672" cy="122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2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DDF3-B8C6-8841-868E-E95B8C43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 Information on UAFs for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39FA-ABFF-6546-9AC1-5D0C1A08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26569" cy="3633112"/>
          </a:xfrm>
        </p:spPr>
        <p:txBody>
          <a:bodyPr>
            <a:normAutofit/>
          </a:bodyPr>
          <a:lstStyle/>
          <a:p>
            <a:r>
              <a:rPr lang="en-US" dirty="0"/>
              <a:t>TCache:</a:t>
            </a:r>
          </a:p>
          <a:p>
            <a:pPr lvl="1"/>
            <a:r>
              <a:rPr lang="en-US" dirty="0"/>
              <a:t>Fd &amp; key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 err="1"/>
              <a:t>Fastbin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Fd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/>
              <a:t>Unsorted Bin/Small Bin: </a:t>
            </a:r>
          </a:p>
          <a:p>
            <a:pPr lvl="1"/>
            <a:r>
              <a:rPr lang="en-US" dirty="0"/>
              <a:t>Fd &amp; Bk used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  <a:p>
            <a:r>
              <a:rPr lang="en-US" dirty="0"/>
              <a:t>Large Bin: </a:t>
            </a:r>
          </a:p>
          <a:p>
            <a:pPr lvl="1"/>
            <a:r>
              <a:rPr lang="en-US" dirty="0"/>
              <a:t>Fd, Bk, </a:t>
            </a:r>
            <a:r>
              <a:rPr lang="en-US" dirty="0" err="1"/>
              <a:t>Fd_nextsize</a:t>
            </a:r>
            <a:r>
              <a:rPr lang="en-US" dirty="0"/>
              <a:t> &amp; </a:t>
            </a:r>
            <a:r>
              <a:rPr lang="en-US" dirty="0" err="1"/>
              <a:t>Bk_nextsize</a:t>
            </a:r>
            <a:r>
              <a:rPr lang="en-US" dirty="0"/>
              <a:t>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</p:txBody>
      </p:sp>
      <p:pic>
        <p:nvPicPr>
          <p:cNvPr id="4" name="Picture 3" descr="Large bin chunk">
            <a:extLst>
              <a:ext uri="{FF2B5EF4-FFF2-40B4-BE49-F238E27FC236}">
                <a16:creationId xmlns:a16="http://schemas.microsoft.com/office/drawing/2014/main" id="{FE541B55-B8BC-5A4F-A4BE-5A681755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2" y="1079584"/>
            <a:ext cx="1459283" cy="3633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125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BC0D-E44D-9545-A22E-5B37B9CF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Leaking Information –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40F15E-0710-490D-AD55-BCB39F674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22854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098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4ACB-C399-374C-8F0E-E7B6AE2E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Touching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15B60D-98F0-4312-8308-A4682B4DE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4905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856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Put data into the proper location to exploit…</a:t>
            </a:r>
          </a:p>
          <a:p>
            <a:r>
              <a:rPr lang="en-US" dirty="0"/>
              <a:t>Put the location with the </a:t>
            </a:r>
            <a:r>
              <a:rPr lang="en-US" i="1" dirty="0"/>
              <a:t>heap address </a:t>
            </a:r>
            <a:r>
              <a:rPr lang="en-US" b="1" i="1" dirty="0"/>
              <a:t>directly</a:t>
            </a:r>
            <a:r>
              <a:rPr lang="en-US" dirty="0"/>
              <a:t> </a:t>
            </a:r>
            <a:r>
              <a:rPr lang="en-US" b="1" i="1" dirty="0"/>
              <a:t>after</a:t>
            </a:r>
            <a:r>
              <a:rPr lang="en-US" dirty="0"/>
              <a:t>  the integer list with the OOB read? 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7C6BB2-0B22-8D48-B90F-FCFE6BFC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950305"/>
            <a:ext cx="3886200" cy="2101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683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 after free example to leak something</a:t>
            </a:r>
          </a:p>
        </p:txBody>
      </p:sp>
    </p:spTree>
    <p:extLst>
      <p:ext uri="{BB962C8B-B14F-4D97-AF65-F5344CB8AC3E}">
        <p14:creationId xmlns:p14="http://schemas.microsoft.com/office/powerpoint/2010/main" val="1700646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9EA2-7AE8-5349-A884-F8B54A95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Putting it Altogether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12B25B0-ECBC-4E11-B112-83D1C42C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Vulnerability</a:t>
            </a:r>
          </a:p>
          <a:p>
            <a:pPr marL="0" indent="0">
              <a:buNone/>
            </a:pPr>
            <a:r>
              <a:rPr lang="en-US" dirty="0"/>
              <a:t>+ </a:t>
            </a:r>
          </a:p>
          <a:p>
            <a:pPr marL="0" indent="0">
              <a:buNone/>
            </a:pPr>
            <a:r>
              <a:rPr lang="en-US" dirty="0"/>
              <a:t>Heap Feng Shui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Knowledge of Structures</a:t>
            </a:r>
          </a:p>
          <a:p>
            <a:pPr marL="0" indent="0">
              <a:buNone/>
            </a:pPr>
            <a:r>
              <a:rPr lang="en-US" dirty="0"/>
              <a:t>= </a:t>
            </a:r>
            <a:br>
              <a:rPr lang="en-US" dirty="0"/>
            </a:br>
            <a:r>
              <a:rPr lang="en-US" dirty="0" err="1"/>
              <a:t>Pwned</a:t>
            </a:r>
            <a:r>
              <a:rPr lang="en-US" dirty="0"/>
              <a:t> (leak) </a:t>
            </a:r>
          </a:p>
        </p:txBody>
      </p:sp>
      <p:pic>
        <p:nvPicPr>
          <p:cNvPr id="1026" name="Picture 2" descr="DUCT TAPE WILL FIX THIS - Duct tape | Meme Generator">
            <a:extLst>
              <a:ext uri="{FF2B5EF4-FFF2-40B4-BE49-F238E27FC236}">
                <a16:creationId xmlns:a16="http://schemas.microsoft.com/office/drawing/2014/main" id="{0131BDE2-DE02-0E45-84DE-73538132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707926"/>
            <a:ext cx="3886200" cy="258608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16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4843-0D31-B54A-ABD7-42C7EB91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Feng Shui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9FF2-55BD-F74E-A5B2-E73AF075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Diagrams…</a:t>
            </a:r>
          </a:p>
          <a:p>
            <a:r>
              <a:rPr lang="en-US" dirty="0"/>
              <a:t>Explain how to bring back the proper chunks</a:t>
            </a:r>
          </a:p>
        </p:txBody>
      </p:sp>
    </p:spTree>
    <p:extLst>
      <p:ext uri="{BB962C8B-B14F-4D97-AF65-F5344CB8AC3E}">
        <p14:creationId xmlns:p14="http://schemas.microsoft.com/office/powerpoint/2010/main" val="188024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0254-2F5D-5D4C-A0D7-2421174D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5980"/>
            <a:ext cx="7491124" cy="1126229"/>
          </a:xfrm>
        </p:spPr>
        <p:txBody>
          <a:bodyPr anchor="b">
            <a:normAutofit fontScale="90000"/>
          </a:bodyPr>
          <a:lstStyle/>
          <a:p>
            <a:r>
              <a:rPr lang="en-US"/>
              <a:t>Address Space Layout Randomization (ASLR)</a:t>
            </a:r>
          </a:p>
        </p:txBody>
      </p:sp>
      <p:graphicFrame>
        <p:nvGraphicFramePr>
          <p:cNvPr id="97" name="Content Placeholder 2">
            <a:extLst>
              <a:ext uri="{FF2B5EF4-FFF2-40B4-BE49-F238E27FC236}">
                <a16:creationId xmlns:a16="http://schemas.microsoft.com/office/drawing/2014/main" id="{C57EF78C-8440-4A73-84EF-EBEAEE1365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486626"/>
          <a:ext cx="7886700" cy="314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45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ASLR Hard?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21723-FDDE-4322-A679-FDBBDA1313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5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Defeating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28A0-93A8-7B45-91D0-87BEA41C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27217"/>
          </a:xfrm>
        </p:spPr>
        <p:txBody>
          <a:bodyPr>
            <a:normAutofit/>
          </a:bodyPr>
          <a:lstStyle/>
          <a:p>
            <a:r>
              <a:rPr lang="en-US" dirty="0"/>
              <a:t>Information disclosure: </a:t>
            </a:r>
          </a:p>
          <a:p>
            <a:pPr lvl="1"/>
            <a:r>
              <a:rPr lang="en-US" dirty="0"/>
              <a:t>Out of bounds reads to leak program, heap and stack addresses</a:t>
            </a:r>
          </a:p>
          <a:p>
            <a:pPr lvl="1"/>
            <a:r>
              <a:rPr lang="en-US" b="1" dirty="0"/>
              <a:t>Focus of this module</a:t>
            </a:r>
          </a:p>
          <a:p>
            <a:r>
              <a:rPr lang="en-US" dirty="0"/>
              <a:t>Brute force: </a:t>
            </a:r>
          </a:p>
          <a:p>
            <a:pPr lvl="1"/>
            <a:r>
              <a:rPr lang="en-US" dirty="0"/>
              <a:t>Doable on 32-bit by itself</a:t>
            </a:r>
          </a:p>
          <a:p>
            <a:pPr lvl="1"/>
            <a:r>
              <a:rPr lang="en-US" dirty="0"/>
              <a:t>Doable on 64-bit with large memory leaks (Again Ian Beer)</a:t>
            </a:r>
          </a:p>
          <a:p>
            <a:pPr lvl="1"/>
            <a:r>
              <a:rPr lang="en-US" dirty="0"/>
              <a:t>Does not randomize first 12 bits of address space</a:t>
            </a:r>
          </a:p>
          <a:p>
            <a:r>
              <a:rPr lang="en-US" dirty="0"/>
              <a:t>Spraying attacks</a:t>
            </a:r>
          </a:p>
          <a:p>
            <a:r>
              <a:rPr lang="en-US" dirty="0"/>
              <a:t>Relative overwrites (i.e. 0x8888 into 0x88FF)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B175-349D-564B-B6A8-6DF33762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Position Independent Executable (PIE)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08A1D-BA37-438C-BE7C-B75A8D3DFB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71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7893"/>
            <a:ext cx="7491125" cy="1250397"/>
          </a:xfrm>
        </p:spPr>
        <p:txBody>
          <a:bodyPr>
            <a:normAutofit/>
          </a:bodyPr>
          <a:lstStyle/>
          <a:p>
            <a:r>
              <a:rPr lang="en-US" dirty="0"/>
              <a:t>Why is PIE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5D9EA-F589-4CCC-B286-A21FAAAC6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12358"/>
          <a:ext cx="7886700" cy="282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45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E09-72AC-BC4D-8300-9D3D57D8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7" y="419860"/>
            <a:ext cx="3740857" cy="1248430"/>
          </a:xfrm>
        </p:spPr>
        <p:txBody>
          <a:bodyPr>
            <a:normAutofit/>
          </a:bodyPr>
          <a:lstStyle/>
          <a:p>
            <a:r>
              <a:rPr lang="en-US" dirty="0"/>
              <a:t>PIE (Integration)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B6D4-635B-EC4E-AB2C-3662CAB6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114483" cy="2796460"/>
          </a:xfrm>
        </p:spPr>
        <p:txBody>
          <a:bodyPr>
            <a:noAutofit/>
          </a:bodyPr>
          <a:lstStyle/>
          <a:p>
            <a:r>
              <a:rPr lang="en-US" dirty="0"/>
              <a:t>Existing on most modern computers because of shared libraries</a:t>
            </a:r>
          </a:p>
          <a:p>
            <a:r>
              <a:rPr lang="en-US" dirty="0"/>
              <a:t>Recently used as binary protection to </a:t>
            </a:r>
            <a:r>
              <a:rPr lang="en-US" b="1" i="1" dirty="0"/>
              <a:t>defend</a:t>
            </a:r>
            <a:r>
              <a:rPr lang="en-US" dirty="0"/>
              <a:t> against ROP</a:t>
            </a:r>
          </a:p>
          <a:p>
            <a:r>
              <a:rPr lang="en-US" dirty="0"/>
              <a:t>Default on GCC as of Ubuntu 18.04</a:t>
            </a:r>
          </a:p>
        </p:txBody>
      </p:sp>
      <p:pic>
        <p:nvPicPr>
          <p:cNvPr id="8194" name="Picture 2" descr="Apple Pie Recipe | Food Network Kitchen | Food Network">
            <a:extLst>
              <a:ext uri="{FF2B5EF4-FFF2-40B4-BE49-F238E27FC236}">
                <a16:creationId xmlns:a16="http://schemas.microsoft.com/office/drawing/2014/main" id="{EF101B8D-39F8-5C41-8C8B-F7EC86842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r="16747" b="1"/>
          <a:stretch/>
        </p:blipFill>
        <p:spPr bwMode="auto">
          <a:xfrm>
            <a:off x="4881562" y="647105"/>
            <a:ext cx="3849291" cy="384929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0411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1028</Words>
  <Application>Microsoft Macintosh PowerPoint</Application>
  <PresentationFormat>On-screen Show (16:9)</PresentationFormat>
  <Paragraphs>177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Avenir Book</vt:lpstr>
      <vt:lpstr>Avenir Medium</vt:lpstr>
      <vt:lpstr>Calibri</vt:lpstr>
      <vt:lpstr>Wingdings</vt:lpstr>
      <vt:lpstr>SI Presentation Template 2016</vt:lpstr>
      <vt:lpstr>Info Leaks in GLibC Malloc</vt:lpstr>
      <vt:lpstr>Why?</vt:lpstr>
      <vt:lpstr>ASLR &amp; PIE</vt:lpstr>
      <vt:lpstr>Address Space Layout Randomization (ASLR)</vt:lpstr>
      <vt:lpstr>Why is ASLR Hard?</vt:lpstr>
      <vt:lpstr>Defeating ASLR</vt:lpstr>
      <vt:lpstr>Position Independent Executable (PIE)</vt:lpstr>
      <vt:lpstr>Why is PIE Nice?</vt:lpstr>
      <vt:lpstr>PIE (Integration)</vt:lpstr>
      <vt:lpstr>Defeating PIE</vt:lpstr>
      <vt:lpstr>ASLR &amp; PIE (Practically)</vt:lpstr>
      <vt:lpstr>Focus of Module – Information Leaks </vt:lpstr>
      <vt:lpstr>Bug Classes</vt:lpstr>
      <vt:lpstr>Uninitialized Memory</vt:lpstr>
      <vt:lpstr>Uninitialized Information Leaks</vt:lpstr>
      <vt:lpstr>Uninitialized Information Leaks</vt:lpstr>
      <vt:lpstr>Uninitialized Information Leaks</vt:lpstr>
      <vt:lpstr>Uninitialized Heap Leak</vt:lpstr>
      <vt:lpstr>Uninitialized Heap Leak</vt:lpstr>
      <vt:lpstr>Uninitialized Heap Leak</vt:lpstr>
      <vt:lpstr>Uninitialized Memory</vt:lpstr>
      <vt:lpstr>Uninitialized Memory – Generics </vt:lpstr>
      <vt:lpstr>Use After Free – Read </vt:lpstr>
      <vt:lpstr>Use After Free – Read </vt:lpstr>
      <vt:lpstr>Buffer Overflow – Read Edition</vt:lpstr>
      <vt:lpstr>Buffer Overflow – Example</vt:lpstr>
      <vt:lpstr>Buffer Overflow – Example</vt:lpstr>
      <vt:lpstr>Bug Classes</vt:lpstr>
      <vt:lpstr>How to Do this Reliably? </vt:lpstr>
      <vt:lpstr>How?</vt:lpstr>
      <vt:lpstr>Knowing Thy Data Structures!</vt:lpstr>
      <vt:lpstr>Reviewing the Small Bin</vt:lpstr>
      <vt:lpstr>Leak Information on UAFs for Bins</vt:lpstr>
      <vt:lpstr>Leaking Information – Other </vt:lpstr>
      <vt:lpstr>Heap Feng Shui – Touching Up</vt:lpstr>
      <vt:lpstr>Heap Feng Shui – Example 1 </vt:lpstr>
      <vt:lpstr>Heap Feng Shui – Example 2 </vt:lpstr>
      <vt:lpstr>Putting it Altogether</vt:lpstr>
      <vt:lpstr>Heap Feng Shui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70</cp:revision>
  <dcterms:created xsi:type="dcterms:W3CDTF">2021-04-01T21:54:59Z</dcterms:created>
  <dcterms:modified xsi:type="dcterms:W3CDTF">2021-05-27T06:57:48Z</dcterms:modified>
</cp:coreProperties>
</file>