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5"/>
  </p:notesMasterIdLst>
  <p:sldIdLst>
    <p:sldId id="440" r:id="rId2"/>
    <p:sldId id="386" r:id="rId3"/>
    <p:sldId id="387" r:id="rId4"/>
    <p:sldId id="388" r:id="rId5"/>
    <p:sldId id="389" r:id="rId6"/>
    <p:sldId id="390" r:id="rId7"/>
    <p:sldId id="391" r:id="rId8"/>
    <p:sldId id="425" r:id="rId9"/>
    <p:sldId id="426" r:id="rId10"/>
    <p:sldId id="392" r:id="rId11"/>
    <p:sldId id="393" r:id="rId12"/>
    <p:sldId id="394" r:id="rId13"/>
    <p:sldId id="395" r:id="rId14"/>
    <p:sldId id="396" r:id="rId15"/>
    <p:sldId id="472" r:id="rId16"/>
    <p:sldId id="397" r:id="rId17"/>
    <p:sldId id="398" r:id="rId18"/>
    <p:sldId id="399" r:id="rId19"/>
    <p:sldId id="409" r:id="rId20"/>
    <p:sldId id="473" r:id="rId21"/>
    <p:sldId id="401" r:id="rId22"/>
    <p:sldId id="474" r:id="rId23"/>
    <p:sldId id="478" r:id="rId24"/>
    <p:sldId id="475" r:id="rId25"/>
    <p:sldId id="479" r:id="rId26"/>
    <p:sldId id="477" r:id="rId27"/>
    <p:sldId id="480" r:id="rId28"/>
    <p:sldId id="493" r:id="rId29"/>
    <p:sldId id="400" r:id="rId30"/>
    <p:sldId id="402" r:id="rId31"/>
    <p:sldId id="403" r:id="rId32"/>
    <p:sldId id="411" r:id="rId33"/>
    <p:sldId id="404" r:id="rId34"/>
    <p:sldId id="407" r:id="rId35"/>
    <p:sldId id="481" r:id="rId36"/>
    <p:sldId id="441" r:id="rId37"/>
    <p:sldId id="405" r:id="rId38"/>
    <p:sldId id="408" r:id="rId39"/>
    <p:sldId id="287" r:id="rId40"/>
    <p:sldId id="291" r:id="rId41"/>
    <p:sldId id="288" r:id="rId42"/>
    <p:sldId id="455" r:id="rId43"/>
    <p:sldId id="456" r:id="rId44"/>
    <p:sldId id="414" r:id="rId45"/>
    <p:sldId id="418" r:id="rId46"/>
    <p:sldId id="482" r:id="rId47"/>
    <p:sldId id="483" r:id="rId48"/>
    <p:sldId id="484" r:id="rId49"/>
    <p:sldId id="485" r:id="rId50"/>
    <p:sldId id="487" r:id="rId51"/>
    <p:sldId id="415" r:id="rId52"/>
    <p:sldId id="416" r:id="rId53"/>
    <p:sldId id="417" r:id="rId54"/>
    <p:sldId id="419" r:id="rId55"/>
    <p:sldId id="420" r:id="rId56"/>
    <p:sldId id="434" r:id="rId57"/>
    <p:sldId id="435" r:id="rId58"/>
    <p:sldId id="421" r:id="rId59"/>
    <p:sldId id="423" r:id="rId60"/>
    <p:sldId id="443" r:id="rId61"/>
    <p:sldId id="412" r:id="rId62"/>
    <p:sldId id="432" r:id="rId63"/>
    <p:sldId id="413" r:id="rId64"/>
    <p:sldId id="424" r:id="rId65"/>
    <p:sldId id="445" r:id="rId66"/>
    <p:sldId id="494" r:id="rId67"/>
    <p:sldId id="488" r:id="rId68"/>
    <p:sldId id="489" r:id="rId69"/>
    <p:sldId id="490" r:id="rId70"/>
    <p:sldId id="491" r:id="rId71"/>
    <p:sldId id="492" r:id="rId72"/>
    <p:sldId id="451" r:id="rId73"/>
    <p:sldId id="452" r:id="rId74"/>
    <p:sldId id="453" r:id="rId75"/>
    <p:sldId id="454" r:id="rId76"/>
    <p:sldId id="471" r:id="rId77"/>
    <p:sldId id="427" r:id="rId78"/>
    <p:sldId id="428" r:id="rId79"/>
    <p:sldId id="457" r:id="rId80"/>
    <p:sldId id="459" r:id="rId81"/>
    <p:sldId id="460" r:id="rId82"/>
    <p:sldId id="461" r:id="rId83"/>
    <p:sldId id="462" r:id="rId84"/>
    <p:sldId id="463" r:id="rId85"/>
    <p:sldId id="465" r:id="rId86"/>
    <p:sldId id="467" r:id="rId87"/>
    <p:sldId id="468" r:id="rId88"/>
    <p:sldId id="466" r:id="rId89"/>
    <p:sldId id="469" r:id="rId90"/>
    <p:sldId id="458" r:id="rId91"/>
    <p:sldId id="470" r:id="rId92"/>
    <p:sldId id="442" r:id="rId93"/>
    <p:sldId id="429" r:id="rId9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2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20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DF2F3-EFCC-4844-97A8-5D029D6A675F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C285C4-C2B3-4422-A1BD-5A8362B596B7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521338AD-0AAF-4BBD-9E08-72B44BC5B9EA}" type="parTrans" cxnId="{D45CF664-D97A-44CB-8438-3F25D17F3236}">
      <dgm:prSet/>
      <dgm:spPr/>
      <dgm:t>
        <a:bodyPr/>
        <a:lstStyle/>
        <a:p>
          <a:endParaRPr lang="en-US"/>
        </a:p>
      </dgm:t>
    </dgm:pt>
    <dgm:pt modelId="{8BB26BF3-2969-42A6-ADFB-8AD48F1BFAA1}" type="sibTrans" cxnId="{D45CF664-D97A-44CB-8438-3F25D17F3236}">
      <dgm:prSet/>
      <dgm:spPr/>
      <dgm:t>
        <a:bodyPr/>
        <a:lstStyle/>
        <a:p>
          <a:endParaRPr lang="en-US"/>
        </a:p>
      </dgm:t>
    </dgm:pt>
    <dgm:pt modelId="{B482324D-9F8D-438F-83DB-843AB8B55F2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3BCB72E7-531C-4D7D-ACFA-2C5E9929128E}" type="parTrans" cxnId="{5CED1B13-74A4-42AF-931A-A7D0275911A7}">
      <dgm:prSet/>
      <dgm:spPr/>
      <dgm:t>
        <a:bodyPr/>
        <a:lstStyle/>
        <a:p>
          <a:endParaRPr lang="en-US"/>
        </a:p>
      </dgm:t>
    </dgm:pt>
    <dgm:pt modelId="{DA4A847F-256B-48A0-A6F7-3019F3B29E4F}" type="sibTrans" cxnId="{5CED1B13-74A4-42AF-931A-A7D0275911A7}">
      <dgm:prSet/>
      <dgm:spPr/>
      <dgm:t>
        <a:bodyPr/>
        <a:lstStyle/>
        <a:p>
          <a:endParaRPr lang="en-US"/>
        </a:p>
      </dgm:t>
    </dgm:pt>
    <dgm:pt modelId="{BD6C9C44-C8F3-E74C-8C1F-980B681648E2}" type="pres">
      <dgm:prSet presAssocID="{3A5DF2F3-EFCC-4844-97A8-5D029D6A675F}" presName="diagram" presStyleCnt="0">
        <dgm:presLayoutVars>
          <dgm:dir/>
          <dgm:resizeHandles val="exact"/>
        </dgm:presLayoutVars>
      </dgm:prSet>
      <dgm:spPr/>
    </dgm:pt>
    <dgm:pt modelId="{58D20831-43CA-834C-B769-3EAF1F624020}" type="pres">
      <dgm:prSet presAssocID="{3FC285C4-C2B3-4422-A1BD-5A8362B596B7}" presName="node" presStyleLbl="node1" presStyleIdx="0" presStyleCnt="2">
        <dgm:presLayoutVars>
          <dgm:bulletEnabled val="1"/>
        </dgm:presLayoutVars>
      </dgm:prSet>
      <dgm:spPr/>
    </dgm:pt>
    <dgm:pt modelId="{EBE4BF21-DF2B-064D-8E4A-A8BFE4C6E7D7}" type="pres">
      <dgm:prSet presAssocID="{8BB26BF3-2969-42A6-ADFB-8AD48F1BFAA1}" presName="sibTrans" presStyleCnt="0"/>
      <dgm:spPr/>
    </dgm:pt>
    <dgm:pt modelId="{32E7237B-452F-574D-9BC6-77B2FB4F1D1D}" type="pres">
      <dgm:prSet presAssocID="{B482324D-9F8D-438F-83DB-843AB8B55F20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D1B13-74A4-42AF-931A-A7D0275911A7}" srcId="{3A5DF2F3-EFCC-4844-97A8-5D029D6A675F}" destId="{B482324D-9F8D-438F-83DB-843AB8B55F20}" srcOrd="1" destOrd="0" parTransId="{3BCB72E7-531C-4D7D-ACFA-2C5E9929128E}" sibTransId="{DA4A847F-256B-48A0-A6F7-3019F3B29E4F}"/>
    <dgm:cxn modelId="{FA925C15-767D-1041-AB55-47EC400656A3}" type="presOf" srcId="{3A5DF2F3-EFCC-4844-97A8-5D029D6A675F}" destId="{BD6C9C44-C8F3-E74C-8C1F-980B681648E2}" srcOrd="0" destOrd="0" presId="urn:microsoft.com/office/officeart/2005/8/layout/default"/>
    <dgm:cxn modelId="{3AEC5236-F4BF-564F-AEC6-247C143A5182}" type="presOf" srcId="{3FC285C4-C2B3-4422-A1BD-5A8362B596B7}" destId="{58D20831-43CA-834C-B769-3EAF1F624020}" srcOrd="0" destOrd="0" presId="urn:microsoft.com/office/officeart/2005/8/layout/default"/>
    <dgm:cxn modelId="{D45CF664-D97A-44CB-8438-3F25D17F3236}" srcId="{3A5DF2F3-EFCC-4844-97A8-5D029D6A675F}" destId="{3FC285C4-C2B3-4422-A1BD-5A8362B596B7}" srcOrd="0" destOrd="0" parTransId="{521338AD-0AAF-4BBD-9E08-72B44BC5B9EA}" sibTransId="{8BB26BF3-2969-42A6-ADFB-8AD48F1BFAA1}"/>
    <dgm:cxn modelId="{1C49017A-8B1C-0B44-8958-7E67B2B7F2E1}" type="presOf" srcId="{B482324D-9F8D-438F-83DB-843AB8B55F20}" destId="{32E7237B-452F-574D-9BC6-77B2FB4F1D1D}" srcOrd="0" destOrd="0" presId="urn:microsoft.com/office/officeart/2005/8/layout/default"/>
    <dgm:cxn modelId="{E3F1C4CF-D61D-4F49-8E4C-15E11FCBA6F6}" type="presParOf" srcId="{BD6C9C44-C8F3-E74C-8C1F-980B681648E2}" destId="{58D20831-43CA-834C-B769-3EAF1F624020}" srcOrd="0" destOrd="0" presId="urn:microsoft.com/office/officeart/2005/8/layout/default"/>
    <dgm:cxn modelId="{41695DA6-B60E-3D44-813B-7A4B0891FF08}" type="presParOf" srcId="{BD6C9C44-C8F3-E74C-8C1F-980B681648E2}" destId="{EBE4BF21-DF2B-064D-8E4A-A8BFE4C6E7D7}" srcOrd="1" destOrd="0" presId="urn:microsoft.com/office/officeart/2005/8/layout/default"/>
    <dgm:cxn modelId="{60D4FD52-40C5-2C41-8221-9623C3519C54}" type="presParOf" srcId="{BD6C9C44-C8F3-E74C-8C1F-980B681648E2}" destId="{32E7237B-452F-574D-9BC6-77B2FB4F1D1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 dirty="0"/>
            <a:t>Combining</a:t>
          </a:r>
          <a:r>
            <a:rPr lang="en-US" dirty="0"/>
            <a:t> </a:t>
          </a:r>
          <a:r>
            <a:rPr lang="en-US" i="1" dirty="0"/>
            <a:t>adjacent</a:t>
          </a:r>
          <a:r>
            <a:rPr lang="en-US" dirty="0"/>
            <a:t> free chunks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/>
            <a:t>Removes chunks from the other bins (</a:t>
          </a:r>
          <a:r>
            <a:rPr lang="en-US" b="1" i="1"/>
            <a:t>unlink</a:t>
          </a:r>
          <a:r>
            <a:rPr lang="en-US"/>
            <a:t>) 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4EDDE952-04AA-4D17-B699-5C98A347BE53}">
      <dgm:prSet/>
      <dgm:spPr/>
      <dgm:t>
        <a:bodyPr/>
        <a:lstStyle/>
        <a:p>
          <a:r>
            <a:rPr lang="en-US"/>
            <a:t>Combines chunks</a:t>
          </a:r>
        </a:p>
      </dgm:t>
    </dgm:pt>
    <dgm:pt modelId="{B539EABA-41FE-4C97-8300-797EBD00869D}" type="parTrans" cxnId="{0BEA8771-4AC4-42EB-B6F8-743E03D09D86}">
      <dgm:prSet/>
      <dgm:spPr/>
      <dgm:t>
        <a:bodyPr/>
        <a:lstStyle/>
        <a:p>
          <a:endParaRPr lang="en-US"/>
        </a:p>
      </dgm:t>
    </dgm:pt>
    <dgm:pt modelId="{6531C208-2FE7-47E9-B089-63921C5F4630}" type="sibTrans" cxnId="{0BEA8771-4AC4-42EB-B6F8-743E03D09D86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/>
            <a:t>Add back into bins</a:t>
          </a:r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When?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F0A044EF-82D5-884A-A601-D87079087E70}">
      <dgm:prSet/>
      <dgm:spPr/>
      <dgm:t>
        <a:bodyPr/>
        <a:lstStyle/>
        <a:p>
          <a:r>
            <a:rPr lang="en-US" dirty="0"/>
            <a:t>Does not happen with </a:t>
          </a:r>
          <a:r>
            <a:rPr lang="en-US" dirty="0" err="1"/>
            <a:t>tcache</a:t>
          </a:r>
          <a:r>
            <a:rPr lang="en-US" dirty="0"/>
            <a:t> and </a:t>
          </a:r>
          <a:r>
            <a:rPr lang="en-US" dirty="0" err="1"/>
            <a:t>fastbin</a:t>
          </a:r>
          <a:endParaRPr lang="en-US" dirty="0"/>
        </a:p>
      </dgm:t>
    </dgm:pt>
    <dgm:pt modelId="{AFC736EF-612D-1E4C-9646-DD727ECFB040}" type="parTrans" cxnId="{B7101E83-43F7-D344-A5E9-0EB77E709F73}">
      <dgm:prSet/>
      <dgm:spPr/>
      <dgm:t>
        <a:bodyPr/>
        <a:lstStyle/>
        <a:p>
          <a:endParaRPr lang="en-US"/>
        </a:p>
      </dgm:t>
    </dgm:pt>
    <dgm:pt modelId="{B9B20E60-F432-494B-B601-40A81CD39D98}" type="sibTrans" cxnId="{B7101E83-43F7-D344-A5E9-0EB77E709F73}">
      <dgm:prSet/>
      <dgm:spPr/>
      <dgm:t>
        <a:bodyPr/>
        <a:lstStyle/>
        <a:p>
          <a:endParaRPr lang="en-US"/>
        </a:p>
      </dgm:t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4ABB001E-E9B7-4040-AA9C-483F847D2693}" type="presOf" srcId="{4EDDE952-04AA-4D17-B699-5C98A347BE53}" destId="{A6827132-692F-2F4B-A2BA-92E8CC576FC1}" srcOrd="0" destOrd="1" presId="urn:microsoft.com/office/officeart/2005/8/layout/hList1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0BEA8771-4AC4-42EB-B6F8-743E03D09D86}" srcId="{8425CA89-9717-40E8-89D6-5D4B6D61D501}" destId="{4EDDE952-04AA-4D17-B699-5C98A347BE53}" srcOrd="1" destOrd="0" parTransId="{B539EABA-41FE-4C97-8300-797EBD00869D}" sibTransId="{6531C208-2FE7-47E9-B089-63921C5F4630}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B7101E83-43F7-D344-A5E9-0EB77E709F73}" srcId="{08657050-8A47-4E90-9C20-A6B01C429C22}" destId="{F0A044EF-82D5-884A-A601-D87079087E70}" srcOrd="2" destOrd="0" parTransId="{AFC736EF-612D-1E4C-9646-DD727ECFB040}" sibTransId="{B9B20E60-F432-494B-B601-40A81CD39D98}"/>
    <dgm:cxn modelId="{186A8F9A-5077-0D48-A778-EE82BB603654}" type="presOf" srcId="{F0A044EF-82D5-884A-A601-D87079087E70}" destId="{00338EAA-1B2D-6D48-965F-47616D9AFB83}" srcOrd="0" destOrd="2" presId="urn:microsoft.com/office/officeart/2005/8/layout/hList1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F026B-3987-46CF-9A63-7D84EF4D68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7C699D-99AB-46E2-8A84-DCA9194549F5}">
      <dgm:prSet/>
      <dgm:spPr/>
      <dgm:t>
        <a:bodyPr/>
        <a:lstStyle/>
        <a:p>
          <a:pPr>
            <a:defRPr cap="all"/>
          </a:pPr>
          <a:r>
            <a:rPr lang="en-US"/>
            <a:t>Arbitrary write! </a:t>
          </a:r>
        </a:p>
      </dgm:t>
    </dgm:pt>
    <dgm:pt modelId="{A2D54A4E-B608-4600-9436-C63E335095E8}" type="parTrans" cxnId="{704D8EE7-04D5-4DE4-B954-0B46DE4B3812}">
      <dgm:prSet/>
      <dgm:spPr/>
      <dgm:t>
        <a:bodyPr/>
        <a:lstStyle/>
        <a:p>
          <a:endParaRPr lang="en-US"/>
        </a:p>
      </dgm:t>
    </dgm:pt>
    <dgm:pt modelId="{4802396A-C298-49FA-8612-F64D1F2D577C}" type="sibTrans" cxnId="{704D8EE7-04D5-4DE4-B954-0B46DE4B3812}">
      <dgm:prSet/>
      <dgm:spPr/>
      <dgm:t>
        <a:bodyPr/>
        <a:lstStyle/>
        <a:p>
          <a:endParaRPr lang="en-US"/>
        </a:p>
      </dgm:t>
    </dgm:pt>
    <dgm:pt modelId="{219463C2-09C1-4870-85C9-1B9C0B7A6E9D}">
      <dgm:prSet/>
      <dgm:spPr/>
      <dgm:t>
        <a:bodyPr/>
        <a:lstStyle/>
        <a:p>
          <a:pPr>
            <a:defRPr cap="all"/>
          </a:pPr>
          <a:r>
            <a:rPr lang="en-US"/>
            <a:t>By editing the </a:t>
          </a:r>
          <a:r>
            <a:rPr lang="en-US" i="1"/>
            <a:t>fd</a:t>
          </a:r>
          <a:r>
            <a:rPr lang="en-US"/>
            <a:t> and </a:t>
          </a:r>
          <a:r>
            <a:rPr lang="en-US" i="1"/>
            <a:t>bk </a:t>
          </a:r>
          <a:r>
            <a:rPr lang="en-US"/>
            <a:t>fields (that’s all!) </a:t>
          </a:r>
        </a:p>
      </dgm:t>
    </dgm:pt>
    <dgm:pt modelId="{9C56BA21-90C2-4F23-B67E-9D3D318499F2}" type="parTrans" cxnId="{7C714775-CA1C-40A5-8797-3796E7BE55BE}">
      <dgm:prSet/>
      <dgm:spPr/>
      <dgm:t>
        <a:bodyPr/>
        <a:lstStyle/>
        <a:p>
          <a:endParaRPr lang="en-US"/>
        </a:p>
      </dgm:t>
    </dgm:pt>
    <dgm:pt modelId="{D74DB109-1004-480B-9597-53366B31E798}" type="sibTrans" cxnId="{7C714775-CA1C-40A5-8797-3796E7BE55BE}">
      <dgm:prSet/>
      <dgm:spPr/>
      <dgm:t>
        <a:bodyPr/>
        <a:lstStyle/>
        <a:p>
          <a:endParaRPr lang="en-US"/>
        </a:p>
      </dgm:t>
    </dgm:pt>
    <dgm:pt modelId="{C9D5C807-8FCA-4BD0-A215-D507896FAD55}">
      <dgm:prSet/>
      <dgm:spPr/>
      <dgm:t>
        <a:bodyPr/>
        <a:lstStyle/>
        <a:p>
          <a:pPr>
            <a:defRPr cap="all"/>
          </a:pPr>
          <a:r>
            <a:rPr lang="en-US"/>
            <a:t>Can write to anywhere in </a:t>
          </a:r>
          <a:r>
            <a:rPr lang="en-US" i="1"/>
            <a:t>writable </a:t>
          </a:r>
          <a:r>
            <a:rPr lang="en-US"/>
            <a:t>memory with any value!</a:t>
          </a:r>
        </a:p>
      </dgm:t>
    </dgm:pt>
    <dgm:pt modelId="{98135CA5-0F16-409F-841E-3E94EF2747AE}" type="parTrans" cxnId="{35E45540-CC71-4333-8DA6-D1BB3275860B}">
      <dgm:prSet/>
      <dgm:spPr/>
      <dgm:t>
        <a:bodyPr/>
        <a:lstStyle/>
        <a:p>
          <a:endParaRPr lang="en-US"/>
        </a:p>
      </dgm:t>
    </dgm:pt>
    <dgm:pt modelId="{1FD5AED7-2E93-47AF-9B46-D662539871AD}" type="sibTrans" cxnId="{35E45540-CC71-4333-8DA6-D1BB3275860B}">
      <dgm:prSet/>
      <dgm:spPr/>
      <dgm:t>
        <a:bodyPr/>
        <a:lstStyle/>
        <a:p>
          <a:endParaRPr lang="en-US"/>
        </a:p>
      </dgm:t>
    </dgm:pt>
    <dgm:pt modelId="{67796916-3737-448B-92A3-815B436C3F6E}" type="pres">
      <dgm:prSet presAssocID="{230F026B-3987-46CF-9A63-7D84EF4D689D}" presName="root" presStyleCnt="0">
        <dgm:presLayoutVars>
          <dgm:dir/>
          <dgm:resizeHandles val="exact"/>
        </dgm:presLayoutVars>
      </dgm:prSet>
      <dgm:spPr/>
    </dgm:pt>
    <dgm:pt modelId="{953EF6DE-AEA5-4725-9299-BE260B28B8E8}" type="pres">
      <dgm:prSet presAssocID="{BD7C699D-99AB-46E2-8A84-DCA9194549F5}" presName="compNode" presStyleCnt="0"/>
      <dgm:spPr/>
    </dgm:pt>
    <dgm:pt modelId="{CFEA44E0-229C-4576-A2AE-ADBEA4AC2A8F}" type="pres">
      <dgm:prSet presAssocID="{BD7C699D-99AB-46E2-8A84-DCA9194549F5}" presName="iconBgRect" presStyleLbl="bgShp" presStyleIdx="0" presStyleCnt="3"/>
      <dgm:spPr/>
    </dgm:pt>
    <dgm:pt modelId="{6125DC7A-23E8-4DDE-BD91-CA22F505F54E}" type="pres">
      <dgm:prSet presAssocID="{BD7C699D-99AB-46E2-8A84-DCA919454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4355504-4989-400E-88C6-49C2963F7D03}" type="pres">
      <dgm:prSet presAssocID="{BD7C699D-99AB-46E2-8A84-DCA9194549F5}" presName="spaceRect" presStyleCnt="0"/>
      <dgm:spPr/>
    </dgm:pt>
    <dgm:pt modelId="{BA2E071B-3FD6-41BF-8C60-90B363E54580}" type="pres">
      <dgm:prSet presAssocID="{BD7C699D-99AB-46E2-8A84-DCA9194549F5}" presName="textRect" presStyleLbl="revTx" presStyleIdx="0" presStyleCnt="3">
        <dgm:presLayoutVars>
          <dgm:chMax val="1"/>
          <dgm:chPref val="1"/>
        </dgm:presLayoutVars>
      </dgm:prSet>
      <dgm:spPr/>
    </dgm:pt>
    <dgm:pt modelId="{9DA5B3F5-96A7-49D2-A479-BB779092215D}" type="pres">
      <dgm:prSet presAssocID="{4802396A-C298-49FA-8612-F64D1F2D577C}" presName="sibTrans" presStyleCnt="0"/>
      <dgm:spPr/>
    </dgm:pt>
    <dgm:pt modelId="{37E10E7C-3A51-4674-8A7E-2DB0B1A864C2}" type="pres">
      <dgm:prSet presAssocID="{219463C2-09C1-4870-85C9-1B9C0B7A6E9D}" presName="compNode" presStyleCnt="0"/>
      <dgm:spPr/>
    </dgm:pt>
    <dgm:pt modelId="{593AF74F-1C75-4C56-B273-39E615FD037D}" type="pres">
      <dgm:prSet presAssocID="{219463C2-09C1-4870-85C9-1B9C0B7A6E9D}" presName="iconBgRect" presStyleLbl="bgShp" presStyleIdx="1" presStyleCnt="3"/>
      <dgm:spPr/>
    </dgm:pt>
    <dgm:pt modelId="{53DAD13D-53B4-4301-B21C-7DA60E2CAE2D}" type="pres">
      <dgm:prSet presAssocID="{219463C2-09C1-4870-85C9-1B9C0B7A6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768B89-B326-4F7A-90F1-6E40C6B78F48}" type="pres">
      <dgm:prSet presAssocID="{219463C2-09C1-4870-85C9-1B9C0B7A6E9D}" presName="spaceRect" presStyleCnt="0"/>
      <dgm:spPr/>
    </dgm:pt>
    <dgm:pt modelId="{0EF841F3-A7B5-4291-84A6-21B01D12904F}" type="pres">
      <dgm:prSet presAssocID="{219463C2-09C1-4870-85C9-1B9C0B7A6E9D}" presName="textRect" presStyleLbl="revTx" presStyleIdx="1" presStyleCnt="3">
        <dgm:presLayoutVars>
          <dgm:chMax val="1"/>
          <dgm:chPref val="1"/>
        </dgm:presLayoutVars>
      </dgm:prSet>
      <dgm:spPr/>
    </dgm:pt>
    <dgm:pt modelId="{8D626B56-24BC-4B92-A213-069CBFF517F0}" type="pres">
      <dgm:prSet presAssocID="{D74DB109-1004-480B-9597-53366B31E798}" presName="sibTrans" presStyleCnt="0"/>
      <dgm:spPr/>
    </dgm:pt>
    <dgm:pt modelId="{97314377-43EF-48D3-9FE1-73825BE69D34}" type="pres">
      <dgm:prSet presAssocID="{C9D5C807-8FCA-4BD0-A215-D507896FAD55}" presName="compNode" presStyleCnt="0"/>
      <dgm:spPr/>
    </dgm:pt>
    <dgm:pt modelId="{21613ED3-6525-4F0A-8501-5855180FB264}" type="pres">
      <dgm:prSet presAssocID="{C9D5C807-8FCA-4BD0-A215-D507896FAD55}" presName="iconBgRect" presStyleLbl="bgShp" presStyleIdx="2" presStyleCnt="3"/>
      <dgm:spPr/>
    </dgm:pt>
    <dgm:pt modelId="{CCF124A9-E5CC-4B3B-BB75-4E4A7A0273E8}" type="pres">
      <dgm:prSet presAssocID="{C9D5C807-8FCA-4BD0-A215-D507896FA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0D8C47-8A5D-4C73-B73F-2C0A613F78AD}" type="pres">
      <dgm:prSet presAssocID="{C9D5C807-8FCA-4BD0-A215-D507896FAD55}" presName="spaceRect" presStyleCnt="0"/>
      <dgm:spPr/>
    </dgm:pt>
    <dgm:pt modelId="{4D6923D7-31D1-4375-9FAB-FA7769332D50}" type="pres">
      <dgm:prSet presAssocID="{C9D5C807-8FCA-4BD0-A215-D507896FAD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5741C-59A6-4E04-BAF3-4A444561F3B4}" type="presOf" srcId="{BD7C699D-99AB-46E2-8A84-DCA9194549F5}" destId="{BA2E071B-3FD6-41BF-8C60-90B363E54580}" srcOrd="0" destOrd="0" presId="urn:microsoft.com/office/officeart/2018/5/layout/IconCircleLabelList"/>
    <dgm:cxn modelId="{9715803A-99F7-47EB-AA41-7F7CF5EBEA9E}" type="presOf" srcId="{230F026B-3987-46CF-9A63-7D84EF4D689D}" destId="{67796916-3737-448B-92A3-815B436C3F6E}" srcOrd="0" destOrd="0" presId="urn:microsoft.com/office/officeart/2018/5/layout/IconCircleLabelList"/>
    <dgm:cxn modelId="{35E45540-CC71-4333-8DA6-D1BB3275860B}" srcId="{230F026B-3987-46CF-9A63-7D84EF4D689D}" destId="{C9D5C807-8FCA-4BD0-A215-D507896FAD55}" srcOrd="2" destOrd="0" parTransId="{98135CA5-0F16-409F-841E-3E94EF2747AE}" sibTransId="{1FD5AED7-2E93-47AF-9B46-D662539871AD}"/>
    <dgm:cxn modelId="{D814D452-2697-4900-BDAE-F0EF3AFB42D9}" type="presOf" srcId="{219463C2-09C1-4870-85C9-1B9C0B7A6E9D}" destId="{0EF841F3-A7B5-4291-84A6-21B01D12904F}" srcOrd="0" destOrd="0" presId="urn:microsoft.com/office/officeart/2018/5/layout/IconCircleLabelList"/>
    <dgm:cxn modelId="{A5796E5F-37F0-4E12-ABCC-29746A27D6B3}" type="presOf" srcId="{C9D5C807-8FCA-4BD0-A215-D507896FAD55}" destId="{4D6923D7-31D1-4375-9FAB-FA7769332D50}" srcOrd="0" destOrd="0" presId="urn:microsoft.com/office/officeart/2018/5/layout/IconCircleLabelList"/>
    <dgm:cxn modelId="{7C714775-CA1C-40A5-8797-3796E7BE55BE}" srcId="{230F026B-3987-46CF-9A63-7D84EF4D689D}" destId="{219463C2-09C1-4870-85C9-1B9C0B7A6E9D}" srcOrd="1" destOrd="0" parTransId="{9C56BA21-90C2-4F23-B67E-9D3D318499F2}" sibTransId="{D74DB109-1004-480B-9597-53366B31E798}"/>
    <dgm:cxn modelId="{704D8EE7-04D5-4DE4-B954-0B46DE4B3812}" srcId="{230F026B-3987-46CF-9A63-7D84EF4D689D}" destId="{BD7C699D-99AB-46E2-8A84-DCA9194549F5}" srcOrd="0" destOrd="0" parTransId="{A2D54A4E-B608-4600-9436-C63E335095E8}" sibTransId="{4802396A-C298-49FA-8612-F64D1F2D577C}"/>
    <dgm:cxn modelId="{9F4043C4-7F4D-414B-B8F1-08F1BCE3BFC0}" type="presParOf" srcId="{67796916-3737-448B-92A3-815B436C3F6E}" destId="{953EF6DE-AEA5-4725-9299-BE260B28B8E8}" srcOrd="0" destOrd="0" presId="urn:microsoft.com/office/officeart/2018/5/layout/IconCircleLabelList"/>
    <dgm:cxn modelId="{E5927B84-2231-40C0-AE32-0CD7B227AF4B}" type="presParOf" srcId="{953EF6DE-AEA5-4725-9299-BE260B28B8E8}" destId="{CFEA44E0-229C-4576-A2AE-ADBEA4AC2A8F}" srcOrd="0" destOrd="0" presId="urn:microsoft.com/office/officeart/2018/5/layout/IconCircleLabelList"/>
    <dgm:cxn modelId="{9DDF5C4C-7553-42F7-8CE7-2A180CB416D4}" type="presParOf" srcId="{953EF6DE-AEA5-4725-9299-BE260B28B8E8}" destId="{6125DC7A-23E8-4DDE-BD91-CA22F505F54E}" srcOrd="1" destOrd="0" presId="urn:microsoft.com/office/officeart/2018/5/layout/IconCircleLabelList"/>
    <dgm:cxn modelId="{BED87E7C-9CE0-44B4-A960-97D8BAA4F18E}" type="presParOf" srcId="{953EF6DE-AEA5-4725-9299-BE260B28B8E8}" destId="{24355504-4989-400E-88C6-49C2963F7D03}" srcOrd="2" destOrd="0" presId="urn:microsoft.com/office/officeart/2018/5/layout/IconCircleLabelList"/>
    <dgm:cxn modelId="{5AC564CC-9D6E-4F11-AB12-F487F9E1725C}" type="presParOf" srcId="{953EF6DE-AEA5-4725-9299-BE260B28B8E8}" destId="{BA2E071B-3FD6-41BF-8C60-90B363E54580}" srcOrd="3" destOrd="0" presId="urn:microsoft.com/office/officeart/2018/5/layout/IconCircleLabelList"/>
    <dgm:cxn modelId="{5F7AC79F-D650-4D1A-85B4-6E4F8693A4BC}" type="presParOf" srcId="{67796916-3737-448B-92A3-815B436C3F6E}" destId="{9DA5B3F5-96A7-49D2-A479-BB779092215D}" srcOrd="1" destOrd="0" presId="urn:microsoft.com/office/officeart/2018/5/layout/IconCircleLabelList"/>
    <dgm:cxn modelId="{DE2E1686-A1AE-41A3-AF2D-0395DE94B787}" type="presParOf" srcId="{67796916-3737-448B-92A3-815B436C3F6E}" destId="{37E10E7C-3A51-4674-8A7E-2DB0B1A864C2}" srcOrd="2" destOrd="0" presId="urn:microsoft.com/office/officeart/2018/5/layout/IconCircleLabelList"/>
    <dgm:cxn modelId="{7CEB5E31-AE2B-43AC-B873-1C1EAEBFF405}" type="presParOf" srcId="{37E10E7C-3A51-4674-8A7E-2DB0B1A864C2}" destId="{593AF74F-1C75-4C56-B273-39E615FD037D}" srcOrd="0" destOrd="0" presId="urn:microsoft.com/office/officeart/2018/5/layout/IconCircleLabelList"/>
    <dgm:cxn modelId="{315184F0-6449-403E-A332-F7D236743A59}" type="presParOf" srcId="{37E10E7C-3A51-4674-8A7E-2DB0B1A864C2}" destId="{53DAD13D-53B4-4301-B21C-7DA60E2CAE2D}" srcOrd="1" destOrd="0" presId="urn:microsoft.com/office/officeart/2018/5/layout/IconCircleLabelList"/>
    <dgm:cxn modelId="{703CFAE1-45A7-4F3A-9305-46F6FFB51BE5}" type="presParOf" srcId="{37E10E7C-3A51-4674-8A7E-2DB0B1A864C2}" destId="{D8768B89-B326-4F7A-90F1-6E40C6B78F48}" srcOrd="2" destOrd="0" presId="urn:microsoft.com/office/officeart/2018/5/layout/IconCircleLabelList"/>
    <dgm:cxn modelId="{3A087F6F-EAD1-4202-B9DB-CB5143DC1BA2}" type="presParOf" srcId="{37E10E7C-3A51-4674-8A7E-2DB0B1A864C2}" destId="{0EF841F3-A7B5-4291-84A6-21B01D12904F}" srcOrd="3" destOrd="0" presId="urn:microsoft.com/office/officeart/2018/5/layout/IconCircleLabelList"/>
    <dgm:cxn modelId="{F48461D9-32F4-493F-A921-90E89F59CC85}" type="presParOf" srcId="{67796916-3737-448B-92A3-815B436C3F6E}" destId="{8D626B56-24BC-4B92-A213-069CBFF517F0}" srcOrd="3" destOrd="0" presId="urn:microsoft.com/office/officeart/2018/5/layout/IconCircleLabelList"/>
    <dgm:cxn modelId="{F2FB72B5-FE90-4A48-A0C5-DB6DEC551F66}" type="presParOf" srcId="{67796916-3737-448B-92A3-815B436C3F6E}" destId="{97314377-43EF-48D3-9FE1-73825BE69D34}" srcOrd="4" destOrd="0" presId="urn:microsoft.com/office/officeart/2018/5/layout/IconCircleLabelList"/>
    <dgm:cxn modelId="{93E23C91-F9D9-4F1E-B87D-921E5A077AEE}" type="presParOf" srcId="{97314377-43EF-48D3-9FE1-73825BE69D34}" destId="{21613ED3-6525-4F0A-8501-5855180FB264}" srcOrd="0" destOrd="0" presId="urn:microsoft.com/office/officeart/2018/5/layout/IconCircleLabelList"/>
    <dgm:cxn modelId="{29272414-9645-4B82-BC50-C6FF7DE676B5}" type="presParOf" srcId="{97314377-43EF-48D3-9FE1-73825BE69D34}" destId="{CCF124A9-E5CC-4B3B-BB75-4E4A7A0273E8}" srcOrd="1" destOrd="0" presId="urn:microsoft.com/office/officeart/2018/5/layout/IconCircleLabelList"/>
    <dgm:cxn modelId="{AA4CCD0F-08B9-4F10-8CBF-D639D89B0221}" type="presParOf" srcId="{97314377-43EF-48D3-9FE1-73825BE69D34}" destId="{A80D8C47-8A5D-4C73-B73F-2C0A613F78AD}" srcOrd="2" destOrd="0" presId="urn:microsoft.com/office/officeart/2018/5/layout/IconCircleLabelList"/>
    <dgm:cxn modelId="{391EBA2A-3CC3-4F79-890B-73081E8E781E}" type="presParOf" srcId="{97314377-43EF-48D3-9FE1-73825BE69D34}" destId="{4D6923D7-31D1-4375-9FAB-FA7769332D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259EE6-B075-4856-A778-E990408C9A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C3A404-8280-45DD-B9AE-29A82191B5D7}">
      <dgm:prSet/>
      <dgm:spPr/>
      <dgm:t>
        <a:bodyPr/>
        <a:lstStyle/>
        <a:p>
          <a:r>
            <a:rPr lang="en-US"/>
            <a:t>prev_inuse bit (in size) </a:t>
          </a:r>
        </a:p>
      </dgm:t>
    </dgm:pt>
    <dgm:pt modelId="{E785712F-7A07-4D08-B9F5-B0CEF1A8F3F9}" type="parTrans" cxnId="{F1767FC9-D0B5-4220-AADB-3EC8F3CC87CD}">
      <dgm:prSet/>
      <dgm:spPr/>
      <dgm:t>
        <a:bodyPr/>
        <a:lstStyle/>
        <a:p>
          <a:endParaRPr lang="en-US"/>
        </a:p>
      </dgm:t>
    </dgm:pt>
    <dgm:pt modelId="{A85E9279-4E54-4A67-9535-C25B08B1DC37}" type="sibTrans" cxnId="{F1767FC9-D0B5-4220-AADB-3EC8F3CC87CD}">
      <dgm:prSet/>
      <dgm:spPr/>
      <dgm:t>
        <a:bodyPr/>
        <a:lstStyle/>
        <a:p>
          <a:endParaRPr lang="en-US"/>
        </a:p>
      </dgm:t>
    </dgm:pt>
    <dgm:pt modelId="{64CCA45B-E00B-4249-A4C9-934441B4494C}">
      <dgm:prSet/>
      <dgm:spPr/>
      <dgm:t>
        <a:bodyPr/>
        <a:lstStyle/>
        <a:p>
          <a:r>
            <a:rPr lang="en-US"/>
            <a:t>prev_size</a:t>
          </a:r>
        </a:p>
      </dgm:t>
    </dgm:pt>
    <dgm:pt modelId="{96B32B1B-5926-41EC-9F94-41AB3C5BAB6B}" type="parTrans" cxnId="{2FAC15D9-60A9-48E4-B2BF-04E89DC93509}">
      <dgm:prSet/>
      <dgm:spPr/>
      <dgm:t>
        <a:bodyPr/>
        <a:lstStyle/>
        <a:p>
          <a:endParaRPr lang="en-US"/>
        </a:p>
      </dgm:t>
    </dgm:pt>
    <dgm:pt modelId="{1857AC15-CC9D-4AC0-9833-7FF83463F999}" type="sibTrans" cxnId="{2FAC15D9-60A9-48E4-B2BF-04E89DC93509}">
      <dgm:prSet/>
      <dgm:spPr/>
      <dgm:t>
        <a:bodyPr/>
        <a:lstStyle/>
        <a:p>
          <a:endParaRPr lang="en-US"/>
        </a:p>
      </dgm:t>
    </dgm:pt>
    <dgm:pt modelId="{6A034266-B0D0-4AE7-9455-DD7D347E200C}" type="pres">
      <dgm:prSet presAssocID="{23259EE6-B075-4856-A778-E990408C9A07}" presName="root" presStyleCnt="0">
        <dgm:presLayoutVars>
          <dgm:dir/>
          <dgm:resizeHandles val="exact"/>
        </dgm:presLayoutVars>
      </dgm:prSet>
      <dgm:spPr/>
    </dgm:pt>
    <dgm:pt modelId="{AC211A6F-71A6-4B43-BD4A-6953A51E5A5F}" type="pres">
      <dgm:prSet presAssocID="{9CC3A404-8280-45DD-B9AE-29A82191B5D7}" presName="compNode" presStyleCnt="0"/>
      <dgm:spPr/>
    </dgm:pt>
    <dgm:pt modelId="{517101B8-7F59-404E-A4C2-51F92D6B6BB2}" type="pres">
      <dgm:prSet presAssocID="{9CC3A404-8280-45DD-B9AE-29A82191B5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203A28A-DEF1-4668-B61A-3F5F8C91A006}" type="pres">
      <dgm:prSet presAssocID="{9CC3A404-8280-45DD-B9AE-29A82191B5D7}" presName="spaceRect" presStyleCnt="0"/>
      <dgm:spPr/>
    </dgm:pt>
    <dgm:pt modelId="{F1B0C5DF-5A78-445D-829B-914E4BC921D9}" type="pres">
      <dgm:prSet presAssocID="{9CC3A404-8280-45DD-B9AE-29A82191B5D7}" presName="textRect" presStyleLbl="revTx" presStyleIdx="0" presStyleCnt="2">
        <dgm:presLayoutVars>
          <dgm:chMax val="1"/>
          <dgm:chPref val="1"/>
        </dgm:presLayoutVars>
      </dgm:prSet>
      <dgm:spPr/>
    </dgm:pt>
    <dgm:pt modelId="{B7E6B5CE-A5FD-4FBD-A656-B880FF5BD979}" type="pres">
      <dgm:prSet presAssocID="{A85E9279-4E54-4A67-9535-C25B08B1DC37}" presName="sibTrans" presStyleCnt="0"/>
      <dgm:spPr/>
    </dgm:pt>
    <dgm:pt modelId="{CB52BA64-E3DD-4620-9810-0B493DACFF66}" type="pres">
      <dgm:prSet presAssocID="{64CCA45B-E00B-4249-A4C9-934441B4494C}" presName="compNode" presStyleCnt="0"/>
      <dgm:spPr/>
    </dgm:pt>
    <dgm:pt modelId="{E0FD91E0-CE68-4492-8C50-36DFB7AD57BC}" type="pres">
      <dgm:prSet presAssocID="{64CCA45B-E00B-4249-A4C9-934441B4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48103-093A-435B-BCD4-A230C4D31E21}" type="pres">
      <dgm:prSet presAssocID="{64CCA45B-E00B-4249-A4C9-934441B4494C}" presName="spaceRect" presStyleCnt="0"/>
      <dgm:spPr/>
    </dgm:pt>
    <dgm:pt modelId="{27AEE2A5-BE2F-4C23-975B-5B7C8796B61C}" type="pres">
      <dgm:prSet presAssocID="{64CCA45B-E00B-4249-A4C9-934441B449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6A8816-74AF-4DEC-A354-68EF96E1B93B}" type="presOf" srcId="{9CC3A404-8280-45DD-B9AE-29A82191B5D7}" destId="{F1B0C5DF-5A78-445D-829B-914E4BC921D9}" srcOrd="0" destOrd="0" presId="urn:microsoft.com/office/officeart/2018/2/layout/IconLabelList"/>
    <dgm:cxn modelId="{E12390BD-0793-4515-8988-AE19BE87F8F7}" type="presOf" srcId="{23259EE6-B075-4856-A778-E990408C9A07}" destId="{6A034266-B0D0-4AE7-9455-DD7D347E200C}" srcOrd="0" destOrd="0" presId="urn:microsoft.com/office/officeart/2018/2/layout/IconLabelList"/>
    <dgm:cxn modelId="{F1767FC9-D0B5-4220-AADB-3EC8F3CC87CD}" srcId="{23259EE6-B075-4856-A778-E990408C9A07}" destId="{9CC3A404-8280-45DD-B9AE-29A82191B5D7}" srcOrd="0" destOrd="0" parTransId="{E785712F-7A07-4D08-B9F5-B0CEF1A8F3F9}" sibTransId="{A85E9279-4E54-4A67-9535-C25B08B1DC37}"/>
    <dgm:cxn modelId="{2FAC15D9-60A9-48E4-B2BF-04E89DC93509}" srcId="{23259EE6-B075-4856-A778-E990408C9A07}" destId="{64CCA45B-E00B-4249-A4C9-934441B4494C}" srcOrd="1" destOrd="0" parTransId="{96B32B1B-5926-41EC-9F94-41AB3C5BAB6B}" sibTransId="{1857AC15-CC9D-4AC0-9833-7FF83463F999}"/>
    <dgm:cxn modelId="{799E03EB-001C-49D3-9CA7-0E1F2B433387}" type="presOf" srcId="{64CCA45B-E00B-4249-A4C9-934441B4494C}" destId="{27AEE2A5-BE2F-4C23-975B-5B7C8796B61C}" srcOrd="0" destOrd="0" presId="urn:microsoft.com/office/officeart/2018/2/layout/IconLabelList"/>
    <dgm:cxn modelId="{15B83951-9489-4E94-B4E4-A4B071412698}" type="presParOf" srcId="{6A034266-B0D0-4AE7-9455-DD7D347E200C}" destId="{AC211A6F-71A6-4B43-BD4A-6953A51E5A5F}" srcOrd="0" destOrd="0" presId="urn:microsoft.com/office/officeart/2018/2/layout/IconLabelList"/>
    <dgm:cxn modelId="{CCC48260-11E8-4B7D-8F35-CF97B26FF6DF}" type="presParOf" srcId="{AC211A6F-71A6-4B43-BD4A-6953A51E5A5F}" destId="{517101B8-7F59-404E-A4C2-51F92D6B6BB2}" srcOrd="0" destOrd="0" presId="urn:microsoft.com/office/officeart/2018/2/layout/IconLabelList"/>
    <dgm:cxn modelId="{41F41C2E-2052-41CE-8EC6-428C4CBD46A8}" type="presParOf" srcId="{AC211A6F-71A6-4B43-BD4A-6953A51E5A5F}" destId="{C203A28A-DEF1-4668-B61A-3F5F8C91A006}" srcOrd="1" destOrd="0" presId="urn:microsoft.com/office/officeart/2018/2/layout/IconLabelList"/>
    <dgm:cxn modelId="{5DBB500C-53A8-4321-9CBC-FFDE6699CA0D}" type="presParOf" srcId="{AC211A6F-71A6-4B43-BD4A-6953A51E5A5F}" destId="{F1B0C5DF-5A78-445D-829B-914E4BC921D9}" srcOrd="2" destOrd="0" presId="urn:microsoft.com/office/officeart/2018/2/layout/IconLabelList"/>
    <dgm:cxn modelId="{F7E877A6-E409-425E-BD7E-5E97DDBC743C}" type="presParOf" srcId="{6A034266-B0D0-4AE7-9455-DD7D347E200C}" destId="{B7E6B5CE-A5FD-4FBD-A656-B880FF5BD979}" srcOrd="1" destOrd="0" presId="urn:microsoft.com/office/officeart/2018/2/layout/IconLabelList"/>
    <dgm:cxn modelId="{440DF1B3-0904-4A64-98C2-4476BDFB9862}" type="presParOf" srcId="{6A034266-B0D0-4AE7-9455-DD7D347E200C}" destId="{CB52BA64-E3DD-4620-9810-0B493DACFF66}" srcOrd="2" destOrd="0" presId="urn:microsoft.com/office/officeart/2018/2/layout/IconLabelList"/>
    <dgm:cxn modelId="{CC7C5770-6A9B-47D0-8D70-2FB68BDC2BED}" type="presParOf" srcId="{CB52BA64-E3DD-4620-9810-0B493DACFF66}" destId="{E0FD91E0-CE68-4492-8C50-36DFB7AD57BC}" srcOrd="0" destOrd="0" presId="urn:microsoft.com/office/officeart/2018/2/layout/IconLabelList"/>
    <dgm:cxn modelId="{75DA9BFF-5558-4947-A7D4-31C396124A95}" type="presParOf" srcId="{CB52BA64-E3DD-4620-9810-0B493DACFF66}" destId="{A3748103-093A-435B-BCD4-A230C4D31E21}" srcOrd="1" destOrd="0" presId="urn:microsoft.com/office/officeart/2018/2/layout/IconLabelList"/>
    <dgm:cxn modelId="{8F16B0C4-083F-4ED6-9F51-206B3FFFA273}" type="presParOf" srcId="{CB52BA64-E3DD-4620-9810-0B493DACFF66}" destId="{27AEE2A5-BE2F-4C23-975B-5B7C8796B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583F84-67A5-4472-886B-0867F6F05CB4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B3EC38-7E63-4055-8CB1-DCCDC46EABA6}">
      <dgm:prSet/>
      <dgm:spPr/>
      <dgm:t>
        <a:bodyPr/>
        <a:lstStyle/>
        <a:p>
          <a:r>
            <a:rPr lang="en-US"/>
            <a:t>Overwrite </a:t>
          </a:r>
          <a:r>
            <a:rPr lang="en-US" i="1"/>
            <a:t>function pointer </a:t>
          </a:r>
          <a:r>
            <a:rPr lang="en-US"/>
            <a:t>to hijack execution (GOT/RIP) </a:t>
          </a:r>
        </a:p>
      </dgm:t>
    </dgm:pt>
    <dgm:pt modelId="{FE0A5599-8B12-41C8-A1C5-ED70E2E97E50}" type="parTrans" cxnId="{A136BD63-16C8-44E2-8F2B-A716FBB878BA}">
      <dgm:prSet/>
      <dgm:spPr/>
      <dgm:t>
        <a:bodyPr/>
        <a:lstStyle/>
        <a:p>
          <a:endParaRPr lang="en-US"/>
        </a:p>
      </dgm:t>
    </dgm:pt>
    <dgm:pt modelId="{36572353-1A94-450C-A5F5-4D347A616362}" type="sibTrans" cxnId="{A136BD63-16C8-44E2-8F2B-A716FBB878BA}">
      <dgm:prSet/>
      <dgm:spPr/>
      <dgm:t>
        <a:bodyPr/>
        <a:lstStyle/>
        <a:p>
          <a:endParaRPr lang="en-US"/>
        </a:p>
      </dgm:t>
    </dgm:pt>
    <dgm:pt modelId="{B47E7D55-3927-469A-8C43-D33FB317AAAB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 to write</a:t>
          </a:r>
        </a:p>
      </dgm:t>
    </dgm:pt>
    <dgm:pt modelId="{399B2BAC-92DC-4429-A117-D24644A6EC38}" type="parTrans" cxnId="{4E7F41ED-C256-4170-A064-C790C320CB78}">
      <dgm:prSet/>
      <dgm:spPr/>
      <dgm:t>
        <a:bodyPr/>
        <a:lstStyle/>
        <a:p>
          <a:endParaRPr lang="en-US"/>
        </a:p>
      </dgm:t>
    </dgm:pt>
    <dgm:pt modelId="{581813D1-034D-41FD-BEB9-2E38099FAA1B}" type="sibTrans" cxnId="{4E7F41ED-C256-4170-A064-C790C320CB78}">
      <dgm:prSet/>
      <dgm:spPr/>
      <dgm:t>
        <a:bodyPr/>
        <a:lstStyle/>
        <a:p>
          <a:endParaRPr lang="en-US"/>
        </a:p>
      </dgm:t>
    </dgm:pt>
    <dgm:pt modelId="{A2D762B9-69D8-4198-B569-F1F710179271}">
      <dgm:prSet/>
      <dgm:spPr/>
      <dgm:t>
        <a:bodyPr/>
        <a:lstStyle/>
        <a:p>
          <a:r>
            <a:rPr lang="en-US"/>
            <a:t>For GOT, overwrite </a:t>
          </a:r>
          <a:r>
            <a:rPr lang="en-US" i="1"/>
            <a:t>puts</a:t>
          </a:r>
          <a:r>
            <a:rPr lang="en-US"/>
            <a:t> entry (right after call to free) </a:t>
          </a:r>
        </a:p>
      </dgm:t>
    </dgm:pt>
    <dgm:pt modelId="{6575EA28-B06B-43F5-AC9E-6602A6951F57}" type="parTrans" cxnId="{D9843665-9100-4CBB-91ED-9120BB92A30D}">
      <dgm:prSet/>
      <dgm:spPr/>
      <dgm:t>
        <a:bodyPr/>
        <a:lstStyle/>
        <a:p>
          <a:endParaRPr lang="en-US"/>
        </a:p>
      </dgm:t>
    </dgm:pt>
    <dgm:pt modelId="{01AB06EF-538A-4B6A-A818-A22919D5B9E6}" type="sibTrans" cxnId="{D9843665-9100-4CBB-91ED-9120BB92A30D}">
      <dgm:prSet/>
      <dgm:spPr/>
      <dgm:t>
        <a:bodyPr/>
        <a:lstStyle/>
        <a:p>
          <a:endParaRPr lang="en-US"/>
        </a:p>
      </dgm:t>
    </dgm:pt>
    <dgm:pt modelId="{BFD488CB-6BC9-476B-BE83-9D410134A42E}">
      <dgm:prSet/>
      <dgm:spPr/>
      <dgm:t>
        <a:bodyPr/>
        <a:lstStyle/>
        <a:p>
          <a:r>
            <a:rPr lang="en-US"/>
            <a:t>FD</a:t>
          </a:r>
        </a:p>
      </dgm:t>
    </dgm:pt>
    <dgm:pt modelId="{86383B32-59A0-4CCF-AAF0-039E9F312758}" type="parTrans" cxnId="{779DB6D7-0027-47CD-A3A3-40891297E545}">
      <dgm:prSet/>
      <dgm:spPr/>
      <dgm:t>
        <a:bodyPr/>
        <a:lstStyle/>
        <a:p>
          <a:endParaRPr lang="en-US"/>
        </a:p>
      </dgm:t>
    </dgm:pt>
    <dgm:pt modelId="{5F2A70C5-2CF7-4E4E-A79C-4F7063258CF4}" type="sibTrans" cxnId="{779DB6D7-0027-47CD-A3A3-40891297E545}">
      <dgm:prSet/>
      <dgm:spPr/>
      <dgm:t>
        <a:bodyPr/>
        <a:lstStyle/>
        <a:p>
          <a:endParaRPr lang="en-US"/>
        </a:p>
      </dgm:t>
    </dgm:pt>
    <dgm:pt modelId="{A3AEE333-C082-4091-95F1-E40A1DF5AA5E}">
      <dgm:prSet/>
      <dgm:spPr/>
      <dgm:t>
        <a:bodyPr/>
        <a:lstStyle/>
        <a:p>
          <a:r>
            <a:rPr lang="en-US" dirty="0"/>
            <a:t>Address of Heap/Stack with Shellcode </a:t>
          </a:r>
        </a:p>
      </dgm:t>
    </dgm:pt>
    <dgm:pt modelId="{F668E558-CC24-43D3-8084-13AEB29B2663}" type="parTrans" cxnId="{693FFAF5-2084-4BFA-BC28-6338E5DBC22C}">
      <dgm:prSet/>
      <dgm:spPr/>
      <dgm:t>
        <a:bodyPr/>
        <a:lstStyle/>
        <a:p>
          <a:endParaRPr lang="en-US"/>
        </a:p>
      </dgm:t>
    </dgm:pt>
    <dgm:pt modelId="{8069C38E-7E8B-4CEF-98CE-3A00F4239978}" type="sibTrans" cxnId="{693FFAF5-2084-4BFA-BC28-6338E5DBC22C}">
      <dgm:prSet/>
      <dgm:spPr/>
      <dgm:t>
        <a:bodyPr/>
        <a:lstStyle/>
        <a:p>
          <a:endParaRPr lang="en-US"/>
        </a:p>
      </dgm:t>
    </dgm:pt>
    <dgm:pt modelId="{D9C1E07F-394A-495E-BF92-748D78771FD0}">
      <dgm:prSet/>
      <dgm:spPr/>
      <dgm:t>
        <a:bodyPr/>
        <a:lstStyle/>
        <a:p>
          <a:r>
            <a:rPr lang="en-US" b="1"/>
            <a:t>WHAT</a:t>
          </a:r>
          <a:r>
            <a:rPr lang="en-US"/>
            <a:t> to write</a:t>
          </a:r>
        </a:p>
      </dgm:t>
    </dgm:pt>
    <dgm:pt modelId="{B6B56E4F-FC1B-47D5-8363-584D9AB66F8A}" type="parTrans" cxnId="{FBE81E4D-2C60-4146-B613-92E3D87B011A}">
      <dgm:prSet/>
      <dgm:spPr/>
      <dgm:t>
        <a:bodyPr/>
        <a:lstStyle/>
        <a:p>
          <a:endParaRPr lang="en-US"/>
        </a:p>
      </dgm:t>
    </dgm:pt>
    <dgm:pt modelId="{0CADF98E-8CE4-4410-B815-5191D63FC01B}" type="sibTrans" cxnId="{FBE81E4D-2C60-4146-B613-92E3D87B011A}">
      <dgm:prSet/>
      <dgm:spPr/>
      <dgm:t>
        <a:bodyPr/>
        <a:lstStyle/>
        <a:p>
          <a:endParaRPr lang="en-US"/>
        </a:p>
      </dgm:t>
    </dgm:pt>
    <dgm:pt modelId="{BC5964F2-3436-428A-82BF-8D81F2CCCB7B}">
      <dgm:prSet/>
      <dgm:spPr/>
      <dgm:t>
        <a:bodyPr/>
        <a:lstStyle/>
        <a:p>
          <a:r>
            <a:rPr lang="en-US" b="1"/>
            <a:t>BK</a:t>
          </a:r>
          <a:endParaRPr lang="en-US"/>
        </a:p>
      </dgm:t>
    </dgm:pt>
    <dgm:pt modelId="{3F343581-9F63-4DC0-AAE7-770339562293}" type="parTrans" cxnId="{4F1138F9-70E2-47B0-9519-AB7540068D6E}">
      <dgm:prSet/>
      <dgm:spPr/>
      <dgm:t>
        <a:bodyPr/>
        <a:lstStyle/>
        <a:p>
          <a:endParaRPr lang="en-US"/>
        </a:p>
      </dgm:t>
    </dgm:pt>
    <dgm:pt modelId="{6CB1BA8A-856D-41CD-B041-8D6F50141AC8}" type="sibTrans" cxnId="{4F1138F9-70E2-47B0-9519-AB7540068D6E}">
      <dgm:prSet/>
      <dgm:spPr/>
      <dgm:t>
        <a:bodyPr/>
        <a:lstStyle/>
        <a:p>
          <a:endParaRPr lang="en-US"/>
        </a:p>
      </dgm:t>
    </dgm:pt>
    <dgm:pt modelId="{D9DABA6C-8D35-CC4E-9BD5-41AE818949B1}" type="pres">
      <dgm:prSet presAssocID="{80583F84-67A5-4472-886B-0867F6F05CB4}" presName="Name0" presStyleCnt="0">
        <dgm:presLayoutVars>
          <dgm:dir/>
          <dgm:animLvl val="lvl"/>
          <dgm:resizeHandles val="exact"/>
        </dgm:presLayoutVars>
      </dgm:prSet>
      <dgm:spPr/>
    </dgm:pt>
    <dgm:pt modelId="{2CF07D60-391D-5B48-A88A-3D870D487EEC}" type="pres">
      <dgm:prSet presAssocID="{04B3EC38-7E63-4055-8CB1-DCCDC46EABA6}" presName="composite" presStyleCnt="0"/>
      <dgm:spPr/>
    </dgm:pt>
    <dgm:pt modelId="{56899D10-F3D2-4945-BF21-AFF08F0ADD5A}" type="pres">
      <dgm:prSet presAssocID="{04B3EC38-7E63-4055-8CB1-DCCDC46EAB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CA6AE6-942A-ED42-9698-95EA8632EC55}" type="pres">
      <dgm:prSet presAssocID="{04B3EC38-7E63-4055-8CB1-DCCDC46EABA6}" presName="desTx" presStyleLbl="alignAccFollowNode1" presStyleIdx="0" presStyleCnt="2">
        <dgm:presLayoutVars>
          <dgm:bulletEnabled val="1"/>
        </dgm:presLayoutVars>
      </dgm:prSet>
      <dgm:spPr/>
    </dgm:pt>
    <dgm:pt modelId="{26143E99-1402-FE4B-94FD-85A894CFDDEB}" type="pres">
      <dgm:prSet presAssocID="{36572353-1A94-450C-A5F5-4D347A616362}" presName="space" presStyleCnt="0"/>
      <dgm:spPr/>
    </dgm:pt>
    <dgm:pt modelId="{DF887681-7902-7C45-8D96-0BAA4E99C799}" type="pres">
      <dgm:prSet presAssocID="{A3AEE333-C082-4091-95F1-E40A1DF5AA5E}" presName="composite" presStyleCnt="0"/>
      <dgm:spPr/>
    </dgm:pt>
    <dgm:pt modelId="{682F0D67-AB2B-C34F-B3CF-71C32E9570A0}" type="pres">
      <dgm:prSet presAssocID="{A3AEE333-C082-4091-95F1-E40A1DF5AA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B83521-76E5-6443-B290-1A97C604D333}" type="pres">
      <dgm:prSet presAssocID="{A3AEE333-C082-4091-95F1-E40A1DF5AA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E9BE45-61B6-A44D-BE84-C9558C3668F6}" type="presOf" srcId="{BC5964F2-3436-428A-82BF-8D81F2CCCB7B}" destId="{F4B83521-76E5-6443-B290-1A97C604D333}" srcOrd="0" destOrd="1" presId="urn:microsoft.com/office/officeart/2005/8/layout/hList1"/>
    <dgm:cxn modelId="{FBE81E4D-2C60-4146-B613-92E3D87B011A}" srcId="{A3AEE333-C082-4091-95F1-E40A1DF5AA5E}" destId="{D9C1E07F-394A-495E-BF92-748D78771FD0}" srcOrd="0" destOrd="0" parTransId="{B6B56E4F-FC1B-47D5-8363-584D9AB66F8A}" sibTransId="{0CADF98E-8CE4-4410-B815-5191D63FC01B}"/>
    <dgm:cxn modelId="{45EE175C-838B-8944-B5AB-1478DA48CA21}" type="presOf" srcId="{A2D762B9-69D8-4198-B569-F1F710179271}" destId="{9ECA6AE6-942A-ED42-9698-95EA8632EC55}" srcOrd="0" destOrd="1" presId="urn:microsoft.com/office/officeart/2005/8/layout/hList1"/>
    <dgm:cxn modelId="{F07C765D-A0C9-834B-96E3-B8F5BE32B36C}" type="presOf" srcId="{BFD488CB-6BC9-476B-BE83-9D410134A42E}" destId="{9ECA6AE6-942A-ED42-9698-95EA8632EC55}" srcOrd="0" destOrd="2" presId="urn:microsoft.com/office/officeart/2005/8/layout/hList1"/>
    <dgm:cxn modelId="{A136BD63-16C8-44E2-8F2B-A716FBB878BA}" srcId="{80583F84-67A5-4472-886B-0867F6F05CB4}" destId="{04B3EC38-7E63-4055-8CB1-DCCDC46EABA6}" srcOrd="0" destOrd="0" parTransId="{FE0A5599-8B12-41C8-A1C5-ED70E2E97E50}" sibTransId="{36572353-1A94-450C-A5F5-4D347A616362}"/>
    <dgm:cxn modelId="{F5FD6064-221F-2349-9858-E6CA54CD798F}" type="presOf" srcId="{B47E7D55-3927-469A-8C43-D33FB317AAAB}" destId="{9ECA6AE6-942A-ED42-9698-95EA8632EC55}" srcOrd="0" destOrd="0" presId="urn:microsoft.com/office/officeart/2005/8/layout/hList1"/>
    <dgm:cxn modelId="{D9843665-9100-4CBB-91ED-9120BB92A30D}" srcId="{04B3EC38-7E63-4055-8CB1-DCCDC46EABA6}" destId="{A2D762B9-69D8-4198-B569-F1F710179271}" srcOrd="1" destOrd="0" parTransId="{6575EA28-B06B-43F5-AC9E-6602A6951F57}" sibTransId="{01AB06EF-538A-4B6A-A818-A22919D5B9E6}"/>
    <dgm:cxn modelId="{5F337299-DB97-7D4E-ACB2-103BF5CFA770}" type="presOf" srcId="{80583F84-67A5-4472-886B-0867F6F05CB4}" destId="{D9DABA6C-8D35-CC4E-9BD5-41AE818949B1}" srcOrd="0" destOrd="0" presId="urn:microsoft.com/office/officeart/2005/8/layout/hList1"/>
    <dgm:cxn modelId="{805B609D-1F81-1042-91BD-EBD396C8945D}" type="presOf" srcId="{04B3EC38-7E63-4055-8CB1-DCCDC46EABA6}" destId="{56899D10-F3D2-4945-BF21-AFF08F0ADD5A}" srcOrd="0" destOrd="0" presId="urn:microsoft.com/office/officeart/2005/8/layout/hList1"/>
    <dgm:cxn modelId="{E8BAB7A0-9BD9-814B-9DCC-B8B5730E4F10}" type="presOf" srcId="{A3AEE333-C082-4091-95F1-E40A1DF5AA5E}" destId="{682F0D67-AB2B-C34F-B3CF-71C32E9570A0}" srcOrd="0" destOrd="0" presId="urn:microsoft.com/office/officeart/2005/8/layout/hList1"/>
    <dgm:cxn modelId="{779DB6D7-0027-47CD-A3A3-40891297E545}" srcId="{04B3EC38-7E63-4055-8CB1-DCCDC46EABA6}" destId="{BFD488CB-6BC9-476B-BE83-9D410134A42E}" srcOrd="2" destOrd="0" parTransId="{86383B32-59A0-4CCF-AAF0-039E9F312758}" sibTransId="{5F2A70C5-2CF7-4E4E-A79C-4F7063258CF4}"/>
    <dgm:cxn modelId="{4E7F41ED-C256-4170-A064-C790C320CB78}" srcId="{04B3EC38-7E63-4055-8CB1-DCCDC46EABA6}" destId="{B47E7D55-3927-469A-8C43-D33FB317AAAB}" srcOrd="0" destOrd="0" parTransId="{399B2BAC-92DC-4429-A117-D24644A6EC38}" sibTransId="{581813D1-034D-41FD-BEB9-2E38099FAA1B}"/>
    <dgm:cxn modelId="{693FFAF5-2084-4BFA-BC28-6338E5DBC22C}" srcId="{80583F84-67A5-4472-886B-0867F6F05CB4}" destId="{A3AEE333-C082-4091-95F1-E40A1DF5AA5E}" srcOrd="1" destOrd="0" parTransId="{F668E558-CC24-43D3-8084-13AEB29B2663}" sibTransId="{8069C38E-7E8B-4CEF-98CE-3A00F4239978}"/>
    <dgm:cxn modelId="{4F1138F9-70E2-47B0-9519-AB7540068D6E}" srcId="{A3AEE333-C082-4091-95F1-E40A1DF5AA5E}" destId="{BC5964F2-3436-428A-82BF-8D81F2CCCB7B}" srcOrd="1" destOrd="0" parTransId="{3F343581-9F63-4DC0-AAE7-770339562293}" sibTransId="{6CB1BA8A-856D-41CD-B041-8D6F50141AC8}"/>
    <dgm:cxn modelId="{5388C1FB-A539-F343-A835-90F71B64A410}" type="presOf" srcId="{D9C1E07F-394A-495E-BF92-748D78771FD0}" destId="{F4B83521-76E5-6443-B290-1A97C604D333}" srcOrd="0" destOrd="0" presId="urn:microsoft.com/office/officeart/2005/8/layout/hList1"/>
    <dgm:cxn modelId="{4A78B3F6-3934-814B-BBF6-C584A0880A1E}" type="presParOf" srcId="{D9DABA6C-8D35-CC4E-9BD5-41AE818949B1}" destId="{2CF07D60-391D-5B48-A88A-3D870D487EEC}" srcOrd="0" destOrd="0" presId="urn:microsoft.com/office/officeart/2005/8/layout/hList1"/>
    <dgm:cxn modelId="{CF51B61D-F84E-314F-9556-924AF107D6DD}" type="presParOf" srcId="{2CF07D60-391D-5B48-A88A-3D870D487EEC}" destId="{56899D10-F3D2-4945-BF21-AFF08F0ADD5A}" srcOrd="0" destOrd="0" presId="urn:microsoft.com/office/officeart/2005/8/layout/hList1"/>
    <dgm:cxn modelId="{41304C12-8A15-2748-8B2A-6408AE85CA8B}" type="presParOf" srcId="{2CF07D60-391D-5B48-A88A-3D870D487EEC}" destId="{9ECA6AE6-942A-ED42-9698-95EA8632EC55}" srcOrd="1" destOrd="0" presId="urn:microsoft.com/office/officeart/2005/8/layout/hList1"/>
    <dgm:cxn modelId="{8EC1FAC1-00E3-5442-9D64-A9837847A2F1}" type="presParOf" srcId="{D9DABA6C-8D35-CC4E-9BD5-41AE818949B1}" destId="{26143E99-1402-FE4B-94FD-85A894CFDDEB}" srcOrd="1" destOrd="0" presId="urn:microsoft.com/office/officeart/2005/8/layout/hList1"/>
    <dgm:cxn modelId="{E20558A9-4122-784E-9195-96A8CBF491DC}" type="presParOf" srcId="{D9DABA6C-8D35-CC4E-9BD5-41AE818949B1}" destId="{DF887681-7902-7C45-8D96-0BAA4E99C799}" srcOrd="2" destOrd="0" presId="urn:microsoft.com/office/officeart/2005/8/layout/hList1"/>
    <dgm:cxn modelId="{C06B6E24-806E-F246-BDF2-E4A091ADDDC3}" type="presParOf" srcId="{DF887681-7902-7C45-8D96-0BAA4E99C799}" destId="{682F0D67-AB2B-C34F-B3CF-71C32E9570A0}" srcOrd="0" destOrd="0" presId="urn:microsoft.com/office/officeart/2005/8/layout/hList1"/>
    <dgm:cxn modelId="{21F041D3-9C4E-534E-A796-B9975ED49DD0}" type="presParOf" srcId="{DF887681-7902-7C45-8D96-0BAA4E99C799}" destId="{F4B83521-76E5-6443-B290-1A97C604D3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B972EB-4DAA-48B4-A8F3-7F1857FB64F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009AF-31F4-4732-8290-0DEE12766A44}">
      <dgm:prSet/>
      <dgm:spPr/>
      <dgm:t>
        <a:bodyPr/>
        <a:lstStyle/>
        <a:p>
          <a:r>
            <a:rPr lang="en-US" dirty="0"/>
            <a:t>Corrupt Next Chunk </a:t>
          </a:r>
        </a:p>
      </dgm:t>
    </dgm:pt>
    <dgm:pt modelId="{A3B277F7-5470-4239-86F4-3A3B8E0C2988}" type="parTrans" cxnId="{562386A2-F9C0-4200-9A9B-FA63E75B60E8}">
      <dgm:prSet/>
      <dgm:spPr/>
      <dgm:t>
        <a:bodyPr/>
        <a:lstStyle/>
        <a:p>
          <a:endParaRPr lang="en-US"/>
        </a:p>
      </dgm:t>
    </dgm:pt>
    <dgm:pt modelId="{FB6F5417-8234-40C3-86D5-6E986C9EFD79}" type="sibTrans" cxnId="{562386A2-F9C0-4200-9A9B-FA63E75B60E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016F8C-73A9-483C-AD0D-C64C3C8795B5}">
      <dgm:prSet/>
      <dgm:spPr/>
      <dgm:t>
        <a:bodyPr/>
        <a:lstStyle/>
        <a:p>
          <a:r>
            <a:rPr lang="en-US" b="1" i="1" dirty="0"/>
            <a:t>prev_size </a:t>
          </a:r>
          <a:r>
            <a:rPr lang="en-US" dirty="0"/>
            <a:t>of next chunk = chunk – 0x10</a:t>
          </a:r>
        </a:p>
      </dgm:t>
    </dgm:pt>
    <dgm:pt modelId="{C564397D-BEC5-4D37-8C11-6C7742CAA607}" type="parTrans" cxnId="{D90965A1-04BD-4AA6-887E-FD7A2923FECF}">
      <dgm:prSet/>
      <dgm:spPr/>
      <dgm:t>
        <a:bodyPr/>
        <a:lstStyle/>
        <a:p>
          <a:endParaRPr lang="en-US"/>
        </a:p>
      </dgm:t>
    </dgm:pt>
    <dgm:pt modelId="{282516FF-43D6-406C-ABD9-AD9946F05E3C}" type="sibTrans" cxnId="{D90965A1-04BD-4AA6-887E-FD7A2923FECF}">
      <dgm:prSet/>
      <dgm:spPr/>
      <dgm:t>
        <a:bodyPr/>
        <a:lstStyle/>
        <a:p>
          <a:endParaRPr lang="en-US"/>
        </a:p>
      </dgm:t>
    </dgm:pt>
    <dgm:pt modelId="{59DB37C9-504A-4667-8776-6321E9BC8630}">
      <dgm:prSet/>
      <dgm:spPr/>
      <dgm:t>
        <a:bodyPr/>
        <a:lstStyle/>
        <a:p>
          <a:r>
            <a:rPr lang="en-US" dirty="0"/>
            <a:t>Use the </a:t>
          </a:r>
          <a:r>
            <a:rPr lang="en-US" b="1" i="1" dirty="0"/>
            <a:t>pointer </a:t>
          </a:r>
          <a:r>
            <a:rPr lang="en-US" dirty="0"/>
            <a:t>to fake the security checks</a:t>
          </a:r>
        </a:p>
      </dgm:t>
    </dgm:pt>
    <dgm:pt modelId="{CAB21DEF-0B89-43CF-99CB-B2DD50CA7443}" type="parTrans" cxnId="{E2AE8C06-2E18-4A7D-82E8-2F16F9CE8B93}">
      <dgm:prSet/>
      <dgm:spPr/>
      <dgm:t>
        <a:bodyPr/>
        <a:lstStyle/>
        <a:p>
          <a:endParaRPr lang="en-US"/>
        </a:p>
      </dgm:t>
    </dgm:pt>
    <dgm:pt modelId="{82A3BCEF-4D46-4133-BE46-E25CE61257D5}" type="sibTrans" cxnId="{E2AE8C06-2E18-4A7D-82E8-2F16F9CE8B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23157E-7CE8-47A3-ADF1-D75123BF8D22}">
      <dgm:prSet/>
      <dgm:spPr/>
      <dgm:t>
        <a:bodyPr/>
        <a:lstStyle/>
        <a:p>
          <a:r>
            <a:rPr lang="en-US" dirty="0"/>
            <a:t>Overwrite the </a:t>
          </a:r>
          <a:r>
            <a:rPr lang="en-US" b="1" i="1" dirty="0"/>
            <a:t>pointer</a:t>
          </a:r>
          <a:r>
            <a:rPr lang="en-US" dirty="0"/>
            <a:t> itself for corruption primitive</a:t>
          </a:r>
        </a:p>
      </dgm:t>
    </dgm:pt>
    <dgm:pt modelId="{FC12BC07-1C1B-4892-BFB6-1C899E254C10}" type="parTrans" cxnId="{42B82DFD-5C11-46E0-8A0E-73C90940FDCC}">
      <dgm:prSet/>
      <dgm:spPr/>
      <dgm:t>
        <a:bodyPr/>
        <a:lstStyle/>
        <a:p>
          <a:endParaRPr lang="en-US"/>
        </a:p>
      </dgm:t>
    </dgm:pt>
    <dgm:pt modelId="{14C2B732-1E34-4F00-B9EB-4288187FC8AD}" type="sibTrans" cxnId="{42B82DFD-5C11-46E0-8A0E-73C90940FD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0063F9C-BEC5-A64B-971D-BC003BBA8F88}">
      <dgm:prSet/>
      <dgm:spPr/>
      <dgm:t>
        <a:bodyPr/>
        <a:lstStyle/>
        <a:p>
          <a:r>
            <a:rPr lang="en-US" dirty="0"/>
            <a:t>Remove </a:t>
          </a:r>
          <a:r>
            <a:rPr lang="en-US" i="1" dirty="0" err="1"/>
            <a:t>prev_inuse</a:t>
          </a:r>
          <a:r>
            <a:rPr lang="en-US" i="1" dirty="0"/>
            <a:t> </a:t>
          </a:r>
          <a:r>
            <a:rPr lang="en-US" dirty="0"/>
            <a:t>bit</a:t>
          </a:r>
        </a:p>
      </dgm:t>
    </dgm:pt>
    <dgm:pt modelId="{2A4AAFB6-F9FB-2D4D-9B7A-EDBDBEA69271}" type="parTrans" cxnId="{520E2799-E6C7-AE47-B67C-873579BADAF1}">
      <dgm:prSet/>
      <dgm:spPr/>
    </dgm:pt>
    <dgm:pt modelId="{F4F5D2F6-581F-6C40-9B16-504D63CB4ACA}" type="sibTrans" cxnId="{520E2799-E6C7-AE47-B67C-873579BADAF1}">
      <dgm:prSet/>
      <dgm:spPr/>
    </dgm:pt>
    <dgm:pt modelId="{9BEF399D-2F9B-A44C-BF41-3E0EB2D642CA}" type="pres">
      <dgm:prSet presAssocID="{75B972EB-4DAA-48B4-A8F3-7F1857FB64F5}" presName="Name0" presStyleCnt="0">
        <dgm:presLayoutVars>
          <dgm:animLvl val="lvl"/>
          <dgm:resizeHandles val="exact"/>
        </dgm:presLayoutVars>
      </dgm:prSet>
      <dgm:spPr/>
    </dgm:pt>
    <dgm:pt modelId="{45FA8143-AF1B-7B49-8A3E-3667BE1C258B}" type="pres">
      <dgm:prSet presAssocID="{68E009AF-31F4-4732-8290-0DEE12766A44}" presName="compositeNode" presStyleCnt="0">
        <dgm:presLayoutVars>
          <dgm:bulletEnabled val="1"/>
        </dgm:presLayoutVars>
      </dgm:prSet>
      <dgm:spPr/>
    </dgm:pt>
    <dgm:pt modelId="{1C4D8FD2-99FC-B249-BF6B-C6714871252F}" type="pres">
      <dgm:prSet presAssocID="{68E009AF-31F4-4732-8290-0DEE12766A44}" presName="bgRect" presStyleLbl="bgAccFollowNode1" presStyleIdx="0" presStyleCnt="3"/>
      <dgm:spPr/>
    </dgm:pt>
    <dgm:pt modelId="{E5CC28FD-F567-4A48-8160-E32609F1FA1A}" type="pres">
      <dgm:prSet presAssocID="{FB6F5417-8234-40C3-86D5-6E986C9EFD7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087269-EBC6-C04D-8E6B-B9A715B74BC3}" type="pres">
      <dgm:prSet presAssocID="{68E009AF-31F4-4732-8290-0DEE12766A44}" presName="bottomLine" presStyleLbl="alignNode1" presStyleIdx="1" presStyleCnt="6">
        <dgm:presLayoutVars/>
      </dgm:prSet>
      <dgm:spPr/>
    </dgm:pt>
    <dgm:pt modelId="{1371A8AE-B047-6248-A4B3-25B8F91CFF54}" type="pres">
      <dgm:prSet presAssocID="{68E009AF-31F4-4732-8290-0DEE12766A44}" presName="nodeText" presStyleLbl="bgAccFollowNode1" presStyleIdx="0" presStyleCnt="3">
        <dgm:presLayoutVars>
          <dgm:bulletEnabled val="1"/>
        </dgm:presLayoutVars>
      </dgm:prSet>
      <dgm:spPr/>
    </dgm:pt>
    <dgm:pt modelId="{3D3C3272-1254-8946-A482-7B3FDAF1C560}" type="pres">
      <dgm:prSet presAssocID="{FB6F5417-8234-40C3-86D5-6E986C9EFD79}" presName="sibTrans" presStyleCnt="0"/>
      <dgm:spPr/>
    </dgm:pt>
    <dgm:pt modelId="{2841987C-ACD9-E445-BAE0-C935FB458C9D}" type="pres">
      <dgm:prSet presAssocID="{59DB37C9-504A-4667-8776-6321E9BC8630}" presName="compositeNode" presStyleCnt="0">
        <dgm:presLayoutVars>
          <dgm:bulletEnabled val="1"/>
        </dgm:presLayoutVars>
      </dgm:prSet>
      <dgm:spPr/>
    </dgm:pt>
    <dgm:pt modelId="{0052B20E-276C-A542-BCA4-28F5AE66D7F6}" type="pres">
      <dgm:prSet presAssocID="{59DB37C9-504A-4667-8776-6321E9BC8630}" presName="bgRect" presStyleLbl="bgAccFollowNode1" presStyleIdx="1" presStyleCnt="3"/>
      <dgm:spPr/>
    </dgm:pt>
    <dgm:pt modelId="{77F1F9E9-DAD5-3346-ADEE-A26987766206}" type="pres">
      <dgm:prSet presAssocID="{82A3BCEF-4D46-4133-BE46-E25CE61257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7101DF-76CF-2644-8332-3A2BA8657774}" type="pres">
      <dgm:prSet presAssocID="{59DB37C9-504A-4667-8776-6321E9BC8630}" presName="bottomLine" presStyleLbl="alignNode1" presStyleIdx="3" presStyleCnt="6">
        <dgm:presLayoutVars/>
      </dgm:prSet>
      <dgm:spPr/>
    </dgm:pt>
    <dgm:pt modelId="{42C9C3D8-649A-2444-AEA6-8F8A1B84AFCC}" type="pres">
      <dgm:prSet presAssocID="{59DB37C9-504A-4667-8776-6321E9BC8630}" presName="nodeText" presStyleLbl="bgAccFollowNode1" presStyleIdx="1" presStyleCnt="3">
        <dgm:presLayoutVars>
          <dgm:bulletEnabled val="1"/>
        </dgm:presLayoutVars>
      </dgm:prSet>
      <dgm:spPr/>
    </dgm:pt>
    <dgm:pt modelId="{337F5EF4-1FE8-AB46-B9EA-128B84477088}" type="pres">
      <dgm:prSet presAssocID="{82A3BCEF-4D46-4133-BE46-E25CE61257D5}" presName="sibTrans" presStyleCnt="0"/>
      <dgm:spPr/>
    </dgm:pt>
    <dgm:pt modelId="{70A3A655-DB2F-1844-876A-049260737655}" type="pres">
      <dgm:prSet presAssocID="{8F23157E-7CE8-47A3-ADF1-D75123BF8D22}" presName="compositeNode" presStyleCnt="0">
        <dgm:presLayoutVars>
          <dgm:bulletEnabled val="1"/>
        </dgm:presLayoutVars>
      </dgm:prSet>
      <dgm:spPr/>
    </dgm:pt>
    <dgm:pt modelId="{0F32AF44-0013-F64E-89DD-61615E84AD7A}" type="pres">
      <dgm:prSet presAssocID="{8F23157E-7CE8-47A3-ADF1-D75123BF8D22}" presName="bgRect" presStyleLbl="bgAccFollowNode1" presStyleIdx="2" presStyleCnt="3"/>
      <dgm:spPr/>
    </dgm:pt>
    <dgm:pt modelId="{645E4D67-8ADC-5C4E-87C8-8CE5EB2E168A}" type="pres">
      <dgm:prSet presAssocID="{14C2B732-1E34-4F00-B9EB-4288187FC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BC44C6B-6172-3F49-8B65-AA9C21A823D6}" type="pres">
      <dgm:prSet presAssocID="{8F23157E-7CE8-47A3-ADF1-D75123BF8D22}" presName="bottomLine" presStyleLbl="alignNode1" presStyleIdx="5" presStyleCnt="6">
        <dgm:presLayoutVars/>
      </dgm:prSet>
      <dgm:spPr/>
    </dgm:pt>
    <dgm:pt modelId="{DF996354-D5B0-1640-9820-B532DFFB87C1}" type="pres">
      <dgm:prSet presAssocID="{8F23157E-7CE8-47A3-ADF1-D75123BF8D2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AE8C06-2E18-4A7D-82E8-2F16F9CE8B93}" srcId="{75B972EB-4DAA-48B4-A8F3-7F1857FB64F5}" destId="{59DB37C9-504A-4667-8776-6321E9BC8630}" srcOrd="1" destOrd="0" parTransId="{CAB21DEF-0B89-43CF-99CB-B2DD50CA7443}" sibTransId="{82A3BCEF-4D46-4133-BE46-E25CE61257D5}"/>
    <dgm:cxn modelId="{DF70440C-3F1F-A343-9CA1-A897B784EA3C}" type="presOf" srcId="{82A3BCEF-4D46-4133-BE46-E25CE61257D5}" destId="{77F1F9E9-DAD5-3346-ADEE-A26987766206}" srcOrd="0" destOrd="0" presId="urn:microsoft.com/office/officeart/2016/7/layout/BasicLinearProcessNumbered"/>
    <dgm:cxn modelId="{8F6D2C15-ADB1-4144-B74E-3BE0A0A5D4B2}" type="presOf" srcId="{FB6F5417-8234-40C3-86D5-6E986C9EFD79}" destId="{E5CC28FD-F567-4A48-8160-E32609F1FA1A}" srcOrd="0" destOrd="0" presId="urn:microsoft.com/office/officeart/2016/7/layout/BasicLinearProcessNumbered"/>
    <dgm:cxn modelId="{460D7E1B-0F1E-1F4D-8C8F-647F3C461B5F}" type="presOf" srcId="{59DB37C9-504A-4667-8776-6321E9BC8630}" destId="{42C9C3D8-649A-2444-AEA6-8F8A1B84AFCC}" srcOrd="1" destOrd="0" presId="urn:microsoft.com/office/officeart/2016/7/layout/BasicLinearProcessNumbered"/>
    <dgm:cxn modelId="{28949B30-3B17-D24A-9CD4-2BFBC3B6A526}" type="presOf" srcId="{8F23157E-7CE8-47A3-ADF1-D75123BF8D22}" destId="{0F32AF44-0013-F64E-89DD-61615E84AD7A}" srcOrd="0" destOrd="0" presId="urn:microsoft.com/office/officeart/2016/7/layout/BasicLinearProcessNumbered"/>
    <dgm:cxn modelId="{048A5731-7BFC-A641-AB5B-90F50A5A3DF9}" type="presOf" srcId="{59DB37C9-504A-4667-8776-6321E9BC8630}" destId="{0052B20E-276C-A542-BCA4-28F5AE66D7F6}" srcOrd="0" destOrd="0" presId="urn:microsoft.com/office/officeart/2016/7/layout/BasicLinearProcessNumbered"/>
    <dgm:cxn modelId="{924C2F4B-FF10-494C-AFAA-28DCD52C5A08}" type="presOf" srcId="{75B972EB-4DAA-48B4-A8F3-7F1857FB64F5}" destId="{9BEF399D-2F9B-A44C-BF41-3E0EB2D642CA}" srcOrd="0" destOrd="0" presId="urn:microsoft.com/office/officeart/2016/7/layout/BasicLinearProcessNumbered"/>
    <dgm:cxn modelId="{2AC75D4C-2A79-E142-8EE0-A47C6541DF99}" type="presOf" srcId="{68E009AF-31F4-4732-8290-0DEE12766A44}" destId="{1C4D8FD2-99FC-B249-BF6B-C6714871252F}" srcOrd="0" destOrd="0" presId="urn:microsoft.com/office/officeart/2016/7/layout/BasicLinearProcessNumbered"/>
    <dgm:cxn modelId="{9505C674-45BB-F042-9A15-78539556CE07}" type="presOf" srcId="{68E009AF-31F4-4732-8290-0DEE12766A44}" destId="{1371A8AE-B047-6248-A4B3-25B8F91CFF54}" srcOrd="1" destOrd="0" presId="urn:microsoft.com/office/officeart/2016/7/layout/BasicLinearProcessNumbered"/>
    <dgm:cxn modelId="{57930787-6967-0349-B57C-455FC92A7E70}" type="presOf" srcId="{D0016F8C-73A9-483C-AD0D-C64C3C8795B5}" destId="{1371A8AE-B047-6248-A4B3-25B8F91CFF54}" srcOrd="0" destOrd="1" presId="urn:microsoft.com/office/officeart/2016/7/layout/BasicLinearProcessNumbered"/>
    <dgm:cxn modelId="{520E2799-E6C7-AE47-B67C-873579BADAF1}" srcId="{68E009AF-31F4-4732-8290-0DEE12766A44}" destId="{90063F9C-BEC5-A64B-971D-BC003BBA8F88}" srcOrd="1" destOrd="0" parTransId="{2A4AAFB6-F9FB-2D4D-9B7A-EDBDBEA69271}" sibTransId="{F4F5D2F6-581F-6C40-9B16-504D63CB4ACA}"/>
    <dgm:cxn modelId="{9D29159D-D583-3E44-BB9E-FDEAD9287524}" type="presOf" srcId="{14C2B732-1E34-4F00-B9EB-4288187FC8AD}" destId="{645E4D67-8ADC-5C4E-87C8-8CE5EB2E168A}" srcOrd="0" destOrd="0" presId="urn:microsoft.com/office/officeart/2016/7/layout/BasicLinearProcessNumbered"/>
    <dgm:cxn modelId="{D90965A1-04BD-4AA6-887E-FD7A2923FECF}" srcId="{68E009AF-31F4-4732-8290-0DEE12766A44}" destId="{D0016F8C-73A9-483C-AD0D-C64C3C8795B5}" srcOrd="0" destOrd="0" parTransId="{C564397D-BEC5-4D37-8C11-6C7742CAA607}" sibTransId="{282516FF-43D6-406C-ABD9-AD9946F05E3C}"/>
    <dgm:cxn modelId="{562386A2-F9C0-4200-9A9B-FA63E75B60E8}" srcId="{75B972EB-4DAA-48B4-A8F3-7F1857FB64F5}" destId="{68E009AF-31F4-4732-8290-0DEE12766A44}" srcOrd="0" destOrd="0" parTransId="{A3B277F7-5470-4239-86F4-3A3B8E0C2988}" sibTransId="{FB6F5417-8234-40C3-86D5-6E986C9EFD79}"/>
    <dgm:cxn modelId="{6676BEAF-914E-EE4F-B0D8-FEE55CFBCF65}" type="presOf" srcId="{90063F9C-BEC5-A64B-971D-BC003BBA8F88}" destId="{1371A8AE-B047-6248-A4B3-25B8F91CFF54}" srcOrd="0" destOrd="2" presId="urn:microsoft.com/office/officeart/2016/7/layout/BasicLinearProcessNumbered"/>
    <dgm:cxn modelId="{42D406F4-94BA-0445-B9E8-239DA44343F7}" type="presOf" srcId="{8F23157E-7CE8-47A3-ADF1-D75123BF8D22}" destId="{DF996354-D5B0-1640-9820-B532DFFB87C1}" srcOrd="1" destOrd="0" presId="urn:microsoft.com/office/officeart/2016/7/layout/BasicLinearProcessNumbered"/>
    <dgm:cxn modelId="{42B82DFD-5C11-46E0-8A0E-73C90940FDCC}" srcId="{75B972EB-4DAA-48B4-A8F3-7F1857FB64F5}" destId="{8F23157E-7CE8-47A3-ADF1-D75123BF8D22}" srcOrd="2" destOrd="0" parTransId="{FC12BC07-1C1B-4892-BFB6-1C899E254C10}" sibTransId="{14C2B732-1E34-4F00-B9EB-4288187FC8AD}"/>
    <dgm:cxn modelId="{8902E951-7F87-DA40-A998-40A687CEF66F}" type="presParOf" srcId="{9BEF399D-2F9B-A44C-BF41-3E0EB2D642CA}" destId="{45FA8143-AF1B-7B49-8A3E-3667BE1C258B}" srcOrd="0" destOrd="0" presId="urn:microsoft.com/office/officeart/2016/7/layout/BasicLinearProcessNumbered"/>
    <dgm:cxn modelId="{97EDA44B-67AC-1042-9D47-A2F55BF884FA}" type="presParOf" srcId="{45FA8143-AF1B-7B49-8A3E-3667BE1C258B}" destId="{1C4D8FD2-99FC-B249-BF6B-C6714871252F}" srcOrd="0" destOrd="0" presId="urn:microsoft.com/office/officeart/2016/7/layout/BasicLinearProcessNumbered"/>
    <dgm:cxn modelId="{F3707578-3DFE-F745-B8E7-5F80783B7643}" type="presParOf" srcId="{45FA8143-AF1B-7B49-8A3E-3667BE1C258B}" destId="{E5CC28FD-F567-4A48-8160-E32609F1FA1A}" srcOrd="1" destOrd="0" presId="urn:microsoft.com/office/officeart/2016/7/layout/BasicLinearProcessNumbered"/>
    <dgm:cxn modelId="{D1FFA570-7FEE-E848-AB5E-70BB3FD482D2}" type="presParOf" srcId="{45FA8143-AF1B-7B49-8A3E-3667BE1C258B}" destId="{4B087269-EBC6-C04D-8E6B-B9A715B74BC3}" srcOrd="2" destOrd="0" presId="urn:microsoft.com/office/officeart/2016/7/layout/BasicLinearProcessNumbered"/>
    <dgm:cxn modelId="{BA3B962A-B954-A245-A106-568AC474D939}" type="presParOf" srcId="{45FA8143-AF1B-7B49-8A3E-3667BE1C258B}" destId="{1371A8AE-B047-6248-A4B3-25B8F91CFF54}" srcOrd="3" destOrd="0" presId="urn:microsoft.com/office/officeart/2016/7/layout/BasicLinearProcessNumbered"/>
    <dgm:cxn modelId="{F80A7349-87C7-A347-8F41-979B2C83B57A}" type="presParOf" srcId="{9BEF399D-2F9B-A44C-BF41-3E0EB2D642CA}" destId="{3D3C3272-1254-8946-A482-7B3FDAF1C560}" srcOrd="1" destOrd="0" presId="urn:microsoft.com/office/officeart/2016/7/layout/BasicLinearProcessNumbered"/>
    <dgm:cxn modelId="{3C4C7345-AECB-CD40-9427-80EB5554358B}" type="presParOf" srcId="{9BEF399D-2F9B-A44C-BF41-3E0EB2D642CA}" destId="{2841987C-ACD9-E445-BAE0-C935FB458C9D}" srcOrd="2" destOrd="0" presId="urn:microsoft.com/office/officeart/2016/7/layout/BasicLinearProcessNumbered"/>
    <dgm:cxn modelId="{044DB8B7-F44D-7E48-BE1F-2E3DFA4EE676}" type="presParOf" srcId="{2841987C-ACD9-E445-BAE0-C935FB458C9D}" destId="{0052B20E-276C-A542-BCA4-28F5AE66D7F6}" srcOrd="0" destOrd="0" presId="urn:microsoft.com/office/officeart/2016/7/layout/BasicLinearProcessNumbered"/>
    <dgm:cxn modelId="{19075ED3-E36F-F84D-98CA-75FD9ACED451}" type="presParOf" srcId="{2841987C-ACD9-E445-BAE0-C935FB458C9D}" destId="{77F1F9E9-DAD5-3346-ADEE-A26987766206}" srcOrd="1" destOrd="0" presId="urn:microsoft.com/office/officeart/2016/7/layout/BasicLinearProcessNumbered"/>
    <dgm:cxn modelId="{88B83D97-19F6-5740-A9CB-F53CA27D41AA}" type="presParOf" srcId="{2841987C-ACD9-E445-BAE0-C935FB458C9D}" destId="{9C7101DF-76CF-2644-8332-3A2BA8657774}" srcOrd="2" destOrd="0" presId="urn:microsoft.com/office/officeart/2016/7/layout/BasicLinearProcessNumbered"/>
    <dgm:cxn modelId="{90816D5F-0099-9A48-909A-6EE9BC78BB4D}" type="presParOf" srcId="{2841987C-ACD9-E445-BAE0-C935FB458C9D}" destId="{42C9C3D8-649A-2444-AEA6-8F8A1B84AFCC}" srcOrd="3" destOrd="0" presId="urn:microsoft.com/office/officeart/2016/7/layout/BasicLinearProcessNumbered"/>
    <dgm:cxn modelId="{AB21E13E-D345-B540-A248-C05B7E906937}" type="presParOf" srcId="{9BEF399D-2F9B-A44C-BF41-3E0EB2D642CA}" destId="{337F5EF4-1FE8-AB46-B9EA-128B84477088}" srcOrd="3" destOrd="0" presId="urn:microsoft.com/office/officeart/2016/7/layout/BasicLinearProcessNumbered"/>
    <dgm:cxn modelId="{9FF7554B-AD65-E541-8BD9-31D1C3209611}" type="presParOf" srcId="{9BEF399D-2F9B-A44C-BF41-3E0EB2D642CA}" destId="{70A3A655-DB2F-1844-876A-049260737655}" srcOrd="4" destOrd="0" presId="urn:microsoft.com/office/officeart/2016/7/layout/BasicLinearProcessNumbered"/>
    <dgm:cxn modelId="{2DD831C5-136D-F14F-9109-913E40C1BEE8}" type="presParOf" srcId="{70A3A655-DB2F-1844-876A-049260737655}" destId="{0F32AF44-0013-F64E-89DD-61615E84AD7A}" srcOrd="0" destOrd="0" presId="urn:microsoft.com/office/officeart/2016/7/layout/BasicLinearProcessNumbered"/>
    <dgm:cxn modelId="{90FFB60E-44C2-C149-B94F-9E03ECA00589}" type="presParOf" srcId="{70A3A655-DB2F-1844-876A-049260737655}" destId="{645E4D67-8ADC-5C4E-87C8-8CE5EB2E168A}" srcOrd="1" destOrd="0" presId="urn:microsoft.com/office/officeart/2016/7/layout/BasicLinearProcessNumbered"/>
    <dgm:cxn modelId="{70E06E38-8252-3A4E-BBCB-A39F1F6FE91B}" type="presParOf" srcId="{70A3A655-DB2F-1844-876A-049260737655}" destId="{CBC44C6B-6172-3F49-8B65-AA9C21A823D6}" srcOrd="2" destOrd="0" presId="urn:microsoft.com/office/officeart/2016/7/layout/BasicLinearProcessNumbered"/>
    <dgm:cxn modelId="{B5A528E5-CC4C-6442-AE2A-9460FDD6419E}" type="presParOf" srcId="{70A3A655-DB2F-1844-876A-049260737655}" destId="{DF996354-D5B0-1640-9820-B532DFFB87C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20831-43CA-834C-B769-3EAF1F624020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32E7237B-452F-574D-9BC6-77B2FB4F1D1D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Combining</a:t>
          </a:r>
          <a:r>
            <a:rPr lang="en-US" sz="2000" kern="1200" dirty="0"/>
            <a:t> </a:t>
          </a:r>
          <a:r>
            <a:rPr lang="en-US" sz="2000" i="1" kern="1200" dirty="0"/>
            <a:t>adjacent</a:t>
          </a:r>
          <a:r>
            <a:rPr lang="en-US" sz="2000" kern="1200" dirty="0"/>
            <a:t> free chunks</a:t>
          </a:r>
        </a:p>
      </dsp:txBody>
      <dsp:txXfrm>
        <a:off x="2464" y="85159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Does not happen with </a:t>
          </a:r>
          <a:r>
            <a:rPr lang="en-US" sz="2000" kern="1200" dirty="0" err="1"/>
            <a:t>tcache</a:t>
          </a:r>
          <a:r>
            <a:rPr lang="en-US" sz="2000" kern="1200" dirty="0"/>
            <a:t> and </a:t>
          </a:r>
          <a:r>
            <a:rPr lang="en-US" sz="2000" kern="1200" dirty="0" err="1"/>
            <a:t>fastbin</a:t>
          </a:r>
          <a:endParaRPr lang="en-US" sz="2000" kern="1200" dirty="0"/>
        </a:p>
      </dsp:txBody>
      <dsp:txXfrm>
        <a:off x="2464" y="817644"/>
        <a:ext cx="2402978" cy="2360699"/>
      </dsp:txXfrm>
    </dsp:sp>
    <dsp:sp modelId="{132360A6-5A9C-A042-B03D-466A921A28C4}">
      <dsp:nvSpPr>
        <dsp:cNvPr id="0" name=""/>
        <dsp:cNvSpPr/>
      </dsp:nvSpPr>
      <dsp:spPr>
        <a:xfrm>
          <a:off x="2741860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</a:t>
          </a:r>
        </a:p>
      </dsp:txBody>
      <dsp:txXfrm>
        <a:off x="2741860" y="85159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Removes chunks from the other bins (</a:t>
          </a:r>
          <a:r>
            <a:rPr lang="en-US" sz="2000" b="1" i="1" kern="1200"/>
            <a:t>unlink</a:t>
          </a:r>
          <a:r>
            <a:rPr lang="en-US" sz="2000" kern="1200"/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Add back into bins</a:t>
          </a:r>
        </a:p>
      </dsp:txBody>
      <dsp:txXfrm>
        <a:off x="2741860" y="817644"/>
        <a:ext cx="2402978" cy="2360699"/>
      </dsp:txXfrm>
    </dsp:sp>
    <dsp:sp modelId="{A152265A-4F43-E846-A1EB-EC90BCF44184}">
      <dsp:nvSpPr>
        <dsp:cNvPr id="0" name=""/>
        <dsp:cNvSpPr/>
      </dsp:nvSpPr>
      <dsp:spPr>
        <a:xfrm>
          <a:off x="5481256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When?</a:t>
          </a:r>
        </a:p>
      </dsp:txBody>
      <dsp:txXfrm>
        <a:off x="5481256" y="85159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817644"/>
        <a:ext cx="2402978" cy="2360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A44E0-229C-4576-A2AE-ADBEA4AC2A8F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DC7A-23E8-4DDE-BD91-CA22F505F54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071B-3FD6-41BF-8C60-90B363E5458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Arbitrary write! </a:t>
          </a:r>
        </a:p>
      </dsp:txBody>
      <dsp:txXfrm>
        <a:off x="80381" y="2194252"/>
        <a:ext cx="2306250" cy="720000"/>
      </dsp:txXfrm>
    </dsp:sp>
    <dsp:sp modelId="{593AF74F-1C75-4C56-B273-39E615FD037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D13D-53B4-4301-B21C-7DA60E2CAE2D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41F3-A7B5-4291-84A6-21B01D12904F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By editing the </a:t>
          </a:r>
          <a:r>
            <a:rPr lang="en-US" sz="1600" i="1" kern="1200"/>
            <a:t>fd</a:t>
          </a:r>
          <a:r>
            <a:rPr lang="en-US" sz="1600" kern="1200"/>
            <a:t> and </a:t>
          </a:r>
          <a:r>
            <a:rPr lang="en-US" sz="1600" i="1" kern="1200"/>
            <a:t>bk </a:t>
          </a:r>
          <a:r>
            <a:rPr lang="en-US" sz="1600" kern="1200"/>
            <a:t>fields (that’s all!) </a:t>
          </a:r>
        </a:p>
      </dsp:txBody>
      <dsp:txXfrm>
        <a:off x="2790224" y="2194252"/>
        <a:ext cx="2306250" cy="720000"/>
      </dsp:txXfrm>
    </dsp:sp>
    <dsp:sp modelId="{21613ED3-6525-4F0A-8501-5855180FB264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24A9-E5CC-4B3B-BB75-4E4A7A0273E8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23D7-31D1-4375-9FAB-FA7769332D50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Can write to anywhere in </a:t>
          </a:r>
          <a:r>
            <a:rPr lang="en-US" sz="1600" i="1" kern="1200"/>
            <a:t>writable </a:t>
          </a:r>
          <a:r>
            <a:rPr lang="en-US" sz="1600" kern="1200"/>
            <a:t>memory with any value!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01B8-7F59-404E-A4C2-51F92D6B6BB2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0C5DF-5A78-445D-829B-914E4BC921D9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prev_inuse bit (in size) </a:t>
          </a:r>
        </a:p>
      </dsp:txBody>
      <dsp:txXfrm>
        <a:off x="16115" y="2291375"/>
        <a:ext cx="3611250" cy="720000"/>
      </dsp:txXfrm>
    </dsp:sp>
    <dsp:sp modelId="{E0FD91E0-CE68-4492-8C50-36DFB7AD57BC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E2A5-BE2F-4C23-975B-5B7C8796B61C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prev_size</a:t>
          </a:r>
        </a:p>
      </dsp:txBody>
      <dsp:txXfrm>
        <a:off x="4259334" y="2291375"/>
        <a:ext cx="3611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D10-F3D2-4945-BF21-AFF08F0ADD5A}">
      <dsp:nvSpPr>
        <dsp:cNvPr id="0" name=""/>
        <dsp:cNvSpPr/>
      </dsp:nvSpPr>
      <dsp:spPr>
        <a:xfrm>
          <a:off x="38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Overwrite </a:t>
          </a:r>
          <a:r>
            <a:rPr lang="en-US" sz="2300" i="1" kern="1200"/>
            <a:t>function pointer </a:t>
          </a:r>
          <a:r>
            <a:rPr lang="en-US" sz="2300" kern="1200"/>
            <a:t>to hijack execution (GOT/RIP) </a:t>
          </a:r>
        </a:p>
      </dsp:txBody>
      <dsp:txXfrm>
        <a:off x="38" y="36724"/>
        <a:ext cx="3685337" cy="1169734"/>
      </dsp:txXfrm>
    </dsp:sp>
    <dsp:sp modelId="{9ECA6AE6-942A-ED42-9698-95EA8632EC55}">
      <dsp:nvSpPr>
        <dsp:cNvPr id="0" name=""/>
        <dsp:cNvSpPr/>
      </dsp:nvSpPr>
      <dsp:spPr>
        <a:xfrm>
          <a:off x="38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WHERE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GOT, overwrite </a:t>
          </a:r>
          <a:r>
            <a:rPr lang="en-US" sz="2300" i="1" kern="1200"/>
            <a:t>puts</a:t>
          </a:r>
          <a:r>
            <a:rPr lang="en-US" sz="2300" kern="1200"/>
            <a:t> entry (right after call to free)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FD</a:t>
          </a:r>
        </a:p>
      </dsp:txBody>
      <dsp:txXfrm>
        <a:off x="38" y="1206459"/>
        <a:ext cx="3685337" cy="2020320"/>
      </dsp:txXfrm>
    </dsp:sp>
    <dsp:sp modelId="{682F0D67-AB2B-C34F-B3CF-71C32E9570A0}">
      <dsp:nvSpPr>
        <dsp:cNvPr id="0" name=""/>
        <dsp:cNvSpPr/>
      </dsp:nvSpPr>
      <dsp:spPr>
        <a:xfrm>
          <a:off x="4201323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 of Heap/Stack with Shellcode </a:t>
          </a:r>
        </a:p>
      </dsp:txBody>
      <dsp:txXfrm>
        <a:off x="4201323" y="36724"/>
        <a:ext cx="3685337" cy="1169734"/>
      </dsp:txXfrm>
    </dsp:sp>
    <dsp:sp modelId="{F4B83521-76E5-6443-B290-1A97C604D333}">
      <dsp:nvSpPr>
        <dsp:cNvPr id="0" name=""/>
        <dsp:cNvSpPr/>
      </dsp:nvSpPr>
      <dsp:spPr>
        <a:xfrm>
          <a:off x="4201323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WHAT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BK</a:t>
          </a:r>
          <a:endParaRPr lang="en-US" sz="2300" kern="1200"/>
        </a:p>
      </dsp:txBody>
      <dsp:txXfrm>
        <a:off x="4201323" y="1206459"/>
        <a:ext cx="3685337" cy="2020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D8FD2-99FC-B249-BF6B-C6714871252F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Corrupt Next Chunk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prev_size </a:t>
          </a:r>
          <a:r>
            <a:rPr lang="en-US" sz="1600" kern="1200" dirty="0"/>
            <a:t>of next chunk = chunk – 0x10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</a:t>
          </a:r>
          <a:r>
            <a:rPr lang="en-US" sz="1600" i="1" kern="1200" dirty="0" err="1"/>
            <a:t>prev_inuse</a:t>
          </a:r>
          <a:r>
            <a:rPr lang="en-US" sz="1600" i="1" kern="1200" dirty="0"/>
            <a:t> </a:t>
          </a:r>
          <a:r>
            <a:rPr lang="en-US" sz="1600" kern="1200" dirty="0"/>
            <a:t>bit</a:t>
          </a:r>
        </a:p>
      </dsp:txBody>
      <dsp:txXfrm>
        <a:off x="0" y="1240131"/>
        <a:ext cx="2464593" cy="1958102"/>
      </dsp:txXfrm>
    </dsp:sp>
    <dsp:sp modelId="{E5CC28FD-F567-4A48-8160-E32609F1FA1A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4B087269-EBC6-C04D-8E6B-B9A715B74BC3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52B20E-276C-A542-BCA4-28F5AE66D7F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</a:t>
          </a:r>
          <a:r>
            <a:rPr lang="en-US" sz="2000" b="1" i="1" kern="1200" dirty="0"/>
            <a:t>pointer </a:t>
          </a:r>
          <a:r>
            <a:rPr lang="en-US" sz="2000" kern="1200" dirty="0"/>
            <a:t>to fake the security checks</a:t>
          </a:r>
        </a:p>
      </dsp:txBody>
      <dsp:txXfrm>
        <a:off x="2711053" y="1240131"/>
        <a:ext cx="2464593" cy="1958102"/>
      </dsp:txXfrm>
    </dsp:sp>
    <dsp:sp modelId="{77F1F9E9-DAD5-3346-ADEE-A2698776620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C7101DF-76CF-2644-8332-3A2BA8657774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32AF44-0013-F64E-89DD-61615E84AD7A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Overwrite the </a:t>
          </a:r>
          <a:r>
            <a:rPr lang="en-US" sz="2000" b="1" i="1" kern="1200" dirty="0"/>
            <a:t>pointer</a:t>
          </a:r>
          <a:r>
            <a:rPr lang="en-US" sz="2000" kern="1200" dirty="0"/>
            <a:t> itself for corruption primitive</a:t>
          </a:r>
        </a:p>
      </dsp:txBody>
      <dsp:txXfrm>
        <a:off x="5422106" y="1240131"/>
        <a:ext cx="2464593" cy="1958102"/>
      </dsp:txXfrm>
    </dsp:sp>
    <dsp:sp modelId="{645E4D67-8ADC-5C4E-87C8-8CE5EB2E168A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CBC44C6B-6172-3F49-8B65-AA9C21A823D6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phrack.org/issues/57/9.html" TargetMode="External"/><Relationship Id="rId2" Type="http://schemas.openxmlformats.org/officeDocument/2006/relationships/hyperlink" Target="https://www.youtube.com/watch?v=gL45bjQvZS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1/01/heap-exploitation-unsafe-unlink-fastbin-corruption/" TargetMode="External"/><Relationship Id="rId4" Type="http://schemas.openxmlformats.org/officeDocument/2006/relationships/hyperlink" Target="https://heap-exploitation.dhavalkapil.com/attacks/unlink_exploi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Primitive (write-what-where)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BA53C-E9DF-C04E-B1D1-2B92A7B1F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694" y="1369219"/>
            <a:ext cx="352811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22E13F-3B6C-4CB5-9619-CC6B10FA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04827-F6D4-E443-B919-B8B931F0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4053" y="1369219"/>
            <a:ext cx="3215393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F809B7-D412-4A32-8D35-A61B2E18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 the link (fd and bk) pointers</a:t>
            </a:r>
          </a:p>
        </p:txBody>
      </p:sp>
    </p:spTree>
    <p:extLst>
      <p:ext uri="{BB962C8B-B14F-4D97-AF65-F5344CB8AC3E}">
        <p14:creationId xmlns:p14="http://schemas.microsoft.com/office/powerpoint/2010/main" val="32899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lock, small, table&#10;&#10;Description automatically generated">
            <a:extLst>
              <a:ext uri="{FF2B5EF4-FFF2-40B4-BE49-F238E27FC236}">
                <a16:creationId xmlns:a16="http://schemas.microsoft.com/office/drawing/2014/main" id="{306D999C-F926-3343-9EF1-A33DD40E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3941"/>
            <a:ext cx="7886700" cy="29686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AC55F-93A6-A34E-913C-0C9FE912E754}"/>
              </a:ext>
            </a:extLst>
          </p:cNvPr>
          <p:cNvSpPr txBox="1"/>
          <p:nvPr/>
        </p:nvSpPr>
        <p:spPr>
          <a:xfrm>
            <a:off x="1587398" y="1818784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F6C2-F3D8-3941-BB6A-1B398508E455}"/>
              </a:ext>
            </a:extLst>
          </p:cNvPr>
          <p:cNvSpPr txBox="1"/>
          <p:nvPr/>
        </p:nvSpPr>
        <p:spPr>
          <a:xfrm>
            <a:off x="4403750" y="1890716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FFAC-4BA3-544B-8CD9-8A430E0B51B2}"/>
              </a:ext>
            </a:extLst>
          </p:cNvPr>
          <p:cNvSpPr txBox="1"/>
          <p:nvPr/>
        </p:nvSpPr>
        <p:spPr>
          <a:xfrm>
            <a:off x="7220102" y="1889500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17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EAAE75E7-5642-7E4F-A127-9723E9AF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3948"/>
            <a:ext cx="7886700" cy="2968689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8846E-B1C2-5648-8056-A1F59F61CDAC}"/>
              </a:ext>
            </a:extLst>
          </p:cNvPr>
          <p:cNvSpPr txBox="1"/>
          <p:nvPr/>
        </p:nvSpPr>
        <p:spPr>
          <a:xfrm>
            <a:off x="1587398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6F60-AB0E-444C-BED8-066C8E7B10CB}"/>
              </a:ext>
            </a:extLst>
          </p:cNvPr>
          <p:cNvSpPr txBox="1"/>
          <p:nvPr/>
        </p:nvSpPr>
        <p:spPr>
          <a:xfrm>
            <a:off x="4403750" y="168589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6F1E-9663-9B42-A1B4-A2D412714D86}"/>
              </a:ext>
            </a:extLst>
          </p:cNvPr>
          <p:cNvSpPr txBox="1"/>
          <p:nvPr/>
        </p:nvSpPr>
        <p:spPr>
          <a:xfrm>
            <a:off x="7220102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(finally)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7" y="1063706"/>
            <a:ext cx="45339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751668" y="3115159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sort of confusing though…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371959" y="184199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291884" y="210288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300061" y="1397711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6013342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586780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Unlink macro with easy variable subs">
            <a:extLst>
              <a:ext uri="{FF2B5EF4-FFF2-40B4-BE49-F238E27FC236}">
                <a16:creationId xmlns:a16="http://schemas.microsoft.com/office/drawing/2014/main" id="{166B48B5-7057-944E-A382-6DACE7CF5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3" y="1089217"/>
            <a:ext cx="3339020" cy="1680867"/>
          </a:xfrm>
          <a:prstGeom prst="rect">
            <a:avLst/>
          </a:prstGeom>
        </p:spPr>
      </p:pic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8B4F9-04AC-9C41-A67B-34EFD3BA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3" y="2899939"/>
            <a:ext cx="3826556" cy="1607797"/>
          </a:xfrm>
          <a:prstGeom prst="rect">
            <a:avLst/>
          </a:prstGeom>
        </p:spPr>
      </p:pic>
      <p:pic>
        <p:nvPicPr>
          <p:cNvPr id="4" name="Picture 3" descr="Unlink remove FD &amp; BK for A, B and C">
            <a:extLst>
              <a:ext uri="{FF2B5EF4-FFF2-40B4-BE49-F238E27FC236}">
                <a16:creationId xmlns:a16="http://schemas.microsoft.com/office/drawing/2014/main" id="{2CD79E6A-B276-1F46-8F87-171DF15F5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689" y="2676682"/>
            <a:ext cx="5274024" cy="1883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(easier)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3786889" y="897850"/>
            <a:ext cx="500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all of the variables to make this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A=FD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B=P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C=BK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628650" y="1786013"/>
            <a:ext cx="91090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628650" y="2028239"/>
            <a:ext cx="103219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013341" y="2899939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5658779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385302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F1B0E-46C6-1345-8ABA-366897D8BB7C}"/>
              </a:ext>
            </a:extLst>
          </p:cNvPr>
          <p:cNvCxnSpPr>
            <a:cxnSpLocks/>
          </p:cNvCxnSpPr>
          <p:nvPr/>
        </p:nvCxnSpPr>
        <p:spPr>
          <a:xfrm>
            <a:off x="447869" y="3561571"/>
            <a:ext cx="10916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C5DF6C-2BB7-F144-9BBC-2BA696D996F6}"/>
              </a:ext>
            </a:extLst>
          </p:cNvPr>
          <p:cNvCxnSpPr>
            <a:cxnSpLocks/>
          </p:cNvCxnSpPr>
          <p:nvPr/>
        </p:nvCxnSpPr>
        <p:spPr>
          <a:xfrm>
            <a:off x="447869" y="3780408"/>
            <a:ext cx="12129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 and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the backward pointer (in doubly linked list) </a:t>
            </a:r>
          </a:p>
          <a:p>
            <a:endParaRPr lang="en-US" dirty="0"/>
          </a:p>
        </p:txBody>
      </p:sp>
      <p:pic>
        <p:nvPicPr>
          <p:cNvPr id="6" name="Picture 5" descr="Unlink remove FD &amp; BK for A, B and C">
            <a:extLst>
              <a:ext uri="{FF2B5EF4-FFF2-40B4-BE49-F238E27FC236}">
                <a16:creationId xmlns:a16="http://schemas.microsoft.com/office/drawing/2014/main" id="{291A52A2-407C-1744-86D6-D3A52565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815" y="1086550"/>
            <a:ext cx="5274024" cy="1883580"/>
          </a:xfrm>
          <a:prstGeom prst="rect">
            <a:avLst/>
          </a:prstGeom>
        </p:spPr>
      </p:pic>
      <p:pic>
        <p:nvPicPr>
          <p:cNvPr id="14" name="Picture 13" descr="Bottom of unlink macro">
            <a:extLst>
              <a:ext uri="{FF2B5EF4-FFF2-40B4-BE49-F238E27FC236}">
                <a16:creationId xmlns:a16="http://schemas.microsoft.com/office/drawing/2014/main" id="{D17F9249-B902-BB4F-ADBC-F3D4D09ED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56470"/>
            <a:ext cx="2605908" cy="11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EAAD52-98CC-5A45-8212-D119CEFDC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5" y="1067472"/>
            <a:ext cx="2605908" cy="1124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C-&gt;bk = 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Removing back link of the FD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516038" y="1510681"/>
            <a:ext cx="22178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nlink fix C-&gt;bk">
            <a:extLst>
              <a:ext uri="{FF2B5EF4-FFF2-40B4-BE49-F238E27FC236}">
                <a16:creationId xmlns:a16="http://schemas.microsoft.com/office/drawing/2014/main" id="{DECAF598-0D77-E744-9CB4-9A2C7788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851" y="1028114"/>
            <a:ext cx="5210478" cy="20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C-&gt;bk =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back link of the FD chunk from </a:t>
            </a:r>
            <a:r>
              <a:rPr lang="en-US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A-&gt;fd =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 front link of the BK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8B9040-355F-8544-8F16-56BC8DB8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7" y="1186322"/>
            <a:ext cx="2605908" cy="112411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29644-D13B-9F4C-880B-0CAA0FF774B7}"/>
              </a:ext>
            </a:extLst>
          </p:cNvPr>
          <p:cNvCxnSpPr>
            <a:cxnSpLocks/>
          </p:cNvCxnSpPr>
          <p:nvPr/>
        </p:nvCxnSpPr>
        <p:spPr>
          <a:xfrm>
            <a:off x="516038" y="2161376"/>
            <a:ext cx="22178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ix A-&gt;fd to be C">
            <a:extLst>
              <a:ext uri="{FF2B5EF4-FFF2-40B4-BE49-F238E27FC236}">
                <a16:creationId xmlns:a16="http://schemas.microsoft.com/office/drawing/2014/main" id="{2FA93D8C-2E03-184F-8B1B-C09D391B1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526" y="1218238"/>
            <a:ext cx="5005355" cy="192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Control A and C?</a:t>
            </a:r>
          </a:p>
        </p:txBody>
      </p:sp>
      <p:pic>
        <p:nvPicPr>
          <p:cNvPr id="8" name="Picture 7" descr="Unlink macro with easy variable subs">
            <a:extLst>
              <a:ext uri="{FF2B5EF4-FFF2-40B4-BE49-F238E27FC236}">
                <a16:creationId xmlns:a16="http://schemas.microsoft.com/office/drawing/2014/main" id="{7DB8258D-F2FF-6C40-BC89-E75F0044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50" y="1203164"/>
            <a:ext cx="6475226" cy="325963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2DC01-020F-1C46-8DDC-8F107CE4DE16}"/>
              </a:ext>
            </a:extLst>
          </p:cNvPr>
          <p:cNvCxnSpPr>
            <a:cxnSpLocks/>
          </p:cNvCxnSpPr>
          <p:nvPr/>
        </p:nvCxnSpPr>
        <p:spPr>
          <a:xfrm>
            <a:off x="1785646" y="2571750"/>
            <a:ext cx="18532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045D6D-D051-8B41-9798-51EBFE080DA7}"/>
              </a:ext>
            </a:extLst>
          </p:cNvPr>
          <p:cNvCxnSpPr>
            <a:cxnSpLocks/>
          </p:cNvCxnSpPr>
          <p:nvPr/>
        </p:nvCxnSpPr>
        <p:spPr>
          <a:xfrm>
            <a:off x="1785646" y="3009933"/>
            <a:ext cx="18532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280-512A-CF40-B8E7-ABF4F89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D60B-28F0-674D-B00A-C8547B21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973160" cy="326350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GLibC</a:t>
            </a:r>
            <a:r>
              <a:rPr lang="en-US" dirty="0"/>
              <a:t> Malloc vulnerability (Once Upon a Free - </a:t>
            </a:r>
            <a:r>
              <a:rPr lang="en-US" dirty="0" err="1"/>
              <a:t>Phrack</a:t>
            </a:r>
            <a:r>
              <a:rPr lang="en-US" dirty="0"/>
              <a:t>) </a:t>
            </a:r>
          </a:p>
          <a:p>
            <a:r>
              <a:rPr lang="en-US" dirty="0"/>
              <a:t>Triggered on the </a:t>
            </a:r>
            <a:r>
              <a:rPr lang="en-US" i="1" dirty="0"/>
              <a:t>unlink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Used for removing a chunk from a linked list</a:t>
            </a:r>
          </a:p>
          <a:p>
            <a:r>
              <a:rPr lang="en-US" dirty="0"/>
              <a:t>Write </a:t>
            </a:r>
            <a:r>
              <a:rPr lang="en-US" b="1" dirty="0"/>
              <a:t>WHAT-WHERE</a:t>
            </a:r>
            <a:r>
              <a:rPr lang="en-US" dirty="0"/>
              <a:t> primitive</a:t>
            </a:r>
          </a:p>
          <a:p>
            <a:pPr lvl="1"/>
            <a:r>
              <a:rPr lang="en-US" dirty="0"/>
              <a:t>Extremely powerful!</a:t>
            </a:r>
          </a:p>
          <a:p>
            <a:pPr lvl="1"/>
            <a:r>
              <a:rPr lang="en-US" dirty="0"/>
              <a:t>Some small limitations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reaking the chain: What you can do to prevent a relapse in your ...">
            <a:extLst>
              <a:ext uri="{FF2B5EF4-FFF2-40B4-BE49-F238E27FC236}">
                <a16:creationId xmlns:a16="http://schemas.microsoft.com/office/drawing/2014/main" id="{58DBEBC9-8FA0-6D41-A3A9-CD20353A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47" y="260349"/>
            <a:ext cx="3460626" cy="25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1848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A</a:t>
            </a:r>
            <a:r>
              <a:rPr lang="en-US" dirty="0"/>
              <a:t> and </a:t>
            </a:r>
            <a:r>
              <a:rPr lang="en-US" b="1" i="1" dirty="0"/>
              <a:t>C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Control </a:t>
            </a:r>
            <a:r>
              <a:rPr lang="en-US" i="1" dirty="0"/>
              <a:t>location</a:t>
            </a:r>
            <a:r>
              <a:rPr lang="en-US" dirty="0"/>
              <a:t> (C)of write and </a:t>
            </a:r>
            <a:r>
              <a:rPr lang="en-US" i="1" dirty="0"/>
              <a:t>value (A)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7" name="Content Placeholder 6" descr="Corrupted FD (C) and BK (B) chunks">
            <a:extLst>
              <a:ext uri="{FF2B5EF4-FFF2-40B4-BE49-F238E27FC236}">
                <a16:creationId xmlns:a16="http://schemas.microsoft.com/office/drawing/2014/main" id="{271C8763-4272-0A47-8EEE-38A18D6D5F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830" y="1268019"/>
            <a:ext cx="5873761" cy="2408242"/>
          </a:xfrm>
        </p:spPr>
      </p:pic>
      <p:pic>
        <p:nvPicPr>
          <p:cNvPr id="9" name="Picture 8" descr="Unlink macro with easy variable subs">
            <a:extLst>
              <a:ext uri="{FF2B5EF4-FFF2-40B4-BE49-F238E27FC236}">
                <a16:creationId xmlns:a16="http://schemas.microsoft.com/office/drawing/2014/main" id="{A56DB3B8-172C-A442-80B2-5EC57BF28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178" y="2932881"/>
            <a:ext cx="4095670" cy="206176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ECDF7-C430-1642-AFCD-568E1454F629}"/>
              </a:ext>
            </a:extLst>
          </p:cNvPr>
          <p:cNvCxnSpPr>
            <a:cxnSpLocks/>
          </p:cNvCxnSpPr>
          <p:nvPr/>
        </p:nvCxnSpPr>
        <p:spPr>
          <a:xfrm>
            <a:off x="2886658" y="4372558"/>
            <a:ext cx="12934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1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49-CA57-3446-A00B-238BB40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Awesome?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7354D-9D55-4929-9F0E-C00DFFC106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96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C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A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7" name="Content Placeholder 6" descr="Corrupted FD (C) and BK (B) chunks">
            <a:extLst>
              <a:ext uri="{FF2B5EF4-FFF2-40B4-BE49-F238E27FC236}">
                <a16:creationId xmlns:a16="http://schemas.microsoft.com/office/drawing/2014/main" id="{13C0F780-89B6-284A-BF52-5366DF82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76" y="956450"/>
            <a:ext cx="5873761" cy="24082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621516" y="2160571"/>
            <a:ext cx="9237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355707" y="991261"/>
            <a:ext cx="9237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20" name="Picture 19" descr="Unlink WHAT and WHERE sub">
            <a:extLst>
              <a:ext uri="{FF2B5EF4-FFF2-40B4-BE49-F238E27FC236}">
                <a16:creationId xmlns:a16="http://schemas.microsoft.com/office/drawing/2014/main" id="{2F6D7014-1CCB-5246-8C4A-932CEEF17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137" y="2925810"/>
            <a:ext cx="3965834" cy="17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WHAT and WHERE">
            <a:extLst>
              <a:ext uri="{FF2B5EF4-FFF2-40B4-BE49-F238E27FC236}">
                <a16:creationId xmlns:a16="http://schemas.microsoft.com/office/drawing/2014/main" id="{837868BE-3B6F-2947-87BF-06744B0F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69" y="1074705"/>
            <a:ext cx="6022392" cy="2150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– WHERE/WHAT – Clean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C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A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04388542-5EDC-624D-A941-8FFE5057D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137" y="2925810"/>
            <a:ext cx="3965834" cy="17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6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Unlink WHAT and WHERE sub">
            <a:extLst>
              <a:ext uri="{FF2B5EF4-FFF2-40B4-BE49-F238E27FC236}">
                <a16:creationId xmlns:a16="http://schemas.microsoft.com/office/drawing/2014/main" id="{5EF0B984-2378-4C41-8402-1CFD341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17881" b="14925"/>
          <a:stretch/>
        </p:blipFill>
        <p:spPr>
          <a:xfrm>
            <a:off x="4944048" y="3888665"/>
            <a:ext cx="3943350" cy="703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158156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WHERE the address of WHAT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4283" y="422342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Write WHERE to WHAT">
            <a:extLst>
              <a:ext uri="{FF2B5EF4-FFF2-40B4-BE49-F238E27FC236}">
                <a16:creationId xmlns:a16="http://schemas.microsoft.com/office/drawing/2014/main" id="{236B341C-B88E-7140-A09E-44F0AFE9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4" y="1106694"/>
            <a:ext cx="5097498" cy="18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Unlink WHAT and WHERE sub">
            <a:extLst>
              <a:ext uri="{FF2B5EF4-FFF2-40B4-BE49-F238E27FC236}">
                <a16:creationId xmlns:a16="http://schemas.microsoft.com/office/drawing/2014/main" id="{5EF0B984-2378-4C41-8402-1CFD341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17881" b="14925"/>
          <a:stretch/>
        </p:blipFill>
        <p:spPr>
          <a:xfrm>
            <a:off x="4374881" y="3888665"/>
            <a:ext cx="3943350" cy="703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Overwrite function pointer with shellcode location!</a:t>
            </a:r>
            <a:endParaRPr lang="en-US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375116" y="422342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Unlink with shellcode">
            <a:extLst>
              <a:ext uri="{FF2B5EF4-FFF2-40B4-BE49-F238E27FC236}">
                <a16:creationId xmlns:a16="http://schemas.microsoft.com/office/drawing/2014/main" id="{328EC4B7-67FA-0B45-AAEE-8C0D7CC3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38" y="1268018"/>
            <a:ext cx="5063668" cy="18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1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A851F68-05FF-C347-A0AA-D49E1672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82351"/>
            <a:ext cx="5359023" cy="1913937"/>
          </a:xfrm>
          <a:prstGeom prst="rect">
            <a:avLst/>
          </a:prstGeom>
        </p:spPr>
      </p:pic>
      <p:pic>
        <p:nvPicPr>
          <p:cNvPr id="11" name="Picture 10" descr="Unlink WHAT and WHERE sub">
            <a:extLst>
              <a:ext uri="{FF2B5EF4-FFF2-40B4-BE49-F238E27FC236}">
                <a16:creationId xmlns:a16="http://schemas.microsoft.com/office/drawing/2014/main" id="{D1BB8929-39F9-5846-9ABB-0428C353F2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17881" b="14925"/>
          <a:stretch/>
        </p:blipFill>
        <p:spPr>
          <a:xfrm>
            <a:off x="4953379" y="3888665"/>
            <a:ext cx="3943350" cy="7038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0B92DA-8A49-694A-A617-4A849B067B92}"/>
              </a:ext>
            </a:extLst>
          </p:cNvPr>
          <p:cNvCxnSpPr>
            <a:cxnSpLocks/>
          </p:cNvCxnSpPr>
          <p:nvPr/>
        </p:nvCxnSpPr>
        <p:spPr>
          <a:xfrm>
            <a:off x="4953379" y="4503345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FBCC27-70BD-C74B-B067-219960919CB8}"/>
              </a:ext>
            </a:extLst>
          </p:cNvPr>
          <p:cNvSpPr txBox="1"/>
          <p:nvPr/>
        </p:nvSpPr>
        <p:spPr>
          <a:xfrm>
            <a:off x="158156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to WHERE the address of WHAT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+ offset = 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WHAT the address of 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1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Unlink WHAT and WHERE sub">
            <a:extLst>
              <a:ext uri="{FF2B5EF4-FFF2-40B4-BE49-F238E27FC236}">
                <a16:creationId xmlns:a16="http://schemas.microsoft.com/office/drawing/2014/main" id="{5EF0B984-2378-4C41-8402-1CFD341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17881" b="14925"/>
          <a:stretch/>
        </p:blipFill>
        <p:spPr>
          <a:xfrm>
            <a:off x="4374881" y="3888665"/>
            <a:ext cx="3943350" cy="703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location of shellcode (don’t corrupt your shellcode!)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374881" y="4494015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K write to FD">
            <a:extLst>
              <a:ext uri="{FF2B5EF4-FFF2-40B4-BE49-F238E27FC236}">
                <a16:creationId xmlns:a16="http://schemas.microsoft.com/office/drawing/2014/main" id="{5325E413-9E23-F544-82B7-CE7080FC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75589"/>
            <a:ext cx="5633634" cy="20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9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0C8-AA0E-5645-B457-4670E3F3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and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E2EE-4C83-B54B-AD07-93D8B289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the write occurs in BOTH directions, either direction can be used for the arbitrary write</a:t>
            </a:r>
          </a:p>
          <a:p>
            <a:r>
              <a:rPr lang="en-US" dirty="0"/>
              <a:t>We just choose the </a:t>
            </a:r>
            <a:r>
              <a:rPr lang="en-US" i="1" dirty="0"/>
              <a:t>first</a:t>
            </a:r>
            <a:r>
              <a:rPr lang="en-US" dirty="0"/>
              <a:t> and went with it</a:t>
            </a:r>
          </a:p>
        </p:txBody>
      </p:sp>
    </p:spTree>
    <p:extLst>
      <p:ext uri="{BB962C8B-B14F-4D97-AF65-F5344CB8AC3E}">
        <p14:creationId xmlns:p14="http://schemas.microsoft.com/office/powerpoint/2010/main" val="378705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E478E75-E8BC-4543-839D-8D7B2C424F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573" y="1369219"/>
            <a:ext cx="5832671" cy="230390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1092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6124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51F256C-C461-4BA1-908E-8A9EDA2E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3236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33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FD and BK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C37C7BE-079B-E240-94B2-7C307519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97" y="955007"/>
            <a:ext cx="5633634" cy="2225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95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offset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BK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9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BK to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2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BK to the address of FD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BK + y = FD;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FD to the address of BK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05173" y="1648267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7733851-8AC7-B648-9CC3-08F3D2C3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09" y="984787"/>
            <a:ext cx="5366841" cy="20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3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Triggered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3886200" cy="3656330"/>
          </a:xfrm>
        </p:spPr>
        <p:txBody>
          <a:bodyPr>
            <a:normAutofit/>
          </a:bodyPr>
          <a:lstStyle/>
          <a:p>
            <a:r>
              <a:rPr lang="en-US" dirty="0"/>
              <a:t>On a call to </a:t>
            </a:r>
            <a:r>
              <a:rPr lang="en-US" b="1" dirty="0"/>
              <a:t>free</a:t>
            </a:r>
            <a:r>
              <a:rPr lang="en-US" dirty="0"/>
              <a:t> </a:t>
            </a:r>
          </a:p>
          <a:p>
            <a:r>
              <a:rPr lang="en-US" dirty="0"/>
              <a:t>Chunk (being freed) needs to be consolidated with a chunk</a:t>
            </a:r>
          </a:p>
          <a:p>
            <a:pPr lvl="1"/>
            <a:r>
              <a:rPr lang="en-US" dirty="0"/>
              <a:t>Recall: </a:t>
            </a:r>
            <a:r>
              <a:rPr lang="en-US" i="1" dirty="0" err="1"/>
              <a:t>prev_inuse</a:t>
            </a:r>
            <a:r>
              <a:rPr lang="en-US" dirty="0"/>
              <a:t> bit on chunks</a:t>
            </a:r>
          </a:p>
          <a:p>
            <a:pPr lvl="1"/>
            <a:r>
              <a:rPr lang="en-US" dirty="0"/>
              <a:t>Used to determine if the consolidation process is necessary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 – Chunks and Structs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4421544" cy="3656330"/>
          </a:xfrm>
        </p:spPr>
        <p:txBody>
          <a:bodyPr>
            <a:normAutofit/>
          </a:bodyPr>
          <a:lstStyle/>
          <a:p>
            <a:r>
              <a:rPr lang="en-US" dirty="0"/>
              <a:t>Struct </a:t>
            </a:r>
            <a:r>
              <a:rPr lang="en-US" b="1" i="1" dirty="0"/>
              <a:t>fields</a:t>
            </a:r>
            <a:r>
              <a:rPr lang="en-US" dirty="0"/>
              <a:t> are just </a:t>
            </a:r>
            <a:r>
              <a:rPr lang="en-US" b="1" i="1" dirty="0"/>
              <a:t>OFFSETS</a:t>
            </a:r>
            <a:r>
              <a:rPr lang="en-US" dirty="0"/>
              <a:t> of the memory</a:t>
            </a:r>
          </a:p>
          <a:p>
            <a:r>
              <a:rPr lang="en-US" dirty="0"/>
              <a:t>Writing to P-&gt;fd</a:t>
            </a:r>
          </a:p>
          <a:p>
            <a:r>
              <a:rPr lang="en-US" dirty="0"/>
              <a:t>Same as writing to </a:t>
            </a:r>
            <a:r>
              <a:rPr lang="en-US" b="1" dirty="0"/>
              <a:t>P + 0x10</a:t>
            </a:r>
          </a:p>
          <a:p>
            <a:r>
              <a:rPr lang="en-US" dirty="0"/>
              <a:t>P + 0x10 = P-&gt;fd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215C7-735D-1549-A5C6-8A3A053AED7C}"/>
              </a:ext>
            </a:extLst>
          </p:cNvPr>
          <p:cNvSpPr txBox="1">
            <a:spLocks/>
          </p:cNvSpPr>
          <p:nvPr/>
        </p:nvSpPr>
        <p:spPr>
          <a:xfrm>
            <a:off x="2985796" y="2147570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730DF-1F78-4C40-B27C-ABFA80E29DB8}"/>
              </a:ext>
            </a:extLst>
          </p:cNvPr>
          <p:cNvSpPr txBox="1">
            <a:spLocks/>
          </p:cNvSpPr>
          <p:nvPr/>
        </p:nvSpPr>
        <p:spPr>
          <a:xfrm>
            <a:off x="2985796" y="2915366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7284C9-5F5B-344C-B5D8-97C93F3DC720}"/>
              </a:ext>
            </a:extLst>
          </p:cNvPr>
          <p:cNvSpPr txBox="1">
            <a:spLocks/>
          </p:cNvSpPr>
          <p:nvPr/>
        </p:nvSpPr>
        <p:spPr>
          <a:xfrm>
            <a:off x="2985796" y="3624915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F5FAD-0745-0C49-A4E5-15864198B3B9}"/>
              </a:ext>
            </a:extLst>
          </p:cNvPr>
          <p:cNvSpPr/>
          <p:nvPr/>
        </p:nvSpPr>
        <p:spPr>
          <a:xfrm>
            <a:off x="3453675" y="158577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3171311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1D5E-6B9B-D94F-B5C6-D25D701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3DF8-58CD-0541-986D-92D1D7E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2" y="1268019"/>
            <a:ext cx="3896698" cy="3263504"/>
          </a:xfrm>
        </p:spPr>
        <p:txBody>
          <a:bodyPr/>
          <a:lstStyle/>
          <a:p>
            <a:r>
              <a:rPr lang="en-US" dirty="0"/>
              <a:t>Chunk-&gt;bk = Chunk + 0x18</a:t>
            </a:r>
          </a:p>
          <a:p>
            <a:r>
              <a:rPr lang="en-US" dirty="0"/>
              <a:t>In order to account for this offset, the address MUST be Target Address – Offset</a:t>
            </a:r>
          </a:p>
          <a:p>
            <a:r>
              <a:rPr lang="en-US" dirty="0"/>
              <a:t>For Chunk-&gt;bk: </a:t>
            </a:r>
          </a:p>
          <a:p>
            <a:pPr lvl="1"/>
            <a:r>
              <a:rPr lang="en-US" dirty="0"/>
              <a:t>Target Address – 0x18</a:t>
            </a:r>
          </a:p>
          <a:p>
            <a:r>
              <a:rPr lang="en-US" dirty="0"/>
              <a:t>Offset only matters on </a:t>
            </a:r>
            <a:r>
              <a:rPr lang="en-US" b="1" dirty="0"/>
              <a:t>WHERE</a:t>
            </a:r>
            <a:r>
              <a:rPr lang="en-US" dirty="0"/>
              <a:t> (not WHAT) </a:t>
            </a:r>
          </a:p>
        </p:txBody>
      </p:sp>
      <p:pic>
        <p:nvPicPr>
          <p:cNvPr id="9" name="Picture 8" descr="Unlink offset calculations">
            <a:extLst>
              <a:ext uri="{FF2B5EF4-FFF2-40B4-BE49-F238E27FC236}">
                <a16:creationId xmlns:a16="http://schemas.microsoft.com/office/drawing/2014/main" id="{173E240B-6814-144C-999A-59F5023F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24" y="432189"/>
            <a:ext cx="5062766" cy="3598834"/>
          </a:xfrm>
          <a:prstGeom prst="rect">
            <a:avLst/>
          </a:prstGeom>
        </p:spPr>
      </p:pic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95C3CE53-E2B0-CF47-A06C-EE7E174DD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17881" b="14925"/>
          <a:stretch/>
        </p:blipFill>
        <p:spPr>
          <a:xfrm>
            <a:off x="4534443" y="3563361"/>
            <a:ext cx="3943350" cy="7038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CF920A-D6C3-2E43-9FED-16692102C9E3}"/>
              </a:ext>
            </a:extLst>
          </p:cNvPr>
          <p:cNvCxnSpPr>
            <a:cxnSpLocks/>
          </p:cNvCxnSpPr>
          <p:nvPr/>
        </p:nvCxnSpPr>
        <p:spPr>
          <a:xfrm>
            <a:off x="4534443" y="3894968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07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over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in a free bin linked list: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of free chunk</a:t>
            </a:r>
          </a:p>
          <a:p>
            <a:pPr lvl="1"/>
            <a:r>
              <a:rPr lang="en-US" dirty="0"/>
              <a:t>Fake chunk in linked list (challenge </a:t>
            </a:r>
            <a:r>
              <a:rPr lang="en-US" dirty="0">
                <a:sym typeface="Wingdings" pitchFamily="2" charset="2"/>
              </a:rPr>
              <a:t>) </a:t>
            </a:r>
            <a:endParaRPr lang="en-US" dirty="0"/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free on the chunk next to it</a:t>
            </a:r>
          </a:p>
        </p:txBody>
      </p:sp>
    </p:spTree>
    <p:extLst>
      <p:ext uri="{BB962C8B-B14F-4D97-AF65-F5344CB8AC3E}">
        <p14:creationId xmlns:p14="http://schemas.microsoft.com/office/powerpoint/2010/main" val="2601335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 </a:t>
            </a:r>
            <a:r>
              <a:rPr lang="en-US" dirty="0"/>
              <a:t>(</a:t>
            </a:r>
            <a:r>
              <a:rPr lang="en-US" dirty="0" err="1"/>
              <a:t>LibC</a:t>
            </a:r>
            <a:r>
              <a:rPr lang="en-US" dirty="0"/>
              <a:t> print function):</a:t>
            </a:r>
          </a:p>
          <a:p>
            <a:pPr lvl="1"/>
            <a:r>
              <a:rPr lang="en-US" dirty="0"/>
              <a:t>Next slide has details on GOT</a:t>
            </a:r>
          </a:p>
          <a:p>
            <a:r>
              <a:rPr lang="en-US" dirty="0"/>
              <a:t>NO memory protections: </a:t>
            </a:r>
          </a:p>
          <a:p>
            <a:pPr lvl="1"/>
            <a:r>
              <a:rPr lang="en-US" dirty="0"/>
              <a:t>ASLR, RELRO, NX (on stack but not heap).</a:t>
            </a:r>
          </a:p>
          <a:p>
            <a:pPr lvl="1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/>
              <a:t>Writing offset: </a:t>
            </a:r>
          </a:p>
          <a:p>
            <a:pPr lvl="1"/>
            <a:r>
              <a:rPr lang="en-US" dirty="0"/>
              <a:t>Bk (offset of 0x18) for the WHERE </a:t>
            </a:r>
          </a:p>
        </p:txBody>
      </p:sp>
    </p:spTree>
    <p:extLst>
      <p:ext uri="{BB962C8B-B14F-4D97-AF65-F5344CB8AC3E}">
        <p14:creationId xmlns:p14="http://schemas.microsoft.com/office/powerpoint/2010/main" val="1587408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702D-5A65-D24F-805C-86A5B8C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 Use in 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D901-691A-684E-A152-5830204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symbol address is put into the </a:t>
            </a:r>
            <a:r>
              <a:rPr lang="en-US" b="1" i="1" dirty="0"/>
              <a:t>Global Offset Table:</a:t>
            </a:r>
          </a:p>
          <a:p>
            <a:pPr lvl="1"/>
            <a:r>
              <a:rPr lang="en-US" dirty="0"/>
              <a:t>Acts as a </a:t>
            </a:r>
            <a:r>
              <a:rPr lang="en-US" i="1" dirty="0"/>
              <a:t>cache</a:t>
            </a:r>
            <a:r>
              <a:rPr lang="en-US" dirty="0"/>
              <a:t> for library pointers</a:t>
            </a:r>
          </a:p>
          <a:p>
            <a:r>
              <a:rPr lang="en-US" dirty="0"/>
              <a:t>The next time a function is called, the GOT entry is used: </a:t>
            </a:r>
          </a:p>
          <a:p>
            <a:pPr lvl="1"/>
            <a:r>
              <a:rPr lang="en-US" dirty="0"/>
              <a:t>Not the entire loader process</a:t>
            </a:r>
          </a:p>
          <a:p>
            <a:pPr lvl="1"/>
            <a:r>
              <a:rPr lang="en-US" dirty="0"/>
              <a:t>For efficiency purposes!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8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19AD0-DB05-3044-A088-C4B83F0D645E}"/>
              </a:ext>
            </a:extLst>
          </p:cNvPr>
          <p:cNvCxnSpPr>
            <a:cxnSpLocks/>
          </p:cNvCxnSpPr>
          <p:nvPr/>
        </p:nvCxnSpPr>
        <p:spPr>
          <a:xfrm>
            <a:off x="843254" y="4484684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951430-641A-3B42-9A4A-4A01A0F01E36}"/>
              </a:ext>
            </a:extLst>
          </p:cNvPr>
          <p:cNvCxnSpPr>
            <a:cxnSpLocks/>
          </p:cNvCxnSpPr>
          <p:nvPr/>
        </p:nvCxnSpPr>
        <p:spPr>
          <a:xfrm>
            <a:off x="843253" y="4011933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8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E014-9A29-8E47-9C54-4030D3DB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5" y="263328"/>
            <a:ext cx="2982161" cy="2366564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4050" dirty="0"/>
              <a:t>Code -&gt;PLT -&gt;GOT</a:t>
            </a:r>
            <a:endParaRPr lang="en-US" sz="405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AEE0191-EA82-3D42-B628-A7B91704D5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3592" y="660949"/>
            <a:ext cx="6174590" cy="406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B94506-D7EE-574A-9C10-8CD87ED2E4CC}"/>
              </a:ext>
            </a:extLst>
          </p:cNvPr>
          <p:cNvSpPr txBox="1"/>
          <p:nvPr/>
        </p:nvSpPr>
        <p:spPr>
          <a:xfrm>
            <a:off x="7446156" y="2052086"/>
            <a:ext cx="15067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Function Pointer!</a:t>
            </a:r>
          </a:p>
        </p:txBody>
      </p:sp>
    </p:spTree>
    <p:extLst>
      <p:ext uri="{BB962C8B-B14F-4D97-AF65-F5344CB8AC3E}">
        <p14:creationId xmlns:p14="http://schemas.microsoft.com/office/powerpoint/2010/main" val="2640828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0A3-C049-1840-B418-E601C92A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Libraries Use in ELF –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9A31-EE31-BF4F-AF32-12A03969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table is </a:t>
            </a:r>
            <a:r>
              <a:rPr lang="en-US" b="1" i="1" dirty="0"/>
              <a:t>writable:</a:t>
            </a:r>
          </a:p>
          <a:p>
            <a:pPr lvl="1"/>
            <a:r>
              <a:rPr lang="en-US" dirty="0"/>
              <a:t>Anytime there are writable function pointers, it will be abused.</a:t>
            </a:r>
          </a:p>
          <a:p>
            <a:pPr lvl="1"/>
            <a:r>
              <a:rPr lang="en-US" dirty="0"/>
              <a:t>GOT is an array of function pointers for other libraries</a:t>
            </a:r>
          </a:p>
          <a:p>
            <a:r>
              <a:rPr lang="en-US" dirty="0"/>
              <a:t>Attack: </a:t>
            </a:r>
          </a:p>
          <a:p>
            <a:pPr lvl="1"/>
            <a:r>
              <a:rPr lang="en-US" dirty="0"/>
              <a:t>Overwrite a GOT table entry </a:t>
            </a:r>
          </a:p>
          <a:p>
            <a:pPr lvl="1"/>
            <a:r>
              <a:rPr lang="en-US" dirty="0"/>
              <a:t>Call this function – Uses YOUR function pointer</a:t>
            </a:r>
          </a:p>
          <a:p>
            <a:pPr lvl="1"/>
            <a:r>
              <a:rPr lang="en-US" dirty="0"/>
              <a:t>Great for leaks of library addresses (known location if PIE is not turned 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4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9F96FD-688C-5041-847E-4E72DB51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25" y="2306182"/>
            <a:ext cx="4318000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(UAF) on </a:t>
            </a:r>
            <a:r>
              <a:rPr lang="en-US" i="1" dirty="0"/>
              <a:t>unlink chunk</a:t>
            </a:r>
            <a:endParaRPr lang="en-US" dirty="0"/>
          </a:p>
          <a:p>
            <a:r>
              <a:rPr lang="en-US" dirty="0"/>
              <a:t>Allows us to 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>
            <a:cxnSpLocks/>
          </p:cNvCxnSpPr>
          <p:nvPr/>
        </p:nvCxnSpPr>
        <p:spPr>
          <a:xfrm>
            <a:off x="2025270" y="2754335"/>
            <a:ext cx="15393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2221423" y="3363258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35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UAF on </a:t>
            </a:r>
            <a:r>
              <a:rPr lang="en-US" b="1" i="1" dirty="0" err="1"/>
              <a:t>unlink_chunk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</a:p>
          <a:p>
            <a:r>
              <a:rPr lang="en-US" dirty="0"/>
              <a:t>Free chunk directly above </a:t>
            </a:r>
            <a:r>
              <a:rPr lang="en-US" b="1" i="1" dirty="0" err="1"/>
              <a:t>unlink_chunk</a:t>
            </a:r>
            <a:r>
              <a:rPr lang="en-US" dirty="0"/>
              <a:t> (</a:t>
            </a:r>
            <a:r>
              <a:rPr lang="en-US" dirty="0" err="1"/>
              <a:t>free_victim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Triggers </a:t>
            </a:r>
            <a:r>
              <a:rPr lang="en-US" b="1" i="1" dirty="0"/>
              <a:t>consolidation</a:t>
            </a:r>
          </a:p>
          <a:p>
            <a:pPr lvl="1"/>
            <a:r>
              <a:rPr lang="en-US" dirty="0"/>
              <a:t>Unlink code!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4B21-BBDD-7A4E-B410-CE6AF070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66253"/>
            <a:ext cx="5194300" cy="180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2E6A9-EBCF-BD46-883C-CEBBD146866C}"/>
              </a:ext>
            </a:extLst>
          </p:cNvPr>
          <p:cNvCxnSpPr>
            <a:cxnSpLocks/>
          </p:cNvCxnSpPr>
          <p:nvPr/>
        </p:nvCxnSpPr>
        <p:spPr>
          <a:xfrm>
            <a:off x="2532507" y="4626450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30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Set Fd &amp; Bk 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E1E2-54AA-7449-A13D-B1D92203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</a:t>
            </a:r>
            <a:r>
              <a:rPr lang="en-US" i="1" dirty="0"/>
              <a:t>function pointer </a:t>
            </a:r>
            <a:r>
              <a:rPr lang="en-US" dirty="0"/>
              <a:t>to hijack execution (GOT):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For GOT, overwrite </a:t>
            </a:r>
            <a:r>
              <a:rPr lang="en-US" i="1" dirty="0"/>
              <a:t>puts</a:t>
            </a:r>
            <a:r>
              <a:rPr lang="en-US" dirty="0"/>
              <a:t> entry (right after call to free) </a:t>
            </a:r>
          </a:p>
          <a:p>
            <a:pPr lvl="1"/>
            <a:r>
              <a:rPr lang="en-US" dirty="0"/>
              <a:t>fd</a:t>
            </a:r>
          </a:p>
          <a:p>
            <a:r>
              <a:rPr lang="en-US" dirty="0"/>
              <a:t>Address of Heap/Stack with Shellcode: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to write</a:t>
            </a:r>
          </a:p>
          <a:p>
            <a:pPr lvl="1"/>
            <a:r>
              <a:rPr lang="en-US" b="1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75673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145504" y="967376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4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3" name="Picture 12" descr="Unlink WHAT and WHERE sub">
            <a:extLst>
              <a:ext uri="{FF2B5EF4-FFF2-40B4-BE49-F238E27FC236}">
                <a16:creationId xmlns:a16="http://schemas.microsoft.com/office/drawing/2014/main" id="{8FB49F87-06FB-DA4C-9B60-C126F7F2F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145504" y="967376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9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0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34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F91B3E-886F-EE4A-AB4A-246548E331B1}"/>
              </a:ext>
            </a:extLst>
          </p:cNvPr>
          <p:cNvCxnSpPr>
            <a:cxnSpLocks/>
          </p:cNvCxnSpPr>
          <p:nvPr/>
        </p:nvCxnSpPr>
        <p:spPr>
          <a:xfrm>
            <a:off x="787270" y="4083468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860A26-B4C5-4D4C-A2E4-B209880BA699}"/>
              </a:ext>
            </a:extLst>
          </p:cNvPr>
          <p:cNvCxnSpPr>
            <a:cxnSpLocks/>
          </p:cNvCxnSpPr>
          <p:nvPr/>
        </p:nvCxnSpPr>
        <p:spPr>
          <a:xfrm>
            <a:off x="787270" y="4590431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61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3191011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Easy to read fake chunks :)">
            <a:extLst>
              <a:ext uri="{FF2B5EF4-FFF2-40B4-BE49-F238E27FC236}">
                <a16:creationId xmlns:a16="http://schemas.microsoft.com/office/drawing/2014/main" id="{DE5CBC1A-4532-734C-B534-A116D50E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79" y="1307906"/>
            <a:ext cx="5275967" cy="16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53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 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Where we are going to set it to">
            <a:extLst>
              <a:ext uri="{FF2B5EF4-FFF2-40B4-BE49-F238E27FC236}">
                <a16:creationId xmlns:a16="http://schemas.microsoft.com/office/drawing/2014/main" id="{FD56014D-39D5-BE4B-8B4D-EA222C7C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2" y="1408044"/>
            <a:ext cx="5090474" cy="16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93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2859907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FD + 0x18 = BK; (fourth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order to combat this offset, set the </a:t>
            </a:r>
            <a:r>
              <a:rPr lang="en-US" i="1" dirty="0"/>
              <a:t>FD</a:t>
            </a:r>
            <a:r>
              <a:rPr lang="en-US" dirty="0"/>
              <a:t> to be </a:t>
            </a:r>
            <a:r>
              <a:rPr lang="en-US" i="1" dirty="0"/>
              <a:t>GOT Entry – 0x18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PUTS for GOT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7DCF193-99F8-2D4B-B4FF-4320D539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1" y="1267930"/>
            <a:ext cx="5231451" cy="16767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836907" y="1418095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152038" y="3709260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14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BK + 0x10 = FD;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609C8A-2432-D240-A44C-6117D1C92658}"/>
              </a:ext>
            </a:extLst>
          </p:cNvPr>
          <p:cNvCxnSpPr>
            <a:cxnSpLocks/>
          </p:cNvCxnSpPr>
          <p:nvPr/>
        </p:nvCxnSpPr>
        <p:spPr>
          <a:xfrm>
            <a:off x="836907" y="1647986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hellcode + 12 = GOT">
            <a:extLst>
              <a:ext uri="{FF2B5EF4-FFF2-40B4-BE49-F238E27FC236}">
                <a16:creationId xmlns:a16="http://schemas.microsoft.com/office/drawing/2014/main" id="{54E798A2-9E9E-2143-A200-7F043F66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99" y="1236846"/>
            <a:ext cx="5483220" cy="18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88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80884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46558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4171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9014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150247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968983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i="1" dirty="0" err="1"/>
              <a:t>prev_inuse</a:t>
            </a:r>
            <a:r>
              <a:rPr lang="en-US" dirty="0"/>
              <a:t> bit set to 0 to force a backwards consolidation</a:t>
            </a:r>
          </a:p>
          <a:p>
            <a:r>
              <a:rPr lang="en-US" dirty="0"/>
              <a:t>Everything else is the same as before: </a:t>
            </a:r>
          </a:p>
          <a:p>
            <a:pPr lvl="1"/>
            <a:r>
              <a:rPr lang="en-US" dirty="0"/>
              <a:t>Writes (offsets) for chunks: </a:t>
            </a:r>
          </a:p>
          <a:p>
            <a:pPr lvl="2"/>
            <a:r>
              <a:rPr lang="en-US" dirty="0"/>
              <a:t>Fd (offset of 0x10) </a:t>
            </a:r>
          </a:p>
          <a:p>
            <a:pPr lvl="2"/>
            <a:r>
              <a:rPr lang="en-US" dirty="0"/>
              <a:t>Bk (offset of 0x18) </a:t>
            </a:r>
          </a:p>
          <a:p>
            <a:pPr lvl="1"/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pPr lvl="1"/>
            <a:r>
              <a:rPr lang="en-US" dirty="0"/>
              <a:t>NO memory protections: </a:t>
            </a:r>
          </a:p>
          <a:p>
            <a:pPr lvl="2"/>
            <a:r>
              <a:rPr lang="en-US" dirty="0"/>
              <a:t>ASLR, RELRO, NX (on stack but not heap).</a:t>
            </a:r>
          </a:p>
          <a:p>
            <a:pPr lvl="2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37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buffer overflow on </a:t>
            </a:r>
            <a:r>
              <a:rPr lang="en-US" i="1" dirty="0" err="1"/>
              <a:t>unlink_chunk</a:t>
            </a:r>
            <a:r>
              <a:rPr lang="en-US" dirty="0"/>
              <a:t> into </a:t>
            </a:r>
            <a:r>
              <a:rPr lang="en-US" i="1" dirty="0" err="1"/>
              <a:t>free_victim</a:t>
            </a:r>
            <a:endParaRPr lang="en-US" dirty="0"/>
          </a:p>
          <a:p>
            <a:pPr lvl="1"/>
            <a:r>
              <a:rPr lang="en-US" dirty="0"/>
              <a:t>Just enough to overwrite the prev_size and size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8E61D6-3435-4749-8B75-173DEF7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57400"/>
            <a:ext cx="76327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/>
          <p:nvPr/>
        </p:nvCxnSpPr>
        <p:spPr>
          <a:xfrm>
            <a:off x="3758338" y="2727702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876D-9F43-6B48-9ADF-62A06C2EBEF7}"/>
              </a:ext>
            </a:extLst>
          </p:cNvPr>
          <p:cNvCxnSpPr>
            <a:cxnSpLocks/>
          </p:cNvCxnSpPr>
          <p:nvPr/>
        </p:nvCxnSpPr>
        <p:spPr>
          <a:xfrm>
            <a:off x="1493002" y="2727702"/>
            <a:ext cx="14051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CC6A2-E959-E64B-90C3-03843B0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51631"/>
            <a:ext cx="7632700" cy="647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1554996" y="4073471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49E55-B8D7-1A4A-99E1-8C1FD11F229E}"/>
              </a:ext>
            </a:extLst>
          </p:cNvPr>
          <p:cNvCxnSpPr>
            <a:cxnSpLocks/>
          </p:cNvCxnSpPr>
          <p:nvPr/>
        </p:nvCxnSpPr>
        <p:spPr>
          <a:xfrm>
            <a:off x="3086744" y="4073471"/>
            <a:ext cx="4778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4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E58-CA63-EE46-B23A-AF71BF0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Next – Force Consolidation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3EE9-F9DB-4DD3-86F3-9B231AD87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139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BAB-5A57-A84F-BD6E-46D70D75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F333-90C6-144C-82E4-9D11B2B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43221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(p) bit is used in order to determine if consolidation is needed</a:t>
            </a:r>
          </a:p>
          <a:p>
            <a:pPr lvl="1"/>
            <a:r>
              <a:rPr lang="en-US" dirty="0"/>
              <a:t>Set this bit to 0 on </a:t>
            </a:r>
            <a:r>
              <a:rPr lang="en-US" i="1" dirty="0" err="1"/>
              <a:t>free_victim</a:t>
            </a:r>
            <a:endParaRPr lang="en-US" dirty="0"/>
          </a:p>
          <a:p>
            <a:r>
              <a:rPr lang="en-US" dirty="0"/>
              <a:t>How does it know where the previous chunk is at? </a:t>
            </a:r>
          </a:p>
          <a:p>
            <a:pPr lvl="1"/>
            <a:r>
              <a:rPr lang="en-US" i="1" dirty="0"/>
              <a:t>prev_size</a:t>
            </a:r>
          </a:p>
          <a:p>
            <a:pPr lvl="1"/>
            <a:r>
              <a:rPr lang="en-US" dirty="0"/>
              <a:t>Set this to size of the previous chunk (0x90) to force consolidation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C456-771C-CA44-94A2-98272E1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71EC2-CE33-774C-9755-4942B8FEEAEC}"/>
              </a:ext>
            </a:extLst>
          </p:cNvPr>
          <p:cNvSpPr/>
          <p:nvPr/>
        </p:nvSpPr>
        <p:spPr>
          <a:xfrm>
            <a:off x="8149228" y="2595024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E96EC-2F66-FD4F-A5C8-A5A0C179552F}"/>
              </a:ext>
            </a:extLst>
          </p:cNvPr>
          <p:cNvCxnSpPr/>
          <p:nvPr/>
        </p:nvCxnSpPr>
        <p:spPr>
          <a:xfrm>
            <a:off x="7020731" y="2162014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46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158-71FB-4B4D-A2A7-111B720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Force Consolidation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8A5D0BE-ECBA-0B43-B604-BDB57A8447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55403" y="158834"/>
            <a:ext cx="2491132" cy="428442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16CE3F8-70EE-4B7E-A16E-7DF1541B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4212821" cy="3167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prev_size points BACK to the previous chunk (0x90)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missing 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i="1" dirty="0" err="1"/>
              <a:t>free_victim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freed</a:t>
            </a:r>
            <a:r>
              <a:rPr lang="en-US" dirty="0"/>
              <a:t>, </a:t>
            </a:r>
            <a:r>
              <a:rPr lang="en-US" i="1" dirty="0" err="1"/>
              <a:t>unlink_chunk</a:t>
            </a:r>
            <a:r>
              <a:rPr lang="en-US" dirty="0"/>
              <a:t> will attempt to be merged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C72A3-F8E0-C04F-88E2-48A1840F2917}"/>
              </a:ext>
            </a:extLst>
          </p:cNvPr>
          <p:cNvCxnSpPr>
            <a:cxnSpLocks/>
          </p:cNvCxnSpPr>
          <p:nvPr/>
        </p:nvCxnSpPr>
        <p:spPr>
          <a:xfrm>
            <a:off x="7377193" y="3262393"/>
            <a:ext cx="1782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784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Where to Set Fd &amp; Bk To?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639A8-6FED-4074-9574-9DFFAB112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4025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144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70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4" y="967376"/>
            <a:ext cx="3008244" cy="13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51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2" name="Picture 11" descr="Unlink WHAT and WHERE sub">
            <a:extLst>
              <a:ext uri="{FF2B5EF4-FFF2-40B4-BE49-F238E27FC236}">
                <a16:creationId xmlns:a16="http://schemas.microsoft.com/office/drawing/2014/main" id="{AE3B6AA3-2CD6-5044-898C-427CF70D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3" y="967376"/>
            <a:ext cx="3078741" cy="13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72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9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02731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930DE7-404C-214A-948E-EBC79142B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6967" y="398630"/>
            <a:ext cx="1507033" cy="16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25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05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11640622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61673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39902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504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28737589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2D3-2FE4-AD4C-88FA-754C142F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078A-3E09-9644-9FC6-9A7B7949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Patched in </a:t>
            </a:r>
            <a:r>
              <a:rPr lang="en-US" dirty="0" err="1"/>
              <a:t>GLibC</a:t>
            </a:r>
            <a:r>
              <a:rPr lang="en-US" dirty="0"/>
              <a:t> Malloc over 20 years ago</a:t>
            </a:r>
          </a:p>
          <a:p>
            <a:r>
              <a:rPr lang="en-US" dirty="0"/>
              <a:t>Cannot write to non-writable memory (code pointers) </a:t>
            </a:r>
          </a:p>
        </p:txBody>
      </p:sp>
    </p:spTree>
    <p:extLst>
      <p:ext uri="{BB962C8B-B14F-4D97-AF65-F5344CB8AC3E}">
        <p14:creationId xmlns:p14="http://schemas.microsoft.com/office/powerpoint/2010/main" val="6833017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650-A9D1-7946-8494-94DDE55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Mitigated</a:t>
            </a:r>
          </a:p>
        </p:txBody>
      </p:sp>
      <p:pic>
        <p:nvPicPr>
          <p:cNvPr id="5" name="Content Placeholder 4" descr="Unlink Mitigation">
            <a:extLst>
              <a:ext uri="{FF2B5EF4-FFF2-40B4-BE49-F238E27FC236}">
                <a16:creationId xmlns:a16="http://schemas.microsoft.com/office/drawing/2014/main" id="{CCE41347-13C4-9340-93BE-E05B81D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52843"/>
            <a:ext cx="7886700" cy="1281587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B6EA9-EF89-854B-AB3B-A46C7F7D1E4F}"/>
              </a:ext>
            </a:extLst>
          </p:cNvPr>
          <p:cNvSpPr txBox="1">
            <a:spLocks/>
          </p:cNvSpPr>
          <p:nvPr/>
        </p:nvSpPr>
        <p:spPr>
          <a:xfrm>
            <a:off x="443060" y="2571750"/>
            <a:ext cx="7220931" cy="189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Validates that the doubly linked list is valid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52490-9446-0245-BFEE-D002DE3ACA6D}"/>
              </a:ext>
            </a:extLst>
          </p:cNvPr>
          <p:cNvCxnSpPr>
            <a:cxnSpLocks/>
          </p:cNvCxnSpPr>
          <p:nvPr/>
        </p:nvCxnSpPr>
        <p:spPr>
          <a:xfrm>
            <a:off x="3176406" y="2140977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426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F2B-BD12-E84C-A0B7-D98A29C9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Unlink into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608-4E29-754A-9FED-7F128950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bypass this check and </a:t>
            </a:r>
            <a:r>
              <a:rPr lang="en-US" i="1" dirty="0"/>
              <a:t>overwrite the pointer to the chunk itself! </a:t>
            </a:r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Control of allocated </a:t>
            </a:r>
            <a:r>
              <a:rPr lang="en-US" dirty="0" err="1"/>
              <a:t>unsorted_bin</a:t>
            </a:r>
            <a:r>
              <a:rPr lang="en-US" dirty="0"/>
              <a:t> sized chunks </a:t>
            </a:r>
            <a:r>
              <a:rPr lang="en-US" i="1" dirty="0"/>
              <a:t>size </a:t>
            </a:r>
            <a:r>
              <a:rPr lang="en-US" dirty="0"/>
              <a:t>and </a:t>
            </a:r>
            <a:r>
              <a:rPr lang="en-US" i="1" dirty="0"/>
              <a:t>prev_size</a:t>
            </a:r>
            <a:endParaRPr lang="en-US" dirty="0"/>
          </a:p>
          <a:p>
            <a:pPr lvl="1"/>
            <a:r>
              <a:rPr lang="en-US" dirty="0"/>
              <a:t>Known location of fake chunk pointer (may require leak) </a:t>
            </a:r>
          </a:p>
        </p:txBody>
      </p:sp>
      <p:pic>
        <p:nvPicPr>
          <p:cNvPr id="4" name="Content Placeholder 4" descr="Unlink Mitigation">
            <a:extLst>
              <a:ext uri="{FF2B5EF4-FFF2-40B4-BE49-F238E27FC236}">
                <a16:creationId xmlns:a16="http://schemas.microsoft.com/office/drawing/2014/main" id="{A1145E73-7D0F-774C-85BD-458F5191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4" y="3358715"/>
            <a:ext cx="7886700" cy="1281587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E09C05-B00A-AB4C-8278-5DEA923C4FCA}"/>
              </a:ext>
            </a:extLst>
          </p:cNvPr>
          <p:cNvCxnSpPr>
            <a:cxnSpLocks/>
          </p:cNvCxnSpPr>
          <p:nvPr/>
        </p:nvCxnSpPr>
        <p:spPr>
          <a:xfrm>
            <a:off x="2771054" y="4393983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061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Security Check?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FD-&gt;bk = P</a:t>
            </a:r>
          </a:p>
          <a:p>
            <a:r>
              <a:rPr lang="en-US" dirty="0"/>
              <a:t>BK-&gt;fd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Seems indestructible, right?</a:t>
            </a:r>
          </a:p>
        </p:txBody>
      </p:sp>
      <p:pic>
        <p:nvPicPr>
          <p:cNvPr id="4" name="Content Placeholder 4" descr="Unsorted bin linked list diagram">
            <a:extLst>
              <a:ext uri="{FF2B5EF4-FFF2-40B4-BE49-F238E27FC236}">
                <a16:creationId xmlns:a16="http://schemas.microsoft.com/office/drawing/2014/main" id="{6860FAAE-19C7-DB41-ABA6-56557790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280" y="1131232"/>
            <a:ext cx="6009070" cy="2261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258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(questions) 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692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434887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 err="1"/>
              <a:t>chunk_at_offset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chunk at the requested offset</a:t>
            </a:r>
          </a:p>
          <a:p>
            <a:r>
              <a:rPr lang="en-US" dirty="0"/>
              <a:t>Questions: </a:t>
            </a:r>
          </a:p>
          <a:p>
            <a:pPr marL="457200" lvl="1" indent="0">
              <a:buNone/>
            </a:pPr>
            <a:r>
              <a:rPr lang="en-US" dirty="0"/>
              <a:t>1. What is the function call checking here?</a:t>
            </a:r>
          </a:p>
          <a:p>
            <a:pPr marL="457200" lvl="1" indent="0">
              <a:buNone/>
            </a:pPr>
            <a:r>
              <a:rPr lang="en-US" dirty="0"/>
              <a:t>2. How does it find the </a:t>
            </a:r>
            <a:r>
              <a:rPr lang="en-US" i="1" dirty="0"/>
              <a:t>previous</a:t>
            </a:r>
            <a:r>
              <a:rPr lang="en-US" dirty="0"/>
              <a:t> chunk?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212635" y="21048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FF4BB-6475-A341-8571-7C0868A3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5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1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User sees </a:t>
            </a:r>
            <a:r>
              <a:rPr lang="en-US" b="1" i="1" dirty="0"/>
              <a:t>memory</a:t>
            </a:r>
            <a:endParaRPr lang="en-US" dirty="0"/>
          </a:p>
          <a:p>
            <a:r>
              <a:rPr lang="en-US" dirty="0"/>
              <a:t>Allocator sees </a:t>
            </a:r>
            <a:r>
              <a:rPr lang="en-US" b="1" i="1" dirty="0"/>
              <a:t>chunk</a:t>
            </a:r>
            <a:endParaRPr lang="en-US" dirty="0"/>
          </a:p>
          <a:p>
            <a:r>
              <a:rPr lang="en-US" dirty="0"/>
              <a:t>Chunk + 0x10 = memory</a:t>
            </a:r>
          </a:p>
        </p:txBody>
      </p:sp>
    </p:spTree>
    <p:extLst>
      <p:ext uri="{BB962C8B-B14F-4D97-AF65-F5344CB8AC3E}">
        <p14:creationId xmlns:p14="http://schemas.microsoft.com/office/powerpoint/2010/main" val="5685985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2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What if we used this quirk to create a </a:t>
            </a:r>
            <a:r>
              <a:rPr lang="en-US" b="1" i="1" dirty="0"/>
              <a:t>fake chunk</a:t>
            </a:r>
            <a:r>
              <a:rPr lang="en-US" dirty="0"/>
              <a:t>?</a:t>
            </a:r>
          </a:p>
          <a:p>
            <a:r>
              <a:rPr lang="en-US" dirty="0"/>
              <a:t>When we consolidate backwards, we could use THIS pointer to bypass the check!</a:t>
            </a:r>
          </a:p>
        </p:txBody>
      </p:sp>
    </p:spTree>
    <p:extLst>
      <p:ext uri="{BB962C8B-B14F-4D97-AF65-F5344CB8AC3E}">
        <p14:creationId xmlns:p14="http://schemas.microsoft.com/office/powerpoint/2010/main" val="18582680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3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Overwrite </a:t>
            </a:r>
            <a:r>
              <a:rPr lang="en-US" b="1" i="1" dirty="0"/>
              <a:t>prev_size </a:t>
            </a:r>
            <a:r>
              <a:rPr lang="en-US" dirty="0"/>
              <a:t>of next chunk to attempt to unlink THIS</a:t>
            </a:r>
          </a:p>
          <a:p>
            <a:pPr lvl="1"/>
            <a:r>
              <a:rPr lang="en-US" dirty="0"/>
              <a:t>- 0x10 on the prev_size</a:t>
            </a:r>
          </a:p>
          <a:p>
            <a:pPr lvl="1"/>
            <a:endParaRPr lang="en-US" dirty="0"/>
          </a:p>
        </p:txBody>
      </p:sp>
      <p:pic>
        <p:nvPicPr>
          <p:cNvPr id="7" name="Content Placeholder 6" descr="Unsafe unlink fake chunk information">
            <a:extLst>
              <a:ext uri="{FF2B5EF4-FFF2-40B4-BE49-F238E27FC236}">
                <a16:creationId xmlns:a16="http://schemas.microsoft.com/office/drawing/2014/main" id="{82EF9DB5-F900-FA43-A632-24B35522FC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501" y="1268019"/>
            <a:ext cx="3943350" cy="3234964"/>
          </a:xfrm>
        </p:spPr>
      </p:pic>
    </p:spTree>
    <p:extLst>
      <p:ext uri="{BB962C8B-B14F-4D97-AF65-F5344CB8AC3E}">
        <p14:creationId xmlns:p14="http://schemas.microsoft.com/office/powerpoint/2010/main" val="27240857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4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 + 0x18 (bk) = Pointer!</a:t>
            </a:r>
          </a:p>
          <a:p>
            <a:r>
              <a:rPr lang="en-US" dirty="0"/>
              <a:t>Passes the FIRST part of the check</a:t>
            </a:r>
          </a:p>
        </p:txBody>
      </p:sp>
      <p:pic>
        <p:nvPicPr>
          <p:cNvPr id="12" name="Content Placeholder 11" descr="Fake FD on unsafe unlink">
            <a:extLst>
              <a:ext uri="{FF2B5EF4-FFF2-40B4-BE49-F238E27FC236}">
                <a16:creationId xmlns:a16="http://schemas.microsoft.com/office/drawing/2014/main" id="{51EAE596-BE11-074D-8BEC-B599547829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6071" y="1257890"/>
            <a:ext cx="3909112" cy="3206876"/>
          </a:xfrm>
        </p:spPr>
      </p:pic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77732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4456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ake bk for unsafe unlin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5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BK + 0x10 (fd) = Pointer!</a:t>
            </a:r>
          </a:p>
          <a:p>
            <a:r>
              <a:rPr lang="en-US" dirty="0"/>
              <a:t>Passes the SECOND part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5684363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535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ypass the unlink security chec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6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FD-&gt;bk = Pointer!</a:t>
            </a:r>
          </a:p>
          <a:p>
            <a:r>
              <a:rPr lang="en-US" dirty="0"/>
              <a:t>BK-&gt;fd = Pointer!</a:t>
            </a:r>
          </a:p>
          <a:p>
            <a:r>
              <a:rPr lang="en-US" dirty="0"/>
              <a:t>Passes BOTH parts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58878" y="4869653"/>
            <a:ext cx="21870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982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Macro?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593" y="1063706"/>
            <a:ext cx="7988407" cy="335647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1662152" y="376346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1662152" y="331478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795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Unlink Now!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8DECB1-3E07-6C48-B9E3-96955483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7" y="1743217"/>
            <a:ext cx="6683725" cy="30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767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link results in pointer editing">
            <a:extLst>
              <a:ext uri="{FF2B5EF4-FFF2-40B4-BE49-F238E27FC236}">
                <a16:creationId xmlns:a16="http://schemas.microsoft.com/office/drawing/2014/main" id="{6AEE9D39-D1C9-1E48-B6CC-55C4F01FD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282" y="1003766"/>
            <a:ext cx="4137778" cy="33150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P-&gt;bk-&gt;fd = BK</a:t>
            </a:r>
          </a:p>
          <a:p>
            <a:r>
              <a:rPr lang="en-US" dirty="0"/>
              <a:t>P-&gt;fd-&gt;bk = FD</a:t>
            </a:r>
          </a:p>
          <a:p>
            <a:r>
              <a:rPr lang="en-US" dirty="0"/>
              <a:t>Overwrite the pointer itself!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4592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Use our pointer to overwrite itself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Overwrite the pointer used to bypass the unlink check</a:t>
            </a:r>
            <a:endParaRPr lang="en-US" dirty="0"/>
          </a:p>
        </p:txBody>
      </p:sp>
      <p:pic>
        <p:nvPicPr>
          <p:cNvPr id="6" name="Content Placeholder 5" descr="Overwrite the pointer itself">
            <a:extLst>
              <a:ext uri="{FF2B5EF4-FFF2-40B4-BE49-F238E27FC236}">
                <a16:creationId xmlns:a16="http://schemas.microsoft.com/office/drawing/2014/main" id="{2A9CC603-4B44-F840-BB5F-05CEEE18B5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830" y="1091374"/>
            <a:ext cx="3972220" cy="3182422"/>
          </a:xfrm>
        </p:spPr>
      </p:pic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353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(answers)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186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369219"/>
            <a:ext cx="4492036" cy="3263504"/>
          </a:xfrm>
        </p:spPr>
        <p:txBody>
          <a:bodyPr>
            <a:normAutofit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/>
              <a:t>Answers: </a:t>
            </a:r>
          </a:p>
          <a:p>
            <a:pPr marL="457200" lvl="1" indent="0">
              <a:buNone/>
            </a:pPr>
            <a:r>
              <a:rPr lang="en-US" dirty="0"/>
              <a:t>1. Is the </a:t>
            </a:r>
            <a:r>
              <a:rPr lang="en-US" i="1" dirty="0"/>
              <a:t>previous</a:t>
            </a:r>
            <a:r>
              <a:rPr lang="en-US" dirty="0"/>
              <a:t> chunk free (checks via the </a:t>
            </a:r>
            <a:r>
              <a:rPr lang="en-US" i="1" dirty="0" err="1"/>
              <a:t>prev_inuse</a:t>
            </a:r>
            <a:r>
              <a:rPr lang="en-US" dirty="0"/>
              <a:t> bit)</a:t>
            </a:r>
          </a:p>
          <a:p>
            <a:pPr marL="457200" lvl="1" indent="0">
              <a:buNone/>
            </a:pPr>
            <a:r>
              <a:rPr lang="en-US" dirty="0"/>
              <a:t>2. Current chunk – </a:t>
            </a:r>
            <a:r>
              <a:rPr lang="en-US" i="1" dirty="0"/>
              <a:t>prev_size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329919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192868" y="2052290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3FD0D-659D-AA4B-A33F-4ABB12D1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8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7252-8ACB-5042-A464-CE83D6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Puts All of This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D6EEA-0B3E-429A-8843-B8D3D1CB8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4036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6850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2E4-3663-3C40-BA39-AFC8E4C6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DEMO</a:t>
            </a:r>
          </a:p>
        </p:txBody>
      </p:sp>
      <p:pic>
        <p:nvPicPr>
          <p:cNvPr id="1026" name="Picture 2" descr="Demo - Better support, happy customers - TOPdesk">
            <a:extLst>
              <a:ext uri="{FF2B5EF4-FFF2-40B4-BE49-F238E27FC236}">
                <a16:creationId xmlns:a16="http://schemas.microsoft.com/office/drawing/2014/main" id="{2C8C0D5D-E3BF-EE49-B634-8F339CA9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602" y="1236541"/>
            <a:ext cx="5370795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374299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F04D-2F9B-2D4B-BB6E-1DBC2C66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48B3-4287-5643-8B39-63515724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Einherjar: </a:t>
            </a:r>
          </a:p>
          <a:p>
            <a:pPr lvl="1"/>
            <a:r>
              <a:rPr lang="en-US" dirty="0"/>
              <a:t>Unlink a fake chunk to overlap a large chunk of data</a:t>
            </a:r>
          </a:p>
          <a:p>
            <a:r>
              <a:rPr lang="en-US" dirty="0"/>
              <a:t>House of Storm: 	</a:t>
            </a:r>
          </a:p>
          <a:p>
            <a:pPr lvl="1"/>
            <a:r>
              <a:rPr lang="en-US" dirty="0"/>
              <a:t>Add in a chunk by corrupting free list pointers</a:t>
            </a:r>
          </a:p>
        </p:txBody>
      </p:sp>
    </p:spTree>
    <p:extLst>
      <p:ext uri="{BB962C8B-B14F-4D97-AF65-F5344CB8AC3E}">
        <p14:creationId xmlns:p14="http://schemas.microsoft.com/office/powerpoint/2010/main" val="35456158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C53-5C79-0548-A92E-EC918DE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5E3-BAAF-194E-B4F4-BBE1A78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LiveOverflow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https://www.youtube.com/watch?v=gL45bjQvZSU</a:t>
            </a:r>
            <a:endParaRPr lang="en-US" dirty="0"/>
          </a:p>
          <a:p>
            <a:r>
              <a:rPr lang="en-US" dirty="0"/>
              <a:t>Once Upon a Free: </a:t>
            </a:r>
            <a:r>
              <a:rPr lang="en-US" dirty="0">
                <a:hlinkClick r:id="rId3"/>
              </a:rPr>
              <a:t>http://phrack.org/issues/57/9.html</a:t>
            </a:r>
            <a:endParaRPr lang="en-US" dirty="0"/>
          </a:p>
          <a:p>
            <a:r>
              <a:rPr lang="en-US" dirty="0"/>
              <a:t>Unsafe Unlink: </a:t>
            </a:r>
          </a:p>
          <a:p>
            <a:pPr lvl="1"/>
            <a:r>
              <a:rPr lang="en-US" dirty="0">
                <a:hlinkClick r:id="rId4"/>
              </a:rPr>
              <a:t>https://heap-exploitation.dhavalkapil.com/attacks/unlink_exploit.html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https://dangokyo.me/2018/01/01/heap-exploitation-unsafe-unlink-fastbin-corruption/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4461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2821</Words>
  <Application>Microsoft Macintosh PowerPoint</Application>
  <PresentationFormat>On-screen Show (16:9)</PresentationFormat>
  <Paragraphs>418</Paragraphs>
  <Slides>93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Avenir Book</vt:lpstr>
      <vt:lpstr>Avenir Medium</vt:lpstr>
      <vt:lpstr>Calibri</vt:lpstr>
      <vt:lpstr>Calibri Light</vt:lpstr>
      <vt:lpstr>SI Presentation Template 2016</vt:lpstr>
      <vt:lpstr>Unlink</vt:lpstr>
      <vt:lpstr>Overview - Unlink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Code Review! (questions) </vt:lpstr>
      <vt:lpstr>Code Review! (answers)</vt:lpstr>
      <vt:lpstr>Unlink (Visually) </vt:lpstr>
      <vt:lpstr>Unlink (Visually) </vt:lpstr>
      <vt:lpstr>Unlink (Actual Visually) </vt:lpstr>
      <vt:lpstr>Unlink (Actual Visually) </vt:lpstr>
      <vt:lpstr>Code (finally)</vt:lpstr>
      <vt:lpstr>Code (easier)</vt:lpstr>
      <vt:lpstr>Code – A and B</vt:lpstr>
      <vt:lpstr>Code – Edit Forward Pointer</vt:lpstr>
      <vt:lpstr>Code – Edit Back Pointer</vt:lpstr>
      <vt:lpstr>What If We Control A and C?</vt:lpstr>
      <vt:lpstr>Corrupted Unlink</vt:lpstr>
      <vt:lpstr>Why Is this Awesome?</vt:lpstr>
      <vt:lpstr>Code – WHERE/WHAT</vt:lpstr>
      <vt:lpstr>Code – WHERE/WHAT – Clean Up!</vt:lpstr>
      <vt:lpstr>Code – Edit Forward Pointer</vt:lpstr>
      <vt:lpstr>Code – Edit Forward Pointer</vt:lpstr>
      <vt:lpstr>Code – Edit Backward Pointer</vt:lpstr>
      <vt:lpstr>Code – Edit Forward Pointer</vt:lpstr>
      <vt:lpstr>FD and BK</vt:lpstr>
      <vt:lpstr>Corrupted Unlink</vt:lpstr>
      <vt:lpstr>Code – FD and BK</vt:lpstr>
      <vt:lpstr>Code – Edit Forward Pointer</vt:lpstr>
      <vt:lpstr>Code – Edit Forward Pointer</vt:lpstr>
      <vt:lpstr>Code – Edit Backward Pointer</vt:lpstr>
      <vt:lpstr>Triggered</vt:lpstr>
      <vt:lpstr>Offset – Chunks and Structs</vt:lpstr>
      <vt:lpstr>Offset?</vt:lpstr>
      <vt:lpstr>Requirements</vt:lpstr>
      <vt:lpstr>Challenge1</vt:lpstr>
      <vt:lpstr>Shared Libraries Use in ELF</vt:lpstr>
      <vt:lpstr>Code -&gt;PLT -&gt;GOT</vt:lpstr>
      <vt:lpstr>Shared Libraries Use in ELF – What’s the Problem?</vt:lpstr>
      <vt:lpstr>Vulnerability</vt:lpstr>
      <vt:lpstr>Flow</vt:lpstr>
      <vt:lpstr>Fake Fd &amp;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Challenge2</vt:lpstr>
      <vt:lpstr>Vulnerability #2</vt:lpstr>
      <vt:lpstr>Next – Force Consolidation</vt:lpstr>
      <vt:lpstr>Force Consolidation</vt:lpstr>
      <vt:lpstr>Force Consolidation</vt:lpstr>
      <vt:lpstr>Where to Set Fd &amp; Bk To? </vt:lpstr>
      <vt:lpstr>Fake Fd &amp; Bk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Drawbacks</vt:lpstr>
      <vt:lpstr>Mitigated</vt:lpstr>
      <vt:lpstr>Unsafe Unlink into Action!</vt:lpstr>
      <vt:lpstr>What about the Security Check?</vt:lpstr>
      <vt:lpstr>Unsafe Unlink Setup – 1 </vt:lpstr>
      <vt:lpstr>Unsafe Unlink Setup – 2 </vt:lpstr>
      <vt:lpstr>Unsafe Unlink Setup – 3 </vt:lpstr>
      <vt:lpstr>Unsafe Unlink Setup – 4 </vt:lpstr>
      <vt:lpstr>Unsafe Unlink Setup – 5 </vt:lpstr>
      <vt:lpstr>Unsafe Unlink Setup – 6 </vt:lpstr>
      <vt:lpstr>Remember This Macro?</vt:lpstr>
      <vt:lpstr>Actually Unlink Now!</vt:lpstr>
      <vt:lpstr>Unsafe Unlink Result</vt:lpstr>
      <vt:lpstr>Unsafe Unlink Result</vt:lpstr>
      <vt:lpstr>Puts All of This Together</vt:lpstr>
      <vt:lpstr>Unsafe Unlink DEMO</vt:lpstr>
      <vt:lpstr>Similar Techniques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36</cp:revision>
  <dcterms:created xsi:type="dcterms:W3CDTF">2021-04-01T21:54:59Z</dcterms:created>
  <dcterms:modified xsi:type="dcterms:W3CDTF">2021-05-26T03:43:05Z</dcterms:modified>
</cp:coreProperties>
</file>