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1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9"/>
  </p:notesMasterIdLst>
  <p:sldIdLst>
    <p:sldId id="515" r:id="rId2"/>
    <p:sldId id="525" r:id="rId3"/>
    <p:sldId id="516" r:id="rId4"/>
    <p:sldId id="517" r:id="rId5"/>
    <p:sldId id="518" r:id="rId6"/>
    <p:sldId id="519" r:id="rId7"/>
    <p:sldId id="520" r:id="rId8"/>
    <p:sldId id="327" r:id="rId9"/>
    <p:sldId id="340" r:id="rId10"/>
    <p:sldId id="328" r:id="rId11"/>
    <p:sldId id="330" r:id="rId12"/>
    <p:sldId id="331" r:id="rId13"/>
    <p:sldId id="332" r:id="rId14"/>
    <p:sldId id="335" r:id="rId15"/>
    <p:sldId id="333" r:id="rId16"/>
    <p:sldId id="334" r:id="rId17"/>
    <p:sldId id="336" r:id="rId18"/>
    <p:sldId id="339" r:id="rId19"/>
    <p:sldId id="337" r:id="rId20"/>
    <p:sldId id="338" r:id="rId21"/>
    <p:sldId id="373" r:id="rId22"/>
    <p:sldId id="432" r:id="rId23"/>
    <p:sldId id="341" r:id="rId24"/>
    <p:sldId id="405" r:id="rId25"/>
    <p:sldId id="342" r:id="rId26"/>
    <p:sldId id="522" r:id="rId27"/>
    <p:sldId id="343" r:id="rId28"/>
    <p:sldId id="523" r:id="rId29"/>
    <p:sldId id="524" r:id="rId30"/>
    <p:sldId id="344" r:id="rId31"/>
    <p:sldId id="345" r:id="rId32"/>
    <p:sldId id="346" r:id="rId33"/>
    <p:sldId id="349" r:id="rId34"/>
    <p:sldId id="350" r:id="rId35"/>
    <p:sldId id="351" r:id="rId36"/>
    <p:sldId id="353" r:id="rId37"/>
    <p:sldId id="352" r:id="rId38"/>
    <p:sldId id="354" r:id="rId39"/>
    <p:sldId id="355" r:id="rId40"/>
    <p:sldId id="357" r:id="rId41"/>
    <p:sldId id="358" r:id="rId42"/>
    <p:sldId id="359" r:id="rId43"/>
    <p:sldId id="360" r:id="rId44"/>
    <p:sldId id="361" r:id="rId45"/>
    <p:sldId id="433" r:id="rId46"/>
    <p:sldId id="362" r:id="rId47"/>
    <p:sldId id="363" r:id="rId48"/>
    <p:sldId id="364" r:id="rId49"/>
    <p:sldId id="532" r:id="rId50"/>
    <p:sldId id="488" r:id="rId51"/>
    <p:sldId id="513" r:id="rId52"/>
    <p:sldId id="380" r:id="rId53"/>
    <p:sldId id="381" r:id="rId54"/>
    <p:sldId id="382" r:id="rId55"/>
    <p:sldId id="414" r:id="rId56"/>
    <p:sldId id="366" r:id="rId57"/>
    <p:sldId id="367" r:id="rId58"/>
    <p:sldId id="507" r:id="rId59"/>
    <p:sldId id="509" r:id="rId60"/>
    <p:sldId id="508" r:id="rId61"/>
    <p:sldId id="512" r:id="rId62"/>
    <p:sldId id="409" r:id="rId63"/>
    <p:sldId id="505" r:id="rId64"/>
    <p:sldId id="526" r:id="rId65"/>
    <p:sldId id="527" r:id="rId66"/>
    <p:sldId id="528" r:id="rId67"/>
    <p:sldId id="529" r:id="rId68"/>
    <p:sldId id="530" r:id="rId69"/>
    <p:sldId id="531" r:id="rId70"/>
    <p:sldId id="386" r:id="rId71"/>
    <p:sldId id="486" r:id="rId72"/>
    <p:sldId id="387" r:id="rId73"/>
    <p:sldId id="378" r:id="rId74"/>
    <p:sldId id="383" r:id="rId75"/>
    <p:sldId id="377" r:id="rId76"/>
    <p:sldId id="421" r:id="rId77"/>
    <p:sldId id="422" r:id="rId78"/>
    <p:sldId id="423" r:id="rId79"/>
    <p:sldId id="424" r:id="rId80"/>
    <p:sldId id="425" r:id="rId81"/>
    <p:sldId id="375" r:id="rId82"/>
    <p:sldId id="372" r:id="rId83"/>
    <p:sldId id="418" r:id="rId84"/>
    <p:sldId id="514" r:id="rId85"/>
    <p:sldId id="376" r:id="rId86"/>
    <p:sldId id="489" r:id="rId87"/>
    <p:sldId id="379" r:id="rId88"/>
    <p:sldId id="406" r:id="rId89"/>
    <p:sldId id="407" r:id="rId90"/>
    <p:sldId id="410" r:id="rId91"/>
    <p:sldId id="411" r:id="rId92"/>
    <p:sldId id="416" r:id="rId93"/>
    <p:sldId id="412" r:id="rId94"/>
    <p:sldId id="413" r:id="rId95"/>
    <p:sldId id="506" r:id="rId96"/>
    <p:sldId id="283" r:id="rId97"/>
    <p:sldId id="442" r:id="rId98"/>
    <p:sldId id="443" r:id="rId99"/>
    <p:sldId id="440" r:id="rId100"/>
    <p:sldId id="441" r:id="rId101"/>
    <p:sldId id="384" r:id="rId102"/>
    <p:sldId id="295" r:id="rId103"/>
    <p:sldId id="444" r:id="rId104"/>
    <p:sldId id="445" r:id="rId105"/>
    <p:sldId id="446" r:id="rId106"/>
    <p:sldId id="447" r:id="rId107"/>
    <p:sldId id="448" r:id="rId108"/>
    <p:sldId id="385" r:id="rId109"/>
    <p:sldId id="510" r:id="rId110"/>
    <p:sldId id="511" r:id="rId111"/>
    <p:sldId id="408" r:id="rId112"/>
    <p:sldId id="503" r:id="rId113"/>
    <p:sldId id="454" r:id="rId114"/>
    <p:sldId id="459" r:id="rId115"/>
    <p:sldId id="455" r:id="rId116"/>
    <p:sldId id="461" r:id="rId117"/>
    <p:sldId id="457" r:id="rId118"/>
    <p:sldId id="458" r:id="rId119"/>
    <p:sldId id="450" r:id="rId120"/>
    <p:sldId id="449" r:id="rId121"/>
    <p:sldId id="504" r:id="rId122"/>
    <p:sldId id="462" r:id="rId123"/>
    <p:sldId id="463" r:id="rId124"/>
    <p:sldId id="464" r:id="rId125"/>
    <p:sldId id="465" r:id="rId126"/>
    <p:sldId id="467" r:id="rId127"/>
    <p:sldId id="426" r:id="rId128"/>
    <p:sldId id="521" r:id="rId129"/>
    <p:sldId id="430" r:id="rId130"/>
    <p:sldId id="431" r:id="rId131"/>
    <p:sldId id="391" r:id="rId132"/>
    <p:sldId id="490" r:id="rId133"/>
    <p:sldId id="394" r:id="rId134"/>
    <p:sldId id="393" r:id="rId135"/>
    <p:sldId id="392" r:id="rId136"/>
    <p:sldId id="533" r:id="rId137"/>
    <p:sldId id="371" r:id="rId1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7" autoAdjust="0"/>
    <p:restoredTop sz="84928" autoAdjust="0"/>
  </p:normalViewPr>
  <p:slideViewPr>
    <p:cSldViewPr snapToGrid="0" snapToObjects="1">
      <p:cViewPr varScale="1">
        <p:scale>
          <a:sx n="180" d="100"/>
          <a:sy n="180" d="100"/>
        </p:scale>
        <p:origin x="164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2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43.svg"/><Relationship Id="rId1" Type="http://schemas.openxmlformats.org/officeDocument/2006/relationships/image" Target="../media/image30.png"/><Relationship Id="rId6" Type="http://schemas.openxmlformats.org/officeDocument/2006/relationships/image" Target="../media/image95.svg"/><Relationship Id="rId5" Type="http://schemas.openxmlformats.org/officeDocument/2006/relationships/image" Target="../media/image94.png"/><Relationship Id="rId4" Type="http://schemas.openxmlformats.org/officeDocument/2006/relationships/image" Target="../media/image9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15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2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43.svg"/><Relationship Id="rId1" Type="http://schemas.openxmlformats.org/officeDocument/2006/relationships/image" Target="../media/image30.png"/><Relationship Id="rId6" Type="http://schemas.openxmlformats.org/officeDocument/2006/relationships/image" Target="../media/image95.svg"/><Relationship Id="rId5" Type="http://schemas.openxmlformats.org/officeDocument/2006/relationships/image" Target="../media/image94.png"/><Relationship Id="rId4" Type="http://schemas.openxmlformats.org/officeDocument/2006/relationships/image" Target="../media/image9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15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D0F38-E4C2-4039-A2F1-1DE942D5FA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C3FEB8-307D-4BE2-8543-0DA852849C77}">
      <dgm:prSet/>
      <dgm:spPr/>
      <dgm:t>
        <a:bodyPr/>
        <a:lstStyle/>
        <a:p>
          <a:r>
            <a:rPr lang="en-US" dirty="0"/>
            <a:t>Understand </a:t>
          </a:r>
          <a:r>
            <a:rPr lang="en-US" dirty="0" err="1"/>
            <a:t>GLibC</a:t>
          </a:r>
          <a:r>
            <a:rPr lang="en-US" dirty="0"/>
            <a:t> Malloc </a:t>
          </a:r>
          <a:r>
            <a:rPr lang="en-US" b="1" i="1" dirty="0"/>
            <a:t>internals</a:t>
          </a:r>
          <a:endParaRPr lang="en-US" dirty="0"/>
        </a:p>
      </dgm:t>
    </dgm:pt>
    <dgm:pt modelId="{3C7D9BD4-98A2-44AF-AD9D-8E45DEFB8D73}" type="parTrans" cxnId="{3790395E-F345-4B47-853E-20825BDB5B68}">
      <dgm:prSet/>
      <dgm:spPr/>
      <dgm:t>
        <a:bodyPr/>
        <a:lstStyle/>
        <a:p>
          <a:endParaRPr lang="en-US"/>
        </a:p>
      </dgm:t>
    </dgm:pt>
    <dgm:pt modelId="{80BAD2BB-B275-4957-9B73-02D5A8BCE5F3}" type="sibTrans" cxnId="{3790395E-F345-4B47-853E-20825BDB5B68}">
      <dgm:prSet/>
      <dgm:spPr/>
      <dgm:t>
        <a:bodyPr/>
        <a:lstStyle/>
        <a:p>
          <a:endParaRPr lang="en-US"/>
        </a:p>
      </dgm:t>
    </dgm:pt>
    <dgm:pt modelId="{80C4BE90-B45F-4212-A2C7-72999743E4B6}">
      <dgm:prSet/>
      <dgm:spPr/>
      <dgm:t>
        <a:bodyPr/>
        <a:lstStyle/>
        <a:p>
          <a:r>
            <a:rPr lang="en-US" dirty="0"/>
            <a:t>Discover heap specific vulnerabilities</a:t>
          </a:r>
        </a:p>
      </dgm:t>
    </dgm:pt>
    <dgm:pt modelId="{CA0A3881-CE84-4DEC-B47C-A77E7CE4AFA9}" type="parTrans" cxnId="{8B8B768D-61E4-4B67-A90A-E27A2EF076E1}">
      <dgm:prSet/>
      <dgm:spPr/>
      <dgm:t>
        <a:bodyPr/>
        <a:lstStyle/>
        <a:p>
          <a:endParaRPr lang="en-US"/>
        </a:p>
      </dgm:t>
    </dgm:pt>
    <dgm:pt modelId="{D44EE2AD-B99F-4B1E-9813-40A47688C94E}" type="sibTrans" cxnId="{8B8B768D-61E4-4B67-A90A-E27A2EF076E1}">
      <dgm:prSet/>
      <dgm:spPr/>
      <dgm:t>
        <a:bodyPr/>
        <a:lstStyle/>
        <a:p>
          <a:endParaRPr lang="en-US"/>
        </a:p>
      </dgm:t>
    </dgm:pt>
    <dgm:pt modelId="{2EF23DA3-081C-498F-A56E-8DD4DF84E427}">
      <dgm:prSet/>
      <dgm:spPr/>
      <dgm:t>
        <a:bodyPr/>
        <a:lstStyle/>
        <a:p>
          <a:r>
            <a:rPr lang="en-US" dirty="0"/>
            <a:t>Exploit with </a:t>
          </a:r>
          <a:r>
            <a:rPr lang="en-US" b="1" i="1" dirty="0"/>
            <a:t>three</a:t>
          </a:r>
          <a:r>
            <a:rPr lang="en-US" dirty="0"/>
            <a:t> unique techniques</a:t>
          </a:r>
        </a:p>
      </dgm:t>
    </dgm:pt>
    <dgm:pt modelId="{C9116D1D-EA56-4AAE-B794-5443E63BE4B4}" type="parTrans" cxnId="{C8FD4441-AEAA-438C-BF85-E26D78889C57}">
      <dgm:prSet/>
      <dgm:spPr/>
      <dgm:t>
        <a:bodyPr/>
        <a:lstStyle/>
        <a:p>
          <a:endParaRPr lang="en-US"/>
        </a:p>
      </dgm:t>
    </dgm:pt>
    <dgm:pt modelId="{299A60DA-2668-4478-BA37-0D27CFCE3AF0}" type="sibTrans" cxnId="{C8FD4441-AEAA-438C-BF85-E26D78889C57}">
      <dgm:prSet/>
      <dgm:spPr/>
      <dgm:t>
        <a:bodyPr/>
        <a:lstStyle/>
        <a:p>
          <a:endParaRPr lang="en-US"/>
        </a:p>
      </dgm:t>
    </dgm:pt>
    <dgm:pt modelId="{396C30E1-E3E9-4403-97C0-78954BDF71FA}">
      <dgm:prSet/>
      <dgm:spPr/>
      <dgm:t>
        <a:bodyPr/>
        <a:lstStyle/>
        <a:p>
          <a:r>
            <a:rPr lang="en-US" dirty="0"/>
            <a:t>Jumping off point to understand other techniques</a:t>
          </a:r>
        </a:p>
      </dgm:t>
    </dgm:pt>
    <dgm:pt modelId="{7B1CC144-C3D7-42FC-9718-F0C5345D767E}" type="parTrans" cxnId="{95D4B6C5-268C-490A-9160-D91729AE6399}">
      <dgm:prSet/>
      <dgm:spPr/>
      <dgm:t>
        <a:bodyPr/>
        <a:lstStyle/>
        <a:p>
          <a:endParaRPr lang="en-US"/>
        </a:p>
      </dgm:t>
    </dgm:pt>
    <dgm:pt modelId="{8B52B716-68AC-44C5-8319-332F441B7C00}" type="sibTrans" cxnId="{95D4B6C5-268C-490A-9160-D91729AE6399}">
      <dgm:prSet/>
      <dgm:spPr/>
      <dgm:t>
        <a:bodyPr/>
        <a:lstStyle/>
        <a:p>
          <a:endParaRPr lang="en-US"/>
        </a:p>
      </dgm:t>
    </dgm:pt>
    <dgm:pt modelId="{FE292584-9363-400D-AE89-16513A4AA03B}" type="pres">
      <dgm:prSet presAssocID="{7F3D0F38-E4C2-4039-A2F1-1DE942D5FA3B}" presName="root" presStyleCnt="0">
        <dgm:presLayoutVars>
          <dgm:dir/>
          <dgm:resizeHandles val="exact"/>
        </dgm:presLayoutVars>
      </dgm:prSet>
      <dgm:spPr/>
    </dgm:pt>
    <dgm:pt modelId="{540CE1BB-F7BE-4044-B7DD-A4A9E908719A}" type="pres">
      <dgm:prSet presAssocID="{87C3FEB8-307D-4BE2-8543-0DA852849C77}" presName="compNode" presStyleCnt="0"/>
      <dgm:spPr/>
    </dgm:pt>
    <dgm:pt modelId="{AFC770D5-089C-4D3A-A6FB-3BF30C1A48FF}" type="pres">
      <dgm:prSet presAssocID="{87C3FEB8-307D-4BE2-8543-0DA852849C77}" presName="bgRect" presStyleLbl="bgShp" presStyleIdx="0" presStyleCnt="3"/>
      <dgm:spPr/>
    </dgm:pt>
    <dgm:pt modelId="{54E5CBF9-885B-4762-9C35-8D7177D6C0DF}" type="pres">
      <dgm:prSet presAssocID="{87C3FEB8-307D-4BE2-8543-0DA852849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30377D-A059-46A9-97D1-2510D7702B44}" type="pres">
      <dgm:prSet presAssocID="{87C3FEB8-307D-4BE2-8543-0DA852849C77}" presName="spaceRect" presStyleCnt="0"/>
      <dgm:spPr/>
    </dgm:pt>
    <dgm:pt modelId="{4575A3E2-DF12-41BA-8F9C-0D0D1A2218DD}" type="pres">
      <dgm:prSet presAssocID="{87C3FEB8-307D-4BE2-8543-0DA852849C77}" presName="parTx" presStyleLbl="revTx" presStyleIdx="0" presStyleCnt="4">
        <dgm:presLayoutVars>
          <dgm:chMax val="0"/>
          <dgm:chPref val="0"/>
        </dgm:presLayoutVars>
      </dgm:prSet>
      <dgm:spPr/>
    </dgm:pt>
    <dgm:pt modelId="{5A421762-EF50-41D2-BFD7-F9A4BE4AD8E0}" type="pres">
      <dgm:prSet presAssocID="{80BAD2BB-B275-4957-9B73-02D5A8BCE5F3}" presName="sibTrans" presStyleCnt="0"/>
      <dgm:spPr/>
    </dgm:pt>
    <dgm:pt modelId="{244DAA1E-42F8-45A0-88BB-A4E5E005EC1F}" type="pres">
      <dgm:prSet presAssocID="{80C4BE90-B45F-4212-A2C7-72999743E4B6}" presName="compNode" presStyleCnt="0"/>
      <dgm:spPr/>
    </dgm:pt>
    <dgm:pt modelId="{F97A6AF6-8FF7-4192-90EB-09C9B54B0034}" type="pres">
      <dgm:prSet presAssocID="{80C4BE90-B45F-4212-A2C7-72999743E4B6}" presName="bgRect" presStyleLbl="bgShp" presStyleIdx="1" presStyleCnt="3"/>
      <dgm:spPr/>
    </dgm:pt>
    <dgm:pt modelId="{60B35D3F-0731-47D7-B231-CE17FCF53D1C}" type="pres">
      <dgm:prSet presAssocID="{80C4BE90-B45F-4212-A2C7-72999743E4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069B39E-7B5E-4EA5-9268-4B21E85C87FA}" type="pres">
      <dgm:prSet presAssocID="{80C4BE90-B45F-4212-A2C7-72999743E4B6}" presName="spaceRect" presStyleCnt="0"/>
      <dgm:spPr/>
    </dgm:pt>
    <dgm:pt modelId="{36A21A2E-B471-4493-947E-70FDCD92C6AD}" type="pres">
      <dgm:prSet presAssocID="{80C4BE90-B45F-4212-A2C7-72999743E4B6}" presName="parTx" presStyleLbl="revTx" presStyleIdx="1" presStyleCnt="4">
        <dgm:presLayoutVars>
          <dgm:chMax val="0"/>
          <dgm:chPref val="0"/>
        </dgm:presLayoutVars>
      </dgm:prSet>
      <dgm:spPr/>
    </dgm:pt>
    <dgm:pt modelId="{57B5ECF4-6CFC-4B6B-BB96-95E2D3480009}" type="pres">
      <dgm:prSet presAssocID="{D44EE2AD-B99F-4B1E-9813-40A47688C94E}" presName="sibTrans" presStyleCnt="0"/>
      <dgm:spPr/>
    </dgm:pt>
    <dgm:pt modelId="{C4EDFFAB-F5C9-45D7-9011-FF3BE1C9E8C0}" type="pres">
      <dgm:prSet presAssocID="{2EF23DA3-081C-498F-A56E-8DD4DF84E427}" presName="compNode" presStyleCnt="0"/>
      <dgm:spPr/>
    </dgm:pt>
    <dgm:pt modelId="{244C9847-4CAF-4F2C-9552-A516D433F05C}" type="pres">
      <dgm:prSet presAssocID="{2EF23DA3-081C-498F-A56E-8DD4DF84E427}" presName="bgRect" presStyleLbl="bgShp" presStyleIdx="2" presStyleCnt="3"/>
      <dgm:spPr/>
    </dgm:pt>
    <dgm:pt modelId="{497550CF-0F28-489B-8E8E-F97BBBA783E2}" type="pres">
      <dgm:prSet presAssocID="{2EF23DA3-081C-498F-A56E-8DD4DF84E4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FCE78C5-E9BB-414E-B3F5-7CDADD8BD7BD}" type="pres">
      <dgm:prSet presAssocID="{2EF23DA3-081C-498F-A56E-8DD4DF84E427}" presName="spaceRect" presStyleCnt="0"/>
      <dgm:spPr/>
    </dgm:pt>
    <dgm:pt modelId="{6FA0E7C0-564F-4C3F-A080-DD8227F91BAA}" type="pres">
      <dgm:prSet presAssocID="{2EF23DA3-081C-498F-A56E-8DD4DF84E427}" presName="parTx" presStyleLbl="revTx" presStyleIdx="2" presStyleCnt="4">
        <dgm:presLayoutVars>
          <dgm:chMax val="0"/>
          <dgm:chPref val="0"/>
        </dgm:presLayoutVars>
      </dgm:prSet>
      <dgm:spPr/>
    </dgm:pt>
    <dgm:pt modelId="{1B5426B1-7A43-494E-BB93-27C493BCFC0B}" type="pres">
      <dgm:prSet presAssocID="{2EF23DA3-081C-498F-A56E-8DD4DF84E427}" presName="desTx" presStyleLbl="revTx" presStyleIdx="3" presStyleCnt="4">
        <dgm:presLayoutVars/>
      </dgm:prSet>
      <dgm:spPr/>
    </dgm:pt>
  </dgm:ptLst>
  <dgm:cxnLst>
    <dgm:cxn modelId="{6403BE10-78E6-435C-9BF6-BFB8BDE65BB0}" type="presOf" srcId="{2EF23DA3-081C-498F-A56E-8DD4DF84E427}" destId="{6FA0E7C0-564F-4C3F-A080-DD8227F91BAA}" srcOrd="0" destOrd="0" presId="urn:microsoft.com/office/officeart/2018/2/layout/IconVerticalSolidList"/>
    <dgm:cxn modelId="{5A71131E-B42D-444D-856F-6E9CB8CC9C6A}" type="presOf" srcId="{7F3D0F38-E4C2-4039-A2F1-1DE942D5FA3B}" destId="{FE292584-9363-400D-AE89-16513A4AA03B}" srcOrd="0" destOrd="0" presId="urn:microsoft.com/office/officeart/2018/2/layout/IconVerticalSolidList"/>
    <dgm:cxn modelId="{D00A681F-82B8-42D6-AB49-A9B3C3DA9C9B}" type="presOf" srcId="{87C3FEB8-307D-4BE2-8543-0DA852849C77}" destId="{4575A3E2-DF12-41BA-8F9C-0D0D1A2218DD}" srcOrd="0" destOrd="0" presId="urn:microsoft.com/office/officeart/2018/2/layout/IconVerticalSolidList"/>
    <dgm:cxn modelId="{C8FD4441-AEAA-438C-BF85-E26D78889C57}" srcId="{7F3D0F38-E4C2-4039-A2F1-1DE942D5FA3B}" destId="{2EF23DA3-081C-498F-A56E-8DD4DF84E427}" srcOrd="2" destOrd="0" parTransId="{C9116D1D-EA56-4AAE-B794-5443E63BE4B4}" sibTransId="{299A60DA-2668-4478-BA37-0D27CFCE3AF0}"/>
    <dgm:cxn modelId="{3790395E-F345-4B47-853E-20825BDB5B68}" srcId="{7F3D0F38-E4C2-4039-A2F1-1DE942D5FA3B}" destId="{87C3FEB8-307D-4BE2-8543-0DA852849C77}" srcOrd="0" destOrd="0" parTransId="{3C7D9BD4-98A2-44AF-AD9D-8E45DEFB8D73}" sibTransId="{80BAD2BB-B275-4957-9B73-02D5A8BCE5F3}"/>
    <dgm:cxn modelId="{8B8B768D-61E4-4B67-A90A-E27A2EF076E1}" srcId="{7F3D0F38-E4C2-4039-A2F1-1DE942D5FA3B}" destId="{80C4BE90-B45F-4212-A2C7-72999743E4B6}" srcOrd="1" destOrd="0" parTransId="{CA0A3881-CE84-4DEC-B47C-A77E7CE4AFA9}" sibTransId="{D44EE2AD-B99F-4B1E-9813-40A47688C94E}"/>
    <dgm:cxn modelId="{E9855CC1-3C04-48BD-BD7A-E192C4D8437C}" type="presOf" srcId="{396C30E1-E3E9-4403-97C0-78954BDF71FA}" destId="{1B5426B1-7A43-494E-BB93-27C493BCFC0B}" srcOrd="0" destOrd="0" presId="urn:microsoft.com/office/officeart/2018/2/layout/IconVerticalSolidList"/>
    <dgm:cxn modelId="{95D4B6C5-268C-490A-9160-D91729AE6399}" srcId="{2EF23DA3-081C-498F-A56E-8DD4DF84E427}" destId="{396C30E1-E3E9-4403-97C0-78954BDF71FA}" srcOrd="0" destOrd="0" parTransId="{7B1CC144-C3D7-42FC-9718-F0C5345D767E}" sibTransId="{8B52B716-68AC-44C5-8319-332F441B7C00}"/>
    <dgm:cxn modelId="{860523E3-CD68-4145-BAC8-5609F94F9C02}" type="presOf" srcId="{80C4BE90-B45F-4212-A2C7-72999743E4B6}" destId="{36A21A2E-B471-4493-947E-70FDCD92C6AD}" srcOrd="0" destOrd="0" presId="urn:microsoft.com/office/officeart/2018/2/layout/IconVerticalSolidList"/>
    <dgm:cxn modelId="{B4E89067-DCEB-4DC5-9420-EB3C85F79B8C}" type="presParOf" srcId="{FE292584-9363-400D-AE89-16513A4AA03B}" destId="{540CE1BB-F7BE-4044-B7DD-A4A9E908719A}" srcOrd="0" destOrd="0" presId="urn:microsoft.com/office/officeart/2018/2/layout/IconVerticalSolidList"/>
    <dgm:cxn modelId="{214FAE90-92A4-4360-8D9C-22C0E58A2A1A}" type="presParOf" srcId="{540CE1BB-F7BE-4044-B7DD-A4A9E908719A}" destId="{AFC770D5-089C-4D3A-A6FB-3BF30C1A48FF}" srcOrd="0" destOrd="0" presId="urn:microsoft.com/office/officeart/2018/2/layout/IconVerticalSolidList"/>
    <dgm:cxn modelId="{05263CDB-84E2-4693-9EDF-CE3E9BF1221E}" type="presParOf" srcId="{540CE1BB-F7BE-4044-B7DD-A4A9E908719A}" destId="{54E5CBF9-885B-4762-9C35-8D7177D6C0DF}" srcOrd="1" destOrd="0" presId="urn:microsoft.com/office/officeart/2018/2/layout/IconVerticalSolidList"/>
    <dgm:cxn modelId="{B9BCDE9D-4EE5-4880-B5AB-BEB77A3240DF}" type="presParOf" srcId="{540CE1BB-F7BE-4044-B7DD-A4A9E908719A}" destId="{2030377D-A059-46A9-97D1-2510D7702B44}" srcOrd="2" destOrd="0" presId="urn:microsoft.com/office/officeart/2018/2/layout/IconVerticalSolidList"/>
    <dgm:cxn modelId="{4AEA318A-8D17-42FF-98A7-CF0CE22557D4}" type="presParOf" srcId="{540CE1BB-F7BE-4044-B7DD-A4A9E908719A}" destId="{4575A3E2-DF12-41BA-8F9C-0D0D1A2218DD}" srcOrd="3" destOrd="0" presId="urn:microsoft.com/office/officeart/2018/2/layout/IconVerticalSolidList"/>
    <dgm:cxn modelId="{615A88D0-84E9-4E2F-8D44-B2BA0A221609}" type="presParOf" srcId="{FE292584-9363-400D-AE89-16513A4AA03B}" destId="{5A421762-EF50-41D2-BFD7-F9A4BE4AD8E0}" srcOrd="1" destOrd="0" presId="urn:microsoft.com/office/officeart/2018/2/layout/IconVerticalSolidList"/>
    <dgm:cxn modelId="{43046247-52C9-4631-A700-42207272EE91}" type="presParOf" srcId="{FE292584-9363-400D-AE89-16513A4AA03B}" destId="{244DAA1E-42F8-45A0-88BB-A4E5E005EC1F}" srcOrd="2" destOrd="0" presId="urn:microsoft.com/office/officeart/2018/2/layout/IconVerticalSolidList"/>
    <dgm:cxn modelId="{6AA8235C-B6A4-44E6-8F29-4C65CEE67C9C}" type="presParOf" srcId="{244DAA1E-42F8-45A0-88BB-A4E5E005EC1F}" destId="{F97A6AF6-8FF7-4192-90EB-09C9B54B0034}" srcOrd="0" destOrd="0" presId="urn:microsoft.com/office/officeart/2018/2/layout/IconVerticalSolidList"/>
    <dgm:cxn modelId="{B939DD53-02E5-4539-9E9E-A49FE7E54963}" type="presParOf" srcId="{244DAA1E-42F8-45A0-88BB-A4E5E005EC1F}" destId="{60B35D3F-0731-47D7-B231-CE17FCF53D1C}" srcOrd="1" destOrd="0" presId="urn:microsoft.com/office/officeart/2018/2/layout/IconVerticalSolidList"/>
    <dgm:cxn modelId="{FA3612F7-ABD5-4117-B478-129B8B07D8CC}" type="presParOf" srcId="{244DAA1E-42F8-45A0-88BB-A4E5E005EC1F}" destId="{A069B39E-7B5E-4EA5-9268-4B21E85C87FA}" srcOrd="2" destOrd="0" presId="urn:microsoft.com/office/officeart/2018/2/layout/IconVerticalSolidList"/>
    <dgm:cxn modelId="{51C0912C-B172-48A2-B050-E12B0FE8EC27}" type="presParOf" srcId="{244DAA1E-42F8-45A0-88BB-A4E5E005EC1F}" destId="{36A21A2E-B471-4493-947E-70FDCD92C6AD}" srcOrd="3" destOrd="0" presId="urn:microsoft.com/office/officeart/2018/2/layout/IconVerticalSolidList"/>
    <dgm:cxn modelId="{9A3E36CE-1FD5-40CF-B0E1-B50E343758E1}" type="presParOf" srcId="{FE292584-9363-400D-AE89-16513A4AA03B}" destId="{57B5ECF4-6CFC-4B6B-BB96-95E2D3480009}" srcOrd="3" destOrd="0" presId="urn:microsoft.com/office/officeart/2018/2/layout/IconVerticalSolidList"/>
    <dgm:cxn modelId="{6C1F2DE8-46EC-436B-BD7C-29C0632D6ECC}" type="presParOf" srcId="{FE292584-9363-400D-AE89-16513A4AA03B}" destId="{C4EDFFAB-F5C9-45D7-9011-FF3BE1C9E8C0}" srcOrd="4" destOrd="0" presId="urn:microsoft.com/office/officeart/2018/2/layout/IconVerticalSolidList"/>
    <dgm:cxn modelId="{027D1305-56CD-4FBD-903D-306676FBFB92}" type="presParOf" srcId="{C4EDFFAB-F5C9-45D7-9011-FF3BE1C9E8C0}" destId="{244C9847-4CAF-4F2C-9552-A516D433F05C}" srcOrd="0" destOrd="0" presId="urn:microsoft.com/office/officeart/2018/2/layout/IconVerticalSolidList"/>
    <dgm:cxn modelId="{065BD703-9FF3-40B2-A382-7FB12FEE272D}" type="presParOf" srcId="{C4EDFFAB-F5C9-45D7-9011-FF3BE1C9E8C0}" destId="{497550CF-0F28-489B-8E8E-F97BBBA783E2}" srcOrd="1" destOrd="0" presId="urn:microsoft.com/office/officeart/2018/2/layout/IconVerticalSolidList"/>
    <dgm:cxn modelId="{C2786286-FE77-41AB-879C-644049896E63}" type="presParOf" srcId="{C4EDFFAB-F5C9-45D7-9011-FF3BE1C9E8C0}" destId="{AFCE78C5-E9BB-414E-B3F5-7CDADD8BD7BD}" srcOrd="2" destOrd="0" presId="urn:microsoft.com/office/officeart/2018/2/layout/IconVerticalSolidList"/>
    <dgm:cxn modelId="{9FE827CF-3FB2-498D-A51F-3A16D8A58657}" type="presParOf" srcId="{C4EDFFAB-F5C9-45D7-9011-FF3BE1C9E8C0}" destId="{6FA0E7C0-564F-4C3F-A080-DD8227F91BAA}" srcOrd="3" destOrd="0" presId="urn:microsoft.com/office/officeart/2018/2/layout/IconVerticalSolidList"/>
    <dgm:cxn modelId="{58A36E72-ED63-4542-81F8-0BE7037D91D3}" type="presParOf" srcId="{C4EDFFAB-F5C9-45D7-9011-FF3BE1C9E8C0}" destId="{1B5426B1-7A43-494E-BB93-27C493BCFC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First place a chunk goes when something is freed (prior to </a:t>
          </a:r>
          <a:r>
            <a:rPr lang="en-US" dirty="0" err="1"/>
            <a:t>fastbin</a:t>
          </a:r>
          <a:r>
            <a:rPr lang="en-US" dirty="0"/>
            <a:t> and </a:t>
          </a:r>
          <a:r>
            <a:rPr lang="en-US" dirty="0" err="1"/>
            <a:t>tcache</a:t>
          </a:r>
          <a:r>
            <a:rPr lang="en-US" dirty="0"/>
            <a:t>)</a:t>
          </a:r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856405-5213-4AF3-ADC8-AFCBEF1E9AB9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DF96B95-0F4E-4276-9B14-B716D1CB011D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0F31C65D-EC83-4691-A5C8-33DDFD78AB43}" type="parTrans" cxnId="{4EBF5590-7EDB-491F-BFBD-3F1101C04EB6}">
      <dgm:prSet/>
      <dgm:spPr/>
      <dgm:t>
        <a:bodyPr/>
        <a:lstStyle/>
        <a:p>
          <a:endParaRPr lang="en-US"/>
        </a:p>
      </dgm:t>
    </dgm:pt>
    <dgm:pt modelId="{CEF2CB93-BFE9-416D-90D1-6BFF1609B5DA}" type="sibTrans" cxnId="{4EBF5590-7EDB-491F-BFBD-3F1101C04EB6}">
      <dgm:prSet/>
      <dgm:spPr/>
      <dgm:t>
        <a:bodyPr/>
        <a:lstStyle/>
        <a:p>
          <a:endParaRPr lang="en-US"/>
        </a:p>
      </dgm:t>
    </dgm:pt>
    <dgm:pt modelId="{3001E989-4DCC-4293-A18A-FA32A21029F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7163F5CD-9E13-4DE9-8F7C-0E1D92C9AC20}" type="parTrans" cxnId="{DCCB98B9-D32C-477D-B429-843164EA8F21}">
      <dgm:prSet/>
      <dgm:spPr/>
      <dgm:t>
        <a:bodyPr/>
        <a:lstStyle/>
        <a:p>
          <a:endParaRPr lang="en-US"/>
        </a:p>
      </dgm:t>
    </dgm:pt>
    <dgm:pt modelId="{3F4D17F6-B43C-4188-A5C6-FE9514B63F02}" type="sibTrans" cxnId="{DCCB98B9-D32C-477D-B429-843164EA8F21}">
      <dgm:prSet/>
      <dgm:spPr/>
      <dgm:t>
        <a:bodyPr/>
        <a:lstStyle/>
        <a:p>
          <a:endParaRPr lang="en-US"/>
        </a:p>
      </dgm:t>
    </dgm:pt>
    <dgm:pt modelId="{D6EC0ABC-C6F7-6543-BDDC-047FADA460BF}" type="pres">
      <dgm:prSet presAssocID="{DB856405-5213-4AF3-ADC8-AFCBEF1E9AB9}" presName="diagram" presStyleCnt="0">
        <dgm:presLayoutVars>
          <dgm:dir/>
          <dgm:resizeHandles val="exact"/>
        </dgm:presLayoutVars>
      </dgm:prSet>
      <dgm:spPr/>
    </dgm:pt>
    <dgm:pt modelId="{F9233142-3F87-F14E-9DBC-F9A9DCDF4073}" type="pres">
      <dgm:prSet presAssocID="{7DF96B95-0F4E-4276-9B14-B716D1CB011D}" presName="node" presStyleLbl="node1" presStyleIdx="0" presStyleCnt="2">
        <dgm:presLayoutVars>
          <dgm:bulletEnabled val="1"/>
        </dgm:presLayoutVars>
      </dgm:prSet>
      <dgm:spPr/>
    </dgm:pt>
    <dgm:pt modelId="{3B757DE3-2913-2146-80D2-C8BBA1C2E53C}" type="pres">
      <dgm:prSet presAssocID="{CEF2CB93-BFE9-416D-90D1-6BFF1609B5DA}" presName="sibTrans" presStyleCnt="0"/>
      <dgm:spPr/>
    </dgm:pt>
    <dgm:pt modelId="{11D210A7-3F31-104C-A37C-B8A8B71F3AA9}" type="pres">
      <dgm:prSet presAssocID="{3001E989-4DCC-4293-A18A-FA32A21029F0}" presName="node" presStyleLbl="node1" presStyleIdx="1" presStyleCnt="2">
        <dgm:presLayoutVars>
          <dgm:bulletEnabled val="1"/>
        </dgm:presLayoutVars>
      </dgm:prSet>
      <dgm:spPr/>
    </dgm:pt>
  </dgm:ptLst>
  <dgm:cxnLst>
    <dgm:cxn modelId="{FCDF1552-9A3D-A94A-9C98-744479888275}" type="presOf" srcId="{DB856405-5213-4AF3-ADC8-AFCBEF1E9AB9}" destId="{D6EC0ABC-C6F7-6543-BDDC-047FADA460BF}" srcOrd="0" destOrd="0" presId="urn:microsoft.com/office/officeart/2005/8/layout/default"/>
    <dgm:cxn modelId="{42023E5F-7FA5-0845-9109-1AFB29EF9B8F}" type="presOf" srcId="{3001E989-4DCC-4293-A18A-FA32A21029F0}" destId="{11D210A7-3F31-104C-A37C-B8A8B71F3AA9}" srcOrd="0" destOrd="0" presId="urn:microsoft.com/office/officeart/2005/8/layout/default"/>
    <dgm:cxn modelId="{4EBF5590-7EDB-491F-BFBD-3F1101C04EB6}" srcId="{DB856405-5213-4AF3-ADC8-AFCBEF1E9AB9}" destId="{7DF96B95-0F4E-4276-9B14-B716D1CB011D}" srcOrd="0" destOrd="0" parTransId="{0F31C65D-EC83-4691-A5C8-33DDFD78AB43}" sibTransId="{CEF2CB93-BFE9-416D-90D1-6BFF1609B5DA}"/>
    <dgm:cxn modelId="{DCCB98B9-D32C-477D-B429-843164EA8F21}" srcId="{DB856405-5213-4AF3-ADC8-AFCBEF1E9AB9}" destId="{3001E989-4DCC-4293-A18A-FA32A21029F0}" srcOrd="1" destOrd="0" parTransId="{7163F5CD-9E13-4DE9-8F7C-0E1D92C9AC20}" sibTransId="{3F4D17F6-B43C-4188-A5C6-FE9514B63F02}"/>
    <dgm:cxn modelId="{029F4CE7-296D-EF49-A408-BCBC73C418F3}" type="presOf" srcId="{7DF96B95-0F4E-4276-9B14-B716D1CB011D}" destId="{F9233142-3F87-F14E-9DBC-F9A9DCDF4073}" srcOrd="0" destOrd="0" presId="urn:microsoft.com/office/officeart/2005/8/layout/default"/>
    <dgm:cxn modelId="{99C4AF08-EAAA-EB4C-847F-E51360105CC9}" type="presParOf" srcId="{D6EC0ABC-C6F7-6543-BDDC-047FADA460BF}" destId="{F9233142-3F87-F14E-9DBC-F9A9DCDF4073}" srcOrd="0" destOrd="0" presId="urn:microsoft.com/office/officeart/2005/8/layout/default"/>
    <dgm:cxn modelId="{42680A5D-A913-D843-AC02-355C6A5FDD1E}" type="presParOf" srcId="{D6EC0ABC-C6F7-6543-BDDC-047FADA460BF}" destId="{3B757DE3-2913-2146-80D2-C8BBA1C2E53C}" srcOrd="1" destOrd="0" presId="urn:microsoft.com/office/officeart/2005/8/layout/default"/>
    <dgm:cxn modelId="{3360CB44-2AF4-404F-A869-A74721D6C552}" type="presParOf" srcId="{D6EC0ABC-C6F7-6543-BDDC-047FADA460BF}" destId="{11D210A7-3F31-104C-A37C-B8A8B71F3AA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chunks: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/>
            <a:t>Process: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 dirty="0"/>
            <a:t>Removes chunks from the other bins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back into the unsorted </a:t>
          </a:r>
          <a:r>
            <a:rPr lang="en-US" dirty="0" err="1"/>
            <a:t>bni</a:t>
          </a:r>
          <a:endParaRPr lang="en-US" dirty="0"/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How?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64B23EE1-FA67-BB47-9F53-B9F1FBD89122}">
      <dgm:prSet/>
      <dgm:spPr/>
      <dgm:t>
        <a:bodyPr/>
        <a:lstStyle/>
        <a:p>
          <a:r>
            <a:rPr lang="en-US" dirty="0"/>
            <a:t>Combines chunks</a:t>
          </a:r>
        </a:p>
      </dgm:t>
    </dgm:pt>
    <dgm:pt modelId="{E53BD989-13AD-034E-9D9D-D5B40356D813}" type="parTrans" cxnId="{B4F7B7CC-115F-1E4A-B2B2-CF0CE4D37FF5}">
      <dgm:prSet/>
      <dgm:spPr/>
    </dgm:pt>
    <dgm:pt modelId="{26FED0CF-EA42-AF46-9D6C-205A82FBFA5D}" type="sibTrans" cxnId="{B4F7B7CC-115F-1E4A-B2B2-CF0CE4D37FF5}">
      <dgm:prSet/>
      <dgm:spPr/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11085E25-8325-AB47-87A6-28B6D3E2B2A5}" type="presOf" srcId="{64B23EE1-FA67-BB47-9F53-B9F1FBD89122}" destId="{A6827132-692F-2F4B-A2BA-92E8CC576FC1}" srcOrd="0" destOrd="1" presId="urn:microsoft.com/office/officeart/2005/8/layout/hList1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B4F7B7CC-115F-1E4A-B2B2-CF0CE4D37FF5}" srcId="{8425CA89-9717-40E8-89D6-5D4B6D61D501}" destId="{64B23EE1-FA67-BB47-9F53-B9F1FBD89122}" srcOrd="1" destOrd="0" parTransId="{E53BD989-13AD-034E-9D9D-D5B40356D813}" sibTransId="{26FED0CF-EA42-AF46-9D6C-205A82FBFA5D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2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317D566-6854-4190-A7B8-0BB9253A38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AAEEE-68DD-4ED0-97BE-103EE2008702}">
      <dgm:prSet/>
      <dgm:spPr/>
      <dgm:t>
        <a:bodyPr/>
        <a:lstStyle/>
        <a:p>
          <a:r>
            <a:rPr lang="en-US" dirty="0"/>
            <a:t>The placement of heap chunks in a favorable way</a:t>
          </a:r>
        </a:p>
      </dgm:t>
    </dgm:pt>
    <dgm:pt modelId="{82822507-D9C2-49AD-97CC-4C97E6BA05D1}" type="parTrans" cxnId="{AB3F48A6-73B0-4DC4-A6E0-9EB5F1E1440B}">
      <dgm:prSet/>
      <dgm:spPr/>
      <dgm:t>
        <a:bodyPr/>
        <a:lstStyle/>
        <a:p>
          <a:endParaRPr lang="en-US"/>
        </a:p>
      </dgm:t>
    </dgm:pt>
    <dgm:pt modelId="{3A2F25CF-25E6-4508-87E9-321DEB072E40}" type="sibTrans" cxnId="{AB3F48A6-73B0-4DC4-A6E0-9EB5F1E1440B}">
      <dgm:prSet/>
      <dgm:spPr/>
      <dgm:t>
        <a:bodyPr/>
        <a:lstStyle/>
        <a:p>
          <a:endParaRPr lang="en-US"/>
        </a:p>
      </dgm:t>
    </dgm:pt>
    <dgm:pt modelId="{A642BDAE-60B2-4F90-A166-B265FE5048C9}">
      <dgm:prSet/>
      <dgm:spPr/>
      <dgm:t>
        <a:bodyPr/>
        <a:lstStyle/>
        <a:p>
          <a:r>
            <a:rPr lang="en-US" dirty="0"/>
            <a:t>All about </a:t>
          </a:r>
          <a:r>
            <a:rPr lang="en-US" b="1" i="1" dirty="0"/>
            <a:t>how </a:t>
          </a:r>
          <a:r>
            <a:rPr lang="en-US" dirty="0"/>
            <a:t>the allocator gives out data!</a:t>
          </a:r>
        </a:p>
      </dgm:t>
    </dgm:pt>
    <dgm:pt modelId="{4E51C388-D53C-4015-BFED-B1A0242980F7}" type="parTrans" cxnId="{EDDDDDB7-EE09-40AF-8B33-E8D444DF32A6}">
      <dgm:prSet/>
      <dgm:spPr/>
      <dgm:t>
        <a:bodyPr/>
        <a:lstStyle/>
        <a:p>
          <a:endParaRPr lang="en-US"/>
        </a:p>
      </dgm:t>
    </dgm:pt>
    <dgm:pt modelId="{3BCDDB0B-654E-443A-9CBC-69A3C1C8BF94}" type="sibTrans" cxnId="{EDDDDDB7-EE09-40AF-8B33-E8D444DF32A6}">
      <dgm:prSet/>
      <dgm:spPr/>
      <dgm:t>
        <a:bodyPr/>
        <a:lstStyle/>
        <a:p>
          <a:endParaRPr lang="en-US"/>
        </a:p>
      </dgm:t>
    </dgm:pt>
    <dgm:pt modelId="{D7B89AEB-BB02-420F-9AF3-EF6FF7D3DE53}">
      <dgm:prSet/>
      <dgm:spPr/>
      <dgm:t>
        <a:bodyPr/>
        <a:lstStyle/>
        <a:p>
          <a:r>
            <a:rPr lang="en-US" dirty="0"/>
            <a:t>Ordering of Malloc/Free!</a:t>
          </a:r>
        </a:p>
      </dgm:t>
    </dgm:pt>
    <dgm:pt modelId="{970E57DA-42A1-4297-AD4A-F20D87AA7CAE}" type="parTrans" cxnId="{A99CCC63-83ED-421B-9ECE-2E1963DA6968}">
      <dgm:prSet/>
      <dgm:spPr/>
      <dgm:t>
        <a:bodyPr/>
        <a:lstStyle/>
        <a:p>
          <a:endParaRPr lang="en-US"/>
        </a:p>
      </dgm:t>
    </dgm:pt>
    <dgm:pt modelId="{A51AA87D-182B-41E8-8D37-CD20AD7A8150}" type="sibTrans" cxnId="{A99CCC63-83ED-421B-9ECE-2E1963DA6968}">
      <dgm:prSet/>
      <dgm:spPr/>
      <dgm:t>
        <a:bodyPr/>
        <a:lstStyle/>
        <a:p>
          <a:endParaRPr lang="en-US"/>
        </a:p>
      </dgm:t>
    </dgm:pt>
    <dgm:pt modelId="{11E92CDD-81D1-184D-858E-D0F2947B7E7E}" type="pres">
      <dgm:prSet presAssocID="{7317D566-6854-4190-A7B8-0BB9253A38FF}" presName="linear" presStyleCnt="0">
        <dgm:presLayoutVars>
          <dgm:animLvl val="lvl"/>
          <dgm:resizeHandles val="exact"/>
        </dgm:presLayoutVars>
      </dgm:prSet>
      <dgm:spPr/>
    </dgm:pt>
    <dgm:pt modelId="{9F971AD5-F931-BC43-AE68-9AFD3D9850A5}" type="pres">
      <dgm:prSet presAssocID="{6EBAAEEE-68DD-4ED0-97BE-103EE20087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6B6224-EF42-3E47-B2CA-A3084478C27E}" type="pres">
      <dgm:prSet presAssocID="{3A2F25CF-25E6-4508-87E9-321DEB072E40}" presName="spacer" presStyleCnt="0"/>
      <dgm:spPr/>
    </dgm:pt>
    <dgm:pt modelId="{8E3A1B63-EC78-2A46-AC3A-95485C42395E}" type="pres">
      <dgm:prSet presAssocID="{A642BDAE-60B2-4F90-A166-B265FE5048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3B3C7-F788-8346-97C0-2ECCED5AD824}" type="pres">
      <dgm:prSet presAssocID="{3BCDDB0B-654E-443A-9CBC-69A3C1C8BF94}" presName="spacer" presStyleCnt="0"/>
      <dgm:spPr/>
    </dgm:pt>
    <dgm:pt modelId="{7343B086-060F-FA48-9FFB-5966B9A8E47B}" type="pres">
      <dgm:prSet presAssocID="{D7B89AEB-BB02-420F-9AF3-EF6FF7D3DE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EFAD07-CB64-D747-AE43-71DAF04B56FB}" type="presOf" srcId="{7317D566-6854-4190-A7B8-0BB9253A38FF}" destId="{11E92CDD-81D1-184D-858E-D0F2947B7E7E}" srcOrd="0" destOrd="0" presId="urn:microsoft.com/office/officeart/2005/8/layout/vList2"/>
    <dgm:cxn modelId="{53184413-2544-C94D-B67C-06B8729E130F}" type="presOf" srcId="{6EBAAEEE-68DD-4ED0-97BE-103EE2008702}" destId="{9F971AD5-F931-BC43-AE68-9AFD3D9850A5}" srcOrd="0" destOrd="0" presId="urn:microsoft.com/office/officeart/2005/8/layout/vList2"/>
    <dgm:cxn modelId="{2A22795D-D2C7-DD4C-9E90-C750E918564B}" type="presOf" srcId="{A642BDAE-60B2-4F90-A166-B265FE5048C9}" destId="{8E3A1B63-EC78-2A46-AC3A-95485C42395E}" srcOrd="0" destOrd="0" presId="urn:microsoft.com/office/officeart/2005/8/layout/vList2"/>
    <dgm:cxn modelId="{A99CCC63-83ED-421B-9ECE-2E1963DA6968}" srcId="{7317D566-6854-4190-A7B8-0BB9253A38FF}" destId="{D7B89AEB-BB02-420F-9AF3-EF6FF7D3DE53}" srcOrd="2" destOrd="0" parTransId="{970E57DA-42A1-4297-AD4A-F20D87AA7CAE}" sibTransId="{A51AA87D-182B-41E8-8D37-CD20AD7A8150}"/>
    <dgm:cxn modelId="{AB3F48A6-73B0-4DC4-A6E0-9EB5F1E1440B}" srcId="{7317D566-6854-4190-A7B8-0BB9253A38FF}" destId="{6EBAAEEE-68DD-4ED0-97BE-103EE2008702}" srcOrd="0" destOrd="0" parTransId="{82822507-D9C2-49AD-97CC-4C97E6BA05D1}" sibTransId="{3A2F25CF-25E6-4508-87E9-321DEB072E40}"/>
    <dgm:cxn modelId="{EDDDDDB7-EE09-40AF-8B33-E8D444DF32A6}" srcId="{7317D566-6854-4190-A7B8-0BB9253A38FF}" destId="{A642BDAE-60B2-4F90-A166-B265FE5048C9}" srcOrd="1" destOrd="0" parTransId="{4E51C388-D53C-4015-BFED-B1A0242980F7}" sibTransId="{3BCDDB0B-654E-443A-9CBC-69A3C1C8BF94}"/>
    <dgm:cxn modelId="{4C0FBCCD-80D2-FB44-9B9E-AD35AF98B85B}" type="presOf" srcId="{D7B89AEB-BB02-420F-9AF3-EF6FF7D3DE53}" destId="{7343B086-060F-FA48-9FFB-5966B9A8E47B}" srcOrd="0" destOrd="0" presId="urn:microsoft.com/office/officeart/2005/8/layout/vList2"/>
    <dgm:cxn modelId="{AFF3E1DC-83E7-C041-B832-F67FE530A2C7}" type="presParOf" srcId="{11E92CDD-81D1-184D-858E-D0F2947B7E7E}" destId="{9F971AD5-F931-BC43-AE68-9AFD3D9850A5}" srcOrd="0" destOrd="0" presId="urn:microsoft.com/office/officeart/2005/8/layout/vList2"/>
    <dgm:cxn modelId="{57C1A7B7-3212-324E-8F5A-166E854B8B37}" type="presParOf" srcId="{11E92CDD-81D1-184D-858E-D0F2947B7E7E}" destId="{1D6B6224-EF42-3E47-B2CA-A3084478C27E}" srcOrd="1" destOrd="0" presId="urn:microsoft.com/office/officeart/2005/8/layout/vList2"/>
    <dgm:cxn modelId="{6B5333F8-0129-974C-A349-AF096DBF9936}" type="presParOf" srcId="{11E92CDD-81D1-184D-858E-D0F2947B7E7E}" destId="{8E3A1B63-EC78-2A46-AC3A-95485C42395E}" srcOrd="2" destOrd="0" presId="urn:microsoft.com/office/officeart/2005/8/layout/vList2"/>
    <dgm:cxn modelId="{6B8BA93D-670C-E147-B45D-EF8DB00AA172}" type="presParOf" srcId="{11E92CDD-81D1-184D-858E-D0F2947B7E7E}" destId="{FB03B3C7-F788-8346-97C0-2ECCED5AD824}" srcOrd="3" destOrd="0" presId="urn:microsoft.com/office/officeart/2005/8/layout/vList2"/>
    <dgm:cxn modelId="{FD79D908-0980-D342-86AF-37755C237EF2}" type="presParOf" srcId="{11E92CDD-81D1-184D-858E-D0F2947B7E7E}" destId="{7343B086-060F-FA48-9FFB-5966B9A8E4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 (stashing)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endParaRPr lang="en-US" dirty="0"/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 dirty="0"/>
            <a:t>The </a:t>
          </a:r>
          <a:r>
            <a:rPr lang="en-US" i="1" dirty="0" err="1"/>
            <a:t>unlink_chunk</a:t>
          </a:r>
          <a:r>
            <a:rPr lang="en-US" dirty="0"/>
            <a:t> macro is used to remove a chunk from a given bin (small/unsorted/large)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F66E7-90C1-4FD3-A02B-DCA337A13AED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17ED3E4-5D03-499B-B655-1AB3D9DA06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Basic binary exploitation</a:t>
          </a:r>
        </a:p>
      </dgm:t>
    </dgm:pt>
    <dgm:pt modelId="{78052749-AC04-4D3B-ABB5-481A6FDD2B67}" type="parTrans" cxnId="{349DDF8E-400A-4545-B593-D1875BD38092}">
      <dgm:prSet/>
      <dgm:spPr/>
      <dgm:t>
        <a:bodyPr/>
        <a:lstStyle/>
        <a:p>
          <a:endParaRPr lang="en-US"/>
        </a:p>
      </dgm:t>
    </dgm:pt>
    <dgm:pt modelId="{1DC0C16E-D33F-4E57-BFD3-4E1E8657C657}" type="sibTrans" cxnId="{349DDF8E-400A-4545-B593-D1875BD38092}">
      <dgm:prSet/>
      <dgm:spPr/>
      <dgm:t>
        <a:bodyPr/>
        <a:lstStyle/>
        <a:p>
          <a:endParaRPr lang="en-US"/>
        </a:p>
      </dgm:t>
    </dgm:pt>
    <dgm:pt modelId="{2DB0D403-A6B4-4216-BD5E-7931FB53CC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Reverse engineering binaries</a:t>
          </a:r>
        </a:p>
      </dgm:t>
    </dgm:pt>
    <dgm:pt modelId="{66816A4C-BADE-4B48-B1AD-EB4495DDE436}" type="parTrans" cxnId="{630B8D91-BAB7-44AC-904F-41F4A73C8F64}">
      <dgm:prSet/>
      <dgm:spPr/>
      <dgm:t>
        <a:bodyPr/>
        <a:lstStyle/>
        <a:p>
          <a:endParaRPr lang="en-US"/>
        </a:p>
      </dgm:t>
    </dgm:pt>
    <dgm:pt modelId="{C5CDB48A-73A3-4476-AD7F-EAD2B3682231}" type="sibTrans" cxnId="{630B8D91-BAB7-44AC-904F-41F4A73C8F64}">
      <dgm:prSet/>
      <dgm:spPr/>
      <dgm:t>
        <a:bodyPr/>
        <a:lstStyle/>
        <a:p>
          <a:endParaRPr lang="en-US"/>
        </a:p>
      </dgm:t>
    </dgm:pt>
    <dgm:pt modelId="{200729BD-A90B-4C92-9664-1E8029BA5C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Anything not mentioned in the course goals…</a:t>
          </a:r>
        </a:p>
      </dgm:t>
    </dgm:pt>
    <dgm:pt modelId="{180597B2-61C8-4999-AB41-66AF1DF29209}" type="parTrans" cxnId="{0427E96E-64D9-43B6-99BD-F84F758D0063}">
      <dgm:prSet/>
      <dgm:spPr/>
      <dgm:t>
        <a:bodyPr/>
        <a:lstStyle/>
        <a:p>
          <a:endParaRPr lang="en-US"/>
        </a:p>
      </dgm:t>
    </dgm:pt>
    <dgm:pt modelId="{CDC96611-C17C-4817-9F20-9FC73144EEDA}" type="sibTrans" cxnId="{0427E96E-64D9-43B6-99BD-F84F758D0063}">
      <dgm:prSet/>
      <dgm:spPr/>
      <dgm:t>
        <a:bodyPr/>
        <a:lstStyle/>
        <a:p>
          <a:endParaRPr lang="en-US"/>
        </a:p>
      </dgm:t>
    </dgm:pt>
    <dgm:pt modelId="{824EC3BC-1313-4247-80C6-E0FFDBF74A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 &amp; </a:t>
          </a:r>
          <a:r>
            <a:rPr lang="en-US"/>
            <a:t>Assembly Class</a:t>
          </a:r>
          <a:endParaRPr lang="en-US" dirty="0"/>
        </a:p>
      </dgm:t>
    </dgm:pt>
    <dgm:pt modelId="{7C3C194F-CCFA-AA4E-AF83-3146D528F295}" type="parTrans" cxnId="{D8502A9E-FE1A-1B42-8C94-9C934C44DC8A}">
      <dgm:prSet/>
      <dgm:spPr/>
      <dgm:t>
        <a:bodyPr/>
        <a:lstStyle/>
        <a:p>
          <a:endParaRPr lang="en-US"/>
        </a:p>
      </dgm:t>
    </dgm:pt>
    <dgm:pt modelId="{9C9965A3-A1AE-AB48-8157-FA74645063B9}" type="sibTrans" cxnId="{D8502A9E-FE1A-1B42-8C94-9C934C44DC8A}">
      <dgm:prSet/>
      <dgm:spPr/>
    </dgm:pt>
    <dgm:pt modelId="{8A6FE34F-BB49-4B16-B40D-F3C1B97544E0}" type="pres">
      <dgm:prSet presAssocID="{244F66E7-90C1-4FD3-A02B-DCA337A13AED}" presName="root" presStyleCnt="0">
        <dgm:presLayoutVars>
          <dgm:dir/>
          <dgm:resizeHandles val="exact"/>
        </dgm:presLayoutVars>
      </dgm:prSet>
      <dgm:spPr/>
    </dgm:pt>
    <dgm:pt modelId="{0CE1FBF5-D9F5-42BB-9DAE-0F214DCB56BF}" type="pres">
      <dgm:prSet presAssocID="{824EC3BC-1313-4247-80C6-E0FFDBF74A9D}" presName="compNode" presStyleCnt="0"/>
      <dgm:spPr/>
    </dgm:pt>
    <dgm:pt modelId="{AF5C88FE-302E-4905-BDFF-AD0A4A89DFB5}" type="pres">
      <dgm:prSet presAssocID="{824EC3BC-1313-4247-80C6-E0FFDBF74A9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7BB33F-D444-4F7B-BFCA-1DE6E4D6F51D}" type="pres">
      <dgm:prSet presAssocID="{824EC3BC-1313-4247-80C6-E0FFDBF74A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FF54BD1-9520-4515-957D-2905AA801821}" type="pres">
      <dgm:prSet presAssocID="{824EC3BC-1313-4247-80C6-E0FFDBF74A9D}" presName="spaceRect" presStyleCnt="0"/>
      <dgm:spPr/>
    </dgm:pt>
    <dgm:pt modelId="{596614FE-6CF1-4009-BE6E-19B030E67152}" type="pres">
      <dgm:prSet presAssocID="{824EC3BC-1313-4247-80C6-E0FFDBF74A9D}" presName="textRect" presStyleLbl="revTx" presStyleIdx="0" presStyleCnt="4">
        <dgm:presLayoutVars>
          <dgm:chMax val="1"/>
          <dgm:chPref val="1"/>
        </dgm:presLayoutVars>
      </dgm:prSet>
      <dgm:spPr/>
    </dgm:pt>
    <dgm:pt modelId="{4FF65994-296B-4FD5-8DE1-3AA2D6443843}" type="pres">
      <dgm:prSet presAssocID="{9C9965A3-A1AE-AB48-8157-FA74645063B9}" presName="sibTrans" presStyleCnt="0"/>
      <dgm:spPr/>
    </dgm:pt>
    <dgm:pt modelId="{88E8572C-53B3-4380-BA78-642989355659}" type="pres">
      <dgm:prSet presAssocID="{417ED3E4-5D03-499B-B655-1AB3D9DA06F6}" presName="compNode" presStyleCnt="0"/>
      <dgm:spPr/>
    </dgm:pt>
    <dgm:pt modelId="{965FFB2E-8777-4AD2-9E22-C6730804F549}" type="pres">
      <dgm:prSet presAssocID="{417ED3E4-5D03-499B-B655-1AB3D9DA06F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D55AE3F-2AD4-482F-9AE3-29E0B9B41C9F}" type="pres">
      <dgm:prSet presAssocID="{417ED3E4-5D03-499B-B655-1AB3D9DA06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BF1BF4-37EE-45B0-A48A-707E0573C391}" type="pres">
      <dgm:prSet presAssocID="{417ED3E4-5D03-499B-B655-1AB3D9DA06F6}" presName="spaceRect" presStyleCnt="0"/>
      <dgm:spPr/>
    </dgm:pt>
    <dgm:pt modelId="{E245750C-9F09-4677-B8F1-9FA36B0D1BA8}" type="pres">
      <dgm:prSet presAssocID="{417ED3E4-5D03-499B-B655-1AB3D9DA06F6}" presName="textRect" presStyleLbl="revTx" presStyleIdx="1" presStyleCnt="4">
        <dgm:presLayoutVars>
          <dgm:chMax val="1"/>
          <dgm:chPref val="1"/>
        </dgm:presLayoutVars>
      </dgm:prSet>
      <dgm:spPr/>
    </dgm:pt>
    <dgm:pt modelId="{C072B05A-C4D9-47BD-9571-7742CD3E02A4}" type="pres">
      <dgm:prSet presAssocID="{1DC0C16E-D33F-4E57-BFD3-4E1E8657C657}" presName="sibTrans" presStyleCnt="0"/>
      <dgm:spPr/>
    </dgm:pt>
    <dgm:pt modelId="{E8D8527B-1B59-44A8-B71E-4068B7029658}" type="pres">
      <dgm:prSet presAssocID="{2DB0D403-A6B4-4216-BD5E-7931FB53CCE5}" presName="compNode" presStyleCnt="0"/>
      <dgm:spPr/>
    </dgm:pt>
    <dgm:pt modelId="{EE93F53A-7806-406B-869D-7AA06D2F9723}" type="pres">
      <dgm:prSet presAssocID="{2DB0D403-A6B4-4216-BD5E-7931FB53CCE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8922F1-E4A3-4F4C-A222-95FDAF199B4D}" type="pres">
      <dgm:prSet presAssocID="{2DB0D403-A6B4-4216-BD5E-7931FB53CC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1AF1F93-28FA-4D55-A77E-537D61F9F58D}" type="pres">
      <dgm:prSet presAssocID="{2DB0D403-A6B4-4216-BD5E-7931FB53CCE5}" presName="spaceRect" presStyleCnt="0"/>
      <dgm:spPr/>
    </dgm:pt>
    <dgm:pt modelId="{FA7562DA-74E2-4520-B07A-DCFE991C50A6}" type="pres">
      <dgm:prSet presAssocID="{2DB0D403-A6B4-4216-BD5E-7931FB53CCE5}" presName="textRect" presStyleLbl="revTx" presStyleIdx="2" presStyleCnt="4">
        <dgm:presLayoutVars>
          <dgm:chMax val="1"/>
          <dgm:chPref val="1"/>
        </dgm:presLayoutVars>
      </dgm:prSet>
      <dgm:spPr/>
    </dgm:pt>
    <dgm:pt modelId="{13464013-5F4F-4C1E-9A26-F0E044EEFF0A}" type="pres">
      <dgm:prSet presAssocID="{C5CDB48A-73A3-4476-AD7F-EAD2B3682231}" presName="sibTrans" presStyleCnt="0"/>
      <dgm:spPr/>
    </dgm:pt>
    <dgm:pt modelId="{0A0AAE68-D731-4060-B768-71C7772DC1C7}" type="pres">
      <dgm:prSet presAssocID="{200729BD-A90B-4C92-9664-1E8029BA5C2C}" presName="compNode" presStyleCnt="0"/>
      <dgm:spPr/>
    </dgm:pt>
    <dgm:pt modelId="{50F5ED49-FA5F-41A9-8B9F-C0265F37C38F}" type="pres">
      <dgm:prSet presAssocID="{200729BD-A90B-4C92-9664-1E8029BA5C2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A5CDF86-A544-4602-A445-040FFCCF9567}" type="pres">
      <dgm:prSet presAssocID="{200729BD-A90B-4C92-9664-1E8029BA5C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870B215-3311-4AFB-B8BF-E490C6C4E0DD}" type="pres">
      <dgm:prSet presAssocID="{200729BD-A90B-4C92-9664-1E8029BA5C2C}" presName="spaceRect" presStyleCnt="0"/>
      <dgm:spPr/>
    </dgm:pt>
    <dgm:pt modelId="{9A93F0C6-6AD2-42C3-8239-5023F8ED84D2}" type="pres">
      <dgm:prSet presAssocID="{200729BD-A90B-4C92-9664-1E8029BA5C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904A25-7945-EF40-B0D2-E72EE0AF70CC}" type="presOf" srcId="{2DB0D403-A6B4-4216-BD5E-7931FB53CCE5}" destId="{FA7562DA-74E2-4520-B07A-DCFE991C50A6}" srcOrd="0" destOrd="0" presId="urn:microsoft.com/office/officeart/2018/5/layout/IconLeafLabelList"/>
    <dgm:cxn modelId="{0427E96E-64D9-43B6-99BD-F84F758D0063}" srcId="{244F66E7-90C1-4FD3-A02B-DCA337A13AED}" destId="{200729BD-A90B-4C92-9664-1E8029BA5C2C}" srcOrd="3" destOrd="0" parTransId="{180597B2-61C8-4999-AB41-66AF1DF29209}" sibTransId="{CDC96611-C17C-4817-9F20-9FC73144EEDA}"/>
    <dgm:cxn modelId="{0DFC5670-9862-6E41-AF98-67687697B16F}" type="presOf" srcId="{244F66E7-90C1-4FD3-A02B-DCA337A13AED}" destId="{8A6FE34F-BB49-4B16-B40D-F3C1B97544E0}" srcOrd="0" destOrd="0" presId="urn:microsoft.com/office/officeart/2018/5/layout/IconLeafLabelList"/>
    <dgm:cxn modelId="{349DDF8E-400A-4545-B593-D1875BD38092}" srcId="{244F66E7-90C1-4FD3-A02B-DCA337A13AED}" destId="{417ED3E4-5D03-499B-B655-1AB3D9DA06F6}" srcOrd="1" destOrd="0" parTransId="{78052749-AC04-4D3B-ABB5-481A6FDD2B67}" sibTransId="{1DC0C16E-D33F-4E57-BFD3-4E1E8657C657}"/>
    <dgm:cxn modelId="{630B8D91-BAB7-44AC-904F-41F4A73C8F64}" srcId="{244F66E7-90C1-4FD3-A02B-DCA337A13AED}" destId="{2DB0D403-A6B4-4216-BD5E-7931FB53CCE5}" srcOrd="2" destOrd="0" parTransId="{66816A4C-BADE-4B48-B1AD-EB4495DDE436}" sibTransId="{C5CDB48A-73A3-4476-AD7F-EAD2B3682231}"/>
    <dgm:cxn modelId="{D8502A9E-FE1A-1B42-8C94-9C934C44DC8A}" srcId="{244F66E7-90C1-4FD3-A02B-DCA337A13AED}" destId="{824EC3BC-1313-4247-80C6-E0FFDBF74A9D}" srcOrd="0" destOrd="0" parTransId="{7C3C194F-CCFA-AA4E-AF83-3146D528F295}" sibTransId="{9C9965A3-A1AE-AB48-8157-FA74645063B9}"/>
    <dgm:cxn modelId="{A3F845BC-2FB0-1B4B-878D-CA310D45693C}" type="presOf" srcId="{417ED3E4-5D03-499B-B655-1AB3D9DA06F6}" destId="{E245750C-9F09-4677-B8F1-9FA36B0D1BA8}" srcOrd="0" destOrd="0" presId="urn:microsoft.com/office/officeart/2018/5/layout/IconLeafLabelList"/>
    <dgm:cxn modelId="{93D3ACC7-E6D3-D745-82D0-784AC4103F9D}" type="presOf" srcId="{824EC3BC-1313-4247-80C6-E0FFDBF74A9D}" destId="{596614FE-6CF1-4009-BE6E-19B030E67152}" srcOrd="0" destOrd="0" presId="urn:microsoft.com/office/officeart/2018/5/layout/IconLeafLabelList"/>
    <dgm:cxn modelId="{C6FCC5FB-7430-6640-A636-CAD966BD21E1}" type="presOf" srcId="{200729BD-A90B-4C92-9664-1E8029BA5C2C}" destId="{9A93F0C6-6AD2-42C3-8239-5023F8ED84D2}" srcOrd="0" destOrd="0" presId="urn:microsoft.com/office/officeart/2018/5/layout/IconLeafLabelList"/>
    <dgm:cxn modelId="{E83AFB6E-E561-494E-BA52-0D9541FB788F}" type="presParOf" srcId="{8A6FE34F-BB49-4B16-B40D-F3C1B97544E0}" destId="{0CE1FBF5-D9F5-42BB-9DAE-0F214DCB56BF}" srcOrd="0" destOrd="0" presId="urn:microsoft.com/office/officeart/2018/5/layout/IconLeafLabelList"/>
    <dgm:cxn modelId="{432B01E4-CF06-AF4A-89A5-6E1EFE5A18D0}" type="presParOf" srcId="{0CE1FBF5-D9F5-42BB-9DAE-0F214DCB56BF}" destId="{AF5C88FE-302E-4905-BDFF-AD0A4A89DFB5}" srcOrd="0" destOrd="0" presId="urn:microsoft.com/office/officeart/2018/5/layout/IconLeafLabelList"/>
    <dgm:cxn modelId="{14FF79AF-B834-6042-9148-791F6B7A7BD0}" type="presParOf" srcId="{0CE1FBF5-D9F5-42BB-9DAE-0F214DCB56BF}" destId="{EE7BB33F-D444-4F7B-BFCA-1DE6E4D6F51D}" srcOrd="1" destOrd="0" presId="urn:microsoft.com/office/officeart/2018/5/layout/IconLeafLabelList"/>
    <dgm:cxn modelId="{32F1CBE9-3CA8-414E-A39B-858BD6D5A1AC}" type="presParOf" srcId="{0CE1FBF5-D9F5-42BB-9DAE-0F214DCB56BF}" destId="{2FF54BD1-9520-4515-957D-2905AA801821}" srcOrd="2" destOrd="0" presId="urn:microsoft.com/office/officeart/2018/5/layout/IconLeafLabelList"/>
    <dgm:cxn modelId="{75FB54FA-D09F-AD4E-AC58-B8DF9D5AA185}" type="presParOf" srcId="{0CE1FBF5-D9F5-42BB-9DAE-0F214DCB56BF}" destId="{596614FE-6CF1-4009-BE6E-19B030E67152}" srcOrd="3" destOrd="0" presId="urn:microsoft.com/office/officeart/2018/5/layout/IconLeafLabelList"/>
    <dgm:cxn modelId="{D784B0B4-3DDD-7946-9EB9-007B5588CCA5}" type="presParOf" srcId="{8A6FE34F-BB49-4B16-B40D-F3C1B97544E0}" destId="{4FF65994-296B-4FD5-8DE1-3AA2D6443843}" srcOrd="1" destOrd="0" presId="urn:microsoft.com/office/officeart/2018/5/layout/IconLeafLabelList"/>
    <dgm:cxn modelId="{E29D5724-5C86-1F42-B1FA-7CFE9C7F4356}" type="presParOf" srcId="{8A6FE34F-BB49-4B16-B40D-F3C1B97544E0}" destId="{88E8572C-53B3-4380-BA78-642989355659}" srcOrd="2" destOrd="0" presId="urn:microsoft.com/office/officeart/2018/5/layout/IconLeafLabelList"/>
    <dgm:cxn modelId="{8330C6D2-6840-CD49-9620-4BFBA8F700D9}" type="presParOf" srcId="{88E8572C-53B3-4380-BA78-642989355659}" destId="{965FFB2E-8777-4AD2-9E22-C6730804F549}" srcOrd="0" destOrd="0" presId="urn:microsoft.com/office/officeart/2018/5/layout/IconLeafLabelList"/>
    <dgm:cxn modelId="{251FD0B2-A08C-F641-B104-062FD9500B16}" type="presParOf" srcId="{88E8572C-53B3-4380-BA78-642989355659}" destId="{AD55AE3F-2AD4-482F-9AE3-29E0B9B41C9F}" srcOrd="1" destOrd="0" presId="urn:microsoft.com/office/officeart/2018/5/layout/IconLeafLabelList"/>
    <dgm:cxn modelId="{0D271D11-95B5-CE47-8552-5BF8653BC14A}" type="presParOf" srcId="{88E8572C-53B3-4380-BA78-642989355659}" destId="{10BF1BF4-37EE-45B0-A48A-707E0573C391}" srcOrd="2" destOrd="0" presId="urn:microsoft.com/office/officeart/2018/5/layout/IconLeafLabelList"/>
    <dgm:cxn modelId="{9FAD97C1-27AA-1142-8744-062A492D0A31}" type="presParOf" srcId="{88E8572C-53B3-4380-BA78-642989355659}" destId="{E245750C-9F09-4677-B8F1-9FA36B0D1BA8}" srcOrd="3" destOrd="0" presId="urn:microsoft.com/office/officeart/2018/5/layout/IconLeafLabelList"/>
    <dgm:cxn modelId="{EA35B74A-14EE-CE4C-95C4-E93C493CDCF5}" type="presParOf" srcId="{8A6FE34F-BB49-4B16-B40D-F3C1B97544E0}" destId="{C072B05A-C4D9-47BD-9571-7742CD3E02A4}" srcOrd="3" destOrd="0" presId="urn:microsoft.com/office/officeart/2018/5/layout/IconLeafLabelList"/>
    <dgm:cxn modelId="{87302578-836B-3B4C-81F9-8AC2737D1F68}" type="presParOf" srcId="{8A6FE34F-BB49-4B16-B40D-F3C1B97544E0}" destId="{E8D8527B-1B59-44A8-B71E-4068B7029658}" srcOrd="4" destOrd="0" presId="urn:microsoft.com/office/officeart/2018/5/layout/IconLeafLabelList"/>
    <dgm:cxn modelId="{46305604-DA4D-8B4A-86E4-585AAA1069FF}" type="presParOf" srcId="{E8D8527B-1B59-44A8-B71E-4068B7029658}" destId="{EE93F53A-7806-406B-869D-7AA06D2F9723}" srcOrd="0" destOrd="0" presId="urn:microsoft.com/office/officeart/2018/5/layout/IconLeafLabelList"/>
    <dgm:cxn modelId="{3BD862E9-07C1-3C4B-8616-B0AA7BFC7196}" type="presParOf" srcId="{E8D8527B-1B59-44A8-B71E-4068B7029658}" destId="{438922F1-E4A3-4F4C-A222-95FDAF199B4D}" srcOrd="1" destOrd="0" presId="urn:microsoft.com/office/officeart/2018/5/layout/IconLeafLabelList"/>
    <dgm:cxn modelId="{F9BDE654-AB68-EB46-B74C-365D96DED12E}" type="presParOf" srcId="{E8D8527B-1B59-44A8-B71E-4068B7029658}" destId="{A1AF1F93-28FA-4D55-A77E-537D61F9F58D}" srcOrd="2" destOrd="0" presId="urn:microsoft.com/office/officeart/2018/5/layout/IconLeafLabelList"/>
    <dgm:cxn modelId="{974C6292-835F-DC44-B36B-5130121901CD}" type="presParOf" srcId="{E8D8527B-1B59-44A8-B71E-4068B7029658}" destId="{FA7562DA-74E2-4520-B07A-DCFE991C50A6}" srcOrd="3" destOrd="0" presId="urn:microsoft.com/office/officeart/2018/5/layout/IconLeafLabelList"/>
    <dgm:cxn modelId="{25F15DE2-31CA-B240-AA41-7D76B42422AB}" type="presParOf" srcId="{8A6FE34F-BB49-4B16-B40D-F3C1B97544E0}" destId="{13464013-5F4F-4C1E-9A26-F0E044EEFF0A}" srcOrd="5" destOrd="0" presId="urn:microsoft.com/office/officeart/2018/5/layout/IconLeafLabelList"/>
    <dgm:cxn modelId="{417BB29E-FE30-524C-AE13-9BAD829E13B3}" type="presParOf" srcId="{8A6FE34F-BB49-4B16-B40D-F3C1B97544E0}" destId="{0A0AAE68-D731-4060-B768-71C7772DC1C7}" srcOrd="6" destOrd="0" presId="urn:microsoft.com/office/officeart/2018/5/layout/IconLeafLabelList"/>
    <dgm:cxn modelId="{F9878EDC-66CC-A846-B49D-33C8E08C2AF2}" type="presParOf" srcId="{0A0AAE68-D731-4060-B768-71C7772DC1C7}" destId="{50F5ED49-FA5F-41A9-8B9F-C0265F37C38F}" srcOrd="0" destOrd="0" presId="urn:microsoft.com/office/officeart/2018/5/layout/IconLeafLabelList"/>
    <dgm:cxn modelId="{9A86E6AD-7AE1-4946-B4F3-BB0E5A1AF4C9}" type="presParOf" srcId="{0A0AAE68-D731-4060-B768-71C7772DC1C7}" destId="{AA5CDF86-A544-4602-A445-040FFCCF9567}" srcOrd="1" destOrd="0" presId="urn:microsoft.com/office/officeart/2018/5/layout/IconLeafLabelList"/>
    <dgm:cxn modelId="{215B1AF5-914E-AB45-935D-65388727C1CF}" type="presParOf" srcId="{0A0AAE68-D731-4060-B768-71C7772DC1C7}" destId="{6870B215-3311-4AFB-B8BF-E490C6C4E0DD}" srcOrd="2" destOrd="0" presId="urn:microsoft.com/office/officeart/2018/5/layout/IconLeafLabelList"/>
    <dgm:cxn modelId="{793E2992-3916-F741-8592-725FCFD23329}" type="presParOf" srcId="{0A0AAE68-D731-4060-B768-71C7772DC1C7}" destId="{9A93F0C6-6AD2-42C3-8239-5023F8ED84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191319-8B54-4EE8-B9DB-3D792A0A5F6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6D09CD-4FBA-412E-B488-D1696DF6AE23}">
      <dgm:prSet/>
      <dgm:spPr/>
      <dgm:t>
        <a:bodyPr/>
        <a:lstStyle/>
        <a:p>
          <a:r>
            <a:rPr lang="en-US"/>
            <a:t>The </a:t>
          </a:r>
          <a:r>
            <a:rPr lang="en-US" b="1" i="1"/>
            <a:t>most</a:t>
          </a:r>
          <a:r>
            <a:rPr lang="en-US"/>
            <a:t> important part is the GLibC section</a:t>
          </a:r>
        </a:p>
      </dgm:t>
    </dgm:pt>
    <dgm:pt modelId="{36922E9B-613F-4D7D-B92B-4A07465EFD71}" type="parTrans" cxnId="{650CA919-9902-4C20-8184-1818F4621E23}">
      <dgm:prSet/>
      <dgm:spPr/>
      <dgm:t>
        <a:bodyPr/>
        <a:lstStyle/>
        <a:p>
          <a:endParaRPr lang="en-US"/>
        </a:p>
      </dgm:t>
    </dgm:pt>
    <dgm:pt modelId="{F12F7B3F-113D-4810-814D-8CF84A041ECB}" type="sibTrans" cxnId="{650CA919-9902-4C20-8184-1818F4621E23}">
      <dgm:prSet/>
      <dgm:spPr/>
      <dgm:t>
        <a:bodyPr/>
        <a:lstStyle/>
        <a:p>
          <a:endParaRPr lang="en-US"/>
        </a:p>
      </dgm:t>
    </dgm:pt>
    <dgm:pt modelId="{9D6797EF-8F95-4465-A791-3AA2182D89FA}">
      <dgm:prSet/>
      <dgm:spPr/>
      <dgm:t>
        <a:bodyPr/>
        <a:lstStyle/>
        <a:p>
          <a:r>
            <a:rPr lang="en-US" dirty="0"/>
            <a:t>Carefully study the diagrams</a:t>
          </a:r>
        </a:p>
      </dgm:t>
    </dgm:pt>
    <dgm:pt modelId="{5A9DC804-FF80-464E-96C0-131A56B342FF}" type="parTrans" cxnId="{4C99F47C-AA40-4FB7-92E9-ADAC9FC13C24}">
      <dgm:prSet/>
      <dgm:spPr/>
      <dgm:t>
        <a:bodyPr/>
        <a:lstStyle/>
        <a:p>
          <a:endParaRPr lang="en-US"/>
        </a:p>
      </dgm:t>
    </dgm:pt>
    <dgm:pt modelId="{9D252C12-4BEF-4457-AB15-FA57FF90C015}" type="sibTrans" cxnId="{4C99F47C-AA40-4FB7-92E9-ADAC9FC13C24}">
      <dgm:prSet/>
      <dgm:spPr/>
      <dgm:t>
        <a:bodyPr/>
        <a:lstStyle/>
        <a:p>
          <a:endParaRPr lang="en-US"/>
        </a:p>
      </dgm:t>
    </dgm:pt>
    <dgm:pt modelId="{C5AB3B0D-DD0A-8A41-A5EB-D98082162F57}">
      <dgm:prSet/>
      <dgm:spPr/>
      <dgm:t>
        <a:bodyPr/>
        <a:lstStyle/>
        <a:p>
          <a:r>
            <a:rPr lang="en-US" dirty="0"/>
            <a:t>Data structures and ordering!</a:t>
          </a:r>
        </a:p>
      </dgm:t>
    </dgm:pt>
    <dgm:pt modelId="{FAB141D8-4937-B449-BD39-142D52FBEB1D}" type="parTrans" cxnId="{2E7194DD-E63E-794B-808D-04190F79EA07}">
      <dgm:prSet/>
      <dgm:spPr/>
    </dgm:pt>
    <dgm:pt modelId="{F148E523-210F-E241-B790-6307E37BA594}" type="sibTrans" cxnId="{2E7194DD-E63E-794B-808D-04190F79EA07}">
      <dgm:prSet/>
      <dgm:spPr/>
    </dgm:pt>
    <dgm:pt modelId="{53694834-2237-DC48-AC26-911E5FB6597A}">
      <dgm:prSet/>
      <dgm:spPr/>
      <dgm:t>
        <a:bodyPr/>
        <a:lstStyle/>
        <a:p>
          <a:r>
            <a:rPr lang="en-US" dirty="0"/>
            <a:t>Techniques don’t make sense otherwise</a:t>
          </a:r>
        </a:p>
      </dgm:t>
    </dgm:pt>
    <dgm:pt modelId="{1565FA9B-D426-D042-A402-C73B4D1C30A8}" type="parTrans" cxnId="{28576201-393E-1C47-9221-7D02275B69A5}">
      <dgm:prSet/>
      <dgm:spPr/>
    </dgm:pt>
    <dgm:pt modelId="{AC147319-3962-714B-A845-92C45160ACA9}" type="sibTrans" cxnId="{28576201-393E-1C47-9221-7D02275B69A5}">
      <dgm:prSet/>
      <dgm:spPr/>
    </dgm:pt>
    <dgm:pt modelId="{6804BCF2-2C62-204D-9FBF-A261B820C4CE}" type="pres">
      <dgm:prSet presAssocID="{C4191319-8B54-4EE8-B9DB-3D792A0A5F67}" presName="linear" presStyleCnt="0">
        <dgm:presLayoutVars>
          <dgm:dir/>
          <dgm:animLvl val="lvl"/>
          <dgm:resizeHandles val="exact"/>
        </dgm:presLayoutVars>
      </dgm:prSet>
      <dgm:spPr/>
    </dgm:pt>
    <dgm:pt modelId="{29AB65FE-676C-E145-BB09-C1F5467D7424}" type="pres">
      <dgm:prSet presAssocID="{F56D09CD-4FBA-412E-B488-D1696DF6AE23}" presName="parentLin" presStyleCnt="0"/>
      <dgm:spPr/>
    </dgm:pt>
    <dgm:pt modelId="{3486751A-7F3D-D145-A760-B8ED0E5E816A}" type="pres">
      <dgm:prSet presAssocID="{F56D09CD-4FBA-412E-B488-D1696DF6AE23}" presName="parentLeftMargin" presStyleLbl="node1" presStyleIdx="0" presStyleCnt="2"/>
      <dgm:spPr/>
    </dgm:pt>
    <dgm:pt modelId="{5E3DDBF9-FBE1-5A43-AF20-FF8A0550AAC5}" type="pres">
      <dgm:prSet presAssocID="{F56D09CD-4FBA-412E-B488-D1696DF6AE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ADBA10-5122-1945-9FF8-C8D1F38207EB}" type="pres">
      <dgm:prSet presAssocID="{F56D09CD-4FBA-412E-B488-D1696DF6AE23}" presName="negativeSpace" presStyleCnt="0"/>
      <dgm:spPr/>
    </dgm:pt>
    <dgm:pt modelId="{DD4EDC25-1FA7-DA4A-820D-705C8F13F513}" type="pres">
      <dgm:prSet presAssocID="{F56D09CD-4FBA-412E-B488-D1696DF6AE23}" presName="childText" presStyleLbl="conFgAcc1" presStyleIdx="0" presStyleCnt="2">
        <dgm:presLayoutVars>
          <dgm:bulletEnabled val="1"/>
        </dgm:presLayoutVars>
      </dgm:prSet>
      <dgm:spPr/>
    </dgm:pt>
    <dgm:pt modelId="{D97E5F10-8572-A54E-ACF4-6D6ED9CBB751}" type="pres">
      <dgm:prSet presAssocID="{F12F7B3F-113D-4810-814D-8CF84A041ECB}" presName="spaceBetweenRectangles" presStyleCnt="0"/>
      <dgm:spPr/>
    </dgm:pt>
    <dgm:pt modelId="{6649E886-77D1-134B-9795-64B67DDA8FC6}" type="pres">
      <dgm:prSet presAssocID="{9D6797EF-8F95-4465-A791-3AA2182D89FA}" presName="parentLin" presStyleCnt="0"/>
      <dgm:spPr/>
    </dgm:pt>
    <dgm:pt modelId="{8AC90551-C7EE-764C-9C82-3D57D1EEF41B}" type="pres">
      <dgm:prSet presAssocID="{9D6797EF-8F95-4465-A791-3AA2182D89FA}" presName="parentLeftMargin" presStyleLbl="node1" presStyleIdx="0" presStyleCnt="2"/>
      <dgm:spPr/>
    </dgm:pt>
    <dgm:pt modelId="{F184FBB2-7E54-7146-B4FF-FE37DCDF40E6}" type="pres">
      <dgm:prSet presAssocID="{9D6797EF-8F95-4465-A791-3AA2182D89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D4B220-158D-D940-B827-6CD538133F50}" type="pres">
      <dgm:prSet presAssocID="{9D6797EF-8F95-4465-A791-3AA2182D89FA}" presName="negativeSpace" presStyleCnt="0"/>
      <dgm:spPr/>
    </dgm:pt>
    <dgm:pt modelId="{E5FFF64E-9BE3-3140-8AB9-B6352BFE0E58}" type="pres">
      <dgm:prSet presAssocID="{9D6797EF-8F95-4465-A791-3AA2182D89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576201-393E-1C47-9221-7D02275B69A5}" srcId="{F56D09CD-4FBA-412E-B488-D1696DF6AE23}" destId="{53694834-2237-DC48-AC26-911E5FB6597A}" srcOrd="1" destOrd="0" parTransId="{1565FA9B-D426-D042-A402-C73B4D1C30A8}" sibTransId="{AC147319-3962-714B-A845-92C45160ACA9}"/>
    <dgm:cxn modelId="{650CA919-9902-4C20-8184-1818F4621E23}" srcId="{C4191319-8B54-4EE8-B9DB-3D792A0A5F67}" destId="{F56D09CD-4FBA-412E-B488-D1696DF6AE23}" srcOrd="0" destOrd="0" parTransId="{36922E9B-613F-4D7D-B92B-4A07465EFD71}" sibTransId="{F12F7B3F-113D-4810-814D-8CF84A041ECB}"/>
    <dgm:cxn modelId="{189B951D-911B-2A41-95C3-9F2928AB57D2}" type="presOf" srcId="{F56D09CD-4FBA-412E-B488-D1696DF6AE23}" destId="{3486751A-7F3D-D145-A760-B8ED0E5E816A}" srcOrd="0" destOrd="0" presId="urn:microsoft.com/office/officeart/2005/8/layout/list1"/>
    <dgm:cxn modelId="{1C925133-26F0-CB44-A84F-D0AD123921DD}" type="presOf" srcId="{C5AB3B0D-DD0A-8A41-A5EB-D98082162F57}" destId="{DD4EDC25-1FA7-DA4A-820D-705C8F13F513}" srcOrd="0" destOrd="0" presId="urn:microsoft.com/office/officeart/2005/8/layout/list1"/>
    <dgm:cxn modelId="{9E87A55C-12F8-6C42-BB36-72CF859BC23F}" type="presOf" srcId="{53694834-2237-DC48-AC26-911E5FB6597A}" destId="{DD4EDC25-1FA7-DA4A-820D-705C8F13F513}" srcOrd="0" destOrd="1" presId="urn:microsoft.com/office/officeart/2005/8/layout/list1"/>
    <dgm:cxn modelId="{2EC93666-1C93-1C4C-B43F-59AC91C6627B}" type="presOf" srcId="{9D6797EF-8F95-4465-A791-3AA2182D89FA}" destId="{F184FBB2-7E54-7146-B4FF-FE37DCDF40E6}" srcOrd="1" destOrd="0" presId="urn:microsoft.com/office/officeart/2005/8/layout/list1"/>
    <dgm:cxn modelId="{4C99F47C-AA40-4FB7-92E9-ADAC9FC13C24}" srcId="{C4191319-8B54-4EE8-B9DB-3D792A0A5F67}" destId="{9D6797EF-8F95-4465-A791-3AA2182D89FA}" srcOrd="1" destOrd="0" parTransId="{5A9DC804-FF80-464E-96C0-131A56B342FF}" sibTransId="{9D252C12-4BEF-4457-AB15-FA57FF90C015}"/>
    <dgm:cxn modelId="{1FFDD87D-1619-AD43-AB39-3A1F87678835}" type="presOf" srcId="{C4191319-8B54-4EE8-B9DB-3D792A0A5F67}" destId="{6804BCF2-2C62-204D-9FBF-A261B820C4CE}" srcOrd="0" destOrd="0" presId="urn:microsoft.com/office/officeart/2005/8/layout/list1"/>
    <dgm:cxn modelId="{5DBE5DD1-86BF-BF4E-AAAE-138BFF0D8C23}" type="presOf" srcId="{9D6797EF-8F95-4465-A791-3AA2182D89FA}" destId="{8AC90551-C7EE-764C-9C82-3D57D1EEF41B}" srcOrd="0" destOrd="0" presId="urn:microsoft.com/office/officeart/2005/8/layout/list1"/>
    <dgm:cxn modelId="{2E7194DD-E63E-794B-808D-04190F79EA07}" srcId="{F56D09CD-4FBA-412E-B488-D1696DF6AE23}" destId="{C5AB3B0D-DD0A-8A41-A5EB-D98082162F57}" srcOrd="0" destOrd="0" parTransId="{FAB141D8-4937-B449-BD39-142D52FBEB1D}" sibTransId="{F148E523-210F-E241-B790-6307E37BA594}"/>
    <dgm:cxn modelId="{9E82B2F2-04B2-7E44-AAC6-99A14EE3E893}" type="presOf" srcId="{F56D09CD-4FBA-412E-B488-D1696DF6AE23}" destId="{5E3DDBF9-FBE1-5A43-AF20-FF8A0550AAC5}" srcOrd="1" destOrd="0" presId="urn:microsoft.com/office/officeart/2005/8/layout/list1"/>
    <dgm:cxn modelId="{27769E7B-0331-2349-A8E5-6129167F514E}" type="presParOf" srcId="{6804BCF2-2C62-204D-9FBF-A261B820C4CE}" destId="{29AB65FE-676C-E145-BB09-C1F5467D7424}" srcOrd="0" destOrd="0" presId="urn:microsoft.com/office/officeart/2005/8/layout/list1"/>
    <dgm:cxn modelId="{AEC9BA29-A9A1-F94A-9C18-FB809800BF2A}" type="presParOf" srcId="{29AB65FE-676C-E145-BB09-C1F5467D7424}" destId="{3486751A-7F3D-D145-A760-B8ED0E5E816A}" srcOrd="0" destOrd="0" presId="urn:microsoft.com/office/officeart/2005/8/layout/list1"/>
    <dgm:cxn modelId="{EC374BD7-215E-9B4E-B3CF-0EA985FD2D7E}" type="presParOf" srcId="{29AB65FE-676C-E145-BB09-C1F5467D7424}" destId="{5E3DDBF9-FBE1-5A43-AF20-FF8A0550AAC5}" srcOrd="1" destOrd="0" presId="urn:microsoft.com/office/officeart/2005/8/layout/list1"/>
    <dgm:cxn modelId="{670B2DB7-565E-E14E-8501-0E8A7D2F862D}" type="presParOf" srcId="{6804BCF2-2C62-204D-9FBF-A261B820C4CE}" destId="{0BADBA10-5122-1945-9FF8-C8D1F38207EB}" srcOrd="1" destOrd="0" presId="urn:microsoft.com/office/officeart/2005/8/layout/list1"/>
    <dgm:cxn modelId="{33FD21B3-9BF5-9244-8D0B-25F6B10B4121}" type="presParOf" srcId="{6804BCF2-2C62-204D-9FBF-A261B820C4CE}" destId="{DD4EDC25-1FA7-DA4A-820D-705C8F13F513}" srcOrd="2" destOrd="0" presId="urn:microsoft.com/office/officeart/2005/8/layout/list1"/>
    <dgm:cxn modelId="{D0C19564-2DFC-0240-9EB8-DDEDF2885E42}" type="presParOf" srcId="{6804BCF2-2C62-204D-9FBF-A261B820C4CE}" destId="{D97E5F10-8572-A54E-ACF4-6D6ED9CBB751}" srcOrd="3" destOrd="0" presId="urn:microsoft.com/office/officeart/2005/8/layout/list1"/>
    <dgm:cxn modelId="{7E3D0658-CD20-6E41-9FB1-B9D369B2C247}" type="presParOf" srcId="{6804BCF2-2C62-204D-9FBF-A261B820C4CE}" destId="{6649E886-77D1-134B-9795-64B67DDA8FC6}" srcOrd="4" destOrd="0" presId="urn:microsoft.com/office/officeart/2005/8/layout/list1"/>
    <dgm:cxn modelId="{2997C1F4-8E1A-1849-8C99-1973E812D4F8}" type="presParOf" srcId="{6649E886-77D1-134B-9795-64B67DDA8FC6}" destId="{8AC90551-C7EE-764C-9C82-3D57D1EEF41B}" srcOrd="0" destOrd="0" presId="urn:microsoft.com/office/officeart/2005/8/layout/list1"/>
    <dgm:cxn modelId="{4608BC30-2C4E-B647-B150-F67893FDD299}" type="presParOf" srcId="{6649E886-77D1-134B-9795-64B67DDA8FC6}" destId="{F184FBB2-7E54-7146-B4FF-FE37DCDF40E6}" srcOrd="1" destOrd="0" presId="urn:microsoft.com/office/officeart/2005/8/layout/list1"/>
    <dgm:cxn modelId="{D87CBD75-E5B8-B84F-96CE-CC2036BD2853}" type="presParOf" srcId="{6804BCF2-2C62-204D-9FBF-A261B820C4CE}" destId="{DDD4B220-158D-D940-B827-6CD538133F50}" srcOrd="5" destOrd="0" presId="urn:microsoft.com/office/officeart/2005/8/layout/list1"/>
    <dgm:cxn modelId="{5BA96D56-0689-3341-879A-76B06EF8355C}" type="presParOf" srcId="{6804BCF2-2C62-204D-9FBF-A261B820C4CE}" destId="{E5FFF64E-9BE3-3140-8AB9-B6352BFE0E5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B7FF3-3092-496D-94E0-F91D767F80B7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018FED-5829-472E-8EA9-969AA8BB73D7}">
      <dgm:prSet/>
      <dgm:spPr/>
      <dgm:t>
        <a:bodyPr/>
        <a:lstStyle/>
        <a:p>
          <a:r>
            <a:rPr lang="en-US"/>
            <a:t>Nathan Kirkland</a:t>
          </a:r>
        </a:p>
      </dgm:t>
    </dgm:pt>
    <dgm:pt modelId="{145284E7-B0A8-435B-B664-E746CBDE751E}" type="parTrans" cxnId="{5150D55F-A029-4DA3-96CE-D96153D15023}">
      <dgm:prSet/>
      <dgm:spPr/>
      <dgm:t>
        <a:bodyPr/>
        <a:lstStyle/>
        <a:p>
          <a:endParaRPr lang="en-US"/>
        </a:p>
      </dgm:t>
    </dgm:pt>
    <dgm:pt modelId="{C294DB10-7446-40B8-A1C0-D1CB3A3B5BAA}" type="sibTrans" cxnId="{5150D55F-A029-4DA3-96CE-D96153D15023}">
      <dgm:prSet/>
      <dgm:spPr/>
      <dgm:t>
        <a:bodyPr/>
        <a:lstStyle/>
        <a:p>
          <a:endParaRPr lang="en-US"/>
        </a:p>
      </dgm:t>
    </dgm:pt>
    <dgm:pt modelId="{5DDA5FE4-BAA2-4770-9FEB-F4DD4F746E33}">
      <dgm:prSet/>
      <dgm:spPr/>
      <dgm:t>
        <a:bodyPr/>
        <a:lstStyle/>
        <a:p>
          <a:r>
            <a:rPr lang="en-US"/>
            <a:t>James Dolan</a:t>
          </a:r>
        </a:p>
      </dgm:t>
    </dgm:pt>
    <dgm:pt modelId="{4FD8659C-D578-40A3-AF92-08372F820521}" type="parTrans" cxnId="{E08353FA-4FF8-42EB-863C-EFFA2079C10A}">
      <dgm:prSet/>
      <dgm:spPr/>
      <dgm:t>
        <a:bodyPr/>
        <a:lstStyle/>
        <a:p>
          <a:endParaRPr lang="en-US"/>
        </a:p>
      </dgm:t>
    </dgm:pt>
    <dgm:pt modelId="{37D5EF4A-8866-443D-AFA0-262A3BE3C288}" type="sibTrans" cxnId="{E08353FA-4FF8-42EB-863C-EFFA2079C10A}">
      <dgm:prSet/>
      <dgm:spPr/>
      <dgm:t>
        <a:bodyPr/>
        <a:lstStyle/>
        <a:p>
          <a:endParaRPr lang="en-US"/>
        </a:p>
      </dgm:t>
    </dgm:pt>
    <dgm:pt modelId="{8D966A91-2483-4288-BCF3-73E7AEA706D3}">
      <dgm:prSet/>
      <dgm:spPr/>
      <dgm:t>
        <a:bodyPr/>
        <a:lstStyle/>
        <a:p>
          <a:r>
            <a:rPr lang="en-US" dirty="0"/>
            <a:t>Zach </a:t>
          </a:r>
          <a:r>
            <a:rPr lang="en-US" dirty="0" err="1"/>
            <a:t>Minneker</a:t>
          </a:r>
          <a:r>
            <a:rPr lang="en-US" dirty="0"/>
            <a:t> </a:t>
          </a:r>
        </a:p>
      </dgm:t>
    </dgm:pt>
    <dgm:pt modelId="{87C712A9-27DE-4C6B-A910-58900503F6DF}" type="parTrans" cxnId="{818A6803-F934-463F-8E24-DA9BCC9E71C8}">
      <dgm:prSet/>
      <dgm:spPr/>
      <dgm:t>
        <a:bodyPr/>
        <a:lstStyle/>
        <a:p>
          <a:endParaRPr lang="en-US"/>
        </a:p>
      </dgm:t>
    </dgm:pt>
    <dgm:pt modelId="{24250722-0017-4BBD-AA31-25EFD35920DB}" type="sibTrans" cxnId="{818A6803-F934-463F-8E24-DA9BCC9E71C8}">
      <dgm:prSet/>
      <dgm:spPr/>
      <dgm:t>
        <a:bodyPr/>
        <a:lstStyle/>
        <a:p>
          <a:endParaRPr lang="en-US"/>
        </a:p>
      </dgm:t>
    </dgm:pt>
    <dgm:pt modelId="{3FC1FAEA-9254-8E43-A02F-6D19EA9A724E}">
      <dgm:prSet/>
      <dgm:spPr/>
      <dgm:t>
        <a:bodyPr/>
        <a:lstStyle/>
        <a:p>
          <a:r>
            <a:rPr lang="en-US" dirty="0"/>
            <a:t>Kevin Choi</a:t>
          </a:r>
        </a:p>
      </dgm:t>
    </dgm:pt>
    <dgm:pt modelId="{A4E0EEF0-985C-EA4C-BAAF-8B042D60360C}" type="parTrans" cxnId="{F7315B98-2F23-0040-89D7-5B44D3EA0A88}">
      <dgm:prSet/>
      <dgm:spPr/>
    </dgm:pt>
    <dgm:pt modelId="{4113BE0E-4C4D-2D44-9AF8-34ED25E4EB9B}" type="sibTrans" cxnId="{F7315B98-2F23-0040-89D7-5B44D3EA0A88}">
      <dgm:prSet/>
      <dgm:spPr/>
    </dgm:pt>
    <dgm:pt modelId="{0A36477E-829D-7C45-BC45-7B0C66927B69}" type="pres">
      <dgm:prSet presAssocID="{B33B7FF3-3092-496D-94E0-F91D767F80B7}" presName="linear" presStyleCnt="0">
        <dgm:presLayoutVars>
          <dgm:dir/>
          <dgm:animLvl val="lvl"/>
          <dgm:resizeHandles val="exact"/>
        </dgm:presLayoutVars>
      </dgm:prSet>
      <dgm:spPr/>
    </dgm:pt>
    <dgm:pt modelId="{5F336FC0-8174-1E4C-988C-069403785D6F}" type="pres">
      <dgm:prSet presAssocID="{D6018FED-5829-472E-8EA9-969AA8BB73D7}" presName="parentLin" presStyleCnt="0"/>
      <dgm:spPr/>
    </dgm:pt>
    <dgm:pt modelId="{3CA42BD9-8DFF-3D48-AA84-FBC3C3503AF3}" type="pres">
      <dgm:prSet presAssocID="{D6018FED-5829-472E-8EA9-969AA8BB73D7}" presName="parentLeftMargin" presStyleLbl="node1" presStyleIdx="0" presStyleCnt="4"/>
      <dgm:spPr/>
    </dgm:pt>
    <dgm:pt modelId="{32514FE3-BB1B-5D40-A581-7BAB238B03D7}" type="pres">
      <dgm:prSet presAssocID="{D6018FED-5829-472E-8EA9-969AA8BB73D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96FF57-AA6C-9840-A3C9-B59BA3C482E5}" type="pres">
      <dgm:prSet presAssocID="{D6018FED-5829-472E-8EA9-969AA8BB73D7}" presName="negativeSpace" presStyleCnt="0"/>
      <dgm:spPr/>
    </dgm:pt>
    <dgm:pt modelId="{4509F95E-6CC1-2642-9FD7-B2572C350472}" type="pres">
      <dgm:prSet presAssocID="{D6018FED-5829-472E-8EA9-969AA8BB73D7}" presName="childText" presStyleLbl="conFgAcc1" presStyleIdx="0" presStyleCnt="4">
        <dgm:presLayoutVars>
          <dgm:bulletEnabled val="1"/>
        </dgm:presLayoutVars>
      </dgm:prSet>
      <dgm:spPr/>
    </dgm:pt>
    <dgm:pt modelId="{39C46E9C-4A17-014F-B4D6-07EC68507B74}" type="pres">
      <dgm:prSet presAssocID="{C294DB10-7446-40B8-A1C0-D1CB3A3B5BAA}" presName="spaceBetweenRectangles" presStyleCnt="0"/>
      <dgm:spPr/>
    </dgm:pt>
    <dgm:pt modelId="{6E98FB76-377F-1544-BE10-36ED2707324C}" type="pres">
      <dgm:prSet presAssocID="{5DDA5FE4-BAA2-4770-9FEB-F4DD4F746E33}" presName="parentLin" presStyleCnt="0"/>
      <dgm:spPr/>
    </dgm:pt>
    <dgm:pt modelId="{7465BECF-6845-8D4D-9129-C9E4E814F944}" type="pres">
      <dgm:prSet presAssocID="{5DDA5FE4-BAA2-4770-9FEB-F4DD4F746E33}" presName="parentLeftMargin" presStyleLbl="node1" presStyleIdx="0" presStyleCnt="4"/>
      <dgm:spPr/>
    </dgm:pt>
    <dgm:pt modelId="{86DA9475-DE47-D94B-85DD-D9CA9354A36E}" type="pres">
      <dgm:prSet presAssocID="{5DDA5FE4-BAA2-4770-9FEB-F4DD4F746E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DC738D-8D5D-2141-BE23-4704C35CBAAF}" type="pres">
      <dgm:prSet presAssocID="{5DDA5FE4-BAA2-4770-9FEB-F4DD4F746E33}" presName="negativeSpace" presStyleCnt="0"/>
      <dgm:spPr/>
    </dgm:pt>
    <dgm:pt modelId="{FCE35D05-EB2D-D84B-A50A-9DA15F20B7CE}" type="pres">
      <dgm:prSet presAssocID="{5DDA5FE4-BAA2-4770-9FEB-F4DD4F746E33}" presName="childText" presStyleLbl="conFgAcc1" presStyleIdx="1" presStyleCnt="4">
        <dgm:presLayoutVars>
          <dgm:bulletEnabled val="1"/>
        </dgm:presLayoutVars>
      </dgm:prSet>
      <dgm:spPr/>
    </dgm:pt>
    <dgm:pt modelId="{C88D80F2-CFA1-D54C-931F-F32A8835BEB1}" type="pres">
      <dgm:prSet presAssocID="{37D5EF4A-8866-443D-AFA0-262A3BE3C288}" presName="spaceBetweenRectangles" presStyleCnt="0"/>
      <dgm:spPr/>
    </dgm:pt>
    <dgm:pt modelId="{D3EE0F2A-D7C1-D44C-92EF-6863A5A69DFD}" type="pres">
      <dgm:prSet presAssocID="{8D966A91-2483-4288-BCF3-73E7AEA706D3}" presName="parentLin" presStyleCnt="0"/>
      <dgm:spPr/>
    </dgm:pt>
    <dgm:pt modelId="{80F26730-C314-FA42-AF87-E61F92645224}" type="pres">
      <dgm:prSet presAssocID="{8D966A91-2483-4288-BCF3-73E7AEA706D3}" presName="parentLeftMargin" presStyleLbl="node1" presStyleIdx="1" presStyleCnt="4"/>
      <dgm:spPr/>
    </dgm:pt>
    <dgm:pt modelId="{68476FE3-C60B-7245-8073-FB7AA477FB69}" type="pres">
      <dgm:prSet presAssocID="{8D966A91-2483-4288-BCF3-73E7AEA706D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9D7A65-3E4B-7B43-BCEE-0421F34C90F2}" type="pres">
      <dgm:prSet presAssocID="{8D966A91-2483-4288-BCF3-73E7AEA706D3}" presName="negativeSpace" presStyleCnt="0"/>
      <dgm:spPr/>
    </dgm:pt>
    <dgm:pt modelId="{613732CC-BE76-7342-A351-928901942707}" type="pres">
      <dgm:prSet presAssocID="{8D966A91-2483-4288-BCF3-73E7AEA706D3}" presName="childText" presStyleLbl="conFgAcc1" presStyleIdx="2" presStyleCnt="4">
        <dgm:presLayoutVars>
          <dgm:bulletEnabled val="1"/>
        </dgm:presLayoutVars>
      </dgm:prSet>
      <dgm:spPr/>
    </dgm:pt>
    <dgm:pt modelId="{A577E81D-28C2-4444-8BF5-05CEC03F370B}" type="pres">
      <dgm:prSet presAssocID="{24250722-0017-4BBD-AA31-25EFD35920DB}" presName="spaceBetweenRectangles" presStyleCnt="0"/>
      <dgm:spPr/>
    </dgm:pt>
    <dgm:pt modelId="{8542EA0D-99C9-E248-8D41-2EA9B1663913}" type="pres">
      <dgm:prSet presAssocID="{3FC1FAEA-9254-8E43-A02F-6D19EA9A724E}" presName="parentLin" presStyleCnt="0"/>
      <dgm:spPr/>
    </dgm:pt>
    <dgm:pt modelId="{B2235E74-BBF6-2244-B6FA-745655D70071}" type="pres">
      <dgm:prSet presAssocID="{3FC1FAEA-9254-8E43-A02F-6D19EA9A724E}" presName="parentLeftMargin" presStyleLbl="node1" presStyleIdx="2" presStyleCnt="4"/>
      <dgm:spPr/>
    </dgm:pt>
    <dgm:pt modelId="{24B34883-1E66-7340-908C-660C94E5C541}" type="pres">
      <dgm:prSet presAssocID="{3FC1FAEA-9254-8E43-A02F-6D19EA9A724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5DEBEA2-4983-4647-B96D-DF943AE90F1E}" type="pres">
      <dgm:prSet presAssocID="{3FC1FAEA-9254-8E43-A02F-6D19EA9A724E}" presName="negativeSpace" presStyleCnt="0"/>
      <dgm:spPr/>
    </dgm:pt>
    <dgm:pt modelId="{18009CED-0F67-794B-9D4B-4658AF0F7D8C}" type="pres">
      <dgm:prSet presAssocID="{3FC1FAEA-9254-8E43-A02F-6D19EA9A724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18A6803-F934-463F-8E24-DA9BCC9E71C8}" srcId="{B33B7FF3-3092-496D-94E0-F91D767F80B7}" destId="{8D966A91-2483-4288-BCF3-73E7AEA706D3}" srcOrd="2" destOrd="0" parTransId="{87C712A9-27DE-4C6B-A910-58900503F6DF}" sibTransId="{24250722-0017-4BBD-AA31-25EFD35920DB}"/>
    <dgm:cxn modelId="{7C30DF15-891C-7549-AD78-8D7C0770F707}" type="presOf" srcId="{D6018FED-5829-472E-8EA9-969AA8BB73D7}" destId="{32514FE3-BB1B-5D40-A581-7BAB238B03D7}" srcOrd="1" destOrd="0" presId="urn:microsoft.com/office/officeart/2005/8/layout/list1"/>
    <dgm:cxn modelId="{8FB39549-F837-B142-97B8-5B2A5471DFF2}" type="presOf" srcId="{8D966A91-2483-4288-BCF3-73E7AEA706D3}" destId="{68476FE3-C60B-7245-8073-FB7AA477FB69}" srcOrd="1" destOrd="0" presId="urn:microsoft.com/office/officeart/2005/8/layout/list1"/>
    <dgm:cxn modelId="{D051D34C-0D4B-D645-85B8-A551FAB73F9C}" type="presOf" srcId="{5DDA5FE4-BAA2-4770-9FEB-F4DD4F746E33}" destId="{86DA9475-DE47-D94B-85DD-D9CA9354A36E}" srcOrd="1" destOrd="0" presId="urn:microsoft.com/office/officeart/2005/8/layout/list1"/>
    <dgm:cxn modelId="{843D0B50-A632-B547-851C-401DCB404EE2}" type="presOf" srcId="{D6018FED-5829-472E-8EA9-969AA8BB73D7}" destId="{3CA42BD9-8DFF-3D48-AA84-FBC3C3503AF3}" srcOrd="0" destOrd="0" presId="urn:microsoft.com/office/officeart/2005/8/layout/list1"/>
    <dgm:cxn modelId="{E0C4B25C-7435-6743-8A0F-ABAFCD2D5441}" type="presOf" srcId="{3FC1FAEA-9254-8E43-A02F-6D19EA9A724E}" destId="{B2235E74-BBF6-2244-B6FA-745655D70071}" srcOrd="0" destOrd="0" presId="urn:microsoft.com/office/officeart/2005/8/layout/list1"/>
    <dgm:cxn modelId="{5150D55F-A029-4DA3-96CE-D96153D15023}" srcId="{B33B7FF3-3092-496D-94E0-F91D767F80B7}" destId="{D6018FED-5829-472E-8EA9-969AA8BB73D7}" srcOrd="0" destOrd="0" parTransId="{145284E7-B0A8-435B-B664-E746CBDE751E}" sibTransId="{C294DB10-7446-40B8-A1C0-D1CB3A3B5BAA}"/>
    <dgm:cxn modelId="{89090B68-B5C9-7042-92A9-F64CD9DF1B4A}" type="presOf" srcId="{B33B7FF3-3092-496D-94E0-F91D767F80B7}" destId="{0A36477E-829D-7C45-BC45-7B0C66927B69}" srcOrd="0" destOrd="0" presId="urn:microsoft.com/office/officeart/2005/8/layout/list1"/>
    <dgm:cxn modelId="{F7315B98-2F23-0040-89D7-5B44D3EA0A88}" srcId="{B33B7FF3-3092-496D-94E0-F91D767F80B7}" destId="{3FC1FAEA-9254-8E43-A02F-6D19EA9A724E}" srcOrd="3" destOrd="0" parTransId="{A4E0EEF0-985C-EA4C-BAAF-8B042D60360C}" sibTransId="{4113BE0E-4C4D-2D44-9AF8-34ED25E4EB9B}"/>
    <dgm:cxn modelId="{74BA33C0-EC84-EA49-B523-AED1619F5FA4}" type="presOf" srcId="{5DDA5FE4-BAA2-4770-9FEB-F4DD4F746E33}" destId="{7465BECF-6845-8D4D-9129-C9E4E814F944}" srcOrd="0" destOrd="0" presId="urn:microsoft.com/office/officeart/2005/8/layout/list1"/>
    <dgm:cxn modelId="{D59887D4-F3ED-9A4F-9CC2-791D4FE7B483}" type="presOf" srcId="{3FC1FAEA-9254-8E43-A02F-6D19EA9A724E}" destId="{24B34883-1E66-7340-908C-660C94E5C541}" srcOrd="1" destOrd="0" presId="urn:microsoft.com/office/officeart/2005/8/layout/list1"/>
    <dgm:cxn modelId="{4949BCF8-05C1-E04A-A501-836DFCCEE303}" type="presOf" srcId="{8D966A91-2483-4288-BCF3-73E7AEA706D3}" destId="{80F26730-C314-FA42-AF87-E61F92645224}" srcOrd="0" destOrd="0" presId="urn:microsoft.com/office/officeart/2005/8/layout/list1"/>
    <dgm:cxn modelId="{E08353FA-4FF8-42EB-863C-EFFA2079C10A}" srcId="{B33B7FF3-3092-496D-94E0-F91D767F80B7}" destId="{5DDA5FE4-BAA2-4770-9FEB-F4DD4F746E33}" srcOrd="1" destOrd="0" parTransId="{4FD8659C-D578-40A3-AF92-08372F820521}" sibTransId="{37D5EF4A-8866-443D-AFA0-262A3BE3C288}"/>
    <dgm:cxn modelId="{A4DABF31-E18F-DE47-A99A-2450CB50F85F}" type="presParOf" srcId="{0A36477E-829D-7C45-BC45-7B0C66927B69}" destId="{5F336FC0-8174-1E4C-988C-069403785D6F}" srcOrd="0" destOrd="0" presId="urn:microsoft.com/office/officeart/2005/8/layout/list1"/>
    <dgm:cxn modelId="{AADDB527-1B90-E043-9618-7B5A1C53E47C}" type="presParOf" srcId="{5F336FC0-8174-1E4C-988C-069403785D6F}" destId="{3CA42BD9-8DFF-3D48-AA84-FBC3C3503AF3}" srcOrd="0" destOrd="0" presId="urn:microsoft.com/office/officeart/2005/8/layout/list1"/>
    <dgm:cxn modelId="{5B1A2D84-3256-974E-87F5-B2BB70991B01}" type="presParOf" srcId="{5F336FC0-8174-1E4C-988C-069403785D6F}" destId="{32514FE3-BB1B-5D40-A581-7BAB238B03D7}" srcOrd="1" destOrd="0" presId="urn:microsoft.com/office/officeart/2005/8/layout/list1"/>
    <dgm:cxn modelId="{55E83321-A3C2-D842-B16B-938D5EB39003}" type="presParOf" srcId="{0A36477E-829D-7C45-BC45-7B0C66927B69}" destId="{0E96FF57-AA6C-9840-A3C9-B59BA3C482E5}" srcOrd="1" destOrd="0" presId="urn:microsoft.com/office/officeart/2005/8/layout/list1"/>
    <dgm:cxn modelId="{963515BD-72CD-2D4A-BD16-FE0AAC0F88A0}" type="presParOf" srcId="{0A36477E-829D-7C45-BC45-7B0C66927B69}" destId="{4509F95E-6CC1-2642-9FD7-B2572C350472}" srcOrd="2" destOrd="0" presId="urn:microsoft.com/office/officeart/2005/8/layout/list1"/>
    <dgm:cxn modelId="{0A76E803-7759-E942-9E29-6CD5157E1C42}" type="presParOf" srcId="{0A36477E-829D-7C45-BC45-7B0C66927B69}" destId="{39C46E9C-4A17-014F-B4D6-07EC68507B74}" srcOrd="3" destOrd="0" presId="urn:microsoft.com/office/officeart/2005/8/layout/list1"/>
    <dgm:cxn modelId="{AA67E7F2-E07B-6C48-B85E-E5328A5DE49B}" type="presParOf" srcId="{0A36477E-829D-7C45-BC45-7B0C66927B69}" destId="{6E98FB76-377F-1544-BE10-36ED2707324C}" srcOrd="4" destOrd="0" presId="urn:microsoft.com/office/officeart/2005/8/layout/list1"/>
    <dgm:cxn modelId="{91E9FFFD-73CE-9947-93C0-765F95F9A509}" type="presParOf" srcId="{6E98FB76-377F-1544-BE10-36ED2707324C}" destId="{7465BECF-6845-8D4D-9129-C9E4E814F944}" srcOrd="0" destOrd="0" presId="urn:microsoft.com/office/officeart/2005/8/layout/list1"/>
    <dgm:cxn modelId="{FFC51198-D34A-2A4B-A8C9-0429F77FA920}" type="presParOf" srcId="{6E98FB76-377F-1544-BE10-36ED2707324C}" destId="{86DA9475-DE47-D94B-85DD-D9CA9354A36E}" srcOrd="1" destOrd="0" presId="urn:microsoft.com/office/officeart/2005/8/layout/list1"/>
    <dgm:cxn modelId="{07750FFB-CF76-E84E-A783-588EB76E0646}" type="presParOf" srcId="{0A36477E-829D-7C45-BC45-7B0C66927B69}" destId="{28DC738D-8D5D-2141-BE23-4704C35CBAAF}" srcOrd="5" destOrd="0" presId="urn:microsoft.com/office/officeart/2005/8/layout/list1"/>
    <dgm:cxn modelId="{1B2AB034-E55D-224E-8525-ABFF45B7DF34}" type="presParOf" srcId="{0A36477E-829D-7C45-BC45-7B0C66927B69}" destId="{FCE35D05-EB2D-D84B-A50A-9DA15F20B7CE}" srcOrd="6" destOrd="0" presId="urn:microsoft.com/office/officeart/2005/8/layout/list1"/>
    <dgm:cxn modelId="{669D621E-9058-9746-87F4-14519F458BE5}" type="presParOf" srcId="{0A36477E-829D-7C45-BC45-7B0C66927B69}" destId="{C88D80F2-CFA1-D54C-931F-F32A8835BEB1}" srcOrd="7" destOrd="0" presId="urn:microsoft.com/office/officeart/2005/8/layout/list1"/>
    <dgm:cxn modelId="{019E7030-3B2B-D842-8A88-A46673797E16}" type="presParOf" srcId="{0A36477E-829D-7C45-BC45-7B0C66927B69}" destId="{D3EE0F2A-D7C1-D44C-92EF-6863A5A69DFD}" srcOrd="8" destOrd="0" presId="urn:microsoft.com/office/officeart/2005/8/layout/list1"/>
    <dgm:cxn modelId="{7778C97F-117E-6A4D-830B-53F4BE4335C7}" type="presParOf" srcId="{D3EE0F2A-D7C1-D44C-92EF-6863A5A69DFD}" destId="{80F26730-C314-FA42-AF87-E61F92645224}" srcOrd="0" destOrd="0" presId="urn:microsoft.com/office/officeart/2005/8/layout/list1"/>
    <dgm:cxn modelId="{6C4D656B-2524-B948-8EDD-515AE2615ACC}" type="presParOf" srcId="{D3EE0F2A-D7C1-D44C-92EF-6863A5A69DFD}" destId="{68476FE3-C60B-7245-8073-FB7AA477FB69}" srcOrd="1" destOrd="0" presId="urn:microsoft.com/office/officeart/2005/8/layout/list1"/>
    <dgm:cxn modelId="{3D34B049-CB84-4548-BDBC-858F4CAA4308}" type="presParOf" srcId="{0A36477E-829D-7C45-BC45-7B0C66927B69}" destId="{B29D7A65-3E4B-7B43-BCEE-0421F34C90F2}" srcOrd="9" destOrd="0" presId="urn:microsoft.com/office/officeart/2005/8/layout/list1"/>
    <dgm:cxn modelId="{216724D7-9604-ED4A-8355-E1C5A7DAE18A}" type="presParOf" srcId="{0A36477E-829D-7C45-BC45-7B0C66927B69}" destId="{613732CC-BE76-7342-A351-928901942707}" srcOrd="10" destOrd="0" presId="urn:microsoft.com/office/officeart/2005/8/layout/list1"/>
    <dgm:cxn modelId="{2725F762-9774-C946-B9CF-E8785433ACED}" type="presParOf" srcId="{0A36477E-829D-7C45-BC45-7B0C66927B69}" destId="{A577E81D-28C2-4444-8BF5-05CEC03F370B}" srcOrd="11" destOrd="0" presId="urn:microsoft.com/office/officeart/2005/8/layout/list1"/>
    <dgm:cxn modelId="{E36ED587-AC56-C946-97BA-20CF55E92921}" type="presParOf" srcId="{0A36477E-829D-7C45-BC45-7B0C66927B69}" destId="{8542EA0D-99C9-E248-8D41-2EA9B1663913}" srcOrd="12" destOrd="0" presId="urn:microsoft.com/office/officeart/2005/8/layout/list1"/>
    <dgm:cxn modelId="{1C208029-FCAB-A849-9281-C2E42A487592}" type="presParOf" srcId="{8542EA0D-99C9-E248-8D41-2EA9B1663913}" destId="{B2235E74-BBF6-2244-B6FA-745655D70071}" srcOrd="0" destOrd="0" presId="urn:microsoft.com/office/officeart/2005/8/layout/list1"/>
    <dgm:cxn modelId="{9D131D8E-DF43-AB4B-9269-99816EC91A8A}" type="presParOf" srcId="{8542EA0D-99C9-E248-8D41-2EA9B1663913}" destId="{24B34883-1E66-7340-908C-660C94E5C541}" srcOrd="1" destOrd="0" presId="urn:microsoft.com/office/officeart/2005/8/layout/list1"/>
    <dgm:cxn modelId="{55851C43-B371-8B47-A47A-71346A91D080}" type="presParOf" srcId="{0A36477E-829D-7C45-BC45-7B0C66927B69}" destId="{15DEBEA2-4983-4647-B96D-DF943AE90F1E}" srcOrd="13" destOrd="0" presId="urn:microsoft.com/office/officeart/2005/8/layout/list1"/>
    <dgm:cxn modelId="{2C63EDB2-51C7-B348-953F-F27684720FAE}" type="presParOf" srcId="{0A36477E-829D-7C45-BC45-7B0C66927B69}" destId="{18009CED-0F67-794B-9D4B-4658AF0F7D8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95D0F3-F6F8-4705-B830-BE0DB8AAA77B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C6E8725-B26C-432C-9D88-5E1532DA4312}">
      <dgm:prSet/>
      <dgm:spPr/>
      <dgm:t>
        <a:bodyPr/>
        <a:lstStyle/>
        <a:p>
          <a:r>
            <a:rPr lang="en-US" dirty="0"/>
            <a:t>Malloc</a:t>
          </a:r>
        </a:p>
      </dgm:t>
    </dgm:pt>
    <dgm:pt modelId="{1EE4D67F-A50E-49F1-AF0A-E267A10A9FBC}" type="parTrans" cxnId="{6146D032-B545-4235-88B9-00A5CDD0B9D6}">
      <dgm:prSet/>
      <dgm:spPr/>
      <dgm:t>
        <a:bodyPr/>
        <a:lstStyle/>
        <a:p>
          <a:endParaRPr lang="en-US"/>
        </a:p>
      </dgm:t>
    </dgm:pt>
    <dgm:pt modelId="{12618B82-9D35-4256-9833-059F5E09CB5D}" type="sibTrans" cxnId="{6146D032-B545-4235-88B9-00A5CDD0B9D6}">
      <dgm:prSet/>
      <dgm:spPr/>
      <dgm:t>
        <a:bodyPr/>
        <a:lstStyle/>
        <a:p>
          <a:endParaRPr lang="en-US"/>
        </a:p>
      </dgm:t>
    </dgm:pt>
    <dgm:pt modelId="{628BA78E-4F0D-42A2-BE52-D13CA7DA3732}">
      <dgm:prSet/>
      <dgm:spPr/>
      <dgm:t>
        <a:bodyPr/>
        <a:lstStyle/>
        <a:p>
          <a:r>
            <a:rPr lang="en-US" b="1" i="1"/>
            <a:t>M</a:t>
          </a:r>
          <a:r>
            <a:rPr lang="en-US"/>
            <a:t>emory </a:t>
          </a:r>
          <a:r>
            <a:rPr lang="en-US" b="1"/>
            <a:t>Alloc</a:t>
          </a:r>
          <a:r>
            <a:rPr lang="en-US"/>
            <a:t>ation</a:t>
          </a:r>
        </a:p>
      </dgm:t>
    </dgm:pt>
    <dgm:pt modelId="{3AE05219-5072-42CE-B48F-B158B5CA940D}" type="parTrans" cxnId="{3E69F7CC-2424-4FF5-9185-AC72C3302E6F}">
      <dgm:prSet/>
      <dgm:spPr/>
      <dgm:t>
        <a:bodyPr/>
        <a:lstStyle/>
        <a:p>
          <a:endParaRPr lang="en-US"/>
        </a:p>
      </dgm:t>
    </dgm:pt>
    <dgm:pt modelId="{A056671D-3B4F-4149-9F9E-C78560AB623E}" type="sibTrans" cxnId="{3E69F7CC-2424-4FF5-9185-AC72C3302E6F}">
      <dgm:prSet/>
      <dgm:spPr/>
      <dgm:t>
        <a:bodyPr/>
        <a:lstStyle/>
        <a:p>
          <a:endParaRPr lang="en-US"/>
        </a:p>
      </dgm:t>
    </dgm:pt>
    <dgm:pt modelId="{EDC1E984-997D-44D6-A789-E188DDC0F569}">
      <dgm:prSet/>
      <dgm:spPr/>
      <dgm:t>
        <a:bodyPr/>
        <a:lstStyle/>
        <a:p>
          <a:r>
            <a:rPr lang="en-US"/>
            <a:t>Ask for dynamic sized section of memory</a:t>
          </a:r>
        </a:p>
      </dgm:t>
    </dgm:pt>
    <dgm:pt modelId="{3018AA6C-F2C9-4606-9AD4-C8080C22CD2A}" type="parTrans" cxnId="{8F028FD0-43AE-495B-AB74-D612A042B668}">
      <dgm:prSet/>
      <dgm:spPr/>
      <dgm:t>
        <a:bodyPr/>
        <a:lstStyle/>
        <a:p>
          <a:endParaRPr lang="en-US"/>
        </a:p>
      </dgm:t>
    </dgm:pt>
    <dgm:pt modelId="{33EF3BAD-CFD2-4696-AA7A-4434AC7F40A7}" type="sibTrans" cxnId="{8F028FD0-43AE-495B-AB74-D612A042B668}">
      <dgm:prSet/>
      <dgm:spPr/>
      <dgm:t>
        <a:bodyPr/>
        <a:lstStyle/>
        <a:p>
          <a:endParaRPr lang="en-US"/>
        </a:p>
      </dgm:t>
    </dgm:pt>
    <dgm:pt modelId="{590BE7F3-F44E-4087-995E-EC6E11336AB4}">
      <dgm:prSet/>
      <dgm:spPr/>
      <dgm:t>
        <a:bodyPr/>
        <a:lstStyle/>
        <a:p>
          <a:r>
            <a:rPr lang="en-US" dirty="0"/>
            <a:t>Free</a:t>
          </a:r>
        </a:p>
      </dgm:t>
    </dgm:pt>
    <dgm:pt modelId="{BF486459-564B-4883-B20D-E3A6CF3F6822}" type="parTrans" cxnId="{A26F7335-FB6F-496A-801A-5A5E93DB50C6}">
      <dgm:prSet/>
      <dgm:spPr/>
      <dgm:t>
        <a:bodyPr/>
        <a:lstStyle/>
        <a:p>
          <a:endParaRPr lang="en-US"/>
        </a:p>
      </dgm:t>
    </dgm:pt>
    <dgm:pt modelId="{BA7D248A-8605-46D0-A5B5-585910257D8F}" type="sibTrans" cxnId="{A26F7335-FB6F-496A-801A-5A5E93DB50C6}">
      <dgm:prSet/>
      <dgm:spPr/>
      <dgm:t>
        <a:bodyPr/>
        <a:lstStyle/>
        <a:p>
          <a:endParaRPr lang="en-US"/>
        </a:p>
      </dgm:t>
    </dgm:pt>
    <dgm:pt modelId="{1A467541-A04A-419C-8D9B-666E77B3A905}">
      <dgm:prSet/>
      <dgm:spPr/>
      <dgm:t>
        <a:bodyPr/>
        <a:lstStyle/>
        <a:p>
          <a:r>
            <a:rPr lang="en-US"/>
            <a:t>Give back the dynamic section of memory</a:t>
          </a:r>
        </a:p>
      </dgm:t>
    </dgm:pt>
    <dgm:pt modelId="{4F8484DB-FBE5-4EBA-BDFF-9AE61C657C97}" type="parTrans" cxnId="{C63DC3D7-A172-4F91-AF64-42A204E0B982}">
      <dgm:prSet/>
      <dgm:spPr/>
      <dgm:t>
        <a:bodyPr/>
        <a:lstStyle/>
        <a:p>
          <a:endParaRPr lang="en-US"/>
        </a:p>
      </dgm:t>
    </dgm:pt>
    <dgm:pt modelId="{08BDCFD0-606F-434E-BD90-416E40033155}" type="sibTrans" cxnId="{C63DC3D7-A172-4F91-AF64-42A204E0B982}">
      <dgm:prSet/>
      <dgm:spPr/>
      <dgm:t>
        <a:bodyPr/>
        <a:lstStyle/>
        <a:p>
          <a:endParaRPr lang="en-US"/>
        </a:p>
      </dgm:t>
    </dgm:pt>
    <dgm:pt modelId="{0900FFC9-6692-452C-AAF6-65CA442CC758}">
      <dgm:prSet/>
      <dgm:spPr/>
      <dgm:t>
        <a:bodyPr/>
        <a:lstStyle/>
        <a:p>
          <a:r>
            <a:rPr lang="en-US"/>
            <a:t>Can be reused</a:t>
          </a:r>
        </a:p>
      </dgm:t>
    </dgm:pt>
    <dgm:pt modelId="{F7E0360F-399B-4469-B364-506CCE032A36}" type="parTrans" cxnId="{F26EC33B-60B2-4BF7-87DE-36CFFC03403A}">
      <dgm:prSet/>
      <dgm:spPr/>
      <dgm:t>
        <a:bodyPr/>
        <a:lstStyle/>
        <a:p>
          <a:endParaRPr lang="en-US"/>
        </a:p>
      </dgm:t>
    </dgm:pt>
    <dgm:pt modelId="{3756B336-5FEF-40BB-B2F5-21D76C9E29AD}" type="sibTrans" cxnId="{F26EC33B-60B2-4BF7-87DE-36CFFC03403A}">
      <dgm:prSet/>
      <dgm:spPr/>
      <dgm:t>
        <a:bodyPr/>
        <a:lstStyle/>
        <a:p>
          <a:endParaRPr lang="en-US"/>
        </a:p>
      </dgm:t>
    </dgm:pt>
    <dgm:pt modelId="{1D6E6FEC-27A7-4D19-850C-18FEBDAAA405}">
      <dgm:prSet/>
      <dgm:spPr/>
      <dgm:t>
        <a:bodyPr/>
        <a:lstStyle/>
        <a:p>
          <a:r>
            <a:rPr lang="en-US"/>
            <a:t>Others (variants of Malloc):</a:t>
          </a:r>
        </a:p>
      </dgm:t>
    </dgm:pt>
    <dgm:pt modelId="{02E00FB5-1FB4-4640-8FAB-945F782F6432}" type="parTrans" cxnId="{F87540BB-F3C1-483C-8887-2B5F62418172}">
      <dgm:prSet/>
      <dgm:spPr/>
      <dgm:t>
        <a:bodyPr/>
        <a:lstStyle/>
        <a:p>
          <a:endParaRPr lang="en-US"/>
        </a:p>
      </dgm:t>
    </dgm:pt>
    <dgm:pt modelId="{DDCD5F8D-3C29-43D7-9BDC-70D5B068E2BB}" type="sibTrans" cxnId="{F87540BB-F3C1-483C-8887-2B5F62418172}">
      <dgm:prSet/>
      <dgm:spPr/>
      <dgm:t>
        <a:bodyPr/>
        <a:lstStyle/>
        <a:p>
          <a:endParaRPr lang="en-US"/>
        </a:p>
      </dgm:t>
    </dgm:pt>
    <dgm:pt modelId="{7C884C62-B7AA-440C-BDC2-F21DFB6FF13B}">
      <dgm:prSet/>
      <dgm:spPr/>
      <dgm:t>
        <a:bodyPr/>
        <a:lstStyle/>
        <a:p>
          <a:r>
            <a:rPr lang="en-US"/>
            <a:t>calloc </a:t>
          </a:r>
        </a:p>
      </dgm:t>
    </dgm:pt>
    <dgm:pt modelId="{087D16E1-69FF-4C5E-AD86-7834148A1805}" type="parTrans" cxnId="{6E86586D-81DE-45F5-934C-2CE2565BF245}">
      <dgm:prSet/>
      <dgm:spPr/>
      <dgm:t>
        <a:bodyPr/>
        <a:lstStyle/>
        <a:p>
          <a:endParaRPr lang="en-US"/>
        </a:p>
      </dgm:t>
    </dgm:pt>
    <dgm:pt modelId="{9D101D10-95CF-4122-80C6-D293197328CD}" type="sibTrans" cxnId="{6E86586D-81DE-45F5-934C-2CE2565BF245}">
      <dgm:prSet/>
      <dgm:spPr/>
      <dgm:t>
        <a:bodyPr/>
        <a:lstStyle/>
        <a:p>
          <a:endParaRPr lang="en-US"/>
        </a:p>
      </dgm:t>
    </dgm:pt>
    <dgm:pt modelId="{04084FCB-6F3D-4703-B3EF-FB9807E7F2D4}">
      <dgm:prSet/>
      <dgm:spPr/>
      <dgm:t>
        <a:bodyPr/>
        <a:lstStyle/>
        <a:p>
          <a:r>
            <a:rPr lang="en-US"/>
            <a:t>realloc </a:t>
          </a:r>
        </a:p>
      </dgm:t>
    </dgm:pt>
    <dgm:pt modelId="{87ECF3A7-F726-41C4-BAB9-847CDF2A8D1D}" type="parTrans" cxnId="{A4E7D86A-35A0-4B2B-87C4-AE54A49813AC}">
      <dgm:prSet/>
      <dgm:spPr/>
      <dgm:t>
        <a:bodyPr/>
        <a:lstStyle/>
        <a:p>
          <a:endParaRPr lang="en-US"/>
        </a:p>
      </dgm:t>
    </dgm:pt>
    <dgm:pt modelId="{A1802B02-616C-47E6-8AB4-97D6FD131D32}" type="sibTrans" cxnId="{A4E7D86A-35A0-4B2B-87C4-AE54A49813AC}">
      <dgm:prSet/>
      <dgm:spPr/>
      <dgm:t>
        <a:bodyPr/>
        <a:lstStyle/>
        <a:p>
          <a:endParaRPr lang="en-US"/>
        </a:p>
      </dgm:t>
    </dgm:pt>
    <dgm:pt modelId="{0C018948-6B1A-5646-900C-FA1241B0973F}" type="pres">
      <dgm:prSet presAssocID="{FE95D0F3-F6F8-4705-B830-BE0DB8AAA77B}" presName="Name0" presStyleCnt="0">
        <dgm:presLayoutVars>
          <dgm:dir/>
          <dgm:animLvl val="lvl"/>
          <dgm:resizeHandles val="exact"/>
        </dgm:presLayoutVars>
      </dgm:prSet>
      <dgm:spPr/>
    </dgm:pt>
    <dgm:pt modelId="{6520B23C-2360-E645-AB65-B0E3DA5AC91A}" type="pres">
      <dgm:prSet presAssocID="{3C6E8725-B26C-432C-9D88-5E1532DA4312}" presName="composite" presStyleCnt="0"/>
      <dgm:spPr/>
    </dgm:pt>
    <dgm:pt modelId="{0D198C5B-7C67-4042-9E9D-60E9FA7E870B}" type="pres">
      <dgm:prSet presAssocID="{3C6E8725-B26C-432C-9D88-5E1532DA43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132E22-782A-DD47-A359-432640972C6A}" type="pres">
      <dgm:prSet presAssocID="{3C6E8725-B26C-432C-9D88-5E1532DA4312}" presName="desTx" presStyleLbl="alignAccFollowNode1" presStyleIdx="0" presStyleCnt="3">
        <dgm:presLayoutVars>
          <dgm:bulletEnabled val="1"/>
        </dgm:presLayoutVars>
      </dgm:prSet>
      <dgm:spPr/>
    </dgm:pt>
    <dgm:pt modelId="{61BCB8AD-5C6C-E343-87F8-EC40F0271457}" type="pres">
      <dgm:prSet presAssocID="{12618B82-9D35-4256-9833-059F5E09CB5D}" presName="space" presStyleCnt="0"/>
      <dgm:spPr/>
    </dgm:pt>
    <dgm:pt modelId="{36CD217C-069C-D349-A8AF-8CC923FDFDEE}" type="pres">
      <dgm:prSet presAssocID="{590BE7F3-F44E-4087-995E-EC6E11336AB4}" presName="composite" presStyleCnt="0"/>
      <dgm:spPr/>
    </dgm:pt>
    <dgm:pt modelId="{D151E721-4D96-284C-9881-A82BC757A12B}" type="pres">
      <dgm:prSet presAssocID="{590BE7F3-F44E-4087-995E-EC6E11336A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9D5CA4-D522-A042-8979-A42C70EE6D52}" type="pres">
      <dgm:prSet presAssocID="{590BE7F3-F44E-4087-995E-EC6E11336AB4}" presName="desTx" presStyleLbl="alignAccFollowNode1" presStyleIdx="1" presStyleCnt="3">
        <dgm:presLayoutVars>
          <dgm:bulletEnabled val="1"/>
        </dgm:presLayoutVars>
      </dgm:prSet>
      <dgm:spPr/>
    </dgm:pt>
    <dgm:pt modelId="{A6FA16F9-7BFB-2945-AE75-B5BC3E10FAFA}" type="pres">
      <dgm:prSet presAssocID="{BA7D248A-8605-46D0-A5B5-585910257D8F}" presName="space" presStyleCnt="0"/>
      <dgm:spPr/>
    </dgm:pt>
    <dgm:pt modelId="{1600413D-A09D-5C4F-A493-4C419107B7C0}" type="pres">
      <dgm:prSet presAssocID="{1D6E6FEC-27A7-4D19-850C-18FEBDAAA405}" presName="composite" presStyleCnt="0"/>
      <dgm:spPr/>
    </dgm:pt>
    <dgm:pt modelId="{717FCE09-64CD-914F-9238-91DCBA6A4FA9}" type="pres">
      <dgm:prSet presAssocID="{1D6E6FEC-27A7-4D19-850C-18FEBDAAA4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BBA592-B6C6-AD46-BF72-C14E8F40DCA6}" type="pres">
      <dgm:prSet presAssocID="{1D6E6FEC-27A7-4D19-850C-18FEBDAAA4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46D032-B545-4235-88B9-00A5CDD0B9D6}" srcId="{FE95D0F3-F6F8-4705-B830-BE0DB8AAA77B}" destId="{3C6E8725-B26C-432C-9D88-5E1532DA4312}" srcOrd="0" destOrd="0" parTransId="{1EE4D67F-A50E-49F1-AF0A-E267A10A9FBC}" sibTransId="{12618B82-9D35-4256-9833-059F5E09CB5D}"/>
    <dgm:cxn modelId="{A26F7335-FB6F-496A-801A-5A5E93DB50C6}" srcId="{FE95D0F3-F6F8-4705-B830-BE0DB8AAA77B}" destId="{590BE7F3-F44E-4087-995E-EC6E11336AB4}" srcOrd="1" destOrd="0" parTransId="{BF486459-564B-4883-B20D-E3A6CF3F6822}" sibTransId="{BA7D248A-8605-46D0-A5B5-585910257D8F}"/>
    <dgm:cxn modelId="{F26EC33B-60B2-4BF7-87DE-36CFFC03403A}" srcId="{590BE7F3-F44E-4087-995E-EC6E11336AB4}" destId="{0900FFC9-6692-452C-AAF6-65CA442CC758}" srcOrd="1" destOrd="0" parTransId="{F7E0360F-399B-4469-B364-506CCE032A36}" sibTransId="{3756B336-5FEF-40BB-B2F5-21D76C9E29AD}"/>
    <dgm:cxn modelId="{A4E7D86A-35A0-4B2B-87C4-AE54A49813AC}" srcId="{1D6E6FEC-27A7-4D19-850C-18FEBDAAA405}" destId="{04084FCB-6F3D-4703-B3EF-FB9807E7F2D4}" srcOrd="1" destOrd="0" parTransId="{87ECF3A7-F726-41C4-BAB9-847CDF2A8D1D}" sibTransId="{A1802B02-616C-47E6-8AB4-97D6FD131D32}"/>
    <dgm:cxn modelId="{6E86586D-81DE-45F5-934C-2CE2565BF245}" srcId="{1D6E6FEC-27A7-4D19-850C-18FEBDAAA405}" destId="{7C884C62-B7AA-440C-BDC2-F21DFB6FF13B}" srcOrd="0" destOrd="0" parTransId="{087D16E1-69FF-4C5E-AD86-7834148A1805}" sibTransId="{9D101D10-95CF-4122-80C6-D293197328CD}"/>
    <dgm:cxn modelId="{7F8E2870-1ECF-6647-9CBA-9FCB321235C9}" type="presOf" srcId="{04084FCB-6F3D-4703-B3EF-FB9807E7F2D4}" destId="{3CBBA592-B6C6-AD46-BF72-C14E8F40DCA6}" srcOrd="0" destOrd="1" presId="urn:microsoft.com/office/officeart/2005/8/layout/hList1"/>
    <dgm:cxn modelId="{3932C874-6457-4742-B465-1A5E98B2D6CE}" type="presOf" srcId="{0900FFC9-6692-452C-AAF6-65CA442CC758}" destId="{419D5CA4-D522-A042-8979-A42C70EE6D52}" srcOrd="0" destOrd="1" presId="urn:microsoft.com/office/officeart/2005/8/layout/hList1"/>
    <dgm:cxn modelId="{F23A6D7B-7A63-0740-9642-9F86C2E50631}" type="presOf" srcId="{EDC1E984-997D-44D6-A789-E188DDC0F569}" destId="{04132E22-782A-DD47-A359-432640972C6A}" srcOrd="0" destOrd="1" presId="urn:microsoft.com/office/officeart/2005/8/layout/hList1"/>
    <dgm:cxn modelId="{969DE681-8D0B-9D45-9652-28D7A1CEF9D4}" type="presOf" srcId="{1A467541-A04A-419C-8D9B-666E77B3A905}" destId="{419D5CA4-D522-A042-8979-A42C70EE6D52}" srcOrd="0" destOrd="0" presId="urn:microsoft.com/office/officeart/2005/8/layout/hList1"/>
    <dgm:cxn modelId="{BF175688-20DD-724A-998F-0609C8EE0E6C}" type="presOf" srcId="{7C884C62-B7AA-440C-BDC2-F21DFB6FF13B}" destId="{3CBBA592-B6C6-AD46-BF72-C14E8F40DCA6}" srcOrd="0" destOrd="0" presId="urn:microsoft.com/office/officeart/2005/8/layout/hList1"/>
    <dgm:cxn modelId="{BFA8958C-C709-794D-A8A7-EC21611A532D}" type="presOf" srcId="{590BE7F3-F44E-4087-995E-EC6E11336AB4}" destId="{D151E721-4D96-284C-9881-A82BC757A12B}" srcOrd="0" destOrd="0" presId="urn:microsoft.com/office/officeart/2005/8/layout/hList1"/>
    <dgm:cxn modelId="{D8593491-9EE7-A04C-8D24-641DC6DE8536}" type="presOf" srcId="{1D6E6FEC-27A7-4D19-850C-18FEBDAAA405}" destId="{717FCE09-64CD-914F-9238-91DCBA6A4FA9}" srcOrd="0" destOrd="0" presId="urn:microsoft.com/office/officeart/2005/8/layout/hList1"/>
    <dgm:cxn modelId="{F87540BB-F3C1-483C-8887-2B5F62418172}" srcId="{FE95D0F3-F6F8-4705-B830-BE0DB8AAA77B}" destId="{1D6E6FEC-27A7-4D19-850C-18FEBDAAA405}" srcOrd="2" destOrd="0" parTransId="{02E00FB5-1FB4-4640-8FAB-945F782F6432}" sibTransId="{DDCD5F8D-3C29-43D7-9BDC-70D5B068E2BB}"/>
    <dgm:cxn modelId="{D30D79BC-BABD-074C-B802-E9BB9247DD03}" type="presOf" srcId="{3C6E8725-B26C-432C-9D88-5E1532DA4312}" destId="{0D198C5B-7C67-4042-9E9D-60E9FA7E870B}" srcOrd="0" destOrd="0" presId="urn:microsoft.com/office/officeart/2005/8/layout/hList1"/>
    <dgm:cxn modelId="{3E69F7CC-2424-4FF5-9185-AC72C3302E6F}" srcId="{3C6E8725-B26C-432C-9D88-5E1532DA4312}" destId="{628BA78E-4F0D-42A2-BE52-D13CA7DA3732}" srcOrd="0" destOrd="0" parTransId="{3AE05219-5072-42CE-B48F-B158B5CA940D}" sibTransId="{A056671D-3B4F-4149-9F9E-C78560AB623E}"/>
    <dgm:cxn modelId="{8F028FD0-43AE-495B-AB74-D612A042B668}" srcId="{3C6E8725-B26C-432C-9D88-5E1532DA4312}" destId="{EDC1E984-997D-44D6-A789-E188DDC0F569}" srcOrd="1" destOrd="0" parTransId="{3018AA6C-F2C9-4606-9AD4-C8080C22CD2A}" sibTransId="{33EF3BAD-CFD2-4696-AA7A-4434AC7F40A7}"/>
    <dgm:cxn modelId="{C63DC3D7-A172-4F91-AF64-42A204E0B982}" srcId="{590BE7F3-F44E-4087-995E-EC6E11336AB4}" destId="{1A467541-A04A-419C-8D9B-666E77B3A905}" srcOrd="0" destOrd="0" parTransId="{4F8484DB-FBE5-4EBA-BDFF-9AE61C657C97}" sibTransId="{08BDCFD0-606F-434E-BD90-416E40033155}"/>
    <dgm:cxn modelId="{1A1FECE7-0749-DF4D-B952-1C92DD96A585}" type="presOf" srcId="{628BA78E-4F0D-42A2-BE52-D13CA7DA3732}" destId="{04132E22-782A-DD47-A359-432640972C6A}" srcOrd="0" destOrd="0" presId="urn:microsoft.com/office/officeart/2005/8/layout/hList1"/>
    <dgm:cxn modelId="{4E1CDEF9-9A55-1D46-B5E3-010671D0EC93}" type="presOf" srcId="{FE95D0F3-F6F8-4705-B830-BE0DB8AAA77B}" destId="{0C018948-6B1A-5646-900C-FA1241B0973F}" srcOrd="0" destOrd="0" presId="urn:microsoft.com/office/officeart/2005/8/layout/hList1"/>
    <dgm:cxn modelId="{A24EC029-DC69-D842-81AF-EC0FAFB80352}" type="presParOf" srcId="{0C018948-6B1A-5646-900C-FA1241B0973F}" destId="{6520B23C-2360-E645-AB65-B0E3DA5AC91A}" srcOrd="0" destOrd="0" presId="urn:microsoft.com/office/officeart/2005/8/layout/hList1"/>
    <dgm:cxn modelId="{3DA0FAA3-2E31-9D49-9AD5-A5B7C35B378B}" type="presParOf" srcId="{6520B23C-2360-E645-AB65-B0E3DA5AC91A}" destId="{0D198C5B-7C67-4042-9E9D-60E9FA7E870B}" srcOrd="0" destOrd="0" presId="urn:microsoft.com/office/officeart/2005/8/layout/hList1"/>
    <dgm:cxn modelId="{FF935DFB-39ED-224E-920F-8B98C418059E}" type="presParOf" srcId="{6520B23C-2360-E645-AB65-B0E3DA5AC91A}" destId="{04132E22-782A-DD47-A359-432640972C6A}" srcOrd="1" destOrd="0" presId="urn:microsoft.com/office/officeart/2005/8/layout/hList1"/>
    <dgm:cxn modelId="{ABB7D40E-0E42-2245-96BD-D498C5F11C75}" type="presParOf" srcId="{0C018948-6B1A-5646-900C-FA1241B0973F}" destId="{61BCB8AD-5C6C-E343-87F8-EC40F0271457}" srcOrd="1" destOrd="0" presId="urn:microsoft.com/office/officeart/2005/8/layout/hList1"/>
    <dgm:cxn modelId="{E5666ECA-27CF-9840-ACBB-0362FFF2850D}" type="presParOf" srcId="{0C018948-6B1A-5646-900C-FA1241B0973F}" destId="{36CD217C-069C-D349-A8AF-8CC923FDFDEE}" srcOrd="2" destOrd="0" presId="urn:microsoft.com/office/officeart/2005/8/layout/hList1"/>
    <dgm:cxn modelId="{0D8544C1-B391-6041-B887-682BDBF7B2C9}" type="presParOf" srcId="{36CD217C-069C-D349-A8AF-8CC923FDFDEE}" destId="{D151E721-4D96-284C-9881-A82BC757A12B}" srcOrd="0" destOrd="0" presId="urn:microsoft.com/office/officeart/2005/8/layout/hList1"/>
    <dgm:cxn modelId="{4798B2F3-1556-AC49-BC6E-238B79DC0968}" type="presParOf" srcId="{36CD217C-069C-D349-A8AF-8CC923FDFDEE}" destId="{419D5CA4-D522-A042-8979-A42C70EE6D52}" srcOrd="1" destOrd="0" presId="urn:microsoft.com/office/officeart/2005/8/layout/hList1"/>
    <dgm:cxn modelId="{6AE3BC01-E7AA-A346-90EF-8ACEEF8BCF50}" type="presParOf" srcId="{0C018948-6B1A-5646-900C-FA1241B0973F}" destId="{A6FA16F9-7BFB-2945-AE75-B5BC3E10FAFA}" srcOrd="3" destOrd="0" presId="urn:microsoft.com/office/officeart/2005/8/layout/hList1"/>
    <dgm:cxn modelId="{93DFBD9D-B8CD-3B4C-86A9-1FD96836FB37}" type="presParOf" srcId="{0C018948-6B1A-5646-900C-FA1241B0973F}" destId="{1600413D-A09D-5C4F-A493-4C419107B7C0}" srcOrd="4" destOrd="0" presId="urn:microsoft.com/office/officeart/2005/8/layout/hList1"/>
    <dgm:cxn modelId="{BF2AF7CD-1A83-AD48-A7BC-4D71487CDB05}" type="presParOf" srcId="{1600413D-A09D-5C4F-A493-4C419107B7C0}" destId="{717FCE09-64CD-914F-9238-91DCBA6A4FA9}" srcOrd="0" destOrd="0" presId="urn:microsoft.com/office/officeart/2005/8/layout/hList1"/>
    <dgm:cxn modelId="{5D2FC0CF-A4EC-8E41-8C53-0C09E289FCC6}" type="presParOf" srcId="{1600413D-A09D-5C4F-A493-4C419107B7C0}" destId="{3CBBA592-B6C6-AD46-BF72-C14E8F40DC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969510-0158-45B1-AF7A-FC5D4F8A5B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70FDB-7C34-4822-90EC-255188B25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Structures</a:t>
          </a:r>
        </a:p>
      </dgm:t>
    </dgm:pt>
    <dgm:pt modelId="{DA77DF12-8454-40E5-8F8C-5E6984D7170F}" type="parTrans" cxnId="{E35E4EA1-76E6-494F-A264-AECA00D7158A}">
      <dgm:prSet/>
      <dgm:spPr/>
      <dgm:t>
        <a:bodyPr/>
        <a:lstStyle/>
        <a:p>
          <a:endParaRPr lang="en-US"/>
        </a:p>
      </dgm:t>
    </dgm:pt>
    <dgm:pt modelId="{2972C0BE-E005-4690-B318-3FC4FFD0AA61}" type="sibTrans" cxnId="{E35E4EA1-76E6-494F-A264-AECA00D7158A}">
      <dgm:prSet/>
      <dgm:spPr/>
      <dgm:t>
        <a:bodyPr/>
        <a:lstStyle/>
        <a:p>
          <a:endParaRPr lang="en-US"/>
        </a:p>
      </dgm:t>
    </dgm:pt>
    <dgm:pt modelId="{87137143-1522-49BB-B147-2ECA5E320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Chunks</a:t>
          </a:r>
        </a:p>
      </dgm:t>
    </dgm:pt>
    <dgm:pt modelId="{CEFB9EC3-FC1D-4B62-BE39-790428136693}" type="parTrans" cxnId="{CEC88E94-B7EE-4975-AC2D-A0A398F0EC18}">
      <dgm:prSet/>
      <dgm:spPr/>
      <dgm:t>
        <a:bodyPr/>
        <a:lstStyle/>
        <a:p>
          <a:endParaRPr lang="en-US"/>
        </a:p>
      </dgm:t>
    </dgm:pt>
    <dgm:pt modelId="{6AA0B545-D6B4-456D-AC6F-DC538B7F6098}" type="sibTrans" cxnId="{CEC88E94-B7EE-4975-AC2D-A0A398F0EC18}">
      <dgm:prSet/>
      <dgm:spPr/>
      <dgm:t>
        <a:bodyPr/>
        <a:lstStyle/>
        <a:p>
          <a:endParaRPr lang="en-US"/>
        </a:p>
      </dgm:t>
    </dgm:pt>
    <dgm:pt modelId="{0844263D-9306-4A60-A14B-961CE85D3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Bins</a:t>
          </a:r>
        </a:p>
      </dgm:t>
    </dgm:pt>
    <dgm:pt modelId="{AE87E168-978A-49D6-82E7-DD3251C698CE}" type="parTrans" cxnId="{5001A719-608E-4B9B-86B3-A61A4A3452F2}">
      <dgm:prSet/>
      <dgm:spPr/>
      <dgm:t>
        <a:bodyPr/>
        <a:lstStyle/>
        <a:p>
          <a:endParaRPr lang="en-US"/>
        </a:p>
      </dgm:t>
    </dgm:pt>
    <dgm:pt modelId="{0BBA163F-1156-4418-A71B-59DE372A9627}" type="sibTrans" cxnId="{5001A719-608E-4B9B-86B3-A61A4A3452F2}">
      <dgm:prSet/>
      <dgm:spPr/>
      <dgm:t>
        <a:bodyPr/>
        <a:lstStyle/>
        <a:p>
          <a:endParaRPr lang="en-US"/>
        </a:p>
      </dgm:t>
    </dgm:pt>
    <dgm:pt modelId="{3B155813-DEB4-4948-87C8-CDA5385516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Ordering</a:t>
          </a:r>
        </a:p>
      </dgm:t>
    </dgm:pt>
    <dgm:pt modelId="{5399B584-66FE-42B3-9CCF-842520B1CA50}" type="parTrans" cxnId="{D91CF38C-84D2-4C5E-B0B0-2862F783C41D}">
      <dgm:prSet/>
      <dgm:spPr/>
      <dgm:t>
        <a:bodyPr/>
        <a:lstStyle/>
        <a:p>
          <a:endParaRPr lang="en-US"/>
        </a:p>
      </dgm:t>
    </dgm:pt>
    <dgm:pt modelId="{70EE016F-5D0E-436A-947C-12525C0BA9F8}" type="sibTrans" cxnId="{D91CF38C-84D2-4C5E-B0B0-2862F783C41D}">
      <dgm:prSet/>
      <dgm:spPr/>
      <dgm:t>
        <a:bodyPr/>
        <a:lstStyle/>
        <a:p>
          <a:endParaRPr lang="en-US"/>
        </a:p>
      </dgm:t>
    </dgm:pt>
    <dgm:pt modelId="{B229B080-842A-451F-85B7-B3BF702B4439}" type="pres">
      <dgm:prSet presAssocID="{8F969510-0158-45B1-AF7A-FC5D4F8A5B10}" presName="root" presStyleCnt="0">
        <dgm:presLayoutVars>
          <dgm:dir/>
          <dgm:resizeHandles val="exact"/>
        </dgm:presLayoutVars>
      </dgm:prSet>
      <dgm:spPr/>
    </dgm:pt>
    <dgm:pt modelId="{A294D4F8-DF1D-4761-8FDD-AE433BB958D6}" type="pres">
      <dgm:prSet presAssocID="{45670FDB-7C34-4822-90EC-255188B250D4}" presName="compNode" presStyleCnt="0"/>
      <dgm:spPr/>
    </dgm:pt>
    <dgm:pt modelId="{D343D72A-7916-4803-88D1-45E607FEE349}" type="pres">
      <dgm:prSet presAssocID="{45670FDB-7C34-4822-90EC-255188B250D4}" presName="bgRect" presStyleLbl="bgShp" presStyleIdx="0" presStyleCnt="4"/>
      <dgm:spPr/>
    </dgm:pt>
    <dgm:pt modelId="{349E273C-9272-4099-8BBB-138DD646F528}" type="pres">
      <dgm:prSet presAssocID="{45670FDB-7C34-4822-90EC-255188B25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DA686-A3E7-4EA0-ABA8-B1C8717F6271}" type="pres">
      <dgm:prSet presAssocID="{45670FDB-7C34-4822-90EC-255188B250D4}" presName="spaceRect" presStyleCnt="0"/>
      <dgm:spPr/>
    </dgm:pt>
    <dgm:pt modelId="{7E639703-417D-4C9E-AD92-0DA66B01B86E}" type="pres">
      <dgm:prSet presAssocID="{45670FDB-7C34-4822-90EC-255188B250D4}" presName="parTx" presStyleLbl="revTx" presStyleIdx="0" presStyleCnt="4">
        <dgm:presLayoutVars>
          <dgm:chMax val="0"/>
          <dgm:chPref val="0"/>
        </dgm:presLayoutVars>
      </dgm:prSet>
      <dgm:spPr/>
    </dgm:pt>
    <dgm:pt modelId="{AB71EC0C-47D9-4BB7-AAB2-2AC6629F66CE}" type="pres">
      <dgm:prSet presAssocID="{2972C0BE-E005-4690-B318-3FC4FFD0AA61}" presName="sibTrans" presStyleCnt="0"/>
      <dgm:spPr/>
    </dgm:pt>
    <dgm:pt modelId="{A5CBE40E-C469-4206-BBB2-666E89E4163A}" type="pres">
      <dgm:prSet presAssocID="{87137143-1522-49BB-B147-2ECA5E32045E}" presName="compNode" presStyleCnt="0"/>
      <dgm:spPr/>
    </dgm:pt>
    <dgm:pt modelId="{C1C62557-2745-40CD-91C9-31D52BFF6629}" type="pres">
      <dgm:prSet presAssocID="{87137143-1522-49BB-B147-2ECA5E32045E}" presName="bgRect" presStyleLbl="bgShp" presStyleIdx="1" presStyleCnt="4"/>
      <dgm:spPr/>
    </dgm:pt>
    <dgm:pt modelId="{C705909D-E713-4A67-87EC-23D8CA542DC4}" type="pres">
      <dgm:prSet presAssocID="{87137143-1522-49BB-B147-2ECA5E320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82C458-B666-4732-8551-5577F5767EE8}" type="pres">
      <dgm:prSet presAssocID="{87137143-1522-49BB-B147-2ECA5E32045E}" presName="spaceRect" presStyleCnt="0"/>
      <dgm:spPr/>
    </dgm:pt>
    <dgm:pt modelId="{4F8CABE3-3F41-4DE0-84E7-CEB53E111E1F}" type="pres">
      <dgm:prSet presAssocID="{87137143-1522-49BB-B147-2ECA5E32045E}" presName="parTx" presStyleLbl="revTx" presStyleIdx="1" presStyleCnt="4">
        <dgm:presLayoutVars>
          <dgm:chMax val="0"/>
          <dgm:chPref val="0"/>
        </dgm:presLayoutVars>
      </dgm:prSet>
      <dgm:spPr/>
    </dgm:pt>
    <dgm:pt modelId="{D4416864-FD81-4877-9883-9D856E60C158}" type="pres">
      <dgm:prSet presAssocID="{6AA0B545-D6B4-456D-AC6F-DC538B7F6098}" presName="sibTrans" presStyleCnt="0"/>
      <dgm:spPr/>
    </dgm:pt>
    <dgm:pt modelId="{E25A3505-2784-4449-B6AE-23EDF263DE22}" type="pres">
      <dgm:prSet presAssocID="{0844263D-9306-4A60-A14B-961CE85D34C3}" presName="compNode" presStyleCnt="0"/>
      <dgm:spPr/>
    </dgm:pt>
    <dgm:pt modelId="{3FC01199-EB34-48C8-9C36-231C084E57CF}" type="pres">
      <dgm:prSet presAssocID="{0844263D-9306-4A60-A14B-961CE85D34C3}" presName="bgRect" presStyleLbl="bgShp" presStyleIdx="2" presStyleCnt="4"/>
      <dgm:spPr/>
    </dgm:pt>
    <dgm:pt modelId="{CA526196-9059-4630-A60E-0DBFD379A6A0}" type="pres">
      <dgm:prSet presAssocID="{0844263D-9306-4A60-A14B-961CE85D34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539A62E-1400-4A96-BB32-686C27CCAE61}" type="pres">
      <dgm:prSet presAssocID="{0844263D-9306-4A60-A14B-961CE85D34C3}" presName="spaceRect" presStyleCnt="0"/>
      <dgm:spPr/>
    </dgm:pt>
    <dgm:pt modelId="{04132E13-CF36-4F00-8288-9B621B52F01F}" type="pres">
      <dgm:prSet presAssocID="{0844263D-9306-4A60-A14B-961CE85D34C3}" presName="parTx" presStyleLbl="revTx" presStyleIdx="2" presStyleCnt="4">
        <dgm:presLayoutVars>
          <dgm:chMax val="0"/>
          <dgm:chPref val="0"/>
        </dgm:presLayoutVars>
      </dgm:prSet>
      <dgm:spPr/>
    </dgm:pt>
    <dgm:pt modelId="{85F16115-4649-49E7-BB44-B4D3FD50DFD2}" type="pres">
      <dgm:prSet presAssocID="{0BBA163F-1156-4418-A71B-59DE372A9627}" presName="sibTrans" presStyleCnt="0"/>
      <dgm:spPr/>
    </dgm:pt>
    <dgm:pt modelId="{E338BA89-CB75-4194-8DDC-7408567FAFCF}" type="pres">
      <dgm:prSet presAssocID="{3B155813-DEB4-4948-87C8-CDA53855160D}" presName="compNode" presStyleCnt="0"/>
      <dgm:spPr/>
    </dgm:pt>
    <dgm:pt modelId="{0C183ABC-5058-49F4-8C00-E6947478E670}" type="pres">
      <dgm:prSet presAssocID="{3B155813-DEB4-4948-87C8-CDA53855160D}" presName="bgRect" presStyleLbl="bgShp" presStyleIdx="3" presStyleCnt="4"/>
      <dgm:spPr/>
    </dgm:pt>
    <dgm:pt modelId="{B8109FEA-45A9-4CEE-A148-97603D3352EA}" type="pres">
      <dgm:prSet presAssocID="{3B155813-DEB4-4948-87C8-CDA5385516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066D5-C271-4BA0-AEBC-2E750923AA12}" type="pres">
      <dgm:prSet presAssocID="{3B155813-DEB4-4948-87C8-CDA53855160D}" presName="spaceRect" presStyleCnt="0"/>
      <dgm:spPr/>
    </dgm:pt>
    <dgm:pt modelId="{24F480BE-9BFA-4CAE-87FB-E9B63E8AC429}" type="pres">
      <dgm:prSet presAssocID="{3B155813-DEB4-4948-87C8-CDA5385516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9C1006-D456-466B-B821-721EB9B768F4}" type="presOf" srcId="{45670FDB-7C34-4822-90EC-255188B250D4}" destId="{7E639703-417D-4C9E-AD92-0DA66B01B86E}" srcOrd="0" destOrd="0" presId="urn:microsoft.com/office/officeart/2018/2/layout/IconVerticalSolidList"/>
    <dgm:cxn modelId="{5001A719-608E-4B9B-86B3-A61A4A3452F2}" srcId="{8F969510-0158-45B1-AF7A-FC5D4F8A5B10}" destId="{0844263D-9306-4A60-A14B-961CE85D34C3}" srcOrd="2" destOrd="0" parTransId="{AE87E168-978A-49D6-82E7-DD3251C698CE}" sibTransId="{0BBA163F-1156-4418-A71B-59DE372A9627}"/>
    <dgm:cxn modelId="{23F7CD19-AE36-4E37-977D-C3C50E591732}" type="presOf" srcId="{87137143-1522-49BB-B147-2ECA5E32045E}" destId="{4F8CABE3-3F41-4DE0-84E7-CEB53E111E1F}" srcOrd="0" destOrd="0" presId="urn:microsoft.com/office/officeart/2018/2/layout/IconVerticalSolidList"/>
    <dgm:cxn modelId="{D91CF38C-84D2-4C5E-B0B0-2862F783C41D}" srcId="{8F969510-0158-45B1-AF7A-FC5D4F8A5B10}" destId="{3B155813-DEB4-4948-87C8-CDA53855160D}" srcOrd="3" destOrd="0" parTransId="{5399B584-66FE-42B3-9CCF-842520B1CA50}" sibTransId="{70EE016F-5D0E-436A-947C-12525C0BA9F8}"/>
    <dgm:cxn modelId="{2106FF8F-1954-4D00-BCFB-F722FF596751}" type="presOf" srcId="{0844263D-9306-4A60-A14B-961CE85D34C3}" destId="{04132E13-CF36-4F00-8288-9B621B52F01F}" srcOrd="0" destOrd="0" presId="urn:microsoft.com/office/officeart/2018/2/layout/IconVerticalSolidList"/>
    <dgm:cxn modelId="{CEC88E94-B7EE-4975-AC2D-A0A398F0EC18}" srcId="{8F969510-0158-45B1-AF7A-FC5D4F8A5B10}" destId="{87137143-1522-49BB-B147-2ECA5E32045E}" srcOrd="1" destOrd="0" parTransId="{CEFB9EC3-FC1D-4B62-BE39-790428136693}" sibTransId="{6AA0B545-D6B4-456D-AC6F-DC538B7F6098}"/>
    <dgm:cxn modelId="{E35E4EA1-76E6-494F-A264-AECA00D7158A}" srcId="{8F969510-0158-45B1-AF7A-FC5D4F8A5B10}" destId="{45670FDB-7C34-4822-90EC-255188B250D4}" srcOrd="0" destOrd="0" parTransId="{DA77DF12-8454-40E5-8F8C-5E6984D7170F}" sibTransId="{2972C0BE-E005-4690-B318-3FC4FFD0AA61}"/>
    <dgm:cxn modelId="{0B36FAAC-FBE9-497E-A085-A4C73860F668}" type="presOf" srcId="{8F969510-0158-45B1-AF7A-FC5D4F8A5B10}" destId="{B229B080-842A-451F-85B7-B3BF702B4439}" srcOrd="0" destOrd="0" presId="urn:microsoft.com/office/officeart/2018/2/layout/IconVerticalSolidList"/>
    <dgm:cxn modelId="{1B99FFF0-B393-4FAB-8E94-F59F94C978C5}" type="presOf" srcId="{3B155813-DEB4-4948-87C8-CDA53855160D}" destId="{24F480BE-9BFA-4CAE-87FB-E9B63E8AC429}" srcOrd="0" destOrd="0" presId="urn:microsoft.com/office/officeart/2018/2/layout/IconVerticalSolidList"/>
    <dgm:cxn modelId="{19EE1BAB-0547-4D0F-8B49-830143FA29B3}" type="presParOf" srcId="{B229B080-842A-451F-85B7-B3BF702B4439}" destId="{A294D4F8-DF1D-4761-8FDD-AE433BB958D6}" srcOrd="0" destOrd="0" presId="urn:microsoft.com/office/officeart/2018/2/layout/IconVerticalSolidList"/>
    <dgm:cxn modelId="{8A3CE940-BDC6-4BEC-A536-274F7EB44425}" type="presParOf" srcId="{A294D4F8-DF1D-4761-8FDD-AE433BB958D6}" destId="{D343D72A-7916-4803-88D1-45E607FEE349}" srcOrd="0" destOrd="0" presId="urn:microsoft.com/office/officeart/2018/2/layout/IconVerticalSolidList"/>
    <dgm:cxn modelId="{CCAD9AEF-65E8-4D29-8AC3-250A8C802066}" type="presParOf" srcId="{A294D4F8-DF1D-4761-8FDD-AE433BB958D6}" destId="{349E273C-9272-4099-8BBB-138DD646F528}" srcOrd="1" destOrd="0" presId="urn:microsoft.com/office/officeart/2018/2/layout/IconVerticalSolidList"/>
    <dgm:cxn modelId="{870193A6-E6A7-47A2-897A-57D71E0C42DD}" type="presParOf" srcId="{A294D4F8-DF1D-4761-8FDD-AE433BB958D6}" destId="{D26DA686-A3E7-4EA0-ABA8-B1C8717F6271}" srcOrd="2" destOrd="0" presId="urn:microsoft.com/office/officeart/2018/2/layout/IconVerticalSolidList"/>
    <dgm:cxn modelId="{7AE5DE9D-8F97-4C7F-91E7-EB533BB25485}" type="presParOf" srcId="{A294D4F8-DF1D-4761-8FDD-AE433BB958D6}" destId="{7E639703-417D-4C9E-AD92-0DA66B01B86E}" srcOrd="3" destOrd="0" presId="urn:microsoft.com/office/officeart/2018/2/layout/IconVerticalSolidList"/>
    <dgm:cxn modelId="{9F040EDD-12CC-4865-8A87-302B75151D5B}" type="presParOf" srcId="{B229B080-842A-451F-85B7-B3BF702B4439}" destId="{AB71EC0C-47D9-4BB7-AAB2-2AC6629F66CE}" srcOrd="1" destOrd="0" presId="urn:microsoft.com/office/officeart/2018/2/layout/IconVerticalSolidList"/>
    <dgm:cxn modelId="{DF19D85C-D5EA-4706-A752-2324FE3B68D1}" type="presParOf" srcId="{B229B080-842A-451F-85B7-B3BF702B4439}" destId="{A5CBE40E-C469-4206-BBB2-666E89E4163A}" srcOrd="2" destOrd="0" presId="urn:microsoft.com/office/officeart/2018/2/layout/IconVerticalSolidList"/>
    <dgm:cxn modelId="{C52FFD5E-52A4-429C-80ED-39224CA0CDE5}" type="presParOf" srcId="{A5CBE40E-C469-4206-BBB2-666E89E4163A}" destId="{C1C62557-2745-40CD-91C9-31D52BFF6629}" srcOrd="0" destOrd="0" presId="urn:microsoft.com/office/officeart/2018/2/layout/IconVerticalSolidList"/>
    <dgm:cxn modelId="{21580478-C9C5-488C-9156-1FA7E6308A32}" type="presParOf" srcId="{A5CBE40E-C469-4206-BBB2-666E89E4163A}" destId="{C705909D-E713-4A67-87EC-23D8CA542DC4}" srcOrd="1" destOrd="0" presId="urn:microsoft.com/office/officeart/2018/2/layout/IconVerticalSolidList"/>
    <dgm:cxn modelId="{349D3096-3A65-46A6-A067-30B9C10F5638}" type="presParOf" srcId="{A5CBE40E-C469-4206-BBB2-666E89E4163A}" destId="{1382C458-B666-4732-8551-5577F5767EE8}" srcOrd="2" destOrd="0" presId="urn:microsoft.com/office/officeart/2018/2/layout/IconVerticalSolidList"/>
    <dgm:cxn modelId="{A03EF1A8-9845-4BD9-AFD1-1031B5DAFE92}" type="presParOf" srcId="{A5CBE40E-C469-4206-BBB2-666E89E4163A}" destId="{4F8CABE3-3F41-4DE0-84E7-CEB53E111E1F}" srcOrd="3" destOrd="0" presId="urn:microsoft.com/office/officeart/2018/2/layout/IconVerticalSolidList"/>
    <dgm:cxn modelId="{DD0785E2-8A93-4E50-A301-E174ED2871FE}" type="presParOf" srcId="{B229B080-842A-451F-85B7-B3BF702B4439}" destId="{D4416864-FD81-4877-9883-9D856E60C158}" srcOrd="3" destOrd="0" presId="urn:microsoft.com/office/officeart/2018/2/layout/IconVerticalSolidList"/>
    <dgm:cxn modelId="{30CD2A50-75BD-4A75-9C98-02CFB431A34D}" type="presParOf" srcId="{B229B080-842A-451F-85B7-B3BF702B4439}" destId="{E25A3505-2784-4449-B6AE-23EDF263DE22}" srcOrd="4" destOrd="0" presId="urn:microsoft.com/office/officeart/2018/2/layout/IconVerticalSolidList"/>
    <dgm:cxn modelId="{FC21786B-B5C8-48DE-AE92-E119C760964C}" type="presParOf" srcId="{E25A3505-2784-4449-B6AE-23EDF263DE22}" destId="{3FC01199-EB34-48C8-9C36-231C084E57CF}" srcOrd="0" destOrd="0" presId="urn:microsoft.com/office/officeart/2018/2/layout/IconVerticalSolidList"/>
    <dgm:cxn modelId="{241F8ACB-A126-418F-82C1-1E7428C680C9}" type="presParOf" srcId="{E25A3505-2784-4449-B6AE-23EDF263DE22}" destId="{CA526196-9059-4630-A60E-0DBFD379A6A0}" srcOrd="1" destOrd="0" presId="urn:microsoft.com/office/officeart/2018/2/layout/IconVerticalSolidList"/>
    <dgm:cxn modelId="{40E46BCE-5769-451E-96CC-700FCD8D8B03}" type="presParOf" srcId="{E25A3505-2784-4449-B6AE-23EDF263DE22}" destId="{1539A62E-1400-4A96-BB32-686C27CCAE61}" srcOrd="2" destOrd="0" presId="urn:microsoft.com/office/officeart/2018/2/layout/IconVerticalSolidList"/>
    <dgm:cxn modelId="{67A62955-15C8-4391-985D-9BA1C23D1178}" type="presParOf" srcId="{E25A3505-2784-4449-B6AE-23EDF263DE22}" destId="{04132E13-CF36-4F00-8288-9B621B52F01F}" srcOrd="3" destOrd="0" presId="urn:microsoft.com/office/officeart/2018/2/layout/IconVerticalSolidList"/>
    <dgm:cxn modelId="{380A3301-08C8-4549-9D4D-8C07E9A9D4D6}" type="presParOf" srcId="{B229B080-842A-451F-85B7-B3BF702B4439}" destId="{85F16115-4649-49E7-BB44-B4D3FD50DFD2}" srcOrd="5" destOrd="0" presId="urn:microsoft.com/office/officeart/2018/2/layout/IconVerticalSolidList"/>
    <dgm:cxn modelId="{3F1A043C-364C-43C0-B969-7FAF3F9F3B68}" type="presParOf" srcId="{B229B080-842A-451F-85B7-B3BF702B4439}" destId="{E338BA89-CB75-4194-8DDC-7408567FAFCF}" srcOrd="6" destOrd="0" presId="urn:microsoft.com/office/officeart/2018/2/layout/IconVerticalSolidList"/>
    <dgm:cxn modelId="{7FD1E621-2DA0-458F-8A4C-E0F5A489B09E}" type="presParOf" srcId="{E338BA89-CB75-4194-8DDC-7408567FAFCF}" destId="{0C183ABC-5058-49F4-8C00-E6947478E670}" srcOrd="0" destOrd="0" presId="urn:microsoft.com/office/officeart/2018/2/layout/IconVerticalSolidList"/>
    <dgm:cxn modelId="{FB6D5F65-56CA-424D-84EC-A365A9F38A9F}" type="presParOf" srcId="{E338BA89-CB75-4194-8DDC-7408567FAFCF}" destId="{B8109FEA-45A9-4CEE-A148-97603D3352EA}" srcOrd="1" destOrd="0" presId="urn:microsoft.com/office/officeart/2018/2/layout/IconVerticalSolidList"/>
    <dgm:cxn modelId="{110372A5-F595-46DF-9423-039503881BE0}" type="presParOf" srcId="{E338BA89-CB75-4194-8DDC-7408567FAFCF}" destId="{035066D5-C271-4BA0-AEBC-2E750923AA12}" srcOrd="2" destOrd="0" presId="urn:microsoft.com/office/officeart/2018/2/layout/IconVerticalSolidList"/>
    <dgm:cxn modelId="{68785988-535B-4B66-B590-7D0F2ED182BF}" type="presParOf" srcId="{E338BA89-CB75-4194-8DDC-7408567FAFCF}" destId="{24F480BE-9BFA-4CAE-87FB-E9B63E8AC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770D5-089C-4D3A-A6FB-3BF30C1A48FF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5CBF9-885B-4762-9C35-8D7177D6C0DF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5A3E2-DF12-41BA-8F9C-0D0D1A2218D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Understand </a:t>
          </a:r>
          <a:r>
            <a:rPr lang="en-US" sz="2500" kern="1200" dirty="0" err="1"/>
            <a:t>GLibC</a:t>
          </a:r>
          <a:r>
            <a:rPr lang="en-US" sz="2500" kern="1200" dirty="0"/>
            <a:t> Malloc </a:t>
          </a:r>
          <a:r>
            <a:rPr lang="en-US" sz="2500" b="1" i="1" kern="1200" dirty="0"/>
            <a:t>internals</a:t>
          </a:r>
          <a:endParaRPr lang="en-US" sz="2500" kern="1200" dirty="0"/>
        </a:p>
      </dsp:txBody>
      <dsp:txXfrm>
        <a:off x="1076693" y="398"/>
        <a:ext cx="6810006" cy="932202"/>
      </dsp:txXfrm>
    </dsp:sp>
    <dsp:sp modelId="{F97A6AF6-8FF7-4192-90EB-09C9B54B0034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35D3F-0731-47D7-B231-CE17FCF53D1C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1A2E-B471-4493-947E-70FDCD92C6A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Discover heap specific vulnerabilities</a:t>
          </a:r>
        </a:p>
      </dsp:txBody>
      <dsp:txXfrm>
        <a:off x="1076693" y="1165650"/>
        <a:ext cx="6810006" cy="932202"/>
      </dsp:txXfrm>
    </dsp:sp>
    <dsp:sp modelId="{244C9847-4CAF-4F2C-9552-A516D433F05C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550CF-0F28-489B-8E8E-F97BBBA783E2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0E7C0-564F-4C3F-A080-DD8227F91BAA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Exploit with </a:t>
          </a:r>
          <a:r>
            <a:rPr lang="en-US" sz="2500" b="1" i="1" kern="1200" dirty="0"/>
            <a:t>three</a:t>
          </a:r>
          <a:r>
            <a:rPr lang="en-US" sz="2500" kern="1200" dirty="0"/>
            <a:t> unique techniques</a:t>
          </a:r>
        </a:p>
      </dsp:txBody>
      <dsp:txXfrm>
        <a:off x="1076693" y="2330903"/>
        <a:ext cx="3549015" cy="932202"/>
      </dsp:txXfrm>
    </dsp:sp>
    <dsp:sp modelId="{1B5426B1-7A43-494E-BB93-27C493BCFC0B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Jumping off point to understand other techniques</a:t>
          </a:r>
        </a:p>
      </dsp:txBody>
      <dsp:txXfrm>
        <a:off x="4625708" y="2330903"/>
        <a:ext cx="3260991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First place a chunk goes when something is freed (prior to </a:t>
          </a:r>
          <a:r>
            <a:rPr lang="en-US" sz="1200" kern="1200" dirty="0" err="1"/>
            <a:t>fastbin</a:t>
          </a:r>
          <a:r>
            <a:rPr lang="en-US" sz="1200" kern="1200" dirty="0"/>
            <a:t> and </a:t>
          </a:r>
          <a:r>
            <a:rPr lang="en-US" sz="1200" kern="1200" dirty="0" err="1"/>
            <a:t>tcache</a:t>
          </a:r>
          <a:r>
            <a:rPr lang="en-US" sz="1200" kern="1200" dirty="0"/>
            <a:t>)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Chunks of ALL sizes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33142-3F87-F14E-9DBC-F9A9DCDF4073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11D210A7-3F31-104C-A37C-B8A8B71F3AA9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Combining</a:t>
          </a:r>
          <a:r>
            <a:rPr lang="en-US" sz="2000" kern="1200"/>
            <a:t> </a:t>
          </a:r>
          <a:r>
            <a:rPr lang="en-US" sz="2000" i="1" kern="1200"/>
            <a:t>adjacent</a:t>
          </a:r>
          <a:r>
            <a:rPr lang="en-US" sz="2000" kern="1200"/>
            <a:t> free chunks:</a:t>
          </a:r>
        </a:p>
      </dsp:txBody>
      <dsp:txXfrm>
        <a:off x="2464" y="242568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</dsp:txBody>
      <dsp:txXfrm>
        <a:off x="2464" y="975052"/>
        <a:ext cx="2402978" cy="2045882"/>
      </dsp:txXfrm>
    </dsp:sp>
    <dsp:sp modelId="{132360A6-5A9C-A042-B03D-466A921A28C4}">
      <dsp:nvSpPr>
        <dsp:cNvPr id="0" name=""/>
        <dsp:cNvSpPr/>
      </dsp:nvSpPr>
      <dsp:spPr>
        <a:xfrm>
          <a:off x="2741860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Process: </a:t>
          </a:r>
        </a:p>
      </dsp:txBody>
      <dsp:txXfrm>
        <a:off x="2741860" y="242568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Removes chunks from the other bins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back into the unsorted </a:t>
          </a:r>
          <a:r>
            <a:rPr lang="en-US" sz="2000" kern="1200" dirty="0" err="1"/>
            <a:t>bni</a:t>
          </a:r>
          <a:endParaRPr lang="en-US" sz="2000" kern="1200" dirty="0"/>
        </a:p>
      </dsp:txBody>
      <dsp:txXfrm>
        <a:off x="2741860" y="975052"/>
        <a:ext cx="2402978" cy="2045882"/>
      </dsp:txXfrm>
    </dsp:sp>
    <dsp:sp modelId="{A152265A-4F43-E846-A1EB-EC90BCF44184}">
      <dsp:nvSpPr>
        <dsp:cNvPr id="0" name=""/>
        <dsp:cNvSpPr/>
      </dsp:nvSpPr>
      <dsp:spPr>
        <a:xfrm>
          <a:off x="5481256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</a:t>
          </a:r>
        </a:p>
      </dsp:txBody>
      <dsp:txXfrm>
        <a:off x="5481256" y="242568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975052"/>
        <a:ext cx="2402978" cy="20458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249762"/>
          <a:ext cx="510731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What’s unique about the unsorted bin?</a:t>
          </a:r>
        </a:p>
      </dsp:txBody>
      <dsp:txXfrm>
        <a:off x="71850" y="321612"/>
        <a:ext cx="4963619" cy="1328160"/>
      </dsp:txXfrm>
    </dsp:sp>
    <dsp:sp modelId="{E18093CF-C669-4142-A0D8-0C42E11C1BCF}">
      <dsp:nvSpPr>
        <dsp:cNvPr id="0" name=""/>
        <dsp:cNvSpPr/>
      </dsp:nvSpPr>
      <dsp:spPr>
        <a:xfrm>
          <a:off x="0" y="1828183"/>
          <a:ext cx="510731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What type of linked lists are the following bins:</a:t>
          </a:r>
        </a:p>
      </dsp:txBody>
      <dsp:txXfrm>
        <a:off x="71850" y="1900033"/>
        <a:ext cx="4963619" cy="1328160"/>
      </dsp:txXfrm>
    </dsp:sp>
    <dsp:sp modelId="{694060C9-F306-3B49-B11D-BF15453E2811}">
      <dsp:nvSpPr>
        <dsp:cNvPr id="0" name=""/>
        <dsp:cNvSpPr/>
      </dsp:nvSpPr>
      <dsp:spPr>
        <a:xfrm>
          <a:off x="0" y="3300043"/>
          <a:ext cx="5107319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Unsorted, </a:t>
          </a:r>
          <a:r>
            <a:rPr lang="en-US" sz="2900" kern="1200" dirty="0" err="1"/>
            <a:t>fastbin</a:t>
          </a:r>
          <a:r>
            <a:rPr lang="en-US" sz="2900" kern="1200" dirty="0"/>
            <a:t> &amp; </a:t>
          </a:r>
          <a:r>
            <a:rPr lang="en-US" sz="2900" kern="1200" dirty="0" err="1"/>
            <a:t>tcache</a:t>
          </a:r>
          <a:endParaRPr lang="en-US" sz="2900" kern="1200" dirty="0"/>
        </a:p>
      </dsp:txBody>
      <dsp:txXfrm>
        <a:off x="0" y="3300043"/>
        <a:ext cx="5107319" cy="6127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35601"/>
          <a:ext cx="510731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What’s unique about the unsorted bin?</a:t>
          </a:r>
        </a:p>
      </dsp:txBody>
      <dsp:txXfrm>
        <a:off x="66025" y="101626"/>
        <a:ext cx="4975269" cy="1220470"/>
      </dsp:txXfrm>
    </dsp:sp>
    <dsp:sp modelId="{44E54DD0-3E6D-A94F-AA65-80E74D346BEA}">
      <dsp:nvSpPr>
        <dsp:cNvPr id="0" name=""/>
        <dsp:cNvSpPr/>
      </dsp:nvSpPr>
      <dsp:spPr>
        <a:xfrm>
          <a:off x="0" y="1388121"/>
          <a:ext cx="5107319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Recycling bin &amp; holds all chunk sizes</a:t>
          </a:r>
        </a:p>
      </dsp:txBody>
      <dsp:txXfrm>
        <a:off x="0" y="1388121"/>
        <a:ext cx="5107319" cy="844560"/>
      </dsp:txXfrm>
    </dsp:sp>
    <dsp:sp modelId="{E18093CF-C669-4142-A0D8-0C42E11C1BCF}">
      <dsp:nvSpPr>
        <dsp:cNvPr id="0" name=""/>
        <dsp:cNvSpPr/>
      </dsp:nvSpPr>
      <dsp:spPr>
        <a:xfrm>
          <a:off x="0" y="2232681"/>
          <a:ext cx="510731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type of linked lists are the following bins:</a:t>
          </a:r>
        </a:p>
      </dsp:txBody>
      <dsp:txXfrm>
        <a:off x="66025" y="2298706"/>
        <a:ext cx="4975269" cy="1220470"/>
      </dsp:txXfrm>
    </dsp:sp>
    <dsp:sp modelId="{694060C9-F306-3B49-B11D-BF15453E2811}">
      <dsp:nvSpPr>
        <dsp:cNvPr id="0" name=""/>
        <dsp:cNvSpPr/>
      </dsp:nvSpPr>
      <dsp:spPr>
        <a:xfrm>
          <a:off x="0" y="3585201"/>
          <a:ext cx="5107319" cy="93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Doubly: Unsorted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Singly:  </a:t>
          </a:r>
          <a:r>
            <a:rPr lang="en-US" sz="2700" kern="1200" dirty="0" err="1"/>
            <a:t>Fastbin</a:t>
          </a:r>
          <a:r>
            <a:rPr lang="en-US" sz="2700" kern="1200" dirty="0"/>
            <a:t> &amp; TCache</a:t>
          </a:r>
        </a:p>
      </dsp:txBody>
      <dsp:txXfrm>
        <a:off x="0" y="3585201"/>
        <a:ext cx="5107319" cy="9325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1AD5-F931-BC43-AE68-9AFD3D9850A5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placement of heap chunks in a favorable way</a:t>
          </a:r>
        </a:p>
      </dsp:txBody>
      <dsp:txXfrm>
        <a:off x="56315" y="69974"/>
        <a:ext cx="4516520" cy="1040990"/>
      </dsp:txXfrm>
    </dsp:sp>
    <dsp:sp modelId="{8E3A1B63-EC78-2A46-AC3A-95485C42395E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 about </a:t>
          </a:r>
          <a:r>
            <a:rPr lang="en-US" sz="2900" b="1" i="1" kern="1200" dirty="0"/>
            <a:t>how </a:t>
          </a:r>
          <a:r>
            <a:rPr lang="en-US" sz="2900" kern="1200" dirty="0"/>
            <a:t>the allocator gives out data!</a:t>
          </a:r>
        </a:p>
      </dsp:txBody>
      <dsp:txXfrm>
        <a:off x="56315" y="1307114"/>
        <a:ext cx="4516520" cy="1040990"/>
      </dsp:txXfrm>
    </dsp:sp>
    <dsp:sp modelId="{7343B086-060F-FA48-9FFB-5966B9A8E47B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Ordering of Malloc/Free!</a:t>
          </a:r>
        </a:p>
      </dsp:txBody>
      <dsp:txXfrm>
        <a:off x="56315" y="2544254"/>
        <a:ext cx="4516520" cy="104099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1347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unsorted bin section is the only time chunks get put into small/large bins</a:t>
          </a:r>
        </a:p>
      </dsp:txBody>
      <dsp:txXfrm>
        <a:off x="80532" y="215241"/>
        <a:ext cx="4468086" cy="1488636"/>
      </dsp:txXfrm>
    </dsp:sp>
    <dsp:sp modelId="{3580C5A4-2A60-194E-833F-8F276BFAB6C9}">
      <dsp:nvSpPr>
        <dsp:cNvPr id="0" name=""/>
        <dsp:cNvSpPr/>
      </dsp:nvSpPr>
      <dsp:spPr>
        <a:xfrm>
          <a:off x="0" y="18708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TCache is opportunistically filled throughout malloc (stashing)</a:t>
          </a:r>
        </a:p>
      </dsp:txBody>
      <dsp:txXfrm>
        <a:off x="80532" y="1951341"/>
        <a:ext cx="4468086" cy="148863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endParaRPr lang="en-US" sz="2500" kern="1200" dirty="0"/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</a:t>
          </a:r>
          <a:r>
            <a:rPr lang="en-US" sz="2500" i="1" kern="1200" dirty="0" err="1"/>
            <a:t>unlink_chunk</a:t>
          </a:r>
          <a:r>
            <a:rPr lang="en-US" sz="2500" kern="1200" dirty="0"/>
            <a:t> macro is used to remove a chunk from a given bin (small/unsorted/large) 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C88FE-302E-4905-BDFF-AD0A4A89DFB5}">
      <dsp:nvSpPr>
        <dsp:cNvPr id="0" name=""/>
        <dsp:cNvSpPr/>
      </dsp:nvSpPr>
      <dsp:spPr>
        <a:xfrm>
          <a:off x="274950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BB33F-D444-4F7B-BFCA-1DE6E4D6F51D}">
      <dsp:nvSpPr>
        <dsp:cNvPr id="0" name=""/>
        <dsp:cNvSpPr/>
      </dsp:nvSpPr>
      <dsp:spPr>
        <a:xfrm>
          <a:off x="454106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614FE-6CF1-4009-BE6E-19B030E67152}">
      <dsp:nvSpPr>
        <dsp:cNvPr id="0" name=""/>
        <dsp:cNvSpPr/>
      </dsp:nvSpPr>
      <dsp:spPr>
        <a:xfrm>
          <a:off x="6215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 &amp; </a:t>
          </a:r>
          <a:r>
            <a:rPr lang="en-US" sz="1100" kern="1200"/>
            <a:t>Assembly Class</a:t>
          </a:r>
          <a:endParaRPr lang="en-US" sz="1100" kern="1200" dirty="0"/>
        </a:p>
      </dsp:txBody>
      <dsp:txXfrm>
        <a:off x="6215" y="1104093"/>
        <a:ext cx="1378124" cy="551250"/>
      </dsp:txXfrm>
    </dsp:sp>
    <dsp:sp modelId="{965FFB2E-8777-4AD2-9E22-C6730804F549}">
      <dsp:nvSpPr>
        <dsp:cNvPr id="0" name=""/>
        <dsp:cNvSpPr/>
      </dsp:nvSpPr>
      <dsp:spPr>
        <a:xfrm>
          <a:off x="1894246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5AE3F-2AD4-482F-9AE3-29E0B9B41C9F}">
      <dsp:nvSpPr>
        <dsp:cNvPr id="0" name=""/>
        <dsp:cNvSpPr/>
      </dsp:nvSpPr>
      <dsp:spPr>
        <a:xfrm>
          <a:off x="2073403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5750C-9F09-4677-B8F1-9FA36B0D1BA8}">
      <dsp:nvSpPr>
        <dsp:cNvPr id="0" name=""/>
        <dsp:cNvSpPr/>
      </dsp:nvSpPr>
      <dsp:spPr>
        <a:xfrm>
          <a:off x="1625512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Basic binary exploitation</a:t>
          </a:r>
        </a:p>
      </dsp:txBody>
      <dsp:txXfrm>
        <a:off x="1625512" y="1104093"/>
        <a:ext cx="1378124" cy="551250"/>
      </dsp:txXfrm>
    </dsp:sp>
    <dsp:sp modelId="{EE93F53A-7806-406B-869D-7AA06D2F9723}">
      <dsp:nvSpPr>
        <dsp:cNvPr id="0" name=""/>
        <dsp:cNvSpPr/>
      </dsp:nvSpPr>
      <dsp:spPr>
        <a:xfrm>
          <a:off x="3513543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922F1-E4A3-4F4C-A222-95FDAF199B4D}">
      <dsp:nvSpPr>
        <dsp:cNvPr id="0" name=""/>
        <dsp:cNvSpPr/>
      </dsp:nvSpPr>
      <dsp:spPr>
        <a:xfrm>
          <a:off x="3692700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562DA-74E2-4520-B07A-DCFE991C50A6}">
      <dsp:nvSpPr>
        <dsp:cNvPr id="0" name=""/>
        <dsp:cNvSpPr/>
      </dsp:nvSpPr>
      <dsp:spPr>
        <a:xfrm>
          <a:off x="3244809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Reverse engineering binaries</a:t>
          </a:r>
        </a:p>
      </dsp:txBody>
      <dsp:txXfrm>
        <a:off x="3244809" y="1104093"/>
        <a:ext cx="1378124" cy="551250"/>
      </dsp:txXfrm>
    </dsp:sp>
    <dsp:sp modelId="{50F5ED49-FA5F-41A9-8B9F-C0265F37C38F}">
      <dsp:nvSpPr>
        <dsp:cNvPr id="0" name=""/>
        <dsp:cNvSpPr/>
      </dsp:nvSpPr>
      <dsp:spPr>
        <a:xfrm>
          <a:off x="1894246" y="1999875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CDF86-A544-4602-A445-040FFCCF9567}">
      <dsp:nvSpPr>
        <dsp:cNvPr id="0" name=""/>
        <dsp:cNvSpPr/>
      </dsp:nvSpPr>
      <dsp:spPr>
        <a:xfrm>
          <a:off x="2073403" y="2179031"/>
          <a:ext cx="482343" cy="482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3F0C6-6AD2-42C3-8239-5023F8ED84D2}">
      <dsp:nvSpPr>
        <dsp:cNvPr id="0" name=""/>
        <dsp:cNvSpPr/>
      </dsp:nvSpPr>
      <dsp:spPr>
        <a:xfrm>
          <a:off x="1625512" y="3102375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Anything not mentioned in the course goals…</a:t>
          </a:r>
        </a:p>
      </dsp:txBody>
      <dsp:txXfrm>
        <a:off x="1625512" y="3102375"/>
        <a:ext cx="1378124" cy="551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DC25-1FA7-DA4A-820D-705C8F13F513}">
      <dsp:nvSpPr>
        <dsp:cNvPr id="0" name=""/>
        <dsp:cNvSpPr/>
      </dsp:nvSpPr>
      <dsp:spPr>
        <a:xfrm>
          <a:off x="0" y="698564"/>
          <a:ext cx="78867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Data structures and ordering!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Techniques don’t make sense otherwise</a:t>
          </a:r>
        </a:p>
      </dsp:txBody>
      <dsp:txXfrm>
        <a:off x="0" y="698564"/>
        <a:ext cx="7886700" cy="1223775"/>
      </dsp:txXfrm>
    </dsp:sp>
    <dsp:sp modelId="{5E3DDBF9-FBE1-5A43-AF20-FF8A0550AAC5}">
      <dsp:nvSpPr>
        <dsp:cNvPr id="0" name=""/>
        <dsp:cNvSpPr/>
      </dsp:nvSpPr>
      <dsp:spPr>
        <a:xfrm>
          <a:off x="394335" y="388604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</a:t>
          </a:r>
          <a:r>
            <a:rPr lang="en-US" sz="2100" b="1" i="1" kern="1200"/>
            <a:t>most</a:t>
          </a:r>
          <a:r>
            <a:rPr lang="en-US" sz="2100" kern="1200"/>
            <a:t> important part is the GLibC section</a:t>
          </a:r>
        </a:p>
      </dsp:txBody>
      <dsp:txXfrm>
        <a:off x="424597" y="418866"/>
        <a:ext cx="5460166" cy="559396"/>
      </dsp:txXfrm>
    </dsp:sp>
    <dsp:sp modelId="{E5FFF64E-9BE3-3140-8AB9-B6352BFE0E58}">
      <dsp:nvSpPr>
        <dsp:cNvPr id="0" name=""/>
        <dsp:cNvSpPr/>
      </dsp:nvSpPr>
      <dsp:spPr>
        <a:xfrm>
          <a:off x="0" y="2345699"/>
          <a:ext cx="78867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4FBB2-7E54-7146-B4FF-FE37DCDF40E6}">
      <dsp:nvSpPr>
        <dsp:cNvPr id="0" name=""/>
        <dsp:cNvSpPr/>
      </dsp:nvSpPr>
      <dsp:spPr>
        <a:xfrm>
          <a:off x="394335" y="2035739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Carefully study the diagrams</a:t>
          </a:r>
        </a:p>
      </dsp:txBody>
      <dsp:txXfrm>
        <a:off x="424597" y="2066001"/>
        <a:ext cx="546016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9F95E-6CC1-2642-9FD7-B2572C350472}">
      <dsp:nvSpPr>
        <dsp:cNvPr id="0" name=""/>
        <dsp:cNvSpPr/>
      </dsp:nvSpPr>
      <dsp:spPr>
        <a:xfrm>
          <a:off x="0" y="313071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514FE3-BB1B-5D40-A581-7BAB238B03D7}">
      <dsp:nvSpPr>
        <dsp:cNvPr id="0" name=""/>
        <dsp:cNvSpPr/>
      </dsp:nvSpPr>
      <dsp:spPr>
        <a:xfrm>
          <a:off x="394335" y="47391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Nathan Kirkland</a:t>
          </a:r>
        </a:p>
      </dsp:txBody>
      <dsp:txXfrm>
        <a:off x="420274" y="73330"/>
        <a:ext cx="5468812" cy="479482"/>
      </dsp:txXfrm>
    </dsp:sp>
    <dsp:sp modelId="{FCE35D05-EB2D-D84B-A50A-9DA15F20B7CE}">
      <dsp:nvSpPr>
        <dsp:cNvPr id="0" name=""/>
        <dsp:cNvSpPr/>
      </dsp:nvSpPr>
      <dsp:spPr>
        <a:xfrm>
          <a:off x="0" y="112955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DA9475-DE47-D94B-85DD-D9CA9354A36E}">
      <dsp:nvSpPr>
        <dsp:cNvPr id="0" name=""/>
        <dsp:cNvSpPr/>
      </dsp:nvSpPr>
      <dsp:spPr>
        <a:xfrm>
          <a:off x="394335" y="86387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James Dolan</a:t>
          </a:r>
        </a:p>
      </dsp:txBody>
      <dsp:txXfrm>
        <a:off x="420274" y="889811"/>
        <a:ext cx="5468812" cy="479482"/>
      </dsp:txXfrm>
    </dsp:sp>
    <dsp:sp modelId="{613732CC-BE76-7342-A351-928901942707}">
      <dsp:nvSpPr>
        <dsp:cNvPr id="0" name=""/>
        <dsp:cNvSpPr/>
      </dsp:nvSpPr>
      <dsp:spPr>
        <a:xfrm>
          <a:off x="0" y="194603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476FE3-C60B-7245-8073-FB7AA477FB69}">
      <dsp:nvSpPr>
        <dsp:cNvPr id="0" name=""/>
        <dsp:cNvSpPr/>
      </dsp:nvSpPr>
      <dsp:spPr>
        <a:xfrm>
          <a:off x="394335" y="168035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Zach </a:t>
          </a:r>
          <a:r>
            <a:rPr lang="en-US" sz="1800" kern="1200" dirty="0" err="1"/>
            <a:t>Minneker</a:t>
          </a:r>
          <a:r>
            <a:rPr lang="en-US" sz="1800" kern="1200" dirty="0"/>
            <a:t> </a:t>
          </a:r>
        </a:p>
      </dsp:txBody>
      <dsp:txXfrm>
        <a:off x="420274" y="1706291"/>
        <a:ext cx="5468812" cy="479482"/>
      </dsp:txXfrm>
    </dsp:sp>
    <dsp:sp modelId="{18009CED-0F67-794B-9D4B-4658AF0F7D8C}">
      <dsp:nvSpPr>
        <dsp:cNvPr id="0" name=""/>
        <dsp:cNvSpPr/>
      </dsp:nvSpPr>
      <dsp:spPr>
        <a:xfrm>
          <a:off x="0" y="276251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B34883-1E66-7340-908C-660C94E5C541}">
      <dsp:nvSpPr>
        <dsp:cNvPr id="0" name=""/>
        <dsp:cNvSpPr/>
      </dsp:nvSpPr>
      <dsp:spPr>
        <a:xfrm>
          <a:off x="394335" y="249683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Kevin Choi</a:t>
          </a:r>
        </a:p>
      </dsp:txBody>
      <dsp:txXfrm>
        <a:off x="420274" y="2522771"/>
        <a:ext cx="546881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8C5B-7C67-4042-9E9D-60E9FA7E870B}">
      <dsp:nvSpPr>
        <dsp:cNvPr id="0" name=""/>
        <dsp:cNvSpPr/>
      </dsp:nvSpPr>
      <dsp:spPr>
        <a:xfrm>
          <a:off x="2464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Malloc</a:t>
          </a:r>
        </a:p>
      </dsp:txBody>
      <dsp:txXfrm>
        <a:off x="2464" y="48519"/>
        <a:ext cx="2402978" cy="830470"/>
      </dsp:txXfrm>
    </dsp:sp>
    <dsp:sp modelId="{04132E22-782A-DD47-A359-432640972C6A}">
      <dsp:nvSpPr>
        <dsp:cNvPr id="0" name=""/>
        <dsp:cNvSpPr/>
      </dsp:nvSpPr>
      <dsp:spPr>
        <a:xfrm>
          <a:off x="2464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/>
            <a:t>M</a:t>
          </a:r>
          <a:r>
            <a:rPr lang="en-US" sz="2300" kern="1200"/>
            <a:t>emory </a:t>
          </a:r>
          <a:r>
            <a:rPr lang="en-US" sz="2300" b="1" kern="1200"/>
            <a:t>Alloc</a:t>
          </a:r>
          <a:r>
            <a:rPr lang="en-US" sz="2300" kern="1200"/>
            <a:t>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Ask for dynamic sized section of memory</a:t>
          </a:r>
        </a:p>
      </dsp:txBody>
      <dsp:txXfrm>
        <a:off x="2464" y="878989"/>
        <a:ext cx="2402978" cy="2335994"/>
      </dsp:txXfrm>
    </dsp:sp>
    <dsp:sp modelId="{D151E721-4D96-284C-9881-A82BC757A12B}">
      <dsp:nvSpPr>
        <dsp:cNvPr id="0" name=""/>
        <dsp:cNvSpPr/>
      </dsp:nvSpPr>
      <dsp:spPr>
        <a:xfrm>
          <a:off x="2741860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Free</a:t>
          </a:r>
        </a:p>
      </dsp:txBody>
      <dsp:txXfrm>
        <a:off x="2741860" y="48519"/>
        <a:ext cx="2402978" cy="830470"/>
      </dsp:txXfrm>
    </dsp:sp>
    <dsp:sp modelId="{419D5CA4-D522-A042-8979-A42C70EE6D52}">
      <dsp:nvSpPr>
        <dsp:cNvPr id="0" name=""/>
        <dsp:cNvSpPr/>
      </dsp:nvSpPr>
      <dsp:spPr>
        <a:xfrm>
          <a:off x="2741860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Give back the dynamic section of memory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 be reused</a:t>
          </a:r>
        </a:p>
      </dsp:txBody>
      <dsp:txXfrm>
        <a:off x="2741860" y="878989"/>
        <a:ext cx="2402978" cy="2335994"/>
      </dsp:txXfrm>
    </dsp:sp>
    <dsp:sp modelId="{717FCE09-64CD-914F-9238-91DCBA6A4FA9}">
      <dsp:nvSpPr>
        <dsp:cNvPr id="0" name=""/>
        <dsp:cNvSpPr/>
      </dsp:nvSpPr>
      <dsp:spPr>
        <a:xfrm>
          <a:off x="5481256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Others (variants of Malloc):</a:t>
          </a:r>
        </a:p>
      </dsp:txBody>
      <dsp:txXfrm>
        <a:off x="5481256" y="48519"/>
        <a:ext cx="2402978" cy="830470"/>
      </dsp:txXfrm>
    </dsp:sp>
    <dsp:sp modelId="{3CBBA592-B6C6-AD46-BF72-C14E8F40DCA6}">
      <dsp:nvSpPr>
        <dsp:cNvPr id="0" name=""/>
        <dsp:cNvSpPr/>
      </dsp:nvSpPr>
      <dsp:spPr>
        <a:xfrm>
          <a:off x="5481256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calloc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realloc </a:t>
          </a:r>
        </a:p>
      </dsp:txBody>
      <dsp:txXfrm>
        <a:off x="5481256" y="878989"/>
        <a:ext cx="2402978" cy="2335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D72A-7916-4803-88D1-45E607FEE349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273C-9272-4099-8BBB-138DD646F528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9703-417D-4C9E-AD92-0DA66B01B86E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Structures</a:t>
          </a:r>
        </a:p>
      </dsp:txBody>
      <dsp:txXfrm>
        <a:off x="792888" y="1354"/>
        <a:ext cx="7093811" cy="686483"/>
      </dsp:txXfrm>
    </dsp:sp>
    <dsp:sp modelId="{C1C62557-2745-40CD-91C9-31D52BFF6629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909D-E713-4A67-87EC-23D8CA542DC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ABE3-3F41-4DE0-84E7-CEB53E111E1F}">
      <dsp:nvSpPr>
        <dsp:cNvPr id="0" name=""/>
        <dsp:cNvSpPr/>
      </dsp:nvSpPr>
      <dsp:spPr>
        <a:xfrm>
          <a:off x="792888" y="859458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Chunks</a:t>
          </a:r>
        </a:p>
      </dsp:txBody>
      <dsp:txXfrm>
        <a:off x="792888" y="859458"/>
        <a:ext cx="7093811" cy="686483"/>
      </dsp:txXfrm>
    </dsp:sp>
    <dsp:sp modelId="{3FC01199-EB34-48C8-9C36-231C084E57CF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6196-9059-4630-A60E-0DBFD379A6A0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2E13-CF36-4F00-8288-9B621B52F01F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Bins</a:t>
          </a:r>
        </a:p>
      </dsp:txBody>
      <dsp:txXfrm>
        <a:off x="792888" y="1717562"/>
        <a:ext cx="7093811" cy="686483"/>
      </dsp:txXfrm>
    </dsp:sp>
    <dsp:sp modelId="{0C183ABC-5058-49F4-8C00-E6947478E670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9FEA-45A9-4CEE-A148-97603D3352EA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80BE-9BFA-4CAE-87FB-E9B63E8AC429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Ordering</a:t>
          </a:r>
        </a:p>
      </dsp:txBody>
      <dsp:txXfrm>
        <a:off x="792888" y="2575666"/>
        <a:ext cx="7093811" cy="6864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10/6/21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Wall</a:t>
            </a:r>
          </a:p>
          <a:p>
            <a:r>
              <a:rPr lang="en-US" dirty="0"/>
              <a:t>- Stuck</a:t>
            </a:r>
          </a:p>
          <a:p>
            <a:r>
              <a:rPr lang="en-US" dirty="0"/>
              <a:t>- Runners</a:t>
            </a:r>
          </a:p>
          <a:p>
            <a:r>
              <a:rPr lang="en-US" dirty="0"/>
              <a:t>- Computer Science </a:t>
            </a:r>
          </a:p>
          <a:p>
            <a:pPr marL="171450" indent="-171450">
              <a:buFontTx/>
              <a:buChar char="-"/>
            </a:pPr>
            <a:r>
              <a:rPr lang="en-US" dirty="0"/>
              <a:t>Career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Complexity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Heap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15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heap starts out EMPTY. </a:t>
            </a:r>
          </a:p>
          <a:p>
            <a:r>
              <a:rPr lang="en-US" dirty="0"/>
              <a:t>Then, we call </a:t>
            </a:r>
            <a:r>
              <a:rPr lang="en-US" dirty="0" err="1"/>
              <a:t>sbrk</a:t>
            </a:r>
            <a:r>
              <a:rPr lang="en-US" dirty="0"/>
              <a:t> to get the initial heap.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48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44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6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very end of the slide…Trying to </a:t>
            </a:r>
            <a:r>
              <a:rPr lang="en-US" dirty="0" err="1"/>
              <a:t>pwn</a:t>
            </a:r>
            <a:r>
              <a:rPr lang="en-US" dirty="0"/>
              <a:t> the heap without understanding the allocator is like trying to </a:t>
            </a:r>
            <a:r>
              <a:rPr lang="en-US" dirty="0" err="1"/>
              <a:t>pwn</a:t>
            </a:r>
            <a:r>
              <a:rPr lang="en-US" dirty="0"/>
              <a:t> a basic buffer overflow on the stack without understanding the architecture and protections put in place. </a:t>
            </a:r>
          </a:p>
          <a:p>
            <a:endParaRPr lang="en-US" dirty="0"/>
          </a:p>
          <a:p>
            <a:r>
              <a:rPr lang="en-US" dirty="0"/>
              <a:t>It simply will not work!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rest of the introductions here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9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87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97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Stacking close is like LIFO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9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philosophy of </a:t>
            </a:r>
            <a:r>
              <a:rPr lang="en-US" i="1" dirty="0"/>
              <a:t>feng shui</a:t>
            </a:r>
            <a:r>
              <a:rPr lang="en-US" dirty="0"/>
              <a:t> is a practice of arranging the pieces in living spaces in order to create balance with the natural world. - https://</a:t>
            </a:r>
            <a:r>
              <a:rPr lang="en-US" dirty="0" err="1"/>
              <a:t>www.thespruce.com</a:t>
            </a:r>
            <a:r>
              <a:rPr lang="en-US"/>
              <a:t>/what-is-feng-shui-1275060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6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point of this section? </a:t>
            </a:r>
          </a:p>
          <a:p>
            <a:r>
              <a:rPr lang="en-US" dirty="0"/>
              <a:t>To call Malloc! Make sure to point out the motivation behind this; getting memory from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beginning of a program, when nothing is freed, most of the memory comes from the top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3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0mX/alloc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e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hyperlink" Target="https://raw.githubusercontent.com/cloudburst/libheap/master/heap.png" TargetMode="External"/><Relationship Id="rId3" Type="http://schemas.openxmlformats.org/officeDocument/2006/relationships/hyperlink" Target="https://azeria-labs.com/heap-exploitation-part-1-understanding-the-glibc-heap-implementation/" TargetMode="External"/><Relationship Id="rId7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s.tutorialhorizon.com/doubly-linked-list-complete-implementation/" TargetMode="Externa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63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63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jpe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B42C-F323-EC48-A6F9-5DDAD44D7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Heap Exploitation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00D03-BFB8-0940-A82D-5FB89BAA8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129670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size): </a:t>
            </a:r>
          </a:p>
          <a:p>
            <a:pPr lvl="1"/>
            <a:r>
              <a:rPr lang="en-US" dirty="0"/>
              <a:t>int ids[10]; // &lt;-- 10 is known at compile time</a:t>
            </a:r>
          </a:p>
          <a:p>
            <a:pPr lvl="1"/>
            <a:r>
              <a:rPr lang="en-US" i="1" dirty="0" err="1"/>
              <a:t>alloca</a:t>
            </a:r>
            <a:r>
              <a:rPr lang="en-US" dirty="0"/>
              <a:t> it is not widely used because it goes out of scope.</a:t>
            </a:r>
          </a:p>
          <a:p>
            <a:r>
              <a:rPr lang="en-US" dirty="0"/>
              <a:t>The </a:t>
            </a:r>
            <a:r>
              <a:rPr lang="en-US" b="1" i="1" dirty="0"/>
              <a:t>Heap </a:t>
            </a:r>
            <a:r>
              <a:rPr lang="en-US" dirty="0"/>
              <a:t>is dynamic memory management: </a:t>
            </a:r>
          </a:p>
          <a:p>
            <a:pPr lvl="1"/>
            <a:r>
              <a:rPr lang="en-US" dirty="0"/>
              <a:t>int ids[x]; &lt;-- x is a number that is not known at </a:t>
            </a:r>
            <a:r>
              <a:rPr lang="en-US" i="1" dirty="0"/>
              <a:t>compile</a:t>
            </a:r>
            <a:r>
              <a:rPr lang="en-US" dirty="0"/>
              <a:t> time</a:t>
            </a:r>
          </a:p>
          <a:p>
            <a:r>
              <a:rPr lang="en-US" dirty="0"/>
              <a:t>Heap memory can be removed from scope at any point (stack cannot) 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3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08217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023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328B-4387-BE49-9B1D-BE8E087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99D4-BCF1-7347-A71C-4CC7712A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Malloc debugging tricks…: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libc_malloc</a:t>
            </a:r>
            <a:r>
              <a:rPr lang="en-US" dirty="0"/>
              <a:t> vs. _</a:t>
            </a:r>
            <a:r>
              <a:rPr lang="en-US" dirty="0" err="1"/>
              <a:t>int_malloc</a:t>
            </a:r>
            <a:endParaRPr lang="en-US" dirty="0"/>
          </a:p>
          <a:p>
            <a:r>
              <a:rPr lang="en-US" dirty="0"/>
              <a:t>Error messages in malloc</a:t>
            </a:r>
          </a:p>
          <a:p>
            <a:r>
              <a:rPr lang="en-US" dirty="0" err="1"/>
              <a:t>Backtrace</a:t>
            </a:r>
            <a:r>
              <a:rPr lang="en-US" dirty="0"/>
              <a:t> (</a:t>
            </a:r>
            <a:r>
              <a:rPr lang="en-US" dirty="0" err="1"/>
              <a:t>bt</a:t>
            </a:r>
            <a:r>
              <a:rPr lang="en-US" dirty="0"/>
              <a:t>) for checking parameters and such</a:t>
            </a:r>
          </a:p>
        </p:txBody>
      </p:sp>
    </p:spTree>
    <p:extLst>
      <p:ext uri="{BB962C8B-B14F-4D97-AF65-F5344CB8AC3E}">
        <p14:creationId xmlns:p14="http://schemas.microsoft.com/office/powerpoint/2010/main" val="256026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b="1" dirty="0"/>
              <a:t>bins: </a:t>
            </a:r>
          </a:p>
          <a:p>
            <a:pPr lvl="1"/>
            <a:r>
              <a:rPr lang="en-US" b="1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ins Command">
            <a:extLst>
              <a:ext uri="{FF2B5EF4-FFF2-40B4-BE49-F238E27FC236}">
                <a16:creationId xmlns:a16="http://schemas.microsoft.com/office/drawing/2014/main" id="{EC6C99BB-572E-7543-AC4B-0E4A57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58" y="357713"/>
            <a:ext cx="4367962" cy="29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84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 – FIFO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Hint: Free Chunks go into the </a:t>
            </a:r>
            <a:r>
              <a:rPr lang="en-US" u="sng" dirty="0"/>
              <a:t>Unsorted Bins </a:t>
            </a:r>
            <a:r>
              <a:rPr lang="en-US" dirty="0"/>
              <a:t>- </a:t>
            </a:r>
            <a:r>
              <a:rPr lang="en-US" b="1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9684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805D12-8203-914A-9286-5648A538A46F}"/>
              </a:ext>
            </a:extLst>
          </p:cNvPr>
          <p:cNvSpPr txBox="1"/>
          <p:nvPr/>
        </p:nvSpPr>
        <p:spPr>
          <a:xfrm>
            <a:off x="1750143" y="1127550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F00A3B-A522-C048-B519-B13228457E3F}"/>
              </a:ext>
            </a:extLst>
          </p:cNvPr>
          <p:cNvSpPr txBox="1"/>
          <p:nvPr/>
        </p:nvSpPr>
        <p:spPr>
          <a:xfrm>
            <a:off x="1720645" y="114640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8F01F3-0B59-7442-9E1C-D46D0BC2B6A8}"/>
              </a:ext>
            </a:extLst>
          </p:cNvPr>
          <p:cNvSpPr txBox="1"/>
          <p:nvPr/>
        </p:nvSpPr>
        <p:spPr>
          <a:xfrm>
            <a:off x="1715121" y="1155831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8ADB50-CFA4-E243-85E0-8CDF6C1CE149}"/>
              </a:ext>
            </a:extLst>
          </p:cNvPr>
          <p:cNvSpPr txBox="1"/>
          <p:nvPr/>
        </p:nvSpPr>
        <p:spPr>
          <a:xfrm>
            <a:off x="1064672" y="2850778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/>
          </a:bodyPr>
          <a:lstStyle/>
          <a:p>
            <a:r>
              <a:rPr lang="en-US" sz="3400" dirty="0"/>
              <a:t>Exercise1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0" y="1112273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77004-2583-284E-86A9-77B284DE438D}"/>
              </a:ext>
            </a:extLst>
          </p:cNvPr>
          <p:cNvSpPr txBox="1"/>
          <p:nvPr/>
        </p:nvSpPr>
        <p:spPr>
          <a:xfrm>
            <a:off x="1600428" y="290544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Exercise1 </a:t>
            </a:r>
            <a:r>
              <a:rPr lang="en-US" sz="3300" dirty="0"/>
              <a:t>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DFAC8-1A87-6E41-925C-7C942F42D7DA}"/>
              </a:ext>
            </a:extLst>
          </p:cNvPr>
          <p:cNvSpPr txBox="1"/>
          <p:nvPr/>
        </p:nvSpPr>
        <p:spPr>
          <a:xfrm>
            <a:off x="6926239" y="123549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3C6D-8E5F-A642-9046-5F144789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Malloc?</a:t>
            </a:r>
          </a:p>
        </p:txBody>
      </p:sp>
    </p:spTree>
    <p:extLst>
      <p:ext uri="{BB962C8B-B14F-4D97-AF65-F5344CB8AC3E}">
        <p14:creationId xmlns:p14="http://schemas.microsoft.com/office/powerpoint/2010/main" val="287460455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LIFO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 err="1"/>
              <a:t>Fastbins</a:t>
            </a:r>
            <a:r>
              <a:rPr lang="en-US" dirty="0"/>
              <a:t> - LIFO</a:t>
            </a:r>
          </a:p>
        </p:txBody>
      </p:sp>
    </p:spTree>
    <p:extLst>
      <p:ext uri="{BB962C8B-B14F-4D97-AF65-F5344CB8AC3E}">
        <p14:creationId xmlns:p14="http://schemas.microsoft.com/office/powerpoint/2010/main" val="62386913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337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 – Diagram 1 (LIFO) 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D42F4DA2-ADD0-6143-BA00-A15B76DC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67696" cy="3388057"/>
          </a:xfrm>
          <a:prstGeom prst="rect">
            <a:avLst/>
          </a:prstGeom>
        </p:spPr>
      </p:pic>
      <p:cxnSp>
        <p:nvCxnSpPr>
          <p:cNvPr id="9" name="Straight Connector 8" descr="Golf1 first allocation">
            <a:extLst>
              <a:ext uri="{FF2B5EF4-FFF2-40B4-BE49-F238E27FC236}">
                <a16:creationId xmlns:a16="http://schemas.microsoft.com/office/drawing/2014/main" id="{DB097B58-9457-6D4A-9561-D240BCF6D802}"/>
              </a:ext>
            </a:extLst>
          </p:cNvPr>
          <p:cNvCxnSpPr>
            <a:cxnSpLocks/>
          </p:cNvCxnSpPr>
          <p:nvPr/>
        </p:nvCxnSpPr>
        <p:spPr>
          <a:xfrm>
            <a:off x="1253821" y="1990123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18B042-58A9-814A-84AD-06CA659F6400}"/>
              </a:ext>
            </a:extLst>
          </p:cNvPr>
          <p:cNvSpPr txBox="1"/>
          <p:nvPr/>
        </p:nvSpPr>
        <p:spPr>
          <a:xfrm>
            <a:off x="1634943" y="1268017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07159474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2 (allocate 4)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AA56680-CC94-5B4A-AD74-C20D1B24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8123"/>
            <a:ext cx="6705404" cy="34072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B3E9BB-7943-6043-B6DA-158694DC1577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203613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61AAF1-8916-4F42-A4DC-3E7B2E969E45}"/>
              </a:ext>
            </a:extLst>
          </p:cNvPr>
          <p:cNvSpPr txBox="1"/>
          <p:nvPr/>
        </p:nvSpPr>
        <p:spPr>
          <a:xfrm>
            <a:off x="1684105" y="1131939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31435061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3 (free chunk 0) </a:t>
            </a:r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5C4BB45-5073-B94F-9934-F690FB59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4684"/>
            <a:ext cx="6875086" cy="34934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D2A731-973D-4147-86A6-6E9A27B3555F}"/>
              </a:ext>
            </a:extLst>
          </p:cNvPr>
          <p:cNvCxnSpPr>
            <a:cxnSpLocks/>
          </p:cNvCxnSpPr>
          <p:nvPr/>
        </p:nvCxnSpPr>
        <p:spPr>
          <a:xfrm>
            <a:off x="1951349" y="371522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D3AE4B-A1AD-DE48-A20E-CAF58CF3AC84}"/>
              </a:ext>
            </a:extLst>
          </p:cNvPr>
          <p:cNvSpPr txBox="1"/>
          <p:nvPr/>
        </p:nvSpPr>
        <p:spPr>
          <a:xfrm>
            <a:off x="1640264" y="112210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91136580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4 (free chunk 1) </a:t>
            </a: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80969A7-01D3-7540-B5CF-8CC661EA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20562" cy="33641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77981A-4BE8-F74E-A2CB-9C79214A1F60}"/>
              </a:ext>
            </a:extLst>
          </p:cNvPr>
          <p:cNvCxnSpPr>
            <a:cxnSpLocks/>
          </p:cNvCxnSpPr>
          <p:nvPr/>
        </p:nvCxnSpPr>
        <p:spPr>
          <a:xfrm>
            <a:off x="1857082" y="3752936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E5EB3E-3B65-D444-BE7A-2E2B1EE1B728}"/>
              </a:ext>
            </a:extLst>
          </p:cNvPr>
          <p:cNvSpPr txBox="1"/>
          <p:nvPr/>
        </p:nvSpPr>
        <p:spPr>
          <a:xfrm>
            <a:off x="2384983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is at the TOP of the LIFO Bin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A9E3D-2310-1E42-B548-0269E3A008B1}"/>
              </a:ext>
            </a:extLst>
          </p:cNvPr>
          <p:cNvSpPr txBox="1"/>
          <p:nvPr/>
        </p:nvSpPr>
        <p:spPr>
          <a:xfrm>
            <a:off x="1637401" y="296048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7124328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/>
              <a:t>Exercise2 </a:t>
            </a:r>
            <a:r>
              <a:rPr lang="en-US" sz="3300"/>
              <a:t>– </a:t>
            </a:r>
            <a:r>
              <a:rPr lang="en-US" sz="3300" dirty="0"/>
              <a:t>Diagram 5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960ADE5-27E4-5048-8E24-0A063B34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2" y="1108695"/>
            <a:ext cx="6982513" cy="35480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B3EBE-F7C1-7E41-882E-D47FC3854DE7}"/>
              </a:ext>
            </a:extLst>
          </p:cNvPr>
          <p:cNvCxnSpPr>
            <a:cxnSpLocks/>
          </p:cNvCxnSpPr>
          <p:nvPr/>
        </p:nvCxnSpPr>
        <p:spPr>
          <a:xfrm>
            <a:off x="1593130" y="368694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DFCCA4-20C6-1A49-8659-5E03B732FA3A}"/>
              </a:ext>
            </a:extLst>
          </p:cNvPr>
          <p:cNvCxnSpPr>
            <a:cxnSpLocks/>
          </p:cNvCxnSpPr>
          <p:nvPr/>
        </p:nvCxnSpPr>
        <p:spPr>
          <a:xfrm>
            <a:off x="6711884" y="183143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5951C6-467B-1445-A1B5-43680C6D6EF4}"/>
              </a:ext>
            </a:extLst>
          </p:cNvPr>
          <p:cNvSpPr txBox="1"/>
          <p:nvPr/>
        </p:nvSpPr>
        <p:spPr>
          <a:xfrm>
            <a:off x="2121031" y="3317617"/>
            <a:ext cx="4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taken from the top of the LIFO Bin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C9859-FB95-DA4E-9F84-CA9696371EAF}"/>
              </a:ext>
            </a:extLst>
          </p:cNvPr>
          <p:cNvSpPr txBox="1"/>
          <p:nvPr/>
        </p:nvSpPr>
        <p:spPr>
          <a:xfrm>
            <a:off x="6390815" y="1108695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1301896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7742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0C48-171B-0042-8CB9-26205F67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&amp; Free Ordering</a:t>
            </a:r>
          </a:p>
        </p:txBody>
      </p:sp>
      <p:pic>
        <p:nvPicPr>
          <p:cNvPr id="1026" name="Picture 2" descr="https://raw.githubusercontent.com/cloudburst/libheap/master/heap.png">
            <a:extLst>
              <a:ext uri="{FF2B5EF4-FFF2-40B4-BE49-F238E27FC236}">
                <a16:creationId xmlns:a16="http://schemas.microsoft.com/office/drawing/2014/main" id="{5C8191DA-E744-D14A-9C98-8338B019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857" y="1236541"/>
            <a:ext cx="6306286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4431938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/>
              <a:t>No way to reuse memory:</a:t>
            </a:r>
          </a:p>
          <a:p>
            <a:pPr lvl="1"/>
            <a:r>
              <a:rPr lang="en-US" dirty="0"/>
              <a:t>Terribly inefficient!</a:t>
            </a:r>
          </a:p>
        </p:txBody>
      </p:sp>
      <p:pic>
        <p:nvPicPr>
          <p:cNvPr id="1026" name="Picture 2" descr="program break after the malloc / brk call - https://blog.holbertonschool.com/hack-the-virtual-memory-malloc-the-heap-the-program-break/">
            <a:extLst>
              <a:ext uri="{FF2B5EF4-FFF2-40B4-BE49-F238E27FC236}">
                <a16:creationId xmlns:a16="http://schemas.microsoft.com/office/drawing/2014/main" id="{52EB02F3-4769-754C-80EE-2E4647D7F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2141" y="778394"/>
            <a:ext cx="3708721" cy="385432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Bins:</a:t>
            </a:r>
          </a:p>
          <a:p>
            <a:pPr lvl="1"/>
            <a:r>
              <a:rPr lang="en-US" dirty="0"/>
              <a:t>Small and large are not that important, for </a:t>
            </a:r>
            <a:r>
              <a:rPr lang="en-US" dirty="0" err="1"/>
              <a:t>pwn</a:t>
            </a:r>
            <a:r>
              <a:rPr lang="en-US" dirty="0"/>
              <a:t> purposes</a:t>
            </a:r>
          </a:p>
          <a:p>
            <a:pPr lvl="1"/>
            <a:r>
              <a:rPr lang="en-US" dirty="0"/>
              <a:t>Unsorted, </a:t>
            </a:r>
            <a:r>
              <a:rPr lang="en-US" dirty="0" err="1"/>
              <a:t>fastbin</a:t>
            </a:r>
            <a:r>
              <a:rPr lang="en-US" dirty="0"/>
              <a:t> and </a:t>
            </a:r>
            <a:r>
              <a:rPr lang="en-US" dirty="0" err="1"/>
              <a:t>tcache</a:t>
            </a:r>
            <a:r>
              <a:rPr lang="en-US" dirty="0"/>
              <a:t> </a:t>
            </a:r>
            <a:r>
              <a:rPr lang="en-US" b="1" i="1" dirty="0"/>
              <a:t>are</a:t>
            </a:r>
            <a:r>
              <a:rPr lang="en-US" dirty="0"/>
              <a:t> important though</a:t>
            </a:r>
          </a:p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  <p:pic>
        <p:nvPicPr>
          <p:cNvPr id="5" name="Picture 4" descr="A malloc cheatsheet">
            <a:extLst>
              <a:ext uri="{FF2B5EF4-FFF2-40B4-BE49-F238E27FC236}">
                <a16:creationId xmlns:a16="http://schemas.microsoft.com/office/drawing/2014/main" id="{0E2BCFBC-7CB8-4FEF-B9C1-B6C010D9B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1" y="191386"/>
            <a:ext cx="91060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9277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https://www.geeksforgeeks.org/doubly-linked-list/</a:t>
            </a:r>
            <a:endParaRPr lang="en-US" dirty="0"/>
          </a:p>
          <a:p>
            <a:r>
              <a:rPr lang="en-US" dirty="0">
                <a:hlinkClick r:id="rId8"/>
              </a:rPr>
              <a:t>https://raw.githubusercontent.com/cloudburst/libheap/master/heap.png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Memory not reused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memory </a:t>
            </a:r>
            <a:r>
              <a:rPr lang="en-US" u="sng" dirty="0"/>
              <a:t>no longer in use </a:t>
            </a:r>
            <a:r>
              <a:rPr lang="en-US" dirty="0"/>
              <a:t>to be </a:t>
            </a:r>
            <a:r>
              <a:rPr lang="en-US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b="1" dirty="0" err="1"/>
              <a:t>dlmalloc</a:t>
            </a:r>
            <a:r>
              <a:rPr lang="en-US" b="1" dirty="0"/>
              <a:t> -&gt; </a:t>
            </a:r>
            <a:r>
              <a:rPr lang="en-US" b="1" dirty="0" err="1"/>
              <a:t>ptmalloc</a:t>
            </a:r>
            <a:r>
              <a:rPr lang="en-US" b="1" dirty="0"/>
              <a:t> (</a:t>
            </a:r>
            <a:r>
              <a:rPr lang="en-US" b="1" dirty="0" err="1"/>
              <a:t>GLibC</a:t>
            </a:r>
            <a:r>
              <a:rPr lang="en-US" b="1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Although, 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(</a:t>
            </a:r>
            <a:r>
              <a:rPr lang="en-US" dirty="0" err="1"/>
              <a:t>ptmalloc</a:t>
            </a:r>
            <a:r>
              <a:rPr lang="en-US" dirty="0"/>
              <a:t>)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DCDC-F36D-954C-B964-B7FA6684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 descr="https://blog.ret2.io/assets/img/wargames_learning_curve.png&#10;https://blog.ret2.io/2018/09/11/scalable-security-education/">
            <a:extLst>
              <a:ext uri="{FF2B5EF4-FFF2-40B4-BE49-F238E27FC236}">
                <a16:creationId xmlns:a16="http://schemas.microsoft.com/office/drawing/2014/main" id="{C104072C-F9A3-D242-B9F9-1F18F062F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/>
          <a:stretch/>
        </p:blipFill>
        <p:spPr bwMode="auto">
          <a:xfrm>
            <a:off x="958850" y="1143001"/>
            <a:ext cx="8185150" cy="40005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C315BF-748E-B94E-B82F-24BE02E04DEB}"/>
              </a:ext>
            </a:extLst>
          </p:cNvPr>
          <p:cNvSpPr/>
          <p:nvPr/>
        </p:nvSpPr>
        <p:spPr>
          <a:xfrm>
            <a:off x="4919869" y="1866072"/>
            <a:ext cx="1262270" cy="7056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Main Interfaces + Some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969CC-D834-434F-A28E-D7CCEA877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89193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GLibC</a:t>
            </a:r>
            <a:r>
              <a:rPr lang="en-US" dirty="0"/>
              <a:t> Allocator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1F202-986A-4E75-8A96-BE2AF7B96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207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/>
              <a:t>Foundation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You Need To Know 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7886699" cy="3212406"/>
          </a:xfrm>
        </p:spPr>
        <p:txBody>
          <a:bodyPr>
            <a:normAutofit/>
          </a:bodyPr>
          <a:lstStyle/>
          <a:p>
            <a:r>
              <a:rPr lang="en-US" sz="1700" dirty="0"/>
              <a:t>We’re going to talk about a lot of memory structures!</a:t>
            </a:r>
          </a:p>
          <a:p>
            <a:pPr lvl="1"/>
            <a:r>
              <a:rPr lang="en-US" sz="1700" dirty="0"/>
              <a:t>Key to understanding how the heap works is understanding the objects involved</a:t>
            </a:r>
          </a:p>
          <a:p>
            <a:r>
              <a:rPr lang="en-US" sz="1700" dirty="0"/>
              <a:t>Before we get to that, there’s one data structure that is going to appear over and over again which we should cover first: linked lists</a:t>
            </a:r>
          </a:p>
          <a:p>
            <a:pPr lvl="1"/>
            <a:r>
              <a:rPr lang="en-US" sz="1700" dirty="0"/>
              <a:t>If you know this already, cool!  Sit back and relax.</a:t>
            </a:r>
          </a:p>
          <a:p>
            <a:pPr lvl="1"/>
            <a:r>
              <a:rPr lang="en-US" sz="1700" dirty="0"/>
              <a:t>If you don’t know this already, its one little “CS 201” structure that you’re going to need to keep in mind</a:t>
            </a:r>
          </a:p>
          <a:p>
            <a:r>
              <a:rPr lang="en-US" sz="1700" dirty="0"/>
              <a:t>Malloc uses many different linked lists, both singly and doubly linked</a:t>
            </a:r>
          </a:p>
        </p:txBody>
      </p:sp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Data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There’s basically two ways that you could maintain things in memory</a:t>
            </a:r>
          </a:p>
          <a:p>
            <a:pPr lvl="1"/>
            <a:r>
              <a:rPr lang="en-US" dirty="0"/>
              <a:t>Method One: you could place the objects close to each other in memory</a:t>
            </a:r>
          </a:p>
          <a:p>
            <a:pPr lvl="2"/>
            <a:r>
              <a:rPr lang="en-US" sz="1400" dirty="0"/>
              <a:t>(This is sort of like an array: each object is lined up one after another in memory, and starting from any object we can go find the next object easily)</a:t>
            </a:r>
          </a:p>
          <a:p>
            <a:pPr lvl="2"/>
            <a:r>
              <a:rPr lang="en-US" dirty="0"/>
              <a:t>Pro: easy. Con: really difficult to add new items to it!</a:t>
            </a:r>
          </a:p>
          <a:p>
            <a:pPr lvl="1"/>
            <a:r>
              <a:rPr lang="en-US" dirty="0"/>
              <a:t>Method Two: each thing in the list can carry some metadata that points to the location of the next item in the list</a:t>
            </a:r>
          </a:p>
          <a:p>
            <a:pPr lvl="2"/>
            <a:r>
              <a:rPr lang="en-US" dirty="0"/>
              <a:t>Pro: easy to add objects to; doesn’t require objects to be literally right next to each other, can be all over the place in memory; can be made up of different objects</a:t>
            </a:r>
          </a:p>
        </p:txBody>
      </p:sp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singly linked list is made up of some data that we want to store, and a </a:t>
            </a:r>
            <a:r>
              <a:rPr lang="en-US" i="1" dirty="0"/>
              <a:t>pointer</a:t>
            </a:r>
            <a:r>
              <a:rPr lang="en-US" dirty="0"/>
              <a:t> to the memory location that the next member of the list.</a:t>
            </a:r>
          </a:p>
          <a:p>
            <a:pPr lvl="1"/>
            <a:r>
              <a:rPr lang="en-US" dirty="0"/>
              <a:t>The end of the list points to NULL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CB03A4C-6B3E-6D43-A9E4-145BE7ED4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74" y="3046589"/>
            <a:ext cx="7911525" cy="16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60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doubly linked list is made up of some data we want to store, and </a:t>
            </a:r>
            <a:r>
              <a:rPr lang="en-US" i="1" dirty="0"/>
              <a:t>two</a:t>
            </a:r>
            <a:r>
              <a:rPr lang="en-US" dirty="0"/>
              <a:t> pointers: one to the next object in the list, and one to the previous object in the list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E0E605-1497-1747-BD23-B4870225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CDF4-BA8C-424A-AE96-14EE652D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and 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5128-D44D-4B44-B9E1-7C3ABC06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Singly and doubly linked lists have two special members: the </a:t>
            </a:r>
            <a:r>
              <a:rPr lang="en-US" i="1" dirty="0"/>
              <a:t>head </a:t>
            </a:r>
            <a:r>
              <a:rPr lang="en-US" dirty="0"/>
              <a:t>and the </a:t>
            </a:r>
            <a:r>
              <a:rPr lang="en-US" i="1" dirty="0"/>
              <a:t>tail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head</a:t>
            </a:r>
            <a:r>
              <a:rPr lang="en-US" dirty="0"/>
              <a:t> is the first member of the list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tail</a:t>
            </a:r>
            <a:r>
              <a:rPr lang="en-US" dirty="0"/>
              <a:t> is the last member of the list</a:t>
            </a:r>
          </a:p>
          <a:p>
            <a:r>
              <a:rPr lang="en-US" dirty="0"/>
              <a:t>Often, lists have a pointer to the head and tail for convenience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8DD456F-4BD9-2947-9876-E7D666515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813" y="3136107"/>
            <a:ext cx="8520373" cy="19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73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5A63-C535-1B4B-9960-0C8AC1EB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5242-A97D-3540-8364-2D29378F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3 objects in the list, and we want to get the second object</a:t>
            </a:r>
          </a:p>
          <a:p>
            <a:pPr lvl="1"/>
            <a:r>
              <a:rPr lang="en-US" dirty="0"/>
              <a:t>First, use the pointer to the head to get the first object</a:t>
            </a:r>
          </a:p>
          <a:p>
            <a:pPr lvl="1"/>
            <a:r>
              <a:rPr lang="en-US" dirty="0"/>
              <a:t>Second, use the first object’s pointer to the next object to get the </a:t>
            </a:r>
            <a:r>
              <a:rPr lang="en-US"/>
              <a:t>next object</a:t>
            </a:r>
          </a:p>
        </p:txBody>
      </p:sp>
    </p:spTree>
    <p:extLst>
      <p:ext uri="{BB962C8B-B14F-4D97-AF65-F5344CB8AC3E}">
        <p14:creationId xmlns:p14="http://schemas.microsoft.com/office/powerpoint/2010/main" val="219821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DF2-B573-2245-A695-217D00B6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Course Goals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99037-8D71-4802-B4F7-23E60AA77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10326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6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does this look like in code?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92543FC-67A3-CE4A-B3A7-F52C328B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02" y="1268019"/>
            <a:ext cx="5544195" cy="33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F5DBC-BD5C-AC45-A80F-B44B6144EF9A}"/>
              </a:ext>
            </a:extLst>
          </p:cNvPr>
          <p:cNvSpPr txBox="1"/>
          <p:nvPr/>
        </p:nvSpPr>
        <p:spPr>
          <a:xfrm>
            <a:off x="6887040" y="619133"/>
            <a:ext cx="20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Offset</a:t>
            </a:r>
          </a:p>
        </p:txBody>
      </p:sp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5F57C0-E934-894C-886D-A45E34B428AD}"/>
              </a:ext>
            </a:extLst>
          </p:cNvPr>
          <p:cNvCxnSpPr>
            <a:cxnSpLocks/>
          </p:cNvCxnSpPr>
          <p:nvPr/>
        </p:nvCxnSpPr>
        <p:spPr>
          <a:xfrm>
            <a:off x="1604560" y="3496208"/>
            <a:ext cx="1730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AA5C-6946-DD49-9210-23392808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2700"/>
              <a:t>What is this Course </a:t>
            </a:r>
            <a:r>
              <a:rPr lang="en-US" sz="2700" b="1" i="1"/>
              <a:t>NOT </a:t>
            </a:r>
            <a:r>
              <a:rPr lang="en-US" sz="2700"/>
              <a:t>About?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358864-0903-4668-97DC-8A268AF75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0B720-9449-4652-B06F-911AAED9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769465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020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/>
              <a:t>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/>
              <a:t>Hey,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>
                <a:sym typeface="Wingdings" pitchFamily="2" charset="2"/>
              </a:rPr>
              <a:t>You’re free!</a:t>
            </a:r>
          </a:p>
          <a:p>
            <a:pPr lvl="1"/>
            <a:r>
              <a:rPr lang="en-US" dirty="0">
                <a:sym typeface="Wingdings" pitchFamily="2" charset="2"/>
              </a:rPr>
              <a:t>Nope, you’ve been allocated somewhere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8EDC28-4EF5-8A40-9834-A2531FC6D95D}"/>
              </a:ext>
            </a:extLst>
          </p:cNvPr>
          <p:cNvCxnSpPr>
            <a:cxnSpLocks/>
          </p:cNvCxnSpPr>
          <p:nvPr/>
        </p:nvCxnSpPr>
        <p:spPr>
          <a:xfrm>
            <a:off x="1316736" y="3598324"/>
            <a:ext cx="2126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Oh, hey, I am also a chunk, nice to meet you!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59055-C530-DE44-8E71-1752FA272401}"/>
              </a:ext>
            </a:extLst>
          </p:cNvPr>
          <p:cNvCxnSpPr>
            <a:cxnSpLocks/>
          </p:cNvCxnSpPr>
          <p:nvPr/>
        </p:nvCxnSpPr>
        <p:spPr>
          <a:xfrm flipV="1">
            <a:off x="1196470" y="3602293"/>
            <a:ext cx="189162" cy="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FC48CF-3BB2-0C42-AE5B-9957AA1E4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3BD22D3A-3CE3-954F-ABEF-8070C5B31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13" y="1071925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95254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 in Malloc (bins)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5EB8F3F-8A3A-6843-8E2E-7DF3DE3F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820" y="2325805"/>
            <a:ext cx="1577625" cy="2622121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56974D-CA27-A944-AEFE-EE747DB59AC9}"/>
              </a:ext>
            </a:extLst>
          </p:cNvPr>
          <p:cNvCxnSpPr>
            <a:cxnSpLocks/>
          </p:cNvCxnSpPr>
          <p:nvPr/>
        </p:nvCxnSpPr>
        <p:spPr>
          <a:xfrm>
            <a:off x="1934870" y="4073915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1345F3-93C4-9F4F-96B4-0FB916F3831C}"/>
              </a:ext>
            </a:extLst>
          </p:cNvPr>
          <p:cNvCxnSpPr>
            <a:cxnSpLocks/>
          </p:cNvCxnSpPr>
          <p:nvPr/>
        </p:nvCxnSpPr>
        <p:spPr>
          <a:xfrm>
            <a:off x="1934870" y="4736269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0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6B8D-7E29-C047-BB1C-25914BBA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How to be Successful in This Course?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7E003-BD0E-496B-A634-2495B6183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208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3233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malloc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user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A714-615C-E84C-8FCE-5730AB56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Size vs. Fd/Bk</a:t>
            </a:r>
          </a:p>
        </p:txBody>
      </p:sp>
      <p:pic>
        <p:nvPicPr>
          <p:cNvPr id="5" name="Content Placeholder 4" descr="Chunk size vs. Fd/Bk">
            <a:extLst>
              <a:ext uri="{FF2B5EF4-FFF2-40B4-BE49-F238E27FC236}">
                <a16:creationId xmlns:a16="http://schemas.microsoft.com/office/drawing/2014/main" id="{4908A50C-BEA7-564C-A74A-AFFD122271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973174" y="740572"/>
            <a:ext cx="4457584" cy="365521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AE78CC-E6F9-4E28-AFA8-D4BD6E8E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size of the physical block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FD/BK: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pointer to the next chunk in the linked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necessarily in the next chunk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used when the chunk is </a:t>
            </a:r>
            <a:r>
              <a:rPr lang="en-US" b="1" i="1" dirty="0"/>
              <a:t>free</a:t>
            </a:r>
            <a:r>
              <a:rPr lang="en-US" dirty="0"/>
              <a:t>!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AD1E1F-DC32-E34C-97E9-48CB501078EC}"/>
              </a:ext>
            </a:extLst>
          </p:cNvPr>
          <p:cNvSpPr txBox="1">
            <a:spLocks/>
          </p:cNvSpPr>
          <p:nvPr/>
        </p:nvSpPr>
        <p:spPr>
          <a:xfrm>
            <a:off x="5233752" y="688293"/>
            <a:ext cx="2949178" cy="509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Chunk Size is the </a:t>
            </a:r>
            <a:r>
              <a:rPr lang="en-US" b="1" i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0000"/>
                </a:solidFill>
              </a:rPr>
              <a:t> arrow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 are the </a:t>
            </a:r>
            <a:r>
              <a:rPr lang="en-US" b="1" i="1" dirty="0"/>
              <a:t>black</a:t>
            </a:r>
            <a:r>
              <a:rPr lang="en-US" dirty="0"/>
              <a:t> arrow</a:t>
            </a:r>
          </a:p>
        </p:txBody>
      </p:sp>
    </p:spTree>
    <p:extLst>
      <p:ext uri="{BB962C8B-B14F-4D97-AF65-F5344CB8AC3E}">
        <p14:creationId xmlns:p14="http://schemas.microsoft.com/office/powerpoint/2010/main" val="9016118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9010FBA-C911-D248-979A-A125ECD2D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366" y="1712167"/>
            <a:ext cx="1516459" cy="2520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75C0A8D-9DAB-6B41-87EA-D28D0ACE7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543" y="1618488"/>
            <a:ext cx="1475798" cy="2452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a VERY large chunk is split in half.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Size of chunk below</a:t>
            </a:r>
          </a:p>
          <a:p>
            <a:pPr lvl="1"/>
            <a:r>
              <a:rPr lang="en-US" dirty="0"/>
              <a:t>Only used if chunk </a:t>
            </a:r>
            <a:r>
              <a:rPr lang="en-US" u="sng" dirty="0"/>
              <a:t>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751218" cy="3915837"/>
          </a:xfrm>
        </p:spPr>
        <p:txBody>
          <a:bodyPr>
            <a:normAutofit/>
          </a:bodyPr>
          <a:lstStyle/>
          <a:p>
            <a:r>
              <a:rPr lang="en-US" dirty="0"/>
              <a:t>x/</a:t>
            </a:r>
            <a:r>
              <a:rPr lang="en-US" dirty="0" err="1"/>
              <a:t>gx</a:t>
            </a:r>
            <a:r>
              <a:rPr lang="en-US" dirty="0"/>
              <a:t> &lt;address&gt;:</a:t>
            </a:r>
          </a:p>
          <a:p>
            <a:pPr lvl="1"/>
            <a:r>
              <a:rPr lang="en-US" dirty="0"/>
              <a:t>Prints the content at the address</a:t>
            </a:r>
          </a:p>
          <a:p>
            <a:r>
              <a:rPr lang="en-US" dirty="0"/>
              <a:t>list &lt;</a:t>
            </a:r>
            <a:r>
              <a:rPr lang="en-US" dirty="0" err="1"/>
              <a:t>func_name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Show the source code for the current 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1FA4-3F22-524C-9142-5EE3B98C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96" y="1114847"/>
            <a:ext cx="3092080" cy="4726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36CAF3-D0E3-A141-8C2B-B5CC3C93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28" y="2707689"/>
            <a:ext cx="4293413" cy="17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8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Control Flow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215493" cy="3915837"/>
          </a:xfrm>
        </p:spPr>
        <p:txBody>
          <a:bodyPr>
            <a:normAutofit/>
          </a:bodyPr>
          <a:lstStyle/>
          <a:p>
            <a:r>
              <a:rPr lang="en-US" dirty="0"/>
              <a:t>breakpoints: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line_number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func_name</a:t>
            </a:r>
            <a:r>
              <a:rPr lang="en-US" dirty="0"/>
              <a:t>&gt;</a:t>
            </a:r>
          </a:p>
          <a:p>
            <a:r>
              <a:rPr lang="en-US" dirty="0"/>
              <a:t>Continue execution after breakpoint: </a:t>
            </a:r>
          </a:p>
          <a:p>
            <a:pPr lvl="1"/>
            <a:r>
              <a:rPr lang="en-US" dirty="0"/>
              <a:t>Continue (c)</a:t>
            </a:r>
          </a:p>
          <a:p>
            <a:r>
              <a:rPr lang="en-US" dirty="0"/>
              <a:t>Next instruction:</a:t>
            </a:r>
          </a:p>
          <a:p>
            <a:pPr lvl="1"/>
            <a:r>
              <a:rPr lang="en-US" dirty="0"/>
              <a:t>next (n) – Skips functions</a:t>
            </a:r>
          </a:p>
          <a:p>
            <a:pPr lvl="1"/>
            <a:r>
              <a:rPr lang="en-US" dirty="0"/>
              <a:t>step (s) – Goes into functions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reak on Malloc">
            <a:extLst>
              <a:ext uri="{FF2B5EF4-FFF2-40B4-BE49-F238E27FC236}">
                <a16:creationId xmlns:a16="http://schemas.microsoft.com/office/drawing/2014/main" id="{6F99C791-A6C8-7144-B6A3-B5F6FD0F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42" y="1638951"/>
            <a:ext cx="4483717" cy="5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74B6-CB04-9F48-B2C0-4B2A90D4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2C54-BF8A-B541-B7C0-9A8CDD3F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should </a:t>
            </a:r>
            <a:r>
              <a:rPr lang="en-US" i="1" dirty="0"/>
              <a:t>already</a:t>
            </a:r>
            <a:r>
              <a:rPr lang="en-US" dirty="0"/>
              <a:t> know from OSINT:</a:t>
            </a:r>
          </a:p>
          <a:p>
            <a:pPr lvl="1"/>
            <a:r>
              <a:rPr lang="en-US" dirty="0"/>
              <a:t>Security Engineer (Hacker) at Security Innovation</a:t>
            </a:r>
          </a:p>
          <a:p>
            <a:pPr lvl="1"/>
            <a:r>
              <a:rPr lang="en-US" dirty="0"/>
              <a:t>Speaker at IoT Village 2019 @ DEFCON</a:t>
            </a:r>
          </a:p>
          <a:p>
            <a:r>
              <a:rPr lang="en-US" dirty="0" err="1"/>
              <a:t>Pwning</a:t>
            </a:r>
            <a:r>
              <a:rPr lang="en-US" dirty="0"/>
              <a:t> the heap:</a:t>
            </a:r>
          </a:p>
          <a:p>
            <a:pPr lvl="1"/>
            <a:r>
              <a:rPr lang="en-US" dirty="0"/>
              <a:t>Contributor to </a:t>
            </a:r>
            <a:r>
              <a:rPr lang="en-US" i="1" dirty="0"/>
              <a:t>how2heap</a:t>
            </a:r>
            <a:endParaRPr lang="en-US" dirty="0"/>
          </a:p>
          <a:p>
            <a:pPr lvl="1"/>
            <a:r>
              <a:rPr lang="en-US" i="1" dirty="0"/>
              <a:t>House of </a:t>
            </a:r>
            <a:r>
              <a:rPr lang="en-US" i="1" dirty="0" err="1"/>
              <a:t>Muney</a:t>
            </a:r>
            <a:endParaRPr lang="en-US" dirty="0"/>
          </a:p>
          <a:p>
            <a:pPr lvl="1"/>
            <a:r>
              <a:rPr lang="en-US" dirty="0"/>
              <a:t>Reviving the </a:t>
            </a:r>
            <a:r>
              <a:rPr lang="en-US" i="1" dirty="0"/>
              <a:t>House of Mind</a:t>
            </a:r>
            <a:endParaRPr lang="en-US" dirty="0"/>
          </a:p>
          <a:p>
            <a:pPr lvl="1"/>
            <a:r>
              <a:rPr lang="en-US" b="1" i="1" dirty="0"/>
              <a:t>Why we are here!</a:t>
            </a:r>
          </a:p>
        </p:txBody>
      </p:sp>
    </p:spTree>
    <p:extLst>
      <p:ext uri="{BB962C8B-B14F-4D97-AF65-F5344CB8AC3E}">
        <p14:creationId xmlns:p14="http://schemas.microsoft.com/office/powerpoint/2010/main" val="1017699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dirty="0"/>
              <a:t>bins: </a:t>
            </a:r>
          </a:p>
          <a:p>
            <a:pPr lvl="1"/>
            <a:r>
              <a:rPr lang="en-US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Heap commands for pwndbg">
            <a:extLst>
              <a:ext uri="{FF2B5EF4-FFF2-40B4-BE49-F238E27FC236}">
                <a16:creationId xmlns:a16="http://schemas.microsoft.com/office/drawing/2014/main" id="{4D2FBBDD-DC07-4B4A-AA67-6A8F8B8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3" y="0"/>
            <a:ext cx="4299857" cy="44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3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1ECC-19AB-E24A-9AE2-BB06A301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Hold Up…</a:t>
            </a:r>
          </a:p>
        </p:txBody>
      </p:sp>
      <p:pic>
        <p:nvPicPr>
          <p:cNvPr id="1026" name="Picture 2" descr="hold up HD Remaster Collection (w/ full body) - Album on Imgur">
            <a:extLst>
              <a:ext uri="{FF2B5EF4-FFF2-40B4-BE49-F238E27FC236}">
                <a16:creationId xmlns:a16="http://schemas.microsoft.com/office/drawing/2014/main" id="{BD43FB93-F021-2D49-9C3F-B92CD45D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893622"/>
            <a:ext cx="4629150" cy="33491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D80B-612E-8B43-BCD5-04445507F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Demo Time</a:t>
            </a:r>
          </a:p>
          <a:p>
            <a:r>
              <a:rPr lang="en-US" dirty="0"/>
              <a:t> </a:t>
            </a:r>
            <a:r>
              <a:rPr lang="en-US" dirty="0" err="1"/>
              <a:t>intro_to_malloc</a:t>
            </a:r>
            <a:r>
              <a:rPr lang="en-US" dirty="0"/>
              <a:t>/fix</a:t>
            </a:r>
          </a:p>
        </p:txBody>
      </p:sp>
    </p:spTree>
    <p:extLst>
      <p:ext uri="{BB962C8B-B14F-4D97-AF65-F5344CB8AC3E}">
        <p14:creationId xmlns:p14="http://schemas.microsoft.com/office/powerpoint/2010/main" val="18732804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b="1" i="1" dirty="0"/>
              <a:t>size</a:t>
            </a:r>
            <a:endParaRPr lang="en-US" b="1" dirty="0"/>
          </a:p>
          <a:p>
            <a:pPr lvl="1"/>
            <a:r>
              <a:rPr lang="en-US" dirty="0"/>
              <a:t>HINT: malloc(0x100) returns a chunk of size 0x110 (more of this later) </a:t>
            </a:r>
          </a:p>
          <a:p>
            <a:pPr lvl="1"/>
            <a:r>
              <a:rPr lang="en-US" dirty="0"/>
              <a:t>HINT: Remember the </a:t>
            </a:r>
            <a:r>
              <a:rPr lang="en-US" b="1" i="1" dirty="0"/>
              <a:t>chunk size metadata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Go into the ‘</a:t>
            </a:r>
            <a:r>
              <a:rPr lang="en-US" i="1" dirty="0" err="1"/>
              <a:t>intro_to_malloc</a:t>
            </a:r>
            <a:r>
              <a:rPr lang="en-US" i="1" dirty="0"/>
              <a:t>-&gt;exercise1’ directory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to solution the challenge:</a:t>
            </a:r>
          </a:p>
          <a:p>
            <a:pPr lvl="2"/>
            <a:r>
              <a:rPr lang="en-US" dirty="0"/>
              <a:t>Only need to alter the </a:t>
            </a:r>
            <a:r>
              <a:rPr lang="en-US" b="1" i="1" dirty="0"/>
              <a:t>TODOs </a:t>
            </a:r>
            <a:r>
              <a:rPr lang="en-US" dirty="0"/>
              <a:t> in the code</a:t>
            </a:r>
            <a:endParaRPr lang="en-US" b="1" i="1" dirty="0"/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fix_chunk.c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36A-4C9A-DC43-BACD-F07648A0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– Repair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42CEE1-3A09-4E0F-BE2E-247F08FB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size of the original allocation is 0x110</a:t>
            </a:r>
          </a:p>
          <a:p>
            <a:r>
              <a:rPr lang="en-US" dirty="0"/>
              <a:t>Need metadata bit (p for previous chunk in use):</a:t>
            </a:r>
          </a:p>
          <a:p>
            <a:pPr lvl="1"/>
            <a:r>
              <a:rPr lang="en-US" dirty="0"/>
              <a:t>Accounts for the extra ‘0x1’</a:t>
            </a:r>
          </a:p>
          <a:p>
            <a:endParaRPr lang="en-US" dirty="0"/>
          </a:p>
        </p:txBody>
      </p:sp>
      <p:pic>
        <p:nvPicPr>
          <p:cNvPr id="13" name="Content Placeholder 12" descr="Fix chunk heap layout">
            <a:extLst>
              <a:ext uri="{FF2B5EF4-FFF2-40B4-BE49-F238E27FC236}">
                <a16:creationId xmlns:a16="http://schemas.microsoft.com/office/drawing/2014/main" id="{FC76230D-85A3-DD49-BD67-1EAAC049C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0498" y="1369219"/>
            <a:ext cx="3263504" cy="3263504"/>
          </a:xfr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8D129-603F-7948-AA34-7197971E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8" y="4049771"/>
            <a:ext cx="4917343" cy="6841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7301EA-C701-AF4B-9A01-9B567477E5A1}"/>
              </a:ext>
            </a:extLst>
          </p:cNvPr>
          <p:cNvSpPr/>
          <p:nvPr/>
        </p:nvSpPr>
        <p:spPr>
          <a:xfrm>
            <a:off x="7614303" y="1369219"/>
            <a:ext cx="820396" cy="10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CC2E8-290F-0C48-BE35-B6E17144388A}"/>
              </a:ext>
            </a:extLst>
          </p:cNvPr>
          <p:cNvSpPr txBox="1"/>
          <p:nvPr/>
        </p:nvSpPr>
        <p:spPr>
          <a:xfrm>
            <a:off x="7546757" y="1271260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FE688-A907-5047-A2D9-4CFBB41CDD14}"/>
              </a:ext>
            </a:extLst>
          </p:cNvPr>
          <p:cNvSpPr txBox="1"/>
          <p:nvPr/>
        </p:nvSpPr>
        <p:spPr>
          <a:xfrm>
            <a:off x="7546757" y="1738551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930589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TCache, </a:t>
            </a:r>
            <a:r>
              <a:rPr lang="en-US" dirty="0" err="1"/>
              <a:t>Fastbin</a:t>
            </a:r>
            <a:r>
              <a:rPr lang="en-US" dirty="0"/>
              <a:t>, Unsorted, Small, Large, </a:t>
            </a:r>
          </a:p>
        </p:txBody>
      </p:sp>
    </p:spTree>
    <p:extLst>
      <p:ext uri="{BB962C8B-B14F-4D97-AF65-F5344CB8AC3E}">
        <p14:creationId xmlns:p14="http://schemas.microsoft.com/office/powerpoint/2010/main" val="25056792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All bins </a:t>
            </a:r>
            <a:r>
              <a:rPr lang="en-US" i="1" dirty="0"/>
              <a:t>start </a:t>
            </a:r>
            <a:r>
              <a:rPr lang="en-US" b="1" i="1" dirty="0"/>
              <a:t>empty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217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dirty="0"/>
              <a:t>There are 5 different bins in </a:t>
            </a:r>
            <a:r>
              <a:rPr lang="en-US" dirty="0" err="1"/>
              <a:t>GLibC</a:t>
            </a:r>
            <a:r>
              <a:rPr lang="en-US" dirty="0"/>
              <a:t> Malloc: </a:t>
            </a:r>
          </a:p>
          <a:p>
            <a:pPr lvl="1"/>
            <a:r>
              <a:rPr lang="en-US" dirty="0"/>
              <a:t>Only three are relevant for this course (TCache, </a:t>
            </a:r>
            <a:r>
              <a:rPr lang="en-US" dirty="0" err="1"/>
              <a:t>Fastbin</a:t>
            </a:r>
            <a:r>
              <a:rPr lang="en-US" dirty="0"/>
              <a:t> and Unsorted Bin</a:t>
            </a:r>
          </a:p>
          <a:p>
            <a:pPr lvl="1"/>
            <a:r>
              <a:rPr lang="en-US" dirty="0"/>
              <a:t>Important with more complicated exploits/other techniques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 (sizing)?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 (doubly </a:t>
            </a:r>
            <a:r>
              <a:rPr lang="en-US" dirty="0"/>
              <a:t>or</a:t>
            </a:r>
            <a:r>
              <a:rPr lang="en-US" i="1" dirty="0"/>
              <a:t> singly)?</a:t>
            </a:r>
            <a:endParaRPr lang="en-US" dirty="0"/>
          </a:p>
          <a:p>
            <a:pPr lvl="1"/>
            <a:r>
              <a:rPr lang="en-US" dirty="0"/>
              <a:t>In/out ordering (FIFO or LIFO)?</a:t>
            </a:r>
          </a:p>
        </p:txBody>
      </p:sp>
    </p:spTree>
    <p:extLst>
      <p:ext uri="{BB962C8B-B14F-4D97-AF65-F5344CB8AC3E}">
        <p14:creationId xmlns:p14="http://schemas.microsoft.com/office/powerpoint/2010/main" val="21585215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40036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dirty="0"/>
              <a:t>Singly Linked List</a:t>
            </a:r>
          </a:p>
          <a:p>
            <a:r>
              <a:rPr lang="en-US" dirty="0"/>
              <a:t>Last In First Out (LIFO): </a:t>
            </a:r>
          </a:p>
          <a:p>
            <a:pPr lvl="1"/>
            <a:r>
              <a:rPr lang="en-US" dirty="0"/>
              <a:t>Like folding clothes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0x20-0x41</a:t>
            </a:r>
            <a:r>
              <a:rPr lang="en-US" b="1" dirty="0"/>
              <a:t>0</a:t>
            </a:r>
            <a:r>
              <a:rPr lang="en-US" dirty="0"/>
              <a:t> in size</a:t>
            </a:r>
          </a:p>
          <a:p>
            <a:endParaRPr lang="en-US" dirty="0"/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733B89A-BB5E-8245-BD29-CDE3CF665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708"/>
          <a:stretch/>
        </p:blipFill>
        <p:spPr>
          <a:xfrm>
            <a:off x="6314173" y="273847"/>
            <a:ext cx="1463041" cy="435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850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Cache Chunk">
            <a:extLst>
              <a:ext uri="{FF2B5EF4-FFF2-40B4-BE49-F238E27FC236}">
                <a16:creationId xmlns:a16="http://schemas.microsoft.com/office/drawing/2014/main" id="{07267764-4536-E545-8839-E64B7EA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409047"/>
            <a:ext cx="1859280" cy="309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  <a:p>
            <a:r>
              <a:rPr lang="en-US" dirty="0"/>
              <a:t>Thread specific chunk storage</a:t>
            </a:r>
          </a:p>
          <a:p>
            <a:pPr marL="0" indent="0">
              <a:buNone/>
            </a:pPr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607318" y="24786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1ED6C-0E07-3641-A40F-936AD978F66F}"/>
              </a:ext>
            </a:extLst>
          </p:cNvPr>
          <p:cNvCxnSpPr>
            <a:cxnSpLocks/>
          </p:cNvCxnSpPr>
          <p:nvPr/>
        </p:nvCxnSpPr>
        <p:spPr>
          <a:xfrm>
            <a:off x="6672633" y="330156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189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29841" cy="2363161"/>
          </a:xfrm>
        </p:spPr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Entries: An </a:t>
            </a:r>
            <a:r>
              <a:rPr lang="en-US" b="1" i="1" dirty="0"/>
              <a:t>array</a:t>
            </a:r>
            <a:r>
              <a:rPr lang="en-US" dirty="0"/>
              <a:t> of pointers to chunks</a:t>
            </a:r>
          </a:p>
          <a:p>
            <a:pPr lvl="1"/>
            <a:r>
              <a:rPr lang="en-US" dirty="0"/>
              <a:t>Counts: </a:t>
            </a:r>
            <a:r>
              <a:rPr lang="en-US" b="1" i="1" dirty="0"/>
              <a:t>Amount</a:t>
            </a:r>
            <a:r>
              <a:rPr lang="en-US" dirty="0"/>
              <a:t> of chunks in each bin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Cache Bins source code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1" y="3657158"/>
            <a:ext cx="3884638" cy="994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1201854" y="4169375"/>
            <a:ext cx="644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1991035" y="4354287"/>
            <a:ext cx="7608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877" y="1117756"/>
            <a:ext cx="4851091" cy="3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6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09C4-F4B3-3A4D-B62F-2134FB6C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&gt; </a:t>
            </a:r>
            <a:r>
              <a:rPr lang="en-US" dirty="0" err="1"/>
              <a:t>whoarewe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4566A-3BB4-45AF-9713-BADBEB050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4628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1668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0x80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0x20-0x80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348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785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130214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17952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92561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SINGLE unsorted bin</a:t>
            </a:r>
          </a:p>
          <a:p>
            <a:r>
              <a:rPr lang="en-US" dirty="0"/>
              <a:t>Doubly linked list</a:t>
            </a:r>
          </a:p>
          <a:p>
            <a:r>
              <a:rPr lang="en-US" dirty="0"/>
              <a:t>Combining adjacent free chunks (consolidation)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B69A5A1-06E6-6F42-B0D4-9214D2579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0103" y="111906"/>
            <a:ext cx="1952765" cy="471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708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E501-88B6-0548-B283-B7656D6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 (Consolidation)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1BC2-1BFE-DA48-B43B-CC50FD01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adjacent chunks</a:t>
            </a:r>
          </a:p>
          <a:p>
            <a:r>
              <a:rPr lang="en-US" dirty="0"/>
              <a:t>If chunk below is free, combine them</a:t>
            </a:r>
          </a:p>
          <a:p>
            <a:r>
              <a:rPr lang="en-US" dirty="0"/>
              <a:t>If chunk above is free, combine them:</a:t>
            </a:r>
          </a:p>
          <a:p>
            <a:pPr lvl="1"/>
            <a:r>
              <a:rPr lang="en-US" dirty="0"/>
              <a:t>If top chunk is above, then add freed chunk to the top chunk</a:t>
            </a:r>
          </a:p>
          <a:p>
            <a:r>
              <a:rPr lang="en-US" dirty="0"/>
              <a:t>Small, large and unsorted bin chunks </a:t>
            </a:r>
            <a:r>
              <a:rPr lang="en-US" b="1" i="1" dirty="0"/>
              <a:t>always</a:t>
            </a:r>
            <a:r>
              <a:rPr lang="en-US" b="1" dirty="0"/>
              <a:t> </a:t>
            </a:r>
            <a:r>
              <a:rPr lang="en-US" dirty="0"/>
              <a:t>merge chunks together</a:t>
            </a:r>
          </a:p>
        </p:txBody>
      </p:sp>
    </p:spTree>
    <p:extLst>
      <p:ext uri="{BB962C8B-B14F-4D97-AF65-F5344CB8AC3E}">
        <p14:creationId xmlns:p14="http://schemas.microsoft.com/office/powerpoint/2010/main" val="37173344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0122612-A568-46E7-9B27-D94F5B01A2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8753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29818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</p:spTree>
    <p:extLst>
      <p:ext uri="{BB962C8B-B14F-4D97-AF65-F5344CB8AC3E}">
        <p14:creationId xmlns:p14="http://schemas.microsoft.com/office/powerpoint/2010/main" val="31611702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394671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7204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805992" cy="38357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 per bin</a:t>
            </a:r>
          </a:p>
          <a:p>
            <a:r>
              <a:rPr lang="en-US" dirty="0"/>
              <a:t>Bin has two pointers: 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r>
              <a:rPr lang="en-US" b="1" i="1" dirty="0"/>
              <a:t>Fd</a:t>
            </a:r>
            <a:r>
              <a:rPr lang="en-US" dirty="0"/>
              <a:t> &amp; </a:t>
            </a:r>
            <a:r>
              <a:rPr lang="en-US" b="1" i="1" dirty="0"/>
              <a:t>Bk</a:t>
            </a:r>
            <a:r>
              <a:rPr lang="en-US" b="1" dirty="0"/>
              <a:t> </a:t>
            </a:r>
            <a:r>
              <a:rPr lang="en-US" dirty="0"/>
              <a:t>the linked list structure inside of a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48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5801647" cy="3835791"/>
          </a:xfrm>
        </p:spPr>
        <p:txBody>
          <a:bodyPr>
            <a:normAutofit/>
          </a:bodyPr>
          <a:lstStyle/>
          <a:p>
            <a:r>
              <a:rPr lang="en-US" dirty="0"/>
              <a:t>Mostly the same as a 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dirty="0"/>
              <a:t>Holds a chunk size </a:t>
            </a:r>
            <a:r>
              <a:rPr lang="en-US" b="1" i="1" dirty="0"/>
              <a:t>range</a:t>
            </a:r>
          </a:p>
          <a:p>
            <a:r>
              <a:rPr lang="en-US" dirty="0"/>
              <a:t>Extra fields to transverse between chunk sizes</a:t>
            </a:r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slides after this but hidden below if you’re interested!</a:t>
            </a:r>
          </a:p>
        </p:txBody>
      </p:sp>
      <p:pic>
        <p:nvPicPr>
          <p:cNvPr id="6" name="Picture 5" descr="Large bin chunk">
            <a:extLst>
              <a:ext uri="{FF2B5EF4-FFF2-40B4-BE49-F238E27FC236}">
                <a16:creationId xmlns:a16="http://schemas.microsoft.com/office/drawing/2014/main" id="{F8ED68A0-32AC-0642-99A8-148E8CCE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37567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E82DBF-FAE0-2C45-BA68-FC176F64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08711"/>
            <a:ext cx="9144000" cy="40347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79C271-ABCC-C243-B849-94EB9C5A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145236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 Distribution (S/O to </a:t>
            </a:r>
            <a:r>
              <a:rPr lang="en-US" dirty="0" err="1"/>
              <a:t>Azeria</a:t>
            </a:r>
            <a:r>
              <a:rPr lang="en-US" dirty="0"/>
              <a:t> Labs) </a:t>
            </a:r>
          </a:p>
        </p:txBody>
      </p:sp>
    </p:spTree>
    <p:extLst>
      <p:ext uri="{BB962C8B-B14F-4D97-AF65-F5344CB8AC3E}">
        <p14:creationId xmlns:p14="http://schemas.microsoft.com/office/powerpoint/2010/main" val="28755542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</a:t>
            </a:r>
            <a:r>
              <a:rPr lang="en-US" b="1" dirty="0"/>
              <a:t>DIFFERENTLY</a:t>
            </a:r>
            <a:r>
              <a:rPr lang="en-US" dirty="0"/>
              <a:t> </a:t>
            </a:r>
            <a:r>
              <a:rPr lang="en-US" b="1" dirty="0"/>
              <a:t>SIZED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164051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7D07D2D-A2D0-C54F-A9A2-AD4A39C87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216" y="1488954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242600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A28528A-C6A2-9D4A-B4CB-C66708939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174" y="154305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State of the heap (</a:t>
            </a:r>
            <a:r>
              <a:rPr lang="en-US" dirty="0" err="1"/>
              <a:t>malloc_state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Bins, other metadata…</a:t>
            </a:r>
          </a:p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Feng Shui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17D181A-FC38-49B3-A3F1-801F2AC0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31127-5A0F-4E6B-94EB-C6F63D7E3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883484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The Science Behind Why We Like to Be Scared">
            <a:extLst>
              <a:ext uri="{FF2B5EF4-FFF2-40B4-BE49-F238E27FC236}">
                <a16:creationId xmlns:a16="http://schemas.microsoft.com/office/drawing/2014/main" id="{1B7EE59B-233C-4C40-B8B5-68314937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85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431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small/large bins/</a:t>
            </a:r>
            <a:r>
              <a:rPr lang="en-US" sz="2800" dirty="0" err="1"/>
              <a:t>tcache</a:t>
            </a:r>
            <a:r>
              <a:rPr lang="en-US" sz="2800" dirty="0"/>
              <a:t>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Usage -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4237</TotalTime>
  <Words>4498</Words>
  <Application>Microsoft Macintosh PowerPoint</Application>
  <PresentationFormat>On-screen Show (16:9)</PresentationFormat>
  <Paragraphs>724</Paragraphs>
  <Slides>137</Slides>
  <Notes>12</Notes>
  <HiddenSlides>33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3" baseType="lpstr">
      <vt:lpstr>Arial</vt:lpstr>
      <vt:lpstr>Avenir Book</vt:lpstr>
      <vt:lpstr>Avenir Medium</vt:lpstr>
      <vt:lpstr>Britannic Bold</vt:lpstr>
      <vt:lpstr>Calibri</vt:lpstr>
      <vt:lpstr>SI Presentation Template 2016</vt:lpstr>
      <vt:lpstr>House of Heap Exploitation</vt:lpstr>
      <vt:lpstr>Introduction</vt:lpstr>
      <vt:lpstr>Course Goals </vt:lpstr>
      <vt:lpstr>What is this Course NOT About?</vt:lpstr>
      <vt:lpstr>How to be Successful in This Course?</vt:lpstr>
      <vt:lpstr>&gt; whoami</vt:lpstr>
      <vt:lpstr>&gt; whoarewe</vt:lpstr>
      <vt:lpstr>Intro to GLibC Malloc</vt:lpstr>
      <vt:lpstr>A Brief History</vt:lpstr>
      <vt:lpstr>Why Is Malloc Needed?</vt:lpstr>
      <vt:lpstr>Heap is Good</vt:lpstr>
      <vt:lpstr>But Why Malloc?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Two Main Interfaces + Some</vt:lpstr>
      <vt:lpstr>GLibC Allocator Basics</vt:lpstr>
      <vt:lpstr>Foundation</vt:lpstr>
      <vt:lpstr>What You Need To Know Before We Start</vt:lpstr>
      <vt:lpstr>Organizing Data in Memory</vt:lpstr>
      <vt:lpstr>A Singly Linked List</vt:lpstr>
      <vt:lpstr>A doubly linked list</vt:lpstr>
      <vt:lpstr>Head and Tail</vt:lpstr>
      <vt:lpstr>Using the List</vt:lpstr>
      <vt:lpstr>What does this look like in code?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Chunk vs. Memory</vt:lpstr>
      <vt:lpstr>Size vs. Fd/Bk</vt:lpstr>
      <vt:lpstr>Qs - Chunks</vt:lpstr>
      <vt:lpstr>Answers - Chunks</vt:lpstr>
      <vt:lpstr>Top Chunk - Special</vt:lpstr>
      <vt:lpstr>Last Remainder Chunk</vt:lpstr>
      <vt:lpstr>Chunk Struct – Recap </vt:lpstr>
      <vt:lpstr>Chunk Struct – Recap (cont.)</vt:lpstr>
      <vt:lpstr>GDB Print Commands</vt:lpstr>
      <vt:lpstr>GDB Control Flow Commands</vt:lpstr>
      <vt:lpstr>Heap Commands</vt:lpstr>
      <vt:lpstr>Hold Up…</vt:lpstr>
      <vt:lpstr>Challenge – Repair Chunk</vt:lpstr>
      <vt:lpstr>Solution – Repair Chunk</vt:lpstr>
      <vt:lpstr>Bins</vt:lpstr>
      <vt:lpstr>What is a bin?</vt:lpstr>
      <vt:lpstr>What’s Important?</vt:lpstr>
      <vt:lpstr>TCache Bins</vt:lpstr>
      <vt:lpstr>TCache - Chunk</vt:lpstr>
      <vt:lpstr>TCache Bins (cont.)</vt:lpstr>
      <vt:lpstr>Fastbins -1 </vt:lpstr>
      <vt:lpstr>Fastbins - 2</vt:lpstr>
      <vt:lpstr>Fastbins (cont.)</vt:lpstr>
      <vt:lpstr>Unsorted Bin</vt:lpstr>
      <vt:lpstr>Unsorted Bin (cont.)</vt:lpstr>
      <vt:lpstr>Coalescing (Consolidation)  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Small Bins</vt:lpstr>
      <vt:lpstr>Small Bins (cont. 2)</vt:lpstr>
      <vt:lpstr>Small Bins (cont. 3)</vt:lpstr>
      <vt:lpstr>Large Bins</vt:lpstr>
      <vt:lpstr>Large Bin</vt:lpstr>
      <vt:lpstr>Large Bin Distribution (S/O to Azeria Labs) </vt:lpstr>
      <vt:lpstr>Large Bin – Extra Fields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Heap Feng Shui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TODO</vt:lpstr>
      <vt:lpstr>Heap Commands</vt:lpstr>
      <vt:lpstr>Exercise2 – FIFO Ordering</vt:lpstr>
      <vt:lpstr>Solution – FIFO </vt:lpstr>
      <vt:lpstr>Exercise1 – Diagram 1 (FIFO) </vt:lpstr>
      <vt:lpstr>Exercise1 – Diagram 2 (allocate 3)</vt:lpstr>
      <vt:lpstr>Exercise1 – Diagram 3 (free chunk 0) </vt:lpstr>
      <vt:lpstr>Exercise1 – Diagram 4 (free chunk 1) </vt:lpstr>
      <vt:lpstr>Exercise1 – Diagram 5 (Allocate Freed Chunk) </vt:lpstr>
      <vt:lpstr>Exercise1 – Diagram 6 (Allocate 2nd Freed Chunk) </vt:lpstr>
      <vt:lpstr>Solution – FIFO </vt:lpstr>
      <vt:lpstr>Exercise 3 – LIFO Ordering</vt:lpstr>
      <vt:lpstr>Solution – LIFO </vt:lpstr>
      <vt:lpstr>Exercise2 – Diagram 1 (LIFO) </vt:lpstr>
      <vt:lpstr>Exercise2 – Diagram 2 (allocate 4)</vt:lpstr>
      <vt:lpstr>Exercise2 – Diagram 3 (free chunk 0) </vt:lpstr>
      <vt:lpstr>Exercise2 – Diagram 4 (free chunk 1) </vt:lpstr>
      <vt:lpstr>Exercise2 – Diagram 5 (Allocate 2nd Freed Chunk) </vt:lpstr>
      <vt:lpstr>Solution – LIFO </vt:lpstr>
      <vt:lpstr>Malloc &amp; Free Ordering</vt:lpstr>
      <vt:lpstr>Sizing in Malloc</vt:lpstr>
      <vt:lpstr>Sizing - Examples</vt:lpstr>
      <vt:lpstr>Lot of information…</vt:lpstr>
      <vt:lpstr>Why so Deep into Structures?</vt:lpstr>
      <vt:lpstr>Why All of This?</vt:lpstr>
      <vt:lpstr>Importance…</vt:lpstr>
      <vt:lpstr>Importance… (cont.)</vt:lpstr>
      <vt:lpstr>Cheatsheet for important things!</vt:lpstr>
      <vt:lpstr>GLibC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84</cp:revision>
  <dcterms:created xsi:type="dcterms:W3CDTF">2021-04-29T02:47:01Z</dcterms:created>
  <dcterms:modified xsi:type="dcterms:W3CDTF">2021-10-06T15:58:31Z</dcterms:modified>
</cp:coreProperties>
</file>