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5"/>
  </p:notesMasterIdLst>
  <p:sldIdLst>
    <p:sldId id="327" r:id="rId2"/>
    <p:sldId id="360" r:id="rId3"/>
    <p:sldId id="441" r:id="rId4"/>
    <p:sldId id="450" r:id="rId5"/>
    <p:sldId id="487" r:id="rId6"/>
    <p:sldId id="488" r:id="rId7"/>
    <p:sldId id="489" r:id="rId8"/>
    <p:sldId id="4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3" r:id="rId17"/>
    <p:sldId id="452" r:id="rId18"/>
    <p:sldId id="454" r:id="rId19"/>
    <p:sldId id="447" r:id="rId20"/>
    <p:sldId id="446" r:id="rId21"/>
    <p:sldId id="499" r:id="rId22"/>
    <p:sldId id="492" r:id="rId23"/>
    <p:sldId id="493" r:id="rId24"/>
    <p:sldId id="494" r:id="rId25"/>
    <p:sldId id="495" r:id="rId26"/>
    <p:sldId id="497" r:id="rId27"/>
    <p:sldId id="498" r:id="rId28"/>
    <p:sldId id="500" r:id="rId29"/>
    <p:sldId id="473" r:id="rId30"/>
    <p:sldId id="456" r:id="rId31"/>
    <p:sldId id="455" r:id="rId32"/>
    <p:sldId id="457" r:id="rId33"/>
    <p:sldId id="458" r:id="rId34"/>
    <p:sldId id="459" r:id="rId35"/>
    <p:sldId id="463" r:id="rId36"/>
    <p:sldId id="461" r:id="rId37"/>
    <p:sldId id="462" r:id="rId38"/>
    <p:sldId id="460" r:id="rId39"/>
    <p:sldId id="464" r:id="rId40"/>
    <p:sldId id="466" r:id="rId41"/>
    <p:sldId id="465" r:id="rId42"/>
    <p:sldId id="467" r:id="rId43"/>
    <p:sldId id="468" r:id="rId44"/>
    <p:sldId id="469" r:id="rId45"/>
    <p:sldId id="470" r:id="rId46"/>
    <p:sldId id="472" r:id="rId47"/>
    <p:sldId id="474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41" r:id="rId78"/>
    <p:sldId id="535" r:id="rId79"/>
    <p:sldId id="539" r:id="rId80"/>
    <p:sldId id="536" r:id="rId81"/>
    <p:sldId id="537" r:id="rId82"/>
    <p:sldId id="538" r:id="rId83"/>
    <p:sldId id="529" r:id="rId8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2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7.png"/><Relationship Id="rId7" Type="http://schemas.openxmlformats.org/officeDocument/2006/relationships/image" Target="../media/image6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7.png"/><Relationship Id="rId7" Type="http://schemas.openxmlformats.org/officeDocument/2006/relationships/image" Target="../media/image6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62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TCache/</a:t>
            </a:r>
            <a:r>
              <a:rPr lang="en-US" dirty="0" err="1"/>
              <a:t>Fastbin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r>
              <a:rPr lang="en-US" dirty="0"/>
              <a:t>Setup a fake chunk to overwrite a string</a:t>
            </a:r>
          </a:p>
          <a:p>
            <a:r>
              <a:rPr lang="en-US" dirty="0"/>
              <a:t>String 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vulnerability </a:t>
            </a:r>
          </a:p>
          <a:p>
            <a:r>
              <a:rPr lang="en-US" dirty="0"/>
              <a:t>Leak </a:t>
            </a:r>
            <a:r>
              <a:rPr lang="en-US" dirty="0">
                <a:sym typeface="Wingdings" pitchFamily="2" charset="2"/>
              </a:rPr>
              <a:t>on the </a:t>
            </a:r>
            <a:r>
              <a:rPr lang="en-US" b="1" i="1" dirty="0">
                <a:sym typeface="Wingdings" pitchFamily="2" charset="2"/>
              </a:rPr>
              <a:t>fd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pointer of a free object (kid) </a:t>
            </a:r>
          </a:p>
          <a:p>
            <a:r>
              <a:rPr lang="en-US">
                <a:sym typeface="Wingdings" pitchFamily="2" charset="2"/>
              </a:rPr>
              <a:t>Remember the debugging tips!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1DE9-E958-4D4B-9717-6AA1827E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58255" cy="3263504"/>
          </a:xfrm>
        </p:spPr>
        <p:txBody>
          <a:bodyPr/>
          <a:lstStyle/>
          <a:p>
            <a:r>
              <a:rPr lang="en-US" dirty="0"/>
              <a:t>Bread &amp; Butter Technique </a:t>
            </a:r>
          </a:p>
          <a:p>
            <a:r>
              <a:rPr lang="en-US" dirty="0"/>
              <a:t>Corrupting singly linked list (TCache and </a:t>
            </a:r>
            <a:r>
              <a:rPr lang="en-US" dirty="0" err="1"/>
              <a:t>Fastbins</a:t>
            </a:r>
            <a:r>
              <a:rPr lang="en-US" dirty="0"/>
              <a:t>) </a:t>
            </a:r>
          </a:p>
          <a:p>
            <a:r>
              <a:rPr lang="en-US" dirty="0"/>
              <a:t>Create chunk almost anywhere!</a:t>
            </a:r>
          </a:p>
        </p:txBody>
      </p:sp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r>
              <a:rPr lang="en-US" dirty="0"/>
              <a:t>TODO: Diagram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FIFO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</a:t>
            </a:r>
            <a:r>
              <a:rPr lang="en-US" dirty="0" err="1"/>
              <a:t>allocatable</a:t>
            </a:r>
            <a:r>
              <a:rPr lang="en-US" dirty="0"/>
              <a:t>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Mangling </a:t>
            </a:r>
            <a:r>
              <a:rPr lang="en-US"/>
              <a:t>solution for </a:t>
            </a:r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2564</Words>
  <Application>Microsoft Macintosh PowerPoint</Application>
  <PresentationFormat>On-screen Show (16:9)</PresentationFormat>
  <Paragraphs>455</Paragraphs>
  <Slides>83</Slides>
  <Notes>6</Notes>
  <HiddenSlides>18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TCache/Fastbin  Fd Poisoning</vt:lpstr>
      <vt:lpstr>Overview</vt:lpstr>
      <vt:lpstr>Three Sections</vt:lpstr>
      <vt:lpstr>TCache Bins (Review)</vt:lpstr>
      <vt:lpstr>TCache – Chunk (Review)</vt:lpstr>
      <vt:lpstr>TCache Bins 2 (Review)</vt:lpstr>
      <vt:lpstr>TCache Bins – Issues  (Review) 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Typical Setup</vt:lpstr>
      <vt:lpstr>Requirements</vt:lpstr>
      <vt:lpstr>Drawbacks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Controlling Fd Pointer</vt:lpstr>
      <vt:lpstr>Fd Pointer to Important String</vt:lpstr>
      <vt:lpstr>Malloc # 2 – Filler</vt:lpstr>
      <vt:lpstr>Malloc # 3 – Overwrite!</vt:lpstr>
      <vt:lpstr>Challenge 2 – Real Pwnable</vt:lpstr>
      <vt:lpstr>Pwntools (Packing)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TODO: Mangling solution for challenge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10</cp:revision>
  <dcterms:created xsi:type="dcterms:W3CDTF">2021-03-28T02:04:12Z</dcterms:created>
  <dcterms:modified xsi:type="dcterms:W3CDTF">2021-05-23T21:50:32Z</dcterms:modified>
</cp:coreProperties>
</file>