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96" r:id="rId2"/>
    <p:sldId id="401" r:id="rId3"/>
    <p:sldId id="397" r:id="rId4"/>
    <p:sldId id="398" r:id="rId5"/>
    <p:sldId id="428" r:id="rId6"/>
    <p:sldId id="403" r:id="rId7"/>
    <p:sldId id="503" r:id="rId8"/>
    <p:sldId id="505" r:id="rId9"/>
    <p:sldId id="506" r:id="rId10"/>
    <p:sldId id="507" r:id="rId11"/>
    <p:sldId id="508" r:id="rId12"/>
    <p:sldId id="436" r:id="rId13"/>
    <p:sldId id="468" r:id="rId14"/>
    <p:sldId id="469" r:id="rId15"/>
    <p:sldId id="471" r:id="rId16"/>
    <p:sldId id="472" r:id="rId17"/>
    <p:sldId id="485" r:id="rId18"/>
    <p:sldId id="473" r:id="rId19"/>
    <p:sldId id="400" r:id="rId20"/>
    <p:sldId id="399" r:id="rId21"/>
    <p:sldId id="429" r:id="rId22"/>
    <p:sldId id="451" r:id="rId23"/>
    <p:sldId id="404" r:id="rId24"/>
    <p:sldId id="474" r:id="rId25"/>
    <p:sldId id="475" r:id="rId26"/>
    <p:sldId id="477" r:id="rId27"/>
    <p:sldId id="478" r:id="rId28"/>
    <p:sldId id="480" r:id="rId29"/>
    <p:sldId id="479" r:id="rId30"/>
    <p:sldId id="481" r:id="rId31"/>
    <p:sldId id="482" r:id="rId32"/>
    <p:sldId id="483" r:id="rId33"/>
    <p:sldId id="452" r:id="rId34"/>
    <p:sldId id="491" r:id="rId35"/>
    <p:sldId id="502" r:id="rId36"/>
    <p:sldId id="501" r:id="rId37"/>
    <p:sldId id="509" r:id="rId38"/>
    <p:sldId id="511" r:id="rId39"/>
    <p:sldId id="512" r:id="rId40"/>
    <p:sldId id="513" r:id="rId41"/>
    <p:sldId id="514" r:id="rId42"/>
    <p:sldId id="453" r:id="rId43"/>
    <p:sldId id="493" r:id="rId44"/>
    <p:sldId id="435" r:id="rId45"/>
    <p:sldId id="348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6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42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intro_to_malloc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 not have challenges on these directly</a:t>
          </a:r>
        </a:p>
      </dsp:txBody>
      <dsp:txXfrm>
        <a:off x="38" y="692112"/>
        <a:ext cx="3685337" cy="460800"/>
      </dsp:txXfrm>
    </dsp:sp>
    <dsp:sp modelId="{D32A4789-5DC8-464D-81D4-1C9B94C49C06}">
      <dsp:nvSpPr>
        <dsp:cNvPr id="0" name=""/>
        <dsp:cNvSpPr/>
      </dsp:nvSpPr>
      <dsp:spPr>
        <a:xfrm>
          <a:off x="38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Bug class protection as opposed to a technique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Will sprinkle in bypasses for double free when it feels appropriate though</a:t>
          </a:r>
        </a:p>
      </dsp:txBody>
      <dsp:txXfrm>
        <a:off x="38" y="1152912"/>
        <a:ext cx="3685337" cy="1418478"/>
      </dsp:txXfrm>
    </dsp:sp>
    <dsp:sp modelId="{43A045CE-2C43-8A46-B201-0329A58067A3}">
      <dsp:nvSpPr>
        <dsp:cNvPr id="0" name=""/>
        <dsp:cNvSpPr/>
      </dsp:nvSpPr>
      <dsp:spPr>
        <a:xfrm>
          <a:off x="4201323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intro_to_malloc</a:t>
          </a:r>
          <a:r>
            <a:rPr lang="en-US" sz="1600" kern="1200" dirty="0"/>
            <a:t>/</a:t>
          </a:r>
          <a:r>
            <a:rPr lang="en-US" sz="1600" kern="1200" dirty="0" err="1"/>
            <a:t>double_free_playground</a:t>
          </a:r>
          <a:r>
            <a:rPr lang="en-US" sz="1600" kern="1200" dirty="0"/>
            <a:t> </a:t>
          </a:r>
        </a:p>
      </dsp:txBody>
      <dsp:txXfrm>
        <a:off x="4201323" y="692112"/>
        <a:ext cx="3685337" cy="460800"/>
      </dsp:txXfrm>
    </dsp:sp>
    <dsp:sp modelId="{62A51FD6-0B17-0749-B941-F2DDBEE84721}">
      <dsp:nvSpPr>
        <dsp:cNvPr id="0" name=""/>
        <dsp:cNvSpPr/>
      </dsp:nvSpPr>
      <dsp:spPr>
        <a:xfrm>
          <a:off x="4201323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 assortment of double free bypass attempts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setup.py</a:t>
          </a:r>
          <a:r>
            <a:rPr lang="en-US" sz="1600" kern="1200" dirty="0"/>
            <a:t> 0|1|2|3|4|5 for different challenges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Fastbin</a:t>
          </a:r>
          <a:r>
            <a:rPr lang="en-US" sz="1600" kern="1200" dirty="0"/>
            <a:t> </a:t>
          </a:r>
          <a:r>
            <a:rPr lang="en-US" sz="1600" kern="1200" dirty="0" err="1"/>
            <a:t>dupping</a:t>
          </a:r>
          <a:r>
            <a:rPr lang="en-US" sz="1600" kern="1200" dirty="0"/>
            <a:t>, </a:t>
          </a:r>
          <a:r>
            <a:rPr lang="en-US" sz="1600" kern="1200" dirty="0" err="1"/>
            <a:t>botcake</a:t>
          </a:r>
          <a:r>
            <a:rPr lang="en-US" sz="1600" kern="1200" dirty="0"/>
            <a:t>…</a:t>
          </a:r>
        </a:p>
      </dsp:txBody>
      <dsp:txXfrm>
        <a:off x="4201323" y="1152912"/>
        <a:ext cx="3685337" cy="1418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4023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</a:t>
            </a:r>
            <a:r>
              <a:rPr lang="en-US">
                <a:sym typeface="Wingdings" pitchFamily="2" charset="2"/>
              </a:rPr>
              <a:t>malloc chunk (</a:t>
            </a:r>
            <a:r>
              <a:rPr lang="en-US" i="1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</a:t>
            </a:r>
            <a:r>
              <a:rPr lang="en-US" dirty="0" err="1"/>
              <a:t>Atttack</a:t>
            </a:r>
            <a:r>
              <a:rPr lang="en-US" dirty="0"/>
              <a:t>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8497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- Create User Code 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1610</Words>
  <Application>Microsoft Macintosh PowerPoint</Application>
  <PresentationFormat>On-screen Show (16:9)</PresentationFormat>
  <Paragraphs>227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Malloc - Create User Code 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57</cp:revision>
  <dcterms:created xsi:type="dcterms:W3CDTF">2021-03-28T04:39:50Z</dcterms:created>
  <dcterms:modified xsi:type="dcterms:W3CDTF">2021-07-22T05:07:43Z</dcterms:modified>
</cp:coreProperties>
</file>