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2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2" r:id="rId13"/>
    <p:sldId id="335" r:id="rId14"/>
    <p:sldId id="333" r:id="rId15"/>
    <p:sldId id="334" r:id="rId16"/>
    <p:sldId id="336" r:id="rId17"/>
    <p:sldId id="339" r:id="rId18"/>
    <p:sldId id="337" r:id="rId19"/>
    <p:sldId id="338" r:id="rId20"/>
    <p:sldId id="373" r:id="rId21"/>
    <p:sldId id="432" r:id="rId22"/>
    <p:sldId id="341" r:id="rId23"/>
    <p:sldId id="405" r:id="rId24"/>
    <p:sldId id="342" r:id="rId25"/>
    <p:sldId id="522" r:id="rId26"/>
    <p:sldId id="343" r:id="rId27"/>
    <p:sldId id="523" r:id="rId28"/>
    <p:sldId id="524" r:id="rId29"/>
    <p:sldId id="344" r:id="rId30"/>
    <p:sldId id="345" r:id="rId31"/>
    <p:sldId id="346" r:id="rId32"/>
    <p:sldId id="349" r:id="rId33"/>
    <p:sldId id="350" r:id="rId34"/>
    <p:sldId id="351" r:id="rId35"/>
    <p:sldId id="353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89" r:id="rId66"/>
    <p:sldId id="388" r:id="rId67"/>
    <p:sldId id="390" r:id="rId68"/>
    <p:sldId id="415" r:id="rId69"/>
    <p:sldId id="386" r:id="rId70"/>
    <p:sldId id="486" r:id="rId71"/>
    <p:sldId id="387" r:id="rId72"/>
    <p:sldId id="383" r:id="rId73"/>
    <p:sldId id="378" r:id="rId74"/>
    <p:sldId id="375" r:id="rId75"/>
    <p:sldId id="372" r:id="rId76"/>
    <p:sldId id="418" r:id="rId77"/>
    <p:sldId id="514" r:id="rId78"/>
    <p:sldId id="376" r:id="rId79"/>
    <p:sldId id="489" r:id="rId80"/>
    <p:sldId id="379" r:id="rId81"/>
    <p:sldId id="406" r:id="rId82"/>
    <p:sldId id="407" r:id="rId83"/>
    <p:sldId id="410" r:id="rId84"/>
    <p:sldId id="411" r:id="rId85"/>
    <p:sldId id="416" r:id="rId86"/>
    <p:sldId id="412" r:id="rId87"/>
    <p:sldId id="413" r:id="rId88"/>
    <p:sldId id="506" r:id="rId89"/>
    <p:sldId id="283" r:id="rId90"/>
    <p:sldId id="442" r:id="rId91"/>
    <p:sldId id="443" r:id="rId92"/>
    <p:sldId id="440" r:id="rId93"/>
    <p:sldId id="441" r:id="rId94"/>
    <p:sldId id="384" r:id="rId95"/>
    <p:sldId id="295" r:id="rId96"/>
    <p:sldId id="444" r:id="rId97"/>
    <p:sldId id="445" r:id="rId98"/>
    <p:sldId id="446" r:id="rId99"/>
    <p:sldId id="447" r:id="rId100"/>
    <p:sldId id="448" r:id="rId101"/>
    <p:sldId id="385" r:id="rId102"/>
    <p:sldId id="511" r:id="rId103"/>
    <p:sldId id="408" r:id="rId104"/>
    <p:sldId id="503" r:id="rId105"/>
    <p:sldId id="454" r:id="rId106"/>
    <p:sldId id="459" r:id="rId107"/>
    <p:sldId id="455" r:id="rId108"/>
    <p:sldId id="461" r:id="rId109"/>
    <p:sldId id="457" r:id="rId110"/>
    <p:sldId id="458" r:id="rId111"/>
    <p:sldId id="521" r:id="rId112"/>
    <p:sldId id="430" r:id="rId113"/>
    <p:sldId id="431" r:id="rId114"/>
    <p:sldId id="490" r:id="rId115"/>
    <p:sldId id="391" r:id="rId116"/>
    <p:sldId id="394" r:id="rId117"/>
    <p:sldId id="393" r:id="rId118"/>
    <p:sldId id="392" r:id="rId119"/>
    <p:sldId id="402" r:id="rId120"/>
    <p:sldId id="371" r:id="rId1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6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30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 dirty="0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Doubly Linked List</a:t>
          </a:r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Malloc data structures (chunks and bins)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 dirty="0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Chunks of ALL sizes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Doubly Linked List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Malloc data structures (chunks and bins)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r>
              <a:rPr lang="en-US" dirty="0"/>
              <a:t>-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how does this actually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 First Out (FIFO)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0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slides after this but hidden below if you’re interested.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5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6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Heap (Dynamic Memory)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</a:t>
            </a:r>
          </a:p>
          <a:p>
            <a:r>
              <a:rPr lang="en-US" dirty="0"/>
              <a:t>Heap is </a:t>
            </a:r>
            <a:r>
              <a:rPr lang="en-US" b="1" i="1" dirty="0"/>
              <a:t>dynamic </a:t>
            </a:r>
            <a:r>
              <a:rPr lang="en-US" dirty="0"/>
              <a:t>memory (does change in size) </a:t>
            </a:r>
          </a:p>
          <a:p>
            <a:r>
              <a:rPr lang="en-US" dirty="0"/>
              <a:t>Scoping: </a:t>
            </a:r>
          </a:p>
          <a:p>
            <a:pPr lvl="1"/>
            <a:r>
              <a:rPr lang="en-US" dirty="0"/>
              <a:t>Heap is scoped by process and universal </a:t>
            </a:r>
          </a:p>
          <a:p>
            <a:pPr lvl="1"/>
            <a:r>
              <a:rPr lang="en-US" dirty="0"/>
              <a:t>Stack is scoped by thread and is only the frame and above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Exercise2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762560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53050" cy="3402134"/>
          </a:xfrm>
        </p:spPr>
        <p:txBody>
          <a:bodyPr>
            <a:normAutofit/>
          </a:bodyPr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D1CD97-270D-554C-9694-70EE7AAA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75" y="1521330"/>
            <a:ext cx="1974790" cy="210084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5D67D4-35E8-C744-9A44-D305FDFE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165" y="1521330"/>
            <a:ext cx="1126452" cy="1872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b="1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memory given back to the user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4532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54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1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81107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9367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r>
              <a:rPr lang="en-US" dirty="0"/>
              <a:t>Combining adjacent free chunks (consolidation) </a:t>
            </a:r>
          </a:p>
        </p:txBody>
      </p:sp>
      <p:pic>
        <p:nvPicPr>
          <p:cNvPr id="4" name="Picture 3" descr="Unsorted bin diagram">
            <a:extLst>
              <a:ext uri="{FF2B5EF4-FFF2-40B4-BE49-F238E27FC236}">
                <a16:creationId xmlns:a16="http://schemas.microsoft.com/office/drawing/2014/main" id="{0F3C2179-4099-CF41-8CF4-468EFA01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3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(cont.)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4514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242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3062"/>
            <a:ext cx="7886700" cy="994172"/>
          </a:xfrm>
        </p:spPr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0396"/>
            <a:ext cx="4805992" cy="431193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First In First Out (FIFO)</a:t>
            </a:r>
          </a:p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F1C844-AA31-5649-8D5F-8C9FBED123E5}"/>
              </a:ext>
            </a:extLst>
          </p:cNvPr>
          <p:cNvCxnSpPr>
            <a:cxnSpLocks/>
          </p:cNvCxnSpPr>
          <p:nvPr/>
        </p:nvCxnSpPr>
        <p:spPr>
          <a:xfrm>
            <a:off x="7529282" y="352295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FBA6B-753B-4741-8598-E95FB12D1362}"/>
              </a:ext>
            </a:extLst>
          </p:cNvPr>
          <p:cNvCxnSpPr>
            <a:cxnSpLocks/>
          </p:cNvCxnSpPr>
          <p:nvPr/>
        </p:nvCxnSpPr>
        <p:spPr>
          <a:xfrm>
            <a:off x="7529282" y="421436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Or, use a new heap (non-main arena) 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6505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4107</Words>
  <Application>Microsoft Macintosh PowerPoint</Application>
  <PresentationFormat>On-screen Show (16:9)</PresentationFormat>
  <Paragraphs>647</Paragraphs>
  <Slides>120</Slides>
  <Notes>12</Notes>
  <HiddenSlides>40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Heap (Dynamic Memory) Needed?</vt:lpstr>
      <vt:lpstr>Heap is Good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TCache Bins – Issues  </vt:lpstr>
      <vt:lpstr>Fastbins -1 </vt:lpstr>
      <vt:lpstr>Fastbins - 2</vt:lpstr>
      <vt:lpstr>Fastbins (cont.)</vt:lpstr>
      <vt:lpstr>Unsorted Bin</vt:lpstr>
      <vt:lpstr>Unsorted Bin (cont.) 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Heap Commands</vt:lpstr>
      <vt:lpstr>Challenge – Exercise 2</vt:lpstr>
      <vt:lpstr>Solution – FIFO </vt:lpstr>
      <vt:lpstr>Exercise2 – Diagram 1 (FIFO) </vt:lpstr>
      <vt:lpstr>Exercise2 – Diagram 2 (allocate 3)</vt:lpstr>
      <vt:lpstr>Exercise2 – Diagram 3 (free chunk 0) </vt:lpstr>
      <vt:lpstr>Exercise2 – Diagram 4 (free chunk 1) </vt:lpstr>
      <vt:lpstr>Exercise2 – Diagram 5 (Allocate Freed Chunk) </vt:lpstr>
      <vt:lpstr>Exercise2 – Diagram 6 (Allocate 2nd Freed Chunk) </vt:lpstr>
      <vt:lpstr>Malloc &amp; Free Ordering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101</cp:revision>
  <dcterms:created xsi:type="dcterms:W3CDTF">2021-04-29T02:47:01Z</dcterms:created>
  <dcterms:modified xsi:type="dcterms:W3CDTF">2021-07-27T00:57:51Z</dcterms:modified>
</cp:coreProperties>
</file>