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7"/>
  </p:notesMasterIdLst>
  <p:sldIdLst>
    <p:sldId id="327" r:id="rId2"/>
    <p:sldId id="353" r:id="rId3"/>
    <p:sldId id="354" r:id="rId4"/>
    <p:sldId id="501" r:id="rId5"/>
    <p:sldId id="496" r:id="rId6"/>
    <p:sldId id="502" r:id="rId7"/>
    <p:sldId id="504" r:id="rId8"/>
    <p:sldId id="505" r:id="rId9"/>
    <p:sldId id="497" r:id="rId10"/>
    <p:sldId id="471" r:id="rId11"/>
    <p:sldId id="507" r:id="rId12"/>
    <p:sldId id="508" r:id="rId13"/>
    <p:sldId id="506" r:id="rId14"/>
    <p:sldId id="566" r:id="rId15"/>
    <p:sldId id="510" r:id="rId16"/>
    <p:sldId id="441" r:id="rId17"/>
    <p:sldId id="453" r:id="rId18"/>
    <p:sldId id="454" r:id="rId19"/>
    <p:sldId id="509" r:id="rId20"/>
    <p:sldId id="461" r:id="rId21"/>
    <p:sldId id="462" r:id="rId22"/>
    <p:sldId id="513" r:id="rId23"/>
    <p:sldId id="512" r:id="rId24"/>
    <p:sldId id="514" r:id="rId25"/>
    <p:sldId id="515" r:id="rId26"/>
    <p:sldId id="516" r:id="rId27"/>
    <p:sldId id="517" r:id="rId28"/>
    <p:sldId id="518" r:id="rId29"/>
    <p:sldId id="519" r:id="rId30"/>
    <p:sldId id="563" r:id="rId31"/>
    <p:sldId id="564" r:id="rId32"/>
    <p:sldId id="520" r:id="rId33"/>
    <p:sldId id="521" r:id="rId34"/>
    <p:sldId id="567" r:id="rId35"/>
    <p:sldId id="529" r:id="rId36"/>
    <p:sldId id="528" r:id="rId37"/>
    <p:sldId id="552" r:id="rId38"/>
    <p:sldId id="530" r:id="rId39"/>
    <p:sldId id="531" r:id="rId40"/>
    <p:sldId id="532" r:id="rId41"/>
    <p:sldId id="556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41" r:id="rId51"/>
    <p:sldId id="542" r:id="rId52"/>
    <p:sldId id="543" r:id="rId53"/>
    <p:sldId id="544" r:id="rId54"/>
    <p:sldId id="545" r:id="rId55"/>
    <p:sldId id="549" r:id="rId56"/>
    <p:sldId id="547" r:id="rId57"/>
    <p:sldId id="548" r:id="rId58"/>
    <p:sldId id="546" r:id="rId59"/>
    <p:sldId id="550" r:id="rId60"/>
    <p:sldId id="553" r:id="rId61"/>
    <p:sldId id="551" r:id="rId62"/>
    <p:sldId id="554" r:id="rId63"/>
    <p:sldId id="557" r:id="rId64"/>
    <p:sldId id="558" r:id="rId65"/>
    <p:sldId id="559" r:id="rId66"/>
    <p:sldId id="560" r:id="rId67"/>
    <p:sldId id="561" r:id="rId68"/>
    <p:sldId id="565" r:id="rId69"/>
    <p:sldId id="500" r:id="rId70"/>
    <p:sldId id="524" r:id="rId71"/>
    <p:sldId id="525" r:id="rId72"/>
    <p:sldId id="522" r:id="rId73"/>
    <p:sldId id="526" r:id="rId74"/>
    <p:sldId id="527" r:id="rId75"/>
    <p:sldId id="503" r:id="rId7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6" autoAdjust="0"/>
    <p:restoredTop sz="90671" autoAdjust="0"/>
  </p:normalViewPr>
  <p:slideViewPr>
    <p:cSldViewPr snapToGrid="0" snapToObjects="1">
      <p:cViewPr varScale="1">
        <p:scale>
          <a:sx n="186" d="100"/>
          <a:sy n="186" d="100"/>
        </p:scale>
        <p:origin x="24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06511-FCCC-4C45-911D-8FF4D7F5B6C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4B64B1-569C-45B4-8D95-45C5AA5602CA}">
      <dgm:prSet/>
      <dgm:spPr/>
      <dgm:t>
        <a:bodyPr/>
        <a:lstStyle/>
        <a:p>
          <a:pPr>
            <a:defRPr b="1"/>
          </a:pPr>
          <a:r>
            <a:rPr lang="en-US" dirty="0"/>
            <a:t>Allocates Large Chunk with </a:t>
          </a:r>
          <a:r>
            <a:rPr lang="en-US" b="1" i="1" dirty="0" err="1"/>
            <a:t>mmap</a:t>
          </a:r>
          <a:r>
            <a:rPr lang="en-US" dirty="0"/>
            <a:t> </a:t>
          </a:r>
          <a:r>
            <a:rPr lang="en-US" dirty="0" err="1"/>
            <a:t>syscall</a:t>
          </a:r>
          <a:endParaRPr lang="en-US" dirty="0"/>
        </a:p>
      </dgm:t>
    </dgm:pt>
    <dgm:pt modelId="{0E1AFB5D-CC51-403A-ACF0-3F7831450345}" type="parTrans" cxnId="{D06E38AC-CFCB-4735-A636-52623EDC6438}">
      <dgm:prSet/>
      <dgm:spPr/>
      <dgm:t>
        <a:bodyPr/>
        <a:lstStyle/>
        <a:p>
          <a:endParaRPr lang="en-US"/>
        </a:p>
      </dgm:t>
    </dgm:pt>
    <dgm:pt modelId="{F3550D15-3D8D-4008-B36D-9C45D4B34E41}" type="sibTrans" cxnId="{D06E38AC-CFCB-4735-A636-52623EDC6438}">
      <dgm:prSet/>
      <dgm:spPr/>
      <dgm:t>
        <a:bodyPr/>
        <a:lstStyle/>
        <a:p>
          <a:endParaRPr lang="en-US"/>
        </a:p>
      </dgm:t>
    </dgm:pt>
    <dgm:pt modelId="{97A999E4-BF96-42C2-89FD-75F29D4E5E82}">
      <dgm:prSet/>
      <dgm:spPr/>
      <dgm:t>
        <a:bodyPr/>
        <a:lstStyle/>
        <a:p>
          <a:r>
            <a:rPr lang="en-US"/>
            <a:t>Allocates next to LibC (Ubuntu 16.04) </a:t>
          </a:r>
        </a:p>
      </dgm:t>
    </dgm:pt>
    <dgm:pt modelId="{636E3AE5-E9A9-4969-BA95-F44E86BBB21A}" type="parTrans" cxnId="{94049D61-98D8-4653-8815-A56D6514349A}">
      <dgm:prSet/>
      <dgm:spPr/>
      <dgm:t>
        <a:bodyPr/>
        <a:lstStyle/>
        <a:p>
          <a:endParaRPr lang="en-US"/>
        </a:p>
      </dgm:t>
    </dgm:pt>
    <dgm:pt modelId="{32930E80-C222-4D0D-85A5-114C102C87C2}" type="sibTrans" cxnId="{94049D61-98D8-4653-8815-A56D6514349A}">
      <dgm:prSet/>
      <dgm:spPr/>
      <dgm:t>
        <a:bodyPr/>
        <a:lstStyle/>
        <a:p>
          <a:endParaRPr lang="en-US"/>
        </a:p>
      </dgm:t>
    </dgm:pt>
    <dgm:pt modelId="{408AF4F1-E0A6-4943-8863-8B5677365CBB}">
      <dgm:prSet/>
      <dgm:spPr/>
      <dgm:t>
        <a:bodyPr/>
        <a:lstStyle/>
        <a:p>
          <a:r>
            <a:rPr lang="en-US" dirty="0"/>
            <a:t>Pre-filled with 0s</a:t>
          </a:r>
        </a:p>
      </dgm:t>
    </dgm:pt>
    <dgm:pt modelId="{9674C0EF-F5FA-42E1-ACB8-890AF85DE26A}" type="parTrans" cxnId="{A04EF697-0929-4962-8212-1DDAFE1CB5F3}">
      <dgm:prSet/>
      <dgm:spPr/>
      <dgm:t>
        <a:bodyPr/>
        <a:lstStyle/>
        <a:p>
          <a:endParaRPr lang="en-US"/>
        </a:p>
      </dgm:t>
    </dgm:pt>
    <dgm:pt modelId="{0E5303F0-6C61-4F51-8563-0F72E6F11D42}" type="sibTrans" cxnId="{A04EF697-0929-4962-8212-1DDAFE1CB5F3}">
      <dgm:prSet/>
      <dgm:spPr/>
      <dgm:t>
        <a:bodyPr/>
        <a:lstStyle/>
        <a:p>
          <a:endParaRPr lang="en-US"/>
        </a:p>
      </dgm:t>
    </dgm:pt>
    <dgm:pt modelId="{395536CE-BB9E-4CC4-986B-9537284A2377}">
      <dgm:prSet/>
      <dgm:spPr/>
      <dgm:t>
        <a:bodyPr/>
        <a:lstStyle/>
        <a:p>
          <a:pPr>
            <a:defRPr b="1"/>
          </a:pPr>
          <a:r>
            <a:rPr lang="en-US" dirty="0"/>
            <a:t>Freed via </a:t>
          </a:r>
          <a:r>
            <a:rPr lang="en-US" b="1" i="1" dirty="0" err="1"/>
            <a:t>munmap</a:t>
          </a:r>
          <a:r>
            <a:rPr lang="en-US" dirty="0"/>
            <a:t> </a:t>
          </a:r>
          <a:r>
            <a:rPr lang="en-US" dirty="0" err="1"/>
            <a:t>syscall</a:t>
          </a:r>
          <a:r>
            <a:rPr lang="en-US" dirty="0"/>
            <a:t> </a:t>
          </a:r>
        </a:p>
      </dgm:t>
    </dgm:pt>
    <dgm:pt modelId="{45FB6F4F-A7D7-47AA-A1C5-689C669FCDAC}" type="parTrans" cxnId="{E7863C30-39E4-4B27-BFB1-D9A02964CB6A}">
      <dgm:prSet/>
      <dgm:spPr/>
      <dgm:t>
        <a:bodyPr/>
        <a:lstStyle/>
        <a:p>
          <a:endParaRPr lang="en-US"/>
        </a:p>
      </dgm:t>
    </dgm:pt>
    <dgm:pt modelId="{E8B767B0-E88B-4E8C-B1D2-5BE8FAFB3225}" type="sibTrans" cxnId="{E7863C30-39E4-4B27-BFB1-D9A02964CB6A}">
      <dgm:prSet/>
      <dgm:spPr/>
      <dgm:t>
        <a:bodyPr/>
        <a:lstStyle/>
        <a:p>
          <a:endParaRPr lang="en-US"/>
        </a:p>
      </dgm:t>
    </dgm:pt>
    <dgm:pt modelId="{59483CB6-F069-4F59-A334-FABB4F87B9AC}">
      <dgm:prSet/>
      <dgm:spPr/>
      <dgm:t>
        <a:bodyPr/>
        <a:lstStyle/>
        <a:p>
          <a:r>
            <a:rPr lang="en-US"/>
            <a:t>Makes memory inaccessible</a:t>
          </a:r>
        </a:p>
      </dgm:t>
    </dgm:pt>
    <dgm:pt modelId="{B622F05B-E081-4CD0-B410-9FD9C18D64F6}" type="parTrans" cxnId="{47B62E0D-0152-46B7-8FCE-CE0AD5605A79}">
      <dgm:prSet/>
      <dgm:spPr/>
      <dgm:t>
        <a:bodyPr/>
        <a:lstStyle/>
        <a:p>
          <a:endParaRPr lang="en-US"/>
        </a:p>
      </dgm:t>
    </dgm:pt>
    <dgm:pt modelId="{CAEDD929-3185-4BB1-A645-159EFCE8C292}" type="sibTrans" cxnId="{47B62E0D-0152-46B7-8FCE-CE0AD5605A79}">
      <dgm:prSet/>
      <dgm:spPr/>
      <dgm:t>
        <a:bodyPr/>
        <a:lstStyle/>
        <a:p>
          <a:endParaRPr lang="en-US"/>
        </a:p>
      </dgm:t>
    </dgm:pt>
    <dgm:pt modelId="{96C8FC64-4706-463E-A976-B5DB5A518E85}" type="pres">
      <dgm:prSet presAssocID="{A4F06511-FCCC-4C45-911D-8FF4D7F5B6C1}" presName="root" presStyleCnt="0">
        <dgm:presLayoutVars>
          <dgm:dir/>
          <dgm:resizeHandles val="exact"/>
        </dgm:presLayoutVars>
      </dgm:prSet>
      <dgm:spPr/>
    </dgm:pt>
    <dgm:pt modelId="{AD26BE4C-7B49-4AA0-B178-43A0D428AC4A}" type="pres">
      <dgm:prSet presAssocID="{6C4B64B1-569C-45B4-8D95-45C5AA5602CA}" presName="compNode" presStyleCnt="0"/>
      <dgm:spPr/>
    </dgm:pt>
    <dgm:pt modelId="{23C84EA6-1EBD-46C0-BE25-92735340A9F6}" type="pres">
      <dgm:prSet presAssocID="{6C4B64B1-569C-45B4-8D95-45C5AA5602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9794BE9-8816-44C6-B5BE-A782AF3471E2}" type="pres">
      <dgm:prSet presAssocID="{6C4B64B1-569C-45B4-8D95-45C5AA5602CA}" presName="iconSpace" presStyleCnt="0"/>
      <dgm:spPr/>
    </dgm:pt>
    <dgm:pt modelId="{E44963BC-CD05-47C6-92D9-DE0035AE919D}" type="pres">
      <dgm:prSet presAssocID="{6C4B64B1-569C-45B4-8D95-45C5AA5602CA}" presName="parTx" presStyleLbl="revTx" presStyleIdx="0" presStyleCnt="4">
        <dgm:presLayoutVars>
          <dgm:chMax val="0"/>
          <dgm:chPref val="0"/>
        </dgm:presLayoutVars>
      </dgm:prSet>
      <dgm:spPr/>
    </dgm:pt>
    <dgm:pt modelId="{11C088CD-1340-4E75-9D9A-8E57A8CA977B}" type="pres">
      <dgm:prSet presAssocID="{6C4B64B1-569C-45B4-8D95-45C5AA5602CA}" presName="txSpace" presStyleCnt="0"/>
      <dgm:spPr/>
    </dgm:pt>
    <dgm:pt modelId="{DEF6AB20-2137-44B5-ACC5-A361DFDC403A}" type="pres">
      <dgm:prSet presAssocID="{6C4B64B1-569C-45B4-8D95-45C5AA5602CA}" presName="desTx" presStyleLbl="revTx" presStyleIdx="1" presStyleCnt="4">
        <dgm:presLayoutVars/>
      </dgm:prSet>
      <dgm:spPr/>
    </dgm:pt>
    <dgm:pt modelId="{ACAEA189-AB11-41C8-8703-869BD9CFE786}" type="pres">
      <dgm:prSet presAssocID="{F3550D15-3D8D-4008-B36D-9C45D4B34E41}" presName="sibTrans" presStyleCnt="0"/>
      <dgm:spPr/>
    </dgm:pt>
    <dgm:pt modelId="{65D4197C-7290-4724-AED8-1533AD19F8E7}" type="pres">
      <dgm:prSet presAssocID="{395536CE-BB9E-4CC4-986B-9537284A2377}" presName="compNode" presStyleCnt="0"/>
      <dgm:spPr/>
    </dgm:pt>
    <dgm:pt modelId="{82507DD4-0DB9-4FEE-B6E6-C63BB6580887}" type="pres">
      <dgm:prSet presAssocID="{395536CE-BB9E-4CC4-986B-9537284A23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2FD21B3B-C815-4AEB-8979-78649BA86A67}" type="pres">
      <dgm:prSet presAssocID="{395536CE-BB9E-4CC4-986B-9537284A2377}" presName="iconSpace" presStyleCnt="0"/>
      <dgm:spPr/>
    </dgm:pt>
    <dgm:pt modelId="{C9C112ED-C028-4F34-87B5-5F6302817848}" type="pres">
      <dgm:prSet presAssocID="{395536CE-BB9E-4CC4-986B-9537284A2377}" presName="parTx" presStyleLbl="revTx" presStyleIdx="2" presStyleCnt="4">
        <dgm:presLayoutVars>
          <dgm:chMax val="0"/>
          <dgm:chPref val="0"/>
        </dgm:presLayoutVars>
      </dgm:prSet>
      <dgm:spPr/>
    </dgm:pt>
    <dgm:pt modelId="{D15F8B7C-313F-484C-9E76-978D68C80C5D}" type="pres">
      <dgm:prSet presAssocID="{395536CE-BB9E-4CC4-986B-9537284A2377}" presName="txSpace" presStyleCnt="0"/>
      <dgm:spPr/>
    </dgm:pt>
    <dgm:pt modelId="{E3D1922C-E39E-49E8-9606-E44E5776CF9D}" type="pres">
      <dgm:prSet presAssocID="{395536CE-BB9E-4CC4-986B-9537284A2377}" presName="desTx" presStyleLbl="revTx" presStyleIdx="3" presStyleCnt="4">
        <dgm:presLayoutVars/>
      </dgm:prSet>
      <dgm:spPr/>
    </dgm:pt>
  </dgm:ptLst>
  <dgm:cxnLst>
    <dgm:cxn modelId="{47B62E0D-0152-46B7-8FCE-CE0AD5605A79}" srcId="{395536CE-BB9E-4CC4-986B-9537284A2377}" destId="{59483CB6-F069-4F59-A334-FABB4F87B9AC}" srcOrd="0" destOrd="0" parTransId="{B622F05B-E081-4CD0-B410-9FD9C18D64F6}" sibTransId="{CAEDD929-3185-4BB1-A645-159EFCE8C292}"/>
    <dgm:cxn modelId="{0DA1D32C-F064-4317-A5CC-7E5FC5C46AC7}" type="presOf" srcId="{59483CB6-F069-4F59-A334-FABB4F87B9AC}" destId="{E3D1922C-E39E-49E8-9606-E44E5776CF9D}" srcOrd="0" destOrd="0" presId="urn:microsoft.com/office/officeart/2018/5/layout/CenteredIconLabelDescriptionList"/>
    <dgm:cxn modelId="{E7863C30-39E4-4B27-BFB1-D9A02964CB6A}" srcId="{A4F06511-FCCC-4C45-911D-8FF4D7F5B6C1}" destId="{395536CE-BB9E-4CC4-986B-9537284A2377}" srcOrd="1" destOrd="0" parTransId="{45FB6F4F-A7D7-47AA-A1C5-689C669FCDAC}" sibTransId="{E8B767B0-E88B-4E8C-B1D2-5BE8FAFB3225}"/>
    <dgm:cxn modelId="{FA1DD741-1A1D-4FC2-93E7-D4240BF2A9B6}" type="presOf" srcId="{395536CE-BB9E-4CC4-986B-9537284A2377}" destId="{C9C112ED-C028-4F34-87B5-5F6302817848}" srcOrd="0" destOrd="0" presId="urn:microsoft.com/office/officeart/2018/5/layout/CenteredIconLabelDescriptionList"/>
    <dgm:cxn modelId="{28FF425A-052C-450A-9F34-C8B24DEB6B04}" type="presOf" srcId="{A4F06511-FCCC-4C45-911D-8FF4D7F5B6C1}" destId="{96C8FC64-4706-463E-A976-B5DB5A518E85}" srcOrd="0" destOrd="0" presId="urn:microsoft.com/office/officeart/2018/5/layout/CenteredIconLabelDescriptionList"/>
    <dgm:cxn modelId="{94049D61-98D8-4653-8815-A56D6514349A}" srcId="{6C4B64B1-569C-45B4-8D95-45C5AA5602CA}" destId="{97A999E4-BF96-42C2-89FD-75F29D4E5E82}" srcOrd="0" destOrd="0" parTransId="{636E3AE5-E9A9-4969-BA95-F44E86BBB21A}" sibTransId="{32930E80-C222-4D0D-85A5-114C102C87C2}"/>
    <dgm:cxn modelId="{8E04B361-56DD-4DFB-B078-972961C815C7}" type="presOf" srcId="{97A999E4-BF96-42C2-89FD-75F29D4E5E82}" destId="{DEF6AB20-2137-44B5-ACC5-A361DFDC403A}" srcOrd="0" destOrd="0" presId="urn:microsoft.com/office/officeart/2018/5/layout/CenteredIconLabelDescriptionList"/>
    <dgm:cxn modelId="{BBCE1B81-5AEA-4C8B-95F0-0FC95782EC8C}" type="presOf" srcId="{6C4B64B1-569C-45B4-8D95-45C5AA5602CA}" destId="{E44963BC-CD05-47C6-92D9-DE0035AE919D}" srcOrd="0" destOrd="0" presId="urn:microsoft.com/office/officeart/2018/5/layout/CenteredIconLabelDescriptionList"/>
    <dgm:cxn modelId="{A04EF697-0929-4962-8212-1DDAFE1CB5F3}" srcId="{6C4B64B1-569C-45B4-8D95-45C5AA5602CA}" destId="{408AF4F1-E0A6-4943-8863-8B5677365CBB}" srcOrd="1" destOrd="0" parTransId="{9674C0EF-F5FA-42E1-ACB8-890AF85DE26A}" sibTransId="{0E5303F0-6C61-4F51-8563-0F72E6F11D42}"/>
    <dgm:cxn modelId="{D06E38AC-CFCB-4735-A636-52623EDC6438}" srcId="{A4F06511-FCCC-4C45-911D-8FF4D7F5B6C1}" destId="{6C4B64B1-569C-45B4-8D95-45C5AA5602CA}" srcOrd="0" destOrd="0" parTransId="{0E1AFB5D-CC51-403A-ACF0-3F7831450345}" sibTransId="{F3550D15-3D8D-4008-B36D-9C45D4B34E41}"/>
    <dgm:cxn modelId="{85B128FB-42CA-42EA-BCB8-82912E6310A7}" type="presOf" srcId="{408AF4F1-E0A6-4943-8863-8B5677365CBB}" destId="{DEF6AB20-2137-44B5-ACC5-A361DFDC403A}" srcOrd="0" destOrd="1" presId="urn:microsoft.com/office/officeart/2018/5/layout/CenteredIconLabelDescriptionList"/>
    <dgm:cxn modelId="{C50A2155-80C9-4615-B6B0-8C2DA16A73DD}" type="presParOf" srcId="{96C8FC64-4706-463E-A976-B5DB5A518E85}" destId="{AD26BE4C-7B49-4AA0-B178-43A0D428AC4A}" srcOrd="0" destOrd="0" presId="urn:microsoft.com/office/officeart/2018/5/layout/CenteredIconLabelDescriptionList"/>
    <dgm:cxn modelId="{1D1CE8C5-C4EE-4337-9C7C-9A16AE1A0ABE}" type="presParOf" srcId="{AD26BE4C-7B49-4AA0-B178-43A0D428AC4A}" destId="{23C84EA6-1EBD-46C0-BE25-92735340A9F6}" srcOrd="0" destOrd="0" presId="urn:microsoft.com/office/officeart/2018/5/layout/CenteredIconLabelDescriptionList"/>
    <dgm:cxn modelId="{A5F902AB-50EB-4B7C-B3F0-3BB9D17F8296}" type="presParOf" srcId="{AD26BE4C-7B49-4AA0-B178-43A0D428AC4A}" destId="{49794BE9-8816-44C6-B5BE-A782AF3471E2}" srcOrd="1" destOrd="0" presId="urn:microsoft.com/office/officeart/2018/5/layout/CenteredIconLabelDescriptionList"/>
    <dgm:cxn modelId="{FB9B86E2-9A8F-43A1-A177-7BFD4029AFCD}" type="presParOf" srcId="{AD26BE4C-7B49-4AA0-B178-43A0D428AC4A}" destId="{E44963BC-CD05-47C6-92D9-DE0035AE919D}" srcOrd="2" destOrd="0" presId="urn:microsoft.com/office/officeart/2018/5/layout/CenteredIconLabelDescriptionList"/>
    <dgm:cxn modelId="{652C137E-1BAC-4517-9956-C876E7049096}" type="presParOf" srcId="{AD26BE4C-7B49-4AA0-B178-43A0D428AC4A}" destId="{11C088CD-1340-4E75-9D9A-8E57A8CA977B}" srcOrd="3" destOrd="0" presId="urn:microsoft.com/office/officeart/2018/5/layout/CenteredIconLabelDescriptionList"/>
    <dgm:cxn modelId="{54565330-7995-491F-8863-F6790A424A30}" type="presParOf" srcId="{AD26BE4C-7B49-4AA0-B178-43A0D428AC4A}" destId="{DEF6AB20-2137-44B5-ACC5-A361DFDC403A}" srcOrd="4" destOrd="0" presId="urn:microsoft.com/office/officeart/2018/5/layout/CenteredIconLabelDescriptionList"/>
    <dgm:cxn modelId="{3792F9B7-DD86-4C8D-BF22-EBAFF4F5722C}" type="presParOf" srcId="{96C8FC64-4706-463E-A976-B5DB5A518E85}" destId="{ACAEA189-AB11-41C8-8703-869BD9CFE786}" srcOrd="1" destOrd="0" presId="urn:microsoft.com/office/officeart/2018/5/layout/CenteredIconLabelDescriptionList"/>
    <dgm:cxn modelId="{B88DB2F5-3E07-495F-8BA3-E48E4E8799DE}" type="presParOf" srcId="{96C8FC64-4706-463E-A976-B5DB5A518E85}" destId="{65D4197C-7290-4724-AED8-1533AD19F8E7}" srcOrd="2" destOrd="0" presId="urn:microsoft.com/office/officeart/2018/5/layout/CenteredIconLabelDescriptionList"/>
    <dgm:cxn modelId="{5D548DB3-7774-4AC2-9312-EEFDE5728040}" type="presParOf" srcId="{65D4197C-7290-4724-AED8-1533AD19F8E7}" destId="{82507DD4-0DB9-4FEE-B6E6-C63BB6580887}" srcOrd="0" destOrd="0" presId="urn:microsoft.com/office/officeart/2018/5/layout/CenteredIconLabelDescriptionList"/>
    <dgm:cxn modelId="{F718214F-6CAF-489F-B254-4464D717C2AE}" type="presParOf" srcId="{65D4197C-7290-4724-AED8-1533AD19F8E7}" destId="{2FD21B3B-C815-4AEB-8979-78649BA86A67}" srcOrd="1" destOrd="0" presId="urn:microsoft.com/office/officeart/2018/5/layout/CenteredIconLabelDescriptionList"/>
    <dgm:cxn modelId="{2FE53AAF-2481-46CF-BC32-77F3C848F765}" type="presParOf" srcId="{65D4197C-7290-4724-AED8-1533AD19F8E7}" destId="{C9C112ED-C028-4F34-87B5-5F6302817848}" srcOrd="2" destOrd="0" presId="urn:microsoft.com/office/officeart/2018/5/layout/CenteredIconLabelDescriptionList"/>
    <dgm:cxn modelId="{908E27EF-6ABD-4B45-9FDB-15C1454B9BBD}" type="presParOf" srcId="{65D4197C-7290-4724-AED8-1533AD19F8E7}" destId="{D15F8B7C-313F-484C-9E76-978D68C80C5D}" srcOrd="3" destOrd="0" presId="urn:microsoft.com/office/officeart/2018/5/layout/CenteredIconLabelDescriptionList"/>
    <dgm:cxn modelId="{FB016018-39C1-40F4-A885-0E805CE37B91}" type="presParOf" srcId="{65D4197C-7290-4724-AED8-1533AD19F8E7}" destId="{E3D1922C-E39E-49E8-9606-E44E5776CF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073EA-7D0A-429B-B255-149C2A313935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95EF2C-DCF0-4758-ABBB-E0CED363B167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</a:p>
      </dgm:t>
    </dgm:pt>
    <dgm:pt modelId="{0F6CBBD0-4345-4C6C-A649-8FB03A754216}" type="parTrans" cxnId="{29A02755-4AE9-46B7-8273-7F82087290AB}">
      <dgm:prSet/>
      <dgm:spPr/>
      <dgm:t>
        <a:bodyPr/>
        <a:lstStyle/>
        <a:p>
          <a:endParaRPr lang="en-US"/>
        </a:p>
      </dgm:t>
    </dgm:pt>
    <dgm:pt modelId="{A1F066DF-9C23-488A-BCFD-C3006C0ACB0D}" type="sibTrans" cxnId="{29A02755-4AE9-46B7-8273-7F82087290AB}">
      <dgm:prSet/>
      <dgm:spPr/>
      <dgm:t>
        <a:bodyPr/>
        <a:lstStyle/>
        <a:p>
          <a:endParaRPr lang="en-US"/>
        </a:p>
      </dgm:t>
    </dgm:pt>
    <dgm:pt modelId="{7FA3214C-097C-4953-A779-2F218421D3FB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prev_size</a:t>
          </a:r>
          <a:endParaRPr lang="en-US" dirty="0"/>
        </a:p>
      </dgm:t>
    </dgm:pt>
    <dgm:pt modelId="{959615EF-FAD4-47EC-9DF7-0CEC3DDD8184}" type="parTrans" cxnId="{6A41DD84-303D-42E5-9BF0-95C301221097}">
      <dgm:prSet/>
      <dgm:spPr/>
      <dgm:t>
        <a:bodyPr/>
        <a:lstStyle/>
        <a:p>
          <a:endParaRPr lang="en-US"/>
        </a:p>
      </dgm:t>
    </dgm:pt>
    <dgm:pt modelId="{261E78F3-0A2E-4411-8C9D-A6BDFC130668}" type="sibTrans" cxnId="{6A41DD84-303D-42E5-9BF0-95C301221097}">
      <dgm:prSet/>
      <dgm:spPr/>
      <dgm:t>
        <a:bodyPr/>
        <a:lstStyle/>
        <a:p>
          <a:endParaRPr lang="en-US"/>
        </a:p>
      </dgm:t>
    </dgm:pt>
    <dgm:pt modelId="{ED976D76-5910-EA40-868A-140845730E31}">
      <dgm:prSet/>
      <dgm:spPr/>
      <dgm:t>
        <a:bodyPr/>
        <a:lstStyle/>
        <a:p>
          <a:r>
            <a:rPr lang="en-US" b="0" i="0" dirty="0"/>
            <a:t>Overlap Forwards</a:t>
          </a:r>
        </a:p>
      </dgm:t>
    </dgm:pt>
    <dgm:pt modelId="{E1228CA6-A243-1C47-8756-E1F6A72BC273}" type="parTrans" cxnId="{AB2B22BC-E482-6D48-9BBB-F8238C3FDD09}">
      <dgm:prSet/>
      <dgm:spPr/>
      <dgm:t>
        <a:bodyPr/>
        <a:lstStyle/>
        <a:p>
          <a:endParaRPr lang="en-US"/>
        </a:p>
      </dgm:t>
    </dgm:pt>
    <dgm:pt modelId="{48715B39-10D9-F741-B60B-425E560E35AF}" type="sibTrans" cxnId="{AB2B22BC-E482-6D48-9BBB-F8238C3FDD09}">
      <dgm:prSet/>
      <dgm:spPr/>
      <dgm:t>
        <a:bodyPr/>
        <a:lstStyle/>
        <a:p>
          <a:endParaRPr lang="en-US"/>
        </a:p>
      </dgm:t>
    </dgm:pt>
    <dgm:pt modelId="{2EF94C06-FEA4-DC46-8D98-28182B42C698}">
      <dgm:prSet/>
      <dgm:spPr/>
      <dgm:t>
        <a:bodyPr/>
        <a:lstStyle/>
        <a:p>
          <a:r>
            <a:rPr lang="en-US" dirty="0"/>
            <a:t>Overlap Backwards</a:t>
          </a:r>
        </a:p>
      </dgm:t>
    </dgm:pt>
    <dgm:pt modelId="{5A78B0F7-569D-A541-8E44-2E927CC8A6B4}" type="parTrans" cxnId="{13DBB10D-7073-F247-B458-AB39196E9F7A}">
      <dgm:prSet/>
      <dgm:spPr/>
      <dgm:t>
        <a:bodyPr/>
        <a:lstStyle/>
        <a:p>
          <a:endParaRPr lang="en-US"/>
        </a:p>
      </dgm:t>
    </dgm:pt>
    <dgm:pt modelId="{E61C72EF-BC75-B446-B407-E18D93F55EE4}" type="sibTrans" cxnId="{13DBB10D-7073-F247-B458-AB39196E9F7A}">
      <dgm:prSet/>
      <dgm:spPr/>
      <dgm:t>
        <a:bodyPr/>
        <a:lstStyle/>
        <a:p>
          <a:endParaRPr lang="en-US"/>
        </a:p>
      </dgm:t>
    </dgm:pt>
    <dgm:pt modelId="{59EFD665-11AF-5E40-9608-139B19E40D73}" type="pres">
      <dgm:prSet presAssocID="{4A1073EA-7D0A-429B-B255-149C2A313935}" presName="linear" presStyleCnt="0">
        <dgm:presLayoutVars>
          <dgm:dir/>
          <dgm:animLvl val="lvl"/>
          <dgm:resizeHandles val="exact"/>
        </dgm:presLayoutVars>
      </dgm:prSet>
      <dgm:spPr/>
    </dgm:pt>
    <dgm:pt modelId="{8CAB0E86-1C84-4447-9467-C1C99F3E5D15}" type="pres">
      <dgm:prSet presAssocID="{2D95EF2C-DCF0-4758-ABBB-E0CED363B167}" presName="parentLin" presStyleCnt="0"/>
      <dgm:spPr/>
    </dgm:pt>
    <dgm:pt modelId="{7088087C-190D-D644-887B-CAEFB5D780C0}" type="pres">
      <dgm:prSet presAssocID="{2D95EF2C-DCF0-4758-ABBB-E0CED363B167}" presName="parentLeftMargin" presStyleLbl="node1" presStyleIdx="0" presStyleCnt="2"/>
      <dgm:spPr/>
    </dgm:pt>
    <dgm:pt modelId="{496D1ADA-403B-AB4C-B0E4-FDD80D32B502}" type="pres">
      <dgm:prSet presAssocID="{2D95EF2C-DCF0-4758-ABBB-E0CED363B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404E3B-B7F4-6341-A094-A019DB46B435}" type="pres">
      <dgm:prSet presAssocID="{2D95EF2C-DCF0-4758-ABBB-E0CED363B167}" presName="negativeSpace" presStyleCnt="0"/>
      <dgm:spPr/>
    </dgm:pt>
    <dgm:pt modelId="{C2C86AFA-5783-A644-B866-D296819DBE1F}" type="pres">
      <dgm:prSet presAssocID="{2D95EF2C-DCF0-4758-ABBB-E0CED363B167}" presName="childText" presStyleLbl="conFgAcc1" presStyleIdx="0" presStyleCnt="2">
        <dgm:presLayoutVars>
          <dgm:bulletEnabled val="1"/>
        </dgm:presLayoutVars>
      </dgm:prSet>
      <dgm:spPr/>
    </dgm:pt>
    <dgm:pt modelId="{EF8AB431-05E7-7F47-81A9-0924C5B5B57B}" type="pres">
      <dgm:prSet presAssocID="{A1F066DF-9C23-488A-BCFD-C3006C0ACB0D}" presName="spaceBetweenRectangles" presStyleCnt="0"/>
      <dgm:spPr/>
    </dgm:pt>
    <dgm:pt modelId="{CF145F3D-2302-424D-8F4F-91533730A1D5}" type="pres">
      <dgm:prSet presAssocID="{7FA3214C-097C-4953-A779-2F218421D3FB}" presName="parentLin" presStyleCnt="0"/>
      <dgm:spPr/>
    </dgm:pt>
    <dgm:pt modelId="{F0BD1CA3-669A-D244-A393-9A9264EEFFEF}" type="pres">
      <dgm:prSet presAssocID="{7FA3214C-097C-4953-A779-2F218421D3FB}" presName="parentLeftMargin" presStyleLbl="node1" presStyleIdx="0" presStyleCnt="2"/>
      <dgm:spPr/>
    </dgm:pt>
    <dgm:pt modelId="{C6378E93-4837-D142-B972-25CB04D9D5A5}" type="pres">
      <dgm:prSet presAssocID="{7FA3214C-097C-4953-A779-2F218421D3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B69AA5-3300-AB4E-84C9-AE39A7C35C7C}" type="pres">
      <dgm:prSet presAssocID="{7FA3214C-097C-4953-A779-2F218421D3FB}" presName="negativeSpace" presStyleCnt="0"/>
      <dgm:spPr/>
    </dgm:pt>
    <dgm:pt modelId="{54B97642-C8A5-D440-8547-DE67E50AA66C}" type="pres">
      <dgm:prSet presAssocID="{7FA3214C-097C-4953-A779-2F218421D3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DBB10D-7073-F247-B458-AB39196E9F7A}" srcId="{7FA3214C-097C-4953-A779-2F218421D3FB}" destId="{2EF94C06-FEA4-DC46-8D98-28182B42C698}" srcOrd="0" destOrd="0" parTransId="{5A78B0F7-569D-A541-8E44-2E927CC8A6B4}" sibTransId="{E61C72EF-BC75-B446-B407-E18D93F55EE4}"/>
    <dgm:cxn modelId="{29A02755-4AE9-46B7-8273-7F82087290AB}" srcId="{4A1073EA-7D0A-429B-B255-149C2A313935}" destId="{2D95EF2C-DCF0-4758-ABBB-E0CED363B167}" srcOrd="0" destOrd="0" parTransId="{0F6CBBD0-4345-4C6C-A649-8FB03A754216}" sibTransId="{A1F066DF-9C23-488A-BCFD-C3006C0ACB0D}"/>
    <dgm:cxn modelId="{894FB072-E830-4E45-9780-CD4016151868}" type="presOf" srcId="{2EF94C06-FEA4-DC46-8D98-28182B42C698}" destId="{54B97642-C8A5-D440-8547-DE67E50AA66C}" srcOrd="0" destOrd="0" presId="urn:microsoft.com/office/officeart/2005/8/layout/list1"/>
    <dgm:cxn modelId="{5833787D-C94E-6345-9949-DF40D0E49C12}" type="presOf" srcId="{2D95EF2C-DCF0-4758-ABBB-E0CED363B167}" destId="{7088087C-190D-D644-887B-CAEFB5D780C0}" srcOrd="0" destOrd="0" presId="urn:microsoft.com/office/officeart/2005/8/layout/list1"/>
    <dgm:cxn modelId="{35C87F7F-0FF2-B34E-B6AE-D705CBE5E90B}" type="presOf" srcId="{7FA3214C-097C-4953-A779-2F218421D3FB}" destId="{C6378E93-4837-D142-B972-25CB04D9D5A5}" srcOrd="1" destOrd="0" presId="urn:microsoft.com/office/officeart/2005/8/layout/list1"/>
    <dgm:cxn modelId="{6A41DD84-303D-42E5-9BF0-95C301221097}" srcId="{4A1073EA-7D0A-429B-B255-149C2A313935}" destId="{7FA3214C-097C-4953-A779-2F218421D3FB}" srcOrd="1" destOrd="0" parTransId="{959615EF-FAD4-47EC-9DF7-0CEC3DDD8184}" sibTransId="{261E78F3-0A2E-4411-8C9D-A6BDFC130668}"/>
    <dgm:cxn modelId="{807A62BB-6134-094F-A4E0-F68DFC1247C2}" type="presOf" srcId="{7FA3214C-097C-4953-A779-2F218421D3FB}" destId="{F0BD1CA3-669A-D244-A393-9A9264EEFFEF}" srcOrd="0" destOrd="0" presId="urn:microsoft.com/office/officeart/2005/8/layout/list1"/>
    <dgm:cxn modelId="{AB2B22BC-E482-6D48-9BBB-F8238C3FDD09}" srcId="{2D95EF2C-DCF0-4758-ABBB-E0CED363B167}" destId="{ED976D76-5910-EA40-868A-140845730E31}" srcOrd="0" destOrd="0" parTransId="{E1228CA6-A243-1C47-8756-E1F6A72BC273}" sibTransId="{48715B39-10D9-F741-B60B-425E560E35AF}"/>
    <dgm:cxn modelId="{114922CA-A12D-C447-A725-483EB6C9DD05}" type="presOf" srcId="{4A1073EA-7D0A-429B-B255-149C2A313935}" destId="{59EFD665-11AF-5E40-9608-139B19E40D73}" srcOrd="0" destOrd="0" presId="urn:microsoft.com/office/officeart/2005/8/layout/list1"/>
    <dgm:cxn modelId="{4A16F5F3-54A9-E942-BA26-5A33C225B253}" type="presOf" srcId="{2D95EF2C-DCF0-4758-ABBB-E0CED363B167}" destId="{496D1ADA-403B-AB4C-B0E4-FDD80D32B502}" srcOrd="1" destOrd="0" presId="urn:microsoft.com/office/officeart/2005/8/layout/list1"/>
    <dgm:cxn modelId="{A628C7F6-2F17-F04F-B1EE-471C57B979F5}" type="presOf" srcId="{ED976D76-5910-EA40-868A-140845730E31}" destId="{C2C86AFA-5783-A644-B866-D296819DBE1F}" srcOrd="0" destOrd="0" presId="urn:microsoft.com/office/officeart/2005/8/layout/list1"/>
    <dgm:cxn modelId="{1707C01C-05FD-2448-87C2-18C9D470342F}" type="presParOf" srcId="{59EFD665-11AF-5E40-9608-139B19E40D73}" destId="{8CAB0E86-1C84-4447-9467-C1C99F3E5D15}" srcOrd="0" destOrd="0" presId="urn:microsoft.com/office/officeart/2005/8/layout/list1"/>
    <dgm:cxn modelId="{446EDD41-F140-4149-BFEC-4D062F7812F8}" type="presParOf" srcId="{8CAB0E86-1C84-4447-9467-C1C99F3E5D15}" destId="{7088087C-190D-D644-887B-CAEFB5D780C0}" srcOrd="0" destOrd="0" presId="urn:microsoft.com/office/officeart/2005/8/layout/list1"/>
    <dgm:cxn modelId="{4BB29A89-4315-214A-A444-DCB3A0379D5D}" type="presParOf" srcId="{8CAB0E86-1C84-4447-9467-C1C99F3E5D15}" destId="{496D1ADA-403B-AB4C-B0E4-FDD80D32B502}" srcOrd="1" destOrd="0" presId="urn:microsoft.com/office/officeart/2005/8/layout/list1"/>
    <dgm:cxn modelId="{5E2913D8-71CF-F449-AFC1-F56439F69376}" type="presParOf" srcId="{59EFD665-11AF-5E40-9608-139B19E40D73}" destId="{FE404E3B-B7F4-6341-A094-A019DB46B435}" srcOrd="1" destOrd="0" presId="urn:microsoft.com/office/officeart/2005/8/layout/list1"/>
    <dgm:cxn modelId="{4E2DAE43-9231-4540-997A-12AD9AC00091}" type="presParOf" srcId="{59EFD665-11AF-5E40-9608-139B19E40D73}" destId="{C2C86AFA-5783-A644-B866-D296819DBE1F}" srcOrd="2" destOrd="0" presId="urn:microsoft.com/office/officeart/2005/8/layout/list1"/>
    <dgm:cxn modelId="{97765B3D-2E1E-F94A-A131-D803AF119188}" type="presParOf" srcId="{59EFD665-11AF-5E40-9608-139B19E40D73}" destId="{EF8AB431-05E7-7F47-81A9-0924C5B5B57B}" srcOrd="3" destOrd="0" presId="urn:microsoft.com/office/officeart/2005/8/layout/list1"/>
    <dgm:cxn modelId="{74C0343C-27E8-FE48-9BE3-69218A13076D}" type="presParOf" srcId="{59EFD665-11AF-5E40-9608-139B19E40D73}" destId="{CF145F3D-2302-424D-8F4F-91533730A1D5}" srcOrd="4" destOrd="0" presId="urn:microsoft.com/office/officeart/2005/8/layout/list1"/>
    <dgm:cxn modelId="{8152D9B6-99F6-034E-B58D-97315E801D09}" type="presParOf" srcId="{CF145F3D-2302-424D-8F4F-91533730A1D5}" destId="{F0BD1CA3-669A-D244-A393-9A9264EEFFEF}" srcOrd="0" destOrd="0" presId="urn:microsoft.com/office/officeart/2005/8/layout/list1"/>
    <dgm:cxn modelId="{0511654F-F86A-5F49-84F7-87E521538862}" type="presParOf" srcId="{CF145F3D-2302-424D-8F4F-91533730A1D5}" destId="{C6378E93-4837-D142-B972-25CB04D9D5A5}" srcOrd="1" destOrd="0" presId="urn:microsoft.com/office/officeart/2005/8/layout/list1"/>
    <dgm:cxn modelId="{1673378F-88B4-5641-8D83-116D1368B6FD}" type="presParOf" srcId="{59EFD665-11AF-5E40-9608-139B19E40D73}" destId="{20B69AA5-3300-AB4E-84C9-AE39A7C35C7C}" srcOrd="5" destOrd="0" presId="urn:microsoft.com/office/officeart/2005/8/layout/list1"/>
    <dgm:cxn modelId="{92084F50-A3AF-4146-B1F4-D12BD2AD027A}" type="presParOf" srcId="{59EFD665-11AF-5E40-9608-139B19E40D73}" destId="{54B97642-C8A5-D440-8547-DE67E50AA6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06B4E0-9E35-43C0-83E7-93355F9323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6D5DE3-5131-460E-BF70-5EF2DFACA3FC}">
      <dgm:prSet/>
      <dgm:spPr/>
      <dgm:t>
        <a:bodyPr/>
        <a:lstStyle/>
        <a:p>
          <a:pPr>
            <a:defRPr cap="all"/>
          </a:pPr>
          <a:r>
            <a:rPr lang="en-US"/>
            <a:t>Control over mmap chunk size/prev_size</a:t>
          </a:r>
        </a:p>
      </dgm:t>
    </dgm:pt>
    <dgm:pt modelId="{7A6190F7-0969-4C1C-B292-81908E586B64}" type="parTrans" cxnId="{5078C779-C83B-4BC1-92F8-300854F809F5}">
      <dgm:prSet/>
      <dgm:spPr/>
      <dgm:t>
        <a:bodyPr/>
        <a:lstStyle/>
        <a:p>
          <a:endParaRPr lang="en-US"/>
        </a:p>
      </dgm:t>
    </dgm:pt>
    <dgm:pt modelId="{41982C6A-2DCD-450C-B94D-2780FB0651BA}" type="sibTrans" cxnId="{5078C779-C83B-4BC1-92F8-300854F809F5}">
      <dgm:prSet/>
      <dgm:spPr/>
      <dgm:t>
        <a:bodyPr/>
        <a:lstStyle/>
        <a:p>
          <a:endParaRPr lang="en-US"/>
        </a:p>
      </dgm:t>
    </dgm:pt>
    <dgm:pt modelId="{0C2A9341-2264-4DC9-800A-A1F30C082AFC}">
      <dgm:prSet/>
      <dgm:spPr/>
      <dgm:t>
        <a:bodyPr/>
        <a:lstStyle/>
        <a:p>
          <a:pPr>
            <a:defRPr cap="all"/>
          </a:pPr>
          <a:r>
            <a:rPr lang="en-US"/>
            <a:t>Decent control over allocation sizes (very large)</a:t>
          </a:r>
        </a:p>
      </dgm:t>
    </dgm:pt>
    <dgm:pt modelId="{9906A79F-A895-49F2-AA10-4A60BCB66C77}" type="parTrans" cxnId="{182B36F5-93EC-4CB8-A7E7-E5DD91E15158}">
      <dgm:prSet/>
      <dgm:spPr/>
      <dgm:t>
        <a:bodyPr/>
        <a:lstStyle/>
        <a:p>
          <a:endParaRPr lang="en-US"/>
        </a:p>
      </dgm:t>
    </dgm:pt>
    <dgm:pt modelId="{1E0DD0F4-99AA-4E4B-B847-C8DF43F4D102}" type="sibTrans" cxnId="{182B36F5-93EC-4CB8-A7E7-E5DD91E15158}">
      <dgm:prSet/>
      <dgm:spPr/>
      <dgm:t>
        <a:bodyPr/>
        <a:lstStyle/>
        <a:p>
          <a:endParaRPr lang="en-US"/>
        </a:p>
      </dgm:t>
    </dgm:pt>
    <dgm:pt modelId="{EEDCA5FD-016A-4BB5-991C-B6C31E33D9B1}" type="pres">
      <dgm:prSet presAssocID="{9C06B4E0-9E35-43C0-83E7-93355F93239D}" presName="root" presStyleCnt="0">
        <dgm:presLayoutVars>
          <dgm:dir/>
          <dgm:resizeHandles val="exact"/>
        </dgm:presLayoutVars>
      </dgm:prSet>
      <dgm:spPr/>
    </dgm:pt>
    <dgm:pt modelId="{7DD16250-8D8A-43EC-935A-62BFE519F059}" type="pres">
      <dgm:prSet presAssocID="{E16D5DE3-5131-460E-BF70-5EF2DFACA3FC}" presName="compNode" presStyleCnt="0"/>
      <dgm:spPr/>
    </dgm:pt>
    <dgm:pt modelId="{6CB75DE7-DC8F-443C-89BE-06DA4EEC6CD4}" type="pres">
      <dgm:prSet presAssocID="{E16D5DE3-5131-460E-BF70-5EF2DFACA3FC}" presName="iconBgRect" presStyleLbl="bgShp" presStyleIdx="0" presStyleCnt="2"/>
      <dgm:spPr/>
    </dgm:pt>
    <dgm:pt modelId="{673F2B8B-A72E-4B0E-B66D-3A13DDD0DDDC}" type="pres">
      <dgm:prSet presAssocID="{E16D5DE3-5131-460E-BF70-5EF2DFACA3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3D05933-3B37-48A0-BE7A-3BC51B30D116}" type="pres">
      <dgm:prSet presAssocID="{E16D5DE3-5131-460E-BF70-5EF2DFACA3FC}" presName="spaceRect" presStyleCnt="0"/>
      <dgm:spPr/>
    </dgm:pt>
    <dgm:pt modelId="{F70A8D42-82E8-4919-BCC0-8582EFD29F1B}" type="pres">
      <dgm:prSet presAssocID="{E16D5DE3-5131-460E-BF70-5EF2DFACA3FC}" presName="textRect" presStyleLbl="revTx" presStyleIdx="0" presStyleCnt="2">
        <dgm:presLayoutVars>
          <dgm:chMax val="1"/>
          <dgm:chPref val="1"/>
        </dgm:presLayoutVars>
      </dgm:prSet>
      <dgm:spPr/>
    </dgm:pt>
    <dgm:pt modelId="{7C68060D-2146-4066-AFDC-B1DAC1BA82F7}" type="pres">
      <dgm:prSet presAssocID="{41982C6A-2DCD-450C-B94D-2780FB0651BA}" presName="sibTrans" presStyleCnt="0"/>
      <dgm:spPr/>
    </dgm:pt>
    <dgm:pt modelId="{BDD21820-09CD-45E8-A41E-EA25CFFFB7C3}" type="pres">
      <dgm:prSet presAssocID="{0C2A9341-2264-4DC9-800A-A1F30C082AFC}" presName="compNode" presStyleCnt="0"/>
      <dgm:spPr/>
    </dgm:pt>
    <dgm:pt modelId="{0CCA41D0-2790-4E07-9C3E-F6A0BE5DB211}" type="pres">
      <dgm:prSet presAssocID="{0C2A9341-2264-4DC9-800A-A1F30C082AFC}" presName="iconBgRect" presStyleLbl="bgShp" presStyleIdx="1" presStyleCnt="2"/>
      <dgm:spPr/>
    </dgm:pt>
    <dgm:pt modelId="{96101F29-7D48-4507-9F8D-924B0A7E760A}" type="pres">
      <dgm:prSet presAssocID="{0C2A9341-2264-4DC9-800A-A1F30C082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9DE2667-CC39-4206-92F0-F4BFDD330119}" type="pres">
      <dgm:prSet presAssocID="{0C2A9341-2264-4DC9-800A-A1F30C082AFC}" presName="spaceRect" presStyleCnt="0"/>
      <dgm:spPr/>
    </dgm:pt>
    <dgm:pt modelId="{DADEA639-47B2-478B-BE98-8266C64525E5}" type="pres">
      <dgm:prSet presAssocID="{0C2A9341-2264-4DC9-800A-A1F30C082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1B4DD5E-C6E1-4BC7-8159-376DC0DA04D0}" type="presOf" srcId="{E16D5DE3-5131-460E-BF70-5EF2DFACA3FC}" destId="{F70A8D42-82E8-4919-BCC0-8582EFD29F1B}" srcOrd="0" destOrd="0" presId="urn:microsoft.com/office/officeart/2018/5/layout/IconCircleLabelList"/>
    <dgm:cxn modelId="{79DED65F-5402-48F3-AF7D-539FD8CDF068}" type="presOf" srcId="{0C2A9341-2264-4DC9-800A-A1F30C082AFC}" destId="{DADEA639-47B2-478B-BE98-8266C64525E5}" srcOrd="0" destOrd="0" presId="urn:microsoft.com/office/officeart/2018/5/layout/IconCircleLabelList"/>
    <dgm:cxn modelId="{5078C779-C83B-4BC1-92F8-300854F809F5}" srcId="{9C06B4E0-9E35-43C0-83E7-93355F93239D}" destId="{E16D5DE3-5131-460E-BF70-5EF2DFACA3FC}" srcOrd="0" destOrd="0" parTransId="{7A6190F7-0969-4C1C-B292-81908E586B64}" sibTransId="{41982C6A-2DCD-450C-B94D-2780FB0651BA}"/>
    <dgm:cxn modelId="{79C8B2F3-9328-4EDE-B9A5-1E87841E6CC4}" type="presOf" srcId="{9C06B4E0-9E35-43C0-83E7-93355F93239D}" destId="{EEDCA5FD-016A-4BB5-991C-B6C31E33D9B1}" srcOrd="0" destOrd="0" presId="urn:microsoft.com/office/officeart/2018/5/layout/IconCircleLabelList"/>
    <dgm:cxn modelId="{182B36F5-93EC-4CB8-A7E7-E5DD91E15158}" srcId="{9C06B4E0-9E35-43C0-83E7-93355F93239D}" destId="{0C2A9341-2264-4DC9-800A-A1F30C082AFC}" srcOrd="1" destOrd="0" parTransId="{9906A79F-A895-49F2-AA10-4A60BCB66C77}" sibTransId="{1E0DD0F4-99AA-4E4B-B847-C8DF43F4D102}"/>
    <dgm:cxn modelId="{A427B60E-6CD3-4671-B65D-1A084771C195}" type="presParOf" srcId="{EEDCA5FD-016A-4BB5-991C-B6C31E33D9B1}" destId="{7DD16250-8D8A-43EC-935A-62BFE519F059}" srcOrd="0" destOrd="0" presId="urn:microsoft.com/office/officeart/2018/5/layout/IconCircleLabelList"/>
    <dgm:cxn modelId="{E98A5C91-84F7-4559-85C2-82C38B0F32D5}" type="presParOf" srcId="{7DD16250-8D8A-43EC-935A-62BFE519F059}" destId="{6CB75DE7-DC8F-443C-89BE-06DA4EEC6CD4}" srcOrd="0" destOrd="0" presId="urn:microsoft.com/office/officeart/2018/5/layout/IconCircleLabelList"/>
    <dgm:cxn modelId="{6C533CAB-8B45-4021-AF09-1F6541AA56AC}" type="presParOf" srcId="{7DD16250-8D8A-43EC-935A-62BFE519F059}" destId="{673F2B8B-A72E-4B0E-B66D-3A13DDD0DDDC}" srcOrd="1" destOrd="0" presId="urn:microsoft.com/office/officeart/2018/5/layout/IconCircleLabelList"/>
    <dgm:cxn modelId="{3024A266-C153-44B6-9B25-1AB41DE50741}" type="presParOf" srcId="{7DD16250-8D8A-43EC-935A-62BFE519F059}" destId="{03D05933-3B37-48A0-BE7A-3BC51B30D116}" srcOrd="2" destOrd="0" presId="urn:microsoft.com/office/officeart/2018/5/layout/IconCircleLabelList"/>
    <dgm:cxn modelId="{3E47892F-96A8-420F-9EFA-3B4137FB29C4}" type="presParOf" srcId="{7DD16250-8D8A-43EC-935A-62BFE519F059}" destId="{F70A8D42-82E8-4919-BCC0-8582EFD29F1B}" srcOrd="3" destOrd="0" presId="urn:microsoft.com/office/officeart/2018/5/layout/IconCircleLabelList"/>
    <dgm:cxn modelId="{50C6FFB2-B997-44FE-81EE-CF427EDD2428}" type="presParOf" srcId="{EEDCA5FD-016A-4BB5-991C-B6C31E33D9B1}" destId="{7C68060D-2146-4066-AFDC-B1DAC1BA82F7}" srcOrd="1" destOrd="0" presId="urn:microsoft.com/office/officeart/2018/5/layout/IconCircleLabelList"/>
    <dgm:cxn modelId="{BADEE733-8AA6-44C2-A50A-D9FAFA207EAB}" type="presParOf" srcId="{EEDCA5FD-016A-4BB5-991C-B6C31E33D9B1}" destId="{BDD21820-09CD-45E8-A41E-EA25CFFFB7C3}" srcOrd="2" destOrd="0" presId="urn:microsoft.com/office/officeart/2018/5/layout/IconCircleLabelList"/>
    <dgm:cxn modelId="{96A08F0A-C434-4A09-BC5F-E3B59D14022B}" type="presParOf" srcId="{BDD21820-09CD-45E8-A41E-EA25CFFFB7C3}" destId="{0CCA41D0-2790-4E07-9C3E-F6A0BE5DB211}" srcOrd="0" destOrd="0" presId="urn:microsoft.com/office/officeart/2018/5/layout/IconCircleLabelList"/>
    <dgm:cxn modelId="{4B64EEC9-B24A-46DB-B63B-7176F7A72B49}" type="presParOf" srcId="{BDD21820-09CD-45E8-A41E-EA25CFFFB7C3}" destId="{96101F29-7D48-4507-9F8D-924B0A7E760A}" srcOrd="1" destOrd="0" presId="urn:microsoft.com/office/officeart/2018/5/layout/IconCircleLabelList"/>
    <dgm:cxn modelId="{5D1D3F05-B449-4D77-BB6D-44AE8AC9C47D}" type="presParOf" srcId="{BDD21820-09CD-45E8-A41E-EA25CFFFB7C3}" destId="{59DE2667-CC39-4206-92F0-F4BFDD330119}" srcOrd="2" destOrd="0" presId="urn:microsoft.com/office/officeart/2018/5/layout/IconCircleLabelList"/>
    <dgm:cxn modelId="{5F2D822D-EAE6-4530-B328-1816C76832DE}" type="presParOf" srcId="{BDD21820-09CD-45E8-A41E-EA25CFFFB7C3}" destId="{DADEA639-47B2-478B-BE98-8266C64525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D6A861-190C-4A61-B193-8E3D74005F3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A285B-BB8D-4F51-B9C5-38C959AD41AD}">
      <dgm:prSet/>
      <dgm:spPr/>
      <dgm:t>
        <a:bodyPr/>
        <a:lstStyle/>
        <a:p>
          <a:r>
            <a:rPr lang="en-US" dirty="0"/>
            <a:t>Make vulnerabilities CLEAR</a:t>
          </a:r>
        </a:p>
      </dgm:t>
    </dgm:pt>
    <dgm:pt modelId="{EE07A23A-4194-4B45-A800-743F1DC40887}" type="parTrans" cxnId="{6B3DD0E6-3D73-4BA5-9FF1-AF69A9506DBE}">
      <dgm:prSet/>
      <dgm:spPr/>
      <dgm:t>
        <a:bodyPr/>
        <a:lstStyle/>
        <a:p>
          <a:endParaRPr lang="en-US"/>
        </a:p>
      </dgm:t>
    </dgm:pt>
    <dgm:pt modelId="{14040596-48D7-42C5-8078-EF38D8C49D55}" type="sibTrans" cxnId="{6B3DD0E6-3D73-4BA5-9FF1-AF69A9506DB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074C20-547C-4CB4-8EB3-E9E6E9F55FFF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D7CA6679-13EA-43BA-A2DF-A5F986A7DD7C}" type="parTrans" cxnId="{FB9BF996-2297-4462-AB3A-35E0BEC190EA}">
      <dgm:prSet/>
      <dgm:spPr/>
      <dgm:t>
        <a:bodyPr/>
        <a:lstStyle/>
        <a:p>
          <a:endParaRPr lang="en-US"/>
        </a:p>
      </dgm:t>
    </dgm:pt>
    <dgm:pt modelId="{02B89734-8439-4C48-AC90-5151AEA07C73}" type="sibTrans" cxnId="{FB9BF996-2297-4462-AB3A-35E0BEC190EA}">
      <dgm:prSet/>
      <dgm:spPr/>
      <dgm:t>
        <a:bodyPr/>
        <a:lstStyle/>
        <a:p>
          <a:endParaRPr lang="en-US"/>
        </a:p>
      </dgm:t>
    </dgm:pt>
    <dgm:pt modelId="{16C61DD0-D59E-4B13-A8A8-37BDBBD618ED}">
      <dgm:prSet/>
      <dgm:spPr/>
      <dgm:t>
        <a:bodyPr/>
        <a:lstStyle/>
        <a:p>
          <a:r>
            <a:rPr lang="en-US" dirty="0"/>
            <a:t>Demonstrate impact </a:t>
          </a:r>
        </a:p>
      </dgm:t>
    </dgm:pt>
    <dgm:pt modelId="{5F67C04F-51A4-4BF1-88E6-3576F8FD737A}" type="parTrans" cxnId="{7D3B8823-F006-4FC6-8964-5FE9168EE869}">
      <dgm:prSet/>
      <dgm:spPr/>
      <dgm:t>
        <a:bodyPr/>
        <a:lstStyle/>
        <a:p>
          <a:endParaRPr lang="en-US"/>
        </a:p>
      </dgm:t>
    </dgm:pt>
    <dgm:pt modelId="{0872B84E-E823-426D-B84B-38D39C2D43FB}" type="sibTrans" cxnId="{7D3B8823-F006-4FC6-8964-5FE9168EE86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690F413-7FC8-433E-BB1B-D13EA1A49EA7}">
      <dgm:prSet/>
      <dgm:spPr/>
      <dgm:t>
        <a:bodyPr/>
        <a:lstStyle/>
        <a:p>
          <a:r>
            <a:rPr lang="en-US" dirty="0"/>
            <a:t>What is corrupted?</a:t>
          </a:r>
        </a:p>
      </dgm:t>
    </dgm:pt>
    <dgm:pt modelId="{819A8419-CD49-47EE-A566-2B17CF0E7448}" type="parTrans" cxnId="{9D86F697-6BC9-4AC2-AA69-BE2FE5842DD2}">
      <dgm:prSet/>
      <dgm:spPr/>
      <dgm:t>
        <a:bodyPr/>
        <a:lstStyle/>
        <a:p>
          <a:endParaRPr lang="en-US"/>
        </a:p>
      </dgm:t>
    </dgm:pt>
    <dgm:pt modelId="{6CA662DD-2B81-422C-95E2-EB5F2E6FA813}" type="sibTrans" cxnId="{9D86F697-6BC9-4AC2-AA69-BE2FE5842DD2}">
      <dgm:prSet/>
      <dgm:spPr/>
      <dgm:t>
        <a:bodyPr/>
        <a:lstStyle/>
        <a:p>
          <a:endParaRPr lang="en-US"/>
        </a:p>
      </dgm:t>
    </dgm:pt>
    <dgm:pt modelId="{71077C4A-B984-4DB5-9342-13170A92163A}">
      <dgm:prSet/>
      <dgm:spPr/>
      <dgm:t>
        <a:bodyPr/>
        <a:lstStyle/>
        <a:p>
          <a:r>
            <a:rPr lang="en-US" dirty="0"/>
            <a:t>Guide the user along</a:t>
          </a:r>
        </a:p>
      </dgm:t>
    </dgm:pt>
    <dgm:pt modelId="{D095011A-E797-4D79-A7DE-D68A147AAE0A}" type="parTrans" cxnId="{B40D6F27-725A-40F4-A498-734A6E79AF40}">
      <dgm:prSet/>
      <dgm:spPr/>
      <dgm:t>
        <a:bodyPr/>
        <a:lstStyle/>
        <a:p>
          <a:endParaRPr lang="en-US"/>
        </a:p>
      </dgm:t>
    </dgm:pt>
    <dgm:pt modelId="{42D5D35E-B5C2-49F0-9BB5-83377E84DB83}" type="sibTrans" cxnId="{B40D6F27-725A-40F4-A498-734A6E79AF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37B88A-5B93-42B6-84D1-566857606940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502D29E6-F6D6-4E7D-81C8-26F47471E90C}" type="parTrans" cxnId="{07329F91-6D92-4510-B0C5-EA856D90249E}">
      <dgm:prSet/>
      <dgm:spPr/>
      <dgm:t>
        <a:bodyPr/>
        <a:lstStyle/>
        <a:p>
          <a:endParaRPr lang="en-US"/>
        </a:p>
      </dgm:t>
    </dgm:pt>
    <dgm:pt modelId="{FA8307DE-659D-4DB9-B74A-114A1A5D9086}" type="sibTrans" cxnId="{07329F91-6D92-4510-B0C5-EA856D90249E}">
      <dgm:prSet/>
      <dgm:spPr/>
      <dgm:t>
        <a:bodyPr/>
        <a:lstStyle/>
        <a:p>
          <a:endParaRPr lang="en-US"/>
        </a:p>
      </dgm:t>
    </dgm:pt>
    <dgm:pt modelId="{BBC53B0C-2BEA-4ADD-A718-3F81BE6AA46C}">
      <dgm:prSet/>
      <dgm:spPr/>
      <dgm:t>
        <a:bodyPr/>
        <a:lstStyle/>
        <a:p>
          <a:r>
            <a:rPr lang="en-US" dirty="0"/>
            <a:t>Good variable names</a:t>
          </a:r>
        </a:p>
      </dgm:t>
    </dgm:pt>
    <dgm:pt modelId="{590ACD10-3CB1-4C9B-B724-0B2D790F7A68}" type="parTrans" cxnId="{2331527D-CFD5-4E4C-815D-0DAA1320EFB1}">
      <dgm:prSet/>
      <dgm:spPr/>
      <dgm:t>
        <a:bodyPr/>
        <a:lstStyle/>
        <a:p>
          <a:endParaRPr lang="en-US"/>
        </a:p>
      </dgm:t>
    </dgm:pt>
    <dgm:pt modelId="{3323CA3B-C2EA-42B9-92D2-2E240577AFE0}" type="sibTrans" cxnId="{2331527D-CFD5-4E4C-815D-0DAA1320EFB1}">
      <dgm:prSet/>
      <dgm:spPr/>
      <dgm:t>
        <a:bodyPr/>
        <a:lstStyle/>
        <a:p>
          <a:endParaRPr lang="en-US"/>
        </a:p>
      </dgm:t>
    </dgm:pt>
    <dgm:pt modelId="{3D6F0D3F-8999-4DBC-9C2E-DFDD0367E11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8E3F3134-24D7-4716-8CFD-673DF0927722}" type="parTrans" cxnId="{EAD72851-8E13-460B-96BD-A49F4ECB3266}">
      <dgm:prSet/>
      <dgm:spPr/>
      <dgm:t>
        <a:bodyPr/>
        <a:lstStyle/>
        <a:p>
          <a:endParaRPr lang="en-US"/>
        </a:p>
      </dgm:t>
    </dgm:pt>
    <dgm:pt modelId="{9D4C70EB-389C-445E-A83E-A61A99BB085D}" type="sibTrans" cxnId="{EAD72851-8E13-460B-96BD-A49F4ECB3266}">
      <dgm:prSet/>
      <dgm:spPr/>
      <dgm:t>
        <a:bodyPr/>
        <a:lstStyle/>
        <a:p>
          <a:endParaRPr lang="en-US"/>
        </a:p>
      </dgm:t>
    </dgm:pt>
    <dgm:pt modelId="{DAE93F0C-E4F4-004D-94E0-52B199139577}">
      <dgm:prSet/>
      <dgm:spPr/>
      <dgm:t>
        <a:bodyPr/>
        <a:lstStyle/>
        <a:p>
          <a:r>
            <a:rPr lang="en-US" dirty="0"/>
            <a:t>Assert statements and print statements work well</a:t>
          </a:r>
        </a:p>
      </dgm:t>
    </dgm:pt>
    <dgm:pt modelId="{2133DCA3-8A40-D24B-BD2C-2431B21F74CD}" type="parTrans" cxnId="{90516A5F-D6D2-D040-861C-027F9354690B}">
      <dgm:prSet/>
      <dgm:spPr/>
    </dgm:pt>
    <dgm:pt modelId="{87EA8A10-9D81-4745-B3FA-3A0819CACE35}" type="sibTrans" cxnId="{90516A5F-D6D2-D040-861C-027F9354690B}">
      <dgm:prSet/>
      <dgm:spPr/>
    </dgm:pt>
    <dgm:pt modelId="{F0C0A59C-6CD2-4F4D-B45F-E11A8D1CF57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DC03F508-FBF3-3345-A14F-50A11F668035}" type="parTrans" cxnId="{55195C55-6F51-A24D-B725-B9DB056A7242}">
      <dgm:prSet/>
      <dgm:spPr/>
    </dgm:pt>
    <dgm:pt modelId="{E6779344-2D50-9747-9BD2-73AA144CAB35}" type="sibTrans" cxnId="{55195C55-6F51-A24D-B725-B9DB056A7242}">
      <dgm:prSet/>
      <dgm:spPr/>
    </dgm:pt>
    <dgm:pt modelId="{C20EAAED-7458-4745-8E0C-2EF26B469691}" type="pres">
      <dgm:prSet presAssocID="{25D6A861-190C-4A61-B193-8E3D74005F36}" presName="Name0" presStyleCnt="0">
        <dgm:presLayoutVars>
          <dgm:animLvl val="lvl"/>
          <dgm:resizeHandles val="exact"/>
        </dgm:presLayoutVars>
      </dgm:prSet>
      <dgm:spPr/>
    </dgm:pt>
    <dgm:pt modelId="{72508EC0-1418-B24D-AC18-4A3A4032AFC4}" type="pres">
      <dgm:prSet presAssocID="{27EA285B-BB8D-4F51-B9C5-38C959AD41AD}" presName="compositeNode" presStyleCnt="0">
        <dgm:presLayoutVars>
          <dgm:bulletEnabled val="1"/>
        </dgm:presLayoutVars>
      </dgm:prSet>
      <dgm:spPr/>
    </dgm:pt>
    <dgm:pt modelId="{E1DAE8A8-7F51-3A4B-ABFA-C63A684AE721}" type="pres">
      <dgm:prSet presAssocID="{27EA285B-BB8D-4F51-B9C5-38C959AD41AD}" presName="bgRect" presStyleLbl="bgAccFollowNode1" presStyleIdx="0" presStyleCnt="3"/>
      <dgm:spPr/>
    </dgm:pt>
    <dgm:pt modelId="{4367174F-54DE-C745-A58F-BF70D7CDAA01}" type="pres">
      <dgm:prSet presAssocID="{14040596-48D7-42C5-8078-EF38D8C49D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8D311BF-1B5A-324B-A89E-A807C96A2BFB}" type="pres">
      <dgm:prSet presAssocID="{27EA285B-BB8D-4F51-B9C5-38C959AD41AD}" presName="bottomLine" presStyleLbl="alignNode1" presStyleIdx="1" presStyleCnt="6">
        <dgm:presLayoutVars/>
      </dgm:prSet>
      <dgm:spPr/>
    </dgm:pt>
    <dgm:pt modelId="{71E0C4C5-4ED5-1A45-BD1A-0EB7872FEBCF}" type="pres">
      <dgm:prSet presAssocID="{27EA285B-BB8D-4F51-B9C5-38C959AD41AD}" presName="nodeText" presStyleLbl="bgAccFollowNode1" presStyleIdx="0" presStyleCnt="3">
        <dgm:presLayoutVars>
          <dgm:bulletEnabled val="1"/>
        </dgm:presLayoutVars>
      </dgm:prSet>
      <dgm:spPr/>
    </dgm:pt>
    <dgm:pt modelId="{0BB7A5A4-A1B7-5C48-BFE1-315459960CA4}" type="pres">
      <dgm:prSet presAssocID="{14040596-48D7-42C5-8078-EF38D8C49D55}" presName="sibTrans" presStyleCnt="0"/>
      <dgm:spPr/>
    </dgm:pt>
    <dgm:pt modelId="{03FE4D3F-74C4-4F44-AE3C-7083ACF6221E}" type="pres">
      <dgm:prSet presAssocID="{16C61DD0-D59E-4B13-A8A8-37BDBBD618ED}" presName="compositeNode" presStyleCnt="0">
        <dgm:presLayoutVars>
          <dgm:bulletEnabled val="1"/>
        </dgm:presLayoutVars>
      </dgm:prSet>
      <dgm:spPr/>
    </dgm:pt>
    <dgm:pt modelId="{0230FF28-031D-B740-8091-052551DFE323}" type="pres">
      <dgm:prSet presAssocID="{16C61DD0-D59E-4B13-A8A8-37BDBBD618ED}" presName="bgRect" presStyleLbl="bgAccFollowNode1" presStyleIdx="1" presStyleCnt="3"/>
      <dgm:spPr/>
    </dgm:pt>
    <dgm:pt modelId="{B8A92430-4A33-6A42-BC14-8F58DB874D66}" type="pres">
      <dgm:prSet presAssocID="{0872B84E-E823-426D-B84B-38D39C2D43F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17A6FE-CB8F-824E-ABC3-91C62A2BC400}" type="pres">
      <dgm:prSet presAssocID="{16C61DD0-D59E-4B13-A8A8-37BDBBD618ED}" presName="bottomLine" presStyleLbl="alignNode1" presStyleIdx="3" presStyleCnt="6">
        <dgm:presLayoutVars/>
      </dgm:prSet>
      <dgm:spPr/>
    </dgm:pt>
    <dgm:pt modelId="{36A160DB-C3A5-4B46-97F7-B28EC838E1B5}" type="pres">
      <dgm:prSet presAssocID="{16C61DD0-D59E-4B13-A8A8-37BDBBD618ED}" presName="nodeText" presStyleLbl="bgAccFollowNode1" presStyleIdx="1" presStyleCnt="3">
        <dgm:presLayoutVars>
          <dgm:bulletEnabled val="1"/>
        </dgm:presLayoutVars>
      </dgm:prSet>
      <dgm:spPr/>
    </dgm:pt>
    <dgm:pt modelId="{8D77820E-B396-F14E-AEE7-4991418C56B0}" type="pres">
      <dgm:prSet presAssocID="{0872B84E-E823-426D-B84B-38D39C2D43FB}" presName="sibTrans" presStyleCnt="0"/>
      <dgm:spPr/>
    </dgm:pt>
    <dgm:pt modelId="{37ED1A83-A86A-7349-9B70-4D82B115A018}" type="pres">
      <dgm:prSet presAssocID="{71077C4A-B984-4DB5-9342-13170A92163A}" presName="compositeNode" presStyleCnt="0">
        <dgm:presLayoutVars>
          <dgm:bulletEnabled val="1"/>
        </dgm:presLayoutVars>
      </dgm:prSet>
      <dgm:spPr/>
    </dgm:pt>
    <dgm:pt modelId="{4842DFEA-3B0B-F744-9C56-8901B0AD1E9E}" type="pres">
      <dgm:prSet presAssocID="{71077C4A-B984-4DB5-9342-13170A92163A}" presName="bgRect" presStyleLbl="bgAccFollowNode1" presStyleIdx="2" presStyleCnt="3"/>
      <dgm:spPr/>
    </dgm:pt>
    <dgm:pt modelId="{CF24651E-EFA4-5A46-A33C-987AA2968D64}" type="pres">
      <dgm:prSet presAssocID="{42D5D35E-B5C2-49F0-9BB5-83377E84DB8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15A92BD-168D-F342-A445-2BB64CB333A1}" type="pres">
      <dgm:prSet presAssocID="{71077C4A-B984-4DB5-9342-13170A92163A}" presName="bottomLine" presStyleLbl="alignNode1" presStyleIdx="5" presStyleCnt="6">
        <dgm:presLayoutVars/>
      </dgm:prSet>
      <dgm:spPr/>
    </dgm:pt>
    <dgm:pt modelId="{3C023FE3-2F59-B843-BBDB-8B75CCDDF1C3}" type="pres">
      <dgm:prSet presAssocID="{71077C4A-B984-4DB5-9342-13170A9216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5409D02-AFD8-494E-AE30-00168CEFFD15}" type="presOf" srcId="{BBC53B0C-2BEA-4ADD-A718-3F81BE6AA46C}" destId="{3C023FE3-2F59-B843-BBDB-8B75CCDDF1C3}" srcOrd="0" destOrd="2" presId="urn:microsoft.com/office/officeart/2016/7/layout/BasicLinearProcessNumbered"/>
    <dgm:cxn modelId="{A0AB260F-879C-4848-8772-930D0ECB06D8}" type="presOf" srcId="{42D5D35E-B5C2-49F0-9BB5-83377E84DB83}" destId="{CF24651E-EFA4-5A46-A33C-987AA2968D64}" srcOrd="0" destOrd="0" presId="urn:microsoft.com/office/officeart/2016/7/layout/BasicLinearProcessNumbered"/>
    <dgm:cxn modelId="{4ECBF91B-AB85-1640-B0D9-92FC741DBF92}" type="presOf" srcId="{27EA285B-BB8D-4F51-B9C5-38C959AD41AD}" destId="{E1DAE8A8-7F51-3A4B-ABFA-C63A684AE721}" srcOrd="0" destOrd="0" presId="urn:microsoft.com/office/officeart/2016/7/layout/BasicLinearProcessNumbered"/>
    <dgm:cxn modelId="{7D3B8823-F006-4FC6-8964-5FE9168EE869}" srcId="{25D6A861-190C-4A61-B193-8E3D74005F36}" destId="{16C61DD0-D59E-4B13-A8A8-37BDBBD618ED}" srcOrd="1" destOrd="0" parTransId="{5F67C04F-51A4-4BF1-88E6-3576F8FD737A}" sibTransId="{0872B84E-E823-426D-B84B-38D39C2D43FB}"/>
    <dgm:cxn modelId="{B40D6F27-725A-40F4-A498-734A6E79AF40}" srcId="{25D6A861-190C-4A61-B193-8E3D74005F36}" destId="{71077C4A-B984-4DB5-9342-13170A92163A}" srcOrd="2" destOrd="0" parTransId="{D095011A-E797-4D79-A7DE-D68A147AAE0A}" sibTransId="{42D5D35E-B5C2-49F0-9BB5-83377E84DB83}"/>
    <dgm:cxn modelId="{B2605C42-3879-DD4B-95C7-10E09E29226E}" type="presOf" srcId="{DAE93F0C-E4F4-004D-94E0-52B199139577}" destId="{36A160DB-C3A5-4B46-97F7-B28EC838E1B5}" srcOrd="0" destOrd="2" presId="urn:microsoft.com/office/officeart/2016/7/layout/BasicLinearProcessNumbered"/>
    <dgm:cxn modelId="{EAD72851-8E13-460B-96BD-A49F4ECB3266}" srcId="{71077C4A-B984-4DB5-9342-13170A92163A}" destId="{3D6F0D3F-8999-4DBC-9C2E-DFDD0367E119}" srcOrd="2" destOrd="0" parTransId="{8E3F3134-24D7-4716-8CFD-673DF0927722}" sibTransId="{9D4C70EB-389C-445E-A83E-A61A99BB085D}"/>
    <dgm:cxn modelId="{2824B351-83E5-1E4A-BB9E-C984E2A25218}" type="presOf" srcId="{71077C4A-B984-4DB5-9342-13170A92163A}" destId="{4842DFEA-3B0B-F744-9C56-8901B0AD1E9E}" srcOrd="0" destOrd="0" presId="urn:microsoft.com/office/officeart/2016/7/layout/BasicLinearProcessNumbered"/>
    <dgm:cxn modelId="{55195C55-6F51-A24D-B725-B9DB056A7242}" srcId="{27EA285B-BB8D-4F51-B9C5-38C959AD41AD}" destId="{F0C0A59C-6CD2-4F4D-B45F-E11A8D1CF579}" srcOrd="1" destOrd="0" parTransId="{DC03F508-FBF3-3345-A14F-50A11F668035}" sibTransId="{E6779344-2D50-9747-9BD2-73AA144CAB35}"/>
    <dgm:cxn modelId="{90516A5F-D6D2-D040-861C-027F9354690B}" srcId="{16C61DD0-D59E-4B13-A8A8-37BDBBD618ED}" destId="{DAE93F0C-E4F4-004D-94E0-52B199139577}" srcOrd="1" destOrd="0" parTransId="{2133DCA3-8A40-D24B-BD2C-2431B21F74CD}" sibTransId="{87EA8A10-9D81-4745-B3FA-3A0819CACE35}"/>
    <dgm:cxn modelId="{2331527D-CFD5-4E4C-815D-0DAA1320EFB1}" srcId="{71077C4A-B984-4DB5-9342-13170A92163A}" destId="{BBC53B0C-2BEA-4ADD-A718-3F81BE6AA46C}" srcOrd="1" destOrd="0" parTransId="{590ACD10-3CB1-4C9B-B724-0B2D790F7A68}" sibTransId="{3323CA3B-C2EA-42B9-92D2-2E240577AFE0}"/>
    <dgm:cxn modelId="{F32E3380-A929-3442-B996-FD696F3CECB3}" type="presOf" srcId="{28074C20-547C-4CB4-8EB3-E9E6E9F55FFF}" destId="{71E0C4C5-4ED5-1A45-BD1A-0EB7872FEBCF}" srcOrd="0" destOrd="1" presId="urn:microsoft.com/office/officeart/2016/7/layout/BasicLinearProcessNumbered"/>
    <dgm:cxn modelId="{2DEB8E82-38A8-FF44-A8FC-051AD9AF1191}" type="presOf" srcId="{0872B84E-E823-426D-B84B-38D39C2D43FB}" destId="{B8A92430-4A33-6A42-BC14-8F58DB874D66}" srcOrd="0" destOrd="0" presId="urn:microsoft.com/office/officeart/2016/7/layout/BasicLinearProcessNumbered"/>
    <dgm:cxn modelId="{07329F91-6D92-4510-B0C5-EA856D90249E}" srcId="{71077C4A-B984-4DB5-9342-13170A92163A}" destId="{C837B88A-5B93-42B6-84D1-566857606940}" srcOrd="0" destOrd="0" parTransId="{502D29E6-F6D6-4E7D-81C8-26F47471E90C}" sibTransId="{FA8307DE-659D-4DB9-B74A-114A1A5D9086}"/>
    <dgm:cxn modelId="{E7C2FA94-F24C-0746-89CB-4ED05325859D}" type="presOf" srcId="{27EA285B-BB8D-4F51-B9C5-38C959AD41AD}" destId="{71E0C4C5-4ED5-1A45-BD1A-0EB7872FEBCF}" srcOrd="1" destOrd="0" presId="urn:microsoft.com/office/officeart/2016/7/layout/BasicLinearProcessNumbered"/>
    <dgm:cxn modelId="{FB9BF996-2297-4462-AB3A-35E0BEC190EA}" srcId="{27EA285B-BB8D-4F51-B9C5-38C959AD41AD}" destId="{28074C20-547C-4CB4-8EB3-E9E6E9F55FFF}" srcOrd="0" destOrd="0" parTransId="{D7CA6679-13EA-43BA-A2DF-A5F986A7DD7C}" sibTransId="{02B89734-8439-4C48-AC90-5151AEA07C73}"/>
    <dgm:cxn modelId="{9D86F697-6BC9-4AC2-AA69-BE2FE5842DD2}" srcId="{16C61DD0-D59E-4B13-A8A8-37BDBBD618ED}" destId="{A690F413-7FC8-433E-BB1B-D13EA1A49EA7}" srcOrd="0" destOrd="0" parTransId="{819A8419-CD49-47EE-A566-2B17CF0E7448}" sibTransId="{6CA662DD-2B81-422C-95E2-EB5F2E6FA813}"/>
    <dgm:cxn modelId="{35DBF797-D3F6-7D49-9675-05DA85CF795C}" type="presOf" srcId="{F0C0A59C-6CD2-4F4D-B45F-E11A8D1CF579}" destId="{71E0C4C5-4ED5-1A45-BD1A-0EB7872FEBCF}" srcOrd="0" destOrd="2" presId="urn:microsoft.com/office/officeart/2016/7/layout/BasicLinearProcessNumbered"/>
    <dgm:cxn modelId="{22BEF999-BF45-3E40-8B0E-5C4C17AD419E}" type="presOf" srcId="{25D6A861-190C-4A61-B193-8E3D74005F36}" destId="{C20EAAED-7458-4745-8E0C-2EF26B469691}" srcOrd="0" destOrd="0" presId="urn:microsoft.com/office/officeart/2016/7/layout/BasicLinearProcessNumbered"/>
    <dgm:cxn modelId="{ED4DD5A0-CD69-8E4B-963F-D32176EF7895}" type="presOf" srcId="{A690F413-7FC8-433E-BB1B-D13EA1A49EA7}" destId="{36A160DB-C3A5-4B46-97F7-B28EC838E1B5}" srcOrd="0" destOrd="1" presId="urn:microsoft.com/office/officeart/2016/7/layout/BasicLinearProcessNumbered"/>
    <dgm:cxn modelId="{3E6975A5-9AB4-D548-8A6F-153F70CBF97F}" type="presOf" srcId="{16C61DD0-D59E-4B13-A8A8-37BDBBD618ED}" destId="{36A160DB-C3A5-4B46-97F7-B28EC838E1B5}" srcOrd="1" destOrd="0" presId="urn:microsoft.com/office/officeart/2016/7/layout/BasicLinearProcessNumbered"/>
    <dgm:cxn modelId="{29754DB0-2472-3E44-8FB2-61BE068F5BDD}" type="presOf" srcId="{16C61DD0-D59E-4B13-A8A8-37BDBBD618ED}" destId="{0230FF28-031D-B740-8091-052551DFE323}" srcOrd="0" destOrd="0" presId="urn:microsoft.com/office/officeart/2016/7/layout/BasicLinearProcessNumbered"/>
    <dgm:cxn modelId="{D6D6A2B4-1A81-5848-85DB-76D70679DF23}" type="presOf" srcId="{C837B88A-5B93-42B6-84D1-566857606940}" destId="{3C023FE3-2F59-B843-BBDB-8B75CCDDF1C3}" srcOrd="0" destOrd="1" presId="urn:microsoft.com/office/officeart/2016/7/layout/BasicLinearProcessNumbered"/>
    <dgm:cxn modelId="{EEADFAB6-6F0C-924F-8B2C-7C9A3DAF176B}" type="presOf" srcId="{3D6F0D3F-8999-4DBC-9C2E-DFDD0367E119}" destId="{3C023FE3-2F59-B843-BBDB-8B75CCDDF1C3}" srcOrd="0" destOrd="3" presId="urn:microsoft.com/office/officeart/2016/7/layout/BasicLinearProcessNumbered"/>
    <dgm:cxn modelId="{33224CC9-3DE6-CB4B-9B64-0B35F0922824}" type="presOf" srcId="{71077C4A-B984-4DB5-9342-13170A92163A}" destId="{3C023FE3-2F59-B843-BBDB-8B75CCDDF1C3}" srcOrd="1" destOrd="0" presId="urn:microsoft.com/office/officeart/2016/7/layout/BasicLinearProcessNumbered"/>
    <dgm:cxn modelId="{6B3DD0E6-3D73-4BA5-9FF1-AF69A9506DBE}" srcId="{25D6A861-190C-4A61-B193-8E3D74005F36}" destId="{27EA285B-BB8D-4F51-B9C5-38C959AD41AD}" srcOrd="0" destOrd="0" parTransId="{EE07A23A-4194-4B45-A800-743F1DC40887}" sibTransId="{14040596-48D7-42C5-8078-EF38D8C49D55}"/>
    <dgm:cxn modelId="{E5A872F8-0AF9-444C-B182-F21FE6E198DF}" type="presOf" srcId="{14040596-48D7-42C5-8078-EF38D8C49D55}" destId="{4367174F-54DE-C745-A58F-BF70D7CDAA01}" srcOrd="0" destOrd="0" presId="urn:microsoft.com/office/officeart/2016/7/layout/BasicLinearProcessNumbered"/>
    <dgm:cxn modelId="{190638EB-70C0-A94C-ABF0-3E3A91D6219A}" type="presParOf" srcId="{C20EAAED-7458-4745-8E0C-2EF26B469691}" destId="{72508EC0-1418-B24D-AC18-4A3A4032AFC4}" srcOrd="0" destOrd="0" presId="urn:microsoft.com/office/officeart/2016/7/layout/BasicLinearProcessNumbered"/>
    <dgm:cxn modelId="{115E683F-F67A-8141-991B-777D6739843B}" type="presParOf" srcId="{72508EC0-1418-B24D-AC18-4A3A4032AFC4}" destId="{E1DAE8A8-7F51-3A4B-ABFA-C63A684AE721}" srcOrd="0" destOrd="0" presId="urn:microsoft.com/office/officeart/2016/7/layout/BasicLinearProcessNumbered"/>
    <dgm:cxn modelId="{CED9039F-03C9-9A42-A78F-3FEB1FFBAA90}" type="presParOf" srcId="{72508EC0-1418-B24D-AC18-4A3A4032AFC4}" destId="{4367174F-54DE-C745-A58F-BF70D7CDAA01}" srcOrd="1" destOrd="0" presId="urn:microsoft.com/office/officeart/2016/7/layout/BasicLinearProcessNumbered"/>
    <dgm:cxn modelId="{BC065317-6FD4-0C44-B574-6680ADDC9573}" type="presParOf" srcId="{72508EC0-1418-B24D-AC18-4A3A4032AFC4}" destId="{38D311BF-1B5A-324B-A89E-A807C96A2BFB}" srcOrd="2" destOrd="0" presId="urn:microsoft.com/office/officeart/2016/7/layout/BasicLinearProcessNumbered"/>
    <dgm:cxn modelId="{11892A59-A4B6-F247-BFE2-0CF9158CE5FC}" type="presParOf" srcId="{72508EC0-1418-B24D-AC18-4A3A4032AFC4}" destId="{71E0C4C5-4ED5-1A45-BD1A-0EB7872FEBCF}" srcOrd="3" destOrd="0" presId="urn:microsoft.com/office/officeart/2016/7/layout/BasicLinearProcessNumbered"/>
    <dgm:cxn modelId="{6846CFB1-C742-2546-A913-54845F6EC1D0}" type="presParOf" srcId="{C20EAAED-7458-4745-8E0C-2EF26B469691}" destId="{0BB7A5A4-A1B7-5C48-BFE1-315459960CA4}" srcOrd="1" destOrd="0" presId="urn:microsoft.com/office/officeart/2016/7/layout/BasicLinearProcessNumbered"/>
    <dgm:cxn modelId="{23456DC2-C3CD-5041-8B80-E52AC2C3B01A}" type="presParOf" srcId="{C20EAAED-7458-4745-8E0C-2EF26B469691}" destId="{03FE4D3F-74C4-4F44-AE3C-7083ACF6221E}" srcOrd="2" destOrd="0" presId="urn:microsoft.com/office/officeart/2016/7/layout/BasicLinearProcessNumbered"/>
    <dgm:cxn modelId="{E5A097CA-18AC-E34C-BCE5-2BA1B25647FF}" type="presParOf" srcId="{03FE4D3F-74C4-4F44-AE3C-7083ACF6221E}" destId="{0230FF28-031D-B740-8091-052551DFE323}" srcOrd="0" destOrd="0" presId="urn:microsoft.com/office/officeart/2016/7/layout/BasicLinearProcessNumbered"/>
    <dgm:cxn modelId="{29922ED4-7BCF-4843-A20F-A4F0049D9FD0}" type="presParOf" srcId="{03FE4D3F-74C4-4F44-AE3C-7083ACF6221E}" destId="{B8A92430-4A33-6A42-BC14-8F58DB874D66}" srcOrd="1" destOrd="0" presId="urn:microsoft.com/office/officeart/2016/7/layout/BasicLinearProcessNumbered"/>
    <dgm:cxn modelId="{ED6376C7-3BE4-D746-8615-D352CE1A2EDF}" type="presParOf" srcId="{03FE4D3F-74C4-4F44-AE3C-7083ACF6221E}" destId="{BC17A6FE-CB8F-824E-ABC3-91C62A2BC400}" srcOrd="2" destOrd="0" presId="urn:microsoft.com/office/officeart/2016/7/layout/BasicLinearProcessNumbered"/>
    <dgm:cxn modelId="{50F98AA1-C290-984D-B3B2-2F1B71500326}" type="presParOf" srcId="{03FE4D3F-74C4-4F44-AE3C-7083ACF6221E}" destId="{36A160DB-C3A5-4B46-97F7-B28EC838E1B5}" srcOrd="3" destOrd="0" presId="urn:microsoft.com/office/officeart/2016/7/layout/BasicLinearProcessNumbered"/>
    <dgm:cxn modelId="{99E43377-576F-A746-9BEE-EFA70719989E}" type="presParOf" srcId="{C20EAAED-7458-4745-8E0C-2EF26B469691}" destId="{8D77820E-B396-F14E-AEE7-4991418C56B0}" srcOrd="3" destOrd="0" presId="urn:microsoft.com/office/officeart/2016/7/layout/BasicLinearProcessNumbered"/>
    <dgm:cxn modelId="{D4939989-02CC-1A4E-9887-2D9C39C54267}" type="presParOf" srcId="{C20EAAED-7458-4745-8E0C-2EF26B469691}" destId="{37ED1A83-A86A-7349-9B70-4D82B115A018}" srcOrd="4" destOrd="0" presId="urn:microsoft.com/office/officeart/2016/7/layout/BasicLinearProcessNumbered"/>
    <dgm:cxn modelId="{7ADC4BAF-2189-A747-BB7B-DA77048D7D99}" type="presParOf" srcId="{37ED1A83-A86A-7349-9B70-4D82B115A018}" destId="{4842DFEA-3B0B-F744-9C56-8901B0AD1E9E}" srcOrd="0" destOrd="0" presId="urn:microsoft.com/office/officeart/2016/7/layout/BasicLinearProcessNumbered"/>
    <dgm:cxn modelId="{473783F5-A327-F64F-862B-958C164D4F96}" type="presParOf" srcId="{37ED1A83-A86A-7349-9B70-4D82B115A018}" destId="{CF24651E-EFA4-5A46-A33C-987AA2968D64}" srcOrd="1" destOrd="0" presId="urn:microsoft.com/office/officeart/2016/7/layout/BasicLinearProcessNumbered"/>
    <dgm:cxn modelId="{1FCFD19A-7F77-3448-8064-BC5EA6B83BE4}" type="presParOf" srcId="{37ED1A83-A86A-7349-9B70-4D82B115A018}" destId="{815A92BD-168D-F342-A445-2BB64CB333A1}" srcOrd="2" destOrd="0" presId="urn:microsoft.com/office/officeart/2016/7/layout/BasicLinearProcessNumbered"/>
    <dgm:cxn modelId="{202F43CC-69FB-A548-B1E4-A4BD3B6421FE}" type="presParOf" srcId="{37ED1A83-A86A-7349-9B70-4D82B115A018}" destId="{3C023FE3-2F59-B843-BBDB-8B75CCDDF1C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7BFA41-C08B-4F2D-B7E4-E8DBC0E897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F03B20-B680-4AD1-91FE-0DF26BDB11E2}">
      <dgm:prSet/>
      <dgm:spPr/>
      <dgm:t>
        <a:bodyPr/>
        <a:lstStyle/>
        <a:p>
          <a:r>
            <a:rPr lang="en-US"/>
            <a:t>The more comments, the better.</a:t>
          </a:r>
        </a:p>
      </dgm:t>
    </dgm:pt>
    <dgm:pt modelId="{724316EE-479F-4F01-B0B1-297C5374C7C9}" type="parTrans" cxnId="{0F04BB03-93D0-4861-99A7-7DDD763EB091}">
      <dgm:prSet/>
      <dgm:spPr/>
      <dgm:t>
        <a:bodyPr/>
        <a:lstStyle/>
        <a:p>
          <a:endParaRPr lang="en-US"/>
        </a:p>
      </dgm:t>
    </dgm:pt>
    <dgm:pt modelId="{3161C81C-0C1D-4D6C-A2B4-41B012369FBF}" type="sibTrans" cxnId="{0F04BB03-93D0-4861-99A7-7DDD763EB091}">
      <dgm:prSet/>
      <dgm:spPr/>
      <dgm:t>
        <a:bodyPr/>
        <a:lstStyle/>
        <a:p>
          <a:endParaRPr lang="en-US"/>
        </a:p>
      </dgm:t>
    </dgm:pt>
    <dgm:pt modelId="{DA5E8B96-9021-499E-A1BB-C15A5649E3D8}">
      <dgm:prSet/>
      <dgm:spPr/>
      <dgm:t>
        <a:bodyPr/>
        <a:lstStyle/>
        <a:p>
          <a:r>
            <a:rPr lang="en-US"/>
            <a:t>The more print statements explaining what is going on, the better. </a:t>
          </a:r>
        </a:p>
      </dgm:t>
    </dgm:pt>
    <dgm:pt modelId="{1AE7FFFA-850C-41D0-96C1-2A806EDF26D6}" type="parTrans" cxnId="{EEA83446-3D96-42C0-9148-1E9436DC1A24}">
      <dgm:prSet/>
      <dgm:spPr/>
      <dgm:t>
        <a:bodyPr/>
        <a:lstStyle/>
        <a:p>
          <a:endParaRPr lang="en-US"/>
        </a:p>
      </dgm:t>
    </dgm:pt>
    <dgm:pt modelId="{B7488A88-A7B9-4CFF-87D4-F49DE5B54D6F}" type="sibTrans" cxnId="{EEA83446-3D96-42C0-9148-1E9436DC1A24}">
      <dgm:prSet/>
      <dgm:spPr/>
      <dgm:t>
        <a:bodyPr/>
        <a:lstStyle/>
        <a:p>
          <a:endParaRPr lang="en-US"/>
        </a:p>
      </dgm:t>
    </dgm:pt>
    <dgm:pt modelId="{20DE61F4-3674-4387-BE56-0C28F4EEC7D6}">
      <dgm:prSet/>
      <dgm:spPr/>
      <dgm:t>
        <a:bodyPr/>
        <a:lstStyle/>
        <a:p>
          <a:r>
            <a:rPr lang="en-US" dirty="0"/>
            <a:t>In general, please use more docs </a:t>
          </a:r>
          <a:r>
            <a:rPr lang="en-US" dirty="0">
              <a:sym typeface="Wingdings" panose="05000000000000000000" pitchFamily="2" charset="2"/>
            </a:rPr>
            <a:t></a:t>
          </a:r>
        </a:p>
        <a:p>
          <a:r>
            <a:rPr lang="en-US" dirty="0">
              <a:sym typeface="Wingdings" panose="05000000000000000000" pitchFamily="2" charset="2"/>
            </a:rPr>
            <a:t>	The more knowledge that is shared, the better!</a:t>
          </a:r>
          <a:r>
            <a:rPr lang="en-US" dirty="0"/>
            <a:t> </a:t>
          </a:r>
        </a:p>
      </dgm:t>
    </dgm:pt>
    <dgm:pt modelId="{D77E80BE-BBA9-4C50-8140-FF0FD47DD21E}" type="parTrans" cxnId="{12AB12AE-C77E-44A2-8BFE-1594A35D2E76}">
      <dgm:prSet/>
      <dgm:spPr/>
      <dgm:t>
        <a:bodyPr/>
        <a:lstStyle/>
        <a:p>
          <a:endParaRPr lang="en-US"/>
        </a:p>
      </dgm:t>
    </dgm:pt>
    <dgm:pt modelId="{E1FE6E14-5F9B-4C5F-A477-85248A18C29A}" type="sibTrans" cxnId="{12AB12AE-C77E-44A2-8BFE-1594A35D2E76}">
      <dgm:prSet/>
      <dgm:spPr/>
      <dgm:t>
        <a:bodyPr/>
        <a:lstStyle/>
        <a:p>
          <a:endParaRPr lang="en-US"/>
        </a:p>
      </dgm:t>
    </dgm:pt>
    <dgm:pt modelId="{FED0446B-9EDE-4641-9D56-40DC8327481C}" type="pres">
      <dgm:prSet presAssocID="{107BFA41-C08B-4F2D-B7E4-E8DBC0E897D9}" presName="root" presStyleCnt="0">
        <dgm:presLayoutVars>
          <dgm:dir/>
          <dgm:resizeHandles val="exact"/>
        </dgm:presLayoutVars>
      </dgm:prSet>
      <dgm:spPr/>
    </dgm:pt>
    <dgm:pt modelId="{9F9C1EFE-EB5C-461E-9981-0938BAAECA13}" type="pres">
      <dgm:prSet presAssocID="{5FF03B20-B680-4AD1-91FE-0DF26BDB11E2}" presName="compNode" presStyleCnt="0"/>
      <dgm:spPr/>
    </dgm:pt>
    <dgm:pt modelId="{BB2345BC-F66F-400C-B860-AF174FA7C306}" type="pres">
      <dgm:prSet presAssocID="{5FF03B20-B680-4AD1-91FE-0DF26BDB11E2}" presName="bgRect" presStyleLbl="bgShp" presStyleIdx="0" presStyleCnt="3"/>
      <dgm:spPr/>
    </dgm:pt>
    <dgm:pt modelId="{253C9008-D7A3-45E9-9BAC-73FBACFF1801}" type="pres">
      <dgm:prSet presAssocID="{5FF03B20-B680-4AD1-91FE-0DF26BDB11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8741877-8AF7-4AF7-B94F-AD0B82E0CDBD}" type="pres">
      <dgm:prSet presAssocID="{5FF03B20-B680-4AD1-91FE-0DF26BDB11E2}" presName="spaceRect" presStyleCnt="0"/>
      <dgm:spPr/>
    </dgm:pt>
    <dgm:pt modelId="{BC54F306-28AF-4D63-81F8-C3E81625DC40}" type="pres">
      <dgm:prSet presAssocID="{5FF03B20-B680-4AD1-91FE-0DF26BDB11E2}" presName="parTx" presStyleLbl="revTx" presStyleIdx="0" presStyleCnt="3">
        <dgm:presLayoutVars>
          <dgm:chMax val="0"/>
          <dgm:chPref val="0"/>
        </dgm:presLayoutVars>
      </dgm:prSet>
      <dgm:spPr/>
    </dgm:pt>
    <dgm:pt modelId="{8A71CF62-0F37-4ED6-8F2A-00F902D26BB7}" type="pres">
      <dgm:prSet presAssocID="{3161C81C-0C1D-4D6C-A2B4-41B012369FBF}" presName="sibTrans" presStyleCnt="0"/>
      <dgm:spPr/>
    </dgm:pt>
    <dgm:pt modelId="{F19FF31B-D6B3-4B08-B544-6F1D44A8BF4C}" type="pres">
      <dgm:prSet presAssocID="{DA5E8B96-9021-499E-A1BB-C15A5649E3D8}" presName="compNode" presStyleCnt="0"/>
      <dgm:spPr/>
    </dgm:pt>
    <dgm:pt modelId="{89EADEAE-B4D4-4D1B-BF5E-B355A531846C}" type="pres">
      <dgm:prSet presAssocID="{DA5E8B96-9021-499E-A1BB-C15A5649E3D8}" presName="bgRect" presStyleLbl="bgShp" presStyleIdx="1" presStyleCnt="3"/>
      <dgm:spPr/>
    </dgm:pt>
    <dgm:pt modelId="{7746EC22-0ED0-45A0-9116-A9B69519C45C}" type="pres">
      <dgm:prSet presAssocID="{DA5E8B96-9021-499E-A1BB-C15A5649E3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FAE8FD63-1E3D-4132-B7F6-D68837731A8C}" type="pres">
      <dgm:prSet presAssocID="{DA5E8B96-9021-499E-A1BB-C15A5649E3D8}" presName="spaceRect" presStyleCnt="0"/>
      <dgm:spPr/>
    </dgm:pt>
    <dgm:pt modelId="{DBA9C672-C763-41C1-974E-C1B9B08A1967}" type="pres">
      <dgm:prSet presAssocID="{DA5E8B96-9021-499E-A1BB-C15A5649E3D8}" presName="parTx" presStyleLbl="revTx" presStyleIdx="1" presStyleCnt="3">
        <dgm:presLayoutVars>
          <dgm:chMax val="0"/>
          <dgm:chPref val="0"/>
        </dgm:presLayoutVars>
      </dgm:prSet>
      <dgm:spPr/>
    </dgm:pt>
    <dgm:pt modelId="{BC735174-5FF6-4660-8E40-2CA69B1B1D45}" type="pres">
      <dgm:prSet presAssocID="{B7488A88-A7B9-4CFF-87D4-F49DE5B54D6F}" presName="sibTrans" presStyleCnt="0"/>
      <dgm:spPr/>
    </dgm:pt>
    <dgm:pt modelId="{EB529777-7786-4C1E-BB05-5B4A3C529186}" type="pres">
      <dgm:prSet presAssocID="{20DE61F4-3674-4387-BE56-0C28F4EEC7D6}" presName="compNode" presStyleCnt="0"/>
      <dgm:spPr/>
    </dgm:pt>
    <dgm:pt modelId="{2F673FE9-7B0C-475D-B424-90F71223F273}" type="pres">
      <dgm:prSet presAssocID="{20DE61F4-3674-4387-BE56-0C28F4EEC7D6}" presName="bgRect" presStyleLbl="bgShp" presStyleIdx="2" presStyleCnt="3"/>
      <dgm:spPr/>
    </dgm:pt>
    <dgm:pt modelId="{4D14821F-810F-4534-B6E7-2C4EB640B0C3}" type="pres">
      <dgm:prSet presAssocID="{20DE61F4-3674-4387-BE56-0C28F4EEC7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74A5FC-8280-43F3-B526-EB8BC0F5B786}" type="pres">
      <dgm:prSet presAssocID="{20DE61F4-3674-4387-BE56-0C28F4EEC7D6}" presName="spaceRect" presStyleCnt="0"/>
      <dgm:spPr/>
    </dgm:pt>
    <dgm:pt modelId="{E5CB8B53-C39B-49E4-A5DD-4E944818930B}" type="pres">
      <dgm:prSet presAssocID="{20DE61F4-3674-4387-BE56-0C28F4EEC7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04BB03-93D0-4861-99A7-7DDD763EB091}" srcId="{107BFA41-C08B-4F2D-B7E4-E8DBC0E897D9}" destId="{5FF03B20-B680-4AD1-91FE-0DF26BDB11E2}" srcOrd="0" destOrd="0" parTransId="{724316EE-479F-4F01-B0B1-297C5374C7C9}" sibTransId="{3161C81C-0C1D-4D6C-A2B4-41B012369FBF}"/>
    <dgm:cxn modelId="{EEA83446-3D96-42C0-9148-1E9436DC1A24}" srcId="{107BFA41-C08B-4F2D-B7E4-E8DBC0E897D9}" destId="{DA5E8B96-9021-499E-A1BB-C15A5649E3D8}" srcOrd="1" destOrd="0" parTransId="{1AE7FFFA-850C-41D0-96C1-2A806EDF26D6}" sibTransId="{B7488A88-A7B9-4CFF-87D4-F49DE5B54D6F}"/>
    <dgm:cxn modelId="{8F1EF44B-F3B9-4DF3-8822-1BF6E0A479E5}" type="presOf" srcId="{5FF03B20-B680-4AD1-91FE-0DF26BDB11E2}" destId="{BC54F306-28AF-4D63-81F8-C3E81625DC40}" srcOrd="0" destOrd="0" presId="urn:microsoft.com/office/officeart/2018/2/layout/IconVerticalSolidList"/>
    <dgm:cxn modelId="{AAA3B650-3B86-44D4-904A-8C6D34657A74}" type="presOf" srcId="{107BFA41-C08B-4F2D-B7E4-E8DBC0E897D9}" destId="{FED0446B-9EDE-4641-9D56-40DC8327481C}" srcOrd="0" destOrd="0" presId="urn:microsoft.com/office/officeart/2018/2/layout/IconVerticalSolidList"/>
    <dgm:cxn modelId="{7DA02167-42A3-4CC8-B956-DF437815DB59}" type="presOf" srcId="{DA5E8B96-9021-499E-A1BB-C15A5649E3D8}" destId="{DBA9C672-C763-41C1-974E-C1B9B08A1967}" srcOrd="0" destOrd="0" presId="urn:microsoft.com/office/officeart/2018/2/layout/IconVerticalSolidList"/>
    <dgm:cxn modelId="{12AB12AE-C77E-44A2-8BFE-1594A35D2E76}" srcId="{107BFA41-C08B-4F2D-B7E4-E8DBC0E897D9}" destId="{20DE61F4-3674-4387-BE56-0C28F4EEC7D6}" srcOrd="2" destOrd="0" parTransId="{D77E80BE-BBA9-4C50-8140-FF0FD47DD21E}" sibTransId="{E1FE6E14-5F9B-4C5F-A477-85248A18C29A}"/>
    <dgm:cxn modelId="{F6AEA5D7-3D1D-4C5C-A974-8CBDEA5B69B6}" type="presOf" srcId="{20DE61F4-3674-4387-BE56-0C28F4EEC7D6}" destId="{E5CB8B53-C39B-49E4-A5DD-4E944818930B}" srcOrd="0" destOrd="0" presId="urn:microsoft.com/office/officeart/2018/2/layout/IconVerticalSolidList"/>
    <dgm:cxn modelId="{55FBE0CA-0B60-4657-AE94-66A5B3BE9603}" type="presParOf" srcId="{FED0446B-9EDE-4641-9D56-40DC8327481C}" destId="{9F9C1EFE-EB5C-461E-9981-0938BAAECA13}" srcOrd="0" destOrd="0" presId="urn:microsoft.com/office/officeart/2018/2/layout/IconVerticalSolidList"/>
    <dgm:cxn modelId="{A9467364-1E9E-4A77-BB3C-1109CA7CE61D}" type="presParOf" srcId="{9F9C1EFE-EB5C-461E-9981-0938BAAECA13}" destId="{BB2345BC-F66F-400C-B860-AF174FA7C306}" srcOrd="0" destOrd="0" presId="urn:microsoft.com/office/officeart/2018/2/layout/IconVerticalSolidList"/>
    <dgm:cxn modelId="{630C754C-8F69-4F86-B7FB-FC8102FD8E7D}" type="presParOf" srcId="{9F9C1EFE-EB5C-461E-9981-0938BAAECA13}" destId="{253C9008-D7A3-45E9-9BAC-73FBACFF1801}" srcOrd="1" destOrd="0" presId="urn:microsoft.com/office/officeart/2018/2/layout/IconVerticalSolidList"/>
    <dgm:cxn modelId="{B1B67672-EB88-473E-A463-170BDD76EE74}" type="presParOf" srcId="{9F9C1EFE-EB5C-461E-9981-0938BAAECA13}" destId="{E8741877-8AF7-4AF7-B94F-AD0B82E0CDBD}" srcOrd="2" destOrd="0" presId="urn:microsoft.com/office/officeart/2018/2/layout/IconVerticalSolidList"/>
    <dgm:cxn modelId="{46E41F00-2C97-48B3-897D-8D7C463F89C6}" type="presParOf" srcId="{9F9C1EFE-EB5C-461E-9981-0938BAAECA13}" destId="{BC54F306-28AF-4D63-81F8-C3E81625DC40}" srcOrd="3" destOrd="0" presId="urn:microsoft.com/office/officeart/2018/2/layout/IconVerticalSolidList"/>
    <dgm:cxn modelId="{69149E30-A20D-4659-A4C3-D0BC2821EA2E}" type="presParOf" srcId="{FED0446B-9EDE-4641-9D56-40DC8327481C}" destId="{8A71CF62-0F37-4ED6-8F2A-00F902D26BB7}" srcOrd="1" destOrd="0" presId="urn:microsoft.com/office/officeart/2018/2/layout/IconVerticalSolidList"/>
    <dgm:cxn modelId="{3FDF391A-4E8D-418A-B891-C5B0FB65DC5A}" type="presParOf" srcId="{FED0446B-9EDE-4641-9D56-40DC8327481C}" destId="{F19FF31B-D6B3-4B08-B544-6F1D44A8BF4C}" srcOrd="2" destOrd="0" presId="urn:microsoft.com/office/officeart/2018/2/layout/IconVerticalSolidList"/>
    <dgm:cxn modelId="{8C3FE470-8912-4CB8-9B8C-11FBCEEF622B}" type="presParOf" srcId="{F19FF31B-D6B3-4B08-B544-6F1D44A8BF4C}" destId="{89EADEAE-B4D4-4D1B-BF5E-B355A531846C}" srcOrd="0" destOrd="0" presId="urn:microsoft.com/office/officeart/2018/2/layout/IconVerticalSolidList"/>
    <dgm:cxn modelId="{0F69BA30-9039-4B38-938D-3DE71281C9E9}" type="presParOf" srcId="{F19FF31B-D6B3-4B08-B544-6F1D44A8BF4C}" destId="{7746EC22-0ED0-45A0-9116-A9B69519C45C}" srcOrd="1" destOrd="0" presId="urn:microsoft.com/office/officeart/2018/2/layout/IconVerticalSolidList"/>
    <dgm:cxn modelId="{C04A8FF0-986C-47CC-A0ED-F97EBB1D2B5A}" type="presParOf" srcId="{F19FF31B-D6B3-4B08-B544-6F1D44A8BF4C}" destId="{FAE8FD63-1E3D-4132-B7F6-D68837731A8C}" srcOrd="2" destOrd="0" presId="urn:microsoft.com/office/officeart/2018/2/layout/IconVerticalSolidList"/>
    <dgm:cxn modelId="{44EB194E-6286-4885-B8F7-D2071559A3AD}" type="presParOf" srcId="{F19FF31B-D6B3-4B08-B544-6F1D44A8BF4C}" destId="{DBA9C672-C763-41C1-974E-C1B9B08A1967}" srcOrd="3" destOrd="0" presId="urn:microsoft.com/office/officeart/2018/2/layout/IconVerticalSolidList"/>
    <dgm:cxn modelId="{6DB1801A-A810-4234-9060-1FACCC73D32C}" type="presParOf" srcId="{FED0446B-9EDE-4641-9D56-40DC8327481C}" destId="{BC735174-5FF6-4660-8E40-2CA69B1B1D45}" srcOrd="3" destOrd="0" presId="urn:microsoft.com/office/officeart/2018/2/layout/IconVerticalSolidList"/>
    <dgm:cxn modelId="{6E83CCF5-0040-460D-AF4A-EB0A9BF26953}" type="presParOf" srcId="{FED0446B-9EDE-4641-9D56-40DC8327481C}" destId="{EB529777-7786-4C1E-BB05-5B4A3C529186}" srcOrd="4" destOrd="0" presId="urn:microsoft.com/office/officeart/2018/2/layout/IconVerticalSolidList"/>
    <dgm:cxn modelId="{10F4C134-1186-40B2-ABC2-5D87318A2AFB}" type="presParOf" srcId="{EB529777-7786-4C1E-BB05-5B4A3C529186}" destId="{2F673FE9-7B0C-475D-B424-90F71223F273}" srcOrd="0" destOrd="0" presId="urn:microsoft.com/office/officeart/2018/2/layout/IconVerticalSolidList"/>
    <dgm:cxn modelId="{C9DC73E4-7826-4111-931B-E6FB36EFB2C2}" type="presParOf" srcId="{EB529777-7786-4C1E-BB05-5B4A3C529186}" destId="{4D14821F-810F-4534-B6E7-2C4EB640B0C3}" srcOrd="1" destOrd="0" presId="urn:microsoft.com/office/officeart/2018/2/layout/IconVerticalSolidList"/>
    <dgm:cxn modelId="{E2D51328-0541-4EB4-8401-F5961C985EE2}" type="presParOf" srcId="{EB529777-7786-4C1E-BB05-5B4A3C529186}" destId="{A174A5FC-8280-43F3-B526-EB8BC0F5B786}" srcOrd="2" destOrd="0" presId="urn:microsoft.com/office/officeart/2018/2/layout/IconVerticalSolidList"/>
    <dgm:cxn modelId="{8537626C-7CE4-4AD9-A7AF-AF450F1C9C48}" type="presParOf" srcId="{EB529777-7786-4C1E-BB05-5B4A3C529186}" destId="{E5CB8B53-C39B-49E4-A5DD-4E94481893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4EA6-1EBD-46C0-BE25-92735340A9F6}">
      <dsp:nvSpPr>
        <dsp:cNvPr id="0" name=""/>
        <dsp:cNvSpPr/>
      </dsp:nvSpPr>
      <dsp:spPr>
        <a:xfrm>
          <a:off x="118012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63BC-CD05-47C6-92D9-DE0035AE919D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Allocates Large Chunk with </a:t>
          </a:r>
          <a:r>
            <a:rPr lang="en-US" sz="1900" b="1" i="1" kern="1200" dirty="0" err="1"/>
            <a:t>mmap</a:t>
          </a:r>
          <a:r>
            <a:rPr lang="en-US" sz="1900" kern="1200" dirty="0"/>
            <a:t> </a:t>
          </a:r>
          <a:r>
            <a:rPr lang="en-US" sz="1900" kern="1200" dirty="0" err="1"/>
            <a:t>syscall</a:t>
          </a:r>
          <a:endParaRPr lang="en-US" sz="1900" kern="1200" dirty="0"/>
        </a:p>
      </dsp:txBody>
      <dsp:txXfrm>
        <a:off x="2351" y="1783300"/>
        <a:ext cx="3623906" cy="543585"/>
      </dsp:txXfrm>
    </dsp:sp>
    <dsp:sp modelId="{DEF6AB20-2137-44B5-ACC5-A361DFDC403A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Allocates next to LibC (Ubuntu 16.04)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Pre-filled with 0s</a:t>
          </a:r>
        </a:p>
      </dsp:txBody>
      <dsp:txXfrm>
        <a:off x="2351" y="2375762"/>
        <a:ext cx="3623906" cy="477890"/>
      </dsp:txXfrm>
    </dsp:sp>
    <dsp:sp modelId="{82507DD4-0DB9-4FEE-B6E6-C63BB6580887}">
      <dsp:nvSpPr>
        <dsp:cNvPr id="0" name=""/>
        <dsp:cNvSpPr/>
      </dsp:nvSpPr>
      <dsp:spPr>
        <a:xfrm>
          <a:off x="543821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12ED-C028-4F34-87B5-5F6302817848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Freed via </a:t>
          </a:r>
          <a:r>
            <a:rPr lang="en-US" sz="1900" b="1" i="1" kern="1200" dirty="0" err="1"/>
            <a:t>munmap</a:t>
          </a:r>
          <a:r>
            <a:rPr lang="en-US" sz="1900" kern="1200" dirty="0"/>
            <a:t> </a:t>
          </a:r>
          <a:r>
            <a:rPr lang="en-US" sz="1900" kern="1200" dirty="0" err="1"/>
            <a:t>syscall</a:t>
          </a:r>
          <a:r>
            <a:rPr lang="en-US" sz="1900" kern="1200" dirty="0"/>
            <a:t> </a:t>
          </a:r>
        </a:p>
      </dsp:txBody>
      <dsp:txXfrm>
        <a:off x="4260441" y="1783300"/>
        <a:ext cx="3623906" cy="543585"/>
      </dsp:txXfrm>
    </dsp:sp>
    <dsp:sp modelId="{E3D1922C-E39E-49E8-9606-E44E5776CF9D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Makes memory inaccessible</a:t>
          </a:r>
        </a:p>
      </dsp:txBody>
      <dsp:txXfrm>
        <a:off x="4260441" y="2375762"/>
        <a:ext cx="3623906" cy="47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86AFA-5783-A644-B866-D296819DBE1F}">
      <dsp:nvSpPr>
        <dsp:cNvPr id="0" name=""/>
        <dsp:cNvSpPr/>
      </dsp:nvSpPr>
      <dsp:spPr>
        <a:xfrm>
          <a:off x="0" y="410677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 dirty="0"/>
            <a:t>Overlap Forwards</a:t>
          </a:r>
        </a:p>
      </dsp:txBody>
      <dsp:txXfrm>
        <a:off x="0" y="410677"/>
        <a:ext cx="7886700" cy="1148175"/>
      </dsp:txXfrm>
    </dsp:sp>
    <dsp:sp modelId="{496D1ADA-403B-AB4C-B0E4-FDD80D32B502}">
      <dsp:nvSpPr>
        <dsp:cNvPr id="0" name=""/>
        <dsp:cNvSpPr/>
      </dsp:nvSpPr>
      <dsp:spPr>
        <a:xfrm>
          <a:off x="394335" y="12157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Size</a:t>
          </a:r>
        </a:p>
      </dsp:txBody>
      <dsp:txXfrm>
        <a:off x="433243" y="51065"/>
        <a:ext cx="5442874" cy="719224"/>
      </dsp:txXfrm>
    </dsp:sp>
    <dsp:sp modelId="{54B97642-C8A5-D440-8547-DE67E50AA66C}">
      <dsp:nvSpPr>
        <dsp:cNvPr id="0" name=""/>
        <dsp:cNvSpPr/>
      </dsp:nvSpPr>
      <dsp:spPr>
        <a:xfrm>
          <a:off x="0" y="2103172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Overlap Backwards</a:t>
          </a:r>
        </a:p>
      </dsp:txBody>
      <dsp:txXfrm>
        <a:off x="0" y="2103172"/>
        <a:ext cx="7886700" cy="1148175"/>
      </dsp:txXfrm>
    </dsp:sp>
    <dsp:sp modelId="{C6378E93-4837-D142-B972-25CB04D9D5A5}">
      <dsp:nvSpPr>
        <dsp:cNvPr id="0" name=""/>
        <dsp:cNvSpPr/>
      </dsp:nvSpPr>
      <dsp:spPr>
        <a:xfrm>
          <a:off x="394335" y="1704652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prev_size</a:t>
          </a:r>
          <a:endParaRPr lang="en-US" sz="2700" kern="1200" dirty="0"/>
        </a:p>
      </dsp:txBody>
      <dsp:txXfrm>
        <a:off x="433243" y="1743560"/>
        <a:ext cx="544287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75DE7-DC8F-443C-89BE-06DA4EEC6CD4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F2B8B-A72E-4B0E-B66D-3A13DDD0DDD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A8D42-82E8-4919-BCC0-8582EFD29F1B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Control over mmap chunk size/prev_size</a:t>
          </a:r>
        </a:p>
      </dsp:txBody>
      <dsp:txXfrm>
        <a:off x="517724" y="2531752"/>
        <a:ext cx="3150000" cy="720000"/>
      </dsp:txXfrm>
    </dsp:sp>
    <dsp:sp modelId="{0CCA41D0-2790-4E07-9C3E-F6A0BE5DB211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01F29-7D48-4507-9F8D-924B0A7E760A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A639-47B2-478B-BE98-8266C64525E5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Decent control over allocation sizes (very large)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AE8A8-7F51-3A4B-ABFA-C63A684AE721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vulnerabilities CLEAR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0" y="1240131"/>
        <a:ext cx="2464593" cy="1958102"/>
      </dsp:txXfrm>
    </dsp:sp>
    <dsp:sp modelId="{4367174F-54DE-C745-A58F-BF70D7CDAA01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38D311BF-1B5A-324B-A89E-A807C96A2BFB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30FF28-031D-B740-8091-052551DFE323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Demonstrate impact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What is corrupted?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Assert statements and print statements work well</a:t>
          </a:r>
        </a:p>
      </dsp:txBody>
      <dsp:txXfrm>
        <a:off x="2711053" y="1240131"/>
        <a:ext cx="2464593" cy="1958102"/>
      </dsp:txXfrm>
    </dsp:sp>
    <dsp:sp modelId="{B8A92430-4A33-6A42-BC14-8F58DB874D6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BC17A6FE-CB8F-824E-ABC3-91C62A2BC400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42DFEA-3B0B-F744-9C56-8901B0AD1E9E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Guide the user along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Good variable names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5422106" y="1240131"/>
        <a:ext cx="2464593" cy="1958102"/>
      </dsp:txXfrm>
    </dsp:sp>
    <dsp:sp modelId="{CF24651E-EFA4-5A46-A33C-987AA2968D64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815A92BD-168D-F342-A445-2BB64CB333A1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345BC-F66F-400C-B860-AF174FA7C306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C9008-D7A3-45E9-9BAC-73FBACFF1801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4F306-28AF-4D63-81F8-C3E81625DC40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comments, the better.</a:t>
          </a:r>
        </a:p>
      </dsp:txBody>
      <dsp:txXfrm>
        <a:off x="1076693" y="398"/>
        <a:ext cx="6810006" cy="932202"/>
      </dsp:txXfrm>
    </dsp:sp>
    <dsp:sp modelId="{89EADEAE-B4D4-4D1B-BF5E-B355A531846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6EC22-0ED0-45A0-9116-A9B69519C45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C672-C763-41C1-974E-C1B9B08A1967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print statements explaining what is going on, the better. </a:t>
          </a:r>
        </a:p>
      </dsp:txBody>
      <dsp:txXfrm>
        <a:off x="1076693" y="1165650"/>
        <a:ext cx="6810006" cy="932202"/>
      </dsp:txXfrm>
    </dsp:sp>
    <dsp:sp modelId="{2F673FE9-7B0C-475D-B424-90F71223F273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821F-810F-4534-B6E7-2C4EB640B0C3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B8B53-C39B-49E4-A5DD-4E944818930B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general, please use more docs </a:t>
          </a:r>
          <a:r>
            <a:rPr lang="en-US" sz="2200" kern="1200" dirty="0">
              <a:sym typeface="Wingdings" panose="05000000000000000000" pitchFamily="2" charset="2"/>
            </a:rPr>
            <a:t>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ym typeface="Wingdings" panose="05000000000000000000" pitchFamily="2" charset="2"/>
            </a:rPr>
            <a:t>	The more knowledge that is shared, the better!</a:t>
          </a:r>
          <a:r>
            <a:rPr lang="en-US" sz="2200" kern="1200" dirty="0"/>
            <a:t> </a:t>
          </a:r>
        </a:p>
      </dsp:txBody>
      <dsp:txXfrm>
        <a:off x="1076693" y="2330903"/>
        <a:ext cx="6810006" cy="9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till for the ‘m’ bit is 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9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3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Used </a:t>
            </a:r>
            <a:r>
              <a:rPr lang="en-US" dirty="0" err="1"/>
              <a:t>primarly</a:t>
            </a:r>
            <a:r>
              <a:rPr lang="en-US" dirty="0"/>
              <a:t> in the '</a:t>
            </a:r>
            <a:r>
              <a:rPr lang="en-US" dirty="0" err="1"/>
              <a:t>memalign</a:t>
            </a:r>
            <a:r>
              <a:rPr lang="en-US" dirty="0"/>
              <a:t>' function at 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/glibc-2.35/source/malloc/malloc.c#L4996</a:t>
            </a:r>
          </a:p>
          <a:p>
            <a:endParaRPr lang="en-US" dirty="0"/>
          </a:p>
          <a:p>
            <a:r>
              <a:rPr lang="en-US" dirty="0"/>
              <a:t>- Chunk2mem usage of </a:t>
            </a:r>
            <a:r>
              <a:rPr lang="en-US" dirty="0" err="1"/>
              <a:t>sysmalloc</a:t>
            </a:r>
            <a:r>
              <a:rPr lang="en-US" dirty="0"/>
              <a:t>: </a:t>
            </a:r>
          </a:p>
          <a:p>
            <a:r>
              <a:rPr lang="en-US" dirty="0"/>
              <a:t>	- Probably NEVER applicable unless you are doing some crazy things though.</a:t>
            </a:r>
          </a:p>
          <a:p>
            <a:r>
              <a:rPr lang="en-US" dirty="0"/>
              <a:t>	- 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/glibc-2.31/source/malloc/malloc.c#L2322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2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block: The memory starting point to be </a:t>
            </a:r>
            <a:r>
              <a:rPr lang="en-US" dirty="0" err="1"/>
              <a:t>munmapped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Total_size</a:t>
            </a:r>
            <a:r>
              <a:rPr lang="en-US" dirty="0"/>
              <a:t>: the amount of memory to </a:t>
            </a:r>
            <a:r>
              <a:rPr lang="en-US" dirty="0" err="1"/>
              <a:t>munmap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9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Questions?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7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POC on the how2heap website of this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Run ‘grab solution’ in order to get the solution C file to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8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7/7/22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2/mmap.2.html" TargetMode="External"/><Relationship Id="rId2" Type="http://schemas.openxmlformats.org/officeDocument/2006/relationships/hyperlink" Target="https://linux-kernel-labs.github.io/refs/heads/master/labs/memory_map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ukan.farm/2016/07/27/munmap-madness/" TargetMode="External"/><Relationship Id="rId4" Type="http://schemas.openxmlformats.org/officeDocument/2006/relationships/hyperlink" Target="https://maxwelldulin.com/BlogPost?post=696745676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Size metadata: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 (next slide) </a:t>
            </a:r>
          </a:p>
          <a:p>
            <a:r>
              <a:rPr lang="en-US" dirty="0"/>
              <a:t>No Fd/Bk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F7BA150-6D61-8CB6-25F6-78D15B3A2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99"/>
          <a:stretch/>
        </p:blipFill>
        <p:spPr>
          <a:xfrm>
            <a:off x="6503916" y="770933"/>
            <a:ext cx="1963519" cy="168399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7894752" y="2083762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v_size on Mmap chunks">
            <a:extLst>
              <a:ext uri="{FF2B5EF4-FFF2-40B4-BE49-F238E27FC236}">
                <a16:creationId xmlns:a16="http://schemas.microsoft.com/office/drawing/2014/main" id="{94E0BA0E-EFAB-264D-8B4B-7AF32339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862" y="1152791"/>
            <a:ext cx="2643449" cy="3506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395526" cy="3906957"/>
          </a:xfrm>
        </p:spPr>
        <p:txBody>
          <a:bodyPr/>
          <a:lstStyle/>
          <a:p>
            <a:r>
              <a:rPr lang="en-US" dirty="0"/>
              <a:t>Prev_size on </a:t>
            </a:r>
            <a:r>
              <a:rPr lang="en-US" dirty="0" err="1"/>
              <a:t>Mmap</a:t>
            </a:r>
            <a:r>
              <a:rPr lang="en-US" dirty="0"/>
              <a:t> Chunks:</a:t>
            </a:r>
          </a:p>
          <a:p>
            <a:pPr lvl="1"/>
            <a:r>
              <a:rPr lang="en-US" dirty="0"/>
              <a:t>NOT the previous chunks size!</a:t>
            </a:r>
          </a:p>
          <a:p>
            <a:r>
              <a:rPr lang="en-US" dirty="0"/>
              <a:t>Data leftover in the allocation for the chunk</a:t>
            </a:r>
          </a:p>
          <a:p>
            <a:r>
              <a:rPr lang="en-US" dirty="0"/>
              <a:t>For instance: </a:t>
            </a:r>
          </a:p>
          <a:p>
            <a:pPr lvl="1"/>
            <a:r>
              <a:rPr lang="en-US" dirty="0"/>
              <a:t>0x10100 sized chunk but only 0x10070 is used</a:t>
            </a:r>
          </a:p>
          <a:p>
            <a:pPr lvl="1"/>
            <a:r>
              <a:rPr lang="en-US" i="1" dirty="0"/>
              <a:t>prev_size </a:t>
            </a:r>
            <a:r>
              <a:rPr lang="en-US" dirty="0"/>
              <a:t>is 0x90 (0x10100 - 0x10070 = 0x90)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5757705" y="3020158"/>
            <a:ext cx="16579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69955D-3D52-6946-A6A6-C8FE931EA87B}"/>
              </a:ext>
            </a:extLst>
          </p:cNvPr>
          <p:cNvCxnSpPr>
            <a:cxnSpLocks/>
          </p:cNvCxnSpPr>
          <p:nvPr/>
        </p:nvCxnSpPr>
        <p:spPr>
          <a:xfrm>
            <a:off x="5126333" y="2599174"/>
            <a:ext cx="400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3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77E2-57E4-2147-9468-6F95107D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pic>
        <p:nvPicPr>
          <p:cNvPr id="4" name="Picture 3" descr="prev_size on Mmap chunks">
            <a:extLst>
              <a:ext uri="{FF2B5EF4-FFF2-40B4-BE49-F238E27FC236}">
                <a16:creationId xmlns:a16="http://schemas.microsoft.com/office/drawing/2014/main" id="{0BAA1962-A161-A947-A4E2-6E47545B2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51" y="993429"/>
            <a:ext cx="2643449" cy="3506616"/>
          </a:xfrm>
          <a:prstGeom prst="rect">
            <a:avLst/>
          </a:prstGeom>
        </p:spPr>
      </p:pic>
      <p:pic>
        <p:nvPicPr>
          <p:cNvPr id="6" name="Picture 5" descr="Get REAL size of the chunk">
            <a:extLst>
              <a:ext uri="{FF2B5EF4-FFF2-40B4-BE49-F238E27FC236}">
                <a16:creationId xmlns:a16="http://schemas.microsoft.com/office/drawing/2014/main" id="{6C88C9BA-B46C-1640-A66A-914BE51E9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12" y="1729710"/>
            <a:ext cx="5724119" cy="671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417-49F9-D142-9411-F224B379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6" y="1268019"/>
            <a:ext cx="6573569" cy="3232026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b="1" i="1" dirty="0" err="1"/>
              <a:t>Munmap</a:t>
            </a:r>
            <a:r>
              <a:rPr lang="en-US" dirty="0"/>
              <a:t> to free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Adds size &amp; prev_size to get pointer</a:t>
            </a:r>
          </a:p>
          <a:p>
            <a:pPr lvl="1"/>
            <a:r>
              <a:rPr lang="en-US" dirty="0" err="1"/>
              <a:t>Mmap_Pointer</a:t>
            </a:r>
            <a:r>
              <a:rPr lang="en-US" dirty="0"/>
              <a:t> – prev_size = Chunk Pointer to free</a:t>
            </a:r>
          </a:p>
          <a:p>
            <a:pPr lvl="1"/>
            <a:r>
              <a:rPr lang="en-US" dirty="0"/>
              <a:t>Must be page aligned to use </a:t>
            </a:r>
            <a:r>
              <a:rPr lang="en-US" i="1" dirty="0" err="1"/>
              <a:t>Munmap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Size Allocations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6365003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dirty="0"/>
              <a:t>Starts at </a:t>
            </a:r>
            <a:r>
              <a:rPr lang="en-US" i="1" dirty="0"/>
              <a:t>﻿0x20000</a:t>
            </a:r>
          </a:p>
          <a:p>
            <a:r>
              <a:rPr lang="en-US" dirty="0"/>
              <a:t>If something </a:t>
            </a:r>
            <a:r>
              <a:rPr lang="en-US" b="1" i="1" dirty="0"/>
              <a:t>larger</a:t>
            </a:r>
            <a:r>
              <a:rPr lang="en-US" dirty="0"/>
              <a:t> than the </a:t>
            </a:r>
            <a:r>
              <a:rPr lang="en-US" i="1" dirty="0" err="1"/>
              <a:t>mmap_threshold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i="1" dirty="0"/>
              <a:t>freed</a:t>
            </a:r>
            <a:r>
              <a:rPr lang="en-US" dirty="0"/>
              <a:t>, this becomes the NEW </a:t>
            </a:r>
            <a:r>
              <a:rPr lang="en-US" i="1" dirty="0" err="1"/>
              <a:t>mmap_threshold</a:t>
            </a:r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chunk of size </a:t>
            </a:r>
            <a:r>
              <a:rPr lang="en-US" i="1" dirty="0"/>
              <a:t>0x30000 is freed</a:t>
            </a:r>
          </a:p>
          <a:p>
            <a:pPr lvl="1"/>
            <a:r>
              <a:rPr lang="en-US" dirty="0"/>
              <a:t>0x30000 &gt; </a:t>
            </a:r>
            <a:r>
              <a:rPr lang="en-US" i="1" dirty="0"/>
              <a:t>0x20000</a:t>
            </a:r>
          </a:p>
          <a:p>
            <a:pPr lvl="1"/>
            <a:r>
              <a:rPr lang="en-US" i="1" dirty="0" err="1"/>
              <a:t>Mmap_threshold</a:t>
            </a:r>
            <a:r>
              <a:rPr lang="en-US" i="1" dirty="0"/>
              <a:t> = 0x30000 </a:t>
            </a:r>
            <a:r>
              <a:rPr lang="en-US" dirty="0"/>
              <a:t>after free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F4092FE4-8CDB-7AB9-76A6-44279066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1026" name="Picture 2" descr="pay attention this stuff is important - Mafia Baby | Meme Generator">
            <a:extLst>
              <a:ext uri="{FF2B5EF4-FFF2-40B4-BE49-F238E27FC236}">
                <a16:creationId xmlns:a16="http://schemas.microsoft.com/office/drawing/2014/main" id="{2758FE2D-2BDD-12C9-B70F-8A4247E51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39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EBE58540-3288-009D-D0AB-E78D091A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0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C57A-4930-FC45-9BA2-64267F74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Flashback…</a:t>
            </a:r>
          </a:p>
        </p:txBody>
      </p:sp>
      <p:pic>
        <p:nvPicPr>
          <p:cNvPr id="3074" name="Picture 2" descr="That Which Will Not Be Named: Conquering The Flashback - WeScreenplay">
            <a:extLst>
              <a:ext uri="{FF2B5EF4-FFF2-40B4-BE49-F238E27FC236}">
                <a16:creationId xmlns:a16="http://schemas.microsoft.com/office/drawing/2014/main" id="{4C31846D-91CE-7A40-91EE-BACEB3C2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027937"/>
            <a:ext cx="4629150" cy="3080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A7EE-AFB7-8D4E-B1D1-DA3E2130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Overlapping Chunks Revisited</a:t>
            </a:r>
          </a:p>
        </p:txBody>
      </p:sp>
    </p:spTree>
    <p:extLst>
      <p:ext uri="{BB962C8B-B14F-4D97-AF65-F5344CB8AC3E}">
        <p14:creationId xmlns:p14="http://schemas.microsoft.com/office/powerpoint/2010/main" val="325698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3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10942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294561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4AC1-81F2-2341-A786-572013D3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Attacks – Overlapping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38A2B-0ECC-4056-B72A-3547DEE4F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91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34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Chunk Data Structure – Review 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91373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46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384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1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D080-7783-FA40-9733-6B00F54BADAD}"/>
              </a:ext>
            </a:extLst>
          </p:cNvPr>
          <p:cNvSpPr txBox="1"/>
          <p:nvPr/>
        </p:nvSpPr>
        <p:spPr>
          <a:xfrm>
            <a:off x="2033278" y="179862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BBB68-3C4E-9945-BBE5-09A245EB7AC1}"/>
              </a:ext>
            </a:extLst>
          </p:cNvPr>
          <p:cNvSpPr txBox="1"/>
          <p:nvPr/>
        </p:nvSpPr>
        <p:spPr>
          <a:xfrm>
            <a:off x="2033278" y="303163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</p:spTree>
    <p:extLst>
      <p:ext uri="{BB962C8B-B14F-4D97-AF65-F5344CB8AC3E}">
        <p14:creationId xmlns:p14="http://schemas.microsoft.com/office/powerpoint/2010/main" val="3006337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6" y="273847"/>
            <a:ext cx="871192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2 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297FF-1935-284D-9986-F8F6368B6107}"/>
              </a:ext>
            </a:extLst>
          </p:cNvPr>
          <p:cNvSpPr txBox="1"/>
          <p:nvPr/>
        </p:nvSpPr>
        <p:spPr>
          <a:xfrm>
            <a:off x="1605089" y="3108385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98C34-850F-5248-814A-1AD892214299}"/>
              </a:ext>
            </a:extLst>
          </p:cNvPr>
          <p:cNvSpPr txBox="1"/>
          <p:nvPr/>
        </p:nvSpPr>
        <p:spPr>
          <a:xfrm>
            <a:off x="1386673" y="1616243"/>
            <a:ext cx="1296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0x</a:t>
            </a:r>
            <a:r>
              <a:rPr lang="en-US" sz="2400" b="1" dirty="0"/>
              <a:t>6</a:t>
            </a:r>
            <a:r>
              <a:rPr lang="en-US" sz="2400" dirty="0"/>
              <a:t>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605089" y="1978642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6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F028-5A59-2F42-AA15-038B7A03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5711-450C-C64F-A9B4-CC283DA99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size</a:t>
            </a:r>
          </a:p>
          <a:p>
            <a:r>
              <a:rPr lang="en-US" dirty="0"/>
              <a:t>ZERO security validations on the size: </a:t>
            </a:r>
          </a:p>
          <a:p>
            <a:pPr lvl="1"/>
            <a:r>
              <a:rPr lang="en-US" dirty="0"/>
              <a:t>Can overlap anything and everything you want!</a:t>
            </a:r>
          </a:p>
          <a:p>
            <a:pPr lvl="1"/>
            <a:r>
              <a:rPr lang="en-US" dirty="0"/>
              <a:t>Must be page aligned</a:t>
            </a:r>
          </a:p>
          <a:p>
            <a:r>
              <a:rPr lang="en-US" dirty="0" err="1"/>
              <a:t>Mmap</a:t>
            </a:r>
            <a:r>
              <a:rPr lang="en-US" dirty="0"/>
              <a:t> bit must be set</a:t>
            </a:r>
          </a:p>
        </p:txBody>
      </p:sp>
      <p:pic>
        <p:nvPicPr>
          <p:cNvPr id="5" name="Picture 4" descr="Mmap chunk size overlap">
            <a:extLst>
              <a:ext uri="{FF2B5EF4-FFF2-40B4-BE49-F238E27FC236}">
                <a16:creationId xmlns:a16="http://schemas.microsoft.com/office/drawing/2014/main" id="{067710A0-A5F7-E140-9FD4-FA14B9CC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13" y="1268019"/>
            <a:ext cx="2914860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8A42-3007-3840-BD8C-7311CA49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125225"/>
            <a:ext cx="832443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Exploiting with Overlap – Free the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21-6E19-C849-A13C-EC9C2C82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905553"/>
            <a:ext cx="7886700" cy="3263504"/>
          </a:xfrm>
        </p:spPr>
        <p:txBody>
          <a:bodyPr/>
          <a:lstStyle/>
          <a:p>
            <a:r>
              <a:rPr lang="en-US" dirty="0"/>
              <a:t>Mostly the same as before with overlapping chunks section</a:t>
            </a:r>
          </a:p>
          <a:p>
            <a:r>
              <a:rPr lang="en-US" dirty="0"/>
              <a:t>Use after free:</a:t>
            </a:r>
          </a:p>
          <a:p>
            <a:pPr lvl="1"/>
            <a:r>
              <a:rPr lang="en-US" dirty="0"/>
              <a:t>Memory that </a:t>
            </a:r>
            <a:r>
              <a:rPr lang="en-US" i="1" dirty="0" err="1"/>
              <a:t>munmapped</a:t>
            </a:r>
            <a:r>
              <a:rPr lang="en-US" dirty="0"/>
              <a:t> it is no longer accessible</a:t>
            </a:r>
          </a:p>
          <a:p>
            <a:pPr lvl="1"/>
            <a:r>
              <a:rPr lang="en-US" dirty="0"/>
              <a:t>Have to reallocate over this location (fill the hole) </a:t>
            </a:r>
          </a:p>
          <a:p>
            <a:endParaRPr lang="en-US" dirty="0"/>
          </a:p>
        </p:txBody>
      </p:sp>
      <p:pic>
        <p:nvPicPr>
          <p:cNvPr id="5" name="Picture 4" descr="Mmap Chunk Allocated">
            <a:extLst>
              <a:ext uri="{FF2B5EF4-FFF2-40B4-BE49-F238E27FC236}">
                <a16:creationId xmlns:a16="http://schemas.microsoft.com/office/drawing/2014/main" id="{030E3CA9-ED2D-714B-AE05-222C075F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2" y="2763959"/>
            <a:ext cx="1780931" cy="228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08A80-D743-2546-9A70-89EF881BA16A}"/>
              </a:ext>
            </a:extLst>
          </p:cNvPr>
          <p:cNvSpPr txBox="1"/>
          <p:nvPr/>
        </p:nvSpPr>
        <p:spPr>
          <a:xfrm>
            <a:off x="700416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5F407-0000-4546-96ED-EFA23FCF7191}"/>
              </a:ext>
            </a:extLst>
          </p:cNvPr>
          <p:cNvSpPr txBox="1"/>
          <p:nvPr/>
        </p:nvSpPr>
        <p:spPr>
          <a:xfrm>
            <a:off x="3255315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90970-7B02-084A-AA80-8BDD579318C2}"/>
              </a:ext>
            </a:extLst>
          </p:cNvPr>
          <p:cNvSpPr txBox="1"/>
          <p:nvPr/>
        </p:nvSpPr>
        <p:spPr>
          <a:xfrm>
            <a:off x="4790863" y="4311350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C61DC8-01B1-B44C-B288-DCF1C657F4ED}"/>
              </a:ext>
            </a:extLst>
          </p:cNvPr>
          <p:cNvCxnSpPr/>
          <p:nvPr/>
        </p:nvCxnSpPr>
        <p:spPr>
          <a:xfrm flipH="1">
            <a:off x="4712326" y="4680682"/>
            <a:ext cx="84207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Overlap chunks">
            <a:extLst>
              <a:ext uri="{FF2B5EF4-FFF2-40B4-BE49-F238E27FC236}">
                <a16:creationId xmlns:a16="http://schemas.microsoft.com/office/drawing/2014/main" id="{9DAECCD3-9860-2246-85CD-E175E2E3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65" y="2791718"/>
            <a:ext cx="1780929" cy="22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F77-1688-4045-99B0-A79FC6B2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Exploiting with UAF – Refill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5610-5ED8-BA46-8790-014D96A0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 another </a:t>
            </a:r>
            <a:r>
              <a:rPr lang="en-US" dirty="0" err="1"/>
              <a:t>mmap</a:t>
            </a:r>
            <a:r>
              <a:rPr lang="en-US" dirty="0"/>
              <a:t> allocation to fill the chunk</a:t>
            </a:r>
          </a:p>
          <a:p>
            <a:r>
              <a:rPr lang="en-US" dirty="0"/>
              <a:t>Two pointers at the same location! 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Picture 6" descr="Overlapping chunks with mmap - end of the line">
            <a:extLst>
              <a:ext uri="{FF2B5EF4-FFF2-40B4-BE49-F238E27FC236}">
                <a16:creationId xmlns:a16="http://schemas.microsoft.com/office/drawing/2014/main" id="{9281CD37-E591-E84F-A25E-813E50FF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09" y="1077057"/>
            <a:ext cx="2494364" cy="32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2 to overlap with chunk 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49026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4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AB602975-2937-C64C-89C3-6371598E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over the top of both!</a:t>
            </a:r>
          </a:p>
          <a:p>
            <a:r>
              <a:rPr lang="en-US" dirty="0"/>
              <a:t>Two pointers at the same memory!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1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2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7E0D-8875-7149-BFFA-C51D2F29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D642B-6B24-4C2A-A60E-A830A8412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00837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03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238D-A6D8-D844-9572-38A3F2D1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AEA4-3648-9948-A73D-4771923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memory:</a:t>
            </a:r>
          </a:p>
          <a:p>
            <a:pPr lvl="1"/>
            <a:r>
              <a:rPr lang="en-US" dirty="0"/>
              <a:t>May not always be possible to use this much…</a:t>
            </a:r>
          </a:p>
          <a:p>
            <a:r>
              <a:rPr lang="en-US" dirty="0" err="1"/>
              <a:t>Mmap</a:t>
            </a:r>
            <a:r>
              <a:rPr lang="en-US" dirty="0"/>
              <a:t> is tricky to work with:</a:t>
            </a:r>
          </a:p>
          <a:p>
            <a:pPr lvl="1"/>
            <a:r>
              <a:rPr lang="en-US" dirty="0"/>
              <a:t>Differs with allocation location depending on the version</a:t>
            </a:r>
          </a:p>
          <a:p>
            <a:pPr lvl="1"/>
            <a:r>
              <a:rPr lang="en-US" dirty="0"/>
              <a:t>Not well documented technique</a:t>
            </a:r>
          </a:p>
        </p:txBody>
      </p:sp>
    </p:spTree>
    <p:extLst>
      <p:ext uri="{BB962C8B-B14F-4D97-AF65-F5344CB8AC3E}">
        <p14:creationId xmlns:p14="http://schemas.microsoft.com/office/powerpoint/2010/main" val="3799275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5B9-74CA-4543-952E-08E5CCE9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Walkthrough!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EEFE-29D0-4244-A118-C0329C70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how2heap</a:t>
            </a:r>
            <a:r>
              <a:rPr lang="en-US" i="1" dirty="0"/>
              <a:t> </a:t>
            </a:r>
            <a:r>
              <a:rPr lang="en-US" dirty="0"/>
              <a:t>style proof of concept</a:t>
            </a:r>
          </a:p>
          <a:p>
            <a:r>
              <a:rPr lang="en-US" i="1" dirty="0" err="1"/>
              <a:t>mmap_chunks</a:t>
            </a:r>
            <a:r>
              <a:rPr lang="en-US" dirty="0"/>
              <a:t> challenge</a:t>
            </a:r>
            <a:endParaRPr lang="en-US" i="1" dirty="0"/>
          </a:p>
        </p:txBody>
      </p:sp>
      <p:pic>
        <p:nvPicPr>
          <p:cNvPr id="5122" name="Picture 2" descr="14 Interactive Video Software Companies: Reviewed! | Wyzowl">
            <a:extLst>
              <a:ext uri="{FF2B5EF4-FFF2-40B4-BE49-F238E27FC236}">
                <a16:creationId xmlns:a16="http://schemas.microsoft.com/office/drawing/2014/main" id="{41FEF119-2F87-0B4A-8B16-4D8F8710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71282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2heap Github">
            <a:extLst>
              <a:ext uri="{FF2B5EF4-FFF2-40B4-BE49-F238E27FC236}">
                <a16:creationId xmlns:a16="http://schemas.microsoft.com/office/drawing/2014/main" id="{95A821C8-5A20-3546-AB0F-B35B0F418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991" y="513893"/>
            <a:ext cx="2662384" cy="7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1C6-4D01-C443-BEEB-0D4082F9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 of POC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6856A-CBFA-4997-9F7C-47FBD42B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2221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153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3D98-AF1A-33F7-790B-4AFB9A18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0AAB-1436-2FEE-3C2F-671A9DC9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43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5045-B5D9-3B4C-828F-90BD69EF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D690-89D8-0448-AD94-2C5E3D52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 in memory</a:t>
            </a:r>
          </a:p>
          <a:p>
            <a:r>
              <a:rPr lang="en-US" dirty="0" err="1"/>
              <a:t>Mmap</a:t>
            </a:r>
            <a:r>
              <a:rPr lang="en-US" dirty="0"/>
              <a:t> chunks (large enough size)</a:t>
            </a:r>
          </a:p>
          <a:p>
            <a:r>
              <a:rPr lang="en-US" dirty="0"/>
              <a:t>Grows </a:t>
            </a:r>
            <a:r>
              <a:rPr lang="en-US" i="1" dirty="0"/>
              <a:t>down</a:t>
            </a:r>
            <a:r>
              <a:rPr lang="en-US" dirty="0"/>
              <a:t> in memory:</a:t>
            </a:r>
          </a:p>
          <a:p>
            <a:pPr lvl="1"/>
            <a:r>
              <a:rPr lang="en-US" dirty="0"/>
              <a:t>Chunk 1 allocated first</a:t>
            </a:r>
          </a:p>
          <a:p>
            <a:pPr lvl="1"/>
            <a:r>
              <a:rPr lang="en-US" dirty="0"/>
              <a:t>Chunk 2 allocated second</a:t>
            </a:r>
          </a:p>
          <a:p>
            <a:pPr lvl="1"/>
            <a:r>
              <a:rPr lang="en-US" dirty="0"/>
              <a:t>Notice the ordering in memory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9" descr="Mmap after the allocationsScreen Shot 2021-05-23 at 11.28.06 AM">
            <a:extLst>
              <a:ext uri="{FF2B5EF4-FFF2-40B4-BE49-F238E27FC236}">
                <a16:creationId xmlns:a16="http://schemas.microsoft.com/office/drawing/2014/main" id="{3A833CBB-E459-6B4E-88C8-3ABF09E1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73" y="1333120"/>
            <a:ext cx="1270488" cy="30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98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81D-8A5A-EB4E-9A8C-B24BEFAC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Allocation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31F86F5-639D-B342-A931-66F5A38B90A3}"/>
              </a:ext>
            </a:extLst>
          </p:cNvPr>
          <p:cNvSpPr txBox="1">
            <a:spLocks/>
          </p:cNvSpPr>
          <p:nvPr/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TWO large chunks</a:t>
            </a:r>
          </a:p>
          <a:p>
            <a:r>
              <a:rPr lang="en-US" dirty="0"/>
              <a:t>0x100000 in size each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 descr="Mmap after the allocationsScreen Shot 2021-05-23 at 11.28.06 AM">
            <a:extLst>
              <a:ext uri="{FF2B5EF4-FFF2-40B4-BE49-F238E27FC236}">
                <a16:creationId xmlns:a16="http://schemas.microsoft.com/office/drawing/2014/main" id="{5D9C3385-2AEC-B041-AF70-CB01A5F6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69219"/>
            <a:ext cx="1270488" cy="3070346"/>
          </a:xfrm>
        </p:spPr>
      </p:pic>
      <p:pic>
        <p:nvPicPr>
          <p:cNvPr id="12" name="Picture 11" descr="Create two mmap chunks - source code">
            <a:extLst>
              <a:ext uri="{FF2B5EF4-FFF2-40B4-BE49-F238E27FC236}">
                <a16:creationId xmlns:a16="http://schemas.microsoft.com/office/drawing/2014/main" id="{FF004C0D-979E-214F-B52A-926B80E5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23" y="2742223"/>
            <a:ext cx="5918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64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AA5-D0DF-9C46-8FD3-ABEDB77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Better Diagram</a:t>
            </a:r>
          </a:p>
        </p:txBody>
      </p:sp>
      <p:pic>
        <p:nvPicPr>
          <p:cNvPr id="5" name="Content Placeholder 4" descr="Mmap Overlapping chunks memory layout">
            <a:extLst>
              <a:ext uri="{FF2B5EF4-FFF2-40B4-BE49-F238E27FC236}">
                <a16:creationId xmlns:a16="http://schemas.microsoft.com/office/drawing/2014/main" id="{F53B2FCA-8AA4-1C45-A703-7B32C08A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70" y="1236541"/>
            <a:ext cx="4772259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827618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0F0-DEF4-9F43-A90A-4AE3FACD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Allocation – </a:t>
            </a:r>
            <a:r>
              <a:rPr lang="en-US" dirty="0" err="1"/>
              <a:t>Vmmap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Vmmap prior to the allocations">
            <a:extLst>
              <a:ext uri="{FF2B5EF4-FFF2-40B4-BE49-F238E27FC236}">
                <a16:creationId xmlns:a16="http://schemas.microsoft.com/office/drawing/2014/main" id="{EC88B194-807C-7841-8112-329B4B4F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8213"/>
            <a:ext cx="7315200" cy="1320800"/>
          </a:xfrm>
        </p:spPr>
      </p:pic>
    </p:spTree>
    <p:extLst>
      <p:ext uri="{BB962C8B-B14F-4D97-AF65-F5344CB8AC3E}">
        <p14:creationId xmlns:p14="http://schemas.microsoft.com/office/powerpoint/2010/main" val="1029500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D988-1993-C940-B4C3-E82FCF2D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Allocation – </a:t>
            </a:r>
            <a:r>
              <a:rPr lang="en-US" dirty="0" err="1"/>
              <a:t>Vmmap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Vmmap after the allocations">
            <a:extLst>
              <a:ext uri="{FF2B5EF4-FFF2-40B4-BE49-F238E27FC236}">
                <a16:creationId xmlns:a16="http://schemas.microsoft.com/office/drawing/2014/main" id="{BD0FDCBD-17EF-C34A-8116-832F3F243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8213"/>
            <a:ext cx="7315200" cy="13208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8B8D64-2748-974A-ACC2-20C93D88318D}"/>
              </a:ext>
            </a:extLst>
          </p:cNvPr>
          <p:cNvCxnSpPr>
            <a:cxnSpLocks/>
          </p:cNvCxnSpPr>
          <p:nvPr/>
        </p:nvCxnSpPr>
        <p:spPr>
          <a:xfrm>
            <a:off x="1227718" y="2654116"/>
            <a:ext cx="5626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9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N: Is this in a non-main arena (</a:t>
            </a:r>
            <a:r>
              <a:rPr lang="en-US" i="1" dirty="0" err="1"/>
              <a:t>malloc_state</a:t>
            </a:r>
            <a:r>
              <a:rPr lang="en-US" i="1" dirty="0"/>
              <a:t>)? 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P: In the previous chunk in use? </a:t>
            </a:r>
          </a:p>
          <a:p>
            <a:endParaRPr lang="en-US" dirty="0"/>
          </a:p>
          <a:p>
            <a:r>
              <a:rPr lang="en-US" dirty="0"/>
              <a:t>If the bit is set, the statement is TRUE.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7965104" y="244233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2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DCAA-D364-3E44-9B47-738013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Corrupting the Size</a:t>
            </a:r>
          </a:p>
        </p:txBody>
      </p:sp>
      <p:pic>
        <p:nvPicPr>
          <p:cNvPr id="5" name="Content Placeholder 4" descr="Mmap chunk corrupt the size">
            <a:extLst>
              <a:ext uri="{FF2B5EF4-FFF2-40B4-BE49-F238E27FC236}">
                <a16:creationId xmlns:a16="http://schemas.microsoft.com/office/drawing/2014/main" id="{1C036D40-7958-F64B-8F3C-79BB1061A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765" y="1369219"/>
            <a:ext cx="3795970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39A499-1A31-4E4E-BF76-B71EA04E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size of </a:t>
            </a:r>
            <a:r>
              <a:rPr lang="en-US" b="1" dirty="0"/>
              <a:t>chunk 2 </a:t>
            </a:r>
            <a:r>
              <a:rPr lang="en-US" dirty="0"/>
              <a:t>to be over the top of </a:t>
            </a:r>
            <a:r>
              <a:rPr lang="en-US" b="1" dirty="0"/>
              <a:t>chunk 1</a:t>
            </a:r>
          </a:p>
          <a:p>
            <a:r>
              <a:rPr lang="en-US" dirty="0"/>
              <a:t>Fake size: </a:t>
            </a:r>
          </a:p>
          <a:p>
            <a:pPr lvl="1"/>
            <a:r>
              <a:rPr lang="en-US" dirty="0"/>
              <a:t>Size of mmap1 + mmap2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B17A0-81D1-5F4F-B2E5-B88075A4B4D9}"/>
              </a:ext>
            </a:extLst>
          </p:cNvPr>
          <p:cNvSpPr txBox="1"/>
          <p:nvPr/>
        </p:nvSpPr>
        <p:spPr>
          <a:xfrm>
            <a:off x="-54708" y="1453663"/>
            <a:ext cx="169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0x202002</a:t>
            </a:r>
          </a:p>
        </p:txBody>
      </p:sp>
    </p:spTree>
    <p:extLst>
      <p:ext uri="{BB962C8B-B14F-4D97-AF65-F5344CB8AC3E}">
        <p14:creationId xmlns:p14="http://schemas.microsoft.com/office/powerpoint/2010/main" val="2872904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DCAA-D364-3E44-9B47-738013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Corrupting the Size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39A499-1A31-4E4E-BF76-B71EA04E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5638" y="1393732"/>
            <a:ext cx="3886200" cy="3263504"/>
          </a:xfrm>
        </p:spPr>
        <p:txBody>
          <a:bodyPr/>
          <a:lstStyle/>
          <a:p>
            <a:r>
              <a:rPr lang="en-US" dirty="0"/>
              <a:t>Set size of </a:t>
            </a:r>
            <a:r>
              <a:rPr lang="en-US" b="1" dirty="0"/>
              <a:t>chunk 2 </a:t>
            </a:r>
            <a:r>
              <a:rPr lang="en-US" dirty="0"/>
              <a:t>to be over the top of </a:t>
            </a:r>
            <a:r>
              <a:rPr lang="en-US" b="1" dirty="0"/>
              <a:t>chunk 1</a:t>
            </a:r>
          </a:p>
          <a:p>
            <a:r>
              <a:rPr lang="en-US" dirty="0"/>
              <a:t>Fake size: </a:t>
            </a:r>
          </a:p>
          <a:p>
            <a:pPr lvl="1"/>
            <a:r>
              <a:rPr lang="en-US" dirty="0"/>
              <a:t>Size of mmap1 + mmap2</a:t>
            </a:r>
          </a:p>
        </p:txBody>
      </p:sp>
      <p:pic>
        <p:nvPicPr>
          <p:cNvPr id="8" name="Content Placeholder 7" descr="MMap chunks overlapping with size information">
            <a:extLst>
              <a:ext uri="{FF2B5EF4-FFF2-40B4-BE49-F238E27FC236}">
                <a16:creationId xmlns:a16="http://schemas.microsoft.com/office/drawing/2014/main" id="{AC263582-35E7-1744-B9D8-DDE09F8FD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68019"/>
            <a:ext cx="4765638" cy="3286646"/>
          </a:xfrm>
        </p:spPr>
      </p:pic>
    </p:spTree>
    <p:extLst>
      <p:ext uri="{BB962C8B-B14F-4D97-AF65-F5344CB8AC3E}">
        <p14:creationId xmlns:p14="http://schemas.microsoft.com/office/powerpoint/2010/main" val="4064729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158E-2F73-5641-91EE-DFC0C3C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87CE5-4E5D-234D-9BF1-4E49EE165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806"/>
          <a:stretch/>
        </p:blipFill>
        <p:spPr>
          <a:xfrm>
            <a:off x="628650" y="1374553"/>
            <a:ext cx="7886700" cy="477693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6C892D-39C2-1D4D-94B5-C8277E1FCDE9}"/>
              </a:ext>
            </a:extLst>
          </p:cNvPr>
          <p:cNvSpPr txBox="1">
            <a:spLocks/>
          </p:cNvSpPr>
          <p:nvPr/>
        </p:nvSpPr>
        <p:spPr>
          <a:xfrm>
            <a:off x="510443" y="2202745"/>
            <a:ext cx="3561372" cy="2783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the two sizes together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bit set as well</a:t>
            </a:r>
          </a:p>
          <a:p>
            <a:r>
              <a:rPr lang="en-US" dirty="0"/>
              <a:t>Mask to remove the </a:t>
            </a:r>
            <a:r>
              <a:rPr lang="en-US" dirty="0" err="1"/>
              <a:t>mmap</a:t>
            </a:r>
            <a:r>
              <a:rPr lang="en-US" dirty="0"/>
              <a:t> bit on the size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2F1A9D14-4184-904A-A3CC-A45F83F7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0E7727-A826-634A-A60E-C7E1C0CF3871}"/>
              </a:ext>
            </a:extLst>
          </p:cNvPr>
          <p:cNvCxnSpPr>
            <a:cxnSpLocks/>
          </p:cNvCxnSpPr>
          <p:nvPr/>
        </p:nvCxnSpPr>
        <p:spPr>
          <a:xfrm>
            <a:off x="7877908" y="3756084"/>
            <a:ext cx="3985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6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68E9-4FE5-174A-9DC4-4DD498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the Size</a:t>
            </a:r>
          </a:p>
        </p:txBody>
      </p:sp>
      <p:pic>
        <p:nvPicPr>
          <p:cNvPr id="5" name="Content Placeholder 4" descr="Overwriting the chunk size of mmap chunk 2">
            <a:extLst>
              <a:ext uri="{FF2B5EF4-FFF2-40B4-BE49-F238E27FC236}">
                <a16:creationId xmlns:a16="http://schemas.microsoft.com/office/drawing/2014/main" id="{D7752E1F-5C2A-AF46-ABB4-42C4CEE3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942" y="1268019"/>
            <a:ext cx="7886700" cy="993409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D08417F-708F-0F46-A072-2B7D96623F44}"/>
              </a:ext>
            </a:extLst>
          </p:cNvPr>
          <p:cNvSpPr txBox="1">
            <a:spLocks/>
          </p:cNvSpPr>
          <p:nvPr/>
        </p:nvSpPr>
        <p:spPr>
          <a:xfrm>
            <a:off x="510443" y="2422769"/>
            <a:ext cx="3561372" cy="2563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</a:t>
            </a:r>
            <a:r>
              <a:rPr lang="en-US" i="1" dirty="0"/>
              <a:t>mmap_chunk2’s </a:t>
            </a:r>
            <a:r>
              <a:rPr lang="en-US" dirty="0"/>
              <a:t>size to our fake size</a:t>
            </a:r>
          </a:p>
          <a:p>
            <a:r>
              <a:rPr lang="en-US" dirty="0"/>
              <a:t>Announce the vulnerability!</a:t>
            </a:r>
          </a:p>
          <a:p>
            <a:pPr lvl="1"/>
            <a:r>
              <a:rPr lang="en-US" dirty="0"/>
              <a:t>Make it clear what is </a:t>
            </a:r>
            <a:r>
              <a:rPr lang="en-US" i="1" dirty="0"/>
              <a:t>required</a:t>
            </a:r>
            <a:r>
              <a:rPr lang="en-US" dirty="0"/>
              <a:t> to exploit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9AD344AF-F6F7-6B45-BD21-CECC055CD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686-FBDC-F449-883A-6C48D0E3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Free The Corrupted Chunk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4B3C7A-2E11-4722-A07D-5BEB566D8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 err="1"/>
              <a:t>Munmap</a:t>
            </a:r>
            <a:r>
              <a:rPr lang="en-US" dirty="0"/>
              <a:t> (</a:t>
            </a:r>
            <a:r>
              <a:rPr lang="en-US" b="1" i="1" dirty="0"/>
              <a:t>free</a:t>
            </a:r>
            <a:r>
              <a:rPr lang="en-US" dirty="0"/>
              <a:t>) the </a:t>
            </a:r>
            <a:r>
              <a:rPr lang="en-US" i="1" dirty="0"/>
              <a:t>mmap_chunk2</a:t>
            </a:r>
          </a:p>
          <a:p>
            <a:r>
              <a:rPr lang="en-US" dirty="0"/>
              <a:t>Still a pointer to </a:t>
            </a:r>
            <a:r>
              <a:rPr lang="en-US" i="1" dirty="0"/>
              <a:t>mmap_chunk1</a:t>
            </a:r>
            <a:r>
              <a:rPr lang="en-US" dirty="0"/>
              <a:t>!</a:t>
            </a:r>
          </a:p>
        </p:txBody>
      </p:sp>
      <p:pic>
        <p:nvPicPr>
          <p:cNvPr id="5" name="Content Placeholder 4" descr="Free mmap chunk leftover">
            <a:extLst>
              <a:ext uri="{FF2B5EF4-FFF2-40B4-BE49-F238E27FC236}">
                <a16:creationId xmlns:a16="http://schemas.microsoft.com/office/drawing/2014/main" id="{B1967765-073F-0944-AE0E-503C186DC2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409563"/>
            <a:ext cx="3886200" cy="3182815"/>
          </a:xfrm>
          <a:noFill/>
        </p:spPr>
      </p:pic>
    </p:spTree>
    <p:extLst>
      <p:ext uri="{BB962C8B-B14F-4D97-AF65-F5344CB8AC3E}">
        <p14:creationId xmlns:p14="http://schemas.microsoft.com/office/powerpoint/2010/main" val="1780605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D58-5C5E-6C4C-8B82-8D61E1A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the Corrupted Chunk – Code</a:t>
            </a:r>
          </a:p>
        </p:txBody>
      </p:sp>
      <p:pic>
        <p:nvPicPr>
          <p:cNvPr id="5" name="Content Placeholder 4" descr="Free the corrupted chunk source code">
            <a:extLst>
              <a:ext uri="{FF2B5EF4-FFF2-40B4-BE49-F238E27FC236}">
                <a16:creationId xmlns:a16="http://schemas.microsoft.com/office/drawing/2014/main" id="{9E2E1ABF-4B51-E949-98C8-7F100144C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21447"/>
            <a:ext cx="7886700" cy="99340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D42C58-3058-794E-B2ED-DC47DDDAFDC5}"/>
              </a:ext>
            </a:extLst>
          </p:cNvPr>
          <p:cNvSpPr txBox="1">
            <a:spLocks/>
          </p:cNvSpPr>
          <p:nvPr/>
        </p:nvSpPr>
        <p:spPr>
          <a:xfrm>
            <a:off x="628650" y="2235199"/>
            <a:ext cx="3886200" cy="25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Frees </a:t>
            </a:r>
            <a:r>
              <a:rPr lang="en-US" b="1" i="1" dirty="0"/>
              <a:t>both</a:t>
            </a:r>
            <a:r>
              <a:rPr lang="en-US" dirty="0"/>
              <a:t> of the chunks</a:t>
            </a:r>
          </a:p>
          <a:p>
            <a:r>
              <a:rPr lang="en-US" dirty="0"/>
              <a:t>Pointer mmap_chunk1 still thinks there is memory there though!</a:t>
            </a:r>
          </a:p>
          <a:p>
            <a:r>
              <a:rPr lang="en-US" dirty="0"/>
              <a:t>Sets new </a:t>
            </a:r>
            <a:r>
              <a:rPr lang="en-US" i="1" dirty="0" err="1"/>
              <a:t>mmap_threshold</a:t>
            </a:r>
            <a:endParaRPr lang="en-US" i="1" dirty="0"/>
          </a:p>
        </p:txBody>
      </p:sp>
      <p:pic>
        <p:nvPicPr>
          <p:cNvPr id="9" name="Content Placeholder 4" descr="Freed mmap chunk leftover">
            <a:extLst>
              <a:ext uri="{FF2B5EF4-FFF2-40B4-BE49-F238E27FC236}">
                <a16:creationId xmlns:a16="http://schemas.microsoft.com/office/drawing/2014/main" id="{B43DF9CD-0942-7542-861A-3C838407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2368062"/>
            <a:ext cx="2715878" cy="2224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977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D274-5C70-DF4C-9209-2D9F7A7B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Mmap_chunk1 really free?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21FE44-9CA6-334E-A011-BAD61049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19" y="1929810"/>
            <a:ext cx="7886700" cy="641940"/>
          </a:xfr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B8EECC3-E8AF-AE4F-9E39-AE5F200B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9" y="1383223"/>
            <a:ext cx="3670300" cy="393700"/>
          </a:xfrm>
          <a:prstGeom prst="rect">
            <a:avLst/>
          </a:prstGeom>
        </p:spPr>
      </p:pic>
      <p:pic>
        <p:nvPicPr>
          <p:cNvPr id="9" name="Content Placeholder 4" descr="Freed mmap chunk leftover">
            <a:extLst>
              <a:ext uri="{FF2B5EF4-FFF2-40B4-BE49-F238E27FC236}">
                <a16:creationId xmlns:a16="http://schemas.microsoft.com/office/drawing/2014/main" id="{A136896F-F508-6044-B38E-8A8625F3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399" y="2724637"/>
            <a:ext cx="2238751" cy="1833547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7214DFE-B866-334D-9AA6-BF6A19CF37D1}"/>
              </a:ext>
            </a:extLst>
          </p:cNvPr>
          <p:cNvSpPr txBox="1">
            <a:spLocks/>
          </p:cNvSpPr>
          <p:nvPr/>
        </p:nvSpPr>
        <p:spPr>
          <a:xfrm>
            <a:off x="510443" y="2571749"/>
            <a:ext cx="3561372" cy="2414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Segfault</a:t>
            </a:r>
            <a:r>
              <a:rPr lang="en-US" dirty="0"/>
              <a:t> when writing to </a:t>
            </a:r>
            <a:r>
              <a:rPr lang="en-US" i="1" dirty="0"/>
              <a:t>mmap_chunk1</a:t>
            </a:r>
          </a:p>
          <a:p>
            <a:r>
              <a:rPr lang="en-US" dirty="0"/>
              <a:t>Memory is definitely not mapped!</a:t>
            </a:r>
          </a:p>
          <a:p>
            <a:r>
              <a:rPr lang="en-US" dirty="0"/>
              <a:t>UAF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9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the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</p:txBody>
      </p:sp>
      <p:pic>
        <p:nvPicPr>
          <p:cNvPr id="5" name="Content Placeholder 4" descr="Overlapping with the mmap chunk">
            <a:extLst>
              <a:ext uri="{FF2B5EF4-FFF2-40B4-BE49-F238E27FC236}">
                <a16:creationId xmlns:a16="http://schemas.microsoft.com/office/drawing/2014/main" id="{1C399593-C27E-4E4A-9583-9455EA76F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8135" y="1369219"/>
            <a:ext cx="3588230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866214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Pointers – One Memory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</p:txBody>
      </p:sp>
      <p:pic>
        <p:nvPicPr>
          <p:cNvPr id="6" name="Picture 5" descr="Use after free diagram">
            <a:extLst>
              <a:ext uri="{FF2B5EF4-FFF2-40B4-BE49-F238E27FC236}">
                <a16:creationId xmlns:a16="http://schemas.microsoft.com/office/drawing/2014/main" id="{CE7AFC00-42C7-6949-8769-7356A33D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3AB8-9A4D-8D45-ACB4-0EF1EBA9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6206" y="1369219"/>
            <a:ext cx="3437794" cy="3263504"/>
          </a:xfrm>
        </p:spPr>
        <p:txBody>
          <a:bodyPr/>
          <a:lstStyle/>
          <a:p>
            <a:r>
              <a:rPr lang="en-US" dirty="0"/>
              <a:t>Two pointers to the same region is memory!</a:t>
            </a:r>
          </a:p>
          <a:p>
            <a:r>
              <a:rPr lang="en-US" dirty="0"/>
              <a:t>Wonderful way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177202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9424-0DC2-B84D-BD3A-2F459076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Impact!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8FE4-4D5F-7644-BD75-97889037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65" y="1361587"/>
            <a:ext cx="7886700" cy="3263504"/>
          </a:xfrm>
        </p:spPr>
        <p:txBody>
          <a:bodyPr/>
          <a:lstStyle/>
          <a:p>
            <a:r>
              <a:rPr lang="en-US" dirty="0"/>
              <a:t>Overlapping chunks: </a:t>
            </a:r>
          </a:p>
          <a:p>
            <a:pPr lvl="1"/>
            <a:r>
              <a:rPr lang="en-US" dirty="0"/>
              <a:t>Write to one chunk but see the results in the other</a:t>
            </a:r>
          </a:p>
          <a:p>
            <a:r>
              <a:rPr lang="en-US" dirty="0"/>
              <a:t>Assert statements to compare addresses</a:t>
            </a:r>
          </a:p>
          <a:p>
            <a:endParaRPr lang="en-US" dirty="0"/>
          </a:p>
        </p:txBody>
      </p:sp>
      <p:pic>
        <p:nvPicPr>
          <p:cNvPr id="1026" name="Picture 2" descr="Can planets explode? |">
            <a:extLst>
              <a:ext uri="{FF2B5EF4-FFF2-40B4-BE49-F238E27FC236}">
                <a16:creationId xmlns:a16="http://schemas.microsoft.com/office/drawing/2014/main" id="{CDB50AF0-13D0-F34C-9271-BBBF3FE8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3" y="2571750"/>
            <a:ext cx="3080012" cy="20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2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20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0C81-0004-0B4E-A6B0-577528FB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Chunks Odd Writes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00C9114-4898-F24A-9254-1454B68C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080"/>
          <a:stretch/>
        </p:blipFill>
        <p:spPr>
          <a:xfrm>
            <a:off x="628649" y="1083661"/>
            <a:ext cx="7886700" cy="105091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F5B1D0-7400-B44C-8692-CB113C285AF2}"/>
              </a:ext>
            </a:extLst>
          </p:cNvPr>
          <p:cNvSpPr txBox="1">
            <a:spLocks/>
          </p:cNvSpPr>
          <p:nvPr/>
        </p:nvSpPr>
        <p:spPr>
          <a:xfrm>
            <a:off x="628649" y="3008923"/>
            <a:ext cx="6397382" cy="158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to the chunk using the overlapping chunk</a:t>
            </a:r>
          </a:p>
          <a:p>
            <a:r>
              <a:rPr lang="en-US" dirty="0"/>
              <a:t>Prints </a:t>
            </a:r>
            <a:r>
              <a:rPr lang="en-US" b="1" i="1" dirty="0"/>
              <a:t>before</a:t>
            </a:r>
            <a:r>
              <a:rPr lang="en-US" dirty="0"/>
              <a:t> and </a:t>
            </a:r>
            <a:r>
              <a:rPr lang="en-US" b="1" i="1" dirty="0"/>
              <a:t>after</a:t>
            </a:r>
            <a:r>
              <a:rPr lang="en-US" dirty="0"/>
              <a:t> the write</a:t>
            </a:r>
          </a:p>
        </p:txBody>
      </p:sp>
    </p:spTree>
    <p:extLst>
      <p:ext uri="{BB962C8B-B14F-4D97-AF65-F5344CB8AC3E}">
        <p14:creationId xmlns:p14="http://schemas.microsoft.com/office/powerpoint/2010/main" val="3157225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C50F-C5EF-0D49-932E-A9285A41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by Sizes</a:t>
            </a:r>
          </a:p>
        </p:txBody>
      </p:sp>
      <p:pic>
        <p:nvPicPr>
          <p:cNvPr id="5" name="Content Placeholder 4" descr="Calculate the sizes">
            <a:extLst>
              <a:ext uri="{FF2B5EF4-FFF2-40B4-BE49-F238E27FC236}">
                <a16:creationId xmlns:a16="http://schemas.microsoft.com/office/drawing/2014/main" id="{534F2DFE-53F7-EE43-81AE-D3F2639E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5982"/>
            <a:ext cx="7886700" cy="1004338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C65B30-6302-4741-A514-98490DCB55CF}"/>
              </a:ext>
            </a:extLst>
          </p:cNvPr>
          <p:cNvSpPr txBox="1">
            <a:spLocks/>
          </p:cNvSpPr>
          <p:nvPr/>
        </p:nvSpPr>
        <p:spPr>
          <a:xfrm>
            <a:off x="516791" y="2267989"/>
            <a:ext cx="6907824" cy="2202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Offset is difference between the two pointers</a:t>
            </a:r>
          </a:p>
          <a:p>
            <a:r>
              <a:rPr lang="en-US" dirty="0"/>
              <a:t>Size of new chunk is 0x301000</a:t>
            </a:r>
          </a:p>
          <a:p>
            <a:r>
              <a:rPr lang="en-US" dirty="0"/>
              <a:t>Offset is 0x202000</a:t>
            </a:r>
          </a:p>
          <a:p>
            <a:r>
              <a:rPr lang="en-US" b="1" i="1" dirty="0"/>
              <a:t>Reallocated</a:t>
            </a:r>
            <a:r>
              <a:rPr lang="en-US" dirty="0"/>
              <a:t> encompasses </a:t>
            </a:r>
            <a:r>
              <a:rPr lang="en-US" b="1" i="1" dirty="0"/>
              <a:t>mmap</a:t>
            </a:r>
            <a:r>
              <a:rPr lang="en-US" i="1" dirty="0"/>
              <a:t>_</a:t>
            </a:r>
            <a:r>
              <a:rPr lang="en-US" b="1" i="1" dirty="0"/>
              <a:t>chunk1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6481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9E9-8F34-304B-80B6-759D287E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Pointers (assert)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F9A16-CE15-8242-95C5-3E5F58B8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91" y="1166768"/>
            <a:ext cx="7886700" cy="824614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6D2796-50C7-9C4B-8DFF-852991D214A1}"/>
              </a:ext>
            </a:extLst>
          </p:cNvPr>
          <p:cNvSpPr txBox="1">
            <a:spLocks/>
          </p:cNvSpPr>
          <p:nvPr/>
        </p:nvSpPr>
        <p:spPr>
          <a:xfrm>
            <a:off x="516791" y="2267989"/>
            <a:ext cx="3766040" cy="2202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Prints both of the pointers</a:t>
            </a:r>
          </a:p>
          <a:p>
            <a:r>
              <a:rPr lang="en-US" dirty="0"/>
              <a:t>Compares the pointers</a:t>
            </a:r>
          </a:p>
          <a:p>
            <a:r>
              <a:rPr lang="en-US" dirty="0"/>
              <a:t>They are the same!</a:t>
            </a:r>
          </a:p>
          <a:p>
            <a:pPr lvl="1"/>
            <a:r>
              <a:rPr lang="en-US" i="1" dirty="0"/>
              <a:t>Assert</a:t>
            </a:r>
            <a:r>
              <a:rPr lang="en-US" dirty="0"/>
              <a:t> is used to validate these are the same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EFC0E-7ABE-7246-96B8-BC53BA38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70" y="3477687"/>
            <a:ext cx="5058506" cy="4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6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BB86-BDB3-D74C-A516-BA80CC3C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More…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A603F-5F6E-4EC5-8444-B9EC9CF97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8056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541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BAB6-2A6E-2541-B9A0-26921914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Is For Others to Learn</a:t>
            </a:r>
          </a:p>
        </p:txBody>
      </p:sp>
      <p:pic>
        <p:nvPicPr>
          <p:cNvPr id="5" name="Content Placeholder 4" descr="Mmap overlapping chunks comments by me in the how2heap repository">
            <a:extLst>
              <a:ext uri="{FF2B5EF4-FFF2-40B4-BE49-F238E27FC236}">
                <a16:creationId xmlns:a16="http://schemas.microsoft.com/office/drawing/2014/main" id="{E70584B5-9A62-3048-AF5B-A494C49E8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9931" y="1439863"/>
            <a:ext cx="4482783" cy="3263900"/>
          </a:xfrm>
        </p:spPr>
      </p:pic>
    </p:spTree>
    <p:extLst>
      <p:ext uri="{BB962C8B-B14F-4D97-AF65-F5344CB8AC3E}">
        <p14:creationId xmlns:p14="http://schemas.microsoft.com/office/powerpoint/2010/main" val="3206001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9B568F5-696D-4E29-B166-1B287402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Prev_size Challenge!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B1A0383-743E-46BC-8762-82DE92BA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Your turn!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1026" name="Picture 2" descr="it's your turn now - Ron Burgundy | Meme Generator">
            <a:extLst>
              <a:ext uri="{FF2B5EF4-FFF2-40B4-BE49-F238E27FC236}">
                <a16:creationId xmlns:a16="http://schemas.microsoft.com/office/drawing/2014/main" id="{D3E161A8-7A97-E145-9EF4-E99CC58FF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194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as editing size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2 to overlap with </a:t>
            </a:r>
            <a:r>
              <a:rPr lang="en-US"/>
              <a:t>chunk 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21997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38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16B-6084-E546-A646-77DD791F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3DE-31C7-084D-9EE9-801267E3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POC to use </a:t>
            </a:r>
            <a:r>
              <a:rPr lang="en-US" b="1" i="1" dirty="0"/>
              <a:t>prev_size</a:t>
            </a:r>
            <a:r>
              <a:rPr lang="en-US" dirty="0"/>
              <a:t> instead of the </a:t>
            </a:r>
            <a:r>
              <a:rPr lang="en-US" b="1" i="1" dirty="0"/>
              <a:t>size</a:t>
            </a:r>
          </a:p>
          <a:p>
            <a:r>
              <a:rPr lang="en-US" dirty="0"/>
              <a:t>Changes to make: </a:t>
            </a:r>
          </a:p>
          <a:p>
            <a:pPr lvl="1"/>
            <a:r>
              <a:rPr lang="en-US" dirty="0"/>
              <a:t>Edit </a:t>
            </a:r>
            <a:r>
              <a:rPr lang="en-US" i="1" dirty="0"/>
              <a:t>mmap_chunk_1 </a:t>
            </a:r>
            <a:r>
              <a:rPr lang="en-US" b="1" dirty="0"/>
              <a:t>prev_size </a:t>
            </a:r>
            <a:r>
              <a:rPr lang="en-US" dirty="0"/>
              <a:t>instead of </a:t>
            </a:r>
            <a:r>
              <a:rPr lang="en-US" i="1" dirty="0"/>
              <a:t>mmap_chunk_2 </a:t>
            </a:r>
            <a:r>
              <a:rPr lang="en-US" b="1" i="1" dirty="0"/>
              <a:t>size</a:t>
            </a:r>
          </a:p>
          <a:p>
            <a:pPr lvl="1"/>
            <a:r>
              <a:rPr lang="en-US" b="1" dirty="0"/>
              <a:t>Free</a:t>
            </a:r>
            <a:r>
              <a:rPr lang="en-US" dirty="0"/>
              <a:t> </a:t>
            </a:r>
            <a:r>
              <a:rPr lang="en-US" i="1" dirty="0"/>
              <a:t>mmap_chunk_1 </a:t>
            </a:r>
            <a:r>
              <a:rPr lang="en-US" dirty="0"/>
              <a:t>instead of </a:t>
            </a:r>
            <a:r>
              <a:rPr lang="en-US" i="1" dirty="0"/>
              <a:t>mmap_chunk_2</a:t>
            </a:r>
          </a:p>
          <a:p>
            <a:pPr lvl="1"/>
            <a:r>
              <a:rPr lang="en-US" dirty="0"/>
              <a:t>Fix the ‘write’ that occurrences to demonstrate impact</a:t>
            </a:r>
          </a:p>
          <a:p>
            <a:pPr lvl="1"/>
            <a:r>
              <a:rPr lang="en-US" dirty="0"/>
              <a:t>Fix print statements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505127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9440-6BF2-C145-8F15-0E3B4A78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Only Going Through </a:t>
            </a:r>
            <a:r>
              <a:rPr lang="en-US" u="sng" dirty="0"/>
              <a:t>Changes</a:t>
            </a:r>
          </a:p>
        </p:txBody>
      </p:sp>
      <p:pic>
        <p:nvPicPr>
          <p:cNvPr id="2050" name="Picture 2" descr="Change is bad! mmmmmm'kay - mr mackey | Meme Generator">
            <a:extLst>
              <a:ext uri="{FF2B5EF4-FFF2-40B4-BE49-F238E27FC236}">
                <a16:creationId xmlns:a16="http://schemas.microsoft.com/office/drawing/2014/main" id="{9C271297-B75C-AC43-B32B-0F7040D3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4959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CEED-3DA1-4C45-8F9D-5341F407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Hell is </a:t>
            </a:r>
            <a:r>
              <a:rPr lang="en-US" dirty="0" err="1"/>
              <a:t>Mmap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1E50-A1AA-0947-AAC7-1C8D61B4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8151237" cy="3263504"/>
          </a:xfrm>
        </p:spPr>
        <p:txBody>
          <a:bodyPr/>
          <a:lstStyle/>
          <a:p>
            <a:r>
              <a:rPr lang="en-US" dirty="0"/>
              <a:t>“Creates a new mapping in the virtual address space” – </a:t>
            </a:r>
            <a:r>
              <a:rPr lang="en-US" i="1" dirty="0"/>
              <a:t>Man</a:t>
            </a:r>
          </a:p>
          <a:p>
            <a:r>
              <a:rPr lang="en-US" dirty="0"/>
              <a:t>Used all over the place for mapping programs:</a:t>
            </a:r>
          </a:p>
          <a:p>
            <a:pPr lvl="1"/>
            <a:r>
              <a:rPr lang="en-US" dirty="0"/>
              <a:t>Below is a start up of the </a:t>
            </a:r>
            <a:r>
              <a:rPr lang="en-US" b="1" i="1" dirty="0"/>
              <a:t>UAF</a:t>
            </a:r>
            <a:r>
              <a:rPr lang="en-US" dirty="0"/>
              <a:t> challenge</a:t>
            </a:r>
          </a:p>
        </p:txBody>
      </p:sp>
      <p:pic>
        <p:nvPicPr>
          <p:cNvPr id="7" name="Picture 6" descr="Start of the UAF CTF challenge">
            <a:extLst>
              <a:ext uri="{FF2B5EF4-FFF2-40B4-BE49-F238E27FC236}">
                <a16:creationId xmlns:a16="http://schemas.microsoft.com/office/drawing/2014/main" id="{0307A8F3-648A-5A46-83B5-F2DCAF9C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3" y="2571750"/>
            <a:ext cx="7110235" cy="21409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36E2A3-F259-EC46-9CBD-7A94650863BB}"/>
              </a:ext>
            </a:extLst>
          </p:cNvPr>
          <p:cNvCxnSpPr>
            <a:cxnSpLocks/>
          </p:cNvCxnSpPr>
          <p:nvPr/>
        </p:nvCxnSpPr>
        <p:spPr>
          <a:xfrm>
            <a:off x="364113" y="274378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CF4C21-525D-2E4B-8985-D04FA57667CE}"/>
              </a:ext>
            </a:extLst>
          </p:cNvPr>
          <p:cNvCxnSpPr>
            <a:cxnSpLocks/>
          </p:cNvCxnSpPr>
          <p:nvPr/>
        </p:nvCxnSpPr>
        <p:spPr>
          <a:xfrm>
            <a:off x="364113" y="307705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779EB-1CD4-5644-A1B1-DF37E6CB2B15}"/>
              </a:ext>
            </a:extLst>
          </p:cNvPr>
          <p:cNvCxnSpPr>
            <a:cxnSpLocks/>
          </p:cNvCxnSpPr>
          <p:nvPr/>
        </p:nvCxnSpPr>
        <p:spPr>
          <a:xfrm>
            <a:off x="364113" y="3581150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902A1-C9E3-A644-A06B-EB7D071AF0DE}"/>
              </a:ext>
            </a:extLst>
          </p:cNvPr>
          <p:cNvCxnSpPr>
            <a:cxnSpLocks/>
          </p:cNvCxnSpPr>
          <p:nvPr/>
        </p:nvCxnSpPr>
        <p:spPr>
          <a:xfrm>
            <a:off x="364113" y="3884275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8AEC1-BDE2-424C-8403-97A218922831}"/>
              </a:ext>
            </a:extLst>
          </p:cNvPr>
          <p:cNvCxnSpPr>
            <a:cxnSpLocks/>
          </p:cNvCxnSpPr>
          <p:nvPr/>
        </p:nvCxnSpPr>
        <p:spPr>
          <a:xfrm>
            <a:off x="364113" y="439841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D108F-7D9C-7741-8622-2F8444AF013C}"/>
              </a:ext>
            </a:extLst>
          </p:cNvPr>
          <p:cNvCxnSpPr>
            <a:cxnSpLocks/>
          </p:cNvCxnSpPr>
          <p:nvPr/>
        </p:nvCxnSpPr>
        <p:spPr>
          <a:xfrm>
            <a:off x="364113" y="471267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819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AA5-D0DF-9C46-8FD3-ABEDB77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Current Memory Setup</a:t>
            </a:r>
          </a:p>
        </p:txBody>
      </p:sp>
      <p:pic>
        <p:nvPicPr>
          <p:cNvPr id="5" name="Content Placeholder 4" descr="Mmap Overlapping chunks memory layout">
            <a:extLst>
              <a:ext uri="{FF2B5EF4-FFF2-40B4-BE49-F238E27FC236}">
                <a16:creationId xmlns:a16="http://schemas.microsoft.com/office/drawing/2014/main" id="{F53B2FCA-8AA4-1C45-A703-7B32C08A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70" y="1236541"/>
            <a:ext cx="4772259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2395713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FA3-0A4E-164A-BF59-5F62290F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Overlap with prev_size</a:t>
            </a:r>
          </a:p>
        </p:txBody>
      </p:sp>
      <p:pic>
        <p:nvPicPr>
          <p:cNvPr id="29" name="Content Placeholder 28" descr="Diagram&#10;&#10;Description automatically generated">
            <a:extLst>
              <a:ext uri="{FF2B5EF4-FFF2-40B4-BE49-F238E27FC236}">
                <a16:creationId xmlns:a16="http://schemas.microsoft.com/office/drawing/2014/main" id="{264D79A6-D111-1A42-9609-63E52EDD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613" y="1236541"/>
            <a:ext cx="4724774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92812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FA3-0A4E-164A-BF59-5F62290F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Memory Overlap with prev_size</a:t>
            </a:r>
          </a:p>
        </p:txBody>
      </p:sp>
      <p:pic>
        <p:nvPicPr>
          <p:cNvPr id="29" name="Content Placeholder 28" descr="Diagram&#10;&#10;Description automatically generated">
            <a:extLst>
              <a:ext uri="{FF2B5EF4-FFF2-40B4-BE49-F238E27FC236}">
                <a16:creationId xmlns:a16="http://schemas.microsoft.com/office/drawing/2014/main" id="{264D79A6-D111-1A42-9609-63E52EDDE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658830"/>
            <a:ext cx="3886200" cy="2684282"/>
          </a:xfrm>
          <a:noFill/>
        </p:spPr>
      </p:pic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A2EED08-6A9C-4884-94B8-1812486C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Prev_size of </a:t>
            </a:r>
            <a:r>
              <a:rPr lang="en-US" b="1" i="1" dirty="0"/>
              <a:t>mmap_chunk_1</a:t>
            </a:r>
            <a:r>
              <a:rPr lang="en-US" dirty="0"/>
              <a:t> overlaps </a:t>
            </a:r>
            <a:r>
              <a:rPr lang="en-US" b="1" i="1" dirty="0"/>
              <a:t>mmap_chunk_2</a:t>
            </a:r>
          </a:p>
          <a:p>
            <a:r>
              <a:rPr lang="en-US" dirty="0"/>
              <a:t>Freeing </a:t>
            </a:r>
            <a:r>
              <a:rPr lang="en-US" b="1" i="1" dirty="0"/>
              <a:t>mmap_chunk_1</a:t>
            </a:r>
            <a:r>
              <a:rPr lang="en-US" dirty="0"/>
              <a:t> will free </a:t>
            </a:r>
            <a:r>
              <a:rPr lang="en-US" b="1" i="1" dirty="0"/>
              <a:t>mmap_chunk_2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67618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68E9-4FE5-174A-9DC4-4DD498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the prev_size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D08417F-708F-0F46-A072-2B7D96623F44}"/>
              </a:ext>
            </a:extLst>
          </p:cNvPr>
          <p:cNvSpPr txBox="1">
            <a:spLocks/>
          </p:cNvSpPr>
          <p:nvPr/>
        </p:nvSpPr>
        <p:spPr>
          <a:xfrm>
            <a:off x="510443" y="2422768"/>
            <a:ext cx="3738828" cy="2720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</a:t>
            </a:r>
            <a:r>
              <a:rPr lang="en-US" i="1" dirty="0"/>
              <a:t>mmap_chunk1’s </a:t>
            </a:r>
            <a:r>
              <a:rPr lang="en-US" dirty="0"/>
              <a:t>prev</a:t>
            </a:r>
            <a:r>
              <a:rPr lang="en-US" i="1" dirty="0"/>
              <a:t>_</a:t>
            </a:r>
            <a:r>
              <a:rPr lang="en-US" dirty="0"/>
              <a:t>size to our fake value</a:t>
            </a:r>
          </a:p>
          <a:p>
            <a:r>
              <a:rPr lang="en-US" dirty="0"/>
              <a:t>Announce the vulnerability!</a:t>
            </a:r>
          </a:p>
          <a:p>
            <a:pPr lvl="1"/>
            <a:r>
              <a:rPr lang="en-US" dirty="0"/>
              <a:t>Make it clear what is </a:t>
            </a:r>
            <a:r>
              <a:rPr lang="en-US" i="1" dirty="0"/>
              <a:t>required</a:t>
            </a:r>
            <a:r>
              <a:rPr lang="en-US" dirty="0"/>
              <a:t> to exploit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9AD344AF-F6F7-6B45-BD21-CECC055C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6872B-9261-3241-AA07-AE2B47F3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921" y="1268019"/>
            <a:ext cx="7886700" cy="712984"/>
          </a:xfrm>
        </p:spPr>
      </p:pic>
    </p:spTree>
    <p:extLst>
      <p:ext uri="{BB962C8B-B14F-4D97-AF65-F5344CB8AC3E}">
        <p14:creationId xmlns:p14="http://schemas.microsoft.com/office/powerpoint/2010/main" val="738196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686-FBDC-F449-883A-6C48D0E3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Free The Corrupted Chunk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4B3C7A-2E11-4722-A07D-5BEB566D8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 err="1"/>
              <a:t>Munmap</a:t>
            </a:r>
            <a:r>
              <a:rPr lang="en-US" dirty="0"/>
              <a:t> (</a:t>
            </a:r>
            <a:r>
              <a:rPr lang="en-US" b="1" i="1" dirty="0"/>
              <a:t>free</a:t>
            </a:r>
            <a:r>
              <a:rPr lang="en-US" dirty="0"/>
              <a:t>) the </a:t>
            </a:r>
            <a:r>
              <a:rPr lang="en-US" i="1" dirty="0"/>
              <a:t>mmap_chunk1</a:t>
            </a:r>
          </a:p>
          <a:p>
            <a:r>
              <a:rPr lang="en-US" dirty="0"/>
              <a:t>Still a pointer to </a:t>
            </a:r>
            <a:r>
              <a:rPr lang="en-US" i="1" dirty="0"/>
              <a:t>mmap_chunk2</a:t>
            </a:r>
            <a:r>
              <a:rPr lang="en-US" dirty="0"/>
              <a:t>!</a:t>
            </a:r>
          </a:p>
        </p:txBody>
      </p:sp>
      <p:pic>
        <p:nvPicPr>
          <p:cNvPr id="6" name="Picture 5" descr="Mmap chunk 2 prev_size overlap while free">
            <a:extLst>
              <a:ext uri="{FF2B5EF4-FFF2-40B4-BE49-F238E27FC236}">
                <a16:creationId xmlns:a16="http://schemas.microsoft.com/office/drawing/2014/main" id="{84A55DE2-F905-8940-BCF5-A7D657BB8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544" y="1268019"/>
            <a:ext cx="3754418" cy="32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120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D58-5C5E-6C4C-8B82-8D61E1A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the Corrupted Chunk –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D42C58-3058-794E-B2ED-DC47DDDAFDC5}"/>
              </a:ext>
            </a:extLst>
          </p:cNvPr>
          <p:cNvSpPr txBox="1">
            <a:spLocks/>
          </p:cNvSpPr>
          <p:nvPr/>
        </p:nvSpPr>
        <p:spPr>
          <a:xfrm>
            <a:off x="628650" y="2235199"/>
            <a:ext cx="3886200" cy="25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Frees </a:t>
            </a:r>
            <a:r>
              <a:rPr lang="en-US" b="1" i="1" dirty="0"/>
              <a:t>both</a:t>
            </a:r>
            <a:r>
              <a:rPr lang="en-US" dirty="0"/>
              <a:t> of the chunks</a:t>
            </a:r>
          </a:p>
          <a:p>
            <a:r>
              <a:rPr lang="en-US" dirty="0"/>
              <a:t>Pointer mmap_chunk1 still thinks there is memory there though!</a:t>
            </a:r>
          </a:p>
          <a:p>
            <a:r>
              <a:rPr lang="en-US" dirty="0"/>
              <a:t>Sets new </a:t>
            </a:r>
            <a:r>
              <a:rPr lang="en-US" i="1" dirty="0" err="1"/>
              <a:t>mmap_threshold</a:t>
            </a:r>
            <a:endParaRPr lang="en-US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149D32-EC66-6A48-8245-E5B4F9501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37773"/>
            <a:ext cx="7886700" cy="780267"/>
          </a:xfrm>
        </p:spPr>
      </p:pic>
      <p:pic>
        <p:nvPicPr>
          <p:cNvPr id="11" name="Picture 10" descr="Mmap chunk 2 prev_size overlap while free">
            <a:extLst>
              <a:ext uri="{FF2B5EF4-FFF2-40B4-BE49-F238E27FC236}">
                <a16:creationId xmlns:a16="http://schemas.microsoft.com/office/drawing/2014/main" id="{F5F74AB7-E0B8-6241-B068-58E2B4CA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31945"/>
            <a:ext cx="2542166" cy="21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7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the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7" name="Content Placeholder 6" descr="Mmap chunk reallocated overlapping on the prev_size">
            <a:extLst>
              <a:ext uri="{FF2B5EF4-FFF2-40B4-BE49-F238E27FC236}">
                <a16:creationId xmlns:a16="http://schemas.microsoft.com/office/drawing/2014/main" id="{CAE96838-4B05-C94E-B7FA-4BF493EAE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369219"/>
            <a:ext cx="3528508" cy="3047348"/>
          </a:xfrm>
        </p:spPr>
      </p:pic>
    </p:spTree>
    <p:extLst>
      <p:ext uri="{BB962C8B-B14F-4D97-AF65-F5344CB8AC3E}">
        <p14:creationId xmlns:p14="http://schemas.microsoft.com/office/powerpoint/2010/main" val="3079725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2F32-C803-CE4F-A7E9-BD8A2894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Else is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680C-E053-3143-921E-F425878C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 few </a:t>
            </a:r>
            <a:r>
              <a:rPr lang="en-US" i="1" dirty="0"/>
              <a:t>mmap_chunk_1</a:t>
            </a:r>
            <a:r>
              <a:rPr lang="en-US" dirty="0"/>
              <a:t> to </a:t>
            </a:r>
            <a:r>
              <a:rPr lang="en-US" i="1" dirty="0"/>
              <a:t>mmap_chunk_2’s</a:t>
            </a:r>
            <a:r>
              <a:rPr lang="en-US" dirty="0"/>
              <a:t> for demonstrating impact</a:t>
            </a:r>
          </a:p>
        </p:txBody>
      </p:sp>
      <p:pic>
        <p:nvPicPr>
          <p:cNvPr id="5" name="Picture 4" descr="Overlapping chunk code screenshots">
            <a:extLst>
              <a:ext uri="{FF2B5EF4-FFF2-40B4-BE49-F238E27FC236}">
                <a16:creationId xmlns:a16="http://schemas.microsoft.com/office/drawing/2014/main" id="{C1BA143E-4E1E-D449-95CC-54A22D14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713"/>
            <a:ext cx="9144000" cy="29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939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9001-88A5-CA4E-BDDA-26DCF519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Anything Else We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EAD5-3179-A543-9C59-7C3FB5E33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Raw memory allocations and deallocations are controlled by us!?</a:t>
            </a:r>
          </a:p>
          <a:p>
            <a:r>
              <a:rPr lang="en-US" dirty="0"/>
              <a:t>What can be done with this?</a:t>
            </a:r>
          </a:p>
          <a:p>
            <a:r>
              <a:rPr lang="en-US" dirty="0" err="1"/>
              <a:t>Tukan</a:t>
            </a:r>
            <a:r>
              <a:rPr lang="en-US" dirty="0"/>
              <a:t> goes off on this</a:t>
            </a:r>
          </a:p>
          <a:p>
            <a:endParaRPr lang="en-US" dirty="0"/>
          </a:p>
        </p:txBody>
      </p:sp>
      <p:pic>
        <p:nvPicPr>
          <p:cNvPr id="3074" name="Picture 2" descr="Dexterity: The New Staple For Thinking And Working">
            <a:extLst>
              <a:ext uri="{FF2B5EF4-FFF2-40B4-BE49-F238E27FC236}">
                <a16:creationId xmlns:a16="http://schemas.microsoft.com/office/drawing/2014/main" id="{0BD13EAD-1718-7841-9573-FDDBC5D36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5757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657259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654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F07-9A2A-054C-B6DF-DFE1A7DC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Munmap</a:t>
            </a:r>
            <a:r>
              <a:rPr lang="en-US" dirty="0"/>
              <a:t> – Inverse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9910-32BB-104C-92C1-C14218E16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i="1" dirty="0" err="1"/>
              <a:t>Unmap</a:t>
            </a:r>
            <a:r>
              <a:rPr lang="en-US" dirty="0"/>
              <a:t> pages of memory” – </a:t>
            </a:r>
            <a:r>
              <a:rPr lang="en-US" i="1" dirty="0"/>
              <a:t>Man</a:t>
            </a:r>
            <a:r>
              <a:rPr lang="en-US" dirty="0"/>
              <a:t> </a:t>
            </a:r>
          </a:p>
          <a:p>
            <a:r>
              <a:rPr lang="en-US" dirty="0"/>
              <a:t>Remove the virtual memory allocated by </a:t>
            </a:r>
            <a:r>
              <a:rPr lang="en-US" i="1" dirty="0" err="1"/>
              <a:t>mmap</a:t>
            </a:r>
            <a:endParaRPr lang="en-US" dirty="0"/>
          </a:p>
        </p:txBody>
      </p:sp>
      <p:pic>
        <p:nvPicPr>
          <p:cNvPr id="1026" name="Picture 2" descr="Don't Throw Away Your Trash | Paperless Forms">
            <a:extLst>
              <a:ext uri="{FF2B5EF4-FFF2-40B4-BE49-F238E27FC236}">
                <a16:creationId xmlns:a16="http://schemas.microsoft.com/office/drawing/2014/main" id="{9A5F889A-6781-224B-9A19-DFFA5C00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909196"/>
            <a:ext cx="3886200" cy="21835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765074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DFC5-061F-C24A-A5F1-32AD970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C00E-191C-4143-83AE-A64DAC3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Rewrite symbol resolution process to get function to point to </a:t>
            </a:r>
            <a:r>
              <a:rPr lang="en-US" b="1" i="1" dirty="0"/>
              <a:t>system</a:t>
            </a:r>
            <a:r>
              <a:rPr lang="en-US" dirty="0"/>
              <a:t> instead of the other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Corrupt size of </a:t>
            </a:r>
            <a:r>
              <a:rPr lang="en-US" dirty="0" err="1"/>
              <a:t>mmap</a:t>
            </a:r>
            <a:r>
              <a:rPr lang="en-US" dirty="0"/>
              <a:t> chunk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Munmap</a:t>
            </a:r>
            <a:r>
              <a:rPr lang="en-US" dirty="0"/>
              <a:t> with </a:t>
            </a:r>
            <a:r>
              <a:rPr lang="en-US" b="1" i="1" dirty="0"/>
              <a:t>Part of </a:t>
            </a:r>
            <a:r>
              <a:rPr lang="en-US" b="1" i="1" dirty="0" err="1"/>
              <a:t>LibC</a:t>
            </a:r>
            <a:endParaRPr lang="en-US" b="1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Reallocate over the top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Rewrite the symbol resolution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gnu.hash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dynsym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Resolve function to control the executed code!</a:t>
            </a:r>
          </a:p>
        </p:txBody>
      </p:sp>
    </p:spTree>
    <p:extLst>
      <p:ext uri="{BB962C8B-B14F-4D97-AF65-F5344CB8AC3E}">
        <p14:creationId xmlns:p14="http://schemas.microsoft.com/office/powerpoint/2010/main" val="10348251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52AA99-68C6-2445-B891-30769ACB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422" y="1547446"/>
            <a:ext cx="4921147" cy="308527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15E1C-1A87-6A4A-88D0-26B4CE91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with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370F-0C41-9A43-A343-63ECE52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Corrupting the size is the same as before: </a:t>
            </a:r>
          </a:p>
          <a:p>
            <a:pPr lvl="1"/>
            <a:r>
              <a:rPr lang="en-US" dirty="0"/>
              <a:t>Except, get </a:t>
            </a:r>
            <a:r>
              <a:rPr lang="en-US" b="1" i="1" dirty="0" err="1"/>
              <a:t>munmap</a:t>
            </a:r>
            <a:r>
              <a:rPr lang="en-US" dirty="0"/>
              <a:t> to include part of 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en-US" dirty="0"/>
              <a:t>Specifically, the </a:t>
            </a:r>
            <a:r>
              <a:rPr lang="en-US" i="1" dirty="0"/>
              <a:t>.</a:t>
            </a:r>
            <a:r>
              <a:rPr lang="en-US" i="1" dirty="0" err="1"/>
              <a:t>gnu.hash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.</a:t>
            </a:r>
            <a:r>
              <a:rPr lang="en-US" i="1" dirty="0" err="1"/>
              <a:t>dynsym</a:t>
            </a:r>
            <a:r>
              <a:rPr lang="en-US" dirty="0"/>
              <a:t> sections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98351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0100D41-4ECB-9047-95A1-CFF8F324E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81" y="50800"/>
            <a:ext cx="8042038" cy="50419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277522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2FB6-6E1A-B946-9DEB-A51AA5C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Corrupted Symbol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3D22-9DA5-8148-B3B0-73E27D2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symbol resolution process to barely work:</a:t>
            </a:r>
          </a:p>
          <a:p>
            <a:pPr lvl="1"/>
            <a:r>
              <a:rPr lang="en-US" dirty="0"/>
              <a:t>Fix </a:t>
            </a:r>
            <a:r>
              <a:rPr lang="en-US" i="1" dirty="0" err="1"/>
              <a:t>l_gnu_bitmask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l_gnu_buckets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l_gnu_chain_zero</a:t>
            </a:r>
            <a:r>
              <a:rPr lang="en-US" dirty="0"/>
              <a:t> for the symbol</a:t>
            </a:r>
          </a:p>
          <a:p>
            <a:r>
              <a:rPr lang="en-US" dirty="0"/>
              <a:t>Symbol Table has </a:t>
            </a:r>
            <a:r>
              <a:rPr lang="en-US" b="1" i="1" dirty="0"/>
              <a:t>RELATIVE </a:t>
            </a:r>
            <a:r>
              <a:rPr lang="en-US" dirty="0"/>
              <a:t>entries:</a:t>
            </a:r>
          </a:p>
          <a:p>
            <a:pPr lvl="1"/>
            <a:r>
              <a:rPr lang="en-US" dirty="0"/>
              <a:t>Point the new entry to </a:t>
            </a:r>
            <a:r>
              <a:rPr lang="en-US" b="1" i="1" dirty="0"/>
              <a:t>system</a:t>
            </a:r>
          </a:p>
          <a:p>
            <a:r>
              <a:rPr lang="en-US" dirty="0"/>
              <a:t>Pop a shell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/>
              <a:t>Full challenge for this in </a:t>
            </a:r>
            <a:r>
              <a:rPr lang="en-US" i="1" dirty="0"/>
              <a:t>challenge1</a:t>
            </a:r>
            <a:endParaRPr lang="en-US" dirty="0"/>
          </a:p>
          <a:p>
            <a:pPr lvl="1"/>
            <a:r>
              <a:rPr lang="en-US" dirty="0"/>
              <a:t>Detailed Explanation: </a:t>
            </a:r>
            <a:r>
              <a:rPr lang="en-US" dirty="0">
                <a:hlinkClick r:id="rId2"/>
              </a:rPr>
              <a:t>https://maxwelldulin.com/BlogPost?post=6967456768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07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8A5-6583-C444-9076-33EDAE3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0387-C3A8-DF47-8BC4-7089BB4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</a:t>
            </a:r>
            <a:r>
              <a:rPr lang="en-US" dirty="0" err="1"/>
              <a:t>LibC</a:t>
            </a:r>
            <a:r>
              <a:rPr lang="en-US" dirty="0"/>
              <a:t> with our own chunk</a:t>
            </a:r>
          </a:p>
          <a:p>
            <a:r>
              <a:rPr lang="en-US" dirty="0"/>
              <a:t>Rewrite symbol table information</a:t>
            </a:r>
          </a:p>
          <a:p>
            <a:r>
              <a:rPr lang="en-US" dirty="0"/>
              <a:t>Pop shell on new function resolving</a:t>
            </a:r>
          </a:p>
        </p:txBody>
      </p:sp>
    </p:spTree>
    <p:extLst>
      <p:ext uri="{BB962C8B-B14F-4D97-AF65-F5344CB8AC3E}">
        <p14:creationId xmlns:p14="http://schemas.microsoft.com/office/powerpoint/2010/main" val="18008898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1103-E973-FE47-A820-8D775DB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CE8A-55AA-5944-9322-3CD42A22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https://linux-kernel-labs.github.io/refs/heads/master/labs/memory_mapping.html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https://man7.org/linux/man-pages/man2/mmap.2.html</a:t>
            </a:r>
            <a:endParaRPr lang="en-US" dirty="0"/>
          </a:p>
          <a:p>
            <a:r>
              <a:rPr lang="en-US" dirty="0">
                <a:hlinkClick r:id="rId4"/>
              </a:rPr>
              <a:t>https://maxwelldulin.com/BlogPost?post=6967456768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http://tukan.farm/2016/07/27/munmap-madness/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541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16AE-0F10-E64B-B7E9-8CF8AE8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How Does this Apply to Malloc?</a:t>
            </a:r>
          </a:p>
        </p:txBody>
      </p:sp>
      <p:pic>
        <p:nvPicPr>
          <p:cNvPr id="2050" name="Picture 2" descr="Top 10 Best Hulk Fight Scenes - Hulk Smash - YouTube">
            <a:extLst>
              <a:ext uri="{FF2B5EF4-FFF2-40B4-BE49-F238E27FC236}">
                <a16:creationId xmlns:a16="http://schemas.microsoft.com/office/drawing/2014/main" id="{F316B7AD-322C-5248-938C-D9CDDEC2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272019"/>
            <a:ext cx="4629150" cy="25923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48A2743-CDB6-449A-863D-9CA33BBE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Giant allocations use </a:t>
            </a:r>
            <a:r>
              <a:rPr lang="en-US" b="1" i="1" dirty="0" err="1"/>
              <a:t>mmap</a:t>
            </a:r>
            <a:r>
              <a:rPr lang="en-US" dirty="0"/>
              <a:t>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major fragmentation on the regular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C1ADD-7449-4892-B71A-29848BAB8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5768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662409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1913</Words>
  <Application>Microsoft Macintosh PowerPoint</Application>
  <PresentationFormat>On-screen Show (16:9)</PresentationFormat>
  <Paragraphs>322</Paragraphs>
  <Slides>75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Avenir Book</vt:lpstr>
      <vt:lpstr>Avenir Medium</vt:lpstr>
      <vt:lpstr>Calibri</vt:lpstr>
      <vt:lpstr>Wingdings</vt:lpstr>
      <vt:lpstr>SI Presentation Template 2016</vt:lpstr>
      <vt:lpstr>Mmap Chunks</vt:lpstr>
      <vt:lpstr>Chunk Data Structure – Review  </vt:lpstr>
      <vt:lpstr>Size - Metadata</vt:lpstr>
      <vt:lpstr>Size - Metadata</vt:lpstr>
      <vt:lpstr>Mmap Metadata – Review </vt:lpstr>
      <vt:lpstr>What Hell is Mmap?</vt:lpstr>
      <vt:lpstr>Munmap – Inverse of Mmap</vt:lpstr>
      <vt:lpstr>How Does this Apply to Malloc?</vt:lpstr>
      <vt:lpstr>MMap Chunks</vt:lpstr>
      <vt:lpstr>MMap Chunk Fields #1</vt:lpstr>
      <vt:lpstr>MMap Chunk Fields #2</vt:lpstr>
      <vt:lpstr>Freeing Mmap Chunks</vt:lpstr>
      <vt:lpstr>MMap Chunks Size Allocations</vt:lpstr>
      <vt:lpstr>Why?</vt:lpstr>
      <vt:lpstr>Flashback…</vt:lpstr>
      <vt:lpstr>Overview</vt:lpstr>
      <vt:lpstr>Attack Strategy Visual – 1 </vt:lpstr>
      <vt:lpstr>Attack Strategy Visual – 2 </vt:lpstr>
      <vt:lpstr>Attacks – Overlapping Chunks</vt:lpstr>
      <vt:lpstr>Corrupting the Size Diagram – 1 </vt:lpstr>
      <vt:lpstr>Corrupting the Size Diagram – 2 </vt:lpstr>
      <vt:lpstr>Corrupting the Size Diagram – Mmap 1</vt:lpstr>
      <vt:lpstr>Corrupting the Size Diagram – Mmap 2  </vt:lpstr>
      <vt:lpstr>Crafting a Fake Size</vt:lpstr>
      <vt:lpstr>Exploiting with Overlap – Free the Chunk</vt:lpstr>
      <vt:lpstr>Exploiting with UAF – Refill </vt:lpstr>
      <vt:lpstr>Prev_size Overlap</vt:lpstr>
      <vt:lpstr>Prev_size Overlap – Freeing</vt:lpstr>
      <vt:lpstr>Prev_size Overlap – Freeing</vt:lpstr>
      <vt:lpstr>Requirements</vt:lpstr>
      <vt:lpstr>Drawbacks </vt:lpstr>
      <vt:lpstr>Interactive Walkthrough!</vt:lpstr>
      <vt:lpstr>Requirements of POC</vt:lpstr>
      <vt:lpstr>Let’s Get Started! </vt:lpstr>
      <vt:lpstr>Create Mmap Chunks</vt:lpstr>
      <vt:lpstr>Mmap Chunk Allocation</vt:lpstr>
      <vt:lpstr>Better Diagram</vt:lpstr>
      <vt:lpstr>Before Allocation – Vmmap </vt:lpstr>
      <vt:lpstr>After Allocation – Vmmap </vt:lpstr>
      <vt:lpstr>Corrupting the Size</vt:lpstr>
      <vt:lpstr>Corrupting the Size</vt:lpstr>
      <vt:lpstr>Calculating the size</vt:lpstr>
      <vt:lpstr>Corrupt the Size</vt:lpstr>
      <vt:lpstr>Free The Corrupted Chunk</vt:lpstr>
      <vt:lpstr>Free the Corrupted Chunk – Code</vt:lpstr>
      <vt:lpstr>Is Mmap_chunk1 really free?</vt:lpstr>
      <vt:lpstr>Overlap the Chunk</vt:lpstr>
      <vt:lpstr>Two Pointers – One Memory</vt:lpstr>
      <vt:lpstr>Demonstrate Impact!</vt:lpstr>
      <vt:lpstr>Show the Chunks Odd Writes</vt:lpstr>
      <vt:lpstr>Demonstrate by Sizes</vt:lpstr>
      <vt:lpstr>Compare Pointers (assert) </vt:lpstr>
      <vt:lpstr>More…</vt:lpstr>
      <vt:lpstr>Goal Is For Others to Learn</vt:lpstr>
      <vt:lpstr>Prev_size Challenge!</vt:lpstr>
      <vt:lpstr>Prev_size Overlap</vt:lpstr>
      <vt:lpstr>Prev_size Overlap – Freeing</vt:lpstr>
      <vt:lpstr>Exercise Time!</vt:lpstr>
      <vt:lpstr>Only Going Through Changes</vt:lpstr>
      <vt:lpstr>Current Memory Setup</vt:lpstr>
      <vt:lpstr>Memory Overlap with prev_size</vt:lpstr>
      <vt:lpstr>Memory Overlap with prev_size</vt:lpstr>
      <vt:lpstr>Corrupt the prev_size</vt:lpstr>
      <vt:lpstr>Free The Corrupted Chunk</vt:lpstr>
      <vt:lpstr>Free the Corrupted Chunk – Code</vt:lpstr>
      <vt:lpstr>Overlap the Chunk</vt:lpstr>
      <vt:lpstr>Everything Else is the Same</vt:lpstr>
      <vt:lpstr>Anything Else We Can Do?</vt:lpstr>
      <vt:lpstr>House of Muney</vt:lpstr>
      <vt:lpstr>House of Muney</vt:lpstr>
      <vt:lpstr>Overlap with LibC</vt:lpstr>
      <vt:lpstr>PowerPoint Presentation</vt:lpstr>
      <vt:lpstr>Corrupted Symbol Resolution</vt:lpstr>
      <vt:lpstr>Demo!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Mmap Chunks</dc:title>
  <dc:creator>Microsoft Office User</dc:creator>
  <cp:lastModifiedBy>Microsoft Office User</cp:lastModifiedBy>
  <cp:revision>68</cp:revision>
  <dcterms:created xsi:type="dcterms:W3CDTF">2021-05-04T21:49:06Z</dcterms:created>
  <dcterms:modified xsi:type="dcterms:W3CDTF">2022-07-07T23:48:28Z</dcterms:modified>
</cp:coreProperties>
</file>