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2"/>
  </p:notesMasterIdLst>
  <p:sldIdLst>
    <p:sldId id="330" r:id="rId2"/>
    <p:sldId id="331" r:id="rId3"/>
    <p:sldId id="332" r:id="rId4"/>
    <p:sldId id="351" r:id="rId5"/>
    <p:sldId id="424" r:id="rId6"/>
    <p:sldId id="283" r:id="rId7"/>
    <p:sldId id="399" r:id="rId8"/>
    <p:sldId id="383" r:id="rId9"/>
    <p:sldId id="356" r:id="rId10"/>
    <p:sldId id="402" r:id="rId11"/>
    <p:sldId id="403" r:id="rId12"/>
    <p:sldId id="404" r:id="rId13"/>
    <p:sldId id="405" r:id="rId14"/>
    <p:sldId id="401" r:id="rId15"/>
    <p:sldId id="384" r:id="rId16"/>
    <p:sldId id="406" r:id="rId17"/>
    <p:sldId id="407" r:id="rId18"/>
    <p:sldId id="408" r:id="rId19"/>
    <p:sldId id="338" r:id="rId20"/>
    <p:sldId id="334" r:id="rId21"/>
    <p:sldId id="454" r:id="rId22"/>
    <p:sldId id="335" r:id="rId23"/>
    <p:sldId id="337" r:id="rId24"/>
    <p:sldId id="409" r:id="rId25"/>
    <p:sldId id="410" r:id="rId26"/>
    <p:sldId id="411" r:id="rId27"/>
    <p:sldId id="382" r:id="rId28"/>
    <p:sldId id="390" r:id="rId29"/>
    <p:sldId id="339" r:id="rId30"/>
    <p:sldId id="422" r:id="rId31"/>
    <p:sldId id="423" r:id="rId32"/>
    <p:sldId id="341" r:id="rId33"/>
    <p:sldId id="342" r:id="rId34"/>
    <p:sldId id="392" r:id="rId35"/>
    <p:sldId id="354" r:id="rId36"/>
    <p:sldId id="353" r:id="rId37"/>
    <p:sldId id="393" r:id="rId38"/>
    <p:sldId id="394" r:id="rId39"/>
    <p:sldId id="395" r:id="rId40"/>
    <p:sldId id="396" r:id="rId41"/>
    <p:sldId id="352" r:id="rId42"/>
    <p:sldId id="397" r:id="rId43"/>
    <p:sldId id="340" r:id="rId44"/>
    <p:sldId id="412" r:id="rId45"/>
    <p:sldId id="413" r:id="rId46"/>
    <p:sldId id="414" r:id="rId47"/>
    <p:sldId id="416" r:id="rId48"/>
    <p:sldId id="415" r:id="rId49"/>
    <p:sldId id="417" r:id="rId50"/>
    <p:sldId id="418" r:id="rId51"/>
    <p:sldId id="419" r:id="rId52"/>
    <p:sldId id="420" r:id="rId53"/>
    <p:sldId id="421" r:id="rId54"/>
    <p:sldId id="425" r:id="rId55"/>
    <p:sldId id="436" r:id="rId56"/>
    <p:sldId id="438" r:id="rId57"/>
    <p:sldId id="437" r:id="rId58"/>
    <p:sldId id="439" r:id="rId59"/>
    <p:sldId id="426" r:id="rId60"/>
    <p:sldId id="427" r:id="rId61"/>
    <p:sldId id="429" r:id="rId62"/>
    <p:sldId id="430" r:id="rId63"/>
    <p:sldId id="431" r:id="rId64"/>
    <p:sldId id="432" r:id="rId65"/>
    <p:sldId id="433" r:id="rId66"/>
    <p:sldId id="434" r:id="rId67"/>
    <p:sldId id="440" r:id="rId68"/>
    <p:sldId id="441" r:id="rId69"/>
    <p:sldId id="442" r:id="rId70"/>
    <p:sldId id="444" r:id="rId71"/>
    <p:sldId id="446" r:id="rId72"/>
    <p:sldId id="447" r:id="rId73"/>
    <p:sldId id="448" r:id="rId74"/>
    <p:sldId id="449" r:id="rId75"/>
    <p:sldId id="451" r:id="rId76"/>
    <p:sldId id="450" r:id="rId77"/>
    <p:sldId id="452" r:id="rId78"/>
    <p:sldId id="355" r:id="rId79"/>
    <p:sldId id="453" r:id="rId80"/>
    <p:sldId id="391" r:id="rId8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1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64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88884-0776-4160-AF0A-95B4CFA0124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F744A3-0DB0-4775-9CC5-175AD15C56F4}">
      <dgm:prSet/>
      <dgm:spPr/>
      <dgm:t>
        <a:bodyPr/>
        <a:lstStyle/>
        <a:p>
          <a:pPr>
            <a:defRPr b="1"/>
          </a:pPr>
          <a:r>
            <a:rPr lang="en-US"/>
            <a:t>Allows to write to </a:t>
          </a:r>
          <a:r>
            <a:rPr lang="en-US" b="1"/>
            <a:t>ANYWHERE</a:t>
          </a:r>
          <a:r>
            <a:rPr lang="en-US"/>
            <a:t> in memory </a:t>
          </a:r>
        </a:p>
      </dgm:t>
    </dgm:pt>
    <dgm:pt modelId="{F0281DA9-C1F1-435D-9A08-9A84246E4125}" type="parTrans" cxnId="{9F94583E-3C0C-4B29-B1FB-C0C8FDC02731}">
      <dgm:prSet/>
      <dgm:spPr/>
      <dgm:t>
        <a:bodyPr/>
        <a:lstStyle/>
        <a:p>
          <a:endParaRPr lang="en-US"/>
        </a:p>
      </dgm:t>
    </dgm:pt>
    <dgm:pt modelId="{241A9B6E-7BFB-49BB-A6C1-E12AF975BBE2}" type="sibTrans" cxnId="{9F94583E-3C0C-4B29-B1FB-C0C8FDC02731}">
      <dgm:prSet/>
      <dgm:spPr/>
      <dgm:t>
        <a:bodyPr/>
        <a:lstStyle/>
        <a:p>
          <a:endParaRPr lang="en-US"/>
        </a:p>
      </dgm:t>
    </dgm:pt>
    <dgm:pt modelId="{DE2A7A2D-8E78-43D3-9C9B-D50E652D7B60}">
      <dgm:prSet/>
      <dgm:spPr/>
      <dgm:t>
        <a:bodyPr/>
        <a:lstStyle/>
        <a:p>
          <a:r>
            <a:rPr lang="en-US"/>
            <a:t>Cannot control the WHAT, only the WHERE</a:t>
          </a:r>
        </a:p>
      </dgm:t>
    </dgm:pt>
    <dgm:pt modelId="{9FE88190-D5D4-40DD-9FF6-DCFAB766FA21}" type="parTrans" cxnId="{ED1D580A-7E41-4899-BD0D-9CEDE05040D2}">
      <dgm:prSet/>
      <dgm:spPr/>
      <dgm:t>
        <a:bodyPr/>
        <a:lstStyle/>
        <a:p>
          <a:endParaRPr lang="en-US"/>
        </a:p>
      </dgm:t>
    </dgm:pt>
    <dgm:pt modelId="{EA6A7B12-C7BC-4D86-8CBD-85F242107AFF}" type="sibTrans" cxnId="{ED1D580A-7E41-4899-BD0D-9CEDE05040D2}">
      <dgm:prSet/>
      <dgm:spPr/>
      <dgm:t>
        <a:bodyPr/>
        <a:lstStyle/>
        <a:p>
          <a:endParaRPr lang="en-US"/>
        </a:p>
      </dgm:t>
    </dgm:pt>
    <dgm:pt modelId="{19342548-26BD-4708-BDC1-08A989C1FE4E}">
      <dgm:prSet/>
      <dgm:spPr/>
      <dgm:t>
        <a:bodyPr/>
        <a:lstStyle/>
        <a:p>
          <a:pPr>
            <a:defRPr b="1"/>
          </a:pPr>
          <a:r>
            <a:rPr lang="en-US" dirty="0"/>
            <a:t>Major part of many other techniques</a:t>
          </a:r>
        </a:p>
      </dgm:t>
    </dgm:pt>
    <dgm:pt modelId="{2028DB3F-076E-4B1E-87D7-77E0AB007371}" type="parTrans" cxnId="{1500EF2C-33CF-4D21-A496-BBB228156A93}">
      <dgm:prSet/>
      <dgm:spPr/>
      <dgm:t>
        <a:bodyPr/>
        <a:lstStyle/>
        <a:p>
          <a:endParaRPr lang="en-US"/>
        </a:p>
      </dgm:t>
    </dgm:pt>
    <dgm:pt modelId="{5AC6CDD7-CE2E-429D-80F6-CE130C0A7E0E}" type="sibTrans" cxnId="{1500EF2C-33CF-4D21-A496-BBB228156A93}">
      <dgm:prSet/>
      <dgm:spPr/>
      <dgm:t>
        <a:bodyPr/>
        <a:lstStyle/>
        <a:p>
          <a:endParaRPr lang="en-US"/>
        </a:p>
      </dgm:t>
    </dgm:pt>
    <dgm:pt modelId="{8241184F-3E6A-444B-BA2B-9407506A7771}">
      <dgm:prSet/>
      <dgm:spPr/>
      <dgm:t>
        <a:bodyPr/>
        <a:lstStyle/>
        <a:p>
          <a:r>
            <a:rPr lang="en-US" dirty="0"/>
            <a:t>House of Orange, House of Roman, House of Husk…</a:t>
          </a:r>
        </a:p>
      </dgm:t>
    </dgm:pt>
    <dgm:pt modelId="{02B81A86-53FD-48D5-97BA-7B1197DD6D53}" type="parTrans" cxnId="{538D6B84-C389-4D9F-83DF-47FFF192A354}">
      <dgm:prSet/>
      <dgm:spPr/>
      <dgm:t>
        <a:bodyPr/>
        <a:lstStyle/>
        <a:p>
          <a:endParaRPr lang="en-US"/>
        </a:p>
      </dgm:t>
    </dgm:pt>
    <dgm:pt modelId="{1774A428-1BAE-4FD4-93F8-C6034769109A}" type="sibTrans" cxnId="{538D6B84-C389-4D9F-83DF-47FFF192A354}">
      <dgm:prSet/>
      <dgm:spPr/>
      <dgm:t>
        <a:bodyPr/>
        <a:lstStyle/>
        <a:p>
          <a:endParaRPr lang="en-US"/>
        </a:p>
      </dgm:t>
    </dgm:pt>
    <dgm:pt modelId="{BD5CE595-80CD-4E0C-86F5-F953901B6E38}" type="pres">
      <dgm:prSet presAssocID="{62188884-0776-4160-AF0A-95B4CFA01243}" presName="root" presStyleCnt="0">
        <dgm:presLayoutVars>
          <dgm:dir/>
          <dgm:resizeHandles val="exact"/>
        </dgm:presLayoutVars>
      </dgm:prSet>
      <dgm:spPr/>
    </dgm:pt>
    <dgm:pt modelId="{CA72A2DC-7F33-4ADE-B59C-4BE463474101}" type="pres">
      <dgm:prSet presAssocID="{52F744A3-0DB0-4775-9CC5-175AD15C56F4}" presName="compNode" presStyleCnt="0"/>
      <dgm:spPr/>
    </dgm:pt>
    <dgm:pt modelId="{97F50135-8C66-4DB2-A524-EE87439DB141}" type="pres">
      <dgm:prSet presAssocID="{52F744A3-0DB0-4775-9CC5-175AD15C56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D5CC1CD-E437-4C39-8C2A-ED6CE570A028}" type="pres">
      <dgm:prSet presAssocID="{52F744A3-0DB0-4775-9CC5-175AD15C56F4}" presName="iconSpace" presStyleCnt="0"/>
      <dgm:spPr/>
    </dgm:pt>
    <dgm:pt modelId="{B069406B-2183-43EC-AE55-29209DBE7274}" type="pres">
      <dgm:prSet presAssocID="{52F744A3-0DB0-4775-9CC5-175AD15C56F4}" presName="parTx" presStyleLbl="revTx" presStyleIdx="0" presStyleCnt="4">
        <dgm:presLayoutVars>
          <dgm:chMax val="0"/>
          <dgm:chPref val="0"/>
        </dgm:presLayoutVars>
      </dgm:prSet>
      <dgm:spPr/>
    </dgm:pt>
    <dgm:pt modelId="{D38158AE-AE0A-4488-9CAA-D7B35C0AC84E}" type="pres">
      <dgm:prSet presAssocID="{52F744A3-0DB0-4775-9CC5-175AD15C56F4}" presName="txSpace" presStyleCnt="0"/>
      <dgm:spPr/>
    </dgm:pt>
    <dgm:pt modelId="{97F49CA0-D2F8-4A82-ABC8-9423B24885FC}" type="pres">
      <dgm:prSet presAssocID="{52F744A3-0DB0-4775-9CC5-175AD15C56F4}" presName="desTx" presStyleLbl="revTx" presStyleIdx="1" presStyleCnt="4">
        <dgm:presLayoutVars/>
      </dgm:prSet>
      <dgm:spPr/>
    </dgm:pt>
    <dgm:pt modelId="{BD65A547-BF3F-4F01-A6AE-4824AE69759D}" type="pres">
      <dgm:prSet presAssocID="{241A9B6E-7BFB-49BB-A6C1-E12AF975BBE2}" presName="sibTrans" presStyleCnt="0"/>
      <dgm:spPr/>
    </dgm:pt>
    <dgm:pt modelId="{A597C0F9-B60E-46D0-B439-E2D8DBFD486B}" type="pres">
      <dgm:prSet presAssocID="{19342548-26BD-4708-BDC1-08A989C1FE4E}" presName="compNode" presStyleCnt="0"/>
      <dgm:spPr/>
    </dgm:pt>
    <dgm:pt modelId="{1D0614C1-C902-442F-9786-2F6AE86591B6}" type="pres">
      <dgm:prSet presAssocID="{19342548-26BD-4708-BDC1-08A989C1FE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n"/>
        </a:ext>
      </dgm:extLst>
    </dgm:pt>
    <dgm:pt modelId="{4F911609-D2F6-4D3A-87E9-543B0B4CD904}" type="pres">
      <dgm:prSet presAssocID="{19342548-26BD-4708-BDC1-08A989C1FE4E}" presName="iconSpace" presStyleCnt="0"/>
      <dgm:spPr/>
    </dgm:pt>
    <dgm:pt modelId="{C4B27A05-2918-4939-BAE5-83EE700103AA}" type="pres">
      <dgm:prSet presAssocID="{19342548-26BD-4708-BDC1-08A989C1FE4E}" presName="parTx" presStyleLbl="revTx" presStyleIdx="2" presStyleCnt="4">
        <dgm:presLayoutVars>
          <dgm:chMax val="0"/>
          <dgm:chPref val="0"/>
        </dgm:presLayoutVars>
      </dgm:prSet>
      <dgm:spPr/>
    </dgm:pt>
    <dgm:pt modelId="{01C6F45D-0551-4AF1-8553-EAE219EA8D7A}" type="pres">
      <dgm:prSet presAssocID="{19342548-26BD-4708-BDC1-08A989C1FE4E}" presName="txSpace" presStyleCnt="0"/>
      <dgm:spPr/>
    </dgm:pt>
    <dgm:pt modelId="{FBC58A6A-195D-4EE3-97BA-D9F89AFE929E}" type="pres">
      <dgm:prSet presAssocID="{19342548-26BD-4708-BDC1-08A989C1FE4E}" presName="desTx" presStyleLbl="revTx" presStyleIdx="3" presStyleCnt="4">
        <dgm:presLayoutVars/>
      </dgm:prSet>
      <dgm:spPr/>
    </dgm:pt>
  </dgm:ptLst>
  <dgm:cxnLst>
    <dgm:cxn modelId="{ED1D580A-7E41-4899-BD0D-9CEDE05040D2}" srcId="{52F744A3-0DB0-4775-9CC5-175AD15C56F4}" destId="{DE2A7A2D-8E78-43D3-9C9B-D50E652D7B60}" srcOrd="0" destOrd="0" parTransId="{9FE88190-D5D4-40DD-9FF6-DCFAB766FA21}" sibTransId="{EA6A7B12-C7BC-4D86-8CBD-85F242107AFF}"/>
    <dgm:cxn modelId="{DBDB390E-E0BA-4647-B9D4-367D3EDB81E3}" type="presOf" srcId="{62188884-0776-4160-AF0A-95B4CFA01243}" destId="{BD5CE595-80CD-4E0C-86F5-F953901B6E38}" srcOrd="0" destOrd="0" presId="urn:microsoft.com/office/officeart/2018/5/layout/CenteredIconLabelDescriptionList"/>
    <dgm:cxn modelId="{C707660E-7188-4D9D-9BA3-CCDEBC325DE4}" type="presOf" srcId="{52F744A3-0DB0-4775-9CC5-175AD15C56F4}" destId="{B069406B-2183-43EC-AE55-29209DBE7274}" srcOrd="0" destOrd="0" presId="urn:microsoft.com/office/officeart/2018/5/layout/CenteredIconLabelDescriptionList"/>
    <dgm:cxn modelId="{EF54162C-BC00-4A0F-B949-02A87A469287}" type="presOf" srcId="{19342548-26BD-4708-BDC1-08A989C1FE4E}" destId="{C4B27A05-2918-4939-BAE5-83EE700103AA}" srcOrd="0" destOrd="0" presId="urn:microsoft.com/office/officeart/2018/5/layout/CenteredIconLabelDescriptionList"/>
    <dgm:cxn modelId="{1500EF2C-33CF-4D21-A496-BBB228156A93}" srcId="{62188884-0776-4160-AF0A-95B4CFA01243}" destId="{19342548-26BD-4708-BDC1-08A989C1FE4E}" srcOrd="1" destOrd="0" parTransId="{2028DB3F-076E-4B1E-87D7-77E0AB007371}" sibTransId="{5AC6CDD7-CE2E-429D-80F6-CE130C0A7E0E}"/>
    <dgm:cxn modelId="{9F94583E-3C0C-4B29-B1FB-C0C8FDC02731}" srcId="{62188884-0776-4160-AF0A-95B4CFA01243}" destId="{52F744A3-0DB0-4775-9CC5-175AD15C56F4}" srcOrd="0" destOrd="0" parTransId="{F0281DA9-C1F1-435D-9A08-9A84246E4125}" sibTransId="{241A9B6E-7BFB-49BB-A6C1-E12AF975BBE2}"/>
    <dgm:cxn modelId="{AB012248-05C8-434E-A7DB-89D846811600}" type="presOf" srcId="{DE2A7A2D-8E78-43D3-9C9B-D50E652D7B60}" destId="{97F49CA0-D2F8-4A82-ABC8-9423B24885FC}" srcOrd="0" destOrd="0" presId="urn:microsoft.com/office/officeart/2018/5/layout/CenteredIconLabelDescriptionList"/>
    <dgm:cxn modelId="{538D6B84-C389-4D9F-83DF-47FFF192A354}" srcId="{19342548-26BD-4708-BDC1-08A989C1FE4E}" destId="{8241184F-3E6A-444B-BA2B-9407506A7771}" srcOrd="0" destOrd="0" parTransId="{02B81A86-53FD-48D5-97BA-7B1197DD6D53}" sibTransId="{1774A428-1BAE-4FD4-93F8-C6034769109A}"/>
    <dgm:cxn modelId="{273A03B2-86BE-4A2E-B91A-CB9491E76C7F}" type="presOf" srcId="{8241184F-3E6A-444B-BA2B-9407506A7771}" destId="{FBC58A6A-195D-4EE3-97BA-D9F89AFE929E}" srcOrd="0" destOrd="0" presId="urn:microsoft.com/office/officeart/2018/5/layout/CenteredIconLabelDescriptionList"/>
    <dgm:cxn modelId="{5DF61A50-B9B6-450C-9C1B-FB07BAA5C22C}" type="presParOf" srcId="{BD5CE595-80CD-4E0C-86F5-F953901B6E38}" destId="{CA72A2DC-7F33-4ADE-B59C-4BE463474101}" srcOrd="0" destOrd="0" presId="urn:microsoft.com/office/officeart/2018/5/layout/CenteredIconLabelDescriptionList"/>
    <dgm:cxn modelId="{7B66CB3E-0058-49F1-9B7E-223C0021C4C9}" type="presParOf" srcId="{CA72A2DC-7F33-4ADE-B59C-4BE463474101}" destId="{97F50135-8C66-4DB2-A524-EE87439DB141}" srcOrd="0" destOrd="0" presId="urn:microsoft.com/office/officeart/2018/5/layout/CenteredIconLabelDescriptionList"/>
    <dgm:cxn modelId="{9DAF7284-CF86-452A-9ABA-62E0E5184C2D}" type="presParOf" srcId="{CA72A2DC-7F33-4ADE-B59C-4BE463474101}" destId="{CD5CC1CD-E437-4C39-8C2A-ED6CE570A028}" srcOrd="1" destOrd="0" presId="urn:microsoft.com/office/officeart/2018/5/layout/CenteredIconLabelDescriptionList"/>
    <dgm:cxn modelId="{A393C4B8-186F-4175-BB3A-FDCB3B2A4BE6}" type="presParOf" srcId="{CA72A2DC-7F33-4ADE-B59C-4BE463474101}" destId="{B069406B-2183-43EC-AE55-29209DBE7274}" srcOrd="2" destOrd="0" presId="urn:microsoft.com/office/officeart/2018/5/layout/CenteredIconLabelDescriptionList"/>
    <dgm:cxn modelId="{501CDAB3-99D9-4010-B21B-A8CA160F37FC}" type="presParOf" srcId="{CA72A2DC-7F33-4ADE-B59C-4BE463474101}" destId="{D38158AE-AE0A-4488-9CAA-D7B35C0AC84E}" srcOrd="3" destOrd="0" presId="urn:microsoft.com/office/officeart/2018/5/layout/CenteredIconLabelDescriptionList"/>
    <dgm:cxn modelId="{26042B41-BF13-4BAC-8A2C-B728CF96DD12}" type="presParOf" srcId="{CA72A2DC-7F33-4ADE-B59C-4BE463474101}" destId="{97F49CA0-D2F8-4A82-ABC8-9423B24885FC}" srcOrd="4" destOrd="0" presId="urn:microsoft.com/office/officeart/2018/5/layout/CenteredIconLabelDescriptionList"/>
    <dgm:cxn modelId="{997B3919-5D9B-4742-8EDF-3510E78C0BC2}" type="presParOf" srcId="{BD5CE595-80CD-4E0C-86F5-F953901B6E38}" destId="{BD65A547-BF3F-4F01-A6AE-4824AE69759D}" srcOrd="1" destOrd="0" presId="urn:microsoft.com/office/officeart/2018/5/layout/CenteredIconLabelDescriptionList"/>
    <dgm:cxn modelId="{7FD09BDC-6A1F-4F85-AE2B-088C14D06C5D}" type="presParOf" srcId="{BD5CE595-80CD-4E0C-86F5-F953901B6E38}" destId="{A597C0F9-B60E-46D0-B439-E2D8DBFD486B}" srcOrd="2" destOrd="0" presId="urn:microsoft.com/office/officeart/2018/5/layout/CenteredIconLabelDescriptionList"/>
    <dgm:cxn modelId="{4F36486E-5916-4DA6-9585-5AB54D381D75}" type="presParOf" srcId="{A597C0F9-B60E-46D0-B439-E2D8DBFD486B}" destId="{1D0614C1-C902-442F-9786-2F6AE86591B6}" srcOrd="0" destOrd="0" presId="urn:microsoft.com/office/officeart/2018/5/layout/CenteredIconLabelDescriptionList"/>
    <dgm:cxn modelId="{CD2E5F33-5F10-4CA0-975E-635C5A63114A}" type="presParOf" srcId="{A597C0F9-B60E-46D0-B439-E2D8DBFD486B}" destId="{4F911609-D2F6-4D3A-87E9-543B0B4CD904}" srcOrd="1" destOrd="0" presId="urn:microsoft.com/office/officeart/2018/5/layout/CenteredIconLabelDescriptionList"/>
    <dgm:cxn modelId="{FA4CA126-06F7-4ED4-B08B-B180AE595DF2}" type="presParOf" srcId="{A597C0F9-B60E-46D0-B439-E2D8DBFD486B}" destId="{C4B27A05-2918-4939-BAE5-83EE700103AA}" srcOrd="2" destOrd="0" presId="urn:microsoft.com/office/officeart/2018/5/layout/CenteredIconLabelDescriptionList"/>
    <dgm:cxn modelId="{7A9DDF70-4364-4361-A52B-E01DD4323091}" type="presParOf" srcId="{A597C0F9-B60E-46D0-B439-E2D8DBFD486B}" destId="{01C6F45D-0551-4AF1-8553-EAE219EA8D7A}" srcOrd="3" destOrd="0" presId="urn:microsoft.com/office/officeart/2018/5/layout/CenteredIconLabelDescriptionList"/>
    <dgm:cxn modelId="{6176F4AE-7B6B-4FFB-AD99-9C77CC4BC6FD}" type="presParOf" srcId="{A597C0F9-B60E-46D0-B439-E2D8DBFD486B}" destId="{FBC58A6A-195D-4EE3-97BA-D9F89AFE929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5BC978-762F-43E2-B297-624DEECBEE9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02A08-28E4-44E8-9BCE-EEF23B03A9F6}">
      <dgm:prSet/>
      <dgm:spPr/>
      <dgm:t>
        <a:bodyPr/>
        <a:lstStyle/>
        <a:p>
          <a:r>
            <a:rPr lang="en-US"/>
            <a:t>Buffers commonly have a ‘length’ variable associated with it</a:t>
          </a:r>
        </a:p>
      </dgm:t>
    </dgm:pt>
    <dgm:pt modelId="{363A3800-6745-41B8-A136-70AB5ACAF6FC}" type="parTrans" cxnId="{F0CFD95F-CCCC-4D0C-B3B4-DEB88E0B3E82}">
      <dgm:prSet/>
      <dgm:spPr/>
      <dgm:t>
        <a:bodyPr/>
        <a:lstStyle/>
        <a:p>
          <a:endParaRPr lang="en-US"/>
        </a:p>
      </dgm:t>
    </dgm:pt>
    <dgm:pt modelId="{010F5426-739D-4934-9085-50BD1F7B7792}" type="sibTrans" cxnId="{F0CFD95F-CCCC-4D0C-B3B4-DEB88E0B3E82}">
      <dgm:prSet/>
      <dgm:spPr/>
      <dgm:t>
        <a:bodyPr/>
        <a:lstStyle/>
        <a:p>
          <a:endParaRPr lang="en-US"/>
        </a:p>
      </dgm:t>
    </dgm:pt>
    <dgm:pt modelId="{17367888-8F39-4A05-A54E-CFD57A5F6EBB}">
      <dgm:prSet/>
      <dgm:spPr/>
      <dgm:t>
        <a:bodyPr/>
        <a:lstStyle/>
        <a:p>
          <a:r>
            <a:rPr lang="en-US" dirty="0"/>
            <a:t>Overflow buffers or OOB read/writes</a:t>
          </a:r>
        </a:p>
      </dgm:t>
    </dgm:pt>
    <dgm:pt modelId="{9B0AFEBF-4180-4183-8223-39E5064715C3}" type="parTrans" cxnId="{BD621D45-3BFF-4BF8-B5E3-5BB2B1698C75}">
      <dgm:prSet/>
      <dgm:spPr/>
      <dgm:t>
        <a:bodyPr/>
        <a:lstStyle/>
        <a:p>
          <a:endParaRPr lang="en-US"/>
        </a:p>
      </dgm:t>
    </dgm:pt>
    <dgm:pt modelId="{40EB3268-E6AA-40BC-A38F-BFC5C225F0F3}" type="sibTrans" cxnId="{BD621D45-3BFF-4BF8-B5E3-5BB2B1698C75}">
      <dgm:prSet/>
      <dgm:spPr/>
      <dgm:t>
        <a:bodyPr/>
        <a:lstStyle/>
        <a:p>
          <a:endParaRPr lang="en-US"/>
        </a:p>
      </dgm:t>
    </dgm:pt>
    <dgm:pt modelId="{B9B36E1B-AEAD-074F-BB60-2B7679C3E9C2}">
      <dgm:prSet/>
      <dgm:spPr/>
      <dgm:t>
        <a:bodyPr/>
        <a:lstStyle/>
        <a:p>
          <a:r>
            <a:rPr lang="en-US" dirty="0"/>
            <a:t>Cause all of the havoc </a:t>
          </a:r>
          <a:r>
            <a:rPr lang="en-US" b="1" dirty="0"/>
            <a:t>🔥</a:t>
          </a:r>
          <a:endParaRPr lang="en-US" dirty="0"/>
        </a:p>
      </dgm:t>
    </dgm:pt>
    <dgm:pt modelId="{B80CE3DE-4965-3446-B7A1-75E24E9D4A7C}" type="parTrans" cxnId="{874F4A1A-EBA8-654E-9868-E96425D9E96B}">
      <dgm:prSet/>
      <dgm:spPr/>
    </dgm:pt>
    <dgm:pt modelId="{1A5C888E-0A8B-9842-8FF1-8917D2B51218}" type="sibTrans" cxnId="{874F4A1A-EBA8-654E-9868-E96425D9E96B}">
      <dgm:prSet/>
      <dgm:spPr/>
    </dgm:pt>
    <dgm:pt modelId="{2A1A4679-6362-324E-8243-DD66692FC4D7}" type="pres">
      <dgm:prSet presAssocID="{225BC978-762F-43E2-B297-624DEECBEE97}" presName="linear" presStyleCnt="0">
        <dgm:presLayoutVars>
          <dgm:dir/>
          <dgm:animLvl val="lvl"/>
          <dgm:resizeHandles val="exact"/>
        </dgm:presLayoutVars>
      </dgm:prSet>
      <dgm:spPr/>
    </dgm:pt>
    <dgm:pt modelId="{CE73CAED-131D-2542-A17B-9723744CF66B}" type="pres">
      <dgm:prSet presAssocID="{AF102A08-28E4-44E8-9BCE-EEF23B03A9F6}" presName="parentLin" presStyleCnt="0"/>
      <dgm:spPr/>
    </dgm:pt>
    <dgm:pt modelId="{EAC341C2-A85D-B042-9EB7-46FED7F27BC9}" type="pres">
      <dgm:prSet presAssocID="{AF102A08-28E4-44E8-9BCE-EEF23B03A9F6}" presName="parentLeftMargin" presStyleLbl="node1" presStyleIdx="0" presStyleCnt="2"/>
      <dgm:spPr/>
    </dgm:pt>
    <dgm:pt modelId="{53BC2919-4D46-CF4F-AB1C-8F36F9B464A8}" type="pres">
      <dgm:prSet presAssocID="{AF102A08-28E4-44E8-9BCE-EEF23B03A9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BC4EC3-F80D-4441-AB3F-B62A68450C72}" type="pres">
      <dgm:prSet presAssocID="{AF102A08-28E4-44E8-9BCE-EEF23B03A9F6}" presName="negativeSpace" presStyleCnt="0"/>
      <dgm:spPr/>
    </dgm:pt>
    <dgm:pt modelId="{3C935DEF-4457-8948-8129-F3FFF782C506}" type="pres">
      <dgm:prSet presAssocID="{AF102A08-28E4-44E8-9BCE-EEF23B03A9F6}" presName="childText" presStyleLbl="conFgAcc1" presStyleIdx="0" presStyleCnt="2">
        <dgm:presLayoutVars>
          <dgm:bulletEnabled val="1"/>
        </dgm:presLayoutVars>
      </dgm:prSet>
      <dgm:spPr/>
    </dgm:pt>
    <dgm:pt modelId="{D92BCD49-5596-0C45-B3FF-9CB389F0F3E4}" type="pres">
      <dgm:prSet presAssocID="{010F5426-739D-4934-9085-50BD1F7B7792}" presName="spaceBetweenRectangles" presStyleCnt="0"/>
      <dgm:spPr/>
    </dgm:pt>
    <dgm:pt modelId="{A6694ED1-5528-E048-A97E-FA283046CC4C}" type="pres">
      <dgm:prSet presAssocID="{B9B36E1B-AEAD-074F-BB60-2B7679C3E9C2}" presName="parentLin" presStyleCnt="0"/>
      <dgm:spPr/>
    </dgm:pt>
    <dgm:pt modelId="{8E88BA92-CAE6-394F-A4DE-9F30E6187017}" type="pres">
      <dgm:prSet presAssocID="{B9B36E1B-AEAD-074F-BB60-2B7679C3E9C2}" presName="parentLeftMargin" presStyleLbl="node1" presStyleIdx="0" presStyleCnt="2"/>
      <dgm:spPr/>
    </dgm:pt>
    <dgm:pt modelId="{A97B4E99-8926-B348-B983-CBCB6FA5D4F2}" type="pres">
      <dgm:prSet presAssocID="{B9B36E1B-AEAD-074F-BB60-2B7679C3E9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313DDD7-2DC1-CE45-AD8E-36B1E209C321}" type="pres">
      <dgm:prSet presAssocID="{B9B36E1B-AEAD-074F-BB60-2B7679C3E9C2}" presName="negativeSpace" presStyleCnt="0"/>
      <dgm:spPr/>
    </dgm:pt>
    <dgm:pt modelId="{B647B210-E4A9-3C4F-AFE5-B3A3E0BF0C56}" type="pres">
      <dgm:prSet presAssocID="{B9B36E1B-AEAD-074F-BB60-2B7679C3E9C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74F4A1A-EBA8-654E-9868-E96425D9E96B}" srcId="{225BC978-762F-43E2-B297-624DEECBEE97}" destId="{B9B36E1B-AEAD-074F-BB60-2B7679C3E9C2}" srcOrd="1" destOrd="0" parTransId="{B80CE3DE-4965-3446-B7A1-75E24E9D4A7C}" sibTransId="{1A5C888E-0A8B-9842-8FF1-8917D2B51218}"/>
    <dgm:cxn modelId="{67E5C21F-92C2-054A-AFF9-7056FF112BDC}" type="presOf" srcId="{17367888-8F39-4A05-A54E-CFD57A5F6EBB}" destId="{3C935DEF-4457-8948-8129-F3FFF782C506}" srcOrd="0" destOrd="0" presId="urn:microsoft.com/office/officeart/2005/8/layout/list1"/>
    <dgm:cxn modelId="{7B57562B-60F3-1F4C-ABE4-883F90DB5961}" type="presOf" srcId="{AF102A08-28E4-44E8-9BCE-EEF23B03A9F6}" destId="{53BC2919-4D46-CF4F-AB1C-8F36F9B464A8}" srcOrd="1" destOrd="0" presId="urn:microsoft.com/office/officeart/2005/8/layout/list1"/>
    <dgm:cxn modelId="{BD621D45-3BFF-4BF8-B5E3-5BB2B1698C75}" srcId="{AF102A08-28E4-44E8-9BCE-EEF23B03A9F6}" destId="{17367888-8F39-4A05-A54E-CFD57A5F6EBB}" srcOrd="0" destOrd="0" parTransId="{9B0AFEBF-4180-4183-8223-39E5064715C3}" sibTransId="{40EB3268-E6AA-40BC-A38F-BFC5C225F0F3}"/>
    <dgm:cxn modelId="{21DCFD4A-91F6-9444-906E-81D003C21645}" type="presOf" srcId="{225BC978-762F-43E2-B297-624DEECBEE97}" destId="{2A1A4679-6362-324E-8243-DD66692FC4D7}" srcOrd="0" destOrd="0" presId="urn:microsoft.com/office/officeart/2005/8/layout/list1"/>
    <dgm:cxn modelId="{F0CFD95F-CCCC-4D0C-B3B4-DEB88E0B3E82}" srcId="{225BC978-762F-43E2-B297-624DEECBEE97}" destId="{AF102A08-28E4-44E8-9BCE-EEF23B03A9F6}" srcOrd="0" destOrd="0" parTransId="{363A3800-6745-41B8-A136-70AB5ACAF6FC}" sibTransId="{010F5426-739D-4934-9085-50BD1F7B7792}"/>
    <dgm:cxn modelId="{84E66E65-4CBF-064F-AF21-DB61115F3791}" type="presOf" srcId="{B9B36E1B-AEAD-074F-BB60-2B7679C3E9C2}" destId="{8E88BA92-CAE6-394F-A4DE-9F30E6187017}" srcOrd="0" destOrd="0" presId="urn:microsoft.com/office/officeart/2005/8/layout/list1"/>
    <dgm:cxn modelId="{4B74D0C7-3659-CA44-A2DF-2AB1B3A7E300}" type="presOf" srcId="{B9B36E1B-AEAD-074F-BB60-2B7679C3E9C2}" destId="{A97B4E99-8926-B348-B983-CBCB6FA5D4F2}" srcOrd="1" destOrd="0" presId="urn:microsoft.com/office/officeart/2005/8/layout/list1"/>
    <dgm:cxn modelId="{0F8522DC-3758-584F-AE81-6BD6DA832C66}" type="presOf" srcId="{AF102A08-28E4-44E8-9BCE-EEF23B03A9F6}" destId="{EAC341C2-A85D-B042-9EB7-46FED7F27BC9}" srcOrd="0" destOrd="0" presId="urn:microsoft.com/office/officeart/2005/8/layout/list1"/>
    <dgm:cxn modelId="{32E9CE7F-8951-844F-B1CF-2B6A4DD4AE74}" type="presParOf" srcId="{2A1A4679-6362-324E-8243-DD66692FC4D7}" destId="{CE73CAED-131D-2542-A17B-9723744CF66B}" srcOrd="0" destOrd="0" presId="urn:microsoft.com/office/officeart/2005/8/layout/list1"/>
    <dgm:cxn modelId="{A1EF42F5-21F1-ED43-93D0-B1FC78CA9D84}" type="presParOf" srcId="{CE73CAED-131D-2542-A17B-9723744CF66B}" destId="{EAC341C2-A85D-B042-9EB7-46FED7F27BC9}" srcOrd="0" destOrd="0" presId="urn:microsoft.com/office/officeart/2005/8/layout/list1"/>
    <dgm:cxn modelId="{47F04C65-0A2C-C945-81C4-5D5DA532C064}" type="presParOf" srcId="{CE73CAED-131D-2542-A17B-9723744CF66B}" destId="{53BC2919-4D46-CF4F-AB1C-8F36F9B464A8}" srcOrd="1" destOrd="0" presId="urn:microsoft.com/office/officeart/2005/8/layout/list1"/>
    <dgm:cxn modelId="{83801C9C-7907-1647-A5F8-2544C96652B8}" type="presParOf" srcId="{2A1A4679-6362-324E-8243-DD66692FC4D7}" destId="{2CBC4EC3-F80D-4441-AB3F-B62A68450C72}" srcOrd="1" destOrd="0" presId="urn:microsoft.com/office/officeart/2005/8/layout/list1"/>
    <dgm:cxn modelId="{A643F2FB-BA61-9642-98B6-B21F4CD46997}" type="presParOf" srcId="{2A1A4679-6362-324E-8243-DD66692FC4D7}" destId="{3C935DEF-4457-8948-8129-F3FFF782C506}" srcOrd="2" destOrd="0" presId="urn:microsoft.com/office/officeart/2005/8/layout/list1"/>
    <dgm:cxn modelId="{07B9FAC1-F4D7-F443-B6FD-8A7C641DE558}" type="presParOf" srcId="{2A1A4679-6362-324E-8243-DD66692FC4D7}" destId="{D92BCD49-5596-0C45-B3FF-9CB389F0F3E4}" srcOrd="3" destOrd="0" presId="urn:microsoft.com/office/officeart/2005/8/layout/list1"/>
    <dgm:cxn modelId="{329AA6D1-0300-184D-A859-D3DC6B559DCA}" type="presParOf" srcId="{2A1A4679-6362-324E-8243-DD66692FC4D7}" destId="{A6694ED1-5528-E048-A97E-FA283046CC4C}" srcOrd="4" destOrd="0" presId="urn:microsoft.com/office/officeart/2005/8/layout/list1"/>
    <dgm:cxn modelId="{AF28BD66-E579-C641-9BDE-FC687294FD6C}" type="presParOf" srcId="{A6694ED1-5528-E048-A97E-FA283046CC4C}" destId="{8E88BA92-CAE6-394F-A4DE-9F30E6187017}" srcOrd="0" destOrd="0" presId="urn:microsoft.com/office/officeart/2005/8/layout/list1"/>
    <dgm:cxn modelId="{064AB9CE-471E-314C-9480-681956C168C3}" type="presParOf" srcId="{A6694ED1-5528-E048-A97E-FA283046CC4C}" destId="{A97B4E99-8926-B348-B983-CBCB6FA5D4F2}" srcOrd="1" destOrd="0" presId="urn:microsoft.com/office/officeart/2005/8/layout/list1"/>
    <dgm:cxn modelId="{5352CFC1-032C-AD42-AF22-541BC6775276}" type="presParOf" srcId="{2A1A4679-6362-324E-8243-DD66692FC4D7}" destId="{1313DDD7-2DC1-CE45-AD8E-36B1E209C321}" srcOrd="5" destOrd="0" presId="urn:microsoft.com/office/officeart/2005/8/layout/list1"/>
    <dgm:cxn modelId="{7F0A975C-8FEF-9C4C-B600-54E32C7985DB}" type="presParOf" srcId="{2A1A4679-6362-324E-8243-DD66692FC4D7}" destId="{B647B210-E4A9-3C4F-AFE5-B3A3E0BF0C5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5BC978-762F-43E2-B297-624DEECBEE9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02A08-28E4-44E8-9BCE-EEF23B03A9F6}">
      <dgm:prSet/>
      <dgm:spPr/>
      <dgm:t>
        <a:bodyPr/>
        <a:lstStyle/>
        <a:p>
          <a:r>
            <a:rPr lang="en-US" dirty="0"/>
            <a:t>Buffers commonly have a ‘length’ variables</a:t>
          </a:r>
        </a:p>
      </dgm:t>
    </dgm:pt>
    <dgm:pt modelId="{363A3800-6745-41B8-A136-70AB5ACAF6FC}" type="parTrans" cxnId="{F0CFD95F-CCCC-4D0C-B3B4-DEB88E0B3E82}">
      <dgm:prSet/>
      <dgm:spPr/>
      <dgm:t>
        <a:bodyPr/>
        <a:lstStyle/>
        <a:p>
          <a:endParaRPr lang="en-US"/>
        </a:p>
      </dgm:t>
    </dgm:pt>
    <dgm:pt modelId="{010F5426-739D-4934-9085-50BD1F7B7792}" type="sibTrans" cxnId="{F0CFD95F-CCCC-4D0C-B3B4-DEB88E0B3E82}">
      <dgm:prSet/>
      <dgm:spPr/>
      <dgm:t>
        <a:bodyPr/>
        <a:lstStyle/>
        <a:p>
          <a:endParaRPr lang="en-US"/>
        </a:p>
      </dgm:t>
    </dgm:pt>
    <dgm:pt modelId="{17367888-8F39-4A05-A54E-CFD57A5F6EBB}">
      <dgm:prSet/>
      <dgm:spPr/>
      <dgm:t>
        <a:bodyPr/>
        <a:lstStyle/>
        <a:p>
          <a:r>
            <a:rPr lang="en-US"/>
            <a:t>Overflow buffers or OOB read/writes</a:t>
          </a:r>
        </a:p>
      </dgm:t>
    </dgm:pt>
    <dgm:pt modelId="{9B0AFEBF-4180-4183-8223-39E5064715C3}" type="parTrans" cxnId="{BD621D45-3BFF-4BF8-B5E3-5BB2B1698C75}">
      <dgm:prSet/>
      <dgm:spPr/>
      <dgm:t>
        <a:bodyPr/>
        <a:lstStyle/>
        <a:p>
          <a:endParaRPr lang="en-US"/>
        </a:p>
      </dgm:t>
    </dgm:pt>
    <dgm:pt modelId="{40EB3268-E6AA-40BC-A38F-BFC5C225F0F3}" type="sibTrans" cxnId="{BD621D45-3BFF-4BF8-B5E3-5BB2B1698C75}">
      <dgm:prSet/>
      <dgm:spPr/>
      <dgm:t>
        <a:bodyPr/>
        <a:lstStyle/>
        <a:p>
          <a:endParaRPr lang="en-US"/>
        </a:p>
      </dgm:t>
    </dgm:pt>
    <dgm:pt modelId="{9C821EAD-B0D1-4D92-9171-35C76F2CC199}">
      <dgm:prSet/>
      <dgm:spPr/>
      <dgm:t>
        <a:bodyPr/>
        <a:lstStyle/>
        <a:p>
          <a:r>
            <a:rPr lang="en-US" i="1"/>
            <a:t>max_fast</a:t>
          </a:r>
          <a:endParaRPr lang="en-US"/>
        </a:p>
      </dgm:t>
    </dgm:pt>
    <dgm:pt modelId="{B105A0B3-6483-46E7-8209-B58871AE2AB1}" type="parTrans" cxnId="{88DE704F-7785-4F5B-9527-4F2C67F9E43C}">
      <dgm:prSet/>
      <dgm:spPr/>
      <dgm:t>
        <a:bodyPr/>
        <a:lstStyle/>
        <a:p>
          <a:endParaRPr lang="en-US"/>
        </a:p>
      </dgm:t>
    </dgm:pt>
    <dgm:pt modelId="{55DD4F63-6A65-487F-91C6-8FBA5415F8ED}" type="sibTrans" cxnId="{88DE704F-7785-4F5B-9527-4F2C67F9E43C}">
      <dgm:prSet/>
      <dgm:spPr/>
      <dgm:t>
        <a:bodyPr/>
        <a:lstStyle/>
        <a:p>
          <a:endParaRPr lang="en-US"/>
        </a:p>
      </dgm:t>
    </dgm:pt>
    <dgm:pt modelId="{591A16AE-E6BC-4931-99CE-9821DA13E393}">
      <dgm:prSet/>
      <dgm:spPr/>
      <dgm:t>
        <a:bodyPr/>
        <a:lstStyle/>
        <a:p>
          <a:r>
            <a:rPr lang="en-US" dirty="0"/>
            <a:t>Corrupt Flow</a:t>
          </a:r>
        </a:p>
      </dgm:t>
    </dgm:pt>
    <dgm:pt modelId="{DC84AD73-615A-44D4-8974-021EC5A425A2}" type="parTrans" cxnId="{10DEFB08-8973-4A29-80B3-C7E09DCD0D32}">
      <dgm:prSet/>
      <dgm:spPr/>
      <dgm:t>
        <a:bodyPr/>
        <a:lstStyle/>
        <a:p>
          <a:endParaRPr lang="en-US"/>
        </a:p>
      </dgm:t>
    </dgm:pt>
    <dgm:pt modelId="{925A6AC2-AC9A-4F8C-BCB1-3FC0EE33659E}" type="sibTrans" cxnId="{10DEFB08-8973-4A29-80B3-C7E09DCD0D32}">
      <dgm:prSet/>
      <dgm:spPr/>
      <dgm:t>
        <a:bodyPr/>
        <a:lstStyle/>
        <a:p>
          <a:endParaRPr lang="en-US"/>
        </a:p>
      </dgm:t>
    </dgm:pt>
    <dgm:pt modelId="{13E9C25D-8999-4263-A659-262AC4480B3F}">
      <dgm:prSet/>
      <dgm:spPr/>
      <dgm:t>
        <a:bodyPr/>
        <a:lstStyle/>
        <a:p>
          <a:r>
            <a:rPr lang="en-US" dirty="0"/>
            <a:t>Any unexpected changes could cause more memory corruption!</a:t>
          </a:r>
        </a:p>
      </dgm:t>
    </dgm:pt>
    <dgm:pt modelId="{4C507E1A-7824-4D3B-8DFD-76D951851959}" type="parTrans" cxnId="{247FA151-7732-43C1-B7C7-220C528A7743}">
      <dgm:prSet/>
      <dgm:spPr/>
      <dgm:t>
        <a:bodyPr/>
        <a:lstStyle/>
        <a:p>
          <a:endParaRPr lang="en-US"/>
        </a:p>
      </dgm:t>
    </dgm:pt>
    <dgm:pt modelId="{6ADAC4A9-1579-43EB-9B84-EF38BE7341CC}" type="sibTrans" cxnId="{247FA151-7732-43C1-B7C7-220C528A7743}">
      <dgm:prSet/>
      <dgm:spPr/>
      <dgm:t>
        <a:bodyPr/>
        <a:lstStyle/>
        <a:p>
          <a:endParaRPr lang="en-US"/>
        </a:p>
      </dgm:t>
    </dgm:pt>
    <dgm:pt modelId="{2A1A4679-6362-324E-8243-DD66692FC4D7}" type="pres">
      <dgm:prSet presAssocID="{225BC978-762F-43E2-B297-624DEECBEE97}" presName="linear" presStyleCnt="0">
        <dgm:presLayoutVars>
          <dgm:dir/>
          <dgm:animLvl val="lvl"/>
          <dgm:resizeHandles val="exact"/>
        </dgm:presLayoutVars>
      </dgm:prSet>
      <dgm:spPr/>
    </dgm:pt>
    <dgm:pt modelId="{CE73CAED-131D-2542-A17B-9723744CF66B}" type="pres">
      <dgm:prSet presAssocID="{AF102A08-28E4-44E8-9BCE-EEF23B03A9F6}" presName="parentLin" presStyleCnt="0"/>
      <dgm:spPr/>
    </dgm:pt>
    <dgm:pt modelId="{EAC341C2-A85D-B042-9EB7-46FED7F27BC9}" type="pres">
      <dgm:prSet presAssocID="{AF102A08-28E4-44E8-9BCE-EEF23B03A9F6}" presName="parentLeftMargin" presStyleLbl="node1" presStyleIdx="0" presStyleCnt="2"/>
      <dgm:spPr/>
    </dgm:pt>
    <dgm:pt modelId="{53BC2919-4D46-CF4F-AB1C-8F36F9B464A8}" type="pres">
      <dgm:prSet presAssocID="{AF102A08-28E4-44E8-9BCE-EEF23B03A9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BC4EC3-F80D-4441-AB3F-B62A68450C72}" type="pres">
      <dgm:prSet presAssocID="{AF102A08-28E4-44E8-9BCE-EEF23B03A9F6}" presName="negativeSpace" presStyleCnt="0"/>
      <dgm:spPr/>
    </dgm:pt>
    <dgm:pt modelId="{3C935DEF-4457-8948-8129-F3FFF782C506}" type="pres">
      <dgm:prSet presAssocID="{AF102A08-28E4-44E8-9BCE-EEF23B03A9F6}" presName="childText" presStyleLbl="conFgAcc1" presStyleIdx="0" presStyleCnt="2">
        <dgm:presLayoutVars>
          <dgm:bulletEnabled val="1"/>
        </dgm:presLayoutVars>
      </dgm:prSet>
      <dgm:spPr/>
    </dgm:pt>
    <dgm:pt modelId="{8851116A-2417-754A-B666-97D00F9142BC}" type="pres">
      <dgm:prSet presAssocID="{010F5426-739D-4934-9085-50BD1F7B7792}" presName="spaceBetweenRectangles" presStyleCnt="0"/>
      <dgm:spPr/>
    </dgm:pt>
    <dgm:pt modelId="{C05EF7B4-4731-1F4D-A19F-ADEC873EE687}" type="pres">
      <dgm:prSet presAssocID="{591A16AE-E6BC-4931-99CE-9821DA13E393}" presName="parentLin" presStyleCnt="0"/>
      <dgm:spPr/>
    </dgm:pt>
    <dgm:pt modelId="{6F884B9B-0E58-4A4E-989F-DB524F5040DC}" type="pres">
      <dgm:prSet presAssocID="{591A16AE-E6BC-4931-99CE-9821DA13E393}" presName="parentLeftMargin" presStyleLbl="node1" presStyleIdx="0" presStyleCnt="2"/>
      <dgm:spPr/>
    </dgm:pt>
    <dgm:pt modelId="{D833AA78-8F2A-804B-BFE8-0AF751843EA8}" type="pres">
      <dgm:prSet presAssocID="{591A16AE-E6BC-4931-99CE-9821DA13E39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E1FCE2-B285-0748-B786-AD2390732BC5}" type="pres">
      <dgm:prSet presAssocID="{591A16AE-E6BC-4931-99CE-9821DA13E393}" presName="negativeSpace" presStyleCnt="0"/>
      <dgm:spPr/>
    </dgm:pt>
    <dgm:pt modelId="{97D457DB-25A6-564A-B385-42B5567D6CF8}" type="pres">
      <dgm:prSet presAssocID="{591A16AE-E6BC-4931-99CE-9821DA13E39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DEFB08-8973-4A29-80B3-C7E09DCD0D32}" srcId="{225BC978-762F-43E2-B297-624DEECBEE97}" destId="{591A16AE-E6BC-4931-99CE-9821DA13E393}" srcOrd="1" destOrd="0" parTransId="{DC84AD73-615A-44D4-8974-021EC5A425A2}" sibTransId="{925A6AC2-AC9A-4F8C-BCB1-3FC0EE33659E}"/>
    <dgm:cxn modelId="{67E5C21F-92C2-054A-AFF9-7056FF112BDC}" type="presOf" srcId="{17367888-8F39-4A05-A54E-CFD57A5F6EBB}" destId="{3C935DEF-4457-8948-8129-F3FFF782C506}" srcOrd="0" destOrd="0" presId="urn:microsoft.com/office/officeart/2005/8/layout/list1"/>
    <dgm:cxn modelId="{7B57562B-60F3-1F4C-ABE4-883F90DB5961}" type="presOf" srcId="{AF102A08-28E4-44E8-9BCE-EEF23B03A9F6}" destId="{53BC2919-4D46-CF4F-AB1C-8F36F9B464A8}" srcOrd="1" destOrd="0" presId="urn:microsoft.com/office/officeart/2005/8/layout/list1"/>
    <dgm:cxn modelId="{8911BD31-0470-364B-B2E2-0D2F6997FDBB}" type="presOf" srcId="{9C821EAD-B0D1-4D92-9171-35C76F2CC199}" destId="{3C935DEF-4457-8948-8129-F3FFF782C506}" srcOrd="0" destOrd="1" presId="urn:microsoft.com/office/officeart/2005/8/layout/list1"/>
    <dgm:cxn modelId="{BD621D45-3BFF-4BF8-B5E3-5BB2B1698C75}" srcId="{AF102A08-28E4-44E8-9BCE-EEF23B03A9F6}" destId="{17367888-8F39-4A05-A54E-CFD57A5F6EBB}" srcOrd="0" destOrd="0" parTransId="{9B0AFEBF-4180-4183-8223-39E5064715C3}" sibTransId="{40EB3268-E6AA-40BC-A38F-BFC5C225F0F3}"/>
    <dgm:cxn modelId="{21DCFD4A-91F6-9444-906E-81D003C21645}" type="presOf" srcId="{225BC978-762F-43E2-B297-624DEECBEE97}" destId="{2A1A4679-6362-324E-8243-DD66692FC4D7}" srcOrd="0" destOrd="0" presId="urn:microsoft.com/office/officeart/2005/8/layout/list1"/>
    <dgm:cxn modelId="{88DE704F-7785-4F5B-9527-4F2C67F9E43C}" srcId="{AF102A08-28E4-44E8-9BCE-EEF23B03A9F6}" destId="{9C821EAD-B0D1-4D92-9171-35C76F2CC199}" srcOrd="1" destOrd="0" parTransId="{B105A0B3-6483-46E7-8209-B58871AE2AB1}" sibTransId="{55DD4F63-6A65-487F-91C6-8FBA5415F8ED}"/>
    <dgm:cxn modelId="{247FA151-7732-43C1-B7C7-220C528A7743}" srcId="{591A16AE-E6BC-4931-99CE-9821DA13E393}" destId="{13E9C25D-8999-4263-A659-262AC4480B3F}" srcOrd="0" destOrd="0" parTransId="{4C507E1A-7824-4D3B-8DFD-76D951851959}" sibTransId="{6ADAC4A9-1579-43EB-9B84-EF38BE7341CC}"/>
    <dgm:cxn modelId="{F0CFD95F-CCCC-4D0C-B3B4-DEB88E0B3E82}" srcId="{225BC978-762F-43E2-B297-624DEECBEE97}" destId="{AF102A08-28E4-44E8-9BCE-EEF23B03A9F6}" srcOrd="0" destOrd="0" parTransId="{363A3800-6745-41B8-A136-70AB5ACAF6FC}" sibTransId="{010F5426-739D-4934-9085-50BD1F7B7792}"/>
    <dgm:cxn modelId="{F80F5087-3B5D-C447-A8B2-41444CC3A581}" type="presOf" srcId="{591A16AE-E6BC-4931-99CE-9821DA13E393}" destId="{D833AA78-8F2A-804B-BFE8-0AF751843EA8}" srcOrd="1" destOrd="0" presId="urn:microsoft.com/office/officeart/2005/8/layout/list1"/>
    <dgm:cxn modelId="{785B82C7-C3D7-A543-827D-8DAC82E05356}" type="presOf" srcId="{13E9C25D-8999-4263-A659-262AC4480B3F}" destId="{97D457DB-25A6-564A-B385-42B5567D6CF8}" srcOrd="0" destOrd="0" presId="urn:microsoft.com/office/officeart/2005/8/layout/list1"/>
    <dgm:cxn modelId="{DBE7BDCC-CAB0-0F4F-9CBB-3957059C6BA8}" type="presOf" srcId="{591A16AE-E6BC-4931-99CE-9821DA13E393}" destId="{6F884B9B-0E58-4A4E-989F-DB524F5040DC}" srcOrd="0" destOrd="0" presId="urn:microsoft.com/office/officeart/2005/8/layout/list1"/>
    <dgm:cxn modelId="{0F8522DC-3758-584F-AE81-6BD6DA832C66}" type="presOf" srcId="{AF102A08-28E4-44E8-9BCE-EEF23B03A9F6}" destId="{EAC341C2-A85D-B042-9EB7-46FED7F27BC9}" srcOrd="0" destOrd="0" presId="urn:microsoft.com/office/officeart/2005/8/layout/list1"/>
    <dgm:cxn modelId="{32E9CE7F-8951-844F-B1CF-2B6A4DD4AE74}" type="presParOf" srcId="{2A1A4679-6362-324E-8243-DD66692FC4D7}" destId="{CE73CAED-131D-2542-A17B-9723744CF66B}" srcOrd="0" destOrd="0" presId="urn:microsoft.com/office/officeart/2005/8/layout/list1"/>
    <dgm:cxn modelId="{A1EF42F5-21F1-ED43-93D0-B1FC78CA9D84}" type="presParOf" srcId="{CE73CAED-131D-2542-A17B-9723744CF66B}" destId="{EAC341C2-A85D-B042-9EB7-46FED7F27BC9}" srcOrd="0" destOrd="0" presId="urn:microsoft.com/office/officeart/2005/8/layout/list1"/>
    <dgm:cxn modelId="{47F04C65-0A2C-C945-81C4-5D5DA532C064}" type="presParOf" srcId="{CE73CAED-131D-2542-A17B-9723744CF66B}" destId="{53BC2919-4D46-CF4F-AB1C-8F36F9B464A8}" srcOrd="1" destOrd="0" presId="urn:microsoft.com/office/officeart/2005/8/layout/list1"/>
    <dgm:cxn modelId="{83801C9C-7907-1647-A5F8-2544C96652B8}" type="presParOf" srcId="{2A1A4679-6362-324E-8243-DD66692FC4D7}" destId="{2CBC4EC3-F80D-4441-AB3F-B62A68450C72}" srcOrd="1" destOrd="0" presId="urn:microsoft.com/office/officeart/2005/8/layout/list1"/>
    <dgm:cxn modelId="{A643F2FB-BA61-9642-98B6-B21F4CD46997}" type="presParOf" srcId="{2A1A4679-6362-324E-8243-DD66692FC4D7}" destId="{3C935DEF-4457-8948-8129-F3FFF782C506}" srcOrd="2" destOrd="0" presId="urn:microsoft.com/office/officeart/2005/8/layout/list1"/>
    <dgm:cxn modelId="{A098838B-FC79-1042-80C7-11029AF396FD}" type="presParOf" srcId="{2A1A4679-6362-324E-8243-DD66692FC4D7}" destId="{8851116A-2417-754A-B666-97D00F9142BC}" srcOrd="3" destOrd="0" presId="urn:microsoft.com/office/officeart/2005/8/layout/list1"/>
    <dgm:cxn modelId="{CA4FC6B0-871F-FD48-9AB6-B9E27BEF57C4}" type="presParOf" srcId="{2A1A4679-6362-324E-8243-DD66692FC4D7}" destId="{C05EF7B4-4731-1F4D-A19F-ADEC873EE687}" srcOrd="4" destOrd="0" presId="urn:microsoft.com/office/officeart/2005/8/layout/list1"/>
    <dgm:cxn modelId="{FB33C77F-8DDE-FE46-980E-C1250B9CAD96}" type="presParOf" srcId="{C05EF7B4-4731-1F4D-A19F-ADEC873EE687}" destId="{6F884B9B-0E58-4A4E-989F-DB524F5040DC}" srcOrd="0" destOrd="0" presId="urn:microsoft.com/office/officeart/2005/8/layout/list1"/>
    <dgm:cxn modelId="{8B99D4B7-2B98-224C-AF7E-A733A872BF0E}" type="presParOf" srcId="{C05EF7B4-4731-1F4D-A19F-ADEC873EE687}" destId="{D833AA78-8F2A-804B-BFE8-0AF751843EA8}" srcOrd="1" destOrd="0" presId="urn:microsoft.com/office/officeart/2005/8/layout/list1"/>
    <dgm:cxn modelId="{1257F937-1FED-D64F-8D46-D7B96991138C}" type="presParOf" srcId="{2A1A4679-6362-324E-8243-DD66692FC4D7}" destId="{41E1FCE2-B285-0748-B786-AD2390732BC5}" srcOrd="5" destOrd="0" presId="urn:microsoft.com/office/officeart/2005/8/layout/list1"/>
    <dgm:cxn modelId="{B0C175F2-7E34-444B-9110-15E487522C73}" type="presParOf" srcId="{2A1A4679-6362-324E-8243-DD66692FC4D7}" destId="{97D457DB-25A6-564A-B385-42B5567D6CF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774EA0EA-0207-FB4B-8E05-A8405500642D}">
      <dgm:prSet/>
      <dgm:spPr/>
      <dgm:t>
        <a:bodyPr/>
        <a:lstStyle/>
        <a:p>
          <a:r>
            <a:rPr lang="en-US" dirty="0"/>
            <a:t>Size must be the same as the corrupted chunk</a:t>
          </a:r>
        </a:p>
      </dgm:t>
    </dgm:pt>
    <dgm:pt modelId="{011B189F-F2DD-194E-99F5-A939144EBD25}" type="parTrans" cxnId="{65BF81F6-9F7D-BD4F-920D-4CFE48CAC2A3}">
      <dgm:prSet/>
      <dgm:spPr/>
    </dgm:pt>
    <dgm:pt modelId="{FA4730AD-C2D0-164B-B7E2-083CAC7567E0}" type="sibTrans" cxnId="{65BF81F6-9F7D-BD4F-920D-4CFE48CAC2A3}">
      <dgm:prSet/>
      <dgm:spPr/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65BF81F6-9F7D-BD4F-920D-4CFE48CAC2A3}" srcId="{78635F99-4277-4110-8DBB-022FDBE6339E}" destId="{774EA0EA-0207-FB4B-8E05-A8405500642D}" srcOrd="1" destOrd="0" parTransId="{011B189F-F2DD-194E-99F5-A939144EBD25}" sibTransId="{FA4730AD-C2D0-164B-B7E2-083CAC7567E0}"/>
    <dgm:cxn modelId="{BE9EF7FC-93A1-8741-88FA-096D1B57D729}" type="presOf" srcId="{774EA0EA-0207-FB4B-8E05-A8405500642D}" destId="{F8A41480-2D6E-7D4E-8FE9-C6DEE5FC1FED}" srcOrd="0" destOrd="2" presId="urn:microsoft.com/office/officeart/2016/7/layout/HorizontalActionList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58AC2C-463A-413E-BE9B-89DB6E6E410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BCA79B6-E541-4B3C-B2C3-EEEB8DE5BCD8}">
      <dgm:prSet/>
      <dgm:spPr/>
      <dgm:t>
        <a:bodyPr/>
        <a:lstStyle/>
        <a:p>
          <a:pPr>
            <a:defRPr b="1"/>
          </a:pPr>
          <a:r>
            <a:rPr lang="en-US" dirty="0"/>
            <a:t>Ability to edit unsorted bin chunks</a:t>
          </a:r>
        </a:p>
      </dgm:t>
    </dgm:pt>
    <dgm:pt modelId="{AEB209BF-E9BF-484C-A78C-8003A23BFF88}" type="parTrans" cxnId="{A5053628-B0BB-4E7C-A51D-FF5C59320BD8}">
      <dgm:prSet/>
      <dgm:spPr/>
      <dgm:t>
        <a:bodyPr/>
        <a:lstStyle/>
        <a:p>
          <a:endParaRPr lang="en-US"/>
        </a:p>
      </dgm:t>
    </dgm:pt>
    <dgm:pt modelId="{CC71BF09-6FA3-4F17-BA95-6BDB7BA163FE}" type="sibTrans" cxnId="{A5053628-B0BB-4E7C-A51D-FF5C59320BD8}">
      <dgm:prSet/>
      <dgm:spPr/>
      <dgm:t>
        <a:bodyPr/>
        <a:lstStyle/>
        <a:p>
          <a:endParaRPr lang="en-US"/>
        </a:p>
      </dgm:t>
    </dgm:pt>
    <dgm:pt modelId="{3CBF5B7E-8A2F-46F9-951B-DAB538D6827D}">
      <dgm:prSet/>
      <dgm:spPr/>
      <dgm:t>
        <a:bodyPr/>
        <a:lstStyle/>
        <a:p>
          <a:pPr>
            <a:defRPr b="1"/>
          </a:pPr>
          <a:r>
            <a:rPr lang="en-US" dirty="0"/>
            <a:t>Must keep the unsorted bin alive</a:t>
          </a:r>
        </a:p>
      </dgm:t>
    </dgm:pt>
    <dgm:pt modelId="{7D24C064-32E7-474F-809A-789EABCC2015}" type="parTrans" cxnId="{D8551ABE-4C1A-4D3C-9C99-567A1FC9D8AE}">
      <dgm:prSet/>
      <dgm:spPr/>
      <dgm:t>
        <a:bodyPr/>
        <a:lstStyle/>
        <a:p>
          <a:endParaRPr lang="en-US"/>
        </a:p>
      </dgm:t>
    </dgm:pt>
    <dgm:pt modelId="{F9B27C96-5635-4940-ABFA-C4B1A06AC085}" type="sibTrans" cxnId="{D8551ABE-4C1A-4D3C-9C99-567A1FC9D8AE}">
      <dgm:prSet/>
      <dgm:spPr/>
      <dgm:t>
        <a:bodyPr/>
        <a:lstStyle/>
        <a:p>
          <a:endParaRPr lang="en-US"/>
        </a:p>
      </dgm:t>
    </dgm:pt>
    <dgm:pt modelId="{AAA6179F-0A7C-4492-9102-88271A88F89D}">
      <dgm:prSet/>
      <dgm:spPr/>
      <dgm:t>
        <a:bodyPr/>
        <a:lstStyle/>
        <a:p>
          <a:r>
            <a:rPr lang="en-US" dirty="0"/>
            <a:t>Overwritten chunk is the </a:t>
          </a:r>
          <a:r>
            <a:rPr lang="en-US" b="1" i="1" dirty="0"/>
            <a:t>same size</a:t>
          </a:r>
          <a:r>
            <a:rPr lang="en-US" dirty="0"/>
            <a:t> as the allocation (most common)</a:t>
          </a:r>
        </a:p>
      </dgm:t>
    </dgm:pt>
    <dgm:pt modelId="{8FC81FB8-3057-40D2-9266-3E6838590B90}" type="parTrans" cxnId="{429FEAA4-8614-4562-880A-5FBD3387A400}">
      <dgm:prSet/>
      <dgm:spPr/>
      <dgm:t>
        <a:bodyPr/>
        <a:lstStyle/>
        <a:p>
          <a:endParaRPr lang="en-US"/>
        </a:p>
      </dgm:t>
    </dgm:pt>
    <dgm:pt modelId="{1DFEBDF5-387E-4899-9DC1-F67D1427DD56}" type="sibTrans" cxnId="{429FEAA4-8614-4562-880A-5FBD3387A400}">
      <dgm:prSet/>
      <dgm:spPr/>
      <dgm:t>
        <a:bodyPr/>
        <a:lstStyle/>
        <a:p>
          <a:endParaRPr lang="en-US"/>
        </a:p>
      </dgm:t>
    </dgm:pt>
    <dgm:pt modelId="{8C41034A-CA1C-4052-BCCC-2F674314A7B9}">
      <dgm:prSet/>
      <dgm:spPr/>
      <dgm:t>
        <a:bodyPr/>
        <a:lstStyle/>
        <a:p>
          <a:r>
            <a:rPr lang="en-US" dirty="0"/>
            <a:t>Link a fake chunk</a:t>
          </a:r>
        </a:p>
      </dgm:t>
    </dgm:pt>
    <dgm:pt modelId="{29D68D23-4080-4BDD-82D1-48B23FEF0F25}" type="parTrans" cxnId="{9FD6A7BB-812E-404F-9677-6B606687E617}">
      <dgm:prSet/>
      <dgm:spPr/>
      <dgm:t>
        <a:bodyPr/>
        <a:lstStyle/>
        <a:p>
          <a:endParaRPr lang="en-US"/>
        </a:p>
      </dgm:t>
    </dgm:pt>
    <dgm:pt modelId="{D6FD4144-714F-4E79-8672-EB41F1477ADF}" type="sibTrans" cxnId="{9FD6A7BB-812E-404F-9677-6B606687E617}">
      <dgm:prSet/>
      <dgm:spPr/>
      <dgm:t>
        <a:bodyPr/>
        <a:lstStyle/>
        <a:p>
          <a:endParaRPr lang="en-US"/>
        </a:p>
      </dgm:t>
    </dgm:pt>
    <dgm:pt modelId="{EF5B7434-9BF0-4307-8E1C-479910D664EF}">
      <dgm:prSet/>
      <dgm:spPr/>
      <dgm:t>
        <a:bodyPr/>
        <a:lstStyle/>
        <a:p>
          <a:r>
            <a:rPr lang="en-US"/>
            <a:t>10000 iterations of unsorted bin will exit</a:t>
          </a:r>
        </a:p>
      </dgm:t>
    </dgm:pt>
    <dgm:pt modelId="{09D7DE98-DB2F-40AD-A308-13F9753ABCA4}" type="parTrans" cxnId="{991F0D5B-75C0-4F09-B7F5-D71F01A9DC72}">
      <dgm:prSet/>
      <dgm:spPr/>
      <dgm:t>
        <a:bodyPr/>
        <a:lstStyle/>
        <a:p>
          <a:endParaRPr lang="en-US"/>
        </a:p>
      </dgm:t>
    </dgm:pt>
    <dgm:pt modelId="{F290807D-F1A1-4D59-AF51-6963DB9B52CC}" type="sibTrans" cxnId="{991F0D5B-75C0-4F09-B7F5-D71F01A9DC72}">
      <dgm:prSet/>
      <dgm:spPr/>
      <dgm:t>
        <a:bodyPr/>
        <a:lstStyle/>
        <a:p>
          <a:endParaRPr lang="en-US"/>
        </a:p>
      </dgm:t>
    </dgm:pt>
    <dgm:pt modelId="{95A9E13E-DC01-47FA-B41F-8D937D8FACD3}">
      <dgm:prSet/>
      <dgm:spPr/>
      <dgm:t>
        <a:bodyPr/>
        <a:lstStyle/>
        <a:p>
          <a:pPr>
            <a:defRPr b="1"/>
          </a:pPr>
          <a:r>
            <a:rPr lang="en-US"/>
            <a:t>Known location to write to (may require a leak)</a:t>
          </a:r>
        </a:p>
      </dgm:t>
    </dgm:pt>
    <dgm:pt modelId="{109F8B16-1619-420F-9295-A92CC85C30AF}" type="parTrans" cxnId="{6D79B645-18C5-40C8-8ADE-138630B71947}">
      <dgm:prSet/>
      <dgm:spPr/>
      <dgm:t>
        <a:bodyPr/>
        <a:lstStyle/>
        <a:p>
          <a:endParaRPr lang="en-US"/>
        </a:p>
      </dgm:t>
    </dgm:pt>
    <dgm:pt modelId="{B98FE98A-D2DB-4413-AF27-F5241585F71E}" type="sibTrans" cxnId="{6D79B645-18C5-40C8-8ADE-138630B71947}">
      <dgm:prSet/>
      <dgm:spPr/>
      <dgm:t>
        <a:bodyPr/>
        <a:lstStyle/>
        <a:p>
          <a:endParaRPr lang="en-US"/>
        </a:p>
      </dgm:t>
    </dgm:pt>
    <dgm:pt modelId="{7F09D7AA-4F93-451E-A8C6-313733DA9C4D}" type="pres">
      <dgm:prSet presAssocID="{7258AC2C-463A-413E-BE9B-89DB6E6E4104}" presName="root" presStyleCnt="0">
        <dgm:presLayoutVars>
          <dgm:dir/>
          <dgm:resizeHandles val="exact"/>
        </dgm:presLayoutVars>
      </dgm:prSet>
      <dgm:spPr/>
    </dgm:pt>
    <dgm:pt modelId="{A0D074BD-DF13-4255-8B70-1BA1B8E2D69B}" type="pres">
      <dgm:prSet presAssocID="{ABCA79B6-E541-4B3C-B2C3-EEEB8DE5BCD8}" presName="compNode" presStyleCnt="0"/>
      <dgm:spPr/>
    </dgm:pt>
    <dgm:pt modelId="{FE1B2B8A-C09D-4CEB-9FAE-AC9F89C396EC}" type="pres">
      <dgm:prSet presAssocID="{ABCA79B6-E541-4B3C-B2C3-EEEB8DE5BC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B6365C1A-9C13-4581-9E7D-842C9FE65B75}" type="pres">
      <dgm:prSet presAssocID="{ABCA79B6-E541-4B3C-B2C3-EEEB8DE5BCD8}" presName="iconSpace" presStyleCnt="0"/>
      <dgm:spPr/>
    </dgm:pt>
    <dgm:pt modelId="{2B68B63B-2F7B-434A-A412-FBFB11222726}" type="pres">
      <dgm:prSet presAssocID="{ABCA79B6-E541-4B3C-B2C3-EEEB8DE5BCD8}" presName="parTx" presStyleLbl="revTx" presStyleIdx="0" presStyleCnt="6">
        <dgm:presLayoutVars>
          <dgm:chMax val="0"/>
          <dgm:chPref val="0"/>
        </dgm:presLayoutVars>
      </dgm:prSet>
      <dgm:spPr/>
    </dgm:pt>
    <dgm:pt modelId="{FC6B8CE6-1BD7-45E1-B036-8CFBDFA96077}" type="pres">
      <dgm:prSet presAssocID="{ABCA79B6-E541-4B3C-B2C3-EEEB8DE5BCD8}" presName="txSpace" presStyleCnt="0"/>
      <dgm:spPr/>
    </dgm:pt>
    <dgm:pt modelId="{F8DF6912-1C67-4DA6-9162-67D7E7BC16FA}" type="pres">
      <dgm:prSet presAssocID="{ABCA79B6-E541-4B3C-B2C3-EEEB8DE5BCD8}" presName="desTx" presStyleLbl="revTx" presStyleIdx="1" presStyleCnt="6">
        <dgm:presLayoutVars/>
      </dgm:prSet>
      <dgm:spPr/>
    </dgm:pt>
    <dgm:pt modelId="{DFC90D14-352F-4728-A87A-4CD88D565283}" type="pres">
      <dgm:prSet presAssocID="{CC71BF09-6FA3-4F17-BA95-6BDB7BA163FE}" presName="sibTrans" presStyleCnt="0"/>
      <dgm:spPr/>
    </dgm:pt>
    <dgm:pt modelId="{2ABF696B-0AA4-46E6-8F17-C917C663E4C8}" type="pres">
      <dgm:prSet presAssocID="{3CBF5B7E-8A2F-46F9-951B-DAB538D6827D}" presName="compNode" presStyleCnt="0"/>
      <dgm:spPr/>
    </dgm:pt>
    <dgm:pt modelId="{AB0C6CD4-E390-489D-A2AB-692DE64E9894}" type="pres">
      <dgm:prSet presAssocID="{3CBF5B7E-8A2F-46F9-951B-DAB538D682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8D554C2-D578-40E0-BA37-24A9F4F8F1DF}" type="pres">
      <dgm:prSet presAssocID="{3CBF5B7E-8A2F-46F9-951B-DAB538D6827D}" presName="iconSpace" presStyleCnt="0"/>
      <dgm:spPr/>
    </dgm:pt>
    <dgm:pt modelId="{CEBC34E8-AB32-478E-97CE-55057D3426E8}" type="pres">
      <dgm:prSet presAssocID="{3CBF5B7E-8A2F-46F9-951B-DAB538D6827D}" presName="parTx" presStyleLbl="revTx" presStyleIdx="2" presStyleCnt="6">
        <dgm:presLayoutVars>
          <dgm:chMax val="0"/>
          <dgm:chPref val="0"/>
        </dgm:presLayoutVars>
      </dgm:prSet>
      <dgm:spPr/>
    </dgm:pt>
    <dgm:pt modelId="{97085B5F-C60D-4A1A-A9C7-156F63D914B8}" type="pres">
      <dgm:prSet presAssocID="{3CBF5B7E-8A2F-46F9-951B-DAB538D6827D}" presName="txSpace" presStyleCnt="0"/>
      <dgm:spPr/>
    </dgm:pt>
    <dgm:pt modelId="{13ECA8AA-37DD-4E4B-BB35-B71C2B46BD1F}" type="pres">
      <dgm:prSet presAssocID="{3CBF5B7E-8A2F-46F9-951B-DAB538D6827D}" presName="desTx" presStyleLbl="revTx" presStyleIdx="3" presStyleCnt="6">
        <dgm:presLayoutVars/>
      </dgm:prSet>
      <dgm:spPr/>
    </dgm:pt>
    <dgm:pt modelId="{C89C36A6-B90B-465B-8ABD-F847D002E096}" type="pres">
      <dgm:prSet presAssocID="{F9B27C96-5635-4940-ABFA-C4B1A06AC085}" presName="sibTrans" presStyleCnt="0"/>
      <dgm:spPr/>
    </dgm:pt>
    <dgm:pt modelId="{083CED7F-AB81-4C6E-BB76-461CCE898025}" type="pres">
      <dgm:prSet presAssocID="{95A9E13E-DC01-47FA-B41F-8D937D8FACD3}" presName="compNode" presStyleCnt="0"/>
      <dgm:spPr/>
    </dgm:pt>
    <dgm:pt modelId="{22643E8D-012B-4067-A1F1-6B34F82E4A93}" type="pres">
      <dgm:prSet presAssocID="{95A9E13E-DC01-47FA-B41F-8D937D8FAC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84463ED-0C75-4B9E-AC47-18F64F5925E5}" type="pres">
      <dgm:prSet presAssocID="{95A9E13E-DC01-47FA-B41F-8D937D8FACD3}" presName="iconSpace" presStyleCnt="0"/>
      <dgm:spPr/>
    </dgm:pt>
    <dgm:pt modelId="{179A8A13-6A3A-4D54-81BC-806D7D67F4B0}" type="pres">
      <dgm:prSet presAssocID="{95A9E13E-DC01-47FA-B41F-8D937D8FACD3}" presName="parTx" presStyleLbl="revTx" presStyleIdx="4" presStyleCnt="6">
        <dgm:presLayoutVars>
          <dgm:chMax val="0"/>
          <dgm:chPref val="0"/>
        </dgm:presLayoutVars>
      </dgm:prSet>
      <dgm:spPr/>
    </dgm:pt>
    <dgm:pt modelId="{15D2CA49-6CDE-4936-8C73-A3A9A3AB354B}" type="pres">
      <dgm:prSet presAssocID="{95A9E13E-DC01-47FA-B41F-8D937D8FACD3}" presName="txSpace" presStyleCnt="0"/>
      <dgm:spPr/>
    </dgm:pt>
    <dgm:pt modelId="{AEE47828-C59B-4E87-A07F-2C724C3E48A3}" type="pres">
      <dgm:prSet presAssocID="{95A9E13E-DC01-47FA-B41F-8D937D8FACD3}" presName="desTx" presStyleLbl="revTx" presStyleIdx="5" presStyleCnt="6">
        <dgm:presLayoutVars/>
      </dgm:prSet>
      <dgm:spPr/>
    </dgm:pt>
  </dgm:ptLst>
  <dgm:cxnLst>
    <dgm:cxn modelId="{E06FF205-8D3A-467E-8FF6-83DC86A59E33}" type="presOf" srcId="{95A9E13E-DC01-47FA-B41F-8D937D8FACD3}" destId="{179A8A13-6A3A-4D54-81BC-806D7D67F4B0}" srcOrd="0" destOrd="0" presId="urn:microsoft.com/office/officeart/2018/2/layout/IconLabelDescriptionList"/>
    <dgm:cxn modelId="{63BC7510-E74D-4F3D-838D-28B23E021A92}" type="presOf" srcId="{ABCA79B6-E541-4B3C-B2C3-EEEB8DE5BCD8}" destId="{2B68B63B-2F7B-434A-A412-FBFB11222726}" srcOrd="0" destOrd="0" presId="urn:microsoft.com/office/officeart/2018/2/layout/IconLabelDescriptionList"/>
    <dgm:cxn modelId="{B3940911-EDEA-4BF6-923D-8F921E1BACD2}" type="presOf" srcId="{EF5B7434-9BF0-4307-8E1C-479910D664EF}" destId="{13ECA8AA-37DD-4E4B-BB35-B71C2B46BD1F}" srcOrd="0" destOrd="2" presId="urn:microsoft.com/office/officeart/2018/2/layout/IconLabelDescriptionList"/>
    <dgm:cxn modelId="{A5053628-B0BB-4E7C-A51D-FF5C59320BD8}" srcId="{7258AC2C-463A-413E-BE9B-89DB6E6E4104}" destId="{ABCA79B6-E541-4B3C-B2C3-EEEB8DE5BCD8}" srcOrd="0" destOrd="0" parTransId="{AEB209BF-E9BF-484C-A78C-8003A23BFF88}" sibTransId="{CC71BF09-6FA3-4F17-BA95-6BDB7BA163FE}"/>
    <dgm:cxn modelId="{6D79B645-18C5-40C8-8ADE-138630B71947}" srcId="{7258AC2C-463A-413E-BE9B-89DB6E6E4104}" destId="{95A9E13E-DC01-47FA-B41F-8D937D8FACD3}" srcOrd="2" destOrd="0" parTransId="{109F8B16-1619-420F-9295-A92CC85C30AF}" sibTransId="{B98FE98A-D2DB-4413-AF27-F5241585F71E}"/>
    <dgm:cxn modelId="{991F0D5B-75C0-4F09-B7F5-D71F01A9DC72}" srcId="{3CBF5B7E-8A2F-46F9-951B-DAB538D6827D}" destId="{EF5B7434-9BF0-4307-8E1C-479910D664EF}" srcOrd="2" destOrd="0" parTransId="{09D7DE98-DB2F-40AD-A308-13F9753ABCA4}" sibTransId="{F290807D-F1A1-4D59-AF51-6963DB9B52CC}"/>
    <dgm:cxn modelId="{DAF4A9A3-DEBC-45EB-B5EC-F5490DFF1913}" type="presOf" srcId="{7258AC2C-463A-413E-BE9B-89DB6E6E4104}" destId="{7F09D7AA-4F93-451E-A8C6-313733DA9C4D}" srcOrd="0" destOrd="0" presId="urn:microsoft.com/office/officeart/2018/2/layout/IconLabelDescriptionList"/>
    <dgm:cxn modelId="{429FEAA4-8614-4562-880A-5FBD3387A400}" srcId="{3CBF5B7E-8A2F-46F9-951B-DAB538D6827D}" destId="{AAA6179F-0A7C-4492-9102-88271A88F89D}" srcOrd="0" destOrd="0" parTransId="{8FC81FB8-3057-40D2-9266-3E6838590B90}" sibTransId="{1DFEBDF5-387E-4899-9DC1-F67D1427DD56}"/>
    <dgm:cxn modelId="{04A802AC-1E73-4844-BB46-AAE931C57980}" type="presOf" srcId="{AAA6179F-0A7C-4492-9102-88271A88F89D}" destId="{13ECA8AA-37DD-4E4B-BB35-B71C2B46BD1F}" srcOrd="0" destOrd="0" presId="urn:microsoft.com/office/officeart/2018/2/layout/IconLabelDescriptionList"/>
    <dgm:cxn modelId="{D2B509B8-7837-4381-84AA-5A68A69A467E}" type="presOf" srcId="{8C41034A-CA1C-4052-BCCC-2F674314A7B9}" destId="{13ECA8AA-37DD-4E4B-BB35-B71C2B46BD1F}" srcOrd="0" destOrd="1" presId="urn:microsoft.com/office/officeart/2018/2/layout/IconLabelDescriptionList"/>
    <dgm:cxn modelId="{9FD6A7BB-812E-404F-9677-6B606687E617}" srcId="{3CBF5B7E-8A2F-46F9-951B-DAB538D6827D}" destId="{8C41034A-CA1C-4052-BCCC-2F674314A7B9}" srcOrd="1" destOrd="0" parTransId="{29D68D23-4080-4BDD-82D1-48B23FEF0F25}" sibTransId="{D6FD4144-714F-4E79-8672-EB41F1477ADF}"/>
    <dgm:cxn modelId="{D8551ABE-4C1A-4D3C-9C99-567A1FC9D8AE}" srcId="{7258AC2C-463A-413E-BE9B-89DB6E6E4104}" destId="{3CBF5B7E-8A2F-46F9-951B-DAB538D6827D}" srcOrd="1" destOrd="0" parTransId="{7D24C064-32E7-474F-809A-789EABCC2015}" sibTransId="{F9B27C96-5635-4940-ABFA-C4B1A06AC085}"/>
    <dgm:cxn modelId="{24C718E6-CA76-431B-914C-56868490065B}" type="presOf" srcId="{3CBF5B7E-8A2F-46F9-951B-DAB538D6827D}" destId="{CEBC34E8-AB32-478E-97CE-55057D3426E8}" srcOrd="0" destOrd="0" presId="urn:microsoft.com/office/officeart/2018/2/layout/IconLabelDescriptionList"/>
    <dgm:cxn modelId="{42BC7EC8-FBDA-4B3B-B503-DAAE3F490A43}" type="presParOf" srcId="{7F09D7AA-4F93-451E-A8C6-313733DA9C4D}" destId="{A0D074BD-DF13-4255-8B70-1BA1B8E2D69B}" srcOrd="0" destOrd="0" presId="urn:microsoft.com/office/officeart/2018/2/layout/IconLabelDescriptionList"/>
    <dgm:cxn modelId="{3E9B589C-2EF7-4D20-B8A6-166573396846}" type="presParOf" srcId="{A0D074BD-DF13-4255-8B70-1BA1B8E2D69B}" destId="{FE1B2B8A-C09D-4CEB-9FAE-AC9F89C396EC}" srcOrd="0" destOrd="0" presId="urn:microsoft.com/office/officeart/2018/2/layout/IconLabelDescriptionList"/>
    <dgm:cxn modelId="{093292F4-C286-4718-A60E-E7CD3C7674BD}" type="presParOf" srcId="{A0D074BD-DF13-4255-8B70-1BA1B8E2D69B}" destId="{B6365C1A-9C13-4581-9E7D-842C9FE65B75}" srcOrd="1" destOrd="0" presId="urn:microsoft.com/office/officeart/2018/2/layout/IconLabelDescriptionList"/>
    <dgm:cxn modelId="{EA536D8F-25E1-4516-9164-BF29DFED11D7}" type="presParOf" srcId="{A0D074BD-DF13-4255-8B70-1BA1B8E2D69B}" destId="{2B68B63B-2F7B-434A-A412-FBFB11222726}" srcOrd="2" destOrd="0" presId="urn:microsoft.com/office/officeart/2018/2/layout/IconLabelDescriptionList"/>
    <dgm:cxn modelId="{EE2180D6-6DF5-4CE5-8DDA-D893A81D301B}" type="presParOf" srcId="{A0D074BD-DF13-4255-8B70-1BA1B8E2D69B}" destId="{FC6B8CE6-1BD7-45E1-B036-8CFBDFA96077}" srcOrd="3" destOrd="0" presId="urn:microsoft.com/office/officeart/2018/2/layout/IconLabelDescriptionList"/>
    <dgm:cxn modelId="{83B8E841-8FF8-479F-9D78-25988E739302}" type="presParOf" srcId="{A0D074BD-DF13-4255-8B70-1BA1B8E2D69B}" destId="{F8DF6912-1C67-4DA6-9162-67D7E7BC16FA}" srcOrd="4" destOrd="0" presId="urn:microsoft.com/office/officeart/2018/2/layout/IconLabelDescriptionList"/>
    <dgm:cxn modelId="{9B45EB43-7C53-439E-AB9B-C327D8C54B02}" type="presParOf" srcId="{7F09D7AA-4F93-451E-A8C6-313733DA9C4D}" destId="{DFC90D14-352F-4728-A87A-4CD88D565283}" srcOrd="1" destOrd="0" presId="urn:microsoft.com/office/officeart/2018/2/layout/IconLabelDescriptionList"/>
    <dgm:cxn modelId="{CD0EF045-78F3-409A-8EC0-F8AD9B94B0D7}" type="presParOf" srcId="{7F09D7AA-4F93-451E-A8C6-313733DA9C4D}" destId="{2ABF696B-0AA4-46E6-8F17-C917C663E4C8}" srcOrd="2" destOrd="0" presId="urn:microsoft.com/office/officeart/2018/2/layout/IconLabelDescriptionList"/>
    <dgm:cxn modelId="{D36F0561-80E2-4C73-9DD2-CEED177CA55C}" type="presParOf" srcId="{2ABF696B-0AA4-46E6-8F17-C917C663E4C8}" destId="{AB0C6CD4-E390-489D-A2AB-692DE64E9894}" srcOrd="0" destOrd="0" presId="urn:microsoft.com/office/officeart/2018/2/layout/IconLabelDescriptionList"/>
    <dgm:cxn modelId="{93F2F8E6-2897-4B5C-8CA6-966389D57F57}" type="presParOf" srcId="{2ABF696B-0AA4-46E6-8F17-C917C663E4C8}" destId="{E8D554C2-D578-40E0-BA37-24A9F4F8F1DF}" srcOrd="1" destOrd="0" presId="urn:microsoft.com/office/officeart/2018/2/layout/IconLabelDescriptionList"/>
    <dgm:cxn modelId="{7780FF35-6A8F-4193-887F-217BF04FDBB0}" type="presParOf" srcId="{2ABF696B-0AA4-46E6-8F17-C917C663E4C8}" destId="{CEBC34E8-AB32-478E-97CE-55057D3426E8}" srcOrd="2" destOrd="0" presId="urn:microsoft.com/office/officeart/2018/2/layout/IconLabelDescriptionList"/>
    <dgm:cxn modelId="{E77EC0DE-ABC3-486D-B204-2C19ACD96D5E}" type="presParOf" srcId="{2ABF696B-0AA4-46E6-8F17-C917C663E4C8}" destId="{97085B5F-C60D-4A1A-A9C7-156F63D914B8}" srcOrd="3" destOrd="0" presId="urn:microsoft.com/office/officeart/2018/2/layout/IconLabelDescriptionList"/>
    <dgm:cxn modelId="{6562C5CF-3840-4F5D-8AC4-6BE77E98D6DB}" type="presParOf" srcId="{2ABF696B-0AA4-46E6-8F17-C917C663E4C8}" destId="{13ECA8AA-37DD-4E4B-BB35-B71C2B46BD1F}" srcOrd="4" destOrd="0" presId="urn:microsoft.com/office/officeart/2018/2/layout/IconLabelDescriptionList"/>
    <dgm:cxn modelId="{5A0E6F8A-F0DF-46D7-8270-F3F2F30CDA63}" type="presParOf" srcId="{7F09D7AA-4F93-451E-A8C6-313733DA9C4D}" destId="{C89C36A6-B90B-465B-8ABD-F847D002E096}" srcOrd="3" destOrd="0" presId="urn:microsoft.com/office/officeart/2018/2/layout/IconLabelDescriptionList"/>
    <dgm:cxn modelId="{8753B8BC-087C-4B69-803F-3B892675DD82}" type="presParOf" srcId="{7F09D7AA-4F93-451E-A8C6-313733DA9C4D}" destId="{083CED7F-AB81-4C6E-BB76-461CCE898025}" srcOrd="4" destOrd="0" presId="urn:microsoft.com/office/officeart/2018/2/layout/IconLabelDescriptionList"/>
    <dgm:cxn modelId="{835E7228-D9A9-46E6-B391-625F60ED1F42}" type="presParOf" srcId="{083CED7F-AB81-4C6E-BB76-461CCE898025}" destId="{22643E8D-012B-4067-A1F1-6B34F82E4A93}" srcOrd="0" destOrd="0" presId="urn:microsoft.com/office/officeart/2018/2/layout/IconLabelDescriptionList"/>
    <dgm:cxn modelId="{20364B80-A927-4426-97B5-9CA7872E082F}" type="presParOf" srcId="{083CED7F-AB81-4C6E-BB76-461CCE898025}" destId="{E84463ED-0C75-4B9E-AC47-18F64F5925E5}" srcOrd="1" destOrd="0" presId="urn:microsoft.com/office/officeart/2018/2/layout/IconLabelDescriptionList"/>
    <dgm:cxn modelId="{85C70DBF-4393-493E-A2C7-177677CBDF0C}" type="presParOf" srcId="{083CED7F-AB81-4C6E-BB76-461CCE898025}" destId="{179A8A13-6A3A-4D54-81BC-806D7D67F4B0}" srcOrd="2" destOrd="0" presId="urn:microsoft.com/office/officeart/2018/2/layout/IconLabelDescriptionList"/>
    <dgm:cxn modelId="{27416B5D-360C-4297-A186-3CA9D042D80A}" type="presParOf" srcId="{083CED7F-AB81-4C6E-BB76-461CCE898025}" destId="{15D2CA49-6CDE-4936-8C73-A3A9A3AB354B}" srcOrd="3" destOrd="0" presId="urn:microsoft.com/office/officeart/2018/2/layout/IconLabelDescriptionList"/>
    <dgm:cxn modelId="{0BFA16EC-17F1-4C38-85F4-C06973A2870B}" type="presParOf" srcId="{083CED7F-AB81-4C6E-BB76-461CCE898025}" destId="{AEE47828-C59B-4E87-A07F-2C724C3E48A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b="1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b="1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b="1" dirty="0"/>
            <a:t>Set the bk to </a:t>
          </a:r>
          <a:br>
            <a:rPr lang="en-US" b="1" dirty="0"/>
          </a:br>
          <a:r>
            <a:rPr lang="en-US" b="1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strike="sngStrike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b="1" dirty="0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b="1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b="1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3132C5-EFCA-41EB-B29E-532E3A75693F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1374FAB-4B52-46FD-AC67-AEB1A0B5B8B2}">
      <dgm:prSet/>
      <dgm:spPr/>
      <dgm:t>
        <a:bodyPr/>
        <a:lstStyle/>
        <a:p>
          <a:r>
            <a:rPr lang="en-US"/>
            <a:t>A simple call to </a:t>
          </a:r>
          <a:r>
            <a:rPr lang="en-US" b="1"/>
            <a:t>Make</a:t>
          </a:r>
          <a:r>
            <a:rPr lang="en-US"/>
            <a:t> will try to get a chunk from the unsorted bin</a:t>
          </a:r>
        </a:p>
      </dgm:t>
    </dgm:pt>
    <dgm:pt modelId="{DF943A64-C091-4781-83A3-E8C60A2AF91A}" type="parTrans" cxnId="{C25B03C8-9A51-4FEF-B6B0-49F57D59C989}">
      <dgm:prSet/>
      <dgm:spPr/>
      <dgm:t>
        <a:bodyPr/>
        <a:lstStyle/>
        <a:p>
          <a:endParaRPr lang="en-US"/>
        </a:p>
      </dgm:t>
    </dgm:pt>
    <dgm:pt modelId="{60E5834B-8427-4290-AE63-78300FBAAF95}" type="sibTrans" cxnId="{C25B03C8-9A51-4FEF-B6B0-49F57D59C989}">
      <dgm:prSet/>
      <dgm:spPr/>
      <dgm:t>
        <a:bodyPr/>
        <a:lstStyle/>
        <a:p>
          <a:endParaRPr lang="en-US"/>
        </a:p>
      </dgm:t>
    </dgm:pt>
    <dgm:pt modelId="{4254020F-9F2B-4606-AA64-44DE34F578A3}">
      <dgm:prSet/>
      <dgm:spPr/>
      <dgm:t>
        <a:bodyPr/>
        <a:lstStyle/>
        <a:p>
          <a:r>
            <a:rPr lang="en-US"/>
            <a:t>Triggers the unsorted bin attack</a:t>
          </a:r>
        </a:p>
      </dgm:t>
    </dgm:pt>
    <dgm:pt modelId="{33FF762C-D4EF-4415-8C2C-F9682EC442C9}" type="parTrans" cxnId="{D392FB31-8D8E-4AFD-B7F1-B472CD84D2DC}">
      <dgm:prSet/>
      <dgm:spPr/>
      <dgm:t>
        <a:bodyPr/>
        <a:lstStyle/>
        <a:p>
          <a:endParaRPr lang="en-US"/>
        </a:p>
      </dgm:t>
    </dgm:pt>
    <dgm:pt modelId="{79D69175-6766-418A-A90A-9FDAA052A233}" type="sibTrans" cxnId="{D392FB31-8D8E-4AFD-B7F1-B472CD84D2DC}">
      <dgm:prSet/>
      <dgm:spPr/>
      <dgm:t>
        <a:bodyPr/>
        <a:lstStyle/>
        <a:p>
          <a:endParaRPr lang="en-US"/>
        </a:p>
      </dgm:t>
    </dgm:pt>
    <dgm:pt modelId="{812AEC6A-8DBE-45A6-83C6-117A67D43ABF}" type="pres">
      <dgm:prSet presAssocID="{773132C5-EFCA-41EB-B29E-532E3A75693F}" presName="root" presStyleCnt="0">
        <dgm:presLayoutVars>
          <dgm:dir/>
          <dgm:resizeHandles val="exact"/>
        </dgm:presLayoutVars>
      </dgm:prSet>
      <dgm:spPr/>
    </dgm:pt>
    <dgm:pt modelId="{5B5D3AED-4CD9-40CC-AAB1-3631C7AE747B}" type="pres">
      <dgm:prSet presAssocID="{31374FAB-4B52-46FD-AC67-AEB1A0B5B8B2}" presName="compNode" presStyleCnt="0"/>
      <dgm:spPr/>
    </dgm:pt>
    <dgm:pt modelId="{8853C2A0-316A-4972-8FA8-B265B3152AEE}" type="pres">
      <dgm:prSet presAssocID="{31374FAB-4B52-46FD-AC67-AEB1A0B5B8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34E894B0-CA1D-4C58-9AEC-884CE8AEC6F3}" type="pres">
      <dgm:prSet presAssocID="{31374FAB-4B52-46FD-AC67-AEB1A0B5B8B2}" presName="spaceRect" presStyleCnt="0"/>
      <dgm:spPr/>
    </dgm:pt>
    <dgm:pt modelId="{CE590BED-2F3A-4003-ADF9-192A9F2DF7B5}" type="pres">
      <dgm:prSet presAssocID="{31374FAB-4B52-46FD-AC67-AEB1A0B5B8B2}" presName="textRect" presStyleLbl="revTx" presStyleIdx="0" presStyleCnt="2">
        <dgm:presLayoutVars>
          <dgm:chMax val="1"/>
          <dgm:chPref val="1"/>
        </dgm:presLayoutVars>
      </dgm:prSet>
      <dgm:spPr/>
    </dgm:pt>
    <dgm:pt modelId="{F9CF38AB-6296-489C-82F1-C45FEC2EEB40}" type="pres">
      <dgm:prSet presAssocID="{60E5834B-8427-4290-AE63-78300FBAAF95}" presName="sibTrans" presStyleCnt="0"/>
      <dgm:spPr/>
    </dgm:pt>
    <dgm:pt modelId="{DF80982D-7A93-44C1-8BF9-FF1F3F306624}" type="pres">
      <dgm:prSet presAssocID="{4254020F-9F2B-4606-AA64-44DE34F578A3}" presName="compNode" presStyleCnt="0"/>
      <dgm:spPr/>
    </dgm:pt>
    <dgm:pt modelId="{4DD2B412-4724-4F90-B382-85FEDC498A1B}" type="pres">
      <dgm:prSet presAssocID="{4254020F-9F2B-4606-AA64-44DE34F578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C97331-59CA-4376-B35C-9C5ACA6B1969}" type="pres">
      <dgm:prSet presAssocID="{4254020F-9F2B-4606-AA64-44DE34F578A3}" presName="spaceRect" presStyleCnt="0"/>
      <dgm:spPr/>
    </dgm:pt>
    <dgm:pt modelId="{FFE38994-E2DF-4A69-B7A4-3D0BBED4614F}" type="pres">
      <dgm:prSet presAssocID="{4254020F-9F2B-4606-AA64-44DE34F578A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92FB31-8D8E-4AFD-B7F1-B472CD84D2DC}" srcId="{773132C5-EFCA-41EB-B29E-532E3A75693F}" destId="{4254020F-9F2B-4606-AA64-44DE34F578A3}" srcOrd="1" destOrd="0" parTransId="{33FF762C-D4EF-4415-8C2C-F9682EC442C9}" sibTransId="{79D69175-6766-418A-A90A-9FDAA052A233}"/>
    <dgm:cxn modelId="{2E42D750-F21D-4A0A-9395-7CC99AA9D6E2}" type="presOf" srcId="{773132C5-EFCA-41EB-B29E-532E3A75693F}" destId="{812AEC6A-8DBE-45A6-83C6-117A67D43ABF}" srcOrd="0" destOrd="0" presId="urn:microsoft.com/office/officeart/2018/2/layout/IconLabelList"/>
    <dgm:cxn modelId="{C3F78B83-9BBA-4915-B224-B84393B6CE33}" type="presOf" srcId="{4254020F-9F2B-4606-AA64-44DE34F578A3}" destId="{FFE38994-E2DF-4A69-B7A4-3D0BBED4614F}" srcOrd="0" destOrd="0" presId="urn:microsoft.com/office/officeart/2018/2/layout/IconLabelList"/>
    <dgm:cxn modelId="{C25B03C8-9A51-4FEF-B6B0-49F57D59C989}" srcId="{773132C5-EFCA-41EB-B29E-532E3A75693F}" destId="{31374FAB-4B52-46FD-AC67-AEB1A0B5B8B2}" srcOrd="0" destOrd="0" parTransId="{DF943A64-C091-4781-83A3-E8C60A2AF91A}" sibTransId="{60E5834B-8427-4290-AE63-78300FBAAF95}"/>
    <dgm:cxn modelId="{ACE0EFD8-3026-42EC-BC53-A1F8F774F199}" type="presOf" srcId="{31374FAB-4B52-46FD-AC67-AEB1A0B5B8B2}" destId="{CE590BED-2F3A-4003-ADF9-192A9F2DF7B5}" srcOrd="0" destOrd="0" presId="urn:microsoft.com/office/officeart/2018/2/layout/IconLabelList"/>
    <dgm:cxn modelId="{064C4487-59FD-4BAE-9D09-C14BEB713225}" type="presParOf" srcId="{812AEC6A-8DBE-45A6-83C6-117A67D43ABF}" destId="{5B5D3AED-4CD9-40CC-AAB1-3631C7AE747B}" srcOrd="0" destOrd="0" presId="urn:microsoft.com/office/officeart/2018/2/layout/IconLabelList"/>
    <dgm:cxn modelId="{64B0FB46-0F86-471C-9178-71415F829A50}" type="presParOf" srcId="{5B5D3AED-4CD9-40CC-AAB1-3631C7AE747B}" destId="{8853C2A0-316A-4972-8FA8-B265B3152AEE}" srcOrd="0" destOrd="0" presId="urn:microsoft.com/office/officeart/2018/2/layout/IconLabelList"/>
    <dgm:cxn modelId="{CEC731CB-6807-4BCC-B105-20EDC05EFD43}" type="presParOf" srcId="{5B5D3AED-4CD9-40CC-AAB1-3631C7AE747B}" destId="{34E894B0-CA1D-4C58-9AEC-884CE8AEC6F3}" srcOrd="1" destOrd="0" presId="urn:microsoft.com/office/officeart/2018/2/layout/IconLabelList"/>
    <dgm:cxn modelId="{B235F427-DBD6-4B38-99AC-C4F8C3869589}" type="presParOf" srcId="{5B5D3AED-4CD9-40CC-AAB1-3631C7AE747B}" destId="{CE590BED-2F3A-4003-ADF9-192A9F2DF7B5}" srcOrd="2" destOrd="0" presId="urn:microsoft.com/office/officeart/2018/2/layout/IconLabelList"/>
    <dgm:cxn modelId="{D464AED4-B248-4A20-B350-BAAA025D31DF}" type="presParOf" srcId="{812AEC6A-8DBE-45A6-83C6-117A67D43ABF}" destId="{F9CF38AB-6296-489C-82F1-C45FEC2EEB40}" srcOrd="1" destOrd="0" presId="urn:microsoft.com/office/officeart/2018/2/layout/IconLabelList"/>
    <dgm:cxn modelId="{356DA68B-3944-4A04-9389-C47801C291C1}" type="presParOf" srcId="{812AEC6A-8DBE-45A6-83C6-117A67D43ABF}" destId="{DF80982D-7A93-44C1-8BF9-FF1F3F306624}" srcOrd="2" destOrd="0" presId="urn:microsoft.com/office/officeart/2018/2/layout/IconLabelList"/>
    <dgm:cxn modelId="{9119265C-F8E8-4156-A91B-9E1CDFBE0A75}" type="presParOf" srcId="{DF80982D-7A93-44C1-8BF9-FF1F3F306624}" destId="{4DD2B412-4724-4F90-B382-85FEDC498A1B}" srcOrd="0" destOrd="0" presId="urn:microsoft.com/office/officeart/2018/2/layout/IconLabelList"/>
    <dgm:cxn modelId="{CDDF63F7-5456-4F9E-A64D-81A33A5A22E5}" type="presParOf" srcId="{DF80982D-7A93-44C1-8BF9-FF1F3F306624}" destId="{4CC97331-59CA-4376-B35C-9C5ACA6B1969}" srcOrd="1" destOrd="0" presId="urn:microsoft.com/office/officeart/2018/2/layout/IconLabelList"/>
    <dgm:cxn modelId="{7FD895A4-9037-4693-AE7F-DC36FCD84825}" type="presParOf" srcId="{DF80982D-7A93-44C1-8BF9-FF1F3F306624}" destId="{FFE38994-E2DF-4A69-B7A4-3D0BBED461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27772D-0FEE-4FEB-905E-FA6389E356AA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A89091F-991D-4737-A4A2-F4E638944E59}">
      <dgm:prSet/>
      <dgm:spPr/>
      <dgm:t>
        <a:bodyPr/>
        <a:lstStyle/>
        <a:p>
          <a:r>
            <a:rPr lang="en-US" strike="sngStrike" dirty="0"/>
            <a:t>Free</a:t>
          </a:r>
        </a:p>
      </dgm:t>
    </dgm:pt>
    <dgm:pt modelId="{7A1DF1DD-6C7A-462D-A838-71AEF4B13149}" type="parTrans" cxnId="{44DD84C6-1FEC-45D3-A866-3216BD1F02B0}">
      <dgm:prSet/>
      <dgm:spPr/>
      <dgm:t>
        <a:bodyPr/>
        <a:lstStyle/>
        <a:p>
          <a:endParaRPr lang="en-US"/>
        </a:p>
      </dgm:t>
    </dgm:pt>
    <dgm:pt modelId="{A1745116-134E-4FE0-B1FE-7422FCEF0CE0}" type="sibTrans" cxnId="{44DD84C6-1FEC-45D3-A866-3216BD1F02B0}">
      <dgm:prSet/>
      <dgm:spPr/>
      <dgm:t>
        <a:bodyPr/>
        <a:lstStyle/>
        <a:p>
          <a:endParaRPr lang="en-US"/>
        </a:p>
      </dgm:t>
    </dgm:pt>
    <dgm:pt modelId="{AE6E6248-3EDC-40A6-B5C3-4C265B47AE7B}">
      <dgm:prSet/>
      <dgm:spPr/>
      <dgm:t>
        <a:bodyPr/>
        <a:lstStyle/>
        <a:p>
          <a:r>
            <a:rPr lang="en-US"/>
            <a:t>Free a chunk into the unsorted_bin</a:t>
          </a:r>
        </a:p>
      </dgm:t>
    </dgm:pt>
    <dgm:pt modelId="{10C18C5B-52DD-4A90-A8FF-7A3719A69693}" type="parTrans" cxnId="{5EEF437A-E4A2-4354-94A0-13A37DF2C764}">
      <dgm:prSet/>
      <dgm:spPr/>
      <dgm:t>
        <a:bodyPr/>
        <a:lstStyle/>
        <a:p>
          <a:endParaRPr lang="en-US"/>
        </a:p>
      </dgm:t>
    </dgm:pt>
    <dgm:pt modelId="{371ED2A8-0092-4977-9771-0D40C720D465}" type="sibTrans" cxnId="{5EEF437A-E4A2-4354-94A0-13A37DF2C764}">
      <dgm:prSet/>
      <dgm:spPr/>
      <dgm:t>
        <a:bodyPr/>
        <a:lstStyle/>
        <a:p>
          <a:endParaRPr lang="en-US"/>
        </a:p>
      </dgm:t>
    </dgm:pt>
    <dgm:pt modelId="{190D312B-57CF-47E3-92E9-F1A720C61633}">
      <dgm:prSet/>
      <dgm:spPr/>
      <dgm:t>
        <a:bodyPr/>
        <a:lstStyle/>
        <a:p>
          <a:r>
            <a:rPr lang="en-US" strike="sngStrike" dirty="0"/>
            <a:t>Overwrite</a:t>
          </a:r>
        </a:p>
      </dgm:t>
    </dgm:pt>
    <dgm:pt modelId="{4A407252-62C3-4C03-B9BB-0451A7349D34}" type="parTrans" cxnId="{C51BE454-AC31-4A6A-A50F-6150B08F9C3E}">
      <dgm:prSet/>
      <dgm:spPr/>
      <dgm:t>
        <a:bodyPr/>
        <a:lstStyle/>
        <a:p>
          <a:endParaRPr lang="en-US"/>
        </a:p>
      </dgm:t>
    </dgm:pt>
    <dgm:pt modelId="{8FB33EA5-1692-4190-AEAE-A25E8B0C7ACA}" type="sibTrans" cxnId="{C51BE454-AC31-4A6A-A50F-6150B08F9C3E}">
      <dgm:prSet/>
      <dgm:spPr/>
      <dgm:t>
        <a:bodyPr/>
        <a:lstStyle/>
        <a:p>
          <a:endParaRPr lang="en-US"/>
        </a:p>
      </dgm:t>
    </dgm:pt>
    <dgm:pt modelId="{BC9F90C8-9A8D-4037-96C3-74DD3C8F0A7E}">
      <dgm:prSet/>
      <dgm:spPr/>
      <dgm:t>
        <a:bodyPr/>
        <a:lstStyle/>
        <a:p>
          <a:r>
            <a:rPr lang="en-US" dirty="0"/>
            <a:t>Overwrite bk pointer on free chunk</a:t>
          </a:r>
        </a:p>
      </dgm:t>
    </dgm:pt>
    <dgm:pt modelId="{85FBEBB3-4C09-43F7-9532-EF1751FD00CF}" type="parTrans" cxnId="{1267718C-E8B4-4E49-B364-938BAA469F3A}">
      <dgm:prSet/>
      <dgm:spPr/>
      <dgm:t>
        <a:bodyPr/>
        <a:lstStyle/>
        <a:p>
          <a:endParaRPr lang="en-US"/>
        </a:p>
      </dgm:t>
    </dgm:pt>
    <dgm:pt modelId="{3BF7E192-E726-4358-A719-1D6120B669B6}" type="sibTrans" cxnId="{1267718C-E8B4-4E49-B364-938BAA469F3A}">
      <dgm:prSet/>
      <dgm:spPr/>
      <dgm:t>
        <a:bodyPr/>
        <a:lstStyle/>
        <a:p>
          <a:endParaRPr lang="en-US"/>
        </a:p>
      </dgm:t>
    </dgm:pt>
    <dgm:pt modelId="{14F1D4B6-C5BB-4FF8-B7B6-0808B88F652F}">
      <dgm:prSet/>
      <dgm:spPr/>
      <dgm:t>
        <a:bodyPr/>
        <a:lstStyle/>
        <a:p>
          <a:r>
            <a:rPr lang="en-US" dirty="0"/>
            <a:t>Set the bk to </a:t>
          </a:r>
          <a:br>
            <a:rPr lang="en-US" dirty="0"/>
          </a:br>
          <a:r>
            <a:rPr lang="en-US" dirty="0"/>
            <a:t>(location - 0x10) for the write to occur</a:t>
          </a:r>
        </a:p>
      </dgm:t>
    </dgm:pt>
    <dgm:pt modelId="{F259EA2D-DF4A-4708-AC32-51CC5B1CCA5D}" type="parTrans" cxnId="{9E056026-47DF-4189-82D1-2BE0877682E3}">
      <dgm:prSet/>
      <dgm:spPr/>
      <dgm:t>
        <a:bodyPr/>
        <a:lstStyle/>
        <a:p>
          <a:endParaRPr lang="en-US"/>
        </a:p>
      </dgm:t>
    </dgm:pt>
    <dgm:pt modelId="{80EC1C35-F6C5-4284-A412-868EF5DC5560}" type="sibTrans" cxnId="{9E056026-47DF-4189-82D1-2BE0877682E3}">
      <dgm:prSet/>
      <dgm:spPr/>
      <dgm:t>
        <a:bodyPr/>
        <a:lstStyle/>
        <a:p>
          <a:endParaRPr lang="en-US"/>
        </a:p>
      </dgm:t>
    </dgm:pt>
    <dgm:pt modelId="{6FA9EDDB-20CA-464E-9468-F6597CC4616E}">
      <dgm:prSet/>
      <dgm:spPr/>
      <dgm:t>
        <a:bodyPr/>
        <a:lstStyle/>
        <a:p>
          <a:r>
            <a:rPr lang="en-US" b="0" strike="sngStrike" dirty="0"/>
            <a:t>Call</a:t>
          </a:r>
        </a:p>
      </dgm:t>
    </dgm:pt>
    <dgm:pt modelId="{683F777C-F7D7-4C8F-A4C9-44C10A175C1A}" type="parTrans" cxnId="{6F091856-23DD-484A-8B63-234917ECDCFD}">
      <dgm:prSet/>
      <dgm:spPr/>
      <dgm:t>
        <a:bodyPr/>
        <a:lstStyle/>
        <a:p>
          <a:endParaRPr lang="en-US"/>
        </a:p>
      </dgm:t>
    </dgm:pt>
    <dgm:pt modelId="{ED29DE42-0730-4137-A331-AC38C77A2BB5}" type="sibTrans" cxnId="{6F091856-23DD-484A-8B63-234917ECDCFD}">
      <dgm:prSet/>
      <dgm:spPr/>
      <dgm:t>
        <a:bodyPr/>
        <a:lstStyle/>
        <a:p>
          <a:endParaRPr lang="en-US"/>
        </a:p>
      </dgm:t>
    </dgm:pt>
    <dgm:pt modelId="{78635F99-4277-4110-8DBB-022FDBE6339E}">
      <dgm:prSet/>
      <dgm:spPr/>
      <dgm:t>
        <a:bodyPr/>
        <a:lstStyle/>
        <a:p>
          <a:r>
            <a:rPr lang="en-US" b="0" dirty="0"/>
            <a:t>Call Malloc (trigger)</a:t>
          </a:r>
        </a:p>
      </dgm:t>
    </dgm:pt>
    <dgm:pt modelId="{9064CE70-7BAA-4505-A1C0-36D55BD3B611}" type="sibTrans" cxnId="{3487AC87-EDFF-4349-9E65-5B28365EA11F}">
      <dgm:prSet/>
      <dgm:spPr/>
      <dgm:t>
        <a:bodyPr/>
        <a:lstStyle/>
        <a:p>
          <a:endParaRPr lang="en-US"/>
        </a:p>
      </dgm:t>
    </dgm:pt>
    <dgm:pt modelId="{3AF18E68-F62E-4686-ACBD-1D1D425D9550}" type="parTrans" cxnId="{3487AC87-EDFF-4349-9E65-5B28365EA11F}">
      <dgm:prSet/>
      <dgm:spPr/>
      <dgm:t>
        <a:bodyPr/>
        <a:lstStyle/>
        <a:p>
          <a:endParaRPr lang="en-US"/>
        </a:p>
      </dgm:t>
    </dgm:pt>
    <dgm:pt modelId="{797B1447-4072-4FB0-BE67-2806CC7FDD39}">
      <dgm:prSet/>
      <dgm:spPr/>
      <dgm:t>
        <a:bodyPr/>
        <a:lstStyle/>
        <a:p>
          <a:r>
            <a:rPr lang="en-US" b="0" dirty="0"/>
            <a:t>Iterate through the unsorted bin chunks</a:t>
          </a:r>
        </a:p>
      </dgm:t>
    </dgm:pt>
    <dgm:pt modelId="{660CE4BC-5B33-439C-9C3C-9EFC898C74A9}" type="sibTrans" cxnId="{E3610EC8-261A-471B-A98E-47D88C14913C}">
      <dgm:prSet/>
      <dgm:spPr/>
      <dgm:t>
        <a:bodyPr/>
        <a:lstStyle/>
        <a:p>
          <a:endParaRPr lang="en-US"/>
        </a:p>
      </dgm:t>
    </dgm:pt>
    <dgm:pt modelId="{5A229ADD-A8B5-4575-9EB2-3231251CCF4D}" type="parTrans" cxnId="{E3610EC8-261A-471B-A98E-47D88C14913C}">
      <dgm:prSet/>
      <dgm:spPr/>
      <dgm:t>
        <a:bodyPr/>
        <a:lstStyle/>
        <a:p>
          <a:endParaRPr lang="en-US"/>
        </a:p>
      </dgm:t>
    </dgm:pt>
    <dgm:pt modelId="{4E3BC19E-D75D-484A-9303-84194D810D2D}" type="pres">
      <dgm:prSet presAssocID="{EA27772D-0FEE-4FEB-905E-FA6389E356AA}" presName="Name0" presStyleCnt="0">
        <dgm:presLayoutVars>
          <dgm:dir/>
          <dgm:animLvl val="lvl"/>
          <dgm:resizeHandles val="exact"/>
        </dgm:presLayoutVars>
      </dgm:prSet>
      <dgm:spPr/>
    </dgm:pt>
    <dgm:pt modelId="{DA1701BB-350B-3749-BD7B-C7D8C2728BE0}" type="pres">
      <dgm:prSet presAssocID="{1A89091F-991D-4737-A4A2-F4E638944E59}" presName="composite" presStyleCnt="0"/>
      <dgm:spPr/>
    </dgm:pt>
    <dgm:pt modelId="{551C2E6C-6663-EE4F-8B81-FE3951F154FB}" type="pres">
      <dgm:prSet presAssocID="{1A89091F-991D-4737-A4A2-F4E638944E59}" presName="parTx" presStyleLbl="alignNode1" presStyleIdx="0" presStyleCnt="3">
        <dgm:presLayoutVars>
          <dgm:chMax val="0"/>
          <dgm:chPref val="0"/>
        </dgm:presLayoutVars>
      </dgm:prSet>
      <dgm:spPr/>
    </dgm:pt>
    <dgm:pt modelId="{6D0B9259-80FF-CD48-A578-472CCCE5EE6D}" type="pres">
      <dgm:prSet presAssocID="{1A89091F-991D-4737-A4A2-F4E638944E59}" presName="desTx" presStyleLbl="alignAccFollowNode1" presStyleIdx="0" presStyleCnt="3">
        <dgm:presLayoutVars/>
      </dgm:prSet>
      <dgm:spPr/>
    </dgm:pt>
    <dgm:pt modelId="{FF2175B2-3B61-AB42-99EB-58BA6383F0F7}" type="pres">
      <dgm:prSet presAssocID="{A1745116-134E-4FE0-B1FE-7422FCEF0CE0}" presName="space" presStyleCnt="0"/>
      <dgm:spPr/>
    </dgm:pt>
    <dgm:pt modelId="{4898DEA4-05D7-0241-8629-306A39D4B4EF}" type="pres">
      <dgm:prSet presAssocID="{190D312B-57CF-47E3-92E9-F1A720C61633}" presName="composite" presStyleCnt="0"/>
      <dgm:spPr/>
    </dgm:pt>
    <dgm:pt modelId="{D13C6DB2-6F31-144C-9F7B-C15D62ACB728}" type="pres">
      <dgm:prSet presAssocID="{190D312B-57CF-47E3-92E9-F1A720C61633}" presName="parTx" presStyleLbl="alignNode1" presStyleIdx="1" presStyleCnt="3">
        <dgm:presLayoutVars>
          <dgm:chMax val="0"/>
          <dgm:chPref val="0"/>
        </dgm:presLayoutVars>
      </dgm:prSet>
      <dgm:spPr/>
    </dgm:pt>
    <dgm:pt modelId="{A249A1A8-6284-0D44-A0E0-A5CB34C34512}" type="pres">
      <dgm:prSet presAssocID="{190D312B-57CF-47E3-92E9-F1A720C61633}" presName="desTx" presStyleLbl="alignAccFollowNode1" presStyleIdx="1" presStyleCnt="3">
        <dgm:presLayoutVars/>
      </dgm:prSet>
      <dgm:spPr/>
    </dgm:pt>
    <dgm:pt modelId="{ADF27AFC-2273-F44D-9191-B6877BEA3AE6}" type="pres">
      <dgm:prSet presAssocID="{8FB33EA5-1692-4190-AEAE-A25E8B0C7ACA}" presName="space" presStyleCnt="0"/>
      <dgm:spPr/>
    </dgm:pt>
    <dgm:pt modelId="{B127178B-1049-E247-B908-37AF241507CA}" type="pres">
      <dgm:prSet presAssocID="{6FA9EDDB-20CA-464E-9468-F6597CC4616E}" presName="composite" presStyleCnt="0"/>
      <dgm:spPr/>
    </dgm:pt>
    <dgm:pt modelId="{823283E6-F9F5-0345-83AB-46ACCFFD1CB9}" type="pres">
      <dgm:prSet presAssocID="{6FA9EDDB-20CA-464E-9468-F6597CC4616E}" presName="parTx" presStyleLbl="alignNode1" presStyleIdx="2" presStyleCnt="3">
        <dgm:presLayoutVars>
          <dgm:chMax val="0"/>
          <dgm:chPref val="0"/>
        </dgm:presLayoutVars>
      </dgm:prSet>
      <dgm:spPr/>
    </dgm:pt>
    <dgm:pt modelId="{F8A41480-2D6E-7D4E-8FE9-C6DEE5FC1FED}" type="pres">
      <dgm:prSet presAssocID="{6FA9EDDB-20CA-464E-9468-F6597CC4616E}" presName="desTx" presStyleLbl="alignAccFollowNode1" presStyleIdx="2" presStyleCnt="3">
        <dgm:presLayoutVars/>
      </dgm:prSet>
      <dgm:spPr/>
    </dgm:pt>
  </dgm:ptLst>
  <dgm:cxnLst>
    <dgm:cxn modelId="{9E056026-47DF-4189-82D1-2BE0877682E3}" srcId="{BC9F90C8-9A8D-4037-96C3-74DD3C8F0A7E}" destId="{14F1D4B6-C5BB-4FF8-B7B6-0808B88F652F}" srcOrd="0" destOrd="0" parTransId="{F259EA2D-DF4A-4708-AC32-51CC5B1CCA5D}" sibTransId="{80EC1C35-F6C5-4284-A412-868EF5DC5560}"/>
    <dgm:cxn modelId="{AA09C728-D9E0-2841-A745-E908F887F3A0}" type="presOf" srcId="{1A89091F-991D-4737-A4A2-F4E638944E59}" destId="{551C2E6C-6663-EE4F-8B81-FE3951F154FB}" srcOrd="0" destOrd="0" presId="urn:microsoft.com/office/officeart/2016/7/layout/HorizontalActionList"/>
    <dgm:cxn modelId="{C51BE454-AC31-4A6A-A50F-6150B08F9C3E}" srcId="{EA27772D-0FEE-4FEB-905E-FA6389E356AA}" destId="{190D312B-57CF-47E3-92E9-F1A720C61633}" srcOrd="1" destOrd="0" parTransId="{4A407252-62C3-4C03-B9BB-0451A7349D34}" sibTransId="{8FB33EA5-1692-4190-AEAE-A25E8B0C7ACA}"/>
    <dgm:cxn modelId="{6F091856-23DD-484A-8B63-234917ECDCFD}" srcId="{EA27772D-0FEE-4FEB-905E-FA6389E356AA}" destId="{6FA9EDDB-20CA-464E-9468-F6597CC4616E}" srcOrd="2" destOrd="0" parTransId="{683F777C-F7D7-4C8F-A4C9-44C10A175C1A}" sibTransId="{ED29DE42-0730-4137-A331-AC38C77A2BB5}"/>
    <dgm:cxn modelId="{F7A0AE58-AA03-3243-87B4-2B7BC7FCC0C2}" type="presOf" srcId="{797B1447-4072-4FB0-BE67-2806CC7FDD39}" destId="{F8A41480-2D6E-7D4E-8FE9-C6DEE5FC1FED}" srcOrd="0" destOrd="1" presId="urn:microsoft.com/office/officeart/2016/7/layout/HorizontalActionList"/>
    <dgm:cxn modelId="{72E02B69-0B33-0F4E-BB43-7D299986D8F3}" type="presOf" srcId="{6FA9EDDB-20CA-464E-9468-F6597CC4616E}" destId="{823283E6-F9F5-0345-83AB-46ACCFFD1CB9}" srcOrd="0" destOrd="0" presId="urn:microsoft.com/office/officeart/2016/7/layout/HorizontalActionList"/>
    <dgm:cxn modelId="{517A8075-7D47-F145-A8BE-282B287AC832}" type="presOf" srcId="{190D312B-57CF-47E3-92E9-F1A720C61633}" destId="{D13C6DB2-6F31-144C-9F7B-C15D62ACB728}" srcOrd="0" destOrd="0" presId="urn:microsoft.com/office/officeart/2016/7/layout/HorizontalActionList"/>
    <dgm:cxn modelId="{5EEF437A-E4A2-4354-94A0-13A37DF2C764}" srcId="{1A89091F-991D-4737-A4A2-F4E638944E59}" destId="{AE6E6248-3EDC-40A6-B5C3-4C265B47AE7B}" srcOrd="0" destOrd="0" parTransId="{10C18C5B-52DD-4A90-A8FF-7A3719A69693}" sibTransId="{371ED2A8-0092-4977-9771-0D40C720D465}"/>
    <dgm:cxn modelId="{3487AC87-EDFF-4349-9E65-5B28365EA11F}" srcId="{6FA9EDDB-20CA-464E-9468-F6597CC4616E}" destId="{78635F99-4277-4110-8DBB-022FDBE6339E}" srcOrd="0" destOrd="0" parTransId="{3AF18E68-F62E-4686-ACBD-1D1D425D9550}" sibTransId="{9064CE70-7BAA-4505-A1C0-36D55BD3B611}"/>
    <dgm:cxn modelId="{1267718C-E8B4-4E49-B364-938BAA469F3A}" srcId="{190D312B-57CF-47E3-92E9-F1A720C61633}" destId="{BC9F90C8-9A8D-4037-96C3-74DD3C8F0A7E}" srcOrd="0" destOrd="0" parTransId="{85FBEBB3-4C09-43F7-9532-EF1751FD00CF}" sibTransId="{3BF7E192-E726-4358-A719-1D6120B669B6}"/>
    <dgm:cxn modelId="{BA860D97-8268-474A-8C23-46C0F133C7AA}" type="presOf" srcId="{BC9F90C8-9A8D-4037-96C3-74DD3C8F0A7E}" destId="{A249A1A8-6284-0D44-A0E0-A5CB34C34512}" srcOrd="0" destOrd="0" presId="urn:microsoft.com/office/officeart/2016/7/layout/HorizontalActionList"/>
    <dgm:cxn modelId="{859EDC99-1772-B74D-A86C-C356A160E9C3}" type="presOf" srcId="{78635F99-4277-4110-8DBB-022FDBE6339E}" destId="{F8A41480-2D6E-7D4E-8FE9-C6DEE5FC1FED}" srcOrd="0" destOrd="0" presId="urn:microsoft.com/office/officeart/2016/7/layout/HorizontalActionList"/>
    <dgm:cxn modelId="{3C483CA5-BB74-284A-87AA-32A77E02159D}" type="presOf" srcId="{AE6E6248-3EDC-40A6-B5C3-4C265B47AE7B}" destId="{6D0B9259-80FF-CD48-A578-472CCCE5EE6D}" srcOrd="0" destOrd="0" presId="urn:microsoft.com/office/officeart/2016/7/layout/HorizontalActionList"/>
    <dgm:cxn modelId="{382AD5B9-FF28-7A4F-A5FA-B3F35D78ED8E}" type="presOf" srcId="{14F1D4B6-C5BB-4FF8-B7B6-0808B88F652F}" destId="{A249A1A8-6284-0D44-A0E0-A5CB34C34512}" srcOrd="0" destOrd="1" presId="urn:microsoft.com/office/officeart/2016/7/layout/HorizontalActionList"/>
    <dgm:cxn modelId="{DF1D63C6-E4D5-114C-8D0C-BBA81EF8B922}" type="presOf" srcId="{EA27772D-0FEE-4FEB-905E-FA6389E356AA}" destId="{4E3BC19E-D75D-484A-9303-84194D810D2D}" srcOrd="0" destOrd="0" presId="urn:microsoft.com/office/officeart/2016/7/layout/HorizontalActionList"/>
    <dgm:cxn modelId="{44DD84C6-1FEC-45D3-A866-3216BD1F02B0}" srcId="{EA27772D-0FEE-4FEB-905E-FA6389E356AA}" destId="{1A89091F-991D-4737-A4A2-F4E638944E59}" srcOrd="0" destOrd="0" parTransId="{7A1DF1DD-6C7A-462D-A838-71AEF4B13149}" sibTransId="{A1745116-134E-4FE0-B1FE-7422FCEF0CE0}"/>
    <dgm:cxn modelId="{E3610EC8-261A-471B-A98E-47D88C14913C}" srcId="{78635F99-4277-4110-8DBB-022FDBE6339E}" destId="{797B1447-4072-4FB0-BE67-2806CC7FDD39}" srcOrd="0" destOrd="0" parTransId="{5A229ADD-A8B5-4575-9EB2-3231251CCF4D}" sibTransId="{660CE4BC-5B33-439C-9C3C-9EFC898C74A9}"/>
    <dgm:cxn modelId="{7F73D220-0BE7-2641-8ECC-10FF5D1D5CC5}" type="presParOf" srcId="{4E3BC19E-D75D-484A-9303-84194D810D2D}" destId="{DA1701BB-350B-3749-BD7B-C7D8C2728BE0}" srcOrd="0" destOrd="0" presId="urn:microsoft.com/office/officeart/2016/7/layout/HorizontalActionList"/>
    <dgm:cxn modelId="{7DCCB5DA-B1B1-264B-8EDC-59FD7549456E}" type="presParOf" srcId="{DA1701BB-350B-3749-BD7B-C7D8C2728BE0}" destId="{551C2E6C-6663-EE4F-8B81-FE3951F154FB}" srcOrd="0" destOrd="0" presId="urn:microsoft.com/office/officeart/2016/7/layout/HorizontalActionList"/>
    <dgm:cxn modelId="{64DB0839-5477-B240-A550-1C9399BB2874}" type="presParOf" srcId="{DA1701BB-350B-3749-BD7B-C7D8C2728BE0}" destId="{6D0B9259-80FF-CD48-A578-472CCCE5EE6D}" srcOrd="1" destOrd="0" presId="urn:microsoft.com/office/officeart/2016/7/layout/HorizontalActionList"/>
    <dgm:cxn modelId="{5EC41B18-9415-AA40-8CAD-6B1CAD9F02B1}" type="presParOf" srcId="{4E3BC19E-D75D-484A-9303-84194D810D2D}" destId="{FF2175B2-3B61-AB42-99EB-58BA6383F0F7}" srcOrd="1" destOrd="0" presId="urn:microsoft.com/office/officeart/2016/7/layout/HorizontalActionList"/>
    <dgm:cxn modelId="{C5181E52-3A6C-354D-A2E2-404A29D86536}" type="presParOf" srcId="{4E3BC19E-D75D-484A-9303-84194D810D2D}" destId="{4898DEA4-05D7-0241-8629-306A39D4B4EF}" srcOrd="2" destOrd="0" presId="urn:microsoft.com/office/officeart/2016/7/layout/HorizontalActionList"/>
    <dgm:cxn modelId="{3A567FB3-6915-0F48-BA74-27F56E9C6717}" type="presParOf" srcId="{4898DEA4-05D7-0241-8629-306A39D4B4EF}" destId="{D13C6DB2-6F31-144C-9F7B-C15D62ACB728}" srcOrd="0" destOrd="0" presId="urn:microsoft.com/office/officeart/2016/7/layout/HorizontalActionList"/>
    <dgm:cxn modelId="{E91478DD-5FEB-584A-AAD3-E0E95AFBDCA8}" type="presParOf" srcId="{4898DEA4-05D7-0241-8629-306A39D4B4EF}" destId="{A249A1A8-6284-0D44-A0E0-A5CB34C34512}" srcOrd="1" destOrd="0" presId="urn:microsoft.com/office/officeart/2016/7/layout/HorizontalActionList"/>
    <dgm:cxn modelId="{5CE400F5-3728-904D-B4B5-813662F83B02}" type="presParOf" srcId="{4E3BC19E-D75D-484A-9303-84194D810D2D}" destId="{ADF27AFC-2273-F44D-9191-B6877BEA3AE6}" srcOrd="3" destOrd="0" presId="urn:microsoft.com/office/officeart/2016/7/layout/HorizontalActionList"/>
    <dgm:cxn modelId="{A0F318FC-768F-554B-98D9-9CECEF237329}" type="presParOf" srcId="{4E3BC19E-D75D-484A-9303-84194D810D2D}" destId="{B127178B-1049-E247-B908-37AF241507CA}" srcOrd="4" destOrd="0" presId="urn:microsoft.com/office/officeart/2016/7/layout/HorizontalActionList"/>
    <dgm:cxn modelId="{2FA17AF8-D5E9-9944-A20B-841F7F30067D}" type="presParOf" srcId="{B127178B-1049-E247-B908-37AF241507CA}" destId="{823283E6-F9F5-0345-83AB-46ACCFFD1CB9}" srcOrd="0" destOrd="0" presId="urn:microsoft.com/office/officeart/2016/7/layout/HorizontalActionList"/>
    <dgm:cxn modelId="{B7979AFB-4028-4A43-8D2B-43E7537D6CEA}" type="presParOf" srcId="{B127178B-1049-E247-B908-37AF241507CA}" destId="{F8A41480-2D6E-7D4E-8FE9-C6DEE5FC1FE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CF3088-B157-432E-8A97-14C7A8FB26D9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A0523EC-41D4-4064-B64A-55CD897C3D01}">
      <dgm:prSet/>
      <dgm:spPr/>
      <dgm:t>
        <a:bodyPr/>
        <a:lstStyle/>
        <a:p>
          <a:r>
            <a:rPr lang="en-US"/>
            <a:t>Allows to write to </a:t>
          </a:r>
          <a:r>
            <a:rPr lang="en-US" b="1"/>
            <a:t>ANYWHERE</a:t>
          </a:r>
          <a:r>
            <a:rPr lang="en-US"/>
            <a:t> in memory </a:t>
          </a:r>
        </a:p>
      </dgm:t>
    </dgm:pt>
    <dgm:pt modelId="{1A3F1B0B-46C0-4989-9640-6958C4822919}" type="parTrans" cxnId="{8925BE4C-8B90-49C9-B09F-1892CA52E0D1}">
      <dgm:prSet/>
      <dgm:spPr/>
      <dgm:t>
        <a:bodyPr/>
        <a:lstStyle/>
        <a:p>
          <a:endParaRPr lang="en-US"/>
        </a:p>
      </dgm:t>
    </dgm:pt>
    <dgm:pt modelId="{14099047-3282-4D86-BF17-6D48EE5282A2}" type="sibTrans" cxnId="{8925BE4C-8B90-49C9-B09F-1892CA52E0D1}">
      <dgm:prSet/>
      <dgm:spPr/>
      <dgm:t>
        <a:bodyPr/>
        <a:lstStyle/>
        <a:p>
          <a:endParaRPr lang="en-US"/>
        </a:p>
      </dgm:t>
    </dgm:pt>
    <dgm:pt modelId="{4CA25AA6-CDDE-4D16-B4D3-595DAE473354}">
      <dgm:prSet/>
      <dgm:spPr/>
      <dgm:t>
        <a:bodyPr/>
        <a:lstStyle/>
        <a:p>
          <a:r>
            <a:rPr lang="en-US"/>
            <a:t>Cannot control the WHAT, only the WHERE</a:t>
          </a:r>
        </a:p>
      </dgm:t>
    </dgm:pt>
    <dgm:pt modelId="{286E100B-B507-4AF0-AE1F-AA6910833323}" type="parTrans" cxnId="{CA034813-EB6E-40B3-8D69-DE787DCD3E99}">
      <dgm:prSet/>
      <dgm:spPr/>
      <dgm:t>
        <a:bodyPr/>
        <a:lstStyle/>
        <a:p>
          <a:endParaRPr lang="en-US"/>
        </a:p>
      </dgm:t>
    </dgm:pt>
    <dgm:pt modelId="{CDCB9FFE-647C-4D81-9239-3BD3215AE7F8}" type="sibTrans" cxnId="{CA034813-EB6E-40B3-8D69-DE787DCD3E99}">
      <dgm:prSet/>
      <dgm:spPr/>
      <dgm:t>
        <a:bodyPr/>
        <a:lstStyle/>
        <a:p>
          <a:endParaRPr lang="en-US"/>
        </a:p>
      </dgm:t>
    </dgm:pt>
    <dgm:pt modelId="{8D6FE2BE-CC30-4E58-9E01-E6EA95FC5FB5}">
      <dgm:prSet/>
      <dgm:spPr/>
      <dgm:t>
        <a:bodyPr/>
        <a:lstStyle/>
        <a:p>
          <a:r>
            <a:rPr lang="en-US"/>
            <a:t>Major part of many other techniques:</a:t>
          </a:r>
        </a:p>
      </dgm:t>
    </dgm:pt>
    <dgm:pt modelId="{15ED05D5-D511-4A3E-9651-78A537DECCCA}" type="parTrans" cxnId="{D2C46555-06BE-47FC-804C-C74AB2A2DEED}">
      <dgm:prSet/>
      <dgm:spPr/>
      <dgm:t>
        <a:bodyPr/>
        <a:lstStyle/>
        <a:p>
          <a:endParaRPr lang="en-US"/>
        </a:p>
      </dgm:t>
    </dgm:pt>
    <dgm:pt modelId="{14210890-BEAD-4A63-AADB-223146CDC4A4}" type="sibTrans" cxnId="{D2C46555-06BE-47FC-804C-C74AB2A2DEED}">
      <dgm:prSet/>
      <dgm:spPr/>
      <dgm:t>
        <a:bodyPr/>
        <a:lstStyle/>
        <a:p>
          <a:endParaRPr lang="en-US"/>
        </a:p>
      </dgm:t>
    </dgm:pt>
    <dgm:pt modelId="{9CFBFBF7-F3FC-4873-95A1-78B44129EE77}">
      <dgm:prSet/>
      <dgm:spPr/>
      <dgm:t>
        <a:bodyPr/>
        <a:lstStyle/>
        <a:p>
          <a:r>
            <a:rPr lang="en-US"/>
            <a:t>House of Orange House of Roman, House of Husk…</a:t>
          </a:r>
        </a:p>
      </dgm:t>
    </dgm:pt>
    <dgm:pt modelId="{284D5065-F94B-47A3-99EF-A3AB65822898}" type="parTrans" cxnId="{68EB68CF-F53D-48D9-935D-259D7D278CD0}">
      <dgm:prSet/>
      <dgm:spPr/>
      <dgm:t>
        <a:bodyPr/>
        <a:lstStyle/>
        <a:p>
          <a:endParaRPr lang="en-US"/>
        </a:p>
      </dgm:t>
    </dgm:pt>
    <dgm:pt modelId="{53A71B27-65DD-497D-AD38-BCC17299A97E}" type="sibTrans" cxnId="{68EB68CF-F53D-48D9-935D-259D7D278CD0}">
      <dgm:prSet/>
      <dgm:spPr/>
      <dgm:t>
        <a:bodyPr/>
        <a:lstStyle/>
        <a:p>
          <a:endParaRPr lang="en-US"/>
        </a:p>
      </dgm:t>
    </dgm:pt>
    <dgm:pt modelId="{9893AFC2-A958-8940-B35C-4D50DCBA226D}" type="pres">
      <dgm:prSet presAssocID="{53CF3088-B157-432E-8A97-14C7A8FB26D9}" presName="linear" presStyleCnt="0">
        <dgm:presLayoutVars>
          <dgm:animLvl val="lvl"/>
          <dgm:resizeHandles val="exact"/>
        </dgm:presLayoutVars>
      </dgm:prSet>
      <dgm:spPr/>
    </dgm:pt>
    <dgm:pt modelId="{71DD3614-B292-7243-AD20-5E5D4EA4A618}" type="pres">
      <dgm:prSet presAssocID="{CA0523EC-41D4-4064-B64A-55CD897C3D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71E600-10AC-CD4B-B3BC-47A797BCD17E}" type="pres">
      <dgm:prSet presAssocID="{CA0523EC-41D4-4064-B64A-55CD897C3D01}" presName="childText" presStyleLbl="revTx" presStyleIdx="0" presStyleCnt="2">
        <dgm:presLayoutVars>
          <dgm:bulletEnabled val="1"/>
        </dgm:presLayoutVars>
      </dgm:prSet>
      <dgm:spPr/>
    </dgm:pt>
    <dgm:pt modelId="{527F6B98-C162-4645-A510-013285B7B842}" type="pres">
      <dgm:prSet presAssocID="{8D6FE2BE-CC30-4E58-9E01-E6EA95FC5F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3AA5DF-0AB7-154B-8DC3-01304A65E957}" type="pres">
      <dgm:prSet presAssocID="{8D6FE2BE-CC30-4E58-9E01-E6EA95FC5F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0D4D70C-0A6F-6143-9D20-43F6B890A333}" type="presOf" srcId="{8D6FE2BE-CC30-4E58-9E01-E6EA95FC5FB5}" destId="{527F6B98-C162-4645-A510-013285B7B842}" srcOrd="0" destOrd="0" presId="urn:microsoft.com/office/officeart/2005/8/layout/vList2"/>
    <dgm:cxn modelId="{CA034813-EB6E-40B3-8D69-DE787DCD3E99}" srcId="{CA0523EC-41D4-4064-B64A-55CD897C3D01}" destId="{4CA25AA6-CDDE-4D16-B4D3-595DAE473354}" srcOrd="0" destOrd="0" parTransId="{286E100B-B507-4AF0-AE1F-AA6910833323}" sibTransId="{CDCB9FFE-647C-4D81-9239-3BD3215AE7F8}"/>
    <dgm:cxn modelId="{4171551F-EF29-1546-8775-E806309E5683}" type="presOf" srcId="{4CA25AA6-CDDE-4D16-B4D3-595DAE473354}" destId="{9871E600-10AC-CD4B-B3BC-47A797BCD17E}" srcOrd="0" destOrd="0" presId="urn:microsoft.com/office/officeart/2005/8/layout/vList2"/>
    <dgm:cxn modelId="{A4B3902E-5035-8D40-B27C-A6A402941BE7}" type="presOf" srcId="{53CF3088-B157-432E-8A97-14C7A8FB26D9}" destId="{9893AFC2-A958-8940-B35C-4D50DCBA226D}" srcOrd="0" destOrd="0" presId="urn:microsoft.com/office/officeart/2005/8/layout/vList2"/>
    <dgm:cxn modelId="{8925BE4C-8B90-49C9-B09F-1892CA52E0D1}" srcId="{53CF3088-B157-432E-8A97-14C7A8FB26D9}" destId="{CA0523EC-41D4-4064-B64A-55CD897C3D01}" srcOrd="0" destOrd="0" parTransId="{1A3F1B0B-46C0-4989-9640-6958C4822919}" sibTransId="{14099047-3282-4D86-BF17-6D48EE5282A2}"/>
    <dgm:cxn modelId="{D2C46555-06BE-47FC-804C-C74AB2A2DEED}" srcId="{53CF3088-B157-432E-8A97-14C7A8FB26D9}" destId="{8D6FE2BE-CC30-4E58-9E01-E6EA95FC5FB5}" srcOrd="1" destOrd="0" parTransId="{15ED05D5-D511-4A3E-9651-78A537DECCCA}" sibTransId="{14210890-BEAD-4A63-AADB-223146CDC4A4}"/>
    <dgm:cxn modelId="{A631B187-18E2-A349-8885-32F3E6754441}" type="presOf" srcId="{CA0523EC-41D4-4064-B64A-55CD897C3D01}" destId="{71DD3614-B292-7243-AD20-5E5D4EA4A618}" srcOrd="0" destOrd="0" presId="urn:microsoft.com/office/officeart/2005/8/layout/vList2"/>
    <dgm:cxn modelId="{68EB68CF-F53D-48D9-935D-259D7D278CD0}" srcId="{8D6FE2BE-CC30-4E58-9E01-E6EA95FC5FB5}" destId="{9CFBFBF7-F3FC-4873-95A1-78B44129EE77}" srcOrd="0" destOrd="0" parTransId="{284D5065-F94B-47A3-99EF-A3AB65822898}" sibTransId="{53A71B27-65DD-497D-AD38-BCC17299A97E}"/>
    <dgm:cxn modelId="{73AF02E2-4053-3745-B2BD-CCCB6D7E4507}" type="presOf" srcId="{9CFBFBF7-F3FC-4873-95A1-78B44129EE77}" destId="{353AA5DF-0AB7-154B-8DC3-01304A65E957}" srcOrd="0" destOrd="0" presId="urn:microsoft.com/office/officeart/2005/8/layout/vList2"/>
    <dgm:cxn modelId="{02A30AA5-4C6B-B242-B3FF-88E8AC9EDA51}" type="presParOf" srcId="{9893AFC2-A958-8940-B35C-4D50DCBA226D}" destId="{71DD3614-B292-7243-AD20-5E5D4EA4A618}" srcOrd="0" destOrd="0" presId="urn:microsoft.com/office/officeart/2005/8/layout/vList2"/>
    <dgm:cxn modelId="{39A9C519-550F-7F44-B082-18A0E9E0EF7D}" type="presParOf" srcId="{9893AFC2-A958-8940-B35C-4D50DCBA226D}" destId="{9871E600-10AC-CD4B-B3BC-47A797BCD17E}" srcOrd="1" destOrd="0" presId="urn:microsoft.com/office/officeart/2005/8/layout/vList2"/>
    <dgm:cxn modelId="{B6FE0C52-C797-5047-BA8F-4E8788AF15AA}" type="presParOf" srcId="{9893AFC2-A958-8940-B35C-4D50DCBA226D}" destId="{527F6B98-C162-4645-A510-013285B7B842}" srcOrd="2" destOrd="0" presId="urn:microsoft.com/office/officeart/2005/8/layout/vList2"/>
    <dgm:cxn modelId="{50159DA4-EC31-2A40-BF6D-FBAEC98C6781}" type="presParOf" srcId="{9893AFC2-A958-8940-B35C-4D50DCBA226D}" destId="{353AA5DF-0AB7-154B-8DC3-01304A65E9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50135-8C66-4DB2-A524-EE87439DB141}">
      <dsp:nvSpPr>
        <dsp:cNvPr id="0" name=""/>
        <dsp:cNvSpPr/>
      </dsp:nvSpPr>
      <dsp:spPr>
        <a:xfrm>
          <a:off x="118012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406B-2183-43EC-AE55-29209DBE7274}">
      <dsp:nvSpPr>
        <dsp:cNvPr id="0" name=""/>
        <dsp:cNvSpPr/>
      </dsp:nvSpPr>
      <dsp:spPr>
        <a:xfrm>
          <a:off x="235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Allows to write to </a:t>
          </a:r>
          <a:r>
            <a:rPr lang="en-US" sz="1900" b="1" kern="1200"/>
            <a:t>ANYWHERE</a:t>
          </a:r>
          <a:r>
            <a:rPr lang="en-US" sz="1900" kern="1200"/>
            <a:t> in memory </a:t>
          </a:r>
        </a:p>
      </dsp:txBody>
      <dsp:txXfrm>
        <a:off x="2351" y="1803618"/>
        <a:ext cx="3623906" cy="543585"/>
      </dsp:txXfrm>
    </dsp:sp>
    <dsp:sp modelId="{97F49CA0-D2F8-4A82-ABC8-9423B24885FC}">
      <dsp:nvSpPr>
        <dsp:cNvPr id="0" name=""/>
        <dsp:cNvSpPr/>
      </dsp:nvSpPr>
      <dsp:spPr>
        <a:xfrm>
          <a:off x="235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Cannot control the WHAT, only the WHERE</a:t>
          </a:r>
        </a:p>
      </dsp:txBody>
      <dsp:txXfrm>
        <a:off x="2351" y="2395191"/>
        <a:ext cx="3623906" cy="436232"/>
      </dsp:txXfrm>
    </dsp:sp>
    <dsp:sp modelId="{1D0614C1-C902-442F-9786-2F6AE86591B6}">
      <dsp:nvSpPr>
        <dsp:cNvPr id="0" name=""/>
        <dsp:cNvSpPr/>
      </dsp:nvSpPr>
      <dsp:spPr>
        <a:xfrm>
          <a:off x="5438211" y="432079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27A05-2918-4939-BAE5-83EE700103AA}">
      <dsp:nvSpPr>
        <dsp:cNvPr id="0" name=""/>
        <dsp:cNvSpPr/>
      </dsp:nvSpPr>
      <dsp:spPr>
        <a:xfrm>
          <a:off x="4260441" y="1803618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Major part of many other techniques</a:t>
          </a:r>
        </a:p>
      </dsp:txBody>
      <dsp:txXfrm>
        <a:off x="4260441" y="1803618"/>
        <a:ext cx="3623906" cy="543585"/>
      </dsp:txXfrm>
    </dsp:sp>
    <dsp:sp modelId="{FBC58A6A-195D-4EE3-97BA-D9F89AFE929E}">
      <dsp:nvSpPr>
        <dsp:cNvPr id="0" name=""/>
        <dsp:cNvSpPr/>
      </dsp:nvSpPr>
      <dsp:spPr>
        <a:xfrm>
          <a:off x="4260441" y="2395191"/>
          <a:ext cx="3623906" cy="436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House of Orange, House of Roman, House of Husk…</a:t>
          </a:r>
        </a:p>
      </dsp:txBody>
      <dsp:txXfrm>
        <a:off x="4260441" y="2395191"/>
        <a:ext cx="3623906" cy="4362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35DEF-4457-8948-8129-F3FFF782C506}">
      <dsp:nvSpPr>
        <dsp:cNvPr id="0" name=""/>
        <dsp:cNvSpPr/>
      </dsp:nvSpPr>
      <dsp:spPr>
        <a:xfrm>
          <a:off x="0" y="1046752"/>
          <a:ext cx="78867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Overflow buffers or OOB read/writes</a:t>
          </a:r>
        </a:p>
      </dsp:txBody>
      <dsp:txXfrm>
        <a:off x="0" y="1046752"/>
        <a:ext cx="7886700" cy="680400"/>
      </dsp:txXfrm>
    </dsp:sp>
    <dsp:sp modelId="{53BC2919-4D46-CF4F-AB1C-8F36F9B464A8}">
      <dsp:nvSpPr>
        <dsp:cNvPr id="0" name=""/>
        <dsp:cNvSpPr/>
      </dsp:nvSpPr>
      <dsp:spPr>
        <a:xfrm>
          <a:off x="394335" y="810592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Buffers commonly have a ‘length’ variable associated with it</a:t>
          </a:r>
        </a:p>
      </dsp:txBody>
      <dsp:txXfrm>
        <a:off x="417392" y="833649"/>
        <a:ext cx="5474576" cy="426206"/>
      </dsp:txXfrm>
    </dsp:sp>
    <dsp:sp modelId="{B647B210-E4A9-3C4F-AFE5-B3A3E0BF0C56}">
      <dsp:nvSpPr>
        <dsp:cNvPr id="0" name=""/>
        <dsp:cNvSpPr/>
      </dsp:nvSpPr>
      <dsp:spPr>
        <a:xfrm>
          <a:off x="0" y="2049712"/>
          <a:ext cx="78867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B4E99-8926-B348-B983-CBCB6FA5D4F2}">
      <dsp:nvSpPr>
        <dsp:cNvPr id="0" name=""/>
        <dsp:cNvSpPr/>
      </dsp:nvSpPr>
      <dsp:spPr>
        <a:xfrm>
          <a:off x="394335" y="1813552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Cause all of the havoc </a:t>
          </a:r>
          <a:r>
            <a:rPr lang="en-US" sz="1600" b="1" kern="1200" dirty="0"/>
            <a:t>🔥</a:t>
          </a:r>
          <a:endParaRPr lang="en-US" sz="1600" kern="1200" dirty="0"/>
        </a:p>
      </dsp:txBody>
      <dsp:txXfrm>
        <a:off x="417392" y="1836609"/>
        <a:ext cx="547457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35DEF-4457-8948-8129-F3FFF782C506}">
      <dsp:nvSpPr>
        <dsp:cNvPr id="0" name=""/>
        <dsp:cNvSpPr/>
      </dsp:nvSpPr>
      <dsp:spPr>
        <a:xfrm>
          <a:off x="0" y="36781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Overflow buffers or OOB read/writes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i="1" kern="1200"/>
            <a:t>max_fast</a:t>
          </a:r>
          <a:endParaRPr lang="en-US" sz="2100" kern="1200"/>
        </a:p>
      </dsp:txBody>
      <dsp:txXfrm>
        <a:off x="0" y="367814"/>
        <a:ext cx="7886700" cy="1223775"/>
      </dsp:txXfrm>
    </dsp:sp>
    <dsp:sp modelId="{53BC2919-4D46-CF4F-AB1C-8F36F9B464A8}">
      <dsp:nvSpPr>
        <dsp:cNvPr id="0" name=""/>
        <dsp:cNvSpPr/>
      </dsp:nvSpPr>
      <dsp:spPr>
        <a:xfrm>
          <a:off x="394335" y="5785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Buffers commonly have a ‘length’ variables</a:t>
          </a:r>
        </a:p>
      </dsp:txBody>
      <dsp:txXfrm>
        <a:off x="424597" y="88116"/>
        <a:ext cx="5460166" cy="559396"/>
      </dsp:txXfrm>
    </dsp:sp>
    <dsp:sp modelId="{97D457DB-25A6-564A-B385-42B5567D6CF8}">
      <dsp:nvSpPr>
        <dsp:cNvPr id="0" name=""/>
        <dsp:cNvSpPr/>
      </dsp:nvSpPr>
      <dsp:spPr>
        <a:xfrm>
          <a:off x="0" y="2014949"/>
          <a:ext cx="78867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Any unexpected changes could cause more memory corruption!</a:t>
          </a:r>
        </a:p>
      </dsp:txBody>
      <dsp:txXfrm>
        <a:off x="0" y="2014949"/>
        <a:ext cx="7886700" cy="1190700"/>
      </dsp:txXfrm>
    </dsp:sp>
    <dsp:sp modelId="{D833AA78-8F2A-804B-BFE8-0AF751843EA8}">
      <dsp:nvSpPr>
        <dsp:cNvPr id="0" name=""/>
        <dsp:cNvSpPr/>
      </dsp:nvSpPr>
      <dsp:spPr>
        <a:xfrm>
          <a:off x="394335" y="170498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Corrupt Flow</a:t>
          </a:r>
        </a:p>
      </dsp:txBody>
      <dsp:txXfrm>
        <a:off x="424597" y="1735251"/>
        <a:ext cx="546016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Iterate through the unsorted bin chunks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Size must be the same as the corrupted chunk</a:t>
          </a:r>
        </a:p>
      </dsp:txBody>
      <dsp:txXfrm>
        <a:off x="5326580" y="1119677"/>
        <a:ext cx="2550671" cy="1789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B2B8A-C09D-4CEB-9FAE-AC9F89C396EC}">
      <dsp:nvSpPr>
        <dsp:cNvPr id="0" name=""/>
        <dsp:cNvSpPr/>
      </dsp:nvSpPr>
      <dsp:spPr>
        <a:xfrm>
          <a:off x="4145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8B63B-2F7B-434A-A412-FBFB11222726}">
      <dsp:nvSpPr>
        <dsp:cNvPr id="0" name=""/>
        <dsp:cNvSpPr/>
      </dsp:nvSpPr>
      <dsp:spPr>
        <a:xfrm>
          <a:off x="4145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Ability to edit unsorted bin chunks</a:t>
          </a:r>
        </a:p>
      </dsp:txBody>
      <dsp:txXfrm>
        <a:off x="4145" y="1501248"/>
        <a:ext cx="2351763" cy="396860"/>
      </dsp:txXfrm>
    </dsp:sp>
    <dsp:sp modelId="{F8DF6912-1C67-4DA6-9162-67D7E7BC16FA}">
      <dsp:nvSpPr>
        <dsp:cNvPr id="0" name=""/>
        <dsp:cNvSpPr/>
      </dsp:nvSpPr>
      <dsp:spPr>
        <a:xfrm>
          <a:off x="4145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C6CD4-E390-489D-A2AB-692DE64E9894}">
      <dsp:nvSpPr>
        <dsp:cNvPr id="0" name=""/>
        <dsp:cNvSpPr/>
      </dsp:nvSpPr>
      <dsp:spPr>
        <a:xfrm>
          <a:off x="2767468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C34E8-AB32-478E-97CE-55057D3426E8}">
      <dsp:nvSpPr>
        <dsp:cNvPr id="0" name=""/>
        <dsp:cNvSpPr/>
      </dsp:nvSpPr>
      <dsp:spPr>
        <a:xfrm>
          <a:off x="2767468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Must keep the unsorted bin alive</a:t>
          </a:r>
        </a:p>
      </dsp:txBody>
      <dsp:txXfrm>
        <a:off x="2767468" y="1501248"/>
        <a:ext cx="2351763" cy="396860"/>
      </dsp:txXfrm>
    </dsp:sp>
    <dsp:sp modelId="{13ECA8AA-37DD-4E4B-BB35-B71C2B46BD1F}">
      <dsp:nvSpPr>
        <dsp:cNvPr id="0" name=""/>
        <dsp:cNvSpPr/>
      </dsp:nvSpPr>
      <dsp:spPr>
        <a:xfrm>
          <a:off x="2767468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Overwritten chunk is the </a:t>
          </a:r>
          <a:r>
            <a:rPr lang="en-US" sz="1100" b="1" i="1" kern="1200" dirty="0"/>
            <a:t>same size</a:t>
          </a:r>
          <a:r>
            <a:rPr lang="en-US" sz="1100" kern="1200" dirty="0"/>
            <a:t> as the allocation (most common)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Link a fake chunk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10000 iterations of unsorted bin will exit</a:t>
          </a:r>
        </a:p>
      </dsp:txBody>
      <dsp:txXfrm>
        <a:off x="2767468" y="1939842"/>
        <a:ext cx="2351763" cy="735259"/>
      </dsp:txXfrm>
    </dsp:sp>
    <dsp:sp modelId="{22643E8D-012B-4067-A1F1-6B34F82E4A93}">
      <dsp:nvSpPr>
        <dsp:cNvPr id="0" name=""/>
        <dsp:cNvSpPr/>
      </dsp:nvSpPr>
      <dsp:spPr>
        <a:xfrm>
          <a:off x="5530790" y="588402"/>
          <a:ext cx="823117" cy="82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A8A13-6A3A-4D54-81BC-806D7D67F4B0}">
      <dsp:nvSpPr>
        <dsp:cNvPr id="0" name=""/>
        <dsp:cNvSpPr/>
      </dsp:nvSpPr>
      <dsp:spPr>
        <a:xfrm>
          <a:off x="5530790" y="1501248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Known location to write to (may require a leak)</a:t>
          </a:r>
        </a:p>
      </dsp:txBody>
      <dsp:txXfrm>
        <a:off x="5530790" y="1501248"/>
        <a:ext cx="2351763" cy="396860"/>
      </dsp:txXfrm>
    </dsp:sp>
    <dsp:sp modelId="{AEE47828-C59B-4E87-A07F-2C724C3E48A3}">
      <dsp:nvSpPr>
        <dsp:cNvPr id="0" name=""/>
        <dsp:cNvSpPr/>
      </dsp:nvSpPr>
      <dsp:spPr>
        <a:xfrm>
          <a:off x="5530790" y="1939842"/>
          <a:ext cx="2351763" cy="735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224002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989203"/>
        <a:ext cx="2550671" cy="2050298"/>
      </dsp:txXfrm>
    </dsp:sp>
    <dsp:sp modelId="{D13C6DB2-6F31-144C-9F7B-C15D62ACB728}">
      <dsp:nvSpPr>
        <dsp:cNvPr id="0" name=""/>
        <dsp:cNvSpPr/>
      </dsp:nvSpPr>
      <dsp:spPr>
        <a:xfrm>
          <a:off x="2668014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Overwrite</a:t>
          </a:r>
        </a:p>
      </dsp:txBody>
      <dsp:txXfrm>
        <a:off x="2668014" y="224002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Set the bk to </a:t>
          </a:r>
          <a:br>
            <a:rPr lang="en-US" sz="1500" b="1" kern="1200" dirty="0"/>
          </a:br>
          <a:r>
            <a:rPr lang="en-US" sz="1500" b="1" kern="1200" dirty="0"/>
            <a:t>(location - 0x10) for the write to occur</a:t>
          </a:r>
        </a:p>
      </dsp:txBody>
      <dsp:txXfrm>
        <a:off x="2668014" y="989203"/>
        <a:ext cx="2550671" cy="2050298"/>
      </dsp:txXfrm>
    </dsp:sp>
    <dsp:sp modelId="{823283E6-F9F5-0345-83AB-46ACCFFD1CB9}">
      <dsp:nvSpPr>
        <dsp:cNvPr id="0" name=""/>
        <dsp:cNvSpPr/>
      </dsp:nvSpPr>
      <dsp:spPr>
        <a:xfrm>
          <a:off x="5326580" y="224002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2">
                  <a:lumMod val="50000"/>
                </a:schemeClr>
              </a:solidFill>
            </a:rPr>
            <a:t>Call</a:t>
          </a:r>
        </a:p>
      </dsp:txBody>
      <dsp:txXfrm>
        <a:off x="5326580" y="224002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989203"/>
          <a:ext cx="2550671" cy="20502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2">
                  <a:lumMod val="50000"/>
                </a:schemeClr>
              </a:solidFill>
            </a:rPr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2">
                  <a:lumMod val="50000"/>
                </a:schemeClr>
              </a:solidFill>
            </a:rPr>
            <a:t>Iterate through the unsorted bin chunks</a:t>
          </a:r>
        </a:p>
      </dsp:txBody>
      <dsp:txXfrm>
        <a:off x="5326580" y="989203"/>
        <a:ext cx="2550671" cy="2050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3C2A0-316A-4972-8FA8-B265B3152AEE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90BED-2F3A-4003-ADF9-192A9F2DF7B5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simple call to </a:t>
          </a:r>
          <a:r>
            <a:rPr lang="en-US" sz="2000" b="1" kern="1200"/>
            <a:t>Make</a:t>
          </a:r>
          <a:r>
            <a:rPr lang="en-US" sz="2000" kern="1200"/>
            <a:t> will try to get a chunk from the unsorted bin</a:t>
          </a:r>
        </a:p>
      </dsp:txBody>
      <dsp:txXfrm>
        <a:off x="16115" y="2291375"/>
        <a:ext cx="3611250" cy="720000"/>
      </dsp:txXfrm>
    </dsp:sp>
    <dsp:sp modelId="{4DD2B412-4724-4F90-B382-85FEDC498A1B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38994-E2DF-4A69-B7A4-3D0BBED4614F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Triggers the unsorted bin attack</a:t>
          </a:r>
        </a:p>
      </dsp:txBody>
      <dsp:txXfrm>
        <a:off x="4259334" y="2291375"/>
        <a:ext cx="3611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2E6C-6663-EE4F-8B81-FE3951F154FB}">
      <dsp:nvSpPr>
        <dsp:cNvPr id="0" name=""/>
        <dsp:cNvSpPr/>
      </dsp:nvSpPr>
      <dsp:spPr>
        <a:xfrm>
          <a:off x="9447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Free</a:t>
          </a:r>
        </a:p>
      </dsp:txBody>
      <dsp:txXfrm>
        <a:off x="9447" y="354475"/>
        <a:ext cx="2550671" cy="765201"/>
      </dsp:txXfrm>
    </dsp:sp>
    <dsp:sp modelId="{6D0B9259-80FF-CD48-A578-472CCCE5EE6D}">
      <dsp:nvSpPr>
        <dsp:cNvPr id="0" name=""/>
        <dsp:cNvSpPr/>
      </dsp:nvSpPr>
      <dsp:spPr>
        <a:xfrm>
          <a:off x="9447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Free a chunk into the unsorted_bin</a:t>
          </a:r>
        </a:p>
      </dsp:txBody>
      <dsp:txXfrm>
        <a:off x="9447" y="1119677"/>
        <a:ext cx="2550671" cy="1789351"/>
      </dsp:txXfrm>
    </dsp:sp>
    <dsp:sp modelId="{D13C6DB2-6F31-144C-9F7B-C15D62ACB728}">
      <dsp:nvSpPr>
        <dsp:cNvPr id="0" name=""/>
        <dsp:cNvSpPr/>
      </dsp:nvSpPr>
      <dsp:spPr>
        <a:xfrm>
          <a:off x="2668014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strike="sngStrike" kern="1200" dirty="0"/>
            <a:t>Overwrite</a:t>
          </a:r>
        </a:p>
      </dsp:txBody>
      <dsp:txXfrm>
        <a:off x="2668014" y="354475"/>
        <a:ext cx="2550671" cy="765201"/>
      </dsp:txXfrm>
    </dsp:sp>
    <dsp:sp modelId="{A249A1A8-6284-0D44-A0E0-A5CB34C34512}">
      <dsp:nvSpPr>
        <dsp:cNvPr id="0" name=""/>
        <dsp:cNvSpPr/>
      </dsp:nvSpPr>
      <dsp:spPr>
        <a:xfrm>
          <a:off x="2668014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Overwrite bk pointer on free chunk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the bk to </a:t>
          </a:r>
          <a:br>
            <a:rPr lang="en-US" sz="1500" kern="1200" dirty="0"/>
          </a:br>
          <a:r>
            <a:rPr lang="en-US" sz="1500" kern="1200" dirty="0"/>
            <a:t>(location - 0x10) for the write to occur</a:t>
          </a:r>
        </a:p>
      </dsp:txBody>
      <dsp:txXfrm>
        <a:off x="2668014" y="1119677"/>
        <a:ext cx="2550671" cy="1789351"/>
      </dsp:txXfrm>
    </dsp:sp>
    <dsp:sp modelId="{823283E6-F9F5-0345-83AB-46ACCFFD1CB9}">
      <dsp:nvSpPr>
        <dsp:cNvPr id="0" name=""/>
        <dsp:cNvSpPr/>
      </dsp:nvSpPr>
      <dsp:spPr>
        <a:xfrm>
          <a:off x="5326580" y="354475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strike="sngStrike" kern="1200" dirty="0"/>
            <a:t>Call</a:t>
          </a:r>
        </a:p>
      </dsp:txBody>
      <dsp:txXfrm>
        <a:off x="5326580" y="354475"/>
        <a:ext cx="2550671" cy="765201"/>
      </dsp:txXfrm>
    </dsp:sp>
    <dsp:sp modelId="{F8A41480-2D6E-7D4E-8FE9-C6DEE5FC1FED}">
      <dsp:nvSpPr>
        <dsp:cNvPr id="0" name=""/>
        <dsp:cNvSpPr/>
      </dsp:nvSpPr>
      <dsp:spPr>
        <a:xfrm>
          <a:off x="5326580" y="1119677"/>
          <a:ext cx="2550671" cy="17893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Call Malloc (trigger)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Iterate through the unsorted bin chunks</a:t>
          </a:r>
        </a:p>
      </dsp:txBody>
      <dsp:txXfrm>
        <a:off x="5326580" y="1119677"/>
        <a:ext cx="2550671" cy="17893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D3614-B292-7243-AD20-5E5D4EA4A618}">
      <dsp:nvSpPr>
        <dsp:cNvPr id="0" name=""/>
        <dsp:cNvSpPr/>
      </dsp:nvSpPr>
      <dsp:spPr>
        <a:xfrm>
          <a:off x="0" y="18249"/>
          <a:ext cx="4629150" cy="1113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Allows to write to </a:t>
          </a:r>
          <a:r>
            <a:rPr lang="en-US" sz="2800" b="1" kern="1200"/>
            <a:t>ANYWHERE</a:t>
          </a:r>
          <a:r>
            <a:rPr lang="en-US" sz="2800" kern="1200"/>
            <a:t> in memory </a:t>
          </a:r>
        </a:p>
      </dsp:txBody>
      <dsp:txXfrm>
        <a:off x="54373" y="72622"/>
        <a:ext cx="4520404" cy="1005094"/>
      </dsp:txXfrm>
    </dsp:sp>
    <dsp:sp modelId="{9871E600-10AC-CD4B-B3BC-47A797BCD17E}">
      <dsp:nvSpPr>
        <dsp:cNvPr id="0" name=""/>
        <dsp:cNvSpPr/>
      </dsp:nvSpPr>
      <dsp:spPr>
        <a:xfrm>
          <a:off x="0" y="1132089"/>
          <a:ext cx="462915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Cannot control the WHAT, only the WHERE</a:t>
          </a:r>
        </a:p>
      </dsp:txBody>
      <dsp:txXfrm>
        <a:off x="0" y="1132089"/>
        <a:ext cx="4629150" cy="695520"/>
      </dsp:txXfrm>
    </dsp:sp>
    <dsp:sp modelId="{527F6B98-C162-4645-A510-013285B7B842}">
      <dsp:nvSpPr>
        <dsp:cNvPr id="0" name=""/>
        <dsp:cNvSpPr/>
      </dsp:nvSpPr>
      <dsp:spPr>
        <a:xfrm>
          <a:off x="0" y="1827609"/>
          <a:ext cx="4629150" cy="1113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Major part of many other techniques:</a:t>
          </a:r>
        </a:p>
      </dsp:txBody>
      <dsp:txXfrm>
        <a:off x="54373" y="1881982"/>
        <a:ext cx="4520404" cy="1005094"/>
      </dsp:txXfrm>
    </dsp:sp>
    <dsp:sp modelId="{353AA5DF-0AB7-154B-8DC3-01304A65E957}">
      <dsp:nvSpPr>
        <dsp:cNvPr id="0" name=""/>
        <dsp:cNvSpPr/>
      </dsp:nvSpPr>
      <dsp:spPr>
        <a:xfrm>
          <a:off x="0" y="2941449"/>
          <a:ext cx="462915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House of Orange House of Roman, House of Husk…</a:t>
          </a:r>
        </a:p>
      </dsp:txBody>
      <dsp:txXfrm>
        <a:off x="0" y="2941449"/>
        <a:ext cx="462915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Leaks out of this even!</a:t>
            </a:r>
          </a:p>
          <a:p>
            <a:endParaRPr lang="en-US" dirty="0"/>
          </a:p>
          <a:p>
            <a:r>
              <a:rPr lang="en-US" dirty="0"/>
              <a:t>We will talk about the unsorted bin attack first, then move onto the </a:t>
            </a:r>
            <a:r>
              <a:rPr lang="en-US" dirty="0" err="1"/>
              <a:t>tcache</a:t>
            </a:r>
            <a:r>
              <a:rPr lang="en-US" dirty="0"/>
              <a:t> stashing attack.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10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7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python3 </a:t>
            </a:r>
            <a:r>
              <a:rPr lang="en-US" dirty="0" err="1"/>
              <a:t>start.py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Show all the functionality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Walk through the source code some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Describe goal – particularly call out magic</a:t>
            </a:r>
          </a:p>
          <a:p>
            <a:endParaRPr lang="en-US" dirty="0"/>
          </a:p>
          <a:p>
            <a:r>
              <a:rPr lang="en-US" dirty="0"/>
              <a:t>Part way through….</a:t>
            </a:r>
          </a:p>
          <a:p>
            <a:r>
              <a:rPr lang="en-US" dirty="0"/>
              <a:t>- Go through use after free bug</a:t>
            </a:r>
          </a:p>
          <a:p>
            <a:r>
              <a:rPr lang="en-US" dirty="0"/>
              <a:t>- Go through the crash!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68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Anybody have questions on the exercise?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93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Custom rendering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31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STOP! Questions here?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8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Will go through the process of stashing a chunk from the </a:t>
            </a:r>
            <a:r>
              <a:rPr lang="en-US" dirty="0" err="1"/>
              <a:t>fastbin</a:t>
            </a:r>
            <a:r>
              <a:rPr lang="en-US" dirty="0"/>
              <a:t> into the </a:t>
            </a:r>
            <a:r>
              <a:rPr lang="en-US"/>
              <a:t>tcache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3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Pointer manipulation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17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Tcache</a:t>
            </a:r>
            <a:r>
              <a:rPr lang="en-US" dirty="0"/>
              <a:t> front of list points to the chunk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61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0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Allocate a TON of chunks</a:t>
            </a:r>
          </a:p>
          <a:p>
            <a:pPr marL="171450" indent="-171450">
              <a:buFontTx/>
              <a:buChar char="-"/>
            </a:pPr>
            <a:r>
              <a:rPr lang="en-US" dirty="0"/>
              <a:t>Free a ton of chunks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Allocate chunks that take EVERYTHING out of the </a:t>
            </a:r>
            <a:r>
              <a:rPr lang="en-US" dirty="0" err="1"/>
              <a:t>tcache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Next allocation will come from the </a:t>
            </a:r>
            <a:r>
              <a:rPr lang="en-US" dirty="0" err="1"/>
              <a:t>fastbin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11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Allocated chunk removed from the </a:t>
            </a:r>
            <a:r>
              <a:rPr lang="en-US" dirty="0" err="1"/>
              <a:t>fastbin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6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First stashed chunk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22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 chunks are stashed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Does this until the </a:t>
            </a:r>
            <a:r>
              <a:rPr lang="en-US" dirty="0" err="1"/>
              <a:t>tcache</a:t>
            </a:r>
            <a:r>
              <a:rPr lang="en-US" dirty="0"/>
              <a:t> is full or the </a:t>
            </a:r>
            <a:r>
              <a:rPr lang="en-US" dirty="0" err="1"/>
              <a:t>fastbin</a:t>
            </a:r>
            <a:r>
              <a:rPr lang="en-US" dirty="0"/>
              <a:t> is empty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3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39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27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Relies upon proper linked list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No validation on these items!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Writes address of heap chunk (‘fd’) to our address. Sick!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7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 through full adding of chunk 1 to </a:t>
            </a:r>
            <a:r>
              <a:rPr lang="en-US" dirty="0" err="1"/>
              <a:t>Tcache</a:t>
            </a:r>
            <a:r>
              <a:rPr lang="en-US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59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Fd poison attack :)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28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Mention DEMO for the </a:t>
            </a:r>
            <a:r>
              <a:rPr lang="en-US" dirty="0" err="1"/>
              <a:t>tcache</a:t>
            </a:r>
            <a:r>
              <a:rPr lang="en-US" dirty="0"/>
              <a:t> stashing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0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No... this is NOT exactly like unlink.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2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While loop Iterates through the entire unsorted bin</a:t>
            </a:r>
          </a:p>
          <a:p>
            <a:pPr marL="171450" indent="-171450">
              <a:buFontTx/>
              <a:buChar char="-"/>
            </a:pPr>
            <a:r>
              <a:rPr lang="en-US" dirty="0"/>
              <a:t>Victim is the ‘</a:t>
            </a:r>
            <a:r>
              <a:rPr lang="en-US" i="1" dirty="0"/>
              <a:t>unsorted bin chunk’</a:t>
            </a:r>
            <a:r>
              <a:rPr lang="en-US" i="0" dirty="0"/>
              <a:t> being removed from the list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Bck is the chunks back pointer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54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Write chunk #2 to the ‘removal’ or end pointer of the bin</a:t>
            </a:r>
          </a:p>
          <a:p>
            <a:r>
              <a:rPr lang="en-US" dirty="0"/>
              <a:t>- Write chunk #2’s ‘fd’ pointer to point to the bin.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51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Write chunk #2 to the ‘removal’ or end pointer of the bin</a:t>
            </a:r>
          </a:p>
          <a:p>
            <a:r>
              <a:rPr lang="en-US" dirty="0"/>
              <a:t>- Write chunk #2’s ‘fd’ pointer to point to the bin.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8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Harder with TCache because of stashing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5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 the ‘trigger’ on this because this is the first time we are going on it:</a:t>
            </a:r>
          </a:p>
          <a:p>
            <a:r>
              <a:rPr lang="en-US" dirty="0"/>
              <a:t>- Need to mention that this bug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5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7/4/22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6.png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2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smiling-face-with-sunglasse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angokyo.me/2018/01/01/advanced-heap-exploitation-unsorted-bin-attack-overlapping-chunk/" TargetMode="External"/><Relationship Id="rId2" Type="http://schemas.openxmlformats.org/officeDocument/2006/relationships/hyperlink" Target="https://github.com/shellphish/how2heap/blob/master/glibc_2.26/unsorted_bin_attack.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ongl.medium.com/assaultcube-rce-technical-analysis-e12dedf680e5" TargetMode="External"/><Relationship Id="rId5" Type="http://schemas.openxmlformats.org/officeDocument/2006/relationships/hyperlink" Target="https://dangokyo.me/2018/04/07/a-revisit-to-large-bin-in-glibc/" TargetMode="External"/><Relationship Id="rId4" Type="http://schemas.openxmlformats.org/officeDocument/2006/relationships/hyperlink" Target="https://maxwelldulin.com/BlogPost?post=225770598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" y="1282307"/>
            <a:ext cx="8990381" cy="2139553"/>
          </a:xfrm>
        </p:spPr>
        <p:txBody>
          <a:bodyPr/>
          <a:lstStyle/>
          <a:p>
            <a:r>
              <a:rPr lang="en-US" dirty="0"/>
              <a:t>Write-WHERE Primitives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Unsorted Bin Attack &amp; TCache Stashing</a:t>
            </a:r>
          </a:p>
        </p:txBody>
      </p:sp>
    </p:spTree>
    <p:extLst>
      <p:ext uri="{BB962C8B-B14F-4D97-AF65-F5344CB8AC3E}">
        <p14:creationId xmlns:p14="http://schemas.microsoft.com/office/powerpoint/2010/main" val="326714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underlined arrows are the </a:t>
            </a:r>
            <a:r>
              <a:rPr lang="en-US" i="1" dirty="0"/>
              <a:t>fd</a:t>
            </a:r>
            <a:r>
              <a:rPr lang="en-US" dirty="0"/>
              <a:t> pointers that point to other chunks in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traverse </a:t>
            </a:r>
            <a:r>
              <a:rPr lang="en-US" i="1" dirty="0"/>
              <a:t>forwards</a:t>
            </a:r>
            <a:r>
              <a:rPr lang="en-US" dirty="0"/>
              <a:t> in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4187439" y="2775894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6166663" y="2775894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5DF92D-EEA9-E448-B6B6-405B9888FAF2}"/>
              </a:ext>
            </a:extLst>
          </p:cNvPr>
          <p:cNvCxnSpPr>
            <a:cxnSpLocks/>
          </p:cNvCxnSpPr>
          <p:nvPr/>
        </p:nvCxnSpPr>
        <p:spPr>
          <a:xfrm>
            <a:off x="4220198" y="3329947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74B7F6-45E0-4F47-968D-C0466CCABEFD}"/>
              </a:ext>
            </a:extLst>
          </p:cNvPr>
          <p:cNvCxnSpPr>
            <a:cxnSpLocks/>
          </p:cNvCxnSpPr>
          <p:nvPr/>
        </p:nvCxnSpPr>
        <p:spPr>
          <a:xfrm>
            <a:off x="6061265" y="3329947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F8766E-84EB-3141-9A99-6C082202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108AC8-4CD4-0242-80BE-9CAF792AB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933D79-2ED2-3045-BFB6-3339F6717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729" y="3149280"/>
            <a:ext cx="268688" cy="217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315AB9-E0B8-294A-9342-8EB93C60B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388" y="3149279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2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 underlined arrows are the </a:t>
            </a:r>
            <a:r>
              <a:rPr lang="en-US" i="1" dirty="0"/>
              <a:t>bk</a:t>
            </a:r>
            <a:r>
              <a:rPr lang="en-US" dirty="0"/>
              <a:t> pointers that point to other chunks in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traverse </a:t>
            </a:r>
            <a:r>
              <a:rPr lang="en-US" i="1" dirty="0"/>
              <a:t>backwards</a:t>
            </a:r>
            <a:r>
              <a:rPr lang="en-US" dirty="0"/>
              <a:t> in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4040184" y="3956703"/>
            <a:ext cx="28220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5978655" y="4049218"/>
            <a:ext cx="31049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791CC2B-ACA6-2147-9298-5A323BBA0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A19C76-BFC9-534B-9906-6F8D9DBD6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274A8A-914E-C34A-8DA3-EE22ED51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362" y="3151972"/>
            <a:ext cx="268688" cy="2170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1E20CE-148C-6442-A636-A3690663B1D8}"/>
              </a:ext>
            </a:extLst>
          </p:cNvPr>
          <p:cNvCxnSpPr>
            <a:cxnSpLocks/>
          </p:cNvCxnSpPr>
          <p:nvPr/>
        </p:nvCxnSpPr>
        <p:spPr>
          <a:xfrm>
            <a:off x="8590820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6215B75-BF78-8547-B623-EEEE7C57A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526" y="3141434"/>
            <a:ext cx="268688" cy="2170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74BB4-F1FF-1249-B039-99E3BB3A04EC}"/>
              </a:ext>
            </a:extLst>
          </p:cNvPr>
          <p:cNvCxnSpPr>
            <a:cxnSpLocks/>
          </p:cNvCxnSpPr>
          <p:nvPr/>
        </p:nvCxnSpPr>
        <p:spPr>
          <a:xfrm>
            <a:off x="6743504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2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bin needs to know where the front and the end of the list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‘fd’ is the beginning of the list (insertion point)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‘bk’ is the end of the list (removal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arrows to show this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>
            <a:off x="6877389" y="1444240"/>
            <a:ext cx="4600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50243AA-F72E-1840-8C36-FF302B557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A0322-36C7-5744-8D9F-EEC0A2D58157}"/>
              </a:ext>
            </a:extLst>
          </p:cNvPr>
          <p:cNvCxnSpPr>
            <a:cxnSpLocks/>
          </p:cNvCxnSpPr>
          <p:nvPr/>
        </p:nvCxnSpPr>
        <p:spPr>
          <a:xfrm>
            <a:off x="7593811" y="1444240"/>
            <a:ext cx="4600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E9112B5-1228-F241-8989-B2EB007AF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1B779D-0ED8-C04F-9A5B-095FD8AFD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292" y="3132279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80A376-0D77-7B45-AE27-59C1CAD00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341" y="3158414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6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‘Fd’ pointer of the </a:t>
            </a:r>
            <a:r>
              <a:rPr lang="en-US" i="1" dirty="0"/>
              <a:t>back</a:t>
            </a:r>
            <a:r>
              <a:rPr lang="en-US" dirty="0"/>
              <a:t> points to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‘Bk’ pointer of the </a:t>
            </a:r>
            <a:r>
              <a:rPr lang="en-US" i="1" dirty="0"/>
              <a:t>front</a:t>
            </a:r>
            <a:r>
              <a:rPr lang="en-US" dirty="0"/>
              <a:t> points to the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know we are at the beginning or end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244A5-C010-4745-9AE9-5F68989CAF2F}"/>
              </a:ext>
            </a:extLst>
          </p:cNvPr>
          <p:cNvCxnSpPr>
            <a:cxnSpLocks/>
          </p:cNvCxnSpPr>
          <p:nvPr/>
        </p:nvCxnSpPr>
        <p:spPr>
          <a:xfrm flipV="1">
            <a:off x="5433148" y="1828800"/>
            <a:ext cx="1310356" cy="9470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518D8D-298B-C241-AC28-4001651746DC}"/>
              </a:ext>
            </a:extLst>
          </p:cNvPr>
          <p:cNvCxnSpPr>
            <a:cxnSpLocks/>
          </p:cNvCxnSpPr>
          <p:nvPr/>
        </p:nvCxnSpPr>
        <p:spPr>
          <a:xfrm>
            <a:off x="6975168" y="1905712"/>
            <a:ext cx="1023696" cy="8229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1E20CE-148C-6442-A636-A3690663B1D8}"/>
              </a:ext>
            </a:extLst>
          </p:cNvPr>
          <p:cNvCxnSpPr>
            <a:cxnSpLocks/>
          </p:cNvCxnSpPr>
          <p:nvPr/>
        </p:nvCxnSpPr>
        <p:spPr>
          <a:xfrm>
            <a:off x="7874238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FBC924D-1AF7-E847-ADCF-5B7DA5F37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FBEF55-D5FC-7446-886A-84D62EC40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078" y="3145234"/>
            <a:ext cx="268688" cy="217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E35CD5-9090-AE44-803F-1C405F4FD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729" y="3145236"/>
            <a:ext cx="268688" cy="217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EE0C6E-1301-A144-A933-44F6ABFA8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189" y="3145235"/>
            <a:ext cx="268688" cy="2170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74BB4-F1FF-1249-B039-99E3BB3A04EC}"/>
              </a:ext>
            </a:extLst>
          </p:cNvPr>
          <p:cNvCxnSpPr>
            <a:cxnSpLocks/>
          </p:cNvCxnSpPr>
          <p:nvPr/>
        </p:nvCxnSpPr>
        <p:spPr>
          <a:xfrm>
            <a:off x="4931796" y="3342701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08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Unsorted Bin chunk removal: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Puts chunks into the small bin, large bin or </a:t>
            </a:r>
            <a:r>
              <a:rPr lang="en-US" dirty="0" err="1"/>
              <a:t>tcache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chunk: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chunk is removed from the unsorted bin </a:t>
            </a:r>
            <a:r>
              <a:rPr lang="en-US" b="1" i="1" dirty="0"/>
              <a:t>– focus of attack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it’s the proper size, take the chunk and return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not, add this to the properly sized bin (small or large bins)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FE68F-81D0-DC4F-8EAC-AF08053E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BC4F5-9F9F-5444-9404-F2FAEF060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7E696-5576-5641-A781-74CE1AF97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205" y="3149281"/>
            <a:ext cx="268688" cy="217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113841-010B-394B-90A3-B24C619E5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757" y="3149281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1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1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remove a chunk?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Manipulate some pointers!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F07CB-3333-804A-8A0E-D15B5DB6FA32}"/>
              </a:ext>
            </a:extLst>
          </p:cNvPr>
          <p:cNvSpPr/>
          <p:nvPr/>
        </p:nvSpPr>
        <p:spPr>
          <a:xfrm>
            <a:off x="7295064" y="2691974"/>
            <a:ext cx="1848936" cy="16913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nsorted Bin">
            <a:extLst>
              <a:ext uri="{FF2B5EF4-FFF2-40B4-BE49-F238E27FC236}">
                <a16:creationId xmlns:a16="http://schemas.microsoft.com/office/drawing/2014/main" id="{AF115D98-BBB6-E843-B5A8-D6FFCA7C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8520" y="875321"/>
            <a:ext cx="5043438" cy="3392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0B1D6-BC48-C14B-B512-BD1416858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364" y="1543052"/>
            <a:ext cx="251446" cy="20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07332-73F1-CC4B-A525-24106D93C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0069" y="3492089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6E3FCB-CF46-5E44-93B2-418BCC9DD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7115" y="3492090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550D2-41B3-3649-B73C-0199CAF91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592" y="3500477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5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2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</a:t>
            </a:r>
            <a:r>
              <a:rPr lang="en-US" b="1" i="1" u="sng" dirty="0"/>
              <a:t>bins ‘bk’</a:t>
            </a:r>
            <a:r>
              <a:rPr lang="en-US" dirty="0"/>
              <a:t> to the </a:t>
            </a:r>
            <a:r>
              <a:rPr lang="en-US" b="1" i="1" dirty="0"/>
              <a:t>new</a:t>
            </a:r>
            <a:r>
              <a:rPr lang="en-US" b="1" dirty="0"/>
              <a:t> </a:t>
            </a:r>
            <a:r>
              <a:rPr lang="en-US" dirty="0"/>
              <a:t>last chunk (#2)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</a:t>
            </a:r>
            <a:r>
              <a:rPr lang="en-US" dirty="0"/>
              <a:t>’’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3A3B856-4671-2E45-A17B-26E1DFD7F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1766" y="951857"/>
            <a:ext cx="5046703" cy="33950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EF07CB-3333-804A-8A0E-D15B5DB6FA32}"/>
              </a:ext>
            </a:extLst>
          </p:cNvPr>
          <p:cNvSpPr/>
          <p:nvPr/>
        </p:nvSpPr>
        <p:spPr>
          <a:xfrm>
            <a:off x="7192535" y="2775894"/>
            <a:ext cx="1848936" cy="169133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7E9EE-B094-AD49-813D-0949B5269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610" y="1660784"/>
            <a:ext cx="251446" cy="20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6E753-4C73-C346-BE70-5A7E9C1D3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37" y="3513050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EBF70-E1AE-7B47-9180-406A0ABA0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100" y="3532711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3DA08-9913-9F4F-B4FB-BB591A7B6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910" y="3540560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0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3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 the second to last chunk (#2) ‘</a:t>
            </a:r>
            <a:r>
              <a:rPr lang="en-US" b="1" i="1" dirty="0"/>
              <a:t>fd</a:t>
            </a:r>
            <a:r>
              <a:rPr lang="en-US" b="1" dirty="0"/>
              <a:t>’ to the </a:t>
            </a:r>
            <a:r>
              <a:rPr lang="en-US" b="1" i="1" dirty="0"/>
              <a:t>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Now, the bin thinks that chunk #2 is the new </a:t>
            </a:r>
            <a:r>
              <a:rPr lang="en-US" b="1" dirty="0"/>
              <a:t>bk (</a:t>
            </a:r>
            <a:r>
              <a:rPr lang="en-US" dirty="0"/>
              <a:t>removal point) </a:t>
            </a:r>
            <a:endParaRPr lang="en-US" b="1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BAA20F-6FC9-6D4C-A484-DB3CE2B4F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8520" y="1290237"/>
            <a:ext cx="5166804" cy="34758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E0CC3D-580D-7B49-97E8-114758B5670B}"/>
              </a:ext>
            </a:extLst>
          </p:cNvPr>
          <p:cNvCxnSpPr>
            <a:cxnSpLocks/>
          </p:cNvCxnSpPr>
          <p:nvPr/>
        </p:nvCxnSpPr>
        <p:spPr>
          <a:xfrm flipV="1">
            <a:off x="6793186" y="2486826"/>
            <a:ext cx="1256952" cy="10320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F1AE6-BA45-F847-8AC8-0B5E0A080A4D}"/>
              </a:ext>
            </a:extLst>
          </p:cNvPr>
          <p:cNvCxnSpPr>
            <a:cxnSpLocks/>
          </p:cNvCxnSpPr>
          <p:nvPr/>
        </p:nvCxnSpPr>
        <p:spPr>
          <a:xfrm>
            <a:off x="7539520" y="2197030"/>
            <a:ext cx="2492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54DE84-3080-004C-B257-A1E99935F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520" y="1987784"/>
            <a:ext cx="251446" cy="203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174A21-3A12-A049-A7B2-A8055A09F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167" y="3941142"/>
            <a:ext cx="268688" cy="217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C3DD27-54FC-6644-9E22-FAFFBB352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059" y="3930590"/>
            <a:ext cx="268688" cy="2170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05BDC3-E395-3846-9128-671028080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113" y="3953284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8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5"/>
            <a:ext cx="6719963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– Removal – 4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</a:t>
            </a:r>
            <a:r>
              <a:rPr lang="en-US" dirty="0"/>
              <a:t>’’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Chunk 3 no longer has pointers in the list: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Chunk 2 is now the new removal point!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E7A68F-8D8D-2747-AE5D-0629A0B65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0956" y="1152312"/>
            <a:ext cx="5488640" cy="3428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9F216-84AF-EB45-85DE-9A78F4EBD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484" y="1849528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E0095-6404-F445-AA90-5BDAE74EB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298" y="3831413"/>
            <a:ext cx="268688" cy="21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FE56A-ECD5-6F44-A5C2-4ABB5C477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714" y="3831413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AB5980-720F-CF4C-8726-7CD1A1E55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5730" y="3807949"/>
            <a:ext cx="271838" cy="2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08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F27C-ED70-B24F-BC53-CE73EDE6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27" y="1726129"/>
            <a:ext cx="7886700" cy="994172"/>
          </a:xfrm>
        </p:spPr>
        <p:txBody>
          <a:bodyPr>
            <a:normAutofit/>
          </a:bodyPr>
          <a:lstStyle/>
          <a:p>
            <a:r>
              <a:rPr lang="en-US" sz="3200" dirty="0"/>
              <a:t>Review Malloc 2.23 Lines 3470-3592</a:t>
            </a:r>
          </a:p>
        </p:txBody>
      </p:sp>
    </p:spTree>
    <p:extLst>
      <p:ext uri="{BB962C8B-B14F-4D97-AF65-F5344CB8AC3E}">
        <p14:creationId xmlns:p14="http://schemas.microsoft.com/office/powerpoint/2010/main" val="35013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778C147-BEC0-495C-AF52-C0F735700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098971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22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7" y="1602279"/>
            <a:ext cx="3046042" cy="3345731"/>
          </a:xfrm>
        </p:spPr>
        <p:txBody>
          <a:bodyPr>
            <a:normAutofit/>
          </a:bodyPr>
          <a:lstStyle/>
          <a:p>
            <a:r>
              <a:rPr lang="en-US" dirty="0"/>
              <a:t>This code is iterating over each item in the </a:t>
            </a:r>
            <a:r>
              <a:rPr lang="en-US" i="1" dirty="0"/>
              <a:t>unsorted bin.</a:t>
            </a:r>
          </a:p>
          <a:p>
            <a:r>
              <a:rPr lang="en-US" b="1" dirty="0"/>
              <a:t>Victim</a:t>
            </a:r>
            <a:r>
              <a:rPr lang="en-US" dirty="0"/>
              <a:t> is an </a:t>
            </a:r>
            <a:r>
              <a:rPr lang="en-US" i="1" dirty="0"/>
              <a:t>unsorted bin</a:t>
            </a:r>
            <a:r>
              <a:rPr lang="en-US" dirty="0"/>
              <a:t> chunk being removed</a:t>
            </a:r>
          </a:p>
          <a:p>
            <a:r>
              <a:rPr lang="en-US" b="1" dirty="0"/>
              <a:t>bck</a:t>
            </a:r>
            <a:r>
              <a:rPr lang="en-US" dirty="0"/>
              <a:t> is the chunks </a:t>
            </a:r>
            <a:r>
              <a:rPr lang="en-US" i="1" dirty="0"/>
              <a:t>back pointer (</a:t>
            </a:r>
            <a:r>
              <a:rPr lang="en-US" b="1" dirty="0"/>
              <a:t>chunk 2</a:t>
            </a:r>
            <a:r>
              <a:rPr lang="en-US" dirty="0"/>
              <a:t>) in the diagram) 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C9EDE-4444-DE4F-85B8-8BB1AE85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070" y="-80309"/>
            <a:ext cx="6113929" cy="2222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B6E84E-E7E7-594C-AE63-CFEA3D916036}"/>
              </a:ext>
            </a:extLst>
          </p:cNvPr>
          <p:cNvCxnSpPr>
            <a:cxnSpLocks/>
          </p:cNvCxnSpPr>
          <p:nvPr/>
        </p:nvCxnSpPr>
        <p:spPr>
          <a:xfrm>
            <a:off x="4663804" y="209412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AA632B39-7E6C-1145-91C8-C15D96F89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7557" y="2094127"/>
            <a:ext cx="4438954" cy="29862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B256AD-925D-594A-9A3A-DC9355C1ECB9}"/>
              </a:ext>
            </a:extLst>
          </p:cNvPr>
          <p:cNvSpPr/>
          <p:nvPr/>
        </p:nvSpPr>
        <p:spPr>
          <a:xfrm>
            <a:off x="5944186" y="3666195"/>
            <a:ext cx="285696" cy="2563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71CD3B-CDEE-5E4E-8F67-7BEE5AF55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660" y="4408739"/>
            <a:ext cx="206001" cy="166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63E242-6686-4E48-B836-F4E0C5182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584" y="4378269"/>
            <a:ext cx="206001" cy="166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F10E1-0B68-7942-8C65-AE5C45059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508" y="4370954"/>
            <a:ext cx="206001" cy="1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73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4A355885-80A5-1F9D-1B7F-A0A648CD3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578" y="1393803"/>
            <a:ext cx="5166804" cy="3475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1" y="1511333"/>
            <a:ext cx="5906622" cy="2445502"/>
          </a:xfrm>
        </p:spPr>
        <p:txBody>
          <a:bodyPr>
            <a:normAutofit/>
          </a:bodyPr>
          <a:lstStyle/>
          <a:p>
            <a:r>
              <a:rPr lang="en-US" b="1" dirty="0"/>
              <a:t>bck</a:t>
            </a:r>
            <a:r>
              <a:rPr lang="en-US" dirty="0"/>
              <a:t> is chunk #2</a:t>
            </a:r>
          </a:p>
          <a:p>
            <a:r>
              <a:rPr lang="en-US" dirty="0"/>
              <a:t>Writes the unsorted bins </a:t>
            </a:r>
            <a:r>
              <a:rPr lang="en-US" b="1" i="1" dirty="0"/>
              <a:t>removal</a:t>
            </a:r>
            <a:r>
              <a:rPr lang="en-US" dirty="0"/>
              <a:t> (bk)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6A47C5-67AF-5D48-ACDA-EF43684B0AE6}"/>
              </a:ext>
            </a:extLst>
          </p:cNvPr>
          <p:cNvSpPr/>
          <p:nvPr/>
        </p:nvSpPr>
        <p:spPr>
          <a:xfrm>
            <a:off x="6213132" y="3272508"/>
            <a:ext cx="285696" cy="2563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2B187-B9E7-5D44-A81C-B0BCCF1AB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886" y="2128000"/>
            <a:ext cx="251446" cy="203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8A09B6-874B-D54E-93C1-CBD4CC4AD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922" y="4061947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49BDB7-23A0-6F4A-9C78-B7676C328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272" y="4061947"/>
            <a:ext cx="268688" cy="2170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0966A7-6FDD-00E0-4263-D7C3C2973C74}"/>
              </a:ext>
            </a:extLst>
          </p:cNvPr>
          <p:cNvCxnSpPr>
            <a:cxnSpLocks/>
          </p:cNvCxnSpPr>
          <p:nvPr/>
        </p:nvCxnSpPr>
        <p:spPr>
          <a:xfrm>
            <a:off x="5781560" y="971632"/>
            <a:ext cx="323808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FA9B718-DEDF-AA82-93AE-2488D4C82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4622" y="4061946"/>
            <a:ext cx="268688" cy="2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60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Source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1" y="1511333"/>
            <a:ext cx="5906622" cy="2445502"/>
          </a:xfrm>
        </p:spPr>
        <p:txBody>
          <a:bodyPr>
            <a:normAutofit/>
          </a:bodyPr>
          <a:lstStyle/>
          <a:p>
            <a:r>
              <a:rPr lang="en-US" b="1" dirty="0"/>
              <a:t>bck</a:t>
            </a:r>
            <a:r>
              <a:rPr lang="en-US" dirty="0"/>
              <a:t> is chunk #2</a:t>
            </a:r>
          </a:p>
          <a:p>
            <a:r>
              <a:rPr lang="en-US" dirty="0"/>
              <a:t>Writes to the chunks fd ptr:</a:t>
            </a:r>
          </a:p>
          <a:p>
            <a:pPr lvl="1"/>
            <a:r>
              <a:rPr lang="en-US" dirty="0"/>
              <a:t>bck-&gt;fd = unsorted bin ptr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6A47C5-67AF-5D48-ACDA-EF43684B0AE6}"/>
              </a:ext>
            </a:extLst>
          </p:cNvPr>
          <p:cNvSpPr/>
          <p:nvPr/>
        </p:nvSpPr>
        <p:spPr>
          <a:xfrm>
            <a:off x="6213132" y="3272508"/>
            <a:ext cx="285696" cy="25632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E8303C2-12C9-9D45-BF8B-924B710E3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4508" y="1389676"/>
            <a:ext cx="5488640" cy="3428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F2B187-B9E7-5D44-A81C-B0BCCF1AB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886" y="2128000"/>
            <a:ext cx="251446" cy="203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8A09B6-874B-D54E-93C1-CBD4CC4AD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922" y="4061947"/>
            <a:ext cx="268688" cy="217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49BDB7-23A0-6F4A-9C78-B7676C328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272" y="4061947"/>
            <a:ext cx="268688" cy="217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DB98D0-3D1B-D049-B3DE-DA082EB69A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6137" y="4059403"/>
            <a:ext cx="271838" cy="2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6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9A92-6A31-1A49-A5CF-806A14A4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Attack 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847D-E7BE-F341-9EDA-065536ED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5035"/>
            <a:ext cx="3745654" cy="2985010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>
                <a:latin typeface="Britannic Bold" panose="020B0903060703020204" pitchFamily="34" charset="77"/>
              </a:rPr>
              <a:t>bck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This is just the </a:t>
            </a:r>
            <a:r>
              <a:rPr lang="en-US" i="1" dirty="0"/>
              <a:t>bk</a:t>
            </a:r>
            <a:r>
              <a:rPr lang="en-US" dirty="0"/>
              <a:t> pointer of </a:t>
            </a:r>
            <a:r>
              <a:rPr lang="en-US" i="1" dirty="0"/>
              <a:t>chunk #3</a:t>
            </a:r>
            <a:endParaRPr lang="en-US" dirty="0"/>
          </a:p>
          <a:p>
            <a:r>
              <a:rPr lang="en-US" dirty="0"/>
              <a:t>bck-&gt;fd = unsorted bin </a:t>
            </a:r>
          </a:p>
          <a:p>
            <a:pPr lvl="1"/>
            <a:r>
              <a:rPr lang="en-US" dirty="0"/>
              <a:t>Writing to </a:t>
            </a:r>
            <a:r>
              <a:rPr lang="en-US" b="1" i="1" dirty="0"/>
              <a:t>bck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8C6F5-B466-F244-BD5A-2B1119387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BA681-72AB-2E45-A931-7859C6280CBE}"/>
              </a:ext>
            </a:extLst>
          </p:cNvPr>
          <p:cNvCxnSpPr>
            <a:cxnSpLocks/>
          </p:cNvCxnSpPr>
          <p:nvPr/>
        </p:nvCxnSpPr>
        <p:spPr>
          <a:xfrm>
            <a:off x="5773274" y="1192307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99774631-4236-364E-A7C0-D4C43A75D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2774" y="1896751"/>
            <a:ext cx="4533900" cy="276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93D1E7-80A8-454D-AD8F-F7C365991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570" y="2470204"/>
            <a:ext cx="251446" cy="203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18792-0FAC-6845-8C31-7D21709AD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163" y="4044386"/>
            <a:ext cx="213317" cy="172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02C116-C084-F945-A20A-0066BE603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804" y="4044386"/>
            <a:ext cx="213317" cy="1722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065852-8019-A741-B475-E4A54C2C7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6167" y="4044386"/>
            <a:ext cx="213317" cy="1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16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3" y="-125316"/>
            <a:ext cx="2802050" cy="1668367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Attack – 1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Point the bins ‘</a:t>
            </a:r>
            <a:r>
              <a:rPr lang="en-US" b="1" i="1" dirty="0"/>
              <a:t>bck</a:t>
            </a:r>
            <a:r>
              <a:rPr lang="en-US" b="1" dirty="0"/>
              <a:t>’ to the </a:t>
            </a:r>
            <a:r>
              <a:rPr lang="en-US" b="1" i="1" dirty="0"/>
              <a:t>new</a:t>
            </a:r>
            <a:r>
              <a:rPr lang="en-US" b="1" dirty="0"/>
              <a:t> last </a:t>
            </a:r>
            <a:r>
              <a:rPr lang="en-US" b="1" strike="sngStrike" dirty="0"/>
              <a:t>chunk (#2)</a:t>
            </a:r>
            <a:r>
              <a:rPr lang="en-US" b="1" dirty="0"/>
              <a:t>  evil ptr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second to last chunk (#2) ‘</a:t>
            </a:r>
            <a:r>
              <a:rPr lang="en-US" b="1" i="1" dirty="0"/>
              <a:t>fd’</a:t>
            </a:r>
            <a:r>
              <a:rPr lang="en-US" dirty="0"/>
              <a:t> to the </a:t>
            </a:r>
            <a:r>
              <a:rPr lang="en-US" i="1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the important step…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945BD78-5795-D94F-A5C1-7DFE8613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6812" y="1163386"/>
            <a:ext cx="5499069" cy="3357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99F135-281D-9348-A637-E6F31F799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279" y="1849528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97BD1-7850-EE4A-BB71-FA7F66EB1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162" y="3760553"/>
            <a:ext cx="271838" cy="21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215BFB-2347-2640-BA8A-4F5CD09A0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46" y="3760553"/>
            <a:ext cx="271838" cy="219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BACDA-EC2B-2449-BE9C-D1E73B07C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530" y="3760553"/>
            <a:ext cx="271838" cy="2195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8AECC2-1AFB-BB41-8AB1-A82716F635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" r="42237"/>
          <a:stretch/>
        </p:blipFill>
        <p:spPr>
          <a:xfrm>
            <a:off x="3476489" y="-54793"/>
            <a:ext cx="5739230" cy="150929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52EED5-BAB8-E345-AD7D-60BBFAF32157}"/>
              </a:ext>
            </a:extLst>
          </p:cNvPr>
          <p:cNvCxnSpPr>
            <a:cxnSpLocks/>
          </p:cNvCxnSpPr>
          <p:nvPr/>
        </p:nvCxnSpPr>
        <p:spPr>
          <a:xfrm>
            <a:off x="5666186" y="1007749"/>
            <a:ext cx="333520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5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6"/>
            <a:ext cx="2657395" cy="1668367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Attack – 2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</a:t>
            </a:r>
            <a:r>
              <a:rPr lang="en-US" strike="sngStrike" dirty="0"/>
              <a:t>second to last chunk (#2) </a:t>
            </a:r>
            <a:r>
              <a:rPr lang="en-US" dirty="0">
                <a:solidFill>
                  <a:srgbClr val="FF0000"/>
                </a:solidFill>
              </a:rPr>
              <a:t>evil ptr </a:t>
            </a:r>
            <a:r>
              <a:rPr lang="en-US" dirty="0"/>
              <a:t>‘</a:t>
            </a:r>
            <a:r>
              <a:rPr lang="en-US" b="1" i="1" dirty="0"/>
              <a:t>fd</a:t>
            </a:r>
            <a:r>
              <a:rPr lang="en-US" dirty="0"/>
              <a:t>’ to the </a:t>
            </a:r>
            <a:r>
              <a:rPr lang="en-US" i="1" dirty="0"/>
              <a:t>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bck-&gt;fd = </a:t>
            </a:r>
            <a:r>
              <a:rPr lang="en-US" dirty="0" err="1"/>
              <a:t>unsorted_bin</a:t>
            </a:r>
            <a:r>
              <a:rPr lang="en-US" dirty="0"/>
              <a:t>(av);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Wrote address of Unsorted Bin to Evil Ptr: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can be any address!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write </a:t>
            </a:r>
            <a:r>
              <a:rPr lang="en-US" dirty="0" err="1"/>
              <a:t>LibC</a:t>
            </a:r>
            <a:r>
              <a:rPr lang="en-US" dirty="0"/>
              <a:t> address to any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WRITE-WHERE primitive!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771B4C-12D9-544F-A88E-C850ED74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250" y="1074835"/>
            <a:ext cx="5426074" cy="3313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7853D-1857-8B43-82C7-1CE6B0726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094" y="1779460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4B69F-B7AF-584D-A962-013E4CC42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081" y="3643896"/>
            <a:ext cx="271838" cy="21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CD1BE-90FD-CC45-B39D-187271F18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227" y="3643897"/>
            <a:ext cx="271838" cy="219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B83D-3F94-B248-B199-888E5BD1F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592" y="3626063"/>
            <a:ext cx="271838" cy="219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1BC4AE-D6EC-1442-9DBE-67C08028B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2" r="42237"/>
          <a:stretch/>
        </p:blipFill>
        <p:spPr>
          <a:xfrm>
            <a:off x="3476489" y="-54793"/>
            <a:ext cx="5739230" cy="15092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58193C-A3BC-754C-B693-0BD494496434}"/>
              </a:ext>
            </a:extLst>
          </p:cNvPr>
          <p:cNvCxnSpPr>
            <a:cxnSpLocks/>
          </p:cNvCxnSpPr>
          <p:nvPr/>
        </p:nvCxnSpPr>
        <p:spPr>
          <a:xfrm>
            <a:off x="5640123" y="1278412"/>
            <a:ext cx="767992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60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B2EE-6FA8-4643-B460-F04164DF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2396561" cy="962694"/>
          </a:xfrm>
        </p:spPr>
        <p:txBody>
          <a:bodyPr>
            <a:normAutofit fontScale="90000"/>
          </a:bodyPr>
          <a:lstStyle/>
          <a:p>
            <a:r>
              <a:rPr lang="en-US" dirty="0"/>
              <a:t>Does this Crash?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A607-AC31-D14B-AD13-02FBECAC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36541"/>
            <a:ext cx="3037496" cy="2130502"/>
          </a:xfrm>
        </p:spPr>
        <p:txBody>
          <a:bodyPr>
            <a:normAutofit/>
          </a:bodyPr>
          <a:lstStyle/>
          <a:p>
            <a:r>
              <a:rPr lang="en-US" dirty="0"/>
              <a:t>Yes…But!</a:t>
            </a:r>
          </a:p>
          <a:p>
            <a:r>
              <a:rPr lang="en-US" dirty="0"/>
              <a:t>Unless the size request is an exact match to the corrupted chunk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C6B4F2E-3CA4-9442-9AC5-D8AD6B85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267" y="143933"/>
            <a:ext cx="5343733" cy="313177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A3A8F0-FAAB-9D4C-88EF-0B3C6C3A61C9}"/>
              </a:ext>
            </a:extLst>
          </p:cNvPr>
          <p:cNvCxnSpPr>
            <a:cxnSpLocks/>
          </p:cNvCxnSpPr>
          <p:nvPr/>
        </p:nvCxnSpPr>
        <p:spPr>
          <a:xfrm>
            <a:off x="3852458" y="1517704"/>
            <a:ext cx="19001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2C9BA6-9B92-5746-A549-D68C82613295}"/>
              </a:ext>
            </a:extLst>
          </p:cNvPr>
          <p:cNvSpPr txBox="1">
            <a:spLocks/>
          </p:cNvSpPr>
          <p:nvPr/>
        </p:nvSpPr>
        <p:spPr>
          <a:xfrm>
            <a:off x="695711" y="3337382"/>
            <a:ext cx="7926996" cy="139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exact size match with request, chunk will be removed:</a:t>
            </a:r>
          </a:p>
          <a:p>
            <a:pPr lvl="1"/>
            <a:r>
              <a:rPr lang="en-US" dirty="0"/>
              <a:t>Shown by if statement above</a:t>
            </a:r>
          </a:p>
          <a:p>
            <a:r>
              <a:rPr lang="en-US" dirty="0"/>
              <a:t>Any more calls to unsorted bin will abort the program</a:t>
            </a:r>
          </a:p>
        </p:txBody>
      </p:sp>
    </p:spTree>
    <p:extLst>
      <p:ext uri="{BB962C8B-B14F-4D97-AF65-F5344CB8AC3E}">
        <p14:creationId xmlns:p14="http://schemas.microsoft.com/office/powerpoint/2010/main" val="1095798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85311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9962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write magic">
            <a:extLst>
              <a:ext uri="{FF2B5EF4-FFF2-40B4-BE49-F238E27FC236}">
                <a16:creationId xmlns:a16="http://schemas.microsoft.com/office/drawing/2014/main" id="{9EF0B746-238A-924A-B61B-1A5A6F3E5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5" t="16656" r="1413" b="98"/>
          <a:stretch/>
        </p:blipFill>
        <p:spPr>
          <a:xfrm>
            <a:off x="4083072" y="1938528"/>
            <a:ext cx="4367631" cy="158553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035D56-1E4E-B54F-ADC2-961128AB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3021110" cy="11706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Minus</a:t>
            </a:r>
            <a:r>
              <a:rPr lang="en-US" sz="5600" b="1" dirty="0"/>
              <a:t> </a:t>
            </a:r>
            <a:r>
              <a:rPr lang="en-US" dirty="0"/>
              <a:t>0x10?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3E7F-CB46-7E43-A1FC-1E81B9F1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3999"/>
            <a:ext cx="4667555" cy="3194305"/>
          </a:xfrm>
        </p:spPr>
        <p:txBody>
          <a:bodyPr>
            <a:normAutofit/>
          </a:bodyPr>
          <a:lstStyle/>
          <a:p>
            <a:r>
              <a:rPr lang="en-US" dirty="0"/>
              <a:t>bck-&gt;fd:</a:t>
            </a:r>
          </a:p>
          <a:p>
            <a:pPr lvl="1"/>
            <a:r>
              <a:rPr lang="en-US" dirty="0"/>
              <a:t>A </a:t>
            </a:r>
            <a:r>
              <a:rPr lang="en-US" b="1" i="1" dirty="0"/>
              <a:t>struct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Offset of fd = </a:t>
            </a:r>
            <a:r>
              <a:rPr lang="en-US" b="1" i="1" dirty="0"/>
              <a:t>0x10</a:t>
            </a:r>
          </a:p>
          <a:p>
            <a:pPr lvl="1"/>
            <a:r>
              <a:rPr lang="en-US" dirty="0"/>
              <a:t>Bck-&gt;fd is the same as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bck + 0x10</a:t>
            </a:r>
          </a:p>
          <a:p>
            <a:r>
              <a:rPr lang="en-US" dirty="0"/>
              <a:t>Neutralize:</a:t>
            </a:r>
          </a:p>
          <a:p>
            <a:pPr lvl="1"/>
            <a:r>
              <a:rPr lang="en-US" b="1" i="1" dirty="0"/>
              <a:t>Subtract</a:t>
            </a:r>
            <a:r>
              <a:rPr lang="en-US" dirty="0"/>
              <a:t> 0x10 from the target to deal with the write offset.</a:t>
            </a:r>
          </a:p>
          <a:p>
            <a:pPr lvl="1"/>
            <a:r>
              <a:rPr lang="en-US" dirty="0"/>
              <a:t>Target = </a:t>
            </a:r>
            <a:r>
              <a:rPr lang="en-US" b="1" dirty="0"/>
              <a:t>bck + </a:t>
            </a:r>
            <a:r>
              <a:rPr lang="en-US" b="1" u="sng" dirty="0"/>
              <a:t>0x10 – 0x10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5009E-BB1F-394C-AAC3-CEA4A97BE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" r="42237"/>
          <a:stretch/>
        </p:blipFill>
        <p:spPr>
          <a:xfrm>
            <a:off x="3651273" y="0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CD37D8-6D35-EF45-8BDA-A997C0446EC2}"/>
              </a:ext>
            </a:extLst>
          </p:cNvPr>
          <p:cNvCxnSpPr>
            <a:cxnSpLocks/>
          </p:cNvCxnSpPr>
          <p:nvPr/>
        </p:nvCxnSpPr>
        <p:spPr>
          <a:xfrm>
            <a:off x="5701556" y="1247100"/>
            <a:ext cx="76199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DBD1-EF84-D34F-A4F2-0518AD4D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F960A-D27C-40A2-A643-A588300D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40537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18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75-7755-BC4D-B144-FC431B56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Nice?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2C88A-9A4B-4795-989B-3FD8ADCA1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461074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662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C08C-8BCC-1C41-9570-3052A90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509A-D1DF-8D41-A95B-380D3D16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369814" cy="3263504"/>
          </a:xfrm>
        </p:spPr>
        <p:txBody>
          <a:bodyPr>
            <a:normAutofit/>
          </a:bodyPr>
          <a:lstStyle/>
          <a:p>
            <a:r>
              <a:rPr lang="en-US" dirty="0"/>
              <a:t>Not a </a:t>
            </a:r>
            <a:r>
              <a:rPr lang="en-US" i="1" dirty="0"/>
              <a:t>fill in the blank ;) </a:t>
            </a:r>
            <a:endParaRPr lang="en-US" dirty="0"/>
          </a:p>
          <a:p>
            <a:r>
              <a:rPr lang="en-US" dirty="0"/>
              <a:t>Writing Python code directly:</a:t>
            </a:r>
          </a:p>
          <a:p>
            <a:pPr lvl="1"/>
            <a:r>
              <a:rPr lang="en-US" dirty="0"/>
              <a:t>Each binary action has a </a:t>
            </a:r>
            <a:r>
              <a:rPr lang="en-US" i="1" dirty="0"/>
              <a:t>wrapper</a:t>
            </a:r>
            <a:r>
              <a:rPr lang="en-US" dirty="0"/>
              <a:t> function to interact with it</a:t>
            </a:r>
          </a:p>
          <a:p>
            <a:r>
              <a:rPr lang="en-US" dirty="0"/>
              <a:t>Four Actions on a string: </a:t>
            </a:r>
          </a:p>
          <a:p>
            <a:pPr lvl="1"/>
            <a:r>
              <a:rPr lang="en-US" dirty="0"/>
              <a:t>Create – </a:t>
            </a:r>
            <a:r>
              <a:rPr lang="en-US" dirty="0" err="1"/>
              <a:t>create_string</a:t>
            </a:r>
            <a:r>
              <a:rPr lang="en-US" dirty="0"/>
              <a:t>(string)</a:t>
            </a:r>
          </a:p>
          <a:p>
            <a:pPr lvl="1"/>
            <a:r>
              <a:rPr lang="en-US" dirty="0"/>
              <a:t>Edit/Update – </a:t>
            </a:r>
            <a:r>
              <a:rPr lang="en-US" dirty="0" err="1"/>
              <a:t>edit_string</a:t>
            </a:r>
            <a:r>
              <a:rPr lang="en-US" dirty="0"/>
              <a:t>(index, string)</a:t>
            </a:r>
          </a:p>
          <a:p>
            <a:pPr lvl="1"/>
            <a:r>
              <a:rPr lang="en-US" dirty="0"/>
              <a:t>Delete – </a:t>
            </a:r>
            <a:r>
              <a:rPr lang="en-US" dirty="0" err="1"/>
              <a:t>delete_string</a:t>
            </a:r>
            <a:r>
              <a:rPr lang="en-US" dirty="0"/>
              <a:t>(index) </a:t>
            </a:r>
          </a:p>
          <a:p>
            <a:pPr lvl="1"/>
            <a:r>
              <a:rPr lang="en-US" dirty="0"/>
              <a:t>View – </a:t>
            </a:r>
            <a:r>
              <a:rPr lang="en-US" dirty="0" err="1"/>
              <a:t>view_string</a:t>
            </a:r>
            <a:r>
              <a:rPr lang="en-US" dirty="0"/>
              <a:t>(index) </a:t>
            </a:r>
          </a:p>
          <a:p>
            <a:pPr lvl="1"/>
            <a:endParaRPr lang="en-US" dirty="0"/>
          </a:p>
        </p:txBody>
      </p:sp>
      <p:pic>
        <p:nvPicPr>
          <p:cNvPr id="1026" name="Picture 2" descr="2,838,675 BEST Shocked IMAGES, STOCK PHOTOS &amp; VECTORS | Adobe Stock">
            <a:extLst>
              <a:ext uri="{FF2B5EF4-FFF2-40B4-BE49-F238E27FC236}">
                <a16:creationId xmlns:a16="http://schemas.microsoft.com/office/drawing/2014/main" id="{C275EF8C-D494-4A44-AF8D-9451AF4E8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89" y="872998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639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D32F-385C-154D-A904-CC899539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8011-E895-354F-9A82-3C88944D12A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p64: Pack integers</a:t>
            </a:r>
          </a:p>
          <a:p>
            <a:pPr lvl="1"/>
            <a:r>
              <a:rPr lang="en-US" dirty="0"/>
              <a:t>Required to deal with endianness </a:t>
            </a:r>
          </a:p>
          <a:p>
            <a:pPr lvl="1"/>
            <a:r>
              <a:rPr lang="en-US" dirty="0"/>
              <a:t>Takes in an integer and outputs bytes</a:t>
            </a:r>
          </a:p>
          <a:p>
            <a:pPr lvl="1"/>
            <a:r>
              <a:rPr lang="en-US" b="1" i="1" dirty="0">
                <a:ln>
                  <a:solidFill>
                    <a:schemeClr val="accent4"/>
                  </a:solidFill>
                </a:ln>
              </a:rPr>
              <a:t>p64(0xdeadbeef)</a:t>
            </a:r>
            <a:r>
              <a:rPr lang="en-US" dirty="0">
                <a:ln>
                  <a:solidFill>
                    <a:schemeClr val="accent4"/>
                  </a:solidFill>
                </a:ln>
              </a:rPr>
              <a:t> </a:t>
            </a:r>
            <a:r>
              <a:rPr lang="en-US" dirty="0"/>
              <a:t>= </a:t>
            </a:r>
            <a:r>
              <a:rPr lang="en-US" b="1" i="1" dirty="0"/>
              <a:t>b'\</a:t>
            </a:r>
            <a:r>
              <a:rPr lang="en-US" b="1" i="1" dirty="0" err="1"/>
              <a:t>xef</a:t>
            </a:r>
            <a:r>
              <a:rPr lang="en-US" b="1" i="1" dirty="0"/>
              <a:t>\</a:t>
            </a:r>
            <a:r>
              <a:rPr lang="en-US" b="1" i="1" dirty="0" err="1"/>
              <a:t>xbe</a:t>
            </a:r>
            <a:r>
              <a:rPr lang="en-US" b="1" i="1" dirty="0"/>
              <a:t>\</a:t>
            </a:r>
            <a:r>
              <a:rPr lang="en-US" b="1" i="1" dirty="0" err="1"/>
              <a:t>xad</a:t>
            </a:r>
            <a:r>
              <a:rPr lang="en-US" b="1" i="1" dirty="0"/>
              <a:t>\</a:t>
            </a:r>
            <a:r>
              <a:rPr lang="en-US" b="1" i="1" dirty="0" err="1"/>
              <a:t>xde</a:t>
            </a:r>
            <a:r>
              <a:rPr lang="en-US" b="1" i="1" dirty="0"/>
              <a:t>\x00\x00\x00\x00’ </a:t>
            </a:r>
          </a:p>
          <a:p>
            <a:r>
              <a:rPr lang="en-US" sz="2000" b="1" i="1" dirty="0">
                <a:ln>
                  <a:solidFill>
                    <a:schemeClr val="accent4"/>
                  </a:solidFill>
                </a:ln>
              </a:rPr>
              <a:t>print strings</a:t>
            </a:r>
            <a:r>
              <a:rPr lang="en-US" sz="2000" dirty="0">
                <a:ln>
                  <a:solidFill>
                    <a:schemeClr val="accent4"/>
                  </a:solidFill>
                </a:ln>
              </a:rPr>
              <a:t>: </a:t>
            </a:r>
          </a:p>
          <a:p>
            <a:pPr lvl="1"/>
            <a:r>
              <a:rPr lang="en-US" dirty="0"/>
              <a:t>GDB command that shows array of string pointers</a:t>
            </a:r>
          </a:p>
          <a:p>
            <a:r>
              <a:rPr lang="en-US" sz="2000" b="1" i="1" dirty="0">
                <a:ln>
                  <a:solidFill>
                    <a:schemeClr val="accent4"/>
                  </a:solidFill>
                </a:ln>
              </a:rPr>
              <a:t>bins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GDB command that shows the bins</a:t>
            </a:r>
          </a:p>
          <a:p>
            <a:pPr lvl="1"/>
            <a:r>
              <a:rPr lang="en-US" b="1" i="1" dirty="0" err="1">
                <a:ln>
                  <a:solidFill>
                    <a:schemeClr val="accent4"/>
                  </a:solidFill>
                </a:ln>
              </a:rPr>
              <a:t>unsortedbin</a:t>
            </a:r>
            <a:r>
              <a:rPr lang="en-US" dirty="0"/>
              <a:t>: Specifically show the unsorted bin</a:t>
            </a:r>
          </a:p>
        </p:txBody>
      </p:sp>
    </p:spTree>
    <p:extLst>
      <p:ext uri="{BB962C8B-B14F-4D97-AF65-F5344CB8AC3E}">
        <p14:creationId xmlns:p14="http://schemas.microsoft.com/office/powerpoint/2010/main" val="1836060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F51C-45FB-6A44-BA03-05984090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8C8F-A3B5-E24E-9AAE-0CD94565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5501488" cy="4066979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ym typeface="Wingdings" pitchFamily="2" charset="2"/>
              </a:rPr>
              <a:t>unsorted_bin_attack</a:t>
            </a:r>
            <a:r>
              <a:rPr lang="en-US" dirty="0">
                <a:sym typeface="Wingdings" pitchFamily="2" charset="2"/>
              </a:rPr>
              <a:t>/exercise1</a:t>
            </a:r>
          </a:p>
          <a:p>
            <a:r>
              <a:rPr lang="en-US" dirty="0">
                <a:sym typeface="Wingdings" pitchFamily="2" charset="2"/>
              </a:rPr>
              <a:t>Goal: Overwrite the </a:t>
            </a:r>
            <a:r>
              <a:rPr lang="en-US" b="1" dirty="0">
                <a:sym typeface="Wingdings" pitchFamily="2" charset="2"/>
              </a:rPr>
              <a:t>magic</a:t>
            </a:r>
            <a:r>
              <a:rPr lang="en-US" dirty="0">
                <a:sym typeface="Wingdings" pitchFamily="2" charset="2"/>
              </a:rPr>
              <a:t> value in </a:t>
            </a:r>
            <a:r>
              <a:rPr lang="en-US" b="1" i="1" dirty="0">
                <a:sym typeface="Wingdings" pitchFamily="2" charset="2"/>
              </a:rPr>
              <a:t>.</a:t>
            </a:r>
            <a:r>
              <a:rPr lang="en-US" b="1" i="1" dirty="0" err="1">
                <a:sym typeface="Wingdings" pitchFamily="2" charset="2"/>
              </a:rPr>
              <a:t>bss</a:t>
            </a:r>
            <a:r>
              <a:rPr lang="en-US" b="1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section </a:t>
            </a:r>
          </a:p>
          <a:p>
            <a:pPr lvl="1"/>
            <a:r>
              <a:rPr lang="en-US" dirty="0">
                <a:sym typeface="Wingdings" pitchFamily="2" charset="2"/>
              </a:rPr>
              <a:t>Address is ﻿</a:t>
            </a:r>
            <a:r>
              <a:rPr lang="en-US" b="1" dirty="0">
                <a:sym typeface="Wingdings" pitchFamily="2" charset="2"/>
              </a:rPr>
              <a:t>0x404088</a:t>
            </a:r>
            <a:r>
              <a:rPr lang="en-US" dirty="0">
                <a:sym typeface="Wingdings" pitchFamily="2" charset="2"/>
              </a:rPr>
              <a:t> or in the </a:t>
            </a:r>
            <a:r>
              <a:rPr lang="en-US" i="1" dirty="0" err="1">
                <a:sym typeface="Wingdings" pitchFamily="2" charset="2"/>
              </a:rPr>
              <a:t>magic_loc</a:t>
            </a:r>
            <a:r>
              <a:rPr lang="en-US" dirty="0">
                <a:sym typeface="Wingdings" pitchFamily="2" charset="2"/>
              </a:rPr>
              <a:t> variable in Python</a:t>
            </a:r>
            <a:endParaRPr lang="en-US" b="1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Hint: </a:t>
            </a:r>
          </a:p>
          <a:p>
            <a:pPr lvl="1"/>
            <a:r>
              <a:rPr lang="en-US" dirty="0">
                <a:sym typeface="Wingdings" pitchFamily="2" charset="2"/>
              </a:rPr>
              <a:t>Use after free vulnerability. Your turn  </a:t>
            </a:r>
          </a:p>
          <a:p>
            <a:pPr lvl="1"/>
            <a:r>
              <a:rPr lang="en-US" dirty="0">
                <a:sym typeface="Wingdings" pitchFamily="2" charset="2"/>
              </a:rPr>
              <a:t>Corrupt </a:t>
            </a:r>
            <a:r>
              <a:rPr lang="en-US" b="1" dirty="0">
                <a:sym typeface="Wingdings" pitchFamily="2" charset="2"/>
              </a:rPr>
              <a:t>bk</a:t>
            </a:r>
            <a:r>
              <a:rPr lang="en-US" dirty="0">
                <a:sym typeface="Wingdings" pitchFamily="2" charset="2"/>
              </a:rPr>
              <a:t> pointer of unsorted bin chunk</a:t>
            </a:r>
          </a:p>
          <a:p>
            <a:pPr lvl="1"/>
            <a:r>
              <a:rPr lang="en-US" dirty="0">
                <a:sym typeface="Wingdings" pitchFamily="2" charset="2"/>
              </a:rPr>
              <a:t>Subtract 0x10 from the pointer when running the attack </a:t>
            </a:r>
          </a:p>
          <a:p>
            <a:pPr lvl="1"/>
            <a:r>
              <a:rPr lang="en-US" dirty="0">
                <a:sym typeface="Wingdings" pitchFamily="2" charset="2"/>
              </a:rPr>
              <a:t>Trigger to overwrite </a:t>
            </a:r>
            <a:r>
              <a:rPr lang="en-US" i="1" dirty="0">
                <a:sym typeface="Wingdings" pitchFamily="2" charset="2"/>
              </a:rPr>
              <a:t>magic</a:t>
            </a:r>
            <a:r>
              <a:rPr lang="en-US" dirty="0">
                <a:sym typeface="Wingdings" pitchFamily="2" charset="2"/>
              </a:rPr>
              <a:t>  </a:t>
            </a:r>
          </a:p>
        </p:txBody>
      </p:sp>
      <p:pic>
        <p:nvPicPr>
          <p:cNvPr id="4" name="Picture 3" descr="GLibC malloc chunk">
            <a:extLst>
              <a:ext uri="{FF2B5EF4-FFF2-40B4-BE49-F238E27FC236}">
                <a16:creationId xmlns:a16="http://schemas.microsoft.com/office/drawing/2014/main" id="{6C21CEA5-F396-D84D-AA07-92EBBE0D3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089" y="602600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962C08-E769-9B4E-BE82-D12DB0859CEC}"/>
              </a:ext>
            </a:extLst>
          </p:cNvPr>
          <p:cNvCxnSpPr>
            <a:cxnSpLocks/>
          </p:cNvCxnSpPr>
          <p:nvPr/>
        </p:nvCxnSpPr>
        <p:spPr>
          <a:xfrm>
            <a:off x="6772008" y="3581237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48547B-0051-8C4B-A559-C68861EC2FC9}"/>
              </a:ext>
            </a:extLst>
          </p:cNvPr>
          <p:cNvSpPr txBox="1"/>
          <p:nvPr/>
        </p:nvSpPr>
        <p:spPr>
          <a:xfrm>
            <a:off x="6252824" y="425374"/>
            <a:ext cx="5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5EB40-9E89-204D-8D14-31A9DDAC2867}"/>
              </a:ext>
            </a:extLst>
          </p:cNvPr>
          <p:cNvSpPr txBox="1"/>
          <p:nvPr/>
        </p:nvSpPr>
        <p:spPr>
          <a:xfrm>
            <a:off x="6252824" y="1184003"/>
            <a:ext cx="5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CD4D2-D5A6-A544-8924-404EBAF6F917}"/>
              </a:ext>
            </a:extLst>
          </p:cNvPr>
          <p:cNvSpPr txBox="1"/>
          <p:nvPr/>
        </p:nvSpPr>
        <p:spPr>
          <a:xfrm>
            <a:off x="6130138" y="2013063"/>
            <a:ext cx="64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9B5F9-FEDB-1742-AA4C-4A56A9BF9E8D}"/>
              </a:ext>
            </a:extLst>
          </p:cNvPr>
          <p:cNvSpPr txBox="1"/>
          <p:nvPr/>
        </p:nvSpPr>
        <p:spPr>
          <a:xfrm>
            <a:off x="6099730" y="2842123"/>
            <a:ext cx="64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0x18</a:t>
            </a:r>
          </a:p>
        </p:txBody>
      </p:sp>
    </p:spTree>
    <p:extLst>
      <p:ext uri="{BB962C8B-B14F-4D97-AF65-F5344CB8AC3E}">
        <p14:creationId xmlns:p14="http://schemas.microsoft.com/office/powerpoint/2010/main" val="370873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6669-E925-E049-9382-EC896FBB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523059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0D80-A6B3-244B-8A42-5C87DA19C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0" y="740572"/>
            <a:ext cx="5256609" cy="3655219"/>
          </a:xfrm>
        </p:spPr>
        <p:txBody>
          <a:bodyPr>
            <a:normAutofit/>
          </a:bodyPr>
          <a:lstStyle/>
          <a:p>
            <a:r>
              <a:rPr lang="en-US" sz="2200" dirty="0"/>
              <a:t>The array of pointers is </a:t>
            </a:r>
            <a:r>
              <a:rPr lang="en-US" sz="2200" b="1" i="1" dirty="0"/>
              <a:t>decremented</a:t>
            </a:r>
            <a:endParaRPr lang="en-US" sz="2200" dirty="0"/>
          </a:p>
          <a:p>
            <a:r>
              <a:rPr lang="en-US" sz="2200" dirty="0"/>
              <a:t>The freeing of an object does not erase the ptr! 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UAF on index 0 </a:t>
            </a:r>
            <a:r>
              <a:rPr lang="en-US" sz="2200" dirty="0">
                <a:sym typeface="Wingdings" pitchFamily="2" charset="2"/>
              </a:rPr>
              <a:t> </a:t>
            </a:r>
            <a:endParaRPr lang="en-US" sz="22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71758DB-23C4-44B9-B58E-6B227F1F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00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8815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373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9134-E53C-AE48-AD99-DDE20F2B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Where to Overwrite?</a:t>
            </a:r>
          </a:p>
        </p:txBody>
      </p:sp>
      <p:pic>
        <p:nvPicPr>
          <p:cNvPr id="5" name="Picture 4" descr="Overwrite magic">
            <a:extLst>
              <a:ext uri="{FF2B5EF4-FFF2-40B4-BE49-F238E27FC236}">
                <a16:creationId xmlns:a16="http://schemas.microsoft.com/office/drawing/2014/main" id="{1FDF06EF-05A2-1C4C-BDFB-8F46D726A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09" y="1621310"/>
            <a:ext cx="6328032" cy="258874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466E-101E-F747-971F-003FA2B16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Bytes 8-16 of a </a:t>
            </a:r>
            <a:r>
              <a:rPr lang="en-US" i="1" dirty="0"/>
              <a:t>string</a:t>
            </a:r>
            <a:r>
              <a:rPr lang="en-US" dirty="0"/>
              <a:t> (after freed)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bck ptr of unsorted bin chunk</a:t>
            </a:r>
          </a:p>
        </p:txBody>
      </p:sp>
    </p:spTree>
    <p:extLst>
      <p:ext uri="{BB962C8B-B14F-4D97-AF65-F5344CB8AC3E}">
        <p14:creationId xmlns:p14="http://schemas.microsoft.com/office/powerpoint/2010/main" val="3753894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7C25-8DB0-8545-970E-3834D28F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6011-4BAC-FE40-8799-45483C76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9675"/>
            <a:ext cx="2908300" cy="3110369"/>
          </a:xfrm>
        </p:spPr>
        <p:txBody>
          <a:bodyPr/>
          <a:lstStyle/>
          <a:p>
            <a:r>
              <a:rPr lang="en-US" dirty="0"/>
              <a:t>Where are we writing to? </a:t>
            </a:r>
          </a:p>
          <a:p>
            <a:pPr lvl="1"/>
            <a:r>
              <a:rPr lang="en-US" dirty="0"/>
              <a:t>fd!</a:t>
            </a:r>
          </a:p>
          <a:p>
            <a:r>
              <a:rPr lang="en-US" dirty="0"/>
              <a:t>Fd: </a:t>
            </a:r>
          </a:p>
          <a:p>
            <a:pPr lvl="1"/>
            <a:r>
              <a:rPr lang="en-US" dirty="0"/>
              <a:t>At offset 0x10 </a:t>
            </a:r>
          </a:p>
          <a:p>
            <a:r>
              <a:rPr lang="en-US" dirty="0"/>
              <a:t>Need to write to </a:t>
            </a:r>
            <a:r>
              <a:rPr lang="en-US" i="1" dirty="0"/>
              <a:t>address - 0x10 </a:t>
            </a:r>
            <a:r>
              <a:rPr lang="en-US" dirty="0"/>
              <a:t>(magic)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5688D-7CFF-B84F-A275-585338017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" r="42237"/>
          <a:stretch/>
        </p:blipFill>
        <p:spPr>
          <a:xfrm>
            <a:off x="3722991" y="-54793"/>
            <a:ext cx="5492727" cy="14444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251359-B8F3-5148-B01D-7C257645C101}"/>
              </a:ext>
            </a:extLst>
          </p:cNvPr>
          <p:cNvCxnSpPr>
            <a:cxnSpLocks/>
          </p:cNvCxnSpPr>
          <p:nvPr/>
        </p:nvCxnSpPr>
        <p:spPr>
          <a:xfrm>
            <a:off x="6312023" y="1212172"/>
            <a:ext cx="21915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0CDA461-DDB8-2148-833C-73A772C64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354" y="2523875"/>
            <a:ext cx="6052646" cy="24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6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36921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858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CF7F-570F-FE4F-B9A7-8ACAD90E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Call!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6EB890-31B4-4B36-AD5F-FC6520493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591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45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Typical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26246-7673-4B24-A314-A6DEF2474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8745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40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Gives memory another chance to be used </a:t>
            </a:r>
          </a:p>
          <a:p>
            <a:r>
              <a:rPr lang="en-US" dirty="0"/>
              <a:t>Holds chunks of all sizes</a:t>
            </a:r>
          </a:p>
          <a:p>
            <a:r>
              <a:rPr lang="en-US" dirty="0"/>
              <a:t>Only a SINGLE </a:t>
            </a:r>
            <a:r>
              <a:rPr lang="en-US" i="1" dirty="0"/>
              <a:t>unsorted bin</a:t>
            </a:r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01A6BF00-F440-F74D-ABB6-B27B8BEE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1139118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32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3FE7-45FE-C14B-826E-8A82E5E0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Check (mate!) </a:t>
            </a:r>
          </a:p>
        </p:txBody>
      </p:sp>
      <p:pic>
        <p:nvPicPr>
          <p:cNvPr id="1026" name="Picture 2" descr="Checkmate - Wikipedia">
            <a:extLst>
              <a:ext uri="{FF2B5EF4-FFF2-40B4-BE49-F238E27FC236}">
                <a16:creationId xmlns:a16="http://schemas.microsoft.com/office/drawing/2014/main" id="{A9AA682E-0162-CE43-B516-569B524BD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r="695" b="2"/>
          <a:stretch/>
        </p:blipFill>
        <p:spPr bwMode="auto">
          <a:xfrm>
            <a:off x="3887391" y="740572"/>
            <a:ext cx="4629150" cy="36552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1AC-0359-C34A-A248-65D74AE86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Magic value will be corrupted :) </a:t>
            </a:r>
          </a:p>
        </p:txBody>
      </p:sp>
    </p:spTree>
    <p:extLst>
      <p:ext uri="{BB962C8B-B14F-4D97-AF65-F5344CB8AC3E}">
        <p14:creationId xmlns:p14="http://schemas.microsoft.com/office/powerpoint/2010/main" val="1924835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0530-967D-6146-ADEB-3EF3AA91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Get UAF on string (check!) </a:t>
            </a:r>
          </a:p>
          <a:p>
            <a:r>
              <a:rPr lang="en-US" sz="2200" dirty="0"/>
              <a:t>Edit </a:t>
            </a:r>
            <a:r>
              <a:rPr lang="en-US" sz="2200" b="1" dirty="0"/>
              <a:t>bk</a:t>
            </a:r>
            <a:r>
              <a:rPr lang="en-US" sz="2200" dirty="0"/>
              <a:t> pointer of unsorted bin chunk</a:t>
            </a:r>
          </a:p>
          <a:p>
            <a:r>
              <a:rPr lang="en-US" sz="2200" dirty="0"/>
              <a:t>POC: </a:t>
            </a:r>
          </a:p>
          <a:p>
            <a:pPr lvl="1"/>
            <a:r>
              <a:rPr lang="en-US" sz="2200" dirty="0"/>
              <a:t>Make (0)</a:t>
            </a:r>
          </a:p>
          <a:p>
            <a:pPr lvl="1"/>
            <a:r>
              <a:rPr lang="en-US" sz="2200" dirty="0"/>
              <a:t>Make (1) </a:t>
            </a:r>
          </a:p>
          <a:p>
            <a:pPr lvl="1"/>
            <a:r>
              <a:rPr lang="en-US" sz="2200" dirty="0"/>
              <a:t>Free (0) </a:t>
            </a:r>
          </a:p>
          <a:p>
            <a:pPr lvl="1"/>
            <a:r>
              <a:rPr lang="en-US" sz="2200" dirty="0"/>
              <a:t>Edit (0) </a:t>
            </a:r>
          </a:p>
          <a:p>
            <a:pPr lvl="2"/>
            <a:r>
              <a:rPr lang="en-US" sz="2200" dirty="0"/>
              <a:t>At Offset 0x8 write address of </a:t>
            </a:r>
            <a:r>
              <a:rPr lang="en-US" sz="2200" b="1" i="1" dirty="0"/>
              <a:t>magic</a:t>
            </a:r>
            <a:r>
              <a:rPr lang="en-US" sz="2200" i="1" dirty="0"/>
              <a:t> – 0x10</a:t>
            </a:r>
          </a:p>
          <a:p>
            <a:pPr lvl="1"/>
            <a:r>
              <a:rPr lang="en-US" sz="2200" dirty="0"/>
              <a:t>Make (win)</a:t>
            </a:r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5FDF-81A7-894B-973A-9CCFE000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ATTACK!</a:t>
            </a:r>
          </a:p>
        </p:txBody>
      </p:sp>
    </p:spTree>
    <p:extLst>
      <p:ext uri="{BB962C8B-B14F-4D97-AF65-F5344CB8AC3E}">
        <p14:creationId xmlns:p14="http://schemas.microsoft.com/office/powerpoint/2010/main" val="3711089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FD8-0305-9149-AD4A-C141E444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Return To Overview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B389AD2-2CE4-43EA-AF17-402B35760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D9FAAF-0963-4833-8D1E-6A8ECCA57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562897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56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FE5C-6568-3648-A348-1721927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12D25-D044-AF48-A9DE-1B8BF842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Destroys unsorted bin:</a:t>
            </a:r>
          </a:p>
          <a:p>
            <a:pPr lvl="1"/>
            <a:r>
              <a:rPr lang="en-US" dirty="0"/>
              <a:t>Can only use TCache and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dirty="0"/>
              <a:t>Versions: </a:t>
            </a:r>
          </a:p>
          <a:p>
            <a:pPr lvl="1"/>
            <a:r>
              <a:rPr lang="en-US" dirty="0"/>
              <a:t>Fixed in 2.29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Music Sad Violin Meme by taoxd003 on SoundCloud - Hear the world's ...">
            <a:extLst>
              <a:ext uri="{FF2B5EF4-FFF2-40B4-BE49-F238E27FC236}">
                <a16:creationId xmlns:a16="http://schemas.microsoft.com/office/drawing/2014/main" id="{BBD28EFC-F1D0-114F-AF9A-AE221713B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41" y="12501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1C1A86-B5F5-E448-80CC-368F2C03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6588"/>
            <a:ext cx="9144000" cy="122634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A2008D-1E88-C143-BB1F-B62382CB6C00}"/>
              </a:ext>
            </a:extLst>
          </p:cNvPr>
          <p:cNvCxnSpPr>
            <a:cxnSpLocks/>
          </p:cNvCxnSpPr>
          <p:nvPr/>
        </p:nvCxnSpPr>
        <p:spPr>
          <a:xfrm>
            <a:off x="2178425" y="3245224"/>
            <a:ext cx="468854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17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1D86-CBAB-6C44-B458-E8F3040F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Cube Engine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634A-D3B5-2745-B03E-25A4177CB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i="1" dirty="0"/>
              <a:t>Cube</a:t>
            </a:r>
            <a:r>
              <a:rPr lang="en-US" dirty="0"/>
              <a:t> is a first-person shooter </a:t>
            </a:r>
            <a:r>
              <a:rPr lang="en-US" i="1" dirty="0"/>
              <a:t>video game</a:t>
            </a:r>
            <a:endParaRPr lang="en-US" dirty="0"/>
          </a:p>
          <a:p>
            <a:pPr lvl="1"/>
            <a:r>
              <a:rPr lang="en-US" dirty="0"/>
              <a:t>Vulnerabilities in </a:t>
            </a:r>
            <a:r>
              <a:rPr lang="en-US" i="1" dirty="0"/>
              <a:t>engines</a:t>
            </a:r>
            <a:r>
              <a:rPr lang="en-US" dirty="0"/>
              <a:t> effect the </a:t>
            </a:r>
            <a:r>
              <a:rPr lang="en-US" i="1" dirty="0"/>
              <a:t>server side</a:t>
            </a:r>
            <a:endParaRPr lang="en-US" dirty="0"/>
          </a:p>
          <a:p>
            <a:pPr lvl="1"/>
            <a:r>
              <a:rPr lang="en-US" dirty="0"/>
              <a:t>Code execution on the gaming server would be real bad!</a:t>
            </a:r>
          </a:p>
          <a:p>
            <a:endParaRPr lang="en-US" dirty="0"/>
          </a:p>
        </p:txBody>
      </p:sp>
      <p:pic>
        <p:nvPicPr>
          <p:cNvPr id="1026" name="Picture 2" descr="Cube (video game) - Wikipedia">
            <a:extLst>
              <a:ext uri="{FF2B5EF4-FFF2-40B4-BE49-F238E27FC236}">
                <a16:creationId xmlns:a16="http://schemas.microsoft.com/office/drawing/2014/main" id="{B80A9195-2857-954B-916C-A8B88D8D4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9" r="1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95258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FC06EB3-B5C1-4AAF-A9DE-44888680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The Bug – Bad Bounds Check</a:t>
            </a:r>
          </a:p>
        </p:txBody>
      </p:sp>
      <p:pic>
        <p:nvPicPr>
          <p:cNvPr id="5" name="Content Placeholder 4" descr="Source code vulnerability in Cube Engine">
            <a:extLst>
              <a:ext uri="{FF2B5EF4-FFF2-40B4-BE49-F238E27FC236}">
                <a16:creationId xmlns:a16="http://schemas.microsoft.com/office/drawing/2014/main" id="{4AD90709-6AA7-B445-B30D-C46A670A9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935" y="1236541"/>
            <a:ext cx="5260995" cy="2321471"/>
          </a:xfr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4CC764-D59D-704B-9324-C7D13EAA8B82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Bounds check is bad</a:t>
            </a:r>
          </a:p>
          <a:p>
            <a:r>
              <a:rPr lang="en-US" dirty="0"/>
              <a:t>No number is less than 0 AND greater than 10 (NUMGUNS)</a:t>
            </a:r>
          </a:p>
          <a:p>
            <a:r>
              <a:rPr lang="en-US" dirty="0"/>
              <a:t>Should be an OR instead of an AND</a:t>
            </a:r>
          </a:p>
        </p:txBody>
      </p:sp>
    </p:spTree>
    <p:extLst>
      <p:ext uri="{BB962C8B-B14F-4D97-AF65-F5344CB8AC3E}">
        <p14:creationId xmlns:p14="http://schemas.microsoft.com/office/powerpoint/2010/main" val="3595381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335A-8B28-314F-BA7E-AFC6A51C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Exploit of the Bug</a:t>
            </a:r>
          </a:p>
        </p:txBody>
      </p:sp>
      <p:pic>
        <p:nvPicPr>
          <p:cNvPr id="9" name="Content Placeholder 8" descr="Controlling the index of a value being written.">
            <a:extLst>
              <a:ext uri="{FF2B5EF4-FFF2-40B4-BE49-F238E27FC236}">
                <a16:creationId xmlns:a16="http://schemas.microsoft.com/office/drawing/2014/main" id="{95657C0C-0F1C-2749-A932-E48D8D8B2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015" y="1709455"/>
            <a:ext cx="5251945" cy="1893824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0C7330-C757-7646-B0B5-0091F2ED0176}"/>
              </a:ext>
            </a:extLst>
          </p:cNvPr>
          <p:cNvCxnSpPr>
            <a:cxnSpLocks/>
          </p:cNvCxnSpPr>
          <p:nvPr/>
        </p:nvCxnSpPr>
        <p:spPr>
          <a:xfrm>
            <a:off x="4572000" y="2113540"/>
            <a:ext cx="1511929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ABD80E-A148-0946-8DC3-B65EC6474F88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control </a:t>
            </a:r>
            <a:r>
              <a:rPr lang="en-US" i="1" dirty="0" err="1"/>
              <a:t>nextprimary</a:t>
            </a:r>
            <a:r>
              <a:rPr lang="en-US" dirty="0"/>
              <a:t> and </a:t>
            </a:r>
            <a:r>
              <a:rPr lang="en-US" i="1" dirty="0"/>
              <a:t>primary</a:t>
            </a:r>
            <a:r>
              <a:rPr lang="en-US" dirty="0"/>
              <a:t>.</a:t>
            </a:r>
          </a:p>
          <a:p>
            <a:r>
              <a:rPr lang="en-US" dirty="0"/>
              <a:t>Attacker controls </a:t>
            </a:r>
            <a:r>
              <a:rPr lang="en-US" b="1" i="1" dirty="0"/>
              <a:t>index</a:t>
            </a:r>
            <a:r>
              <a:rPr lang="en-US" b="1" dirty="0"/>
              <a:t> </a:t>
            </a:r>
            <a:r>
              <a:rPr lang="en-US" dirty="0"/>
              <a:t>of the write</a:t>
            </a:r>
          </a:p>
          <a:p>
            <a:r>
              <a:rPr lang="en-US" dirty="0"/>
              <a:t>But NOT the value (seemingly random integer).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D29E2-FB35-A347-84EE-91E79536F2BA}"/>
              </a:ext>
            </a:extLst>
          </p:cNvPr>
          <p:cNvCxnSpPr>
            <a:cxnSpLocks/>
          </p:cNvCxnSpPr>
          <p:nvPr/>
        </p:nvCxnSpPr>
        <p:spPr>
          <a:xfrm flipV="1">
            <a:off x="4489010" y="2944962"/>
            <a:ext cx="4129889" cy="904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E5CBDD-66F9-6B49-A30A-E2FEFF67A74A}"/>
              </a:ext>
            </a:extLst>
          </p:cNvPr>
          <p:cNvCxnSpPr>
            <a:cxnSpLocks/>
          </p:cNvCxnSpPr>
          <p:nvPr/>
        </p:nvCxnSpPr>
        <p:spPr>
          <a:xfrm flipV="1">
            <a:off x="4489009" y="3178843"/>
            <a:ext cx="4129889" cy="904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5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BF75-7755-BC4D-B144-FC431B56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Nice?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2C88A-9A4B-4795-989B-3FD8ADCA1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2286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391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02EF-240E-0449-A403-C9832863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Vector in Cube Engine</a:t>
            </a:r>
          </a:p>
        </p:txBody>
      </p:sp>
      <p:pic>
        <p:nvPicPr>
          <p:cNvPr id="5" name="Content Placeholder 4" descr="Cube Engine vector class: https://github.com/assaultcube/AC/blob/v1.2.0.2/source/src/tools.h#L375">
            <a:extLst>
              <a:ext uri="{FF2B5EF4-FFF2-40B4-BE49-F238E27FC236}">
                <a16:creationId xmlns:a16="http://schemas.microsoft.com/office/drawing/2014/main" id="{731C365B-2E8A-AF40-AFB6-67D2F9908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052" y="3802596"/>
            <a:ext cx="2659089" cy="126623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C86181-0119-B245-B033-C2144BEAFDFF}"/>
              </a:ext>
            </a:extLst>
          </p:cNvPr>
          <p:cNvSpPr txBox="1">
            <a:spLocks/>
          </p:cNvSpPr>
          <p:nvPr/>
        </p:nvSpPr>
        <p:spPr>
          <a:xfrm>
            <a:off x="5779878" y="1066569"/>
            <a:ext cx="3512744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err="1"/>
              <a:t>buf</a:t>
            </a:r>
            <a:r>
              <a:rPr lang="en-US" dirty="0"/>
              <a:t>: a pointer to a list of objects in memory</a:t>
            </a:r>
          </a:p>
          <a:p>
            <a:r>
              <a:rPr lang="en-US" b="1" i="1" dirty="0" err="1"/>
              <a:t>alen</a:t>
            </a:r>
            <a:r>
              <a:rPr lang="en-US" dirty="0"/>
              <a:t>: Amount of elements the vector CAN hold</a:t>
            </a:r>
          </a:p>
          <a:p>
            <a:pPr lvl="1"/>
            <a:r>
              <a:rPr lang="en-US" dirty="0"/>
              <a:t>Hmmm….</a:t>
            </a:r>
          </a:p>
          <a:p>
            <a:r>
              <a:rPr lang="en-US" b="1" i="1" dirty="0" err="1"/>
              <a:t>ulen</a:t>
            </a:r>
            <a:r>
              <a:rPr lang="en-US" b="1" i="1" dirty="0"/>
              <a:t>: </a:t>
            </a:r>
            <a:r>
              <a:rPr lang="en-US" dirty="0"/>
              <a:t>Amount of elements DOES hold</a:t>
            </a:r>
            <a:endParaRPr lang="en-US" b="1" i="1" dirty="0"/>
          </a:p>
          <a:p>
            <a:endParaRPr lang="en-US" dirty="0"/>
          </a:p>
        </p:txBody>
      </p:sp>
      <p:pic>
        <p:nvPicPr>
          <p:cNvPr id="10" name="Graphic 9" descr="Vector in Cube Engine">
            <a:extLst>
              <a:ext uri="{FF2B5EF4-FFF2-40B4-BE49-F238E27FC236}">
                <a16:creationId xmlns:a16="http://schemas.microsoft.com/office/drawing/2014/main" id="{8D6E0907-0884-FE46-9FF3-3E3DE6237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950" y="1331565"/>
            <a:ext cx="6143191" cy="28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298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C06B-1735-A140-B519-B06EF2B5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 Size of Vector </a:t>
            </a:r>
            <a:r>
              <a:rPr lang="en-US" b="1" i="1" dirty="0" err="1"/>
              <a:t>alen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B1B3-EE43-2048-AEAB-63837763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80800" cy="37247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Increase the length of a vector!</a:t>
            </a:r>
          </a:p>
          <a:p>
            <a:pPr lvl="1"/>
            <a:r>
              <a:rPr lang="en-US" dirty="0"/>
              <a:t>The ‘red’ section should not be writable by the user. </a:t>
            </a:r>
          </a:p>
          <a:p>
            <a:r>
              <a:rPr lang="en-US" dirty="0"/>
              <a:t>Leads to a buffer overflow.</a:t>
            </a:r>
          </a:p>
          <a:p>
            <a:pPr lvl="1"/>
            <a:r>
              <a:rPr lang="en-US" dirty="0"/>
              <a:t>Size is larger than anticipated by the program</a:t>
            </a:r>
          </a:p>
          <a:p>
            <a:pPr lvl="1"/>
            <a:r>
              <a:rPr lang="en-US" dirty="0"/>
              <a:t>Don’t care about the size. Large value is all we care about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Anything useful to do this on?</a:t>
            </a:r>
          </a:p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D5AE7B-ECF5-C94E-A5B9-BF4EBC1D5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1575" y="986072"/>
            <a:ext cx="4825447" cy="35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4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1626" y="1268019"/>
            <a:ext cx="3565846" cy="3446594"/>
          </a:xfrm>
        </p:spPr>
        <p:txBody>
          <a:bodyPr>
            <a:normAutofit/>
          </a:bodyPr>
          <a:lstStyle/>
          <a:p>
            <a:r>
              <a:rPr lang="en-US" dirty="0"/>
              <a:t>Doubly Linked List:</a:t>
            </a:r>
          </a:p>
          <a:p>
            <a:pPr lvl="1"/>
            <a:r>
              <a:rPr lang="en-US" b="1" i="1" dirty="0"/>
              <a:t>fd</a:t>
            </a:r>
            <a:r>
              <a:rPr lang="en-US" dirty="0"/>
              <a:t> of front of list points to bin</a:t>
            </a:r>
          </a:p>
          <a:p>
            <a:pPr lvl="1"/>
            <a:r>
              <a:rPr lang="en-US" b="1" i="1" dirty="0"/>
              <a:t>bk</a:t>
            </a:r>
            <a:r>
              <a:rPr lang="en-US" dirty="0"/>
              <a:t> of back of list points to bin</a:t>
            </a:r>
          </a:p>
          <a:p>
            <a:r>
              <a:rPr lang="en-US" dirty="0"/>
              <a:t>First In – First Out (FIFO)</a:t>
            </a:r>
          </a:p>
          <a:p>
            <a:endParaRPr lang="en-US" dirty="0"/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01A6BF00-F440-F74D-ABB6-B27B8BEE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0" y="1105562"/>
            <a:ext cx="3204732" cy="3409290"/>
          </a:xfrm>
          <a:prstGeom prst="rect">
            <a:avLst/>
          </a:prstGeom>
        </p:spPr>
      </p:pic>
      <p:pic>
        <p:nvPicPr>
          <p:cNvPr id="6" name="Picture 5" descr="GLibC malloc chunk">
            <a:extLst>
              <a:ext uri="{FF2B5EF4-FFF2-40B4-BE49-F238E27FC236}">
                <a16:creationId xmlns:a16="http://schemas.microsoft.com/office/drawing/2014/main" id="{45E3D2F2-B2B3-E54C-8BE4-0749D208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493" y="1249925"/>
            <a:ext cx="1963519" cy="3263504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A20858-6EDA-654A-8DE9-3D77DBCEAAF1}"/>
              </a:ext>
            </a:extLst>
          </p:cNvPr>
          <p:cNvCxnSpPr>
            <a:cxnSpLocks/>
          </p:cNvCxnSpPr>
          <p:nvPr/>
        </p:nvCxnSpPr>
        <p:spPr>
          <a:xfrm>
            <a:off x="3775581" y="3505736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0789D1-FBB4-C544-9416-3CB5BB41AFAB}"/>
              </a:ext>
            </a:extLst>
          </p:cNvPr>
          <p:cNvCxnSpPr>
            <a:cxnSpLocks/>
          </p:cNvCxnSpPr>
          <p:nvPr/>
        </p:nvCxnSpPr>
        <p:spPr>
          <a:xfrm>
            <a:off x="3775581" y="4228587"/>
            <a:ext cx="174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47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165E-583A-C84D-9AEC-141BBDBB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Corrupting Messages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55DF-93D0-2944-A92C-18444747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69275" cy="3633112"/>
          </a:xfrm>
        </p:spPr>
        <p:txBody>
          <a:bodyPr/>
          <a:lstStyle/>
          <a:p>
            <a:r>
              <a:rPr lang="en-US" dirty="0"/>
              <a:t>User controllable buffer inside of it:</a:t>
            </a:r>
          </a:p>
          <a:p>
            <a:pPr lvl="1"/>
            <a:r>
              <a:rPr lang="en-US" dirty="0"/>
              <a:t>Literally send a </a:t>
            </a:r>
            <a:r>
              <a:rPr lang="en-US" i="1" dirty="0"/>
              <a:t>text message</a:t>
            </a:r>
            <a:r>
              <a:rPr lang="en-US" dirty="0"/>
              <a:t> with our complete content</a:t>
            </a:r>
          </a:p>
          <a:p>
            <a:r>
              <a:rPr lang="en-US" dirty="0"/>
              <a:t>Easy to invoke object from the remote client</a:t>
            </a:r>
          </a:p>
          <a:p>
            <a:r>
              <a:rPr lang="en-US" dirty="0"/>
              <a:t>Corrupted size allows for a </a:t>
            </a:r>
            <a:r>
              <a:rPr lang="en-US" b="1" i="1" u="sng" dirty="0"/>
              <a:t>data controlled linear buffer overflow!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CA8FF1E-E4A2-A043-A504-274EAD1D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2320" y="1019749"/>
            <a:ext cx="4361680" cy="33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9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A8BA-2667-0E4F-A6DA-AFD7D5DD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Hijacking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F1D9-CF29-FA4A-B234-FEEB935F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14130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up another in front of the overflow</a:t>
            </a:r>
          </a:p>
          <a:p>
            <a:pPr lvl="1"/>
            <a:r>
              <a:rPr lang="en-US" dirty="0"/>
              <a:t>Remember, we FULLY control the data now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b="1" i="1" dirty="0" err="1">
                <a:sym typeface="Wingdings" pitchFamily="2" charset="2"/>
              </a:rPr>
              <a:t>damorecord</a:t>
            </a:r>
            <a:r>
              <a:rPr lang="en-US" b="1" i="1" dirty="0">
                <a:sym typeface="Wingdings" pitchFamily="2" charset="2"/>
              </a:rPr>
              <a:t>:</a:t>
            </a:r>
          </a:p>
          <a:p>
            <a:pPr lvl="1"/>
            <a:r>
              <a:rPr lang="en-US" dirty="0">
                <a:sym typeface="Wingdings" pitchFamily="2" charset="2"/>
              </a:rPr>
              <a:t>An object that sits directly after the messages object.</a:t>
            </a:r>
          </a:p>
          <a:p>
            <a:pPr lvl="1"/>
            <a:r>
              <a:rPr lang="en-US" dirty="0">
                <a:sym typeface="Wingdings" pitchFamily="2" charset="2"/>
              </a:rPr>
              <a:t>Has </a:t>
            </a:r>
            <a:r>
              <a:rPr lang="en-US" b="1" i="1" u="sng" dirty="0" err="1">
                <a:sym typeface="Wingdings" pitchFamily="2" charset="2"/>
              </a:rPr>
              <a:t>VTable</a:t>
            </a:r>
            <a:r>
              <a:rPr lang="en-US" dirty="0">
                <a:sym typeface="Wingdings" pitchFamily="2" charset="2"/>
              </a:rPr>
              <a:t> pointers!</a:t>
            </a:r>
          </a:p>
          <a:p>
            <a:r>
              <a:rPr lang="en-US" dirty="0">
                <a:sym typeface="Wingdings" pitchFamily="2" charset="2"/>
              </a:rPr>
              <a:t>Overflow the </a:t>
            </a:r>
            <a:r>
              <a:rPr lang="en-US" dirty="0" err="1">
                <a:sym typeface="Wingdings" pitchFamily="2" charset="2"/>
              </a:rPr>
              <a:t>damorecord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VTable</a:t>
            </a:r>
            <a:r>
              <a:rPr lang="en-US" dirty="0">
                <a:sym typeface="Wingdings" pitchFamily="2" charset="2"/>
              </a:rPr>
              <a:t> pointers!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b="1" i="1" dirty="0"/>
          </a:p>
          <a:p>
            <a:pPr lvl="1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413F70-E7AF-4E44-B83A-EC10EE7CE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5983" y="936090"/>
            <a:ext cx="4454944" cy="35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89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C359-4D5C-F142-AA27-C7E1127D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Hijack Control Flow - </a:t>
            </a:r>
            <a:r>
              <a:rPr lang="en-US" b="1" dirty="0">
                <a:hlinkClick r:id="rId3"/>
              </a:rPr>
              <a:t>😎</a:t>
            </a:r>
            <a:endParaRPr lang="en-US" dirty="0"/>
          </a:p>
        </p:txBody>
      </p:sp>
      <p:pic>
        <p:nvPicPr>
          <p:cNvPr id="5" name="Content Placeholder 4" descr="GDB crash on control flow issue that the attacker created">
            <a:extLst>
              <a:ext uri="{FF2B5EF4-FFF2-40B4-BE49-F238E27FC236}">
                <a16:creationId xmlns:a16="http://schemas.microsoft.com/office/drawing/2014/main" id="{A0D205F3-DCD6-B549-B394-6C3E02811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8649" y="1377431"/>
            <a:ext cx="6025647" cy="3403801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402A42-078C-D74F-89F1-036AE320B56C}"/>
              </a:ext>
            </a:extLst>
          </p:cNvPr>
          <p:cNvCxnSpPr>
            <a:cxnSpLocks/>
          </p:cNvCxnSpPr>
          <p:nvPr/>
        </p:nvCxnSpPr>
        <p:spPr>
          <a:xfrm>
            <a:off x="628649" y="1561278"/>
            <a:ext cx="345446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FDDB08-EFE8-B840-8080-F6040B93EC5D}"/>
              </a:ext>
            </a:extLst>
          </p:cNvPr>
          <p:cNvCxnSpPr>
            <a:cxnSpLocks/>
          </p:cNvCxnSpPr>
          <p:nvPr/>
        </p:nvCxnSpPr>
        <p:spPr>
          <a:xfrm>
            <a:off x="843951" y="4781231"/>
            <a:ext cx="5595042" cy="1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03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AB07-D314-0048-90EF-C27CAC99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GLibC</a:t>
            </a:r>
            <a:r>
              <a:rPr lang="en-US" dirty="0"/>
              <a:t> Malloc Exploits with Unsorted Bin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3653-29F7-A245-A0A2-84BC589E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43334" cy="3263504"/>
          </a:xfrm>
        </p:spPr>
        <p:txBody>
          <a:bodyPr>
            <a:normAutofit/>
          </a:bodyPr>
          <a:lstStyle/>
          <a:p>
            <a:r>
              <a:rPr lang="en-US" dirty="0"/>
              <a:t>House of Orange:</a:t>
            </a:r>
          </a:p>
          <a:p>
            <a:pPr lvl="1"/>
            <a:r>
              <a:rPr lang="en-US" dirty="0"/>
              <a:t>Corrupts _</a:t>
            </a:r>
            <a:r>
              <a:rPr lang="en-US" dirty="0" err="1"/>
              <a:t>IO_list_all</a:t>
            </a:r>
            <a:r>
              <a:rPr lang="en-US" dirty="0"/>
              <a:t> to point back to a chunk we control</a:t>
            </a:r>
          </a:p>
          <a:p>
            <a:pPr lvl="1"/>
            <a:r>
              <a:rPr lang="en-US" dirty="0"/>
              <a:t>Leads to code execution via a fake </a:t>
            </a:r>
            <a:r>
              <a:rPr lang="en-US" dirty="0" err="1"/>
              <a:t>VTable</a:t>
            </a:r>
            <a:endParaRPr lang="en-US" dirty="0"/>
          </a:p>
          <a:p>
            <a:r>
              <a:rPr lang="en-US" dirty="0"/>
              <a:t>House of Husk:</a:t>
            </a:r>
          </a:p>
          <a:p>
            <a:pPr lvl="1"/>
            <a:r>
              <a:rPr lang="en-US" dirty="0"/>
              <a:t>Corrupt </a:t>
            </a:r>
            <a:r>
              <a:rPr lang="en-US" b="1" i="1" dirty="0" err="1"/>
              <a:t>max_fast</a:t>
            </a:r>
            <a:r>
              <a:rPr lang="en-US" dirty="0"/>
              <a:t> value to get a more powerful overflow primitive</a:t>
            </a:r>
          </a:p>
          <a:p>
            <a:pPr lvl="1"/>
            <a:r>
              <a:rPr lang="en-US" dirty="0"/>
              <a:t>Leads to code execution via creating a custom format string entry</a:t>
            </a:r>
          </a:p>
          <a:p>
            <a:r>
              <a:rPr lang="en-US" dirty="0"/>
              <a:t>House of Roman &amp; House of Corrosion…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105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62E7-291D-4E9A-F26D-1B17FA37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Stashing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B536-5620-48E9-CFC2-48084D980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723279" cy="3263504"/>
          </a:xfrm>
        </p:spPr>
        <p:txBody>
          <a:bodyPr>
            <a:normAutofit/>
          </a:bodyPr>
          <a:lstStyle/>
          <a:p>
            <a:r>
              <a:rPr lang="en-US" dirty="0"/>
              <a:t>Greedy TCache</a:t>
            </a:r>
          </a:p>
          <a:p>
            <a:r>
              <a:rPr lang="en-US" dirty="0"/>
              <a:t>Takes chunks from other bins: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, unsorted bin, </a:t>
            </a:r>
            <a:r>
              <a:rPr lang="en-US" dirty="0" err="1"/>
              <a:t>smallbin</a:t>
            </a:r>
            <a:endParaRPr lang="en-US" dirty="0"/>
          </a:p>
        </p:txBody>
      </p:sp>
      <p:pic>
        <p:nvPicPr>
          <p:cNvPr id="1026" name="Picture 2" descr="What is the Greedy Algorithm?. The Greedy Algorithm solves problems by… |  by Dipta Roy | Analytics Vidhya | Medium">
            <a:extLst>
              <a:ext uri="{FF2B5EF4-FFF2-40B4-BE49-F238E27FC236}">
                <a16:creationId xmlns:a16="http://schemas.microsoft.com/office/drawing/2014/main" id="{DFF7954E-5537-22EF-44B8-4C95B460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2158" y="1369219"/>
            <a:ext cx="3220183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614080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592536" cy="1200150"/>
          </a:xfrm>
        </p:spPr>
        <p:txBody>
          <a:bodyPr/>
          <a:lstStyle/>
          <a:p>
            <a:r>
              <a:rPr lang="en-US" dirty="0"/>
              <a:t>TCache Stash – 1  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Want to move </a:t>
            </a:r>
            <a:r>
              <a:rPr lang="en-US" dirty="0" err="1"/>
              <a:t>fastbin</a:t>
            </a:r>
            <a:r>
              <a:rPr lang="en-US" dirty="0"/>
              <a:t> chunk to TCache</a:t>
            </a:r>
          </a:p>
        </p:txBody>
      </p:sp>
      <p:pic>
        <p:nvPicPr>
          <p:cNvPr id="9" name="Content Placeholder 8" descr="Two in fastbin - one in TCache">
            <a:extLst>
              <a:ext uri="{FF2B5EF4-FFF2-40B4-BE49-F238E27FC236}">
                <a16:creationId xmlns:a16="http://schemas.microsoft.com/office/drawing/2014/main" id="{76A9CDBA-F4F2-D663-2CB2-98C4ED115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0593" y="342899"/>
            <a:ext cx="3481760" cy="375483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25E3BA-BC3F-6224-7EA6-B0CFBBCA1E1E}"/>
              </a:ext>
            </a:extLst>
          </p:cNvPr>
          <p:cNvSpPr/>
          <p:nvPr/>
        </p:nvSpPr>
        <p:spPr>
          <a:xfrm>
            <a:off x="4706471" y="1335743"/>
            <a:ext cx="1730188" cy="139849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8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481757" cy="1200150"/>
          </a:xfrm>
        </p:spPr>
        <p:txBody>
          <a:bodyPr/>
          <a:lstStyle/>
          <a:p>
            <a:r>
              <a:rPr lang="en-US" dirty="0"/>
              <a:t>TCache Stash – 2 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</a:t>
            </a:r>
            <a:r>
              <a:rPr lang="en-US" dirty="0" err="1"/>
              <a:t>fastbin</a:t>
            </a:r>
            <a:r>
              <a:rPr lang="en-US" dirty="0"/>
              <a:t> ‘head’ to 2</a:t>
            </a:r>
            <a:r>
              <a:rPr lang="en-US" baseline="30000" dirty="0"/>
              <a:t>nd</a:t>
            </a:r>
            <a:r>
              <a:rPr lang="en-US" dirty="0"/>
              <a:t> chunk</a:t>
            </a:r>
          </a:p>
          <a:p>
            <a:endParaRPr lang="en-US" dirty="0"/>
          </a:p>
        </p:txBody>
      </p:sp>
      <p:pic>
        <p:nvPicPr>
          <p:cNvPr id="9" name="Content Placeholder 8" descr="Two in fastbin - one in TCache">
            <a:extLst>
              <a:ext uri="{FF2B5EF4-FFF2-40B4-BE49-F238E27FC236}">
                <a16:creationId xmlns:a16="http://schemas.microsoft.com/office/drawing/2014/main" id="{76A9CDBA-F4F2-D663-2CB2-98C4ED115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593" y="342899"/>
            <a:ext cx="3481760" cy="3754839"/>
          </a:xfr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F912097-E0BE-A80D-7983-164A897E4467}"/>
              </a:ext>
            </a:extLst>
          </p:cNvPr>
          <p:cNvSpPr/>
          <p:nvPr/>
        </p:nvSpPr>
        <p:spPr>
          <a:xfrm>
            <a:off x="4401671" y="3326710"/>
            <a:ext cx="474845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C755EE-D474-DB9C-A70E-3B8FF612DFA7}"/>
              </a:ext>
            </a:extLst>
          </p:cNvPr>
          <p:cNvCxnSpPr>
            <a:cxnSpLocks/>
          </p:cNvCxnSpPr>
          <p:nvPr/>
        </p:nvCxnSpPr>
        <p:spPr>
          <a:xfrm>
            <a:off x="4410636" y="609600"/>
            <a:ext cx="0" cy="297421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73770-8099-9A61-562A-D488C52B3F20}"/>
              </a:ext>
            </a:extLst>
          </p:cNvPr>
          <p:cNvCxnSpPr>
            <a:cxnSpLocks/>
          </p:cNvCxnSpPr>
          <p:nvPr/>
        </p:nvCxnSpPr>
        <p:spPr>
          <a:xfrm>
            <a:off x="4401671" y="609600"/>
            <a:ext cx="59167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24264B-3E4B-CDD3-AAD8-AA95FB806156}"/>
              </a:ext>
            </a:extLst>
          </p:cNvPr>
          <p:cNvCxnSpPr>
            <a:cxnSpLocks/>
          </p:cNvCxnSpPr>
          <p:nvPr/>
        </p:nvCxnSpPr>
        <p:spPr>
          <a:xfrm>
            <a:off x="4810593" y="1543050"/>
            <a:ext cx="1392983" cy="1028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26BA10-EED7-81F4-D11A-58DAF374EC54}"/>
              </a:ext>
            </a:extLst>
          </p:cNvPr>
          <p:cNvCxnSpPr>
            <a:cxnSpLocks/>
          </p:cNvCxnSpPr>
          <p:nvPr/>
        </p:nvCxnSpPr>
        <p:spPr>
          <a:xfrm flipV="1">
            <a:off x="4819559" y="1543050"/>
            <a:ext cx="1384017" cy="93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109633" y="1045762"/>
            <a:ext cx="914400" cy="49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70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481758" cy="1200150"/>
          </a:xfrm>
        </p:spPr>
        <p:txBody>
          <a:bodyPr/>
          <a:lstStyle/>
          <a:p>
            <a:r>
              <a:rPr lang="en-US" dirty="0"/>
              <a:t>TCache Stash – 3  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‘fd’ to OLD TCache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this one for later!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F912097-E0BE-A80D-7983-164A897E4467}"/>
              </a:ext>
            </a:extLst>
          </p:cNvPr>
          <p:cNvSpPr/>
          <p:nvPr/>
        </p:nvSpPr>
        <p:spPr>
          <a:xfrm>
            <a:off x="4401671" y="3326710"/>
            <a:ext cx="474845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C755EE-D474-DB9C-A70E-3B8FF612DFA7}"/>
              </a:ext>
            </a:extLst>
          </p:cNvPr>
          <p:cNvCxnSpPr>
            <a:cxnSpLocks/>
          </p:cNvCxnSpPr>
          <p:nvPr/>
        </p:nvCxnSpPr>
        <p:spPr>
          <a:xfrm>
            <a:off x="4410636" y="609600"/>
            <a:ext cx="0" cy="297421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73770-8099-9A61-562A-D488C52B3F20}"/>
              </a:ext>
            </a:extLst>
          </p:cNvPr>
          <p:cNvCxnSpPr>
            <a:cxnSpLocks/>
          </p:cNvCxnSpPr>
          <p:nvPr/>
        </p:nvCxnSpPr>
        <p:spPr>
          <a:xfrm>
            <a:off x="4401671" y="609600"/>
            <a:ext cx="59167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23" descr="Chunk points to OLD tcache head">
            <a:extLst>
              <a:ext uri="{FF2B5EF4-FFF2-40B4-BE49-F238E27FC236}">
                <a16:creationId xmlns:a16="http://schemas.microsoft.com/office/drawing/2014/main" id="{9BD04B98-3EF8-57A9-6F4E-738EE464B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2305" y="534333"/>
            <a:ext cx="3361765" cy="3625433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A553094-3375-D91D-861E-C394D301B257}"/>
              </a:ext>
            </a:extLst>
          </p:cNvPr>
          <p:cNvSpPr/>
          <p:nvPr/>
        </p:nvSpPr>
        <p:spPr>
          <a:xfrm>
            <a:off x="7234267" y="1216091"/>
            <a:ext cx="914400" cy="442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cache_put - write next pointer ">
            <a:extLst>
              <a:ext uri="{FF2B5EF4-FFF2-40B4-BE49-F238E27FC236}">
                <a16:creationId xmlns:a16="http://schemas.microsoft.com/office/drawing/2014/main" id="{A81B63A0-5D5E-E27C-F0BF-0226C2EAD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47" y="4276187"/>
            <a:ext cx="8306105" cy="5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234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368415" cy="1200150"/>
          </a:xfrm>
        </p:spPr>
        <p:txBody>
          <a:bodyPr/>
          <a:lstStyle/>
          <a:p>
            <a:r>
              <a:rPr lang="en-US" dirty="0"/>
              <a:t>TCache Stash – 4 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new TCache bin head pointer</a:t>
            </a:r>
          </a:p>
          <a:p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F912097-E0BE-A80D-7983-164A897E4467}"/>
              </a:ext>
            </a:extLst>
          </p:cNvPr>
          <p:cNvSpPr/>
          <p:nvPr/>
        </p:nvSpPr>
        <p:spPr>
          <a:xfrm>
            <a:off x="4401671" y="3326710"/>
            <a:ext cx="474845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C755EE-D474-DB9C-A70E-3B8FF612DFA7}"/>
              </a:ext>
            </a:extLst>
          </p:cNvPr>
          <p:cNvCxnSpPr>
            <a:cxnSpLocks/>
          </p:cNvCxnSpPr>
          <p:nvPr/>
        </p:nvCxnSpPr>
        <p:spPr>
          <a:xfrm>
            <a:off x="4410636" y="609600"/>
            <a:ext cx="0" cy="297421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73770-8099-9A61-562A-D488C52B3F20}"/>
              </a:ext>
            </a:extLst>
          </p:cNvPr>
          <p:cNvCxnSpPr>
            <a:cxnSpLocks/>
          </p:cNvCxnSpPr>
          <p:nvPr/>
        </p:nvCxnSpPr>
        <p:spPr>
          <a:xfrm>
            <a:off x="4401671" y="609600"/>
            <a:ext cx="59167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21" descr="Set the new TCache bin head pointer">
            <a:extLst>
              <a:ext uri="{FF2B5EF4-FFF2-40B4-BE49-F238E27FC236}">
                <a16:creationId xmlns:a16="http://schemas.microsoft.com/office/drawing/2014/main" id="{12DBE8BC-CAFA-CE32-3B27-8883FD9C8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3339" y="342900"/>
            <a:ext cx="3603811" cy="3886463"/>
          </a:xfrm>
        </p:spPr>
      </p:pic>
    </p:spTree>
    <p:extLst>
      <p:ext uri="{BB962C8B-B14F-4D97-AF65-F5344CB8AC3E}">
        <p14:creationId xmlns:p14="http://schemas.microsoft.com/office/powerpoint/2010/main" val="4364815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AFE0-6F6B-7FC5-E0B0-6E0EEC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Happen?</a:t>
            </a:r>
          </a:p>
        </p:txBody>
      </p:sp>
      <p:pic>
        <p:nvPicPr>
          <p:cNvPr id="9" name="Content Placeholder 8" descr="TCache and Fastbin completely full">
            <a:extLst>
              <a:ext uri="{FF2B5EF4-FFF2-40B4-BE49-F238E27FC236}">
                <a16:creationId xmlns:a16="http://schemas.microsoft.com/office/drawing/2014/main" id="{52FD6054-3C9E-F9D1-B264-A36209BBE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348423"/>
            <a:ext cx="7886700" cy="3040380"/>
          </a:xfrm>
        </p:spPr>
      </p:pic>
    </p:spTree>
    <p:extLst>
      <p:ext uri="{BB962C8B-B14F-4D97-AF65-F5344CB8AC3E}">
        <p14:creationId xmlns:p14="http://schemas.microsoft.com/office/powerpoint/2010/main" val="113947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…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Puts unsorted bin items into </a:t>
            </a:r>
            <a:r>
              <a:rPr lang="en-US" b="1" dirty="0" err="1"/>
              <a:t>tcache</a:t>
            </a:r>
            <a:r>
              <a:rPr lang="en-US" b="1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 descr="TCache empty -ready for stash">
            <a:extLst>
              <a:ext uri="{FF2B5EF4-FFF2-40B4-BE49-F238E27FC236}">
                <a16:creationId xmlns:a16="http://schemas.microsoft.com/office/drawing/2014/main" id="{ABF173AD-BD18-99E2-F36E-BB335FBE5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57008"/>
            <a:ext cx="7886700" cy="282321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8AFE0-6F6B-7FC5-E0B0-6E0EEC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Happen? – 2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D6DFD3-73B3-8741-E7E5-F182DDED70CC}"/>
              </a:ext>
            </a:extLst>
          </p:cNvPr>
          <p:cNvCxnSpPr>
            <a:cxnSpLocks/>
          </p:cNvCxnSpPr>
          <p:nvPr/>
        </p:nvCxnSpPr>
        <p:spPr>
          <a:xfrm>
            <a:off x="628650" y="2206737"/>
            <a:ext cx="5905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5C0D8A-C68C-A1BB-5649-3C7892328B8D}"/>
              </a:ext>
            </a:extLst>
          </p:cNvPr>
          <p:cNvCxnSpPr>
            <a:cxnSpLocks/>
          </p:cNvCxnSpPr>
          <p:nvPr/>
        </p:nvCxnSpPr>
        <p:spPr>
          <a:xfrm>
            <a:off x="1290350" y="3470761"/>
            <a:ext cx="993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67BC417-144D-DCD1-EBAC-AB900E0308F2}"/>
              </a:ext>
            </a:extLst>
          </p:cNvPr>
          <p:cNvSpPr/>
          <p:nvPr/>
        </p:nvSpPr>
        <p:spPr>
          <a:xfrm rot="2034555" flipH="1">
            <a:off x="1612304" y="2316237"/>
            <a:ext cx="1996714" cy="352852"/>
          </a:xfrm>
          <a:prstGeom prst="rightArrow">
            <a:avLst>
              <a:gd name="adj1" fmla="val 3833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6EB5329-0866-656E-887D-71CC704B3722}"/>
              </a:ext>
            </a:extLst>
          </p:cNvPr>
          <p:cNvSpPr/>
          <p:nvPr/>
        </p:nvSpPr>
        <p:spPr>
          <a:xfrm rot="2034555" flipH="1">
            <a:off x="2840469" y="2306216"/>
            <a:ext cx="1996714" cy="352852"/>
          </a:xfrm>
          <a:prstGeom prst="rightArrow">
            <a:avLst>
              <a:gd name="adj1" fmla="val 3833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4491EFF-AAA0-8A90-630C-D5706409B546}"/>
              </a:ext>
            </a:extLst>
          </p:cNvPr>
          <p:cNvSpPr/>
          <p:nvPr/>
        </p:nvSpPr>
        <p:spPr>
          <a:xfrm rot="2034555" flipH="1">
            <a:off x="4453780" y="2296194"/>
            <a:ext cx="1996714" cy="352852"/>
          </a:xfrm>
          <a:prstGeom prst="rightArrow">
            <a:avLst>
              <a:gd name="adj1" fmla="val 3833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8C9DFD7-93A3-8626-95E8-0397DA07419F}"/>
              </a:ext>
            </a:extLst>
          </p:cNvPr>
          <p:cNvSpPr/>
          <p:nvPr/>
        </p:nvSpPr>
        <p:spPr>
          <a:xfrm rot="2034555" flipH="1">
            <a:off x="5895265" y="2316237"/>
            <a:ext cx="1996714" cy="352852"/>
          </a:xfrm>
          <a:prstGeom prst="rightArrow">
            <a:avLst>
              <a:gd name="adj1" fmla="val 3833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33CCC6-CC07-B2E6-2737-8C7195A38E59}"/>
              </a:ext>
            </a:extLst>
          </p:cNvPr>
          <p:cNvSpPr txBox="1"/>
          <p:nvPr/>
        </p:nvSpPr>
        <p:spPr>
          <a:xfrm>
            <a:off x="1964762" y="3690824"/>
            <a:ext cx="240957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Chunk to be allocated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C8BA85D-B219-1DD4-3A3C-28A1BA784D9E}"/>
              </a:ext>
            </a:extLst>
          </p:cNvPr>
          <p:cNvSpPr/>
          <p:nvPr/>
        </p:nvSpPr>
        <p:spPr>
          <a:xfrm rot="2034555" flipH="1">
            <a:off x="2116585" y="3414957"/>
            <a:ext cx="567748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74EC5-285F-65EE-8582-A83E18BABA36}"/>
              </a:ext>
            </a:extLst>
          </p:cNvPr>
          <p:cNvSpPr txBox="1"/>
          <p:nvPr/>
        </p:nvSpPr>
        <p:spPr>
          <a:xfrm>
            <a:off x="3162890" y="1517136"/>
            <a:ext cx="31124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Chunks moved to TCache</a:t>
            </a:r>
          </a:p>
        </p:txBody>
      </p:sp>
    </p:spTree>
    <p:extLst>
      <p:ext uri="{BB962C8B-B14F-4D97-AF65-F5344CB8AC3E}">
        <p14:creationId xmlns:p14="http://schemas.microsoft.com/office/powerpoint/2010/main" val="42500891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Victim chunk removed - tcache stashing">
            <a:extLst>
              <a:ext uri="{FF2B5EF4-FFF2-40B4-BE49-F238E27FC236}">
                <a16:creationId xmlns:a16="http://schemas.microsoft.com/office/drawing/2014/main" id="{17BFB482-0754-1140-C019-A6372FD61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59051"/>
            <a:ext cx="7886700" cy="281912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8AFE0-6F6B-7FC5-E0B0-6E0EEC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Happen? – 3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5C0D8A-C68C-A1BB-5649-3C7892328B8D}"/>
              </a:ext>
            </a:extLst>
          </p:cNvPr>
          <p:cNvCxnSpPr>
            <a:cxnSpLocks/>
          </p:cNvCxnSpPr>
          <p:nvPr/>
        </p:nvCxnSpPr>
        <p:spPr>
          <a:xfrm>
            <a:off x="2572303" y="4278175"/>
            <a:ext cx="993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D33CCC6-CC07-B2E6-2737-8C7195A38E59}"/>
              </a:ext>
            </a:extLst>
          </p:cNvPr>
          <p:cNvSpPr txBox="1"/>
          <p:nvPr/>
        </p:nvSpPr>
        <p:spPr>
          <a:xfrm>
            <a:off x="4869326" y="3711505"/>
            <a:ext cx="240957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Allocated chunk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C8BA85D-B219-1DD4-3A3C-28A1BA784D9E}"/>
              </a:ext>
            </a:extLst>
          </p:cNvPr>
          <p:cNvSpPr/>
          <p:nvPr/>
        </p:nvSpPr>
        <p:spPr>
          <a:xfrm flipH="1">
            <a:off x="2969897" y="3711505"/>
            <a:ext cx="1853968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74EC5-285F-65EE-8582-A83E18BABA36}"/>
              </a:ext>
            </a:extLst>
          </p:cNvPr>
          <p:cNvSpPr txBox="1"/>
          <p:nvPr/>
        </p:nvSpPr>
        <p:spPr>
          <a:xfrm>
            <a:off x="3313124" y="2314995"/>
            <a:ext cx="31124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Chunks moved to TCache</a:t>
            </a:r>
          </a:p>
        </p:txBody>
      </p:sp>
    </p:spTree>
    <p:extLst>
      <p:ext uri="{BB962C8B-B14F-4D97-AF65-F5344CB8AC3E}">
        <p14:creationId xmlns:p14="http://schemas.microsoft.com/office/powerpoint/2010/main" val="34127231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irst chunk moved from Fastbin to tcache">
            <a:extLst>
              <a:ext uri="{FF2B5EF4-FFF2-40B4-BE49-F238E27FC236}">
                <a16:creationId xmlns:a16="http://schemas.microsoft.com/office/drawing/2014/main" id="{8767A1AF-9122-D80E-9B92-1741ED49F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268019"/>
            <a:ext cx="7886700" cy="20826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8AFE0-6F6B-7FC5-E0B0-6E0EEC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Happen? – 4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5C0D8A-C68C-A1BB-5649-3C7892328B8D}"/>
              </a:ext>
            </a:extLst>
          </p:cNvPr>
          <p:cNvCxnSpPr>
            <a:cxnSpLocks/>
          </p:cNvCxnSpPr>
          <p:nvPr/>
        </p:nvCxnSpPr>
        <p:spPr>
          <a:xfrm>
            <a:off x="1956582" y="2090821"/>
            <a:ext cx="9939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E74EC5-285F-65EE-8582-A83E18BABA36}"/>
              </a:ext>
            </a:extLst>
          </p:cNvPr>
          <p:cNvSpPr txBox="1"/>
          <p:nvPr/>
        </p:nvSpPr>
        <p:spPr>
          <a:xfrm>
            <a:off x="3779288" y="1755338"/>
            <a:ext cx="31124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Chunks moved to TCache</a:t>
            </a:r>
          </a:p>
        </p:txBody>
      </p:sp>
    </p:spTree>
    <p:extLst>
      <p:ext uri="{BB962C8B-B14F-4D97-AF65-F5344CB8AC3E}">
        <p14:creationId xmlns:p14="http://schemas.microsoft.com/office/powerpoint/2010/main" val="24825323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AFE0-6F6B-7FC5-E0B0-6E0EEC66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Happen? – 5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74EC5-285F-65EE-8582-A83E18BABA36}"/>
              </a:ext>
            </a:extLst>
          </p:cNvPr>
          <p:cNvSpPr txBox="1"/>
          <p:nvPr/>
        </p:nvSpPr>
        <p:spPr>
          <a:xfrm>
            <a:off x="3664955" y="1641660"/>
            <a:ext cx="311240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All chunks moved to TCache</a:t>
            </a:r>
          </a:p>
        </p:txBody>
      </p:sp>
      <p:pic>
        <p:nvPicPr>
          <p:cNvPr id="6" name="Content Placeholder 5" descr="All chunks moved to tcache">
            <a:extLst>
              <a:ext uri="{FF2B5EF4-FFF2-40B4-BE49-F238E27FC236}">
                <a16:creationId xmlns:a16="http://schemas.microsoft.com/office/drawing/2014/main" id="{E218E8A1-DABC-26AF-4A74-28766392E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464463"/>
            <a:ext cx="7886700" cy="808300"/>
          </a:xfr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9CC9B305-85ED-C1A8-ACE0-29B20B642AA2}"/>
              </a:ext>
            </a:extLst>
          </p:cNvPr>
          <p:cNvSpPr/>
          <p:nvPr/>
        </p:nvSpPr>
        <p:spPr>
          <a:xfrm rot="20260231" flipH="1">
            <a:off x="1748234" y="2176800"/>
            <a:ext cx="1853968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84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23AA-7712-991A-493F-4DBFD122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– Questions 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8DA18F13-9E18-34CB-16AA-266ECE392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090" y="1458912"/>
            <a:ext cx="5690559" cy="176838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D1D4B7-16DB-0788-5D39-3C2F2C92DFB1}"/>
              </a:ext>
            </a:extLst>
          </p:cNvPr>
          <p:cNvSpPr txBox="1">
            <a:spLocks/>
          </p:cNvSpPr>
          <p:nvPr/>
        </p:nvSpPr>
        <p:spPr>
          <a:xfrm>
            <a:off x="5975287" y="1458912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37D4E2-B37C-D456-44B7-F15EC8BBB507}"/>
              </a:ext>
            </a:extLst>
          </p:cNvPr>
          <p:cNvSpPr txBox="1">
            <a:spLocks/>
          </p:cNvSpPr>
          <p:nvPr/>
        </p:nvSpPr>
        <p:spPr>
          <a:xfrm>
            <a:off x="75420" y="3343318"/>
            <a:ext cx="7169898" cy="176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fb</a:t>
            </a:r>
            <a:r>
              <a:rPr lang="en-US" dirty="0"/>
              <a:t>: Pointer to current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tc_victim</a:t>
            </a:r>
            <a:r>
              <a:rPr lang="en-US" dirty="0"/>
              <a:t>: Chunk being removed from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tcache_put</a:t>
            </a:r>
            <a:r>
              <a:rPr lang="en-US" dirty="0"/>
              <a:t>: Function to add chunk to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tc_index</a:t>
            </a:r>
            <a:r>
              <a:rPr lang="en-US" dirty="0"/>
              <a:t>: Index of </a:t>
            </a:r>
            <a:r>
              <a:rPr lang="en-US" dirty="0" err="1"/>
              <a:t>tcache</a:t>
            </a:r>
            <a:r>
              <a:rPr lang="en-US" dirty="0"/>
              <a:t> bin</a:t>
            </a: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A5139C-155B-E02B-4250-FA2111FC2CD6}"/>
              </a:ext>
            </a:extLst>
          </p:cNvPr>
          <p:cNvSpPr txBox="1">
            <a:spLocks/>
          </p:cNvSpPr>
          <p:nvPr/>
        </p:nvSpPr>
        <p:spPr>
          <a:xfrm>
            <a:off x="6240556" y="1384044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US" dirty="0"/>
              <a:t>How does the loop stop? </a:t>
            </a:r>
          </a:p>
          <a:p>
            <a:pPr marL="457200" indent="-457200">
              <a:buAutoNum type="arabicParenR"/>
            </a:pPr>
            <a:r>
              <a:rPr lang="en-US" dirty="0"/>
              <a:t>How does this iterate down the linked list?</a:t>
            </a:r>
          </a:p>
        </p:txBody>
      </p:sp>
    </p:spTree>
    <p:extLst>
      <p:ext uri="{BB962C8B-B14F-4D97-AF65-F5344CB8AC3E}">
        <p14:creationId xmlns:p14="http://schemas.microsoft.com/office/powerpoint/2010/main" val="28824754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23AA-7712-991A-493F-4DBFD122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 – Answers </a:t>
            </a:r>
          </a:p>
        </p:txBody>
      </p:sp>
      <p:pic>
        <p:nvPicPr>
          <p:cNvPr id="9" name="Content Placeholder 8" descr="Code snippet for fastbin stashing">
            <a:extLst>
              <a:ext uri="{FF2B5EF4-FFF2-40B4-BE49-F238E27FC236}">
                <a16:creationId xmlns:a16="http://schemas.microsoft.com/office/drawing/2014/main" id="{8DA18F13-9E18-34CB-16AA-266ECE392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091" y="1091359"/>
            <a:ext cx="5690559" cy="176838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D1D4B7-16DB-0788-5D39-3C2F2C92DFB1}"/>
              </a:ext>
            </a:extLst>
          </p:cNvPr>
          <p:cNvSpPr txBox="1">
            <a:spLocks/>
          </p:cNvSpPr>
          <p:nvPr/>
        </p:nvSpPr>
        <p:spPr>
          <a:xfrm>
            <a:off x="5975287" y="1458912"/>
            <a:ext cx="2540063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37D4E2-B37C-D456-44B7-F15EC8BBB507}"/>
              </a:ext>
            </a:extLst>
          </p:cNvPr>
          <p:cNvSpPr txBox="1">
            <a:spLocks/>
          </p:cNvSpPr>
          <p:nvPr/>
        </p:nvSpPr>
        <p:spPr>
          <a:xfrm>
            <a:off x="75420" y="2975765"/>
            <a:ext cx="5899867" cy="1768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fb</a:t>
            </a:r>
            <a:r>
              <a:rPr lang="en-US" dirty="0"/>
              <a:t>: Pointer to current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tc_victim</a:t>
            </a:r>
            <a:r>
              <a:rPr lang="en-US" dirty="0"/>
              <a:t>: Chunk being removed from </a:t>
            </a:r>
            <a:r>
              <a:rPr lang="en-US" dirty="0" err="1"/>
              <a:t>fastbin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tcache_put</a:t>
            </a:r>
            <a:r>
              <a:rPr lang="en-US" dirty="0"/>
              <a:t>: Function to add chunk to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tc_index</a:t>
            </a:r>
            <a:r>
              <a:rPr lang="en-US" dirty="0"/>
              <a:t>: Index of </a:t>
            </a:r>
            <a:r>
              <a:rPr lang="en-US" dirty="0" err="1"/>
              <a:t>tcache</a:t>
            </a:r>
            <a:r>
              <a:rPr lang="en-US" dirty="0"/>
              <a:t> bin</a:t>
            </a: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A5139C-155B-E02B-4250-FA2111FC2CD6}"/>
              </a:ext>
            </a:extLst>
          </p:cNvPr>
          <p:cNvSpPr txBox="1">
            <a:spLocks/>
          </p:cNvSpPr>
          <p:nvPr/>
        </p:nvSpPr>
        <p:spPr>
          <a:xfrm>
            <a:off x="5889649" y="1384044"/>
            <a:ext cx="3055259" cy="31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US" dirty="0"/>
              <a:t>How does the loop stop?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tcache</a:t>
            </a:r>
            <a:r>
              <a:rPr lang="en-US" dirty="0"/>
              <a:t> is full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fastbin</a:t>
            </a:r>
            <a:r>
              <a:rPr lang="en-US" dirty="0"/>
              <a:t> is empty</a:t>
            </a:r>
          </a:p>
          <a:p>
            <a:pPr marL="457200" indent="-457200">
              <a:buAutoNum type="arabicParenR"/>
            </a:pPr>
            <a:r>
              <a:rPr lang="en-US" dirty="0"/>
              <a:t>How does this iterate down the linked list?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fastbin</a:t>
            </a:r>
            <a:r>
              <a:rPr lang="en-US" dirty="0"/>
              <a:t> chunks ‘fd’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B731F-CB56-50BB-35F3-F30EFB9D4F99}"/>
              </a:ext>
            </a:extLst>
          </p:cNvPr>
          <p:cNvCxnSpPr>
            <a:cxnSpLocks/>
          </p:cNvCxnSpPr>
          <p:nvPr/>
        </p:nvCxnSpPr>
        <p:spPr>
          <a:xfrm>
            <a:off x="1078040" y="1377124"/>
            <a:ext cx="48972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9E0C75-10E4-EC28-4C0A-D6BAC9AEA8EE}"/>
              </a:ext>
            </a:extLst>
          </p:cNvPr>
          <p:cNvCxnSpPr>
            <a:cxnSpLocks/>
          </p:cNvCxnSpPr>
          <p:nvPr/>
        </p:nvCxnSpPr>
        <p:spPr>
          <a:xfrm>
            <a:off x="880816" y="1699854"/>
            <a:ext cx="29022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A06DEA-87EE-6D14-922A-D40668EFE443}"/>
              </a:ext>
            </a:extLst>
          </p:cNvPr>
          <p:cNvCxnSpPr>
            <a:cxnSpLocks/>
          </p:cNvCxnSpPr>
          <p:nvPr/>
        </p:nvCxnSpPr>
        <p:spPr>
          <a:xfrm>
            <a:off x="710486" y="2300490"/>
            <a:ext cx="22568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D170CD-0D40-3C77-E548-C5B34659E46D}"/>
              </a:ext>
            </a:extLst>
          </p:cNvPr>
          <p:cNvSpPr txBox="1"/>
          <p:nvPr/>
        </p:nvSpPr>
        <p:spPr>
          <a:xfrm>
            <a:off x="4016596" y="1384044"/>
            <a:ext cx="824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5E158B-04F9-90F0-C7A8-031C52B5EF71}"/>
              </a:ext>
            </a:extLst>
          </p:cNvPr>
          <p:cNvSpPr txBox="1"/>
          <p:nvPr/>
        </p:nvSpPr>
        <p:spPr>
          <a:xfrm>
            <a:off x="3114490" y="1885468"/>
            <a:ext cx="824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4680294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42AA-F59A-6D3E-9A02-CFEF0687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Fastbin</a:t>
            </a:r>
            <a:r>
              <a:rPr lang="en-US" dirty="0"/>
              <a:t> - What If?</a:t>
            </a:r>
          </a:p>
        </p:txBody>
      </p:sp>
      <p:pic>
        <p:nvPicPr>
          <p:cNvPr id="5" name="Picture 4" descr="Fastbin">
            <a:extLst>
              <a:ext uri="{FF2B5EF4-FFF2-40B4-BE49-F238E27FC236}">
                <a16:creationId xmlns:a16="http://schemas.microsoft.com/office/drawing/2014/main" id="{323D12DD-54DC-815A-0BFD-47DFFF0AF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1" y="57364"/>
            <a:ext cx="1362635" cy="5028772"/>
          </a:xfrm>
          <a:prstGeom prst="rect">
            <a:avLst/>
          </a:prstGeom>
        </p:spPr>
      </p:pic>
      <p:pic>
        <p:nvPicPr>
          <p:cNvPr id="6" name="Content Placeholder 8" descr="Code snippet for fastbin stashing chunks into the tcache">
            <a:extLst>
              <a:ext uri="{FF2B5EF4-FFF2-40B4-BE49-F238E27FC236}">
                <a16:creationId xmlns:a16="http://schemas.microsoft.com/office/drawing/2014/main" id="{29E56385-DD00-87C9-E6B4-51A2BF74F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97467" y="1484502"/>
            <a:ext cx="5690559" cy="1768381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411A57-3780-F526-7DFE-6B0E0E627C33}"/>
              </a:ext>
            </a:extLst>
          </p:cNvPr>
          <p:cNvCxnSpPr>
            <a:cxnSpLocks/>
          </p:cNvCxnSpPr>
          <p:nvPr/>
        </p:nvCxnSpPr>
        <p:spPr>
          <a:xfrm>
            <a:off x="3443584" y="2668043"/>
            <a:ext cx="22568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8F6B05-434D-582C-820A-B3D58DE5ED50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129242" y="2174059"/>
            <a:ext cx="1314074" cy="3976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3BCC31-C4BF-1E64-85AF-802AAC604719}"/>
              </a:ext>
            </a:extLst>
          </p:cNvPr>
          <p:cNvCxnSpPr>
            <a:cxnSpLocks/>
          </p:cNvCxnSpPr>
          <p:nvPr/>
        </p:nvCxnSpPr>
        <p:spPr>
          <a:xfrm flipV="1">
            <a:off x="80680" y="2125796"/>
            <a:ext cx="1362635" cy="5566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711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481757" cy="1200150"/>
          </a:xfrm>
        </p:spPr>
        <p:txBody>
          <a:bodyPr/>
          <a:lstStyle/>
          <a:p>
            <a:r>
              <a:rPr lang="en-US" dirty="0"/>
              <a:t>Not this!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</a:t>
            </a:r>
            <a:r>
              <a:rPr lang="en-US" dirty="0" err="1"/>
              <a:t>fastbin</a:t>
            </a:r>
            <a:r>
              <a:rPr lang="en-US" dirty="0"/>
              <a:t> ‘head’ to 2</a:t>
            </a:r>
            <a:r>
              <a:rPr lang="en-US" baseline="30000" dirty="0"/>
              <a:t>nd</a:t>
            </a:r>
            <a:r>
              <a:rPr lang="en-US" dirty="0"/>
              <a:t> chunk</a:t>
            </a:r>
          </a:p>
          <a:p>
            <a:endParaRPr lang="en-US" dirty="0"/>
          </a:p>
        </p:txBody>
      </p:sp>
      <p:pic>
        <p:nvPicPr>
          <p:cNvPr id="9" name="Content Placeholder 8" descr="Two in fastbin - one in TCache">
            <a:extLst>
              <a:ext uri="{FF2B5EF4-FFF2-40B4-BE49-F238E27FC236}">
                <a16:creationId xmlns:a16="http://schemas.microsoft.com/office/drawing/2014/main" id="{76A9CDBA-F4F2-D663-2CB2-98C4ED115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593" y="342899"/>
            <a:ext cx="3481760" cy="3754839"/>
          </a:xfr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F912097-E0BE-A80D-7983-164A897E4467}"/>
              </a:ext>
            </a:extLst>
          </p:cNvPr>
          <p:cNvSpPr/>
          <p:nvPr/>
        </p:nvSpPr>
        <p:spPr>
          <a:xfrm>
            <a:off x="4401671" y="3326710"/>
            <a:ext cx="474845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C755EE-D474-DB9C-A70E-3B8FF612DFA7}"/>
              </a:ext>
            </a:extLst>
          </p:cNvPr>
          <p:cNvCxnSpPr>
            <a:cxnSpLocks/>
          </p:cNvCxnSpPr>
          <p:nvPr/>
        </p:nvCxnSpPr>
        <p:spPr>
          <a:xfrm>
            <a:off x="4410636" y="609600"/>
            <a:ext cx="0" cy="297421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73770-8099-9A61-562A-D488C52B3F20}"/>
              </a:ext>
            </a:extLst>
          </p:cNvPr>
          <p:cNvCxnSpPr>
            <a:cxnSpLocks/>
          </p:cNvCxnSpPr>
          <p:nvPr/>
        </p:nvCxnSpPr>
        <p:spPr>
          <a:xfrm>
            <a:off x="4401671" y="609600"/>
            <a:ext cx="59167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24264B-3E4B-CDD3-AAD8-AA95FB806156}"/>
              </a:ext>
            </a:extLst>
          </p:cNvPr>
          <p:cNvCxnSpPr>
            <a:cxnSpLocks/>
          </p:cNvCxnSpPr>
          <p:nvPr/>
        </p:nvCxnSpPr>
        <p:spPr>
          <a:xfrm>
            <a:off x="4810593" y="1543050"/>
            <a:ext cx="1392983" cy="1028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26BA10-EED7-81F4-D11A-58DAF374EC54}"/>
              </a:ext>
            </a:extLst>
          </p:cNvPr>
          <p:cNvCxnSpPr>
            <a:cxnSpLocks/>
          </p:cNvCxnSpPr>
          <p:nvPr/>
        </p:nvCxnSpPr>
        <p:spPr>
          <a:xfrm flipV="1">
            <a:off x="4819559" y="1543050"/>
            <a:ext cx="1384017" cy="93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109633" y="1045762"/>
            <a:ext cx="914400" cy="49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673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Point fastbin to malicious chunk">
            <a:extLst>
              <a:ext uri="{FF2B5EF4-FFF2-40B4-BE49-F238E27FC236}">
                <a16:creationId xmlns:a16="http://schemas.microsoft.com/office/drawing/2014/main" id="{229BD582-330E-9E2D-CD02-78A6519E2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4780" y="483390"/>
            <a:ext cx="3420976" cy="3521592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481757" cy="1200150"/>
          </a:xfrm>
        </p:spPr>
        <p:txBody>
          <a:bodyPr/>
          <a:lstStyle/>
          <a:p>
            <a:r>
              <a:rPr lang="en-US" dirty="0"/>
              <a:t>Malicious Chunk in Action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</a:t>
            </a:r>
            <a:r>
              <a:rPr lang="en-US" dirty="0" err="1"/>
              <a:t>fastbin</a:t>
            </a:r>
            <a:r>
              <a:rPr lang="en-US" dirty="0"/>
              <a:t> ‘head’ to 2</a:t>
            </a:r>
            <a:r>
              <a:rPr lang="en-US" baseline="30000" dirty="0"/>
              <a:t>nd</a:t>
            </a:r>
            <a:r>
              <a:rPr lang="en-US" dirty="0"/>
              <a:t> chunk</a:t>
            </a:r>
          </a:p>
          <a:p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F912097-E0BE-A80D-7983-164A897E4467}"/>
              </a:ext>
            </a:extLst>
          </p:cNvPr>
          <p:cNvSpPr/>
          <p:nvPr/>
        </p:nvSpPr>
        <p:spPr>
          <a:xfrm>
            <a:off x="4401671" y="3326710"/>
            <a:ext cx="474845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C755EE-D474-DB9C-A70E-3B8FF612DFA7}"/>
              </a:ext>
            </a:extLst>
          </p:cNvPr>
          <p:cNvCxnSpPr>
            <a:cxnSpLocks/>
          </p:cNvCxnSpPr>
          <p:nvPr/>
        </p:nvCxnSpPr>
        <p:spPr>
          <a:xfrm>
            <a:off x="4410636" y="609600"/>
            <a:ext cx="0" cy="297421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73770-8099-9A61-562A-D488C52B3F20}"/>
              </a:ext>
            </a:extLst>
          </p:cNvPr>
          <p:cNvCxnSpPr>
            <a:cxnSpLocks/>
          </p:cNvCxnSpPr>
          <p:nvPr/>
        </p:nvCxnSpPr>
        <p:spPr>
          <a:xfrm>
            <a:off x="4401671" y="609600"/>
            <a:ext cx="59167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24264B-3E4B-CDD3-AAD8-AA95FB806156}"/>
              </a:ext>
            </a:extLst>
          </p:cNvPr>
          <p:cNvCxnSpPr>
            <a:cxnSpLocks/>
          </p:cNvCxnSpPr>
          <p:nvPr/>
        </p:nvCxnSpPr>
        <p:spPr>
          <a:xfrm>
            <a:off x="4993341" y="1646286"/>
            <a:ext cx="1392983" cy="1028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26BA10-EED7-81F4-D11A-58DAF374EC54}"/>
              </a:ext>
            </a:extLst>
          </p:cNvPr>
          <p:cNvCxnSpPr>
            <a:cxnSpLocks/>
          </p:cNvCxnSpPr>
          <p:nvPr/>
        </p:nvCxnSpPr>
        <p:spPr>
          <a:xfrm flipV="1">
            <a:off x="4944780" y="1669261"/>
            <a:ext cx="1384017" cy="93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69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481757" cy="1200150"/>
          </a:xfrm>
        </p:spPr>
        <p:txBody>
          <a:bodyPr/>
          <a:lstStyle/>
          <a:p>
            <a:r>
              <a:rPr lang="en-US" dirty="0"/>
              <a:t>Malicious Chunk in Action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</a:t>
            </a:r>
            <a:r>
              <a:rPr lang="en-US" dirty="0" err="1"/>
              <a:t>fastbin</a:t>
            </a:r>
            <a:r>
              <a:rPr lang="en-US" dirty="0"/>
              <a:t> ‘head’ to 2</a:t>
            </a:r>
            <a:r>
              <a:rPr lang="en-US" baseline="30000" dirty="0"/>
              <a:t>nd</a:t>
            </a:r>
            <a:r>
              <a:rPr lang="en-US" dirty="0"/>
              <a:t> chunk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Fastbin points to a malicious chunk">
            <a:extLst>
              <a:ext uri="{FF2B5EF4-FFF2-40B4-BE49-F238E27FC236}">
                <a16:creationId xmlns:a16="http://schemas.microsoft.com/office/drawing/2014/main" id="{37F3C0A9-D78B-FA79-D361-A381AEA04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087" y="542316"/>
            <a:ext cx="3828055" cy="4128295"/>
          </a:xfrm>
        </p:spPr>
      </p:pic>
    </p:spTree>
    <p:extLst>
      <p:ext uri="{BB962C8B-B14F-4D97-AF65-F5344CB8AC3E}">
        <p14:creationId xmlns:p14="http://schemas.microsoft.com/office/powerpoint/2010/main" val="199640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…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…..</a:t>
            </a:r>
          </a:p>
          <a:p>
            <a:pPr marL="385763" indent="-385763">
              <a:buFont typeface="+mj-lt"/>
              <a:buAutoNum type="arabicPeriod"/>
            </a:pPr>
            <a:r>
              <a:rPr lang="en-US" b="1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b="1" dirty="0"/>
              <a:t>Puts unsorted bin items into </a:t>
            </a:r>
            <a:r>
              <a:rPr lang="en-US" b="1" dirty="0" err="1"/>
              <a:t>tcache</a:t>
            </a:r>
            <a:r>
              <a:rPr lang="en-US" b="1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……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6515671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Malicious Stash – 1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Want to move </a:t>
            </a:r>
            <a:r>
              <a:rPr lang="en-US" dirty="0" err="1"/>
              <a:t>fastbin</a:t>
            </a:r>
            <a:r>
              <a:rPr lang="en-US" dirty="0"/>
              <a:t> chunk to TCache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Fastbin points to a malicious chunk">
            <a:extLst>
              <a:ext uri="{FF2B5EF4-FFF2-40B4-BE49-F238E27FC236}">
                <a16:creationId xmlns:a16="http://schemas.microsoft.com/office/drawing/2014/main" id="{37F3C0A9-D78B-FA79-D361-A381AEA04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087" y="542316"/>
            <a:ext cx="3828055" cy="412829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99CFF8-81A1-DFAE-1950-0D4EF4B783DA}"/>
              </a:ext>
            </a:extLst>
          </p:cNvPr>
          <p:cNvSpPr/>
          <p:nvPr/>
        </p:nvSpPr>
        <p:spPr>
          <a:xfrm>
            <a:off x="4903694" y="1752599"/>
            <a:ext cx="1730188" cy="139849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89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Malicious Stash – 2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‘fd’ pointers on the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Leaves an empty </a:t>
            </a:r>
            <a:r>
              <a:rPr lang="en-US" dirty="0" err="1"/>
              <a:t>fastbin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Fastbin points to a malicious chunk">
            <a:extLst>
              <a:ext uri="{FF2B5EF4-FFF2-40B4-BE49-F238E27FC236}">
                <a16:creationId xmlns:a16="http://schemas.microsoft.com/office/drawing/2014/main" id="{37F3C0A9-D78B-FA79-D361-A381AEA04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087" y="542316"/>
            <a:ext cx="3828055" cy="412829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A4D602-FB2E-5D46-B97A-2444AACE82F3}"/>
              </a:ext>
            </a:extLst>
          </p:cNvPr>
          <p:cNvSpPr/>
          <p:nvPr/>
        </p:nvSpPr>
        <p:spPr>
          <a:xfrm>
            <a:off x="5311588" y="1294405"/>
            <a:ext cx="914400" cy="552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21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Malicious Stash – 3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‘fd’ to OLD TCache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heap address to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4FB5008-93EB-E3EA-529F-8B6E3F9C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2184" y="942975"/>
            <a:ext cx="4569585" cy="3180790"/>
          </a:xfrm>
        </p:spPr>
      </p:pic>
      <p:pic>
        <p:nvPicPr>
          <p:cNvPr id="11" name="Picture 10" descr="tcache_put - write next pointer ">
            <a:extLst>
              <a:ext uri="{FF2B5EF4-FFF2-40B4-BE49-F238E27FC236}">
                <a16:creationId xmlns:a16="http://schemas.microsoft.com/office/drawing/2014/main" id="{C468FB66-991B-2CD4-14C3-708FEECD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6" y="4158502"/>
            <a:ext cx="8306105" cy="5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613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2" y="-125316"/>
            <a:ext cx="2657395" cy="1668367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Attack – 2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the </a:t>
            </a:r>
            <a:r>
              <a:rPr lang="en-US" strike="sngStrike" dirty="0"/>
              <a:t>second to last chunk (#2) </a:t>
            </a:r>
            <a:r>
              <a:rPr lang="en-US" dirty="0">
                <a:solidFill>
                  <a:srgbClr val="FF0000"/>
                </a:solidFill>
              </a:rPr>
              <a:t>evil ptr </a:t>
            </a:r>
            <a:r>
              <a:rPr lang="en-US" dirty="0"/>
              <a:t>‘</a:t>
            </a:r>
            <a:r>
              <a:rPr lang="en-US" b="1" i="1" dirty="0"/>
              <a:t>fd</a:t>
            </a:r>
            <a:r>
              <a:rPr lang="en-US" dirty="0"/>
              <a:t>’ to the </a:t>
            </a:r>
            <a:r>
              <a:rPr lang="en-US" i="1" dirty="0"/>
              <a:t>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bck-&gt;fd = </a:t>
            </a:r>
            <a:r>
              <a:rPr lang="en-US" dirty="0" err="1"/>
              <a:t>unsorted_bin</a:t>
            </a:r>
            <a:r>
              <a:rPr lang="en-US" dirty="0"/>
              <a:t>(av);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Wrote address of Unsorted Bin to Evil Ptr: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can be any address!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write </a:t>
            </a:r>
            <a:r>
              <a:rPr lang="en-US" dirty="0" err="1"/>
              <a:t>LibC</a:t>
            </a:r>
            <a:r>
              <a:rPr lang="en-US" dirty="0"/>
              <a:t> address to any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WRITE-WHERE primitive!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771B4C-12D9-544F-A88E-C850ED74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9250" y="1074835"/>
            <a:ext cx="5426074" cy="3313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7853D-1857-8B43-82C7-1CE6B0726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094" y="1779460"/>
            <a:ext cx="251446" cy="203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4B69F-B7AF-584D-A962-013E4CC42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081" y="3643896"/>
            <a:ext cx="271838" cy="219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CD1BE-90FD-CC45-B39D-187271F18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227" y="3643897"/>
            <a:ext cx="271838" cy="219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27B83D-3F94-B248-B199-888E5BD1F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592" y="3626063"/>
            <a:ext cx="271838" cy="219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1BC4AE-D6EC-1442-9DBE-67C08028B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2" r="42237"/>
          <a:stretch/>
        </p:blipFill>
        <p:spPr>
          <a:xfrm>
            <a:off x="3476489" y="-54793"/>
            <a:ext cx="5739230" cy="15092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58193C-A3BC-754C-B693-0BD494496434}"/>
              </a:ext>
            </a:extLst>
          </p:cNvPr>
          <p:cNvCxnSpPr>
            <a:cxnSpLocks/>
          </p:cNvCxnSpPr>
          <p:nvPr/>
        </p:nvCxnSpPr>
        <p:spPr>
          <a:xfrm>
            <a:off x="5605917" y="1293042"/>
            <a:ext cx="3335201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507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WRITE WHERE Primitive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‘fd’ to OLD TCache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heap address to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4FB5008-93EB-E3EA-529F-8B6E3F9C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2184" y="942975"/>
            <a:ext cx="4569585" cy="3180790"/>
          </a:xfrm>
        </p:spPr>
      </p:pic>
      <p:pic>
        <p:nvPicPr>
          <p:cNvPr id="11" name="Picture 10" descr="tcache_put - write next pointer ">
            <a:extLst>
              <a:ext uri="{FF2B5EF4-FFF2-40B4-BE49-F238E27FC236}">
                <a16:creationId xmlns:a16="http://schemas.microsoft.com/office/drawing/2014/main" id="{C468FB66-991B-2CD4-14C3-708FEECD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6" y="4158502"/>
            <a:ext cx="8306105" cy="5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76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Malicious Stash – 4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malicious chunk at the beginning of the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Gets around tougher </a:t>
            </a:r>
            <a:r>
              <a:rPr lang="en-US" dirty="0" err="1"/>
              <a:t>fastbin</a:t>
            </a:r>
            <a:r>
              <a:rPr lang="en-US" dirty="0"/>
              <a:t> restrictions for chunks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tcache_put - write next pointer ">
            <a:extLst>
              <a:ext uri="{FF2B5EF4-FFF2-40B4-BE49-F238E27FC236}">
                <a16:creationId xmlns:a16="http://schemas.microsoft.com/office/drawing/2014/main" id="{C468FB66-991B-2CD4-14C3-708FEECD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6" y="4158502"/>
            <a:ext cx="8306105" cy="565337"/>
          </a:xfrm>
          <a:prstGeom prst="rect">
            <a:avLst/>
          </a:prstGeom>
        </p:spPr>
      </p:pic>
      <p:pic>
        <p:nvPicPr>
          <p:cNvPr id="7" name="Content Placeholder 6" descr="A picture containing text, clock, device, gauge&#10;&#10;Description automatically generated">
            <a:extLst>
              <a:ext uri="{FF2B5EF4-FFF2-40B4-BE49-F238E27FC236}">
                <a16:creationId xmlns:a16="http://schemas.microsoft.com/office/drawing/2014/main" id="{991253D2-BDB7-F441-9465-BBBDEC048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1999" y="1098549"/>
            <a:ext cx="3942159" cy="2705403"/>
          </a:xfrm>
        </p:spPr>
      </p:pic>
    </p:spTree>
    <p:extLst>
      <p:ext uri="{BB962C8B-B14F-4D97-AF65-F5344CB8AC3E}">
        <p14:creationId xmlns:p14="http://schemas.microsoft.com/office/powerpoint/2010/main" val="41756298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CD64-CFA1-CFBC-2FB1-9E934E5F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8EC8-029D-6537-1883-B18CBC4E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221256" cy="3263504"/>
          </a:xfrm>
        </p:spPr>
        <p:txBody>
          <a:bodyPr/>
          <a:lstStyle/>
          <a:p>
            <a:r>
              <a:rPr lang="en-US" dirty="0"/>
              <a:t>‘Fd’ of fake chunk:</a:t>
            </a:r>
          </a:p>
          <a:p>
            <a:pPr lvl="1"/>
            <a:r>
              <a:rPr lang="en-US" dirty="0"/>
              <a:t>If value, it WILL be followed.</a:t>
            </a:r>
          </a:p>
          <a:p>
            <a:r>
              <a:rPr lang="en-US" dirty="0"/>
              <a:t>‘Fd’ must be NULL</a:t>
            </a:r>
          </a:p>
          <a:p>
            <a:r>
              <a:rPr lang="en-US" dirty="0"/>
              <a:t>TCache must be full:</a:t>
            </a:r>
          </a:p>
          <a:p>
            <a:pPr lvl="1"/>
            <a:r>
              <a:rPr lang="en-US" dirty="0"/>
              <a:t>Bricks that </a:t>
            </a:r>
            <a:r>
              <a:rPr lang="en-US" dirty="0" err="1"/>
              <a:t>fastbin</a:t>
            </a:r>
            <a:endParaRPr lang="en-US" dirty="0"/>
          </a:p>
        </p:txBody>
      </p:sp>
      <p:pic>
        <p:nvPicPr>
          <p:cNvPr id="4" name="Content Placeholder 8" descr="Fastbin points to a malicious chunk">
            <a:extLst>
              <a:ext uri="{FF2B5EF4-FFF2-40B4-BE49-F238E27FC236}">
                <a16:creationId xmlns:a16="http://schemas.microsoft.com/office/drawing/2014/main" id="{C480FBD9-EF36-F832-08DC-EA2B965B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087" y="542316"/>
            <a:ext cx="3828055" cy="41282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4C2096-1F0A-E7BC-AD95-CBA45CA2A160}"/>
              </a:ext>
            </a:extLst>
          </p:cNvPr>
          <p:cNvSpPr/>
          <p:nvPr/>
        </p:nvSpPr>
        <p:spPr>
          <a:xfrm>
            <a:off x="5311588" y="1294405"/>
            <a:ext cx="914400" cy="552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85E417A-16B5-F203-77C6-F4FFD15622FB}"/>
              </a:ext>
            </a:extLst>
          </p:cNvPr>
          <p:cNvSpPr/>
          <p:nvPr/>
        </p:nvSpPr>
        <p:spPr>
          <a:xfrm rot="5400000">
            <a:off x="5126677" y="3072149"/>
            <a:ext cx="1284221" cy="352852"/>
          </a:xfrm>
          <a:prstGeom prst="rightArrow">
            <a:avLst>
              <a:gd name="adj1" fmla="val 46375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2D80E-7771-6841-9135-8592E6358DC9}"/>
              </a:ext>
            </a:extLst>
          </p:cNvPr>
          <p:cNvSpPr txBox="1"/>
          <p:nvPr/>
        </p:nvSpPr>
        <p:spPr>
          <a:xfrm>
            <a:off x="5446060" y="3546214"/>
            <a:ext cx="779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74150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9683B7-040E-7A4A-4C23-7318E1AD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3942160" cy="1200150"/>
          </a:xfrm>
        </p:spPr>
        <p:txBody>
          <a:bodyPr/>
          <a:lstStyle/>
          <a:p>
            <a:r>
              <a:rPr lang="en-US" dirty="0"/>
              <a:t>WRITE WHERE Primitive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3DB36B5-2D58-B5B3-7F08-FA8370AB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3703567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‘fd’ to OLD TCache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Writes heap address to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F06DED-96C0-02A5-4B0B-87EE677E7BFC}"/>
              </a:ext>
            </a:extLst>
          </p:cNvPr>
          <p:cNvSpPr/>
          <p:nvPr/>
        </p:nvSpPr>
        <p:spPr>
          <a:xfrm>
            <a:off x="5243820" y="1161489"/>
            <a:ext cx="914400" cy="470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4FB5008-93EB-E3EA-529F-8B6E3F9C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2184" y="942975"/>
            <a:ext cx="4569585" cy="3180790"/>
          </a:xfrm>
        </p:spPr>
      </p:pic>
      <p:pic>
        <p:nvPicPr>
          <p:cNvPr id="11" name="Picture 10" descr="tcache_put - write next pointer ">
            <a:extLst>
              <a:ext uri="{FF2B5EF4-FFF2-40B4-BE49-F238E27FC236}">
                <a16:creationId xmlns:a16="http://schemas.microsoft.com/office/drawing/2014/main" id="{C468FB66-991B-2CD4-14C3-708FEECD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46" y="4158502"/>
            <a:ext cx="8306105" cy="5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05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F9A6-630B-3E4A-A96A-47B2F4C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WRITE-WHERE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4768-BFB2-3D4A-85E6-4233DD20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TCache Stashing:</a:t>
            </a:r>
          </a:p>
          <a:p>
            <a:pPr lvl="1"/>
            <a:r>
              <a:rPr lang="en-US" dirty="0"/>
              <a:t>Write a large value from TCache stashing</a:t>
            </a:r>
          </a:p>
          <a:p>
            <a:r>
              <a:rPr lang="en-US" dirty="0"/>
              <a:t>Large Bin Attack: </a:t>
            </a:r>
          </a:p>
          <a:p>
            <a:pPr lvl="1"/>
            <a:r>
              <a:rPr lang="en-US" dirty="0"/>
              <a:t>Same concept but writes </a:t>
            </a:r>
            <a:r>
              <a:rPr lang="en-US" b="1" dirty="0"/>
              <a:t>two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Very complex chunk arrangement</a:t>
            </a:r>
          </a:p>
          <a:p>
            <a:r>
              <a:rPr lang="en-US" dirty="0"/>
              <a:t>House of Mind: </a:t>
            </a:r>
          </a:p>
          <a:p>
            <a:pPr lvl="1"/>
            <a:r>
              <a:rPr lang="en-US" dirty="0"/>
              <a:t>Create a fake arena writes address of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  <a:p>
            <a:r>
              <a:rPr lang="en-US" dirty="0"/>
              <a:t>All of the above primitives are 2.34+!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006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F9A6-630B-3E4A-A96A-47B2F4C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WRITE-WHERE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4768-BFB2-3D4A-85E6-4233DD20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Large </a:t>
            </a:r>
            <a:r>
              <a:rPr lang="en-US" dirty="0"/>
              <a:t>Bin Attack: </a:t>
            </a:r>
          </a:p>
          <a:p>
            <a:pPr lvl="1"/>
            <a:r>
              <a:rPr lang="en-US" dirty="0"/>
              <a:t>Same concept but writes </a:t>
            </a:r>
            <a:r>
              <a:rPr lang="en-US" b="1" dirty="0"/>
              <a:t>two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Very complex chunk arrangement</a:t>
            </a:r>
          </a:p>
          <a:p>
            <a:r>
              <a:rPr lang="en-US" dirty="0"/>
              <a:t>House of Mind: </a:t>
            </a:r>
          </a:p>
          <a:p>
            <a:pPr lvl="1"/>
            <a:r>
              <a:rPr lang="en-US" dirty="0"/>
              <a:t>Create a fake arena writes address of </a:t>
            </a:r>
            <a:r>
              <a:rPr lang="en-US" dirty="0" err="1"/>
              <a:t>fastbin</a:t>
            </a:r>
            <a:r>
              <a:rPr lang="en-US" dirty="0"/>
              <a:t> chunk</a:t>
            </a:r>
          </a:p>
          <a:p>
            <a:r>
              <a:rPr lang="en-US" dirty="0"/>
              <a:t>All of the above primitives are 2.34+!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4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B2C4-9B80-184D-A474-1EA8EB0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 Review –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62CF1-8F5D-944C-98EA-9CE1803E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249930" cy="3263504"/>
          </a:xfrm>
        </p:spPr>
        <p:txBody>
          <a:bodyPr>
            <a:normAutofit fontScale="92500"/>
          </a:bodyPr>
          <a:lstStyle/>
          <a:p>
            <a:r>
              <a:rPr lang="en-US" dirty="0"/>
              <a:t>Ordering for Malloc: </a:t>
            </a:r>
          </a:p>
          <a:p>
            <a:pPr lvl="1"/>
            <a:r>
              <a:rPr lang="en-US" dirty="0"/>
              <a:t>TCache/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Find exact unsorted bin match</a:t>
            </a:r>
          </a:p>
          <a:p>
            <a:pPr lvl="1"/>
            <a:r>
              <a:rPr lang="en-US" b="1" dirty="0"/>
              <a:t>Put chunks into other bins if not exact match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LargeBin</a:t>
            </a:r>
            <a:r>
              <a:rPr lang="en-US" dirty="0"/>
              <a:t>/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b="1" dirty="0"/>
              <a:t>Iterates through all chunks in bin in Malloc</a:t>
            </a:r>
          </a:p>
          <a:p>
            <a:pPr lvl="1"/>
            <a:endParaRPr lang="en-US" dirty="0"/>
          </a:p>
        </p:txBody>
      </p:sp>
      <p:pic>
        <p:nvPicPr>
          <p:cNvPr id="5" name="Picture 4" descr="Doubly linked list - unsorted bin">
            <a:extLst>
              <a:ext uri="{FF2B5EF4-FFF2-40B4-BE49-F238E27FC236}">
                <a16:creationId xmlns:a16="http://schemas.microsoft.com/office/drawing/2014/main" id="{C942BE91-7C38-4D45-9547-218F5696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1139118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47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6C3E-F7BF-EF4B-91AE-565DEB24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F301-81E8-EB47-AE33-4FEBD0B0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 POC: </a:t>
            </a:r>
            <a:r>
              <a:rPr lang="en-US" dirty="0">
                <a:hlinkClick r:id="rId2"/>
              </a:rPr>
              <a:t>https://github.com/shellphish/how2heap/blob/master/glibc_2.26/unsorted_bin_attack.c</a:t>
            </a:r>
            <a:endParaRPr lang="en-US" dirty="0"/>
          </a:p>
          <a:p>
            <a:r>
              <a:rPr lang="en-US" dirty="0"/>
              <a:t>Explanation: </a:t>
            </a:r>
            <a:br>
              <a:rPr lang="en-US" dirty="0"/>
            </a:br>
            <a:r>
              <a:rPr lang="en-US" dirty="0">
                <a:hlinkClick r:id="rId3"/>
              </a:rPr>
              <a:t>https://dangokyo.me/2018/01/01/advanced-heap-exploitation-unsorted-bin-attack-overlapping-chunk/</a:t>
            </a:r>
            <a:r>
              <a:rPr lang="en-US" dirty="0"/>
              <a:t> </a:t>
            </a:r>
          </a:p>
          <a:p>
            <a:r>
              <a:rPr lang="en-US" dirty="0"/>
              <a:t>House of Mind – </a:t>
            </a:r>
            <a:r>
              <a:rPr lang="en-US" dirty="0" err="1"/>
              <a:t>Fastbin</a:t>
            </a:r>
            <a:r>
              <a:rPr lang="en-US" dirty="0"/>
              <a:t> variant: </a:t>
            </a:r>
            <a:r>
              <a:rPr lang="en-US" dirty="0">
                <a:hlinkClick r:id="rId4"/>
              </a:rPr>
              <a:t>https://maxwelldulin.com/BlogPost?post=2257705984</a:t>
            </a:r>
            <a:r>
              <a:rPr lang="en-US" dirty="0"/>
              <a:t> </a:t>
            </a:r>
          </a:p>
          <a:p>
            <a:r>
              <a:rPr lang="en-US" dirty="0" err="1"/>
              <a:t>LargeBin</a:t>
            </a:r>
            <a:r>
              <a:rPr lang="en-US" dirty="0"/>
              <a:t> Attack: </a:t>
            </a:r>
            <a:r>
              <a:rPr lang="en-US" dirty="0">
                <a:hlinkClick r:id="rId5"/>
              </a:rPr>
              <a:t>https://dangokyo.me/2018/04/07/a-revisit-to-large-bin-in-glibc/</a:t>
            </a:r>
            <a:endParaRPr lang="en-US" dirty="0"/>
          </a:p>
          <a:p>
            <a:r>
              <a:rPr lang="en-US" dirty="0"/>
              <a:t>Assault Cube article: </a:t>
            </a:r>
            <a:r>
              <a:rPr lang="en-US" dirty="0">
                <a:hlinkClick r:id="rId6"/>
              </a:rPr>
              <a:t>https://elongl.medium.com/assaultcube-rce-technical-analysis-e12dedf680e5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6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1334-2C77-1340-B633-9220FD1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Unsorted Bin Chunk - View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0216996-2316-4789-979F-EBE9D0D2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676" y="1543052"/>
            <a:ext cx="3639844" cy="32575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going on here… let’s break it down!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&amp; bk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and Removal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739AB0-BB5D-8C48-A0AB-230AEB67D4D5}"/>
              </a:ext>
            </a:extLst>
          </p:cNvPr>
          <p:cNvSpPr txBox="1"/>
          <p:nvPr/>
        </p:nvSpPr>
        <p:spPr>
          <a:xfrm>
            <a:off x="5868141" y="2052619"/>
            <a:ext cx="2041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Graphic 3" descr="Unsorted Bin">
            <a:extLst>
              <a:ext uri="{FF2B5EF4-FFF2-40B4-BE49-F238E27FC236}">
                <a16:creationId xmlns:a16="http://schemas.microsoft.com/office/drawing/2014/main" id="{27611B19-C20F-E440-BAF6-3F64B66EE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184" y="563845"/>
            <a:ext cx="5043438" cy="3392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15F5CA-4D88-5446-9031-D47A421FC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269" y="3158415"/>
            <a:ext cx="268688" cy="217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392DB-2201-6F48-9DC2-7EE23CCE2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757" y="3149281"/>
            <a:ext cx="268688" cy="217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44371-7E4A-E34E-924C-4A2AD89BF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245" y="3171826"/>
            <a:ext cx="268688" cy="217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0E167-5D97-2442-974C-3626227FA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559" y="1245319"/>
            <a:ext cx="251446" cy="2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8175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2967</Words>
  <Application>Microsoft Macintosh PowerPoint</Application>
  <PresentationFormat>On-screen Show (16:9)</PresentationFormat>
  <Paragraphs>480</Paragraphs>
  <Slides>80</Slides>
  <Notes>29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Avenir Book</vt:lpstr>
      <vt:lpstr>Avenir Medium</vt:lpstr>
      <vt:lpstr>Britannic Bold</vt:lpstr>
      <vt:lpstr>Calibri</vt:lpstr>
      <vt:lpstr>Hack</vt:lpstr>
      <vt:lpstr>SI Presentation Template 2016</vt:lpstr>
      <vt:lpstr>Write-WHERE Primitives</vt:lpstr>
      <vt:lpstr>Overview</vt:lpstr>
      <vt:lpstr>Why Is this Nice?</vt:lpstr>
      <vt:lpstr>Unsorted Bin Review – 1 </vt:lpstr>
      <vt:lpstr>Unsorted Bin Review – 2 </vt:lpstr>
      <vt:lpstr>Ordering – Malloc Overview </vt:lpstr>
      <vt:lpstr>Ordering – Malloc Overview </vt:lpstr>
      <vt:lpstr>Unsorted Bin Review – 3 </vt:lpstr>
      <vt:lpstr>Unsorted Bin Chunk - View</vt:lpstr>
      <vt:lpstr>Unsorted Bin Chunk - View</vt:lpstr>
      <vt:lpstr>Unsorted Bin Chunk - View</vt:lpstr>
      <vt:lpstr>Unsorted Bin Chunk - View</vt:lpstr>
      <vt:lpstr>Unsorted Bin Chunk - View</vt:lpstr>
      <vt:lpstr>Unsorted Bin Chunk - View</vt:lpstr>
      <vt:lpstr>Unsorted Bin Chunk – Removal – 1 </vt:lpstr>
      <vt:lpstr>Unsorted Bin Chunk – Removal – 2 </vt:lpstr>
      <vt:lpstr>Unsorted Bin Chunk – Removal – 3 </vt:lpstr>
      <vt:lpstr>Unsorted Bin Chunk – Removal – 4 </vt:lpstr>
      <vt:lpstr>Review Malloc 2.23 Lines 3470-3592</vt:lpstr>
      <vt:lpstr>Source - 1</vt:lpstr>
      <vt:lpstr>Source - 2</vt:lpstr>
      <vt:lpstr>Source - 3</vt:lpstr>
      <vt:lpstr>Attack Idea </vt:lpstr>
      <vt:lpstr>Unsorted Bin Attack – 1 </vt:lpstr>
      <vt:lpstr>Unsorted Bin Attack – 2</vt:lpstr>
      <vt:lpstr>Does this Crash?</vt:lpstr>
      <vt:lpstr>Typical Setup</vt:lpstr>
      <vt:lpstr>Minus 0x10?</vt:lpstr>
      <vt:lpstr>Requirements</vt:lpstr>
      <vt:lpstr>Program Setup</vt:lpstr>
      <vt:lpstr>Exercise Tips</vt:lpstr>
      <vt:lpstr>Exercise 1 </vt:lpstr>
      <vt:lpstr>Use After Free Vulnerability</vt:lpstr>
      <vt:lpstr>Typical Setup</vt:lpstr>
      <vt:lpstr>Where to Overwrite?</vt:lpstr>
      <vt:lpstr>Offset</vt:lpstr>
      <vt:lpstr>Typical Setup</vt:lpstr>
      <vt:lpstr>Call!</vt:lpstr>
      <vt:lpstr>Typical Setup</vt:lpstr>
      <vt:lpstr>Check (mate!) </vt:lpstr>
      <vt:lpstr>ATTACK!</vt:lpstr>
      <vt:lpstr>Return To Overview</vt:lpstr>
      <vt:lpstr>Drawbacks</vt:lpstr>
      <vt:lpstr>Cube Engine 1 </vt:lpstr>
      <vt:lpstr>The Bug – Bad Bounds Check</vt:lpstr>
      <vt:lpstr>Initial Exploit of the Bug</vt:lpstr>
      <vt:lpstr>Why Is this Nice?</vt:lpstr>
      <vt:lpstr>C++ Vector in Cube Engine</vt:lpstr>
      <vt:lpstr>Corrupt Size of Vector alen</vt:lpstr>
      <vt:lpstr>Corrupting Messages Vector</vt:lpstr>
      <vt:lpstr>Control Flow Hijacking</vt:lpstr>
      <vt:lpstr>Hijack Control Flow - 😎</vt:lpstr>
      <vt:lpstr>GLibC Malloc Exploits with Unsorted Bin Attack</vt:lpstr>
      <vt:lpstr>TCache Stashing</vt:lpstr>
      <vt:lpstr>TCache Stash – 1   </vt:lpstr>
      <vt:lpstr>TCache Stash – 2  </vt:lpstr>
      <vt:lpstr>TCache Stash – 3   </vt:lpstr>
      <vt:lpstr>TCache Stash – 4  </vt:lpstr>
      <vt:lpstr>How Does This Happen?</vt:lpstr>
      <vt:lpstr>How Does This Happen? – 2 </vt:lpstr>
      <vt:lpstr>How Does This Happen? – 3 </vt:lpstr>
      <vt:lpstr>How Does This Happen? – 4 </vt:lpstr>
      <vt:lpstr>How Does This Happen? – 5 </vt:lpstr>
      <vt:lpstr>Code Snippet – Questions </vt:lpstr>
      <vt:lpstr>Code Snippet – Answers </vt:lpstr>
      <vt:lpstr>Fastbin - What If?</vt:lpstr>
      <vt:lpstr>Not this!</vt:lpstr>
      <vt:lpstr>Malicious Chunk in Action</vt:lpstr>
      <vt:lpstr>Malicious Chunk in Action</vt:lpstr>
      <vt:lpstr>Malicious Stash – 1 </vt:lpstr>
      <vt:lpstr>Malicious Stash – 2 </vt:lpstr>
      <vt:lpstr>Malicious Stash – 3 </vt:lpstr>
      <vt:lpstr>Unsorted Bin Attack – 2</vt:lpstr>
      <vt:lpstr>WRITE WHERE Primitive</vt:lpstr>
      <vt:lpstr>Malicious Stash – 4 </vt:lpstr>
      <vt:lpstr>Limitations</vt:lpstr>
      <vt:lpstr>WRITE WHERE Primitive</vt:lpstr>
      <vt:lpstr>Other WRITE-WHERE Primitives</vt:lpstr>
      <vt:lpstr>Other WRITE-WHERE Primitives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Unsorted Bin Attack</dc:title>
  <dc:creator>Microsoft Office User</dc:creator>
  <cp:lastModifiedBy>Microsoft Office User</cp:lastModifiedBy>
  <cp:revision>112</cp:revision>
  <dcterms:created xsi:type="dcterms:W3CDTF">2021-03-28T22:51:17Z</dcterms:created>
  <dcterms:modified xsi:type="dcterms:W3CDTF">2022-07-04T19:27:11Z</dcterms:modified>
</cp:coreProperties>
</file>