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99" r:id="rId22"/>
    <p:sldId id="492" r:id="rId23"/>
    <p:sldId id="493" r:id="rId24"/>
    <p:sldId id="494" r:id="rId25"/>
    <p:sldId id="495" r:id="rId26"/>
    <p:sldId id="497" r:id="rId27"/>
    <p:sldId id="498" r:id="rId28"/>
    <p:sldId id="500" r:id="rId29"/>
    <p:sldId id="473" r:id="rId30"/>
    <p:sldId id="456" r:id="rId31"/>
    <p:sldId id="455" r:id="rId32"/>
    <p:sldId id="457" r:id="rId33"/>
    <p:sldId id="458" r:id="rId34"/>
    <p:sldId id="459" r:id="rId35"/>
    <p:sldId id="463" r:id="rId36"/>
    <p:sldId id="461" r:id="rId37"/>
    <p:sldId id="462" r:id="rId38"/>
    <p:sldId id="460" r:id="rId39"/>
    <p:sldId id="464" r:id="rId40"/>
    <p:sldId id="466" r:id="rId41"/>
    <p:sldId id="465" r:id="rId42"/>
    <p:sldId id="467" r:id="rId43"/>
    <p:sldId id="468" r:id="rId44"/>
    <p:sldId id="469" r:id="rId45"/>
    <p:sldId id="470" r:id="rId46"/>
    <p:sldId id="472" r:id="rId47"/>
    <p:sldId id="474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35" r:id="rId78"/>
    <p:sldId id="539" r:id="rId79"/>
    <p:sldId id="536" r:id="rId80"/>
    <p:sldId id="537" r:id="rId81"/>
    <p:sldId id="538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62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2351" y="1803618"/>
        <a:ext cx="3623906" cy="543585"/>
      </dsp:txXfrm>
    </dsp:sp>
    <dsp:sp modelId="{04660520-9B68-4533-8D4C-EB872D4B1069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  <a:endParaRPr lang="en-US" sz="1400" kern="1200" dirty="0"/>
        </a:p>
      </dsp:txBody>
      <dsp:txXfrm>
        <a:off x="2351" y="2395191"/>
        <a:ext cx="3623906" cy="436232"/>
      </dsp:txXfrm>
    </dsp:sp>
    <dsp:sp modelId="{FAF93089-58BE-4C1A-A700-DDD6578740FE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441" y="1803618"/>
        <a:ext cx="3623906" cy="543585"/>
      </dsp:txXfrm>
    </dsp:sp>
    <dsp:sp modelId="{1782A48B-88DD-4A76-B942-D5C5717E651A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TCache/</a:t>
            </a:r>
            <a:r>
              <a:rPr lang="en-US" dirty="0" err="1"/>
              <a:t>Fastbin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(TCache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FIFO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</a:t>
            </a:r>
            <a:r>
              <a:rPr lang="en-US" dirty="0" err="1"/>
              <a:t>allocatable</a:t>
            </a:r>
            <a:r>
              <a:rPr lang="en-US" dirty="0"/>
              <a:t>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311639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Mangling </a:t>
            </a:r>
            <a:r>
              <a:rPr lang="en-US"/>
              <a:t>solution for </a:t>
            </a: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2480</Words>
  <Application>Microsoft Macintosh PowerPoint</Application>
  <PresentationFormat>On-screen Show (16:9)</PresentationFormat>
  <Paragraphs>440</Paragraphs>
  <Slides>82</Slides>
  <Notes>5</Notes>
  <HiddenSlides>18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TCache/Fastbin  Fd Poisoning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7 </vt:lpstr>
      <vt:lpstr>Mangling Tools</vt:lpstr>
      <vt:lpstr>Mangling In Practice</vt:lpstr>
      <vt:lpstr>Defeating Pointer Mangling</vt:lpstr>
      <vt:lpstr>TODO: Mangling solution for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5</cp:revision>
  <dcterms:created xsi:type="dcterms:W3CDTF">2021-03-28T02:04:12Z</dcterms:created>
  <dcterms:modified xsi:type="dcterms:W3CDTF">2021-03-28T04:50:13Z</dcterms:modified>
</cp:coreProperties>
</file>