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96" r:id="rId2"/>
    <p:sldId id="401" r:id="rId3"/>
    <p:sldId id="397" r:id="rId4"/>
    <p:sldId id="398" r:id="rId5"/>
    <p:sldId id="428" r:id="rId6"/>
    <p:sldId id="403" r:id="rId7"/>
    <p:sldId id="427" r:id="rId8"/>
    <p:sldId id="436" r:id="rId9"/>
    <p:sldId id="468" r:id="rId10"/>
    <p:sldId id="469" r:id="rId11"/>
    <p:sldId id="471" r:id="rId12"/>
    <p:sldId id="472" r:id="rId13"/>
    <p:sldId id="485" r:id="rId14"/>
    <p:sldId id="473" r:id="rId15"/>
    <p:sldId id="400" r:id="rId16"/>
    <p:sldId id="399" r:id="rId17"/>
    <p:sldId id="429" r:id="rId18"/>
    <p:sldId id="451" r:id="rId19"/>
    <p:sldId id="404" r:id="rId20"/>
    <p:sldId id="483" r:id="rId21"/>
    <p:sldId id="474" r:id="rId22"/>
    <p:sldId id="475" r:id="rId23"/>
    <p:sldId id="477" r:id="rId24"/>
    <p:sldId id="478" r:id="rId25"/>
    <p:sldId id="480" r:id="rId26"/>
    <p:sldId id="479" r:id="rId27"/>
    <p:sldId id="481" r:id="rId28"/>
    <p:sldId id="482" r:id="rId29"/>
    <p:sldId id="484" r:id="rId30"/>
    <p:sldId id="452" r:id="rId31"/>
    <p:sldId id="491" r:id="rId32"/>
    <p:sldId id="502" r:id="rId33"/>
    <p:sldId id="501" r:id="rId34"/>
    <p:sldId id="453" r:id="rId35"/>
    <p:sldId id="493" r:id="rId36"/>
    <p:sldId id="435" r:id="rId37"/>
    <p:sldId id="348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6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malloc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/>
            <a:t>Free</a:t>
          </a:r>
          <a:r>
            <a:rPr lang="en-US"/>
            <a:t>, </a:t>
          </a:r>
          <a:r>
            <a:rPr lang="en-US" i="1"/>
            <a:t>allocate</a:t>
          </a:r>
          <a:r>
            <a:rPr lang="en-US"/>
            <a:t> (new pointer), then </a:t>
          </a:r>
          <a:r>
            <a:rPr lang="en-US" i="1"/>
            <a:t>free</a:t>
          </a:r>
          <a:r>
            <a:rPr lang="en-US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/>
            <a:t>This creates a </a:t>
          </a:r>
          <a:r>
            <a:rPr lang="en-US" i="1"/>
            <a:t>use-after-free</a:t>
          </a:r>
          <a:r>
            <a:rPr lang="en-US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/>
            <a:t>Look at </a:t>
          </a:r>
          <a:r>
            <a:rPr lang="en-US" b="1" i="1"/>
            <a:t>heap</a:t>
          </a:r>
          <a:r>
            <a:rPr lang="en-US" i="1"/>
            <a:t> </a:t>
          </a:r>
          <a:r>
            <a:rPr lang="en-US"/>
            <a:t>specific functions: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/>
            <a:t>Everything else is the same: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malloc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/>
            <a:t>Free</a:t>
          </a:r>
          <a:r>
            <a:rPr lang="en-US" sz="2100" kern="1200"/>
            <a:t>, </a:t>
          </a:r>
          <a:r>
            <a:rPr lang="en-US" sz="2100" i="1" kern="1200"/>
            <a:t>allocate</a:t>
          </a:r>
          <a:r>
            <a:rPr lang="en-US" sz="2100" kern="1200"/>
            <a:t> (new pointer), then </a:t>
          </a:r>
          <a:r>
            <a:rPr lang="en-US" sz="2100" i="1" kern="1200"/>
            <a:t>free</a:t>
          </a:r>
          <a:r>
            <a:rPr lang="en-US" sz="2100" kern="120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creates a </a:t>
          </a:r>
          <a:r>
            <a:rPr lang="en-US" sz="2100" i="1" kern="1200"/>
            <a:t>use-after-free</a:t>
          </a:r>
          <a:r>
            <a:rPr lang="en-US" sz="2100" kern="120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Look at </a:t>
          </a:r>
          <a:r>
            <a:rPr lang="en-US" sz="3400" b="1" i="1" kern="1200"/>
            <a:t>heap</a:t>
          </a:r>
          <a:r>
            <a:rPr lang="en-US" sz="3400" i="1" kern="1200"/>
            <a:t> </a:t>
          </a:r>
          <a:r>
            <a:rPr lang="en-US" sz="3400" kern="1200"/>
            <a:t>specific functions: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Everything else is the same: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</a:t>
            </a:r>
          </a:p>
          <a:p>
            <a:r>
              <a:rPr lang="en-US" dirty="0"/>
              <a:t>Corrupt prev_size, size (+metadata), fd and bk pointers</a:t>
            </a:r>
          </a:p>
          <a:p>
            <a:r>
              <a:rPr lang="en-US"/>
              <a:t>Nothing new…</a:t>
            </a:r>
            <a:endParaRPr lang="en-US" dirty="0"/>
          </a:p>
        </p:txBody>
      </p:sp>
      <p:pic>
        <p:nvPicPr>
          <p:cNvPr id="5122" name="Picture 2" descr="Cartoon Bomb Free Vector Art - (296 Free Downloads)">
            <a:extLst>
              <a:ext uri="{FF2B5EF4-FFF2-40B4-BE49-F238E27FC236}">
                <a16:creationId xmlns:a16="http://schemas.microsoft.com/office/drawing/2014/main" id="{F8CF51EF-9328-B446-BCFB-FFBCD7DA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43" y="13970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Solution (again)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0742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3449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1267</Words>
  <Application>Microsoft Macintosh PowerPoint</Application>
  <PresentationFormat>On-screen Show (16:9)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UAF - Solution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- Solution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– Solution (again)</vt:lpstr>
      <vt:lpstr>Double Free - Troubles</vt:lpstr>
      <vt:lpstr>Double Free – Atttack #2+</vt:lpstr>
      <vt:lpstr>Fastbin Dup - Double Free Bypasses</vt:lpstr>
      <vt:lpstr>Double Free TCache Bypasses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23</cp:revision>
  <dcterms:created xsi:type="dcterms:W3CDTF">2021-03-28T04:39:50Z</dcterms:created>
  <dcterms:modified xsi:type="dcterms:W3CDTF">2021-03-28T17:50:08Z</dcterms:modified>
</cp:coreProperties>
</file>