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7"/>
  </p:notesMasterIdLst>
  <p:sldIdLst>
    <p:sldId id="327" r:id="rId2"/>
    <p:sldId id="360" r:id="rId3"/>
    <p:sldId id="441" r:id="rId4"/>
    <p:sldId id="487" r:id="rId5"/>
    <p:sldId id="488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473" r:id="rId30"/>
    <p:sldId id="500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8" r:id="rId81"/>
    <p:sldId id="542" r:id="rId82"/>
    <p:sldId id="548" r:id="rId83"/>
    <p:sldId id="543" r:id="rId84"/>
    <p:sldId id="544" r:id="rId85"/>
    <p:sldId id="549" r:id="rId86"/>
    <p:sldId id="551" r:id="rId87"/>
    <p:sldId id="552" r:id="rId88"/>
    <p:sldId id="553" r:id="rId89"/>
    <p:sldId id="554" r:id="rId90"/>
    <p:sldId id="545" r:id="rId91"/>
    <p:sldId id="546" r:id="rId92"/>
    <p:sldId id="536" r:id="rId93"/>
    <p:sldId id="537" r:id="rId94"/>
    <p:sldId id="555" r:id="rId95"/>
    <p:sldId id="529" r:id="rId9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6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9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 dirty="0"/>
            <a:t>TCache </a:t>
          </a:r>
          <a:r>
            <a:rPr lang="en-US" b="1" i="1" dirty="0"/>
            <a:t>key</a:t>
          </a:r>
          <a:r>
            <a:rPr lang="en-US" dirty="0"/>
            <a:t> field (prior to 2.34)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 dirty="0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TCache </a:t>
          </a:r>
          <a:r>
            <a:rPr lang="en-US" sz="1800" b="1" i="1" kern="1200" dirty="0"/>
            <a:t>key</a:t>
          </a:r>
          <a:r>
            <a:rPr lang="en-US" sz="1800" kern="1200" dirty="0"/>
            <a:t> field (prior to 2.34)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8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MUST mangle pointers ourselves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Leaks are a tad bit harder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8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you could change where an FD pointed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things look like normally, then we corrupt 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looks like this, then we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memory address is sent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review the </a:t>
            </a:r>
            <a:r>
              <a:rPr lang="en-US" dirty="0" err="1"/>
              <a:t>tcache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P &amp;&lt;variable&gt;</a:t>
            </a:r>
          </a:p>
          <a:p>
            <a:pPr lvl="1"/>
            <a:r>
              <a:rPr lang="en-US" dirty="0"/>
              <a:t>Prints the memory address of the variable named ”&lt;variable&gt;”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﻿0x404060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" y="3213833"/>
            <a:ext cx="7988428" cy="1937193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6388" y="2680628"/>
            <a:ext cx="4563291" cy="48768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50" y="816159"/>
            <a:ext cx="4563291" cy="200279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144E0-9087-93C9-A06E-0E9C0D2A912E}"/>
              </a:ext>
            </a:extLst>
          </p:cNvPr>
          <p:cNvSpPr txBox="1"/>
          <p:nvPr/>
        </p:nvSpPr>
        <p:spPr>
          <a:xfrm>
            <a:off x="628650" y="1513690"/>
            <a:ext cx="4579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98" y="3399666"/>
            <a:ext cx="7191072" cy="1743834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851" y="1268019"/>
            <a:ext cx="5868393" cy="2192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Chunk Change To Challenge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(Brief)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238B19-C4DD-D5D4-575B-B566AB594238}"/>
              </a:ext>
            </a:extLst>
          </p:cNvPr>
          <p:cNvSpPr txBox="1">
            <a:spLocks/>
          </p:cNvSpPr>
          <p:nvPr/>
        </p:nvSpPr>
        <p:spPr>
          <a:xfrm>
            <a:off x="4062089" y="3294606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35F588-C805-72D4-C785-F7C0401045E6}"/>
              </a:ext>
            </a:extLst>
          </p:cNvPr>
          <p:cNvSpPr txBox="1">
            <a:spLocks/>
          </p:cNvSpPr>
          <p:nvPr/>
        </p:nvSpPr>
        <p:spPr>
          <a:xfrm>
            <a:off x="5501751" y="3294605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098DE-637A-1EAD-6FEE-B7407F516C51}"/>
              </a:ext>
            </a:extLst>
          </p:cNvPr>
          <p:cNvSpPr txBox="1">
            <a:spLocks/>
          </p:cNvSpPr>
          <p:nvPr/>
        </p:nvSpPr>
        <p:spPr>
          <a:xfrm>
            <a:off x="6941413" y="3294605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D2325E-48E3-6738-9313-57AC44D66DF5}"/>
              </a:ext>
            </a:extLst>
          </p:cNvPr>
          <p:cNvSpPr txBox="1">
            <a:spLocks/>
          </p:cNvSpPr>
          <p:nvPr/>
        </p:nvSpPr>
        <p:spPr>
          <a:xfrm>
            <a:off x="4514850" y="3614202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19483-0E27-ED74-612F-4AD3FFC1A774}"/>
              </a:ext>
            </a:extLst>
          </p:cNvPr>
          <p:cNvSpPr txBox="1">
            <a:spLocks/>
          </p:cNvSpPr>
          <p:nvPr/>
        </p:nvSpPr>
        <p:spPr>
          <a:xfrm>
            <a:off x="5954512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9955E-8B11-7D98-E2B6-D4EC89BD1347}"/>
              </a:ext>
            </a:extLst>
          </p:cNvPr>
          <p:cNvSpPr txBox="1">
            <a:spLocks/>
          </p:cNvSpPr>
          <p:nvPr/>
        </p:nvSpPr>
        <p:spPr>
          <a:xfrm>
            <a:off x="7394174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45F4C-760F-03A8-2F7F-05C9994695DB}"/>
              </a:ext>
            </a:extLst>
          </p:cNvPr>
          <p:cNvSpPr txBox="1">
            <a:spLocks/>
          </p:cNvSpPr>
          <p:nvPr/>
        </p:nvSpPr>
        <p:spPr>
          <a:xfrm>
            <a:off x="4514850" y="3614202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A384DA-D232-E05D-FEFE-7BAD759AFE8E}"/>
              </a:ext>
            </a:extLst>
          </p:cNvPr>
          <p:cNvSpPr txBox="1">
            <a:spLocks/>
          </p:cNvSpPr>
          <p:nvPr/>
        </p:nvSpPr>
        <p:spPr>
          <a:xfrm>
            <a:off x="5954512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B8D074-E088-341D-F8C2-C9EDF88D191C}"/>
              </a:ext>
            </a:extLst>
          </p:cNvPr>
          <p:cNvSpPr txBox="1">
            <a:spLocks/>
          </p:cNvSpPr>
          <p:nvPr/>
        </p:nvSpPr>
        <p:spPr>
          <a:xfrm>
            <a:off x="7394174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139E4-F63B-42D4-F0E4-3A50D67E6020}"/>
              </a:ext>
            </a:extLst>
          </p:cNvPr>
          <p:cNvSpPr txBox="1">
            <a:spLocks/>
          </p:cNvSpPr>
          <p:nvPr/>
        </p:nvSpPr>
        <p:spPr>
          <a:xfrm>
            <a:off x="4514850" y="3614202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4FACF-6D1F-9A8C-62EB-FAEB3C7B0E68}"/>
              </a:ext>
            </a:extLst>
          </p:cNvPr>
          <p:cNvSpPr txBox="1">
            <a:spLocks/>
          </p:cNvSpPr>
          <p:nvPr/>
        </p:nvSpPr>
        <p:spPr>
          <a:xfrm>
            <a:off x="5954512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B62B8C-6FB6-4801-BDDC-F9FC1049AE4B}"/>
              </a:ext>
            </a:extLst>
          </p:cNvPr>
          <p:cNvSpPr txBox="1">
            <a:spLocks/>
          </p:cNvSpPr>
          <p:nvPr/>
        </p:nvSpPr>
        <p:spPr>
          <a:xfrm>
            <a:off x="7394174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FCF939-9282-9934-2047-71ACB00D312E}"/>
              </a:ext>
            </a:extLst>
          </p:cNvPr>
          <p:cNvSpPr txBox="1">
            <a:spLocks/>
          </p:cNvSpPr>
          <p:nvPr/>
        </p:nvSpPr>
        <p:spPr>
          <a:xfrm>
            <a:off x="4675457" y="4491450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3A74C-9A17-DC2F-576A-487FB45E3D17}"/>
              </a:ext>
            </a:extLst>
          </p:cNvPr>
          <p:cNvSpPr txBox="1">
            <a:spLocks/>
          </p:cNvSpPr>
          <p:nvPr/>
        </p:nvSpPr>
        <p:spPr>
          <a:xfrm>
            <a:off x="6115119" y="4491449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8ADF5A-EF7B-1AA3-B8AC-2386D2884666}"/>
              </a:ext>
            </a:extLst>
          </p:cNvPr>
          <p:cNvSpPr txBox="1">
            <a:spLocks/>
          </p:cNvSpPr>
          <p:nvPr/>
        </p:nvSpPr>
        <p:spPr>
          <a:xfrm>
            <a:off x="7554781" y="4491449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FBF6-4D72-DB0F-6323-5840EAC7CDBB}"/>
              </a:ext>
            </a:extLst>
          </p:cNvPr>
          <p:cNvSpPr txBox="1">
            <a:spLocks/>
          </p:cNvSpPr>
          <p:nvPr/>
        </p:nvSpPr>
        <p:spPr>
          <a:xfrm>
            <a:off x="4771561" y="4440559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648447-C525-EF24-56E2-8F977DDC932F}"/>
              </a:ext>
            </a:extLst>
          </p:cNvPr>
          <p:cNvSpPr txBox="1">
            <a:spLocks/>
          </p:cNvSpPr>
          <p:nvPr/>
        </p:nvSpPr>
        <p:spPr>
          <a:xfrm>
            <a:off x="6211223" y="4440558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1118BC-DD19-0B68-72E5-5BA2046A417F}"/>
              </a:ext>
            </a:extLst>
          </p:cNvPr>
          <p:cNvSpPr txBox="1">
            <a:spLocks/>
          </p:cNvSpPr>
          <p:nvPr/>
        </p:nvSpPr>
        <p:spPr>
          <a:xfrm>
            <a:off x="7650885" y="4440558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setup: </a:t>
            </a:r>
          </a:p>
          <a:p>
            <a:pPr lvl="1"/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pPr lvl="1"/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pPr lvl="1"/>
            <a:r>
              <a:rPr lang="en-US" dirty="0"/>
              <a:t>Get the NEW </a:t>
            </a:r>
            <a:r>
              <a:rPr lang="en-US" dirty="0" err="1"/>
              <a:t>start.py</a:t>
            </a:r>
            <a:r>
              <a:rPr lang="en-US" dirty="0"/>
              <a:t> file with ‘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grab start mangle</a:t>
            </a:r>
            <a:r>
              <a:rPr lang="en-US" dirty="0"/>
              <a:t>’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 0x404060</a:t>
            </a:r>
          </a:p>
          <a:p>
            <a:r>
              <a:rPr lang="en-US" dirty="0"/>
              <a:t>Use </a:t>
            </a:r>
            <a:r>
              <a:rPr lang="en-US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mangle_ptr</a:t>
            </a:r>
            <a:r>
              <a:rPr lang="en-US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function to do the encoding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 0x4052a0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﻿0x405 = ﻿0x4052a0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0x000405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 0x404465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5740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1078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1357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3073</Words>
  <Application>Microsoft Macintosh PowerPoint</Application>
  <PresentationFormat>On-screen Show (16:9)</PresentationFormat>
  <Paragraphs>577</Paragraphs>
  <Slides>95</Slides>
  <Notes>18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Avenir Book</vt:lpstr>
      <vt:lpstr>Avenir Medium</vt:lpstr>
      <vt:lpstr>Calibri</vt:lpstr>
      <vt:lpstr>Hack</vt:lpstr>
      <vt:lpstr>Wingdings</vt:lpstr>
      <vt:lpstr>SI Presentation Template 2016</vt:lpstr>
      <vt:lpstr>Heap Exploitation</vt:lpstr>
      <vt:lpstr>Fd Poisoning</vt:lpstr>
      <vt:lpstr>Overview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 To Challenge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Exercise 1 with Mangling</vt:lpstr>
      <vt:lpstr>After First Malloc</vt:lpstr>
      <vt:lpstr>Vulnerability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Mangling In Practice</vt:lpstr>
      <vt:lpstr>Defeating Pointer Mangling</vt:lpstr>
      <vt:lpstr>Overview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54</cp:revision>
  <dcterms:created xsi:type="dcterms:W3CDTF">2021-03-28T02:04:12Z</dcterms:created>
  <dcterms:modified xsi:type="dcterms:W3CDTF">2022-08-07T05:08:58Z</dcterms:modified>
</cp:coreProperties>
</file>