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9"/>
  </p:notesMasterIdLst>
  <p:sldIdLst>
    <p:sldId id="515" r:id="rId2"/>
    <p:sldId id="516" r:id="rId3"/>
    <p:sldId id="517" r:id="rId4"/>
    <p:sldId id="518" r:id="rId5"/>
    <p:sldId id="519" r:id="rId6"/>
    <p:sldId id="520" r:id="rId7"/>
    <p:sldId id="327" r:id="rId8"/>
    <p:sldId id="340" r:id="rId9"/>
    <p:sldId id="328" r:id="rId10"/>
    <p:sldId id="329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343" r:id="rId27"/>
    <p:sldId id="347" r:id="rId28"/>
    <p:sldId id="344" r:id="rId29"/>
    <p:sldId id="345" r:id="rId30"/>
    <p:sldId id="346" r:id="rId31"/>
    <p:sldId id="349" r:id="rId32"/>
    <p:sldId id="350" r:id="rId33"/>
    <p:sldId id="351" r:id="rId34"/>
    <p:sldId id="353" r:id="rId35"/>
    <p:sldId id="512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75" r:id="rId66"/>
    <p:sldId id="372" r:id="rId67"/>
    <p:sldId id="418" r:id="rId68"/>
    <p:sldId id="514" r:id="rId69"/>
    <p:sldId id="376" r:id="rId70"/>
    <p:sldId id="489" r:id="rId71"/>
    <p:sldId id="379" r:id="rId72"/>
    <p:sldId id="378" r:id="rId73"/>
    <p:sldId id="383" r:id="rId74"/>
    <p:sldId id="377" r:id="rId75"/>
    <p:sldId id="421" r:id="rId76"/>
    <p:sldId id="422" r:id="rId77"/>
    <p:sldId id="423" r:id="rId78"/>
    <p:sldId id="424" r:id="rId79"/>
    <p:sldId id="425" r:id="rId80"/>
    <p:sldId id="370" r:id="rId81"/>
    <p:sldId id="386" r:id="rId82"/>
    <p:sldId id="486" r:id="rId83"/>
    <p:sldId id="387" r:id="rId84"/>
    <p:sldId id="389" r:id="rId85"/>
    <p:sldId id="388" r:id="rId86"/>
    <p:sldId id="390" r:id="rId87"/>
    <p:sldId id="415" r:id="rId88"/>
    <p:sldId id="406" r:id="rId89"/>
    <p:sldId id="407" r:id="rId90"/>
    <p:sldId id="410" r:id="rId91"/>
    <p:sldId id="411" r:id="rId92"/>
    <p:sldId id="416" r:id="rId93"/>
    <p:sldId id="412" r:id="rId94"/>
    <p:sldId id="413" r:id="rId95"/>
    <p:sldId id="506" r:id="rId96"/>
    <p:sldId id="283" r:id="rId97"/>
    <p:sldId id="442" r:id="rId98"/>
    <p:sldId id="443" r:id="rId99"/>
    <p:sldId id="440" r:id="rId100"/>
    <p:sldId id="441" r:id="rId101"/>
    <p:sldId id="384" r:id="rId102"/>
    <p:sldId id="295" r:id="rId103"/>
    <p:sldId id="444" r:id="rId104"/>
    <p:sldId id="445" r:id="rId105"/>
    <p:sldId id="446" r:id="rId106"/>
    <p:sldId id="447" r:id="rId107"/>
    <p:sldId id="448" r:id="rId108"/>
    <p:sldId id="385" r:id="rId109"/>
    <p:sldId id="510" r:id="rId110"/>
    <p:sldId id="511" r:id="rId111"/>
    <p:sldId id="408" r:id="rId112"/>
    <p:sldId id="503" r:id="rId113"/>
    <p:sldId id="454" r:id="rId114"/>
    <p:sldId id="459" r:id="rId115"/>
    <p:sldId id="455" r:id="rId116"/>
    <p:sldId id="461" r:id="rId117"/>
    <p:sldId id="457" r:id="rId118"/>
    <p:sldId id="458" r:id="rId119"/>
    <p:sldId id="450" r:id="rId120"/>
    <p:sldId id="449" r:id="rId121"/>
    <p:sldId id="504" r:id="rId122"/>
    <p:sldId id="462" r:id="rId123"/>
    <p:sldId id="463" r:id="rId124"/>
    <p:sldId id="464" r:id="rId125"/>
    <p:sldId id="465" r:id="rId126"/>
    <p:sldId id="467" r:id="rId127"/>
    <p:sldId id="426" r:id="rId128"/>
    <p:sldId id="430" r:id="rId129"/>
    <p:sldId id="431" r:id="rId130"/>
    <p:sldId id="490" r:id="rId131"/>
    <p:sldId id="391" r:id="rId132"/>
    <p:sldId id="394" r:id="rId133"/>
    <p:sldId id="393" r:id="rId134"/>
    <p:sldId id="392" r:id="rId135"/>
    <p:sldId id="402" r:id="rId136"/>
    <p:sldId id="521" r:id="rId137"/>
    <p:sldId id="371" r:id="rId1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8" autoAdjust="0"/>
    <p:restoredTop sz="84898" autoAdjust="0"/>
  </p:normalViewPr>
  <p:slideViewPr>
    <p:cSldViewPr snapToGrid="0" snapToObjects="1">
      <p:cViewPr varScale="1">
        <p:scale>
          <a:sx n="126" d="100"/>
          <a:sy n="126" d="100"/>
        </p:scale>
        <p:origin x="200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svg"/><Relationship Id="rId1" Type="http://schemas.openxmlformats.org/officeDocument/2006/relationships/image" Target="../media/image28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svg"/><Relationship Id="rId1" Type="http://schemas.openxmlformats.org/officeDocument/2006/relationships/image" Target="../media/image1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svg"/><Relationship Id="rId1" Type="http://schemas.openxmlformats.org/officeDocument/2006/relationships/image" Target="../media/image28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svg"/><Relationship Id="rId1" Type="http://schemas.openxmlformats.org/officeDocument/2006/relationships/image" Target="../media/image1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/>
            <a:t>?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3"/>
      <dgm:spPr/>
    </dgm:pt>
    <dgm:pt modelId="{32514FE3-BB1B-5D40-A581-7BAB238B03D7}" type="pres">
      <dgm:prSet presAssocID="{D6018FED-5829-472E-8EA9-969AA8BB73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3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3"/>
      <dgm:spPr/>
    </dgm:pt>
    <dgm:pt modelId="{86DA9475-DE47-D94B-85DD-D9CA9354A36E}" type="pres">
      <dgm:prSet presAssocID="{5DDA5FE4-BAA2-4770-9FEB-F4DD4F746E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3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3"/>
      <dgm:spPr/>
    </dgm:pt>
    <dgm:pt modelId="{68476FE3-C60B-7245-8073-FB7AA477FB69}" type="pres">
      <dgm:prSet presAssocID="{8D966A91-2483-4288-BCF3-73E7AEA706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41783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6359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Nathan Kirkland</a:t>
          </a:r>
        </a:p>
      </dsp:txBody>
      <dsp:txXfrm>
        <a:off x="428920" y="98177"/>
        <a:ext cx="5451520" cy="639310"/>
      </dsp:txXfrm>
    </dsp:sp>
    <dsp:sp modelId="{FCE35D05-EB2D-D84B-A50A-9DA15F20B7CE}">
      <dsp:nvSpPr>
        <dsp:cNvPr id="0" name=""/>
        <dsp:cNvSpPr/>
      </dsp:nvSpPr>
      <dsp:spPr>
        <a:xfrm>
          <a:off x="0" y="150647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115223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James Dolan</a:t>
          </a:r>
        </a:p>
      </dsp:txBody>
      <dsp:txXfrm>
        <a:off x="428920" y="1186817"/>
        <a:ext cx="5451520" cy="639310"/>
      </dsp:txXfrm>
    </dsp:sp>
    <dsp:sp modelId="{613732CC-BE76-7342-A351-928901942707}">
      <dsp:nvSpPr>
        <dsp:cNvPr id="0" name=""/>
        <dsp:cNvSpPr/>
      </dsp:nvSpPr>
      <dsp:spPr>
        <a:xfrm>
          <a:off x="0" y="259511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224087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?</a:t>
          </a:r>
        </a:p>
      </dsp:txBody>
      <dsp:txXfrm>
        <a:off x="428920" y="2275457"/>
        <a:ext cx="545152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6/22/21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Gonzaga Computer Science Graduate in 2019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968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4239</Words>
  <Application>Microsoft Macintosh PowerPoint</Application>
  <PresentationFormat>On-screen Show (16:9)</PresentationFormat>
  <Paragraphs>715</Paragraphs>
  <Slides>137</Slides>
  <Notes>6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Course Goals </vt:lpstr>
      <vt:lpstr>What is this Course NOT About?</vt:lpstr>
      <vt:lpstr>How to be Successful in This Course?</vt:lpstr>
      <vt:lpstr>&gt; whoami</vt:lpstr>
      <vt:lpstr>&gt; whoarewe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 is a bin?</vt:lpstr>
      <vt:lpstr>What’s Important?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Malloc &amp; Free Ordering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55</cp:revision>
  <dcterms:created xsi:type="dcterms:W3CDTF">2021-04-29T02:47:01Z</dcterms:created>
  <dcterms:modified xsi:type="dcterms:W3CDTF">2021-06-22T16:06:03Z</dcterms:modified>
</cp:coreProperties>
</file>