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7" r:id="rId30"/>
    <p:sldId id="481" r:id="rId31"/>
    <p:sldId id="441" r:id="rId32"/>
    <p:sldId id="405" r:id="rId33"/>
    <p:sldId id="287" r:id="rId34"/>
    <p:sldId id="288" r:id="rId35"/>
    <p:sldId id="408" r:id="rId36"/>
    <p:sldId id="455" r:id="rId37"/>
    <p:sldId id="456" r:id="rId38"/>
    <p:sldId id="414" r:id="rId39"/>
    <p:sldId id="418" r:id="rId40"/>
    <p:sldId id="482" r:id="rId41"/>
    <p:sldId id="483" r:id="rId42"/>
    <p:sldId id="484" r:id="rId43"/>
    <p:sldId id="485" r:id="rId44"/>
    <p:sldId id="487" r:id="rId45"/>
    <p:sldId id="434" r:id="rId46"/>
    <p:sldId id="435" r:id="rId47"/>
    <p:sldId id="421" r:id="rId48"/>
    <p:sldId id="423" r:id="rId49"/>
    <p:sldId id="443" r:id="rId50"/>
    <p:sldId id="495" r:id="rId51"/>
    <p:sldId id="412" r:id="rId52"/>
    <p:sldId id="432" r:id="rId53"/>
    <p:sldId id="413" r:id="rId54"/>
    <p:sldId id="424" r:id="rId55"/>
    <p:sldId id="445" r:id="rId56"/>
    <p:sldId id="494" r:id="rId57"/>
    <p:sldId id="488" r:id="rId58"/>
    <p:sldId id="489" r:id="rId59"/>
    <p:sldId id="490" r:id="rId60"/>
    <p:sldId id="491" r:id="rId61"/>
    <p:sldId id="492" r:id="rId62"/>
    <p:sldId id="451" r:id="rId63"/>
    <p:sldId id="452" r:id="rId64"/>
    <p:sldId id="453" r:id="rId65"/>
    <p:sldId id="454" r:id="rId66"/>
    <p:sldId id="471" r:id="rId67"/>
    <p:sldId id="427" r:id="rId68"/>
    <p:sldId id="428" r:id="rId69"/>
    <p:sldId id="457" r:id="rId70"/>
    <p:sldId id="459" r:id="rId71"/>
    <p:sldId id="460" r:id="rId72"/>
    <p:sldId id="461" r:id="rId73"/>
    <p:sldId id="462" r:id="rId74"/>
    <p:sldId id="463" r:id="rId75"/>
    <p:sldId id="465" r:id="rId76"/>
    <p:sldId id="467" r:id="rId77"/>
    <p:sldId id="468" r:id="rId78"/>
    <p:sldId id="466" r:id="rId79"/>
    <p:sldId id="469" r:id="rId80"/>
    <p:sldId id="458" r:id="rId81"/>
    <p:sldId id="470" r:id="rId82"/>
    <p:sldId id="496" r:id="rId83"/>
    <p:sldId id="497" r:id="rId84"/>
    <p:sldId id="429" r:id="rId8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84898" autoAdjust="0"/>
  </p:normalViewPr>
  <p:slideViewPr>
    <p:cSldViewPr snapToGrid="0" snapToObjects="1">
      <p:cViewPr varScale="1">
        <p:scale>
          <a:sx n="143" d="100"/>
          <a:sy n="143" d="100"/>
        </p:scale>
        <p:origin x="208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921288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nlink source code with the 'where' and 'what' added">
            <a:extLst>
              <a:ext uri="{FF2B5EF4-FFF2-40B4-BE49-F238E27FC236}">
                <a16:creationId xmlns:a16="http://schemas.microsoft.com/office/drawing/2014/main" id="{E2F221EB-A958-914F-8D11-E0B99BA3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61" y="3406188"/>
            <a:ext cx="3852462" cy="1495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94566" y="4361333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A5F-3E61-4946-B1D1-75C6849B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Exercise!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2033-7EAC-5B46-B30B-A8E8956F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harder than the first. </a:t>
            </a:r>
          </a:p>
          <a:p>
            <a:r>
              <a:rPr lang="en-US" dirty="0"/>
              <a:t>Main difference: </a:t>
            </a:r>
          </a:p>
          <a:p>
            <a:pPr lvl="1"/>
            <a:r>
              <a:rPr lang="en-US" dirty="0"/>
              <a:t>Force the consolidation to happen</a:t>
            </a:r>
          </a:p>
          <a:p>
            <a:r>
              <a:rPr lang="en-US" dirty="0"/>
              <a:t>/unlink/exercise2</a:t>
            </a:r>
          </a:p>
          <a:p>
            <a:pPr lvl="1"/>
            <a:r>
              <a:rPr lang="en-US" dirty="0"/>
              <a:t>Slides are hidden in this slide deck</a:t>
            </a:r>
          </a:p>
        </p:txBody>
      </p:sp>
    </p:spTree>
    <p:extLst>
      <p:ext uri="{BB962C8B-B14F-4D97-AF65-F5344CB8AC3E}">
        <p14:creationId xmlns:p14="http://schemas.microsoft.com/office/powerpoint/2010/main" val="391265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</a:t>
            </a:r>
            <a:r>
              <a:rPr lang="en-US" i="1" dirty="0"/>
              <a:t> </a:t>
            </a:r>
            <a:r>
              <a:rPr lang="en-US" b="1" i="1" dirty="0"/>
              <a:t>pointer</a:t>
            </a:r>
            <a:r>
              <a:rPr lang="en-US" i="1" dirty="0"/>
              <a:t> to the </a:t>
            </a:r>
            <a:r>
              <a:rPr lang="en-US" b="1" i="1" dirty="0"/>
              <a:t>chunk</a:t>
            </a:r>
            <a:r>
              <a:rPr lang="en-US" i="1" dirty="0"/>
              <a:t> itself! </a:t>
            </a:r>
          </a:p>
          <a:p>
            <a:pPr lvl="1"/>
            <a:r>
              <a:rPr lang="en-US" dirty="0"/>
              <a:t>Not the same primitive but still a powerful primitive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6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2092881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649633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319942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70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91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731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746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09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0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5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1103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2DB-7236-B64F-A9F7-91107F4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E04D08-B78A-4CFC-B4B7-21CA2EB85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Demo in </a:t>
            </a:r>
            <a:r>
              <a:rPr lang="en-US" i="1" dirty="0"/>
              <a:t>demo/</a:t>
            </a:r>
            <a:r>
              <a:rPr lang="en-US" i="1" dirty="0" err="1"/>
              <a:t>unsafe_unlink</a:t>
            </a:r>
            <a:endParaRPr lang="en-US" i="1" dirty="0"/>
          </a:p>
          <a:p>
            <a:r>
              <a:rPr lang="en-US" dirty="0"/>
              <a:t>More slides in this deck</a:t>
            </a:r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4" name="Content Placeholder 5" descr="Bypass the unlink security check">
            <a:extLst>
              <a:ext uri="{FF2B5EF4-FFF2-40B4-BE49-F238E27FC236}">
                <a16:creationId xmlns:a16="http://schemas.microsoft.com/office/drawing/2014/main" id="{C4F0A6BF-749D-8A41-B597-7D045C69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9" y="923365"/>
            <a:ext cx="4466447" cy="3677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5984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72AC-9E5D-A648-9734-F43BDB3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Future</a:t>
            </a:r>
          </a:p>
        </p:txBody>
      </p:sp>
      <p:pic>
        <p:nvPicPr>
          <p:cNvPr id="4" name="Picture 2" descr="Stepping stones">
            <a:extLst>
              <a:ext uri="{FF2B5EF4-FFF2-40B4-BE49-F238E27FC236}">
                <a16:creationId xmlns:a16="http://schemas.microsoft.com/office/drawing/2014/main" id="{C833D207-0CFC-5545-B9B0-2E2084125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2" b="10546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E432-72FD-8E44-BCA2-65B71FE1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Stepping stone to more fertile ground!</a:t>
            </a:r>
          </a:p>
          <a:p>
            <a:r>
              <a:rPr lang="en-US" b="1" dirty="0"/>
              <a:t>Unsafe Unlink</a:t>
            </a:r>
            <a:r>
              <a:rPr lang="en-US" dirty="0"/>
              <a:t>, House of Lore, House of Einherjar, Unsorted Bin Attack &amp; plenty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4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2467</Words>
  <Application>Microsoft Macintosh PowerPoint</Application>
  <PresentationFormat>On-screen Show (16:9)</PresentationFormat>
  <Paragraphs>378</Paragraphs>
  <Slides>84</Slides>
  <Notes>1</Notes>
  <HiddenSlides>28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Exercise2</vt:lpstr>
      <vt:lpstr>Bonus Exercise!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Unsafe Unlink</vt:lpstr>
      <vt:lpstr>Future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86</cp:revision>
  <dcterms:created xsi:type="dcterms:W3CDTF">2021-04-01T21:54:59Z</dcterms:created>
  <dcterms:modified xsi:type="dcterms:W3CDTF">2021-07-25T00:47:21Z</dcterms:modified>
</cp:coreProperties>
</file>