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352" r:id="rId38"/>
    <p:sldId id="354" r:id="rId39"/>
    <p:sldId id="355" r:id="rId40"/>
    <p:sldId id="357" r:id="rId41"/>
    <p:sldId id="358" r:id="rId42"/>
    <p:sldId id="359" r:id="rId43"/>
    <p:sldId id="360" r:id="rId44"/>
    <p:sldId id="361" r:id="rId45"/>
    <p:sldId id="433" r:id="rId46"/>
    <p:sldId id="362" r:id="rId47"/>
    <p:sldId id="363" r:id="rId48"/>
    <p:sldId id="364" r:id="rId49"/>
    <p:sldId id="532" r:id="rId50"/>
    <p:sldId id="488" r:id="rId51"/>
    <p:sldId id="513" r:id="rId52"/>
    <p:sldId id="380" r:id="rId53"/>
    <p:sldId id="381" r:id="rId54"/>
    <p:sldId id="382" r:id="rId55"/>
    <p:sldId id="414" r:id="rId56"/>
    <p:sldId id="366" r:id="rId57"/>
    <p:sldId id="367" r:id="rId58"/>
    <p:sldId id="507" r:id="rId59"/>
    <p:sldId id="509" r:id="rId60"/>
    <p:sldId id="508" r:id="rId61"/>
    <p:sldId id="512" r:id="rId62"/>
    <p:sldId id="409" r:id="rId63"/>
    <p:sldId id="505" r:id="rId64"/>
    <p:sldId id="526" r:id="rId65"/>
    <p:sldId id="527" r:id="rId66"/>
    <p:sldId id="528" r:id="rId67"/>
    <p:sldId id="529" r:id="rId68"/>
    <p:sldId id="530" r:id="rId69"/>
    <p:sldId id="531" r:id="rId70"/>
    <p:sldId id="386" r:id="rId71"/>
    <p:sldId id="486" r:id="rId72"/>
    <p:sldId id="387" r:id="rId73"/>
    <p:sldId id="378" r:id="rId74"/>
    <p:sldId id="383" r:id="rId75"/>
    <p:sldId id="377" r:id="rId76"/>
    <p:sldId id="421" r:id="rId77"/>
    <p:sldId id="422" r:id="rId78"/>
    <p:sldId id="423" r:id="rId79"/>
    <p:sldId id="424" r:id="rId80"/>
    <p:sldId id="425" r:id="rId81"/>
    <p:sldId id="375" r:id="rId82"/>
    <p:sldId id="372" r:id="rId83"/>
    <p:sldId id="418" r:id="rId84"/>
    <p:sldId id="514" r:id="rId85"/>
    <p:sldId id="376" r:id="rId86"/>
    <p:sldId id="489" r:id="rId87"/>
    <p:sldId id="379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521" r:id="rId129"/>
    <p:sldId id="430" r:id="rId130"/>
    <p:sldId id="431" r:id="rId131"/>
    <p:sldId id="391" r:id="rId132"/>
    <p:sldId id="490" r:id="rId133"/>
    <p:sldId id="394" r:id="rId134"/>
    <p:sldId id="393" r:id="rId135"/>
    <p:sldId id="392" r:id="rId136"/>
    <p:sldId id="533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 (prior to </a:t>
          </a:r>
          <a:r>
            <a:rPr lang="en-US" dirty="0" err="1"/>
            <a:t>fastbin</a:t>
          </a:r>
          <a:r>
            <a:rPr lang="en-US" dirty="0"/>
            <a:t> and </a:t>
          </a:r>
          <a:r>
            <a:rPr lang="en-US" dirty="0" err="1"/>
            <a:t>tcache</a:t>
          </a:r>
          <a:r>
            <a:rPr lang="en-US" dirty="0"/>
            <a:t>)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 (stashing)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 dirty="0"/>
            <a:t>Malloc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 dirty="0"/>
            <a:t>Free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First place a chunk goes when something is freed (prior to </a:t>
          </a:r>
          <a:r>
            <a:rPr lang="en-US" sz="1200" kern="1200" dirty="0" err="1"/>
            <a:t>fastbin</a:t>
          </a:r>
          <a:r>
            <a:rPr lang="en-US" sz="1200" kern="1200" dirty="0"/>
            <a:t> and </a:t>
          </a:r>
          <a:r>
            <a:rPr lang="en-US" sz="1200" kern="1200" dirty="0" err="1"/>
            <a:t>tcache</a:t>
          </a:r>
          <a:r>
            <a:rPr lang="en-US" sz="1200" kern="1200" dirty="0"/>
            <a:t>)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 (stashing)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Malloc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Free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Stacking close is like LIFO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philosophy of </a:t>
            </a:r>
            <a:r>
              <a:rPr lang="en-US" i="1" dirty="0"/>
              <a:t>feng shui</a:t>
            </a:r>
            <a:r>
              <a:rPr lang="en-US" dirty="0"/>
              <a:t> is a practice of arranging the pieces in living spaces in order to create balance with the natural world. - https://</a:t>
            </a:r>
            <a:r>
              <a:rPr lang="en-US" dirty="0" err="1"/>
              <a:t>www.thespruce.com</a:t>
            </a:r>
            <a:r>
              <a:rPr lang="en-US"/>
              <a:t>/what-is-feng-shui-1275060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9/30/21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821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FIFO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LIFO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191386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27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919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 @ DEFCON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1873280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5056792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2158521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34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3021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7952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56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B69A5A1-06E6-6F42-B0D4-9214D257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103" y="111906"/>
            <a:ext cx="1952765" cy="47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0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3717334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875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81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3161170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3946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7204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 per bin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4498</Words>
  <Application>Microsoft Macintosh PowerPoint</Application>
  <PresentationFormat>On-screen Show (16:9)</PresentationFormat>
  <Paragraphs>724</Paragraphs>
  <Slides>137</Slides>
  <Notes>12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Hold Up…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Fastbins -1 </vt:lpstr>
      <vt:lpstr>Fastbins - 2</vt:lpstr>
      <vt:lpstr>Fastbins (cont.)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Exercise2 – FIFO Ordering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Exercise 2 – LIFO Ordering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Malloc &amp; Free Ordering</vt:lpstr>
      <vt:lpstr>Sizing in Malloc</vt:lpstr>
      <vt:lpstr>Sizing - Examples</vt:lpstr>
      <vt:lpstr>Lot of information…</vt:lpstr>
      <vt:lpstr>Why so Deep into Structures?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82</cp:revision>
  <dcterms:created xsi:type="dcterms:W3CDTF">2021-04-29T02:47:01Z</dcterms:created>
  <dcterms:modified xsi:type="dcterms:W3CDTF">2021-10-01T04:29:56Z</dcterms:modified>
</cp:coreProperties>
</file>