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478" r:id="rId28"/>
    <p:sldId id="481" r:id="rId29"/>
    <p:sldId id="483" r:id="rId30"/>
    <p:sldId id="484" r:id="rId31"/>
    <p:sldId id="485" r:id="rId32"/>
    <p:sldId id="486" r:id="rId33"/>
    <p:sldId id="488" r:id="rId34"/>
    <p:sldId id="490" r:id="rId35"/>
    <p:sldId id="491" r:id="rId36"/>
    <p:sldId id="492" r:id="rId37"/>
    <p:sldId id="493" r:id="rId38"/>
    <p:sldId id="494" r:id="rId39"/>
    <p:sldId id="495" r:id="rId40"/>
    <p:sldId id="507" r:id="rId41"/>
    <p:sldId id="504" r:id="rId42"/>
    <p:sldId id="468" r:id="rId43"/>
    <p:sldId id="502" r:id="rId44"/>
    <p:sldId id="503" r:id="rId45"/>
    <p:sldId id="508" r:id="rId46"/>
    <p:sldId id="510" r:id="rId47"/>
    <p:sldId id="509" r:id="rId48"/>
    <p:sldId id="511" r:id="rId49"/>
    <p:sldId id="501"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autoAdjust="0"/>
    <p:restoredTop sz="84898" autoAdjust="0"/>
  </p:normalViewPr>
  <p:slideViewPr>
    <p:cSldViewPr snapToGrid="0" snapToObjects="1">
      <p:cViewPr varScale="1">
        <p:scale>
          <a:sx n="144" d="100"/>
          <a:sy n="144" d="100"/>
        </p:scale>
        <p:origin x="1120"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9/30/21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47</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a:t>. </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9/30/21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9/30/21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What is this data?</a:t>
            </a:r>
          </a:p>
          <a:p>
            <a:pPr lvl="1"/>
            <a:r>
              <a:rPr lang="en-US" dirty="0"/>
              <a:t>For now, only focus on </a:t>
            </a:r>
            <a:r>
              <a:rPr lang="en-US" b="1" dirty="0"/>
              <a:t>p</a:t>
            </a:r>
          </a:p>
          <a:p>
            <a:pPr lvl="1"/>
            <a:r>
              <a:rPr lang="en-US" dirty="0"/>
              <a:t>n &amp; m (will touch on later) – usually set to 0</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Second = Malloc(0x150-10)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a:t>Shrinking to Overlap later/Null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a:p>
            <a:r>
              <a:rPr lang="en-US" b="1" dirty="0" err="1"/>
              <a:t>Mmap</a:t>
            </a:r>
            <a:r>
              <a:rPr lang="en-US" b="1" dirty="0"/>
              <a:t> Chunks</a:t>
            </a:r>
            <a:r>
              <a:rPr lang="en-US" dirty="0"/>
              <a:t> (No Validations) </a:t>
            </a:r>
            <a:endParaRPr lang="en-US" b="1" dirty="0"/>
          </a:p>
        </p:txBody>
      </p:sp>
    </p:spTree>
    <p:extLst>
      <p:ext uri="{BB962C8B-B14F-4D97-AF65-F5344CB8AC3E}">
        <p14:creationId xmlns:p14="http://schemas.microsoft.com/office/powerpoint/2010/main" val="4043180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lstStyle/>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Dulin - @dooflin5</a:t>
            </a:r>
          </a:p>
          <a:p>
            <a:pPr lvl="1"/>
            <a:r>
              <a:rPr lang="en-US" dirty="0"/>
              <a:t>James Dolan - @jdolan503</a:t>
            </a:r>
          </a:p>
          <a:p>
            <a:pPr lvl="1"/>
            <a:r>
              <a:rPr lang="en-US" dirty="0"/>
              <a:t>Zach </a:t>
            </a:r>
            <a:r>
              <a:rPr lang="en-US" dirty="0" err="1"/>
              <a:t>Minneker</a:t>
            </a:r>
            <a:r>
              <a:rPr lang="en-US" dirty="0"/>
              <a:t> - @seiranib (it’s </a:t>
            </a:r>
            <a:r>
              <a:rPr lang="en-US" i="1" dirty="0"/>
              <a:t>binaries </a:t>
            </a:r>
            <a:r>
              <a:rPr lang="en-US" dirty="0"/>
              <a:t>backwards) </a:t>
            </a:r>
            <a:endParaRPr lang="en-US" i="1" dirty="0"/>
          </a:p>
          <a:p>
            <a:pPr lvl="1"/>
            <a:r>
              <a:rPr lang="en-US" dirty="0"/>
              <a:t>Kevin Choi</a:t>
            </a:r>
          </a:p>
        </p:txBody>
      </p:sp>
    </p:spTree>
    <p:extLst>
      <p:ext uri="{BB962C8B-B14F-4D97-AF65-F5344CB8AC3E}">
        <p14:creationId xmlns:p14="http://schemas.microsoft.com/office/powerpoint/2010/main" val="3496172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2428</TotalTime>
  <Words>1696</Words>
  <Application>Microsoft Macintosh PowerPoint</Application>
  <PresentationFormat>On-screen Show (16:9)</PresentationFormat>
  <Paragraphs>276</Paragraphs>
  <Slides>49</Slides>
  <Notes>3</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27</cp:revision>
  <dcterms:created xsi:type="dcterms:W3CDTF">2021-03-26T06:42:47Z</dcterms:created>
  <dcterms:modified xsi:type="dcterms:W3CDTF">2021-10-01T06:02:55Z</dcterms:modified>
</cp:coreProperties>
</file>