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4"/>
  </p:notesMasterIdLst>
  <p:sldIdLst>
    <p:sldId id="385" r:id="rId2"/>
    <p:sldId id="516" r:id="rId3"/>
    <p:sldId id="517" r:id="rId4"/>
    <p:sldId id="363" r:id="rId5"/>
    <p:sldId id="364" r:id="rId6"/>
    <p:sldId id="362" r:id="rId7"/>
    <p:sldId id="361" r:id="rId8"/>
    <p:sldId id="518" r:id="rId9"/>
    <p:sldId id="487" r:id="rId10"/>
    <p:sldId id="367" r:id="rId11"/>
    <p:sldId id="368" r:id="rId12"/>
    <p:sldId id="370" r:id="rId13"/>
    <p:sldId id="488" r:id="rId14"/>
    <p:sldId id="489" r:id="rId15"/>
    <p:sldId id="490" r:id="rId16"/>
    <p:sldId id="491" r:id="rId17"/>
    <p:sldId id="381" r:id="rId18"/>
    <p:sldId id="366" r:id="rId19"/>
    <p:sldId id="375" r:id="rId20"/>
    <p:sldId id="492" r:id="rId21"/>
    <p:sldId id="493" r:id="rId22"/>
    <p:sldId id="495" r:id="rId23"/>
    <p:sldId id="496" r:id="rId24"/>
    <p:sldId id="497" r:id="rId25"/>
    <p:sldId id="498" r:id="rId26"/>
    <p:sldId id="500" r:id="rId27"/>
    <p:sldId id="501" r:id="rId28"/>
    <p:sldId id="502" r:id="rId29"/>
    <p:sldId id="503" r:id="rId30"/>
    <p:sldId id="505" r:id="rId31"/>
    <p:sldId id="506" r:id="rId32"/>
    <p:sldId id="507" r:id="rId33"/>
    <p:sldId id="508" r:id="rId34"/>
    <p:sldId id="519" r:id="rId35"/>
    <p:sldId id="509" r:id="rId36"/>
    <p:sldId id="510" r:id="rId37"/>
    <p:sldId id="511" r:id="rId38"/>
    <p:sldId id="512" r:id="rId39"/>
    <p:sldId id="513" r:id="rId40"/>
    <p:sldId id="349" r:id="rId41"/>
    <p:sldId id="371" r:id="rId42"/>
    <p:sldId id="477" r:id="rId43"/>
    <p:sldId id="476" r:id="rId44"/>
    <p:sldId id="480" r:id="rId45"/>
    <p:sldId id="479" r:id="rId46"/>
    <p:sldId id="478" r:id="rId47"/>
    <p:sldId id="481" r:id="rId48"/>
    <p:sldId id="372" r:id="rId49"/>
    <p:sldId id="482" r:id="rId50"/>
    <p:sldId id="379" r:id="rId51"/>
    <p:sldId id="373" r:id="rId52"/>
    <p:sldId id="436" r:id="rId53"/>
    <p:sldId id="437" r:id="rId54"/>
    <p:sldId id="439" r:id="rId55"/>
    <p:sldId id="380" r:id="rId56"/>
    <p:sldId id="483" r:id="rId57"/>
    <p:sldId id="374" r:id="rId58"/>
    <p:sldId id="376" r:id="rId59"/>
    <p:sldId id="377" r:id="rId60"/>
    <p:sldId id="378" r:id="rId61"/>
    <p:sldId id="515" r:id="rId62"/>
    <p:sldId id="514" r:id="rId6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7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116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7A84DC-B287-462C-B350-F56400127F5B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1305F51-8454-4F36-8727-FD9728028678}">
      <dgm:prSet/>
      <dgm:spPr/>
      <dgm:t>
        <a:bodyPr/>
        <a:lstStyle/>
        <a:p>
          <a:pPr>
            <a:defRPr b="1"/>
          </a:pPr>
          <a:r>
            <a:rPr lang="en-US"/>
            <a:t>Set </a:t>
          </a:r>
          <a:r>
            <a:rPr lang="en-US" i="1"/>
            <a:t>chunk</a:t>
          </a:r>
          <a:r>
            <a:rPr lang="en-US"/>
            <a:t> to nearly </a:t>
          </a:r>
          <a:r>
            <a:rPr lang="en-US" i="1"/>
            <a:t>arbitrary location in memory</a:t>
          </a:r>
          <a:endParaRPr lang="en-US"/>
        </a:p>
      </dgm:t>
    </dgm:pt>
    <dgm:pt modelId="{E4A6F5D8-5A1B-4566-99B1-09964D991122}" type="parTrans" cxnId="{FC142981-1549-4A86-BECC-0FF8F879E999}">
      <dgm:prSet/>
      <dgm:spPr/>
      <dgm:t>
        <a:bodyPr/>
        <a:lstStyle/>
        <a:p>
          <a:endParaRPr lang="en-US"/>
        </a:p>
      </dgm:t>
    </dgm:pt>
    <dgm:pt modelId="{F11B0ED7-49A3-4CDE-A37A-3F59F054F7BD}" type="sibTrans" cxnId="{FC142981-1549-4A86-BECC-0FF8F879E999}">
      <dgm:prSet/>
      <dgm:spPr/>
      <dgm:t>
        <a:bodyPr/>
        <a:lstStyle/>
        <a:p>
          <a:endParaRPr lang="en-US"/>
        </a:p>
      </dgm:t>
    </dgm:pt>
    <dgm:pt modelId="{394F69F8-C2B3-4D25-895C-EE6B479C13F5}">
      <dgm:prSet/>
      <dgm:spPr/>
      <dgm:t>
        <a:bodyPr/>
        <a:lstStyle/>
        <a:p>
          <a:r>
            <a:rPr lang="en-US"/>
            <a:t>Allocate over important data, such as pointers</a:t>
          </a:r>
        </a:p>
      </dgm:t>
    </dgm:pt>
    <dgm:pt modelId="{8BAAB916-26E4-4C76-BE92-CA859838931C}" type="parTrans" cxnId="{4AB4A7F5-7148-467F-99D3-FA9C0C1891B1}">
      <dgm:prSet/>
      <dgm:spPr/>
      <dgm:t>
        <a:bodyPr/>
        <a:lstStyle/>
        <a:p>
          <a:endParaRPr lang="en-US"/>
        </a:p>
      </dgm:t>
    </dgm:pt>
    <dgm:pt modelId="{D5EC019D-2998-4E39-810E-0267034B7C91}" type="sibTrans" cxnId="{4AB4A7F5-7148-467F-99D3-FA9C0C1891B1}">
      <dgm:prSet/>
      <dgm:spPr/>
      <dgm:t>
        <a:bodyPr/>
        <a:lstStyle/>
        <a:p>
          <a:endParaRPr lang="en-US"/>
        </a:p>
      </dgm:t>
    </dgm:pt>
    <dgm:pt modelId="{61A861E7-9F53-4C2C-9B89-7F18DACF5565}">
      <dgm:prSet/>
      <dgm:spPr/>
      <dgm:t>
        <a:bodyPr/>
        <a:lstStyle/>
        <a:p>
          <a:r>
            <a:rPr lang="en-US"/>
            <a:t>Used to create other primitives (reads and writes)</a:t>
          </a:r>
        </a:p>
      </dgm:t>
    </dgm:pt>
    <dgm:pt modelId="{34194677-E32E-49AF-9808-4EE9113EF8F8}" type="parTrans" cxnId="{C06C0D51-A20F-489E-A952-425830AC81FD}">
      <dgm:prSet/>
      <dgm:spPr/>
      <dgm:t>
        <a:bodyPr/>
        <a:lstStyle/>
        <a:p>
          <a:endParaRPr lang="en-US"/>
        </a:p>
      </dgm:t>
    </dgm:pt>
    <dgm:pt modelId="{3243D953-70EA-42A0-B183-8CE7D22B03A4}" type="sibTrans" cxnId="{C06C0D51-A20F-489E-A952-425830AC81FD}">
      <dgm:prSet/>
      <dgm:spPr/>
      <dgm:t>
        <a:bodyPr/>
        <a:lstStyle/>
        <a:p>
          <a:endParaRPr lang="en-US"/>
        </a:p>
      </dgm:t>
    </dgm:pt>
    <dgm:pt modelId="{AF6CA07C-CFDA-404C-952D-79DA76E1B1A3}">
      <dgm:prSet/>
      <dgm:spPr/>
      <dgm:t>
        <a:bodyPr/>
        <a:lstStyle/>
        <a:p>
          <a:pPr>
            <a:defRPr b="1"/>
          </a:pPr>
          <a:r>
            <a:rPr lang="en-US"/>
            <a:t>Continuation of Program during exploits</a:t>
          </a:r>
        </a:p>
      </dgm:t>
    </dgm:pt>
    <dgm:pt modelId="{A5CEA7AB-52D5-4E46-A98C-BF3879A38F9B}" type="parTrans" cxnId="{4FA95C81-6538-4A32-899A-56642742411B}">
      <dgm:prSet/>
      <dgm:spPr/>
      <dgm:t>
        <a:bodyPr/>
        <a:lstStyle/>
        <a:p>
          <a:endParaRPr lang="en-US"/>
        </a:p>
      </dgm:t>
    </dgm:pt>
    <dgm:pt modelId="{B5AB211F-C6A8-4AB0-A99D-9DD9C36972D0}" type="sibTrans" cxnId="{4FA95C81-6538-4A32-899A-56642742411B}">
      <dgm:prSet/>
      <dgm:spPr/>
      <dgm:t>
        <a:bodyPr/>
        <a:lstStyle/>
        <a:p>
          <a:endParaRPr lang="en-US"/>
        </a:p>
      </dgm:t>
    </dgm:pt>
    <dgm:pt modelId="{062FC86F-E650-428D-BA23-8EEFCE5E866E}" type="pres">
      <dgm:prSet presAssocID="{C57A84DC-B287-462C-B350-F56400127F5B}" presName="root" presStyleCnt="0">
        <dgm:presLayoutVars>
          <dgm:dir/>
          <dgm:resizeHandles val="exact"/>
        </dgm:presLayoutVars>
      </dgm:prSet>
      <dgm:spPr/>
    </dgm:pt>
    <dgm:pt modelId="{E279D70A-01F9-44E3-9D73-8464C3EC07FE}" type="pres">
      <dgm:prSet presAssocID="{81305F51-8454-4F36-8727-FD9728028678}" presName="compNode" presStyleCnt="0"/>
      <dgm:spPr/>
    </dgm:pt>
    <dgm:pt modelId="{A432236F-89F3-474D-8F7E-6F4F021666AE}" type="pres">
      <dgm:prSet presAssocID="{81305F51-8454-4F36-8727-FD972802867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CAAA8B2-67E0-476D-85EA-ACAB9E042620}" type="pres">
      <dgm:prSet presAssocID="{81305F51-8454-4F36-8727-FD9728028678}" presName="iconSpace" presStyleCnt="0"/>
      <dgm:spPr/>
    </dgm:pt>
    <dgm:pt modelId="{C358C5EA-A5E1-415D-9374-5E64215F35A0}" type="pres">
      <dgm:prSet presAssocID="{81305F51-8454-4F36-8727-FD9728028678}" presName="parTx" presStyleLbl="revTx" presStyleIdx="0" presStyleCnt="4">
        <dgm:presLayoutVars>
          <dgm:chMax val="0"/>
          <dgm:chPref val="0"/>
        </dgm:presLayoutVars>
      </dgm:prSet>
      <dgm:spPr/>
    </dgm:pt>
    <dgm:pt modelId="{D81A2463-B26E-4BD2-8469-CFFA03A8D551}" type="pres">
      <dgm:prSet presAssocID="{81305F51-8454-4F36-8727-FD9728028678}" presName="txSpace" presStyleCnt="0"/>
      <dgm:spPr/>
    </dgm:pt>
    <dgm:pt modelId="{E9F7EA69-4E0A-4AE7-A029-3B2F815A3EFE}" type="pres">
      <dgm:prSet presAssocID="{81305F51-8454-4F36-8727-FD9728028678}" presName="desTx" presStyleLbl="revTx" presStyleIdx="1" presStyleCnt="4">
        <dgm:presLayoutVars/>
      </dgm:prSet>
      <dgm:spPr/>
    </dgm:pt>
    <dgm:pt modelId="{D57BC7BC-9AF4-4F20-A3C4-59E8F7C99DE1}" type="pres">
      <dgm:prSet presAssocID="{F11B0ED7-49A3-4CDE-A37A-3F59F054F7BD}" presName="sibTrans" presStyleCnt="0"/>
      <dgm:spPr/>
    </dgm:pt>
    <dgm:pt modelId="{04E7B454-6A67-4817-8BFC-40FA56A2C578}" type="pres">
      <dgm:prSet presAssocID="{AF6CA07C-CFDA-404C-952D-79DA76E1B1A3}" presName="compNode" presStyleCnt="0"/>
      <dgm:spPr/>
    </dgm:pt>
    <dgm:pt modelId="{B6F6ABE0-9A81-4B56-8F58-80749A0C6DD3}" type="pres">
      <dgm:prSet presAssocID="{AF6CA07C-CFDA-404C-952D-79DA76E1B1A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4549DBB-9B7A-47D1-8E70-A19A6523A43C}" type="pres">
      <dgm:prSet presAssocID="{AF6CA07C-CFDA-404C-952D-79DA76E1B1A3}" presName="iconSpace" presStyleCnt="0"/>
      <dgm:spPr/>
    </dgm:pt>
    <dgm:pt modelId="{EFDB1C5A-DCEA-454A-858E-5270AAB88476}" type="pres">
      <dgm:prSet presAssocID="{AF6CA07C-CFDA-404C-952D-79DA76E1B1A3}" presName="parTx" presStyleLbl="revTx" presStyleIdx="2" presStyleCnt="4">
        <dgm:presLayoutVars>
          <dgm:chMax val="0"/>
          <dgm:chPref val="0"/>
        </dgm:presLayoutVars>
      </dgm:prSet>
      <dgm:spPr/>
    </dgm:pt>
    <dgm:pt modelId="{0FA5C9DD-D17B-48EA-B510-8F9E970CA76D}" type="pres">
      <dgm:prSet presAssocID="{AF6CA07C-CFDA-404C-952D-79DA76E1B1A3}" presName="txSpace" presStyleCnt="0"/>
      <dgm:spPr/>
    </dgm:pt>
    <dgm:pt modelId="{A255A411-BEFE-454B-A092-EF5CB8E7FF6A}" type="pres">
      <dgm:prSet presAssocID="{AF6CA07C-CFDA-404C-952D-79DA76E1B1A3}" presName="desTx" presStyleLbl="revTx" presStyleIdx="3" presStyleCnt="4">
        <dgm:presLayoutVars/>
      </dgm:prSet>
      <dgm:spPr/>
    </dgm:pt>
  </dgm:ptLst>
  <dgm:cxnLst>
    <dgm:cxn modelId="{FCD43A02-A27C-4F44-8056-8C4517060EE4}" type="presOf" srcId="{394F69F8-C2B3-4D25-895C-EE6B479C13F5}" destId="{E9F7EA69-4E0A-4AE7-A029-3B2F815A3EFE}" srcOrd="0" destOrd="0" presId="urn:microsoft.com/office/officeart/2018/5/layout/CenteredIconLabelDescriptionList"/>
    <dgm:cxn modelId="{C06C0D51-A20F-489E-A952-425830AC81FD}" srcId="{81305F51-8454-4F36-8727-FD9728028678}" destId="{61A861E7-9F53-4C2C-9B89-7F18DACF5565}" srcOrd="1" destOrd="0" parTransId="{34194677-E32E-49AF-9808-4EE9113EF8F8}" sibTransId="{3243D953-70EA-42A0-B183-8CE7D22B03A4}"/>
    <dgm:cxn modelId="{B99A0B80-49F8-404B-98D9-F668F8D19B95}" type="presOf" srcId="{C57A84DC-B287-462C-B350-F56400127F5B}" destId="{062FC86F-E650-428D-BA23-8EEFCE5E866E}" srcOrd="0" destOrd="0" presId="urn:microsoft.com/office/officeart/2018/5/layout/CenteredIconLabelDescriptionList"/>
    <dgm:cxn modelId="{FC142981-1549-4A86-BECC-0FF8F879E999}" srcId="{C57A84DC-B287-462C-B350-F56400127F5B}" destId="{81305F51-8454-4F36-8727-FD9728028678}" srcOrd="0" destOrd="0" parTransId="{E4A6F5D8-5A1B-4566-99B1-09964D991122}" sibTransId="{F11B0ED7-49A3-4CDE-A37A-3F59F054F7BD}"/>
    <dgm:cxn modelId="{4FA95C81-6538-4A32-899A-56642742411B}" srcId="{C57A84DC-B287-462C-B350-F56400127F5B}" destId="{AF6CA07C-CFDA-404C-952D-79DA76E1B1A3}" srcOrd="1" destOrd="0" parTransId="{A5CEA7AB-52D5-4E46-A98C-BF3879A38F9B}" sibTransId="{B5AB211F-C6A8-4AB0-A99D-9DD9C36972D0}"/>
    <dgm:cxn modelId="{3F768686-6561-4BA2-9321-99E3ABA59025}" type="presOf" srcId="{AF6CA07C-CFDA-404C-952D-79DA76E1B1A3}" destId="{EFDB1C5A-DCEA-454A-858E-5270AAB88476}" srcOrd="0" destOrd="0" presId="urn:microsoft.com/office/officeart/2018/5/layout/CenteredIconLabelDescriptionList"/>
    <dgm:cxn modelId="{2B871989-7DCE-4E77-98C1-F20A95E8A5B5}" type="presOf" srcId="{61A861E7-9F53-4C2C-9B89-7F18DACF5565}" destId="{E9F7EA69-4E0A-4AE7-A029-3B2F815A3EFE}" srcOrd="0" destOrd="1" presId="urn:microsoft.com/office/officeart/2018/5/layout/CenteredIconLabelDescriptionList"/>
    <dgm:cxn modelId="{571D79D4-E0FA-4895-813C-18EC6EB72C20}" type="presOf" srcId="{81305F51-8454-4F36-8727-FD9728028678}" destId="{C358C5EA-A5E1-415D-9374-5E64215F35A0}" srcOrd="0" destOrd="0" presId="urn:microsoft.com/office/officeart/2018/5/layout/CenteredIconLabelDescriptionList"/>
    <dgm:cxn modelId="{4AB4A7F5-7148-467F-99D3-FA9C0C1891B1}" srcId="{81305F51-8454-4F36-8727-FD9728028678}" destId="{394F69F8-C2B3-4D25-895C-EE6B479C13F5}" srcOrd="0" destOrd="0" parTransId="{8BAAB916-26E4-4C76-BE92-CA859838931C}" sibTransId="{D5EC019D-2998-4E39-810E-0267034B7C91}"/>
    <dgm:cxn modelId="{5467CF7D-BF90-4848-870C-6AD3A5AE9FCE}" type="presParOf" srcId="{062FC86F-E650-428D-BA23-8EEFCE5E866E}" destId="{E279D70A-01F9-44E3-9D73-8464C3EC07FE}" srcOrd="0" destOrd="0" presId="urn:microsoft.com/office/officeart/2018/5/layout/CenteredIconLabelDescriptionList"/>
    <dgm:cxn modelId="{9306C992-1172-4501-AE26-26E46311AFE5}" type="presParOf" srcId="{E279D70A-01F9-44E3-9D73-8464C3EC07FE}" destId="{A432236F-89F3-474D-8F7E-6F4F021666AE}" srcOrd="0" destOrd="0" presId="urn:microsoft.com/office/officeart/2018/5/layout/CenteredIconLabelDescriptionList"/>
    <dgm:cxn modelId="{C23B1441-97C2-4CE4-A7AD-7F8069D5ADF6}" type="presParOf" srcId="{E279D70A-01F9-44E3-9D73-8464C3EC07FE}" destId="{8CAAA8B2-67E0-476D-85EA-ACAB9E042620}" srcOrd="1" destOrd="0" presId="urn:microsoft.com/office/officeart/2018/5/layout/CenteredIconLabelDescriptionList"/>
    <dgm:cxn modelId="{81B92BDF-F286-400B-BB08-07743A60D9FE}" type="presParOf" srcId="{E279D70A-01F9-44E3-9D73-8464C3EC07FE}" destId="{C358C5EA-A5E1-415D-9374-5E64215F35A0}" srcOrd="2" destOrd="0" presId="urn:microsoft.com/office/officeart/2018/5/layout/CenteredIconLabelDescriptionList"/>
    <dgm:cxn modelId="{7592ACF8-FC44-4E0F-AD43-0DDFD95D48C6}" type="presParOf" srcId="{E279D70A-01F9-44E3-9D73-8464C3EC07FE}" destId="{D81A2463-B26E-4BD2-8469-CFFA03A8D551}" srcOrd="3" destOrd="0" presId="urn:microsoft.com/office/officeart/2018/5/layout/CenteredIconLabelDescriptionList"/>
    <dgm:cxn modelId="{582ABBEC-A456-43F5-B19E-E43A41F00482}" type="presParOf" srcId="{E279D70A-01F9-44E3-9D73-8464C3EC07FE}" destId="{E9F7EA69-4E0A-4AE7-A029-3B2F815A3EFE}" srcOrd="4" destOrd="0" presId="urn:microsoft.com/office/officeart/2018/5/layout/CenteredIconLabelDescriptionList"/>
    <dgm:cxn modelId="{8D66217E-4A85-4E06-9266-0BB4D1E66183}" type="presParOf" srcId="{062FC86F-E650-428D-BA23-8EEFCE5E866E}" destId="{D57BC7BC-9AF4-4F20-A3C4-59E8F7C99DE1}" srcOrd="1" destOrd="0" presId="urn:microsoft.com/office/officeart/2018/5/layout/CenteredIconLabelDescriptionList"/>
    <dgm:cxn modelId="{6A785A43-F53E-4B9A-B76C-4B0D5BBD78A1}" type="presParOf" srcId="{062FC86F-E650-428D-BA23-8EEFCE5E866E}" destId="{04E7B454-6A67-4817-8BFC-40FA56A2C578}" srcOrd="2" destOrd="0" presId="urn:microsoft.com/office/officeart/2018/5/layout/CenteredIconLabelDescriptionList"/>
    <dgm:cxn modelId="{BD01B784-C390-4C79-9EBD-C6A95CD9CDFC}" type="presParOf" srcId="{04E7B454-6A67-4817-8BFC-40FA56A2C578}" destId="{B6F6ABE0-9A81-4B56-8F58-80749A0C6DD3}" srcOrd="0" destOrd="0" presId="urn:microsoft.com/office/officeart/2018/5/layout/CenteredIconLabelDescriptionList"/>
    <dgm:cxn modelId="{D871C1FC-3087-4977-A515-67C0D54C4D5A}" type="presParOf" srcId="{04E7B454-6A67-4817-8BFC-40FA56A2C578}" destId="{84549DBB-9B7A-47D1-8E70-A19A6523A43C}" srcOrd="1" destOrd="0" presId="urn:microsoft.com/office/officeart/2018/5/layout/CenteredIconLabelDescriptionList"/>
    <dgm:cxn modelId="{DABC9857-7960-4169-9F95-EA47EFA67CC9}" type="presParOf" srcId="{04E7B454-6A67-4817-8BFC-40FA56A2C578}" destId="{EFDB1C5A-DCEA-454A-858E-5270AAB88476}" srcOrd="2" destOrd="0" presId="urn:microsoft.com/office/officeart/2018/5/layout/CenteredIconLabelDescriptionList"/>
    <dgm:cxn modelId="{CC3EDD07-E001-469A-8FE4-4C925AD0142E}" type="presParOf" srcId="{04E7B454-6A67-4817-8BFC-40FA56A2C578}" destId="{0FA5C9DD-D17B-48EA-B510-8F9E970CA76D}" srcOrd="3" destOrd="0" presId="urn:microsoft.com/office/officeart/2018/5/layout/CenteredIconLabelDescriptionList"/>
    <dgm:cxn modelId="{2E7D66F3-A7CA-463A-8C33-E5A811DC1EB5}" type="presParOf" srcId="{04E7B454-6A67-4817-8BFC-40FA56A2C578}" destId="{A255A411-BEFE-454B-A092-EF5CB8E7FF6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DE67438-D72A-42BE-8D78-B8300C12B31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4C1239-4EE6-406E-9A6B-BDF89FC92E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Location: </a:t>
          </a:r>
        </a:p>
      </dgm:t>
    </dgm:pt>
    <dgm:pt modelId="{F87DF786-3A8F-490A-83DB-0151DFCAA1DA}" type="parTrans" cxnId="{75BA8B03-AAE9-48D8-9270-1A68E7AA37B3}">
      <dgm:prSet/>
      <dgm:spPr/>
      <dgm:t>
        <a:bodyPr/>
        <a:lstStyle/>
        <a:p>
          <a:endParaRPr lang="en-US"/>
        </a:p>
      </dgm:t>
    </dgm:pt>
    <dgm:pt modelId="{E1BC070F-621D-4DFB-A3EF-A05E3803FFD2}" type="sibTrans" cxnId="{75BA8B03-AAE9-48D8-9270-1A68E7AA37B3}">
      <dgm:prSet/>
      <dgm:spPr/>
      <dgm:t>
        <a:bodyPr/>
        <a:lstStyle/>
        <a:p>
          <a:endParaRPr lang="en-US"/>
        </a:p>
      </dgm:t>
    </dgm:pt>
    <dgm:pt modelId="{73E8ACCF-303F-4B07-80E4-468D99C7E3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in </a:t>
          </a:r>
          <a:r>
            <a:rPr lang="en-US" i="1" dirty="0" err="1"/>
            <a:t>critic_name</a:t>
          </a:r>
          <a:endParaRPr lang="en-US" dirty="0"/>
        </a:p>
      </dgm:t>
    </dgm:pt>
    <dgm:pt modelId="{FBBE4B55-28FD-44B2-A20B-30AD10D21B99}" type="parTrans" cxnId="{DFFB118A-846C-49A6-9934-AFA8BAA285B3}">
      <dgm:prSet/>
      <dgm:spPr/>
      <dgm:t>
        <a:bodyPr/>
        <a:lstStyle/>
        <a:p>
          <a:endParaRPr lang="en-US"/>
        </a:p>
      </dgm:t>
    </dgm:pt>
    <dgm:pt modelId="{3F6F8B45-B594-4372-98C5-015D6C8C5C01}" type="sibTrans" cxnId="{DFFB118A-846C-49A6-9934-AFA8BAA285B3}">
      <dgm:prSet/>
      <dgm:spPr/>
      <dgm:t>
        <a:bodyPr/>
        <a:lstStyle/>
        <a:p>
          <a:endParaRPr lang="en-US"/>
        </a:p>
      </dgm:t>
    </dgm:pt>
    <dgm:pt modelId="{7A098F53-5F00-4390-BABF-0D968E5345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Easy to change/edit</a:t>
          </a:r>
        </a:p>
      </dgm:t>
    </dgm:pt>
    <dgm:pt modelId="{433B3B88-22CD-4556-84A1-986E2B188A8E}" type="parTrans" cxnId="{A822A215-1C88-4687-9E2E-01D004874B80}">
      <dgm:prSet/>
      <dgm:spPr/>
      <dgm:t>
        <a:bodyPr/>
        <a:lstStyle/>
        <a:p>
          <a:endParaRPr lang="en-US"/>
        </a:p>
      </dgm:t>
    </dgm:pt>
    <dgm:pt modelId="{52597712-EB6B-4D4C-8DF4-0600A6307807}" type="sibTrans" cxnId="{A822A215-1C88-4687-9E2E-01D004874B80}">
      <dgm:prSet/>
      <dgm:spPr/>
      <dgm:t>
        <a:bodyPr/>
        <a:lstStyle/>
        <a:p>
          <a:endParaRPr lang="en-US"/>
        </a:p>
      </dgm:t>
    </dgm:pt>
    <dgm:pt modelId="{78E29F90-6F93-4BE8-836C-BB49373A9F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Chunk itself: </a:t>
          </a:r>
        </a:p>
      </dgm:t>
    </dgm:pt>
    <dgm:pt modelId="{31EC5924-5C33-4219-88E9-95564C433DAD}" type="parTrans" cxnId="{C3BEAB7B-F5A2-458E-B75F-023EE3018A7B}">
      <dgm:prSet/>
      <dgm:spPr/>
      <dgm:t>
        <a:bodyPr/>
        <a:lstStyle/>
        <a:p>
          <a:endParaRPr lang="en-US"/>
        </a:p>
      </dgm:t>
    </dgm:pt>
    <dgm:pt modelId="{5D630AE4-52B4-4D48-9016-F53F108AEB0F}" type="sibTrans" cxnId="{C3BEAB7B-F5A2-458E-B75F-023EE3018A7B}">
      <dgm:prSet/>
      <dgm:spPr/>
      <dgm:t>
        <a:bodyPr/>
        <a:lstStyle/>
        <a:p>
          <a:endParaRPr lang="en-US"/>
        </a:p>
      </dgm:t>
    </dgm:pt>
    <dgm:pt modelId="{AC11FA36-1B15-4432-ADAF-072E0A2E57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Size of 0x50 (want to be allocated in usable </a:t>
          </a:r>
          <a:r>
            <a:rPr lang="en-US" dirty="0" err="1"/>
            <a:t>tcache</a:t>
          </a:r>
          <a:r>
            <a:rPr lang="en-US" dirty="0"/>
            <a:t> bin)</a:t>
          </a:r>
        </a:p>
      </dgm:t>
    </dgm:pt>
    <dgm:pt modelId="{4165E690-8EA0-4FB0-A558-B01BF92554A7}" type="parTrans" cxnId="{0DCDF94B-043C-4729-B24F-AAE817ADD9FB}">
      <dgm:prSet/>
      <dgm:spPr/>
      <dgm:t>
        <a:bodyPr/>
        <a:lstStyle/>
        <a:p>
          <a:endParaRPr lang="en-US"/>
        </a:p>
      </dgm:t>
    </dgm:pt>
    <dgm:pt modelId="{9A08866B-B46A-4EDA-8C93-81A989762CA5}" type="sibTrans" cxnId="{0DCDF94B-043C-4729-B24F-AAE817ADD9FB}">
      <dgm:prSet/>
      <dgm:spPr/>
      <dgm:t>
        <a:bodyPr/>
        <a:lstStyle/>
        <a:p>
          <a:endParaRPr lang="en-US"/>
        </a:p>
      </dgm:t>
    </dgm:pt>
    <dgm:pt modelId="{CC0CE465-17F9-4F4A-87DA-7528A06339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 struct size</a:t>
          </a:r>
        </a:p>
      </dgm:t>
    </dgm:pt>
    <dgm:pt modelId="{5DA80F21-6D96-4A1E-97D1-AB736EE5538B}" type="parTrans" cxnId="{4A62EBBF-B604-4DFE-9AAB-F9E46032CDF5}">
      <dgm:prSet/>
      <dgm:spPr/>
      <dgm:t>
        <a:bodyPr/>
        <a:lstStyle/>
        <a:p>
          <a:endParaRPr lang="en-US"/>
        </a:p>
      </dgm:t>
    </dgm:pt>
    <dgm:pt modelId="{D585ADFE-5E7B-4798-A0D7-3B4B9A5DBD79}" type="sibTrans" cxnId="{4A62EBBF-B604-4DFE-9AAB-F9E46032CDF5}">
      <dgm:prSet/>
      <dgm:spPr/>
      <dgm:t>
        <a:bodyPr/>
        <a:lstStyle/>
        <a:p>
          <a:endParaRPr lang="en-US"/>
        </a:p>
      </dgm:t>
    </dgm:pt>
    <dgm:pt modelId="{6C3786A4-D53D-4FC1-BC6D-3ACA7B5E01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Mem vs. chunk: </a:t>
          </a:r>
        </a:p>
      </dgm:t>
    </dgm:pt>
    <dgm:pt modelId="{95F6F6F8-BE79-4D04-BAB1-FC24B149310B}" type="parTrans" cxnId="{28BB2B8D-7DEF-4F9F-A5D2-5C1C1A13DE58}">
      <dgm:prSet/>
      <dgm:spPr/>
      <dgm:t>
        <a:bodyPr/>
        <a:lstStyle/>
        <a:p>
          <a:endParaRPr lang="en-US"/>
        </a:p>
      </dgm:t>
    </dgm:pt>
    <dgm:pt modelId="{4E57CB3F-A9A3-40FD-8737-EA21B1A37960}" type="sibTrans" cxnId="{28BB2B8D-7DEF-4F9F-A5D2-5C1C1A13DE58}">
      <dgm:prSet/>
      <dgm:spPr/>
      <dgm:t>
        <a:bodyPr/>
        <a:lstStyle/>
        <a:p>
          <a:endParaRPr lang="en-US"/>
        </a:p>
      </dgm:t>
    </dgm:pt>
    <dgm:pt modelId="{1B65AD6D-1581-4E17-8DAE-CE00F0A040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/>
            <a:t>Mem</a:t>
          </a:r>
          <a:r>
            <a:rPr lang="en-US" dirty="0"/>
            <a:t> is what a user sees (ptr to chunk at 0x10 offset without metadata)</a:t>
          </a:r>
        </a:p>
      </dgm:t>
    </dgm:pt>
    <dgm:pt modelId="{05EA1188-48C5-4BB1-A9A7-96A242B6B7D6}" type="parTrans" cxnId="{787C0368-B705-4279-AD57-5CCD03BA181F}">
      <dgm:prSet/>
      <dgm:spPr/>
      <dgm:t>
        <a:bodyPr/>
        <a:lstStyle/>
        <a:p>
          <a:endParaRPr lang="en-US"/>
        </a:p>
      </dgm:t>
    </dgm:pt>
    <dgm:pt modelId="{1BCC4D2A-54DE-4FD1-8B98-314EF605418F}" type="sibTrans" cxnId="{787C0368-B705-4279-AD57-5CCD03BA181F}">
      <dgm:prSet/>
      <dgm:spPr/>
      <dgm:t>
        <a:bodyPr/>
        <a:lstStyle/>
        <a:p>
          <a:endParaRPr lang="en-US"/>
        </a:p>
      </dgm:t>
    </dgm:pt>
    <dgm:pt modelId="{12EEB70D-6EB8-4AA4-B1C6-462EADE5A769}">
      <dgm:prSet/>
      <dgm:spPr/>
      <dgm:t>
        <a:bodyPr/>
        <a:lstStyle/>
        <a:p>
          <a:r>
            <a:rPr lang="en-US" i="1" dirty="0"/>
            <a:t>Chunk</a:t>
          </a:r>
          <a:r>
            <a:rPr lang="en-US" dirty="0"/>
            <a:t> is what </a:t>
          </a:r>
          <a:r>
            <a:rPr lang="en-US" dirty="0" err="1"/>
            <a:t>GLibC</a:t>
          </a:r>
          <a:r>
            <a:rPr lang="en-US" dirty="0"/>
            <a:t> sees (ptr to chunk and metadata)</a:t>
          </a:r>
        </a:p>
      </dgm:t>
    </dgm:pt>
    <dgm:pt modelId="{F1D8F652-C83E-44F4-AD8C-8A91F63894AF}" type="parTrans" cxnId="{3EA20C67-D7F2-4150-B3C2-E8B57C723E44}">
      <dgm:prSet/>
      <dgm:spPr/>
      <dgm:t>
        <a:bodyPr/>
        <a:lstStyle/>
        <a:p>
          <a:endParaRPr lang="en-US"/>
        </a:p>
      </dgm:t>
    </dgm:pt>
    <dgm:pt modelId="{9E1C2CAF-1AE6-4154-B569-2190B7948D3D}" type="sibTrans" cxnId="{3EA20C67-D7F2-4150-B3C2-E8B57C723E44}">
      <dgm:prSet/>
      <dgm:spPr/>
      <dgm:t>
        <a:bodyPr/>
        <a:lstStyle/>
        <a:p>
          <a:endParaRPr lang="en-US"/>
        </a:p>
      </dgm:t>
    </dgm:pt>
    <dgm:pt modelId="{C29AAA63-1EB3-4096-B3BB-5B4A8EC35D6D}" type="pres">
      <dgm:prSet presAssocID="{FDE67438-D72A-42BE-8D78-B8300C12B31B}" presName="root" presStyleCnt="0">
        <dgm:presLayoutVars>
          <dgm:dir/>
          <dgm:resizeHandles val="exact"/>
        </dgm:presLayoutVars>
      </dgm:prSet>
      <dgm:spPr/>
    </dgm:pt>
    <dgm:pt modelId="{E2E3331E-7497-47D0-8444-531EC64CA38A}" type="pres">
      <dgm:prSet presAssocID="{524C1239-4EE6-406E-9A6B-BDF89FC92E6E}" presName="compNode" presStyleCnt="0"/>
      <dgm:spPr/>
    </dgm:pt>
    <dgm:pt modelId="{8D993272-B19D-4A5C-96B8-8778A221B485}" type="pres">
      <dgm:prSet presAssocID="{524C1239-4EE6-406E-9A6B-BDF89FC92E6E}" presName="bgRect" presStyleLbl="bgShp" presStyleIdx="0" presStyleCnt="3"/>
      <dgm:spPr/>
    </dgm:pt>
    <dgm:pt modelId="{215CCB9D-6F9F-4284-B7B7-976839F7985B}" type="pres">
      <dgm:prSet presAssocID="{524C1239-4EE6-406E-9A6B-BDF89FC92E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214E86CE-06C4-4D04-821D-3181A63F3616}" type="pres">
      <dgm:prSet presAssocID="{524C1239-4EE6-406E-9A6B-BDF89FC92E6E}" presName="spaceRect" presStyleCnt="0"/>
      <dgm:spPr/>
    </dgm:pt>
    <dgm:pt modelId="{64AC661D-40F3-4950-9923-47FD326EABF0}" type="pres">
      <dgm:prSet presAssocID="{524C1239-4EE6-406E-9A6B-BDF89FC92E6E}" presName="parTx" presStyleLbl="revTx" presStyleIdx="0" presStyleCnt="6">
        <dgm:presLayoutVars>
          <dgm:chMax val="0"/>
          <dgm:chPref val="0"/>
        </dgm:presLayoutVars>
      </dgm:prSet>
      <dgm:spPr/>
    </dgm:pt>
    <dgm:pt modelId="{05926425-F97F-4DFB-8F7A-4D2126D60AC7}" type="pres">
      <dgm:prSet presAssocID="{524C1239-4EE6-406E-9A6B-BDF89FC92E6E}" presName="desTx" presStyleLbl="revTx" presStyleIdx="1" presStyleCnt="6">
        <dgm:presLayoutVars/>
      </dgm:prSet>
      <dgm:spPr/>
    </dgm:pt>
    <dgm:pt modelId="{A7F8069A-3CCE-4E6C-A803-E5E15E323C4F}" type="pres">
      <dgm:prSet presAssocID="{E1BC070F-621D-4DFB-A3EF-A05E3803FFD2}" presName="sibTrans" presStyleCnt="0"/>
      <dgm:spPr/>
    </dgm:pt>
    <dgm:pt modelId="{A911A590-1960-499A-AB44-D23E35DA8305}" type="pres">
      <dgm:prSet presAssocID="{78E29F90-6F93-4BE8-836C-BB49373A9FEC}" presName="compNode" presStyleCnt="0"/>
      <dgm:spPr/>
    </dgm:pt>
    <dgm:pt modelId="{F403885A-0CC1-4AEB-BDA9-683CF544FB1D}" type="pres">
      <dgm:prSet presAssocID="{78E29F90-6F93-4BE8-836C-BB49373A9FEC}" presName="bgRect" presStyleLbl="bgShp" presStyleIdx="1" presStyleCnt="3"/>
      <dgm:spPr/>
    </dgm:pt>
    <dgm:pt modelId="{91CAAC7D-F6B7-4B44-AE19-994DA5FBE919}" type="pres">
      <dgm:prSet presAssocID="{78E29F90-6F93-4BE8-836C-BB49373A9F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49DCECA-CBB5-4D73-A7C8-E5956337FF2A}" type="pres">
      <dgm:prSet presAssocID="{78E29F90-6F93-4BE8-836C-BB49373A9FEC}" presName="spaceRect" presStyleCnt="0"/>
      <dgm:spPr/>
    </dgm:pt>
    <dgm:pt modelId="{B411B520-C8E4-4F7F-9262-29CF3A0A92D9}" type="pres">
      <dgm:prSet presAssocID="{78E29F90-6F93-4BE8-836C-BB49373A9FEC}" presName="parTx" presStyleLbl="revTx" presStyleIdx="2" presStyleCnt="6">
        <dgm:presLayoutVars>
          <dgm:chMax val="0"/>
          <dgm:chPref val="0"/>
        </dgm:presLayoutVars>
      </dgm:prSet>
      <dgm:spPr/>
    </dgm:pt>
    <dgm:pt modelId="{37DC4AD6-07C7-4CDD-A0CF-5890591C2CD2}" type="pres">
      <dgm:prSet presAssocID="{78E29F90-6F93-4BE8-836C-BB49373A9FEC}" presName="desTx" presStyleLbl="revTx" presStyleIdx="3" presStyleCnt="6">
        <dgm:presLayoutVars/>
      </dgm:prSet>
      <dgm:spPr/>
    </dgm:pt>
    <dgm:pt modelId="{D6D25888-8996-4613-82A8-D6D46BE6FA8B}" type="pres">
      <dgm:prSet presAssocID="{5D630AE4-52B4-4D48-9016-F53F108AEB0F}" presName="sibTrans" presStyleCnt="0"/>
      <dgm:spPr/>
    </dgm:pt>
    <dgm:pt modelId="{CD6E55D3-03C0-4E18-872F-B5ED22B16791}" type="pres">
      <dgm:prSet presAssocID="{6C3786A4-D53D-4FC1-BC6D-3ACA7B5E0114}" presName="compNode" presStyleCnt="0"/>
      <dgm:spPr/>
    </dgm:pt>
    <dgm:pt modelId="{AB4D3B9E-38E6-49CF-849C-8EB948866198}" type="pres">
      <dgm:prSet presAssocID="{6C3786A4-D53D-4FC1-BC6D-3ACA7B5E0114}" presName="bgRect" presStyleLbl="bgShp" presStyleIdx="2" presStyleCnt="3"/>
      <dgm:spPr/>
    </dgm:pt>
    <dgm:pt modelId="{F24F61A0-1B22-4603-A85A-7E4D6193382F}" type="pres">
      <dgm:prSet presAssocID="{6C3786A4-D53D-4FC1-BC6D-3ACA7B5E01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489F5C9-1F86-42F0-8965-329E6DF67968}" type="pres">
      <dgm:prSet presAssocID="{6C3786A4-D53D-4FC1-BC6D-3ACA7B5E0114}" presName="spaceRect" presStyleCnt="0"/>
      <dgm:spPr/>
    </dgm:pt>
    <dgm:pt modelId="{C7E5874D-A16D-4E7B-A2BD-89146F3BC969}" type="pres">
      <dgm:prSet presAssocID="{6C3786A4-D53D-4FC1-BC6D-3ACA7B5E0114}" presName="parTx" presStyleLbl="revTx" presStyleIdx="4" presStyleCnt="6">
        <dgm:presLayoutVars>
          <dgm:chMax val="0"/>
          <dgm:chPref val="0"/>
        </dgm:presLayoutVars>
      </dgm:prSet>
      <dgm:spPr/>
    </dgm:pt>
    <dgm:pt modelId="{EF07ADB5-22C2-4E3B-960E-58E6C922FCCD}" type="pres">
      <dgm:prSet presAssocID="{6C3786A4-D53D-4FC1-BC6D-3ACA7B5E0114}" presName="desTx" presStyleLbl="revTx" presStyleIdx="5" presStyleCnt="6">
        <dgm:presLayoutVars/>
      </dgm:prSet>
      <dgm:spPr/>
    </dgm:pt>
  </dgm:ptLst>
  <dgm:cxnLst>
    <dgm:cxn modelId="{75BA8B03-AAE9-48D8-9270-1A68E7AA37B3}" srcId="{FDE67438-D72A-42BE-8D78-B8300C12B31B}" destId="{524C1239-4EE6-406E-9A6B-BDF89FC92E6E}" srcOrd="0" destOrd="0" parTransId="{F87DF786-3A8F-490A-83DB-0151DFCAA1DA}" sibTransId="{E1BC070F-621D-4DFB-A3EF-A05E3803FFD2}"/>
    <dgm:cxn modelId="{918AD305-5E39-4B4A-9FC8-B834AEF3A78E}" type="presOf" srcId="{524C1239-4EE6-406E-9A6B-BDF89FC92E6E}" destId="{64AC661D-40F3-4950-9923-47FD326EABF0}" srcOrd="0" destOrd="0" presId="urn:microsoft.com/office/officeart/2018/2/layout/IconVerticalSolidList"/>
    <dgm:cxn modelId="{A822A215-1C88-4687-9E2E-01D004874B80}" srcId="{524C1239-4EE6-406E-9A6B-BDF89FC92E6E}" destId="{7A098F53-5F00-4390-BABF-0D968E5345C8}" srcOrd="1" destOrd="0" parTransId="{433B3B88-22CD-4556-84A1-986E2B188A8E}" sibTransId="{52597712-EB6B-4D4C-8DF4-0600A6307807}"/>
    <dgm:cxn modelId="{64B0E323-4BFE-4EA2-A6F4-6D818B2A83C1}" type="presOf" srcId="{73E8ACCF-303F-4B07-80E4-468D99C7E30B}" destId="{05926425-F97F-4DFB-8F7A-4D2126D60AC7}" srcOrd="0" destOrd="0" presId="urn:microsoft.com/office/officeart/2018/2/layout/IconVerticalSolidList"/>
    <dgm:cxn modelId="{3701C546-9102-4F81-9BFB-088875D5A427}" type="presOf" srcId="{12EEB70D-6EB8-4AA4-B1C6-462EADE5A769}" destId="{EF07ADB5-22C2-4E3B-960E-58E6C922FCCD}" srcOrd="0" destOrd="1" presId="urn:microsoft.com/office/officeart/2018/2/layout/IconVerticalSolidList"/>
    <dgm:cxn modelId="{0DCDF94B-043C-4729-B24F-AAE817ADD9FB}" srcId="{78E29F90-6F93-4BE8-836C-BB49373A9FEC}" destId="{AC11FA36-1B15-4432-ADAF-072E0A2E57AE}" srcOrd="0" destOrd="0" parTransId="{4165E690-8EA0-4FB0-A558-B01BF92554A7}" sibTransId="{9A08866B-B46A-4EDA-8C93-81A989762CA5}"/>
    <dgm:cxn modelId="{A3E1B655-C312-4526-AFBD-1319B0352D4E}" type="presOf" srcId="{FDE67438-D72A-42BE-8D78-B8300C12B31B}" destId="{C29AAA63-1EB3-4096-B3BB-5B4A8EC35D6D}" srcOrd="0" destOrd="0" presId="urn:microsoft.com/office/officeart/2018/2/layout/IconVerticalSolidList"/>
    <dgm:cxn modelId="{36EAA657-09B0-49AD-A7DE-5CACCDCE6B8A}" type="presOf" srcId="{78E29F90-6F93-4BE8-836C-BB49373A9FEC}" destId="{B411B520-C8E4-4F7F-9262-29CF3A0A92D9}" srcOrd="0" destOrd="0" presId="urn:microsoft.com/office/officeart/2018/2/layout/IconVerticalSolidList"/>
    <dgm:cxn modelId="{3EA20C67-D7F2-4150-B3C2-E8B57C723E44}" srcId="{6C3786A4-D53D-4FC1-BC6D-3ACA7B5E0114}" destId="{12EEB70D-6EB8-4AA4-B1C6-462EADE5A769}" srcOrd="1" destOrd="0" parTransId="{F1D8F652-C83E-44F4-AD8C-8A91F63894AF}" sibTransId="{9E1C2CAF-1AE6-4154-B569-2190B7948D3D}"/>
    <dgm:cxn modelId="{787C0368-B705-4279-AD57-5CCD03BA181F}" srcId="{6C3786A4-D53D-4FC1-BC6D-3ACA7B5E0114}" destId="{1B65AD6D-1581-4E17-8DAE-CE00F0A040D1}" srcOrd="0" destOrd="0" parTransId="{05EA1188-48C5-4BB1-A9A7-96A242B6B7D6}" sibTransId="{1BCC4D2A-54DE-4FD1-8B98-314EF605418F}"/>
    <dgm:cxn modelId="{C3BEAB7B-F5A2-458E-B75F-023EE3018A7B}" srcId="{FDE67438-D72A-42BE-8D78-B8300C12B31B}" destId="{78E29F90-6F93-4BE8-836C-BB49373A9FEC}" srcOrd="1" destOrd="0" parTransId="{31EC5924-5C33-4219-88E9-95564C433DAD}" sibTransId="{5D630AE4-52B4-4D48-9016-F53F108AEB0F}"/>
    <dgm:cxn modelId="{E1CA5C7F-8991-4DA4-8D7B-FEBC16B9251D}" type="presOf" srcId="{6C3786A4-D53D-4FC1-BC6D-3ACA7B5E0114}" destId="{C7E5874D-A16D-4E7B-A2BD-89146F3BC969}" srcOrd="0" destOrd="0" presId="urn:microsoft.com/office/officeart/2018/2/layout/IconVerticalSolidList"/>
    <dgm:cxn modelId="{DFFB118A-846C-49A6-9934-AFA8BAA285B3}" srcId="{524C1239-4EE6-406E-9A6B-BDF89FC92E6E}" destId="{73E8ACCF-303F-4B07-80E4-468D99C7E30B}" srcOrd="0" destOrd="0" parTransId="{FBBE4B55-28FD-44B2-A20B-30AD10D21B99}" sibTransId="{3F6F8B45-B594-4372-98C5-015D6C8C5C01}"/>
    <dgm:cxn modelId="{6FE4668A-37B6-4089-80C6-CECB505D1790}" type="presOf" srcId="{7A098F53-5F00-4390-BABF-0D968E5345C8}" destId="{05926425-F97F-4DFB-8F7A-4D2126D60AC7}" srcOrd="0" destOrd="1" presId="urn:microsoft.com/office/officeart/2018/2/layout/IconVerticalSolidList"/>
    <dgm:cxn modelId="{28BB2B8D-7DEF-4F9F-A5D2-5C1C1A13DE58}" srcId="{FDE67438-D72A-42BE-8D78-B8300C12B31B}" destId="{6C3786A4-D53D-4FC1-BC6D-3ACA7B5E0114}" srcOrd="2" destOrd="0" parTransId="{95F6F6F8-BE79-4D04-BAB1-FC24B149310B}" sibTransId="{4E57CB3F-A9A3-40FD-8737-EA21B1A37960}"/>
    <dgm:cxn modelId="{C2F9DAAB-C297-495A-9554-D145F925EB6D}" type="presOf" srcId="{1B65AD6D-1581-4E17-8DAE-CE00F0A040D1}" destId="{EF07ADB5-22C2-4E3B-960E-58E6C922FCCD}" srcOrd="0" destOrd="0" presId="urn:microsoft.com/office/officeart/2018/2/layout/IconVerticalSolidList"/>
    <dgm:cxn modelId="{9A52E4AD-C6DD-49C7-AF22-43AF2B2B5AE4}" type="presOf" srcId="{AC11FA36-1B15-4432-ADAF-072E0A2E57AE}" destId="{37DC4AD6-07C7-4CDD-A0CF-5890591C2CD2}" srcOrd="0" destOrd="0" presId="urn:microsoft.com/office/officeart/2018/2/layout/IconVerticalSolidList"/>
    <dgm:cxn modelId="{4A62EBBF-B604-4DFE-9AAB-F9E46032CDF5}" srcId="{78E29F90-6F93-4BE8-836C-BB49373A9FEC}" destId="{CC0CE465-17F9-4F4A-87DA-7528A0633978}" srcOrd="1" destOrd="0" parTransId="{5DA80F21-6D96-4A1E-97D1-AB736EE5538B}" sibTransId="{D585ADFE-5E7B-4798-A0D7-3B4B9A5DBD79}"/>
    <dgm:cxn modelId="{23889CED-CC31-41A0-899C-FD1109A1D49E}" type="presOf" srcId="{CC0CE465-17F9-4F4A-87DA-7528A0633978}" destId="{37DC4AD6-07C7-4CDD-A0CF-5890591C2CD2}" srcOrd="0" destOrd="1" presId="urn:microsoft.com/office/officeart/2018/2/layout/IconVerticalSolidList"/>
    <dgm:cxn modelId="{0CF3E1AA-E5EB-48E0-8E2C-9F2273DD29EF}" type="presParOf" srcId="{C29AAA63-1EB3-4096-B3BB-5B4A8EC35D6D}" destId="{E2E3331E-7497-47D0-8444-531EC64CA38A}" srcOrd="0" destOrd="0" presId="urn:microsoft.com/office/officeart/2018/2/layout/IconVerticalSolidList"/>
    <dgm:cxn modelId="{9990699D-1CCB-4571-BBDB-A6422AE7C7E5}" type="presParOf" srcId="{E2E3331E-7497-47D0-8444-531EC64CA38A}" destId="{8D993272-B19D-4A5C-96B8-8778A221B485}" srcOrd="0" destOrd="0" presId="urn:microsoft.com/office/officeart/2018/2/layout/IconVerticalSolidList"/>
    <dgm:cxn modelId="{37BA0E3D-490A-4676-AF70-B3C8E5250190}" type="presParOf" srcId="{E2E3331E-7497-47D0-8444-531EC64CA38A}" destId="{215CCB9D-6F9F-4284-B7B7-976839F7985B}" srcOrd="1" destOrd="0" presId="urn:microsoft.com/office/officeart/2018/2/layout/IconVerticalSolidList"/>
    <dgm:cxn modelId="{DD0AA5F1-BA46-47C1-9174-B9E883895FA6}" type="presParOf" srcId="{E2E3331E-7497-47D0-8444-531EC64CA38A}" destId="{214E86CE-06C4-4D04-821D-3181A63F3616}" srcOrd="2" destOrd="0" presId="urn:microsoft.com/office/officeart/2018/2/layout/IconVerticalSolidList"/>
    <dgm:cxn modelId="{E56470C8-10D8-451D-A094-22A89B1CDE70}" type="presParOf" srcId="{E2E3331E-7497-47D0-8444-531EC64CA38A}" destId="{64AC661D-40F3-4950-9923-47FD326EABF0}" srcOrd="3" destOrd="0" presId="urn:microsoft.com/office/officeart/2018/2/layout/IconVerticalSolidList"/>
    <dgm:cxn modelId="{CF70D5EE-4E1B-45E1-B1F8-92E5C339D78A}" type="presParOf" srcId="{E2E3331E-7497-47D0-8444-531EC64CA38A}" destId="{05926425-F97F-4DFB-8F7A-4D2126D60AC7}" srcOrd="4" destOrd="0" presId="urn:microsoft.com/office/officeart/2018/2/layout/IconVerticalSolidList"/>
    <dgm:cxn modelId="{5252F68D-E6A1-4708-87EF-A0C0B319FAFB}" type="presParOf" srcId="{C29AAA63-1EB3-4096-B3BB-5B4A8EC35D6D}" destId="{A7F8069A-3CCE-4E6C-A803-E5E15E323C4F}" srcOrd="1" destOrd="0" presId="urn:microsoft.com/office/officeart/2018/2/layout/IconVerticalSolidList"/>
    <dgm:cxn modelId="{5A8E8B77-8DAA-42B9-A1CF-CB220E680A7A}" type="presParOf" srcId="{C29AAA63-1EB3-4096-B3BB-5B4A8EC35D6D}" destId="{A911A590-1960-499A-AB44-D23E35DA8305}" srcOrd="2" destOrd="0" presId="urn:microsoft.com/office/officeart/2018/2/layout/IconVerticalSolidList"/>
    <dgm:cxn modelId="{1ED4DD48-40AA-4E81-8D0B-C67705614DFF}" type="presParOf" srcId="{A911A590-1960-499A-AB44-D23E35DA8305}" destId="{F403885A-0CC1-4AEB-BDA9-683CF544FB1D}" srcOrd="0" destOrd="0" presId="urn:microsoft.com/office/officeart/2018/2/layout/IconVerticalSolidList"/>
    <dgm:cxn modelId="{CA46FC78-8844-4756-825B-349C4FD73CCC}" type="presParOf" srcId="{A911A590-1960-499A-AB44-D23E35DA8305}" destId="{91CAAC7D-F6B7-4B44-AE19-994DA5FBE919}" srcOrd="1" destOrd="0" presId="urn:microsoft.com/office/officeart/2018/2/layout/IconVerticalSolidList"/>
    <dgm:cxn modelId="{B311C6A1-1137-434C-9E36-673DE3A72740}" type="presParOf" srcId="{A911A590-1960-499A-AB44-D23E35DA8305}" destId="{749DCECA-CBB5-4D73-A7C8-E5956337FF2A}" srcOrd="2" destOrd="0" presId="urn:microsoft.com/office/officeart/2018/2/layout/IconVerticalSolidList"/>
    <dgm:cxn modelId="{EBA91FB3-6AB7-45FE-9C73-B292312F3EAB}" type="presParOf" srcId="{A911A590-1960-499A-AB44-D23E35DA8305}" destId="{B411B520-C8E4-4F7F-9262-29CF3A0A92D9}" srcOrd="3" destOrd="0" presId="urn:microsoft.com/office/officeart/2018/2/layout/IconVerticalSolidList"/>
    <dgm:cxn modelId="{1E1A9183-EB93-41E2-A342-9F97225EF3BD}" type="presParOf" srcId="{A911A590-1960-499A-AB44-D23E35DA8305}" destId="{37DC4AD6-07C7-4CDD-A0CF-5890591C2CD2}" srcOrd="4" destOrd="0" presId="urn:microsoft.com/office/officeart/2018/2/layout/IconVerticalSolidList"/>
    <dgm:cxn modelId="{4C22E9A0-FA9F-42E5-B931-ACDF8B31902D}" type="presParOf" srcId="{C29AAA63-1EB3-4096-B3BB-5B4A8EC35D6D}" destId="{D6D25888-8996-4613-82A8-D6D46BE6FA8B}" srcOrd="3" destOrd="0" presId="urn:microsoft.com/office/officeart/2018/2/layout/IconVerticalSolidList"/>
    <dgm:cxn modelId="{D0F32953-8EA8-4D06-9C37-EAF4EEC78CD0}" type="presParOf" srcId="{C29AAA63-1EB3-4096-B3BB-5B4A8EC35D6D}" destId="{CD6E55D3-03C0-4E18-872F-B5ED22B16791}" srcOrd="4" destOrd="0" presId="urn:microsoft.com/office/officeart/2018/2/layout/IconVerticalSolidList"/>
    <dgm:cxn modelId="{12579429-1906-4564-A4B2-9CDC8A01C902}" type="presParOf" srcId="{CD6E55D3-03C0-4E18-872F-B5ED22B16791}" destId="{AB4D3B9E-38E6-49CF-849C-8EB948866198}" srcOrd="0" destOrd="0" presId="urn:microsoft.com/office/officeart/2018/2/layout/IconVerticalSolidList"/>
    <dgm:cxn modelId="{2F4DA5BA-200A-4556-B701-E96B13C976DF}" type="presParOf" srcId="{CD6E55D3-03C0-4E18-872F-B5ED22B16791}" destId="{F24F61A0-1B22-4603-A85A-7E4D6193382F}" srcOrd="1" destOrd="0" presId="urn:microsoft.com/office/officeart/2018/2/layout/IconVerticalSolidList"/>
    <dgm:cxn modelId="{2BCA718F-4644-4987-849F-10A51C2A8C17}" type="presParOf" srcId="{CD6E55D3-03C0-4E18-872F-B5ED22B16791}" destId="{B489F5C9-1F86-42F0-8965-329E6DF67968}" srcOrd="2" destOrd="0" presId="urn:microsoft.com/office/officeart/2018/2/layout/IconVerticalSolidList"/>
    <dgm:cxn modelId="{4CC27AA9-CFE4-4C59-B1A8-3F996BB00549}" type="presParOf" srcId="{CD6E55D3-03C0-4E18-872F-B5ED22B16791}" destId="{C7E5874D-A16D-4E7B-A2BD-89146F3BC969}" srcOrd="3" destOrd="0" presId="urn:microsoft.com/office/officeart/2018/2/layout/IconVerticalSolidList"/>
    <dgm:cxn modelId="{E34A92EF-AABB-4D36-9FDD-93691493CE29}" type="presParOf" srcId="{CD6E55D3-03C0-4E18-872F-B5ED22B16791}" destId="{EF07ADB5-22C2-4E3B-960E-58E6C922FCC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1635926-F5D5-4824-9A4C-069AD8D430E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D147C4E-1C69-4CE1-ABD5-CACC0C5B4C8D}">
      <dgm:prSet/>
      <dgm:spPr/>
      <dgm:t>
        <a:bodyPr/>
        <a:lstStyle/>
        <a:p>
          <a:pPr>
            <a:defRPr cap="all"/>
          </a:pPr>
          <a:r>
            <a:rPr lang="en-US" dirty="0"/>
            <a:t>Remove (free) the </a:t>
          </a:r>
          <a:r>
            <a:rPr lang="en-US" dirty="0" err="1"/>
            <a:t>jelly_ptr</a:t>
          </a:r>
          <a:r>
            <a:rPr lang="en-US" dirty="0"/>
            <a:t> (chunk) that we falsely created</a:t>
          </a:r>
        </a:p>
      </dgm:t>
    </dgm:pt>
    <dgm:pt modelId="{FF3E87A8-D9ED-4B1D-943D-28C051C1BC48}" type="parTrans" cxnId="{0C9DF021-755E-4481-9A7A-0AE9FB1F58D6}">
      <dgm:prSet/>
      <dgm:spPr/>
      <dgm:t>
        <a:bodyPr/>
        <a:lstStyle/>
        <a:p>
          <a:endParaRPr lang="en-US"/>
        </a:p>
      </dgm:t>
    </dgm:pt>
    <dgm:pt modelId="{9A269A7D-08B1-462E-8097-AFF5D86EF04B}" type="sibTrans" cxnId="{0C9DF021-755E-4481-9A7A-0AE9FB1F58D6}">
      <dgm:prSet/>
      <dgm:spPr/>
      <dgm:t>
        <a:bodyPr/>
        <a:lstStyle/>
        <a:p>
          <a:endParaRPr lang="en-US"/>
        </a:p>
      </dgm:t>
    </dgm:pt>
    <dgm:pt modelId="{6A7F58D8-5C4E-4CB1-B222-059D106BEF78}">
      <dgm:prSet/>
      <dgm:spPr/>
      <dgm:t>
        <a:bodyPr/>
        <a:lstStyle/>
        <a:p>
          <a:pPr>
            <a:defRPr cap="all"/>
          </a:pPr>
          <a:r>
            <a:rPr lang="en-US" dirty="0"/>
            <a:t>Will be added to 0x50 </a:t>
          </a:r>
          <a:r>
            <a:rPr lang="en-US" dirty="0" err="1"/>
            <a:t>tcache</a:t>
          </a:r>
          <a:r>
            <a:rPr lang="en-US" dirty="0"/>
            <a:t> bin</a:t>
          </a:r>
        </a:p>
      </dgm:t>
    </dgm:pt>
    <dgm:pt modelId="{BC59EBC2-869C-4B76-94E3-A26746807629}" type="parTrans" cxnId="{911557C5-C50A-4CDC-A45B-9F2919C87D2A}">
      <dgm:prSet/>
      <dgm:spPr/>
      <dgm:t>
        <a:bodyPr/>
        <a:lstStyle/>
        <a:p>
          <a:endParaRPr lang="en-US"/>
        </a:p>
      </dgm:t>
    </dgm:pt>
    <dgm:pt modelId="{7FDCCE52-0377-4321-9CF2-8F3F668137D7}" type="sibTrans" cxnId="{911557C5-C50A-4CDC-A45B-9F2919C87D2A}">
      <dgm:prSet/>
      <dgm:spPr/>
      <dgm:t>
        <a:bodyPr/>
        <a:lstStyle/>
        <a:p>
          <a:endParaRPr lang="en-US"/>
        </a:p>
      </dgm:t>
    </dgm:pt>
    <dgm:pt modelId="{BF64BC5B-D760-4A54-B529-93E297F3B2A8}">
      <dgm:prSet/>
      <dgm:spPr/>
      <dgm:t>
        <a:bodyPr/>
        <a:lstStyle/>
        <a:p>
          <a:pPr>
            <a:defRPr cap="all"/>
          </a:pPr>
          <a:r>
            <a:rPr lang="en-US" dirty="0"/>
            <a:t>Review a sandwich (will now be inside of </a:t>
          </a:r>
          <a:r>
            <a:rPr lang="en-US" i="1" dirty="0" err="1"/>
            <a:t>critic_name</a:t>
          </a:r>
          <a:r>
            <a:rPr lang="en-US" i="1" dirty="0"/>
            <a:t>)</a:t>
          </a:r>
          <a:endParaRPr lang="en-US" dirty="0"/>
        </a:p>
      </dgm:t>
    </dgm:pt>
    <dgm:pt modelId="{221B9298-8215-4D3E-A117-B86DAC2607EA}" type="parTrans" cxnId="{EE10E997-3413-44E1-80ED-81CE11FDD29C}">
      <dgm:prSet/>
      <dgm:spPr/>
      <dgm:t>
        <a:bodyPr/>
        <a:lstStyle/>
        <a:p>
          <a:endParaRPr lang="en-US"/>
        </a:p>
      </dgm:t>
    </dgm:pt>
    <dgm:pt modelId="{EC267FD7-B8B4-4EAB-9733-4DB22DB944CA}" type="sibTrans" cxnId="{EE10E997-3413-44E1-80ED-81CE11FDD29C}">
      <dgm:prSet/>
      <dgm:spPr/>
      <dgm:t>
        <a:bodyPr/>
        <a:lstStyle/>
        <a:p>
          <a:endParaRPr lang="en-US"/>
        </a:p>
      </dgm:t>
    </dgm:pt>
    <dgm:pt modelId="{6ADE2D9F-D362-4BE1-87DE-95CC77809752}" type="pres">
      <dgm:prSet presAssocID="{A1635926-F5D5-4824-9A4C-069AD8D430EE}" presName="root" presStyleCnt="0">
        <dgm:presLayoutVars>
          <dgm:dir/>
          <dgm:resizeHandles val="exact"/>
        </dgm:presLayoutVars>
      </dgm:prSet>
      <dgm:spPr/>
    </dgm:pt>
    <dgm:pt modelId="{49BEDDF4-7BCE-4290-94D2-74885A3C17B9}" type="pres">
      <dgm:prSet presAssocID="{AD147C4E-1C69-4CE1-ABD5-CACC0C5B4C8D}" presName="compNode" presStyleCnt="0"/>
      <dgm:spPr/>
    </dgm:pt>
    <dgm:pt modelId="{393D8AC7-536C-4993-BEDF-D14E95CB5B8E}" type="pres">
      <dgm:prSet presAssocID="{AD147C4E-1C69-4CE1-ABD5-CACC0C5B4C8D}" presName="iconBgRect" presStyleLbl="bgShp" presStyleIdx="0" presStyleCnt="3"/>
      <dgm:spPr/>
    </dgm:pt>
    <dgm:pt modelId="{B6110EC9-A7B2-4D41-93AA-2E0D7C35E4DC}" type="pres">
      <dgm:prSet presAssocID="{AD147C4E-1C69-4CE1-ABD5-CACC0C5B4C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E1DA8756-74F6-4F1A-8550-EFAD553EEB8F}" type="pres">
      <dgm:prSet presAssocID="{AD147C4E-1C69-4CE1-ABD5-CACC0C5B4C8D}" presName="spaceRect" presStyleCnt="0"/>
      <dgm:spPr/>
    </dgm:pt>
    <dgm:pt modelId="{AF757F19-ED64-4073-AC06-D592B812B910}" type="pres">
      <dgm:prSet presAssocID="{AD147C4E-1C69-4CE1-ABD5-CACC0C5B4C8D}" presName="textRect" presStyleLbl="revTx" presStyleIdx="0" presStyleCnt="3">
        <dgm:presLayoutVars>
          <dgm:chMax val="1"/>
          <dgm:chPref val="1"/>
        </dgm:presLayoutVars>
      </dgm:prSet>
      <dgm:spPr/>
    </dgm:pt>
    <dgm:pt modelId="{24415875-D6CE-43FE-8E58-22251640B462}" type="pres">
      <dgm:prSet presAssocID="{9A269A7D-08B1-462E-8097-AFF5D86EF04B}" presName="sibTrans" presStyleCnt="0"/>
      <dgm:spPr/>
    </dgm:pt>
    <dgm:pt modelId="{198AAD17-8584-444D-A7F8-FC4788635670}" type="pres">
      <dgm:prSet presAssocID="{6A7F58D8-5C4E-4CB1-B222-059D106BEF78}" presName="compNode" presStyleCnt="0"/>
      <dgm:spPr/>
    </dgm:pt>
    <dgm:pt modelId="{5E4F0C9F-FB04-4843-893A-53B6EDF35BB6}" type="pres">
      <dgm:prSet presAssocID="{6A7F58D8-5C4E-4CB1-B222-059D106BEF78}" presName="iconBgRect" presStyleLbl="bgShp" presStyleIdx="1" presStyleCnt="3"/>
      <dgm:spPr/>
    </dgm:pt>
    <dgm:pt modelId="{8F5D5C9F-7CD2-4370-A878-F2416064F6EB}" type="pres">
      <dgm:prSet presAssocID="{6A7F58D8-5C4E-4CB1-B222-059D106BEF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5ABCC575-B952-4933-B48E-F32EB921D16D}" type="pres">
      <dgm:prSet presAssocID="{6A7F58D8-5C4E-4CB1-B222-059D106BEF78}" presName="spaceRect" presStyleCnt="0"/>
      <dgm:spPr/>
    </dgm:pt>
    <dgm:pt modelId="{E0BD2B33-AEC4-4229-A85E-D7FAD684A566}" type="pres">
      <dgm:prSet presAssocID="{6A7F58D8-5C4E-4CB1-B222-059D106BEF78}" presName="textRect" presStyleLbl="revTx" presStyleIdx="1" presStyleCnt="3">
        <dgm:presLayoutVars>
          <dgm:chMax val="1"/>
          <dgm:chPref val="1"/>
        </dgm:presLayoutVars>
      </dgm:prSet>
      <dgm:spPr/>
    </dgm:pt>
    <dgm:pt modelId="{F514CEF3-2DB1-4F6A-9CFC-5E490DB57683}" type="pres">
      <dgm:prSet presAssocID="{7FDCCE52-0377-4321-9CF2-8F3F668137D7}" presName="sibTrans" presStyleCnt="0"/>
      <dgm:spPr/>
    </dgm:pt>
    <dgm:pt modelId="{F0C78672-ED22-4545-8311-32B9D016A696}" type="pres">
      <dgm:prSet presAssocID="{BF64BC5B-D760-4A54-B529-93E297F3B2A8}" presName="compNode" presStyleCnt="0"/>
      <dgm:spPr/>
    </dgm:pt>
    <dgm:pt modelId="{E349FB6F-15DC-4E59-AAFC-7D44B0EC6DF7}" type="pres">
      <dgm:prSet presAssocID="{BF64BC5B-D760-4A54-B529-93E297F3B2A8}" presName="iconBgRect" presStyleLbl="bgShp" presStyleIdx="2" presStyleCnt="3"/>
      <dgm:spPr/>
    </dgm:pt>
    <dgm:pt modelId="{83B41193-F459-450A-B6D8-412D05DD895D}" type="pres">
      <dgm:prSet presAssocID="{BF64BC5B-D760-4A54-B529-93E297F3B2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Eating"/>
        </a:ext>
      </dgm:extLst>
    </dgm:pt>
    <dgm:pt modelId="{DC4CECCF-AD95-41B8-969F-57E0C3C7E498}" type="pres">
      <dgm:prSet presAssocID="{BF64BC5B-D760-4A54-B529-93E297F3B2A8}" presName="spaceRect" presStyleCnt="0"/>
      <dgm:spPr/>
    </dgm:pt>
    <dgm:pt modelId="{F39F4D70-C270-4CE0-8578-3629C170AACA}" type="pres">
      <dgm:prSet presAssocID="{BF64BC5B-D760-4A54-B529-93E297F3B2A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2D45201-B79E-4FC7-AC45-1E4B626C7275}" type="presOf" srcId="{BF64BC5B-D760-4A54-B529-93E297F3B2A8}" destId="{F39F4D70-C270-4CE0-8578-3629C170AACA}" srcOrd="0" destOrd="0" presId="urn:microsoft.com/office/officeart/2018/5/layout/IconCircleLabelList"/>
    <dgm:cxn modelId="{0C9DF021-755E-4481-9A7A-0AE9FB1F58D6}" srcId="{A1635926-F5D5-4824-9A4C-069AD8D430EE}" destId="{AD147C4E-1C69-4CE1-ABD5-CACC0C5B4C8D}" srcOrd="0" destOrd="0" parTransId="{FF3E87A8-D9ED-4B1D-943D-28C051C1BC48}" sibTransId="{9A269A7D-08B1-462E-8097-AFF5D86EF04B}"/>
    <dgm:cxn modelId="{731E7A84-FEEC-47B9-BB5A-347A15131CC8}" type="presOf" srcId="{6A7F58D8-5C4E-4CB1-B222-059D106BEF78}" destId="{E0BD2B33-AEC4-4229-A85E-D7FAD684A566}" srcOrd="0" destOrd="0" presId="urn:microsoft.com/office/officeart/2018/5/layout/IconCircleLabelList"/>
    <dgm:cxn modelId="{EE10E997-3413-44E1-80ED-81CE11FDD29C}" srcId="{A1635926-F5D5-4824-9A4C-069AD8D430EE}" destId="{BF64BC5B-D760-4A54-B529-93E297F3B2A8}" srcOrd="2" destOrd="0" parTransId="{221B9298-8215-4D3E-A117-B86DAC2607EA}" sibTransId="{EC267FD7-B8B4-4EAB-9733-4DB22DB944CA}"/>
    <dgm:cxn modelId="{5D042EA7-2231-4783-9584-7A9E0ADE4E93}" type="presOf" srcId="{A1635926-F5D5-4824-9A4C-069AD8D430EE}" destId="{6ADE2D9F-D362-4BE1-87DE-95CC77809752}" srcOrd="0" destOrd="0" presId="urn:microsoft.com/office/officeart/2018/5/layout/IconCircleLabelList"/>
    <dgm:cxn modelId="{0AF507AF-61BD-45FF-8096-3051AB216DCD}" type="presOf" srcId="{AD147C4E-1C69-4CE1-ABD5-CACC0C5B4C8D}" destId="{AF757F19-ED64-4073-AC06-D592B812B910}" srcOrd="0" destOrd="0" presId="urn:microsoft.com/office/officeart/2018/5/layout/IconCircleLabelList"/>
    <dgm:cxn modelId="{911557C5-C50A-4CDC-A45B-9F2919C87D2A}" srcId="{A1635926-F5D5-4824-9A4C-069AD8D430EE}" destId="{6A7F58D8-5C4E-4CB1-B222-059D106BEF78}" srcOrd="1" destOrd="0" parTransId="{BC59EBC2-869C-4B76-94E3-A26746807629}" sibTransId="{7FDCCE52-0377-4321-9CF2-8F3F668137D7}"/>
    <dgm:cxn modelId="{FB9D08C8-3784-491E-9814-97AE446F4C65}" type="presParOf" srcId="{6ADE2D9F-D362-4BE1-87DE-95CC77809752}" destId="{49BEDDF4-7BCE-4290-94D2-74885A3C17B9}" srcOrd="0" destOrd="0" presId="urn:microsoft.com/office/officeart/2018/5/layout/IconCircleLabelList"/>
    <dgm:cxn modelId="{F6EE8A78-28AC-492B-9217-14E2BFF14BF7}" type="presParOf" srcId="{49BEDDF4-7BCE-4290-94D2-74885A3C17B9}" destId="{393D8AC7-536C-4993-BEDF-D14E95CB5B8E}" srcOrd="0" destOrd="0" presId="urn:microsoft.com/office/officeart/2018/5/layout/IconCircleLabelList"/>
    <dgm:cxn modelId="{12BCD6AA-4D22-4C62-80BC-EC1F7C4D63C4}" type="presParOf" srcId="{49BEDDF4-7BCE-4290-94D2-74885A3C17B9}" destId="{B6110EC9-A7B2-4D41-93AA-2E0D7C35E4DC}" srcOrd="1" destOrd="0" presId="urn:microsoft.com/office/officeart/2018/5/layout/IconCircleLabelList"/>
    <dgm:cxn modelId="{B37C0BE0-C6B8-4161-A699-F61423C13A03}" type="presParOf" srcId="{49BEDDF4-7BCE-4290-94D2-74885A3C17B9}" destId="{E1DA8756-74F6-4F1A-8550-EFAD553EEB8F}" srcOrd="2" destOrd="0" presId="urn:microsoft.com/office/officeart/2018/5/layout/IconCircleLabelList"/>
    <dgm:cxn modelId="{19C6A49E-8B4A-43E3-95B5-A0CE2851998E}" type="presParOf" srcId="{49BEDDF4-7BCE-4290-94D2-74885A3C17B9}" destId="{AF757F19-ED64-4073-AC06-D592B812B910}" srcOrd="3" destOrd="0" presId="urn:microsoft.com/office/officeart/2018/5/layout/IconCircleLabelList"/>
    <dgm:cxn modelId="{0D2FDA72-EC9B-4554-B52D-75A8ED7DF9D8}" type="presParOf" srcId="{6ADE2D9F-D362-4BE1-87DE-95CC77809752}" destId="{24415875-D6CE-43FE-8E58-22251640B462}" srcOrd="1" destOrd="0" presId="urn:microsoft.com/office/officeart/2018/5/layout/IconCircleLabelList"/>
    <dgm:cxn modelId="{DCB59F97-8190-4694-8AB6-0E3D8E56C8BA}" type="presParOf" srcId="{6ADE2D9F-D362-4BE1-87DE-95CC77809752}" destId="{198AAD17-8584-444D-A7F8-FC4788635670}" srcOrd="2" destOrd="0" presId="urn:microsoft.com/office/officeart/2018/5/layout/IconCircleLabelList"/>
    <dgm:cxn modelId="{3722C6BF-74B6-4846-AA29-F0C02BCD8DE5}" type="presParOf" srcId="{198AAD17-8584-444D-A7F8-FC4788635670}" destId="{5E4F0C9F-FB04-4843-893A-53B6EDF35BB6}" srcOrd="0" destOrd="0" presId="urn:microsoft.com/office/officeart/2018/5/layout/IconCircleLabelList"/>
    <dgm:cxn modelId="{49ADFD59-BE3F-42A5-B021-90570974A57C}" type="presParOf" srcId="{198AAD17-8584-444D-A7F8-FC4788635670}" destId="{8F5D5C9F-7CD2-4370-A878-F2416064F6EB}" srcOrd="1" destOrd="0" presId="urn:microsoft.com/office/officeart/2018/5/layout/IconCircleLabelList"/>
    <dgm:cxn modelId="{47D7759D-19D0-461D-9A57-E960F3463E04}" type="presParOf" srcId="{198AAD17-8584-444D-A7F8-FC4788635670}" destId="{5ABCC575-B952-4933-B48E-F32EB921D16D}" srcOrd="2" destOrd="0" presId="urn:microsoft.com/office/officeart/2018/5/layout/IconCircleLabelList"/>
    <dgm:cxn modelId="{BDB22F90-AE13-4658-A147-4E95DCD1C698}" type="presParOf" srcId="{198AAD17-8584-444D-A7F8-FC4788635670}" destId="{E0BD2B33-AEC4-4229-A85E-D7FAD684A566}" srcOrd="3" destOrd="0" presId="urn:microsoft.com/office/officeart/2018/5/layout/IconCircleLabelList"/>
    <dgm:cxn modelId="{FAF14B75-B7C1-4FF7-BC55-AB6818574542}" type="presParOf" srcId="{6ADE2D9F-D362-4BE1-87DE-95CC77809752}" destId="{F514CEF3-2DB1-4F6A-9CFC-5E490DB57683}" srcOrd="3" destOrd="0" presId="urn:microsoft.com/office/officeart/2018/5/layout/IconCircleLabelList"/>
    <dgm:cxn modelId="{FD606A9F-BC39-4B59-A971-4334103D59DC}" type="presParOf" srcId="{6ADE2D9F-D362-4BE1-87DE-95CC77809752}" destId="{F0C78672-ED22-4545-8311-32B9D016A696}" srcOrd="4" destOrd="0" presId="urn:microsoft.com/office/officeart/2018/5/layout/IconCircleLabelList"/>
    <dgm:cxn modelId="{F6EE095A-8430-453C-B034-41EC8537073E}" type="presParOf" srcId="{F0C78672-ED22-4545-8311-32B9D016A696}" destId="{E349FB6F-15DC-4E59-AAFC-7D44B0EC6DF7}" srcOrd="0" destOrd="0" presId="urn:microsoft.com/office/officeart/2018/5/layout/IconCircleLabelList"/>
    <dgm:cxn modelId="{472373D3-6776-4E8A-AFC5-502FCEE9BEAD}" type="presParOf" srcId="{F0C78672-ED22-4545-8311-32B9D016A696}" destId="{83B41193-F459-450A-B6D8-412D05DD895D}" srcOrd="1" destOrd="0" presId="urn:microsoft.com/office/officeart/2018/5/layout/IconCircleLabelList"/>
    <dgm:cxn modelId="{BC450DE7-B6B1-4D9E-8823-7EAE521F3048}" type="presParOf" srcId="{F0C78672-ED22-4545-8311-32B9D016A696}" destId="{DC4CECCF-AD95-41B8-969F-57E0C3C7E498}" srcOrd="2" destOrd="0" presId="urn:microsoft.com/office/officeart/2018/5/layout/IconCircleLabelList"/>
    <dgm:cxn modelId="{1E78ADC6-5EB2-4078-AC9B-6C3EB492FE3A}" type="presParOf" srcId="{F0C78672-ED22-4545-8311-32B9D016A696}" destId="{F39F4D70-C270-4CE0-8578-3629C170AA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0AC380-9E63-4F5B-BF54-D9AF37D16DAA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28A2ED-F2BB-4782-9174-9F389100F42B}">
      <dgm:prSet/>
      <dgm:spPr/>
      <dgm:t>
        <a:bodyPr/>
        <a:lstStyle/>
        <a:p>
          <a:r>
            <a:rPr lang="en-US"/>
            <a:t>Create a fake chunk somewhere </a:t>
          </a:r>
        </a:p>
      </dgm:t>
    </dgm:pt>
    <dgm:pt modelId="{392B5731-3774-4C34-A7C0-42E9B1286C07}" type="parTrans" cxnId="{74A804AD-BE6E-4053-A1C2-C93CB0E4463A}">
      <dgm:prSet/>
      <dgm:spPr/>
      <dgm:t>
        <a:bodyPr/>
        <a:lstStyle/>
        <a:p>
          <a:endParaRPr lang="en-US"/>
        </a:p>
      </dgm:t>
    </dgm:pt>
    <dgm:pt modelId="{2E9C634D-09BF-4417-A74B-E1D83B052759}" type="sibTrans" cxnId="{74A804AD-BE6E-4053-A1C2-C93CB0E4463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7E4EC8D-CA77-4335-95A2-BEB46524FBFC}">
      <dgm:prSet/>
      <dgm:spPr/>
      <dgm:t>
        <a:bodyPr/>
        <a:lstStyle/>
        <a:p>
          <a:r>
            <a:rPr lang="en-US" i="1" dirty="0"/>
            <a:t>Corrupt</a:t>
          </a:r>
          <a:r>
            <a:rPr lang="en-US" dirty="0"/>
            <a:t> a heap pointer</a:t>
          </a:r>
        </a:p>
      </dgm:t>
    </dgm:pt>
    <dgm:pt modelId="{20FA6EA5-41F7-4EAB-A91C-EE785CC0CEAC}" type="parTrans" cxnId="{A9AA18EC-2829-485D-9035-8C3E857C6AD3}">
      <dgm:prSet/>
      <dgm:spPr/>
      <dgm:t>
        <a:bodyPr/>
        <a:lstStyle/>
        <a:p>
          <a:endParaRPr lang="en-US"/>
        </a:p>
      </dgm:t>
    </dgm:pt>
    <dgm:pt modelId="{9399EEED-314D-458B-BE31-F1C8744E162A}" type="sibTrans" cxnId="{A9AA18EC-2829-485D-9035-8C3E857C6AD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31E3040-8223-4DA5-B035-78F5919EBC3A}">
      <dgm:prSet/>
      <dgm:spPr/>
      <dgm:t>
        <a:bodyPr/>
        <a:lstStyle/>
        <a:p>
          <a:r>
            <a:rPr lang="en-US" i="1"/>
            <a:t>Point</a:t>
          </a:r>
          <a:r>
            <a:rPr lang="en-US"/>
            <a:t> to the fake chunk</a:t>
          </a:r>
        </a:p>
      </dgm:t>
    </dgm:pt>
    <dgm:pt modelId="{07FF881F-42BB-48FB-A752-993BD199D75C}" type="parTrans" cxnId="{0B3DD811-24BE-4A6C-8116-62780DE3E42A}">
      <dgm:prSet/>
      <dgm:spPr/>
      <dgm:t>
        <a:bodyPr/>
        <a:lstStyle/>
        <a:p>
          <a:endParaRPr lang="en-US"/>
        </a:p>
      </dgm:t>
    </dgm:pt>
    <dgm:pt modelId="{2B5B60AA-C23F-4917-AC57-0B6E781BDA9D}" type="sibTrans" cxnId="{0B3DD811-24BE-4A6C-8116-62780DE3E42A}">
      <dgm:prSet/>
      <dgm:spPr/>
      <dgm:t>
        <a:bodyPr/>
        <a:lstStyle/>
        <a:p>
          <a:endParaRPr lang="en-US"/>
        </a:p>
      </dgm:t>
    </dgm:pt>
    <dgm:pt modelId="{55290DB1-B217-4B0B-9D89-5CE6E59616C5}">
      <dgm:prSet/>
      <dgm:spPr/>
      <dgm:t>
        <a:bodyPr/>
        <a:lstStyle/>
        <a:p>
          <a:r>
            <a:rPr lang="en-US" i="1" dirty="0"/>
            <a:t>Free</a:t>
          </a:r>
          <a:r>
            <a:rPr lang="en-US" dirty="0"/>
            <a:t> the corrupted pointer</a:t>
          </a:r>
        </a:p>
      </dgm:t>
    </dgm:pt>
    <dgm:pt modelId="{FE61BF24-5AC2-4201-950B-423A3E19970C}" type="parTrans" cxnId="{85B4726C-B7B4-4151-8A17-F39E7E8368C1}">
      <dgm:prSet/>
      <dgm:spPr/>
      <dgm:t>
        <a:bodyPr/>
        <a:lstStyle/>
        <a:p>
          <a:endParaRPr lang="en-US"/>
        </a:p>
      </dgm:t>
    </dgm:pt>
    <dgm:pt modelId="{00EFA8D2-3807-41DE-9B0D-AF06F2DC0A96}" type="sibTrans" cxnId="{85B4726C-B7B4-4151-8A17-F39E7E8368C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0A9C1F4-29BD-401A-BF6A-828E17D6410F}">
      <dgm:prSet/>
      <dgm:spPr/>
      <dgm:t>
        <a:bodyPr/>
        <a:lstStyle/>
        <a:p>
          <a:r>
            <a:rPr lang="en-US" i="1"/>
            <a:t>Allocate</a:t>
          </a:r>
          <a:r>
            <a:rPr lang="en-US"/>
            <a:t> the fake chunk to write to this location</a:t>
          </a:r>
        </a:p>
      </dgm:t>
    </dgm:pt>
    <dgm:pt modelId="{8C1D2449-2E79-459C-9B4E-06BE72B8FF3E}" type="parTrans" cxnId="{10BEBBA8-1776-4B67-9FDB-14542F66C2DC}">
      <dgm:prSet/>
      <dgm:spPr/>
      <dgm:t>
        <a:bodyPr/>
        <a:lstStyle/>
        <a:p>
          <a:endParaRPr lang="en-US"/>
        </a:p>
      </dgm:t>
    </dgm:pt>
    <dgm:pt modelId="{5C3B69B2-BC39-4F86-A04F-39D5852AE62A}" type="sibTrans" cxnId="{10BEBBA8-1776-4B67-9FDB-14542F66C2D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0501AD3-73FA-9649-8E67-4775973BE78C}" type="pres">
      <dgm:prSet presAssocID="{300AC380-9E63-4F5B-BF54-D9AF37D16DAA}" presName="Name0" presStyleCnt="0">
        <dgm:presLayoutVars>
          <dgm:animLvl val="lvl"/>
          <dgm:resizeHandles val="exact"/>
        </dgm:presLayoutVars>
      </dgm:prSet>
      <dgm:spPr/>
    </dgm:pt>
    <dgm:pt modelId="{9E5BA8E7-7893-0E49-86B7-FA87CC3CF93B}" type="pres">
      <dgm:prSet presAssocID="{0B28A2ED-F2BB-4782-9174-9F389100F42B}" presName="compositeNode" presStyleCnt="0">
        <dgm:presLayoutVars>
          <dgm:bulletEnabled val="1"/>
        </dgm:presLayoutVars>
      </dgm:prSet>
      <dgm:spPr/>
    </dgm:pt>
    <dgm:pt modelId="{AFA8525F-6067-0248-BBD6-793541FA54F1}" type="pres">
      <dgm:prSet presAssocID="{0B28A2ED-F2BB-4782-9174-9F389100F42B}" presName="bgRect" presStyleLbl="bgAccFollowNode1" presStyleIdx="0" presStyleCnt="4"/>
      <dgm:spPr/>
    </dgm:pt>
    <dgm:pt modelId="{CE3D4C1A-91EC-1F4A-B1DA-F7D0E2C41D9C}" type="pres">
      <dgm:prSet presAssocID="{2E9C634D-09BF-4417-A74B-E1D83B052759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AD23450B-4228-DE48-BE36-C7FA91553D90}" type="pres">
      <dgm:prSet presAssocID="{0B28A2ED-F2BB-4782-9174-9F389100F42B}" presName="bottomLine" presStyleLbl="alignNode1" presStyleIdx="1" presStyleCnt="8">
        <dgm:presLayoutVars/>
      </dgm:prSet>
      <dgm:spPr/>
    </dgm:pt>
    <dgm:pt modelId="{B336ECE9-3E1A-3C4E-BC75-B18D07619E17}" type="pres">
      <dgm:prSet presAssocID="{0B28A2ED-F2BB-4782-9174-9F389100F42B}" presName="nodeText" presStyleLbl="bgAccFollowNode1" presStyleIdx="0" presStyleCnt="4">
        <dgm:presLayoutVars>
          <dgm:bulletEnabled val="1"/>
        </dgm:presLayoutVars>
      </dgm:prSet>
      <dgm:spPr/>
    </dgm:pt>
    <dgm:pt modelId="{B32A159E-BCB7-9E4B-8B42-13C8D799CD3C}" type="pres">
      <dgm:prSet presAssocID="{2E9C634D-09BF-4417-A74B-E1D83B052759}" presName="sibTrans" presStyleCnt="0"/>
      <dgm:spPr/>
    </dgm:pt>
    <dgm:pt modelId="{7BD13FFF-D247-AB4C-97E9-95F38A8ED3C0}" type="pres">
      <dgm:prSet presAssocID="{77E4EC8D-CA77-4335-95A2-BEB46524FBFC}" presName="compositeNode" presStyleCnt="0">
        <dgm:presLayoutVars>
          <dgm:bulletEnabled val="1"/>
        </dgm:presLayoutVars>
      </dgm:prSet>
      <dgm:spPr/>
    </dgm:pt>
    <dgm:pt modelId="{79ECAE9F-8307-7244-B0DE-0938DBC1880D}" type="pres">
      <dgm:prSet presAssocID="{77E4EC8D-CA77-4335-95A2-BEB46524FBFC}" presName="bgRect" presStyleLbl="bgAccFollowNode1" presStyleIdx="1" presStyleCnt="4"/>
      <dgm:spPr/>
    </dgm:pt>
    <dgm:pt modelId="{F5D88832-8037-8B4D-AF56-0406374752AF}" type="pres">
      <dgm:prSet presAssocID="{9399EEED-314D-458B-BE31-F1C8744E162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5D9549F-31F1-0A47-BC8E-DD7B732837A9}" type="pres">
      <dgm:prSet presAssocID="{77E4EC8D-CA77-4335-95A2-BEB46524FBFC}" presName="bottomLine" presStyleLbl="alignNode1" presStyleIdx="3" presStyleCnt="8">
        <dgm:presLayoutVars/>
      </dgm:prSet>
      <dgm:spPr/>
    </dgm:pt>
    <dgm:pt modelId="{99E3E43B-DBF8-F242-BD10-F9DF8723DCD2}" type="pres">
      <dgm:prSet presAssocID="{77E4EC8D-CA77-4335-95A2-BEB46524FBFC}" presName="nodeText" presStyleLbl="bgAccFollowNode1" presStyleIdx="1" presStyleCnt="4">
        <dgm:presLayoutVars>
          <dgm:bulletEnabled val="1"/>
        </dgm:presLayoutVars>
      </dgm:prSet>
      <dgm:spPr/>
    </dgm:pt>
    <dgm:pt modelId="{3D94D52F-2DC1-084C-A246-F1D363C45CAB}" type="pres">
      <dgm:prSet presAssocID="{9399EEED-314D-458B-BE31-F1C8744E162A}" presName="sibTrans" presStyleCnt="0"/>
      <dgm:spPr/>
    </dgm:pt>
    <dgm:pt modelId="{B95F3535-C19D-F643-B3D9-DABD7EBE642C}" type="pres">
      <dgm:prSet presAssocID="{55290DB1-B217-4B0B-9D89-5CE6E59616C5}" presName="compositeNode" presStyleCnt="0">
        <dgm:presLayoutVars>
          <dgm:bulletEnabled val="1"/>
        </dgm:presLayoutVars>
      </dgm:prSet>
      <dgm:spPr/>
    </dgm:pt>
    <dgm:pt modelId="{BB14FE8B-57E3-8242-9D80-5091FDBCBDD9}" type="pres">
      <dgm:prSet presAssocID="{55290DB1-B217-4B0B-9D89-5CE6E59616C5}" presName="bgRect" presStyleLbl="bgAccFollowNode1" presStyleIdx="2" presStyleCnt="4"/>
      <dgm:spPr/>
    </dgm:pt>
    <dgm:pt modelId="{000A464F-1CC9-4E4D-A877-B5DF647B345E}" type="pres">
      <dgm:prSet presAssocID="{00EFA8D2-3807-41DE-9B0D-AF06F2DC0A9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39B6C342-C466-1E40-8F59-0D1AE62D5C81}" type="pres">
      <dgm:prSet presAssocID="{55290DB1-B217-4B0B-9D89-5CE6E59616C5}" presName="bottomLine" presStyleLbl="alignNode1" presStyleIdx="5" presStyleCnt="8">
        <dgm:presLayoutVars/>
      </dgm:prSet>
      <dgm:spPr/>
    </dgm:pt>
    <dgm:pt modelId="{83D07504-2981-5E4E-B90D-62AB13ADCEAC}" type="pres">
      <dgm:prSet presAssocID="{55290DB1-B217-4B0B-9D89-5CE6E59616C5}" presName="nodeText" presStyleLbl="bgAccFollowNode1" presStyleIdx="2" presStyleCnt="4">
        <dgm:presLayoutVars>
          <dgm:bulletEnabled val="1"/>
        </dgm:presLayoutVars>
      </dgm:prSet>
      <dgm:spPr/>
    </dgm:pt>
    <dgm:pt modelId="{7BF54C18-9141-0C40-AB3B-BC1444BD6B32}" type="pres">
      <dgm:prSet presAssocID="{00EFA8D2-3807-41DE-9B0D-AF06F2DC0A96}" presName="sibTrans" presStyleCnt="0"/>
      <dgm:spPr/>
    </dgm:pt>
    <dgm:pt modelId="{F1E51531-C542-0F41-8802-E233C75E46C9}" type="pres">
      <dgm:prSet presAssocID="{20A9C1F4-29BD-401A-BF6A-828E17D6410F}" presName="compositeNode" presStyleCnt="0">
        <dgm:presLayoutVars>
          <dgm:bulletEnabled val="1"/>
        </dgm:presLayoutVars>
      </dgm:prSet>
      <dgm:spPr/>
    </dgm:pt>
    <dgm:pt modelId="{6D8EFBBD-B757-294B-B3F6-10B382432D36}" type="pres">
      <dgm:prSet presAssocID="{20A9C1F4-29BD-401A-BF6A-828E17D6410F}" presName="bgRect" presStyleLbl="bgAccFollowNode1" presStyleIdx="3" presStyleCnt="4"/>
      <dgm:spPr/>
    </dgm:pt>
    <dgm:pt modelId="{F26F5F15-7A73-204E-86E6-138C532F03EF}" type="pres">
      <dgm:prSet presAssocID="{5C3B69B2-BC39-4F86-A04F-39D5852AE62A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F7508E7A-5F9E-4B4B-9CD3-D70BB5A0D894}" type="pres">
      <dgm:prSet presAssocID="{20A9C1F4-29BD-401A-BF6A-828E17D6410F}" presName="bottomLine" presStyleLbl="alignNode1" presStyleIdx="7" presStyleCnt="8">
        <dgm:presLayoutVars/>
      </dgm:prSet>
      <dgm:spPr/>
    </dgm:pt>
    <dgm:pt modelId="{3D59BAD0-86E6-1B44-9A9E-BE79133C8B1B}" type="pres">
      <dgm:prSet presAssocID="{20A9C1F4-29BD-401A-BF6A-828E17D6410F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4D22B02-39EB-8247-8BAC-C6FC7D3B58AF}" type="presOf" srcId="{77E4EC8D-CA77-4335-95A2-BEB46524FBFC}" destId="{79ECAE9F-8307-7244-B0DE-0938DBC1880D}" srcOrd="0" destOrd="0" presId="urn:microsoft.com/office/officeart/2016/7/layout/BasicLinearProcessNumbered"/>
    <dgm:cxn modelId="{C41D9905-8A7D-AF4A-AE00-3844D2963AFA}" type="presOf" srcId="{E31E3040-8223-4DA5-B035-78F5919EBC3A}" destId="{99E3E43B-DBF8-F242-BD10-F9DF8723DCD2}" srcOrd="0" destOrd="1" presId="urn:microsoft.com/office/officeart/2016/7/layout/BasicLinearProcessNumbered"/>
    <dgm:cxn modelId="{960CDF0B-CC28-204A-BC56-BD049BCD9093}" type="presOf" srcId="{300AC380-9E63-4F5B-BF54-D9AF37D16DAA}" destId="{C0501AD3-73FA-9649-8E67-4775973BE78C}" srcOrd="0" destOrd="0" presId="urn:microsoft.com/office/officeart/2016/7/layout/BasicLinearProcessNumbered"/>
    <dgm:cxn modelId="{0B3DD811-24BE-4A6C-8116-62780DE3E42A}" srcId="{77E4EC8D-CA77-4335-95A2-BEB46524FBFC}" destId="{E31E3040-8223-4DA5-B035-78F5919EBC3A}" srcOrd="0" destOrd="0" parTransId="{07FF881F-42BB-48FB-A752-993BD199D75C}" sibTransId="{2B5B60AA-C23F-4917-AC57-0B6E781BDA9D}"/>
    <dgm:cxn modelId="{54FE5B40-192C-2A45-8B80-A347FA1CD050}" type="presOf" srcId="{20A9C1F4-29BD-401A-BF6A-828E17D6410F}" destId="{6D8EFBBD-B757-294B-B3F6-10B382432D36}" srcOrd="0" destOrd="0" presId="urn:microsoft.com/office/officeart/2016/7/layout/BasicLinearProcessNumbered"/>
    <dgm:cxn modelId="{B635B840-3880-C548-B9C1-BF39F3100E3B}" type="presOf" srcId="{5C3B69B2-BC39-4F86-A04F-39D5852AE62A}" destId="{F26F5F15-7A73-204E-86E6-138C532F03EF}" srcOrd="0" destOrd="0" presId="urn:microsoft.com/office/officeart/2016/7/layout/BasicLinearProcessNumbered"/>
    <dgm:cxn modelId="{5A4EC85F-1514-DB49-861D-1CE7EE0396A2}" type="presOf" srcId="{55290DB1-B217-4B0B-9D89-5CE6E59616C5}" destId="{BB14FE8B-57E3-8242-9D80-5091FDBCBDD9}" srcOrd="0" destOrd="0" presId="urn:microsoft.com/office/officeart/2016/7/layout/BasicLinearProcessNumbered"/>
    <dgm:cxn modelId="{C79BB567-FCD8-0E42-9BC5-5CA5E6D8B888}" type="presOf" srcId="{77E4EC8D-CA77-4335-95A2-BEB46524FBFC}" destId="{99E3E43B-DBF8-F242-BD10-F9DF8723DCD2}" srcOrd="1" destOrd="0" presId="urn:microsoft.com/office/officeart/2016/7/layout/BasicLinearProcessNumbered"/>
    <dgm:cxn modelId="{85B4726C-B7B4-4151-8A17-F39E7E8368C1}" srcId="{300AC380-9E63-4F5B-BF54-D9AF37D16DAA}" destId="{55290DB1-B217-4B0B-9D89-5CE6E59616C5}" srcOrd="2" destOrd="0" parTransId="{FE61BF24-5AC2-4201-950B-423A3E19970C}" sibTransId="{00EFA8D2-3807-41DE-9B0D-AF06F2DC0A96}"/>
    <dgm:cxn modelId="{232C3B77-8EC5-E84A-ABB9-AC0D79A67C1D}" type="presOf" srcId="{55290DB1-B217-4B0B-9D89-5CE6E59616C5}" destId="{83D07504-2981-5E4E-B90D-62AB13ADCEAC}" srcOrd="1" destOrd="0" presId="urn:microsoft.com/office/officeart/2016/7/layout/BasicLinearProcessNumbered"/>
    <dgm:cxn modelId="{10BEBBA8-1776-4B67-9FDB-14542F66C2DC}" srcId="{300AC380-9E63-4F5B-BF54-D9AF37D16DAA}" destId="{20A9C1F4-29BD-401A-BF6A-828E17D6410F}" srcOrd="3" destOrd="0" parTransId="{8C1D2449-2E79-459C-9B4E-06BE72B8FF3E}" sibTransId="{5C3B69B2-BC39-4F86-A04F-39D5852AE62A}"/>
    <dgm:cxn modelId="{74A804AD-BE6E-4053-A1C2-C93CB0E4463A}" srcId="{300AC380-9E63-4F5B-BF54-D9AF37D16DAA}" destId="{0B28A2ED-F2BB-4782-9174-9F389100F42B}" srcOrd="0" destOrd="0" parTransId="{392B5731-3774-4C34-A7C0-42E9B1286C07}" sibTransId="{2E9C634D-09BF-4417-A74B-E1D83B052759}"/>
    <dgm:cxn modelId="{E45F76B8-1E80-3A4C-90D1-378A1882FDF9}" type="presOf" srcId="{0B28A2ED-F2BB-4782-9174-9F389100F42B}" destId="{AFA8525F-6067-0248-BBD6-793541FA54F1}" srcOrd="0" destOrd="0" presId="urn:microsoft.com/office/officeart/2016/7/layout/BasicLinearProcessNumbered"/>
    <dgm:cxn modelId="{EF2437B9-D0D0-5141-BF07-77BCFD4E98C3}" type="presOf" srcId="{0B28A2ED-F2BB-4782-9174-9F389100F42B}" destId="{B336ECE9-3E1A-3C4E-BC75-B18D07619E17}" srcOrd="1" destOrd="0" presId="urn:microsoft.com/office/officeart/2016/7/layout/BasicLinearProcessNumbered"/>
    <dgm:cxn modelId="{BFAE8DC5-358A-314C-80FF-D1159A7D6773}" type="presOf" srcId="{00EFA8D2-3807-41DE-9B0D-AF06F2DC0A96}" destId="{000A464F-1CC9-4E4D-A877-B5DF647B345E}" srcOrd="0" destOrd="0" presId="urn:microsoft.com/office/officeart/2016/7/layout/BasicLinearProcessNumbered"/>
    <dgm:cxn modelId="{C531DEDA-F1BC-8F42-A79E-3126BD896B20}" type="presOf" srcId="{9399EEED-314D-458B-BE31-F1C8744E162A}" destId="{F5D88832-8037-8B4D-AF56-0406374752AF}" srcOrd="0" destOrd="0" presId="urn:microsoft.com/office/officeart/2016/7/layout/BasicLinearProcessNumbered"/>
    <dgm:cxn modelId="{A9AA18EC-2829-485D-9035-8C3E857C6AD3}" srcId="{300AC380-9E63-4F5B-BF54-D9AF37D16DAA}" destId="{77E4EC8D-CA77-4335-95A2-BEB46524FBFC}" srcOrd="1" destOrd="0" parTransId="{20FA6EA5-41F7-4EAB-A91C-EE785CC0CEAC}" sibTransId="{9399EEED-314D-458B-BE31-F1C8744E162A}"/>
    <dgm:cxn modelId="{BF6842F9-652F-9245-8759-4A1EFCFB743D}" type="presOf" srcId="{2E9C634D-09BF-4417-A74B-E1D83B052759}" destId="{CE3D4C1A-91EC-1F4A-B1DA-F7D0E2C41D9C}" srcOrd="0" destOrd="0" presId="urn:microsoft.com/office/officeart/2016/7/layout/BasicLinearProcessNumbered"/>
    <dgm:cxn modelId="{B94361FE-067F-394C-B93C-109E39A82C8E}" type="presOf" srcId="{20A9C1F4-29BD-401A-BF6A-828E17D6410F}" destId="{3D59BAD0-86E6-1B44-9A9E-BE79133C8B1B}" srcOrd="1" destOrd="0" presId="urn:microsoft.com/office/officeart/2016/7/layout/BasicLinearProcessNumbered"/>
    <dgm:cxn modelId="{EF9386BA-A4D9-5645-B1E8-EDCB7F6C4955}" type="presParOf" srcId="{C0501AD3-73FA-9649-8E67-4775973BE78C}" destId="{9E5BA8E7-7893-0E49-86B7-FA87CC3CF93B}" srcOrd="0" destOrd="0" presId="urn:microsoft.com/office/officeart/2016/7/layout/BasicLinearProcessNumbered"/>
    <dgm:cxn modelId="{CF5A4FEA-EDEE-CE4D-A5B8-E8A8B5DF00BA}" type="presParOf" srcId="{9E5BA8E7-7893-0E49-86B7-FA87CC3CF93B}" destId="{AFA8525F-6067-0248-BBD6-793541FA54F1}" srcOrd="0" destOrd="0" presId="urn:microsoft.com/office/officeart/2016/7/layout/BasicLinearProcessNumbered"/>
    <dgm:cxn modelId="{280F5CF0-7146-BF49-BCFE-B772419FD0DA}" type="presParOf" srcId="{9E5BA8E7-7893-0E49-86B7-FA87CC3CF93B}" destId="{CE3D4C1A-91EC-1F4A-B1DA-F7D0E2C41D9C}" srcOrd="1" destOrd="0" presId="urn:microsoft.com/office/officeart/2016/7/layout/BasicLinearProcessNumbered"/>
    <dgm:cxn modelId="{68A08533-2994-D742-873D-11AAC5ADB89D}" type="presParOf" srcId="{9E5BA8E7-7893-0E49-86B7-FA87CC3CF93B}" destId="{AD23450B-4228-DE48-BE36-C7FA91553D90}" srcOrd="2" destOrd="0" presId="urn:microsoft.com/office/officeart/2016/7/layout/BasicLinearProcessNumbered"/>
    <dgm:cxn modelId="{3408886E-F43D-AD43-82FB-56270F6B58E9}" type="presParOf" srcId="{9E5BA8E7-7893-0E49-86B7-FA87CC3CF93B}" destId="{B336ECE9-3E1A-3C4E-BC75-B18D07619E17}" srcOrd="3" destOrd="0" presId="urn:microsoft.com/office/officeart/2016/7/layout/BasicLinearProcessNumbered"/>
    <dgm:cxn modelId="{B3FCE7F5-1152-A644-8ED5-11CC7C55B141}" type="presParOf" srcId="{C0501AD3-73FA-9649-8E67-4775973BE78C}" destId="{B32A159E-BCB7-9E4B-8B42-13C8D799CD3C}" srcOrd="1" destOrd="0" presId="urn:microsoft.com/office/officeart/2016/7/layout/BasicLinearProcessNumbered"/>
    <dgm:cxn modelId="{FB06B5F2-F809-2144-A5A5-EA1E37E4C240}" type="presParOf" srcId="{C0501AD3-73FA-9649-8E67-4775973BE78C}" destId="{7BD13FFF-D247-AB4C-97E9-95F38A8ED3C0}" srcOrd="2" destOrd="0" presId="urn:microsoft.com/office/officeart/2016/7/layout/BasicLinearProcessNumbered"/>
    <dgm:cxn modelId="{39D6EBD1-9B81-9141-906A-166F70E6750E}" type="presParOf" srcId="{7BD13FFF-D247-AB4C-97E9-95F38A8ED3C0}" destId="{79ECAE9F-8307-7244-B0DE-0938DBC1880D}" srcOrd="0" destOrd="0" presId="urn:microsoft.com/office/officeart/2016/7/layout/BasicLinearProcessNumbered"/>
    <dgm:cxn modelId="{5ADC26C4-79C8-714E-8862-24B624174DAE}" type="presParOf" srcId="{7BD13FFF-D247-AB4C-97E9-95F38A8ED3C0}" destId="{F5D88832-8037-8B4D-AF56-0406374752AF}" srcOrd="1" destOrd="0" presId="urn:microsoft.com/office/officeart/2016/7/layout/BasicLinearProcessNumbered"/>
    <dgm:cxn modelId="{83C6BA35-2FC5-314D-A576-23FC507765C6}" type="presParOf" srcId="{7BD13FFF-D247-AB4C-97E9-95F38A8ED3C0}" destId="{45D9549F-31F1-0A47-BC8E-DD7B732837A9}" srcOrd="2" destOrd="0" presId="urn:microsoft.com/office/officeart/2016/7/layout/BasicLinearProcessNumbered"/>
    <dgm:cxn modelId="{2BEF2FFF-F5C7-7548-B777-06E33F7277B5}" type="presParOf" srcId="{7BD13FFF-D247-AB4C-97E9-95F38A8ED3C0}" destId="{99E3E43B-DBF8-F242-BD10-F9DF8723DCD2}" srcOrd="3" destOrd="0" presId="urn:microsoft.com/office/officeart/2016/7/layout/BasicLinearProcessNumbered"/>
    <dgm:cxn modelId="{BB9C999A-215B-3D4E-84AA-9D91DA1F66DE}" type="presParOf" srcId="{C0501AD3-73FA-9649-8E67-4775973BE78C}" destId="{3D94D52F-2DC1-084C-A246-F1D363C45CAB}" srcOrd="3" destOrd="0" presId="urn:microsoft.com/office/officeart/2016/7/layout/BasicLinearProcessNumbered"/>
    <dgm:cxn modelId="{167F0B3E-02D1-1C41-A8B7-FA6CA8816F5F}" type="presParOf" srcId="{C0501AD3-73FA-9649-8E67-4775973BE78C}" destId="{B95F3535-C19D-F643-B3D9-DABD7EBE642C}" srcOrd="4" destOrd="0" presId="urn:microsoft.com/office/officeart/2016/7/layout/BasicLinearProcessNumbered"/>
    <dgm:cxn modelId="{EFE14D4E-A1C7-B147-A190-9C106A4C6929}" type="presParOf" srcId="{B95F3535-C19D-F643-B3D9-DABD7EBE642C}" destId="{BB14FE8B-57E3-8242-9D80-5091FDBCBDD9}" srcOrd="0" destOrd="0" presId="urn:microsoft.com/office/officeart/2016/7/layout/BasicLinearProcessNumbered"/>
    <dgm:cxn modelId="{D05F81D3-3572-924B-8144-13C84693423E}" type="presParOf" srcId="{B95F3535-C19D-F643-B3D9-DABD7EBE642C}" destId="{000A464F-1CC9-4E4D-A877-B5DF647B345E}" srcOrd="1" destOrd="0" presId="urn:microsoft.com/office/officeart/2016/7/layout/BasicLinearProcessNumbered"/>
    <dgm:cxn modelId="{F379D6A1-ACA3-1147-BD06-E849F62C0924}" type="presParOf" srcId="{B95F3535-C19D-F643-B3D9-DABD7EBE642C}" destId="{39B6C342-C466-1E40-8F59-0D1AE62D5C81}" srcOrd="2" destOrd="0" presId="urn:microsoft.com/office/officeart/2016/7/layout/BasicLinearProcessNumbered"/>
    <dgm:cxn modelId="{107E075F-995D-9742-9F55-380B720A717E}" type="presParOf" srcId="{B95F3535-C19D-F643-B3D9-DABD7EBE642C}" destId="{83D07504-2981-5E4E-B90D-62AB13ADCEAC}" srcOrd="3" destOrd="0" presId="urn:microsoft.com/office/officeart/2016/7/layout/BasicLinearProcessNumbered"/>
    <dgm:cxn modelId="{38C481D1-044E-A143-89A5-2AB73A75063E}" type="presParOf" srcId="{C0501AD3-73FA-9649-8E67-4775973BE78C}" destId="{7BF54C18-9141-0C40-AB3B-BC1444BD6B32}" srcOrd="5" destOrd="0" presId="urn:microsoft.com/office/officeart/2016/7/layout/BasicLinearProcessNumbered"/>
    <dgm:cxn modelId="{41B2A481-2A4A-4643-8025-20254A4AD3B3}" type="presParOf" srcId="{C0501AD3-73FA-9649-8E67-4775973BE78C}" destId="{F1E51531-C542-0F41-8802-E233C75E46C9}" srcOrd="6" destOrd="0" presId="urn:microsoft.com/office/officeart/2016/7/layout/BasicLinearProcessNumbered"/>
    <dgm:cxn modelId="{C780CBCD-57D5-9F43-A3E0-660B3E610495}" type="presParOf" srcId="{F1E51531-C542-0F41-8802-E233C75E46C9}" destId="{6D8EFBBD-B757-294B-B3F6-10B382432D36}" srcOrd="0" destOrd="0" presId="urn:microsoft.com/office/officeart/2016/7/layout/BasicLinearProcessNumbered"/>
    <dgm:cxn modelId="{7B9AC6D9-6BF0-DC41-8E8D-A0C6C6045A2C}" type="presParOf" srcId="{F1E51531-C542-0F41-8802-E233C75E46C9}" destId="{F26F5F15-7A73-204E-86E6-138C532F03EF}" srcOrd="1" destOrd="0" presId="urn:microsoft.com/office/officeart/2016/7/layout/BasicLinearProcessNumbered"/>
    <dgm:cxn modelId="{1C70A903-35AD-DE4B-A8E2-B0BFC71F6D66}" type="presParOf" srcId="{F1E51531-C542-0F41-8802-E233C75E46C9}" destId="{F7508E7A-5F9E-4B4B-9CD3-D70BB5A0D894}" srcOrd="2" destOrd="0" presId="urn:microsoft.com/office/officeart/2016/7/layout/BasicLinearProcessNumbered"/>
    <dgm:cxn modelId="{9A7C574B-E484-8A41-B0CF-C4D5B0D53058}" type="presParOf" srcId="{F1E51531-C542-0F41-8802-E233C75E46C9}" destId="{3D59BAD0-86E6-1B44-9A9E-BE79133C8B1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0AC380-9E63-4F5B-BF54-D9AF37D16DAA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28A2ED-F2BB-4782-9174-9F389100F42B}">
      <dgm:prSet/>
      <dgm:spPr/>
      <dgm:t>
        <a:bodyPr/>
        <a:lstStyle/>
        <a:p>
          <a:r>
            <a:rPr lang="en-US"/>
            <a:t>Create a fake chunk somewhere </a:t>
          </a:r>
        </a:p>
      </dgm:t>
    </dgm:pt>
    <dgm:pt modelId="{392B5731-3774-4C34-A7C0-42E9B1286C07}" type="parTrans" cxnId="{74A804AD-BE6E-4053-A1C2-C93CB0E4463A}">
      <dgm:prSet/>
      <dgm:spPr/>
      <dgm:t>
        <a:bodyPr/>
        <a:lstStyle/>
        <a:p>
          <a:endParaRPr lang="en-US"/>
        </a:p>
      </dgm:t>
    </dgm:pt>
    <dgm:pt modelId="{2E9C634D-09BF-4417-A74B-E1D83B052759}" type="sibTrans" cxnId="{74A804AD-BE6E-4053-A1C2-C93CB0E4463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7E4EC8D-CA77-4335-95A2-BEB46524FBFC}">
      <dgm:prSet/>
      <dgm:spPr/>
      <dgm:t>
        <a:bodyPr/>
        <a:lstStyle/>
        <a:p>
          <a:r>
            <a:rPr lang="en-US" i="1" dirty="0"/>
            <a:t>Corrupt</a:t>
          </a:r>
          <a:r>
            <a:rPr lang="en-US" dirty="0"/>
            <a:t> a heap pointer</a:t>
          </a:r>
        </a:p>
      </dgm:t>
    </dgm:pt>
    <dgm:pt modelId="{20FA6EA5-41F7-4EAB-A91C-EE785CC0CEAC}" type="parTrans" cxnId="{A9AA18EC-2829-485D-9035-8C3E857C6AD3}">
      <dgm:prSet/>
      <dgm:spPr/>
      <dgm:t>
        <a:bodyPr/>
        <a:lstStyle/>
        <a:p>
          <a:endParaRPr lang="en-US"/>
        </a:p>
      </dgm:t>
    </dgm:pt>
    <dgm:pt modelId="{9399EEED-314D-458B-BE31-F1C8744E162A}" type="sibTrans" cxnId="{A9AA18EC-2829-485D-9035-8C3E857C6AD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31E3040-8223-4DA5-B035-78F5919EBC3A}">
      <dgm:prSet/>
      <dgm:spPr/>
      <dgm:t>
        <a:bodyPr/>
        <a:lstStyle/>
        <a:p>
          <a:r>
            <a:rPr lang="en-US" i="1"/>
            <a:t>Point</a:t>
          </a:r>
          <a:r>
            <a:rPr lang="en-US"/>
            <a:t> to the fake chunk</a:t>
          </a:r>
        </a:p>
      </dgm:t>
    </dgm:pt>
    <dgm:pt modelId="{07FF881F-42BB-48FB-A752-993BD199D75C}" type="parTrans" cxnId="{0B3DD811-24BE-4A6C-8116-62780DE3E42A}">
      <dgm:prSet/>
      <dgm:spPr/>
      <dgm:t>
        <a:bodyPr/>
        <a:lstStyle/>
        <a:p>
          <a:endParaRPr lang="en-US"/>
        </a:p>
      </dgm:t>
    </dgm:pt>
    <dgm:pt modelId="{2B5B60AA-C23F-4917-AC57-0B6E781BDA9D}" type="sibTrans" cxnId="{0B3DD811-24BE-4A6C-8116-62780DE3E42A}">
      <dgm:prSet/>
      <dgm:spPr/>
      <dgm:t>
        <a:bodyPr/>
        <a:lstStyle/>
        <a:p>
          <a:endParaRPr lang="en-US"/>
        </a:p>
      </dgm:t>
    </dgm:pt>
    <dgm:pt modelId="{55290DB1-B217-4B0B-9D89-5CE6E59616C5}">
      <dgm:prSet/>
      <dgm:spPr/>
      <dgm:t>
        <a:bodyPr/>
        <a:lstStyle/>
        <a:p>
          <a:r>
            <a:rPr lang="en-US" i="1" dirty="0"/>
            <a:t>Free</a:t>
          </a:r>
          <a:r>
            <a:rPr lang="en-US" dirty="0"/>
            <a:t> the corrupted pointer</a:t>
          </a:r>
        </a:p>
      </dgm:t>
    </dgm:pt>
    <dgm:pt modelId="{FE61BF24-5AC2-4201-950B-423A3E19970C}" type="parTrans" cxnId="{85B4726C-B7B4-4151-8A17-F39E7E8368C1}">
      <dgm:prSet/>
      <dgm:spPr/>
      <dgm:t>
        <a:bodyPr/>
        <a:lstStyle/>
        <a:p>
          <a:endParaRPr lang="en-US"/>
        </a:p>
      </dgm:t>
    </dgm:pt>
    <dgm:pt modelId="{00EFA8D2-3807-41DE-9B0D-AF06F2DC0A96}" type="sibTrans" cxnId="{85B4726C-B7B4-4151-8A17-F39E7E8368C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0A9C1F4-29BD-401A-BF6A-828E17D6410F}">
      <dgm:prSet/>
      <dgm:spPr/>
      <dgm:t>
        <a:bodyPr/>
        <a:lstStyle/>
        <a:p>
          <a:r>
            <a:rPr lang="en-US" i="1"/>
            <a:t>Allocate</a:t>
          </a:r>
          <a:r>
            <a:rPr lang="en-US"/>
            <a:t> the fake chunk to write to this location</a:t>
          </a:r>
        </a:p>
      </dgm:t>
    </dgm:pt>
    <dgm:pt modelId="{8C1D2449-2E79-459C-9B4E-06BE72B8FF3E}" type="parTrans" cxnId="{10BEBBA8-1776-4B67-9FDB-14542F66C2DC}">
      <dgm:prSet/>
      <dgm:spPr/>
      <dgm:t>
        <a:bodyPr/>
        <a:lstStyle/>
        <a:p>
          <a:endParaRPr lang="en-US"/>
        </a:p>
      </dgm:t>
    </dgm:pt>
    <dgm:pt modelId="{5C3B69B2-BC39-4F86-A04F-39D5852AE62A}" type="sibTrans" cxnId="{10BEBBA8-1776-4B67-9FDB-14542F66C2D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0501AD3-73FA-9649-8E67-4775973BE78C}" type="pres">
      <dgm:prSet presAssocID="{300AC380-9E63-4F5B-BF54-D9AF37D16DAA}" presName="Name0" presStyleCnt="0">
        <dgm:presLayoutVars>
          <dgm:animLvl val="lvl"/>
          <dgm:resizeHandles val="exact"/>
        </dgm:presLayoutVars>
      </dgm:prSet>
      <dgm:spPr/>
    </dgm:pt>
    <dgm:pt modelId="{9E5BA8E7-7893-0E49-86B7-FA87CC3CF93B}" type="pres">
      <dgm:prSet presAssocID="{0B28A2ED-F2BB-4782-9174-9F389100F42B}" presName="compositeNode" presStyleCnt="0">
        <dgm:presLayoutVars>
          <dgm:bulletEnabled val="1"/>
        </dgm:presLayoutVars>
      </dgm:prSet>
      <dgm:spPr/>
    </dgm:pt>
    <dgm:pt modelId="{AFA8525F-6067-0248-BBD6-793541FA54F1}" type="pres">
      <dgm:prSet presAssocID="{0B28A2ED-F2BB-4782-9174-9F389100F42B}" presName="bgRect" presStyleLbl="bgAccFollowNode1" presStyleIdx="0" presStyleCnt="4"/>
      <dgm:spPr/>
    </dgm:pt>
    <dgm:pt modelId="{CE3D4C1A-91EC-1F4A-B1DA-F7D0E2C41D9C}" type="pres">
      <dgm:prSet presAssocID="{2E9C634D-09BF-4417-A74B-E1D83B052759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AD23450B-4228-DE48-BE36-C7FA91553D90}" type="pres">
      <dgm:prSet presAssocID="{0B28A2ED-F2BB-4782-9174-9F389100F42B}" presName="bottomLine" presStyleLbl="alignNode1" presStyleIdx="1" presStyleCnt="8">
        <dgm:presLayoutVars/>
      </dgm:prSet>
      <dgm:spPr/>
    </dgm:pt>
    <dgm:pt modelId="{B336ECE9-3E1A-3C4E-BC75-B18D07619E17}" type="pres">
      <dgm:prSet presAssocID="{0B28A2ED-F2BB-4782-9174-9F389100F42B}" presName="nodeText" presStyleLbl="bgAccFollowNode1" presStyleIdx="0" presStyleCnt="4">
        <dgm:presLayoutVars>
          <dgm:bulletEnabled val="1"/>
        </dgm:presLayoutVars>
      </dgm:prSet>
      <dgm:spPr/>
    </dgm:pt>
    <dgm:pt modelId="{B32A159E-BCB7-9E4B-8B42-13C8D799CD3C}" type="pres">
      <dgm:prSet presAssocID="{2E9C634D-09BF-4417-A74B-E1D83B052759}" presName="sibTrans" presStyleCnt="0"/>
      <dgm:spPr/>
    </dgm:pt>
    <dgm:pt modelId="{7BD13FFF-D247-AB4C-97E9-95F38A8ED3C0}" type="pres">
      <dgm:prSet presAssocID="{77E4EC8D-CA77-4335-95A2-BEB46524FBFC}" presName="compositeNode" presStyleCnt="0">
        <dgm:presLayoutVars>
          <dgm:bulletEnabled val="1"/>
        </dgm:presLayoutVars>
      </dgm:prSet>
      <dgm:spPr/>
    </dgm:pt>
    <dgm:pt modelId="{79ECAE9F-8307-7244-B0DE-0938DBC1880D}" type="pres">
      <dgm:prSet presAssocID="{77E4EC8D-CA77-4335-95A2-BEB46524FBFC}" presName="bgRect" presStyleLbl="bgAccFollowNode1" presStyleIdx="1" presStyleCnt="4"/>
      <dgm:spPr/>
    </dgm:pt>
    <dgm:pt modelId="{F5D88832-8037-8B4D-AF56-0406374752AF}" type="pres">
      <dgm:prSet presAssocID="{9399EEED-314D-458B-BE31-F1C8744E162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5D9549F-31F1-0A47-BC8E-DD7B732837A9}" type="pres">
      <dgm:prSet presAssocID="{77E4EC8D-CA77-4335-95A2-BEB46524FBFC}" presName="bottomLine" presStyleLbl="alignNode1" presStyleIdx="3" presStyleCnt="8">
        <dgm:presLayoutVars/>
      </dgm:prSet>
      <dgm:spPr/>
    </dgm:pt>
    <dgm:pt modelId="{99E3E43B-DBF8-F242-BD10-F9DF8723DCD2}" type="pres">
      <dgm:prSet presAssocID="{77E4EC8D-CA77-4335-95A2-BEB46524FBFC}" presName="nodeText" presStyleLbl="bgAccFollowNode1" presStyleIdx="1" presStyleCnt="4">
        <dgm:presLayoutVars>
          <dgm:bulletEnabled val="1"/>
        </dgm:presLayoutVars>
      </dgm:prSet>
      <dgm:spPr/>
    </dgm:pt>
    <dgm:pt modelId="{3D94D52F-2DC1-084C-A246-F1D363C45CAB}" type="pres">
      <dgm:prSet presAssocID="{9399EEED-314D-458B-BE31-F1C8744E162A}" presName="sibTrans" presStyleCnt="0"/>
      <dgm:spPr/>
    </dgm:pt>
    <dgm:pt modelId="{B95F3535-C19D-F643-B3D9-DABD7EBE642C}" type="pres">
      <dgm:prSet presAssocID="{55290DB1-B217-4B0B-9D89-5CE6E59616C5}" presName="compositeNode" presStyleCnt="0">
        <dgm:presLayoutVars>
          <dgm:bulletEnabled val="1"/>
        </dgm:presLayoutVars>
      </dgm:prSet>
      <dgm:spPr/>
    </dgm:pt>
    <dgm:pt modelId="{BB14FE8B-57E3-8242-9D80-5091FDBCBDD9}" type="pres">
      <dgm:prSet presAssocID="{55290DB1-B217-4B0B-9D89-5CE6E59616C5}" presName="bgRect" presStyleLbl="bgAccFollowNode1" presStyleIdx="2" presStyleCnt="4"/>
      <dgm:spPr/>
    </dgm:pt>
    <dgm:pt modelId="{000A464F-1CC9-4E4D-A877-B5DF647B345E}" type="pres">
      <dgm:prSet presAssocID="{00EFA8D2-3807-41DE-9B0D-AF06F2DC0A9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39B6C342-C466-1E40-8F59-0D1AE62D5C81}" type="pres">
      <dgm:prSet presAssocID="{55290DB1-B217-4B0B-9D89-5CE6E59616C5}" presName="bottomLine" presStyleLbl="alignNode1" presStyleIdx="5" presStyleCnt="8">
        <dgm:presLayoutVars/>
      </dgm:prSet>
      <dgm:spPr/>
    </dgm:pt>
    <dgm:pt modelId="{83D07504-2981-5E4E-B90D-62AB13ADCEAC}" type="pres">
      <dgm:prSet presAssocID="{55290DB1-B217-4B0B-9D89-5CE6E59616C5}" presName="nodeText" presStyleLbl="bgAccFollowNode1" presStyleIdx="2" presStyleCnt="4">
        <dgm:presLayoutVars>
          <dgm:bulletEnabled val="1"/>
        </dgm:presLayoutVars>
      </dgm:prSet>
      <dgm:spPr/>
    </dgm:pt>
    <dgm:pt modelId="{7BF54C18-9141-0C40-AB3B-BC1444BD6B32}" type="pres">
      <dgm:prSet presAssocID="{00EFA8D2-3807-41DE-9B0D-AF06F2DC0A96}" presName="sibTrans" presStyleCnt="0"/>
      <dgm:spPr/>
    </dgm:pt>
    <dgm:pt modelId="{F1E51531-C542-0F41-8802-E233C75E46C9}" type="pres">
      <dgm:prSet presAssocID="{20A9C1F4-29BD-401A-BF6A-828E17D6410F}" presName="compositeNode" presStyleCnt="0">
        <dgm:presLayoutVars>
          <dgm:bulletEnabled val="1"/>
        </dgm:presLayoutVars>
      </dgm:prSet>
      <dgm:spPr/>
    </dgm:pt>
    <dgm:pt modelId="{6D8EFBBD-B757-294B-B3F6-10B382432D36}" type="pres">
      <dgm:prSet presAssocID="{20A9C1F4-29BD-401A-BF6A-828E17D6410F}" presName="bgRect" presStyleLbl="bgAccFollowNode1" presStyleIdx="3" presStyleCnt="4"/>
      <dgm:spPr/>
    </dgm:pt>
    <dgm:pt modelId="{F26F5F15-7A73-204E-86E6-138C532F03EF}" type="pres">
      <dgm:prSet presAssocID="{5C3B69B2-BC39-4F86-A04F-39D5852AE62A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F7508E7A-5F9E-4B4B-9CD3-D70BB5A0D894}" type="pres">
      <dgm:prSet presAssocID="{20A9C1F4-29BD-401A-BF6A-828E17D6410F}" presName="bottomLine" presStyleLbl="alignNode1" presStyleIdx="7" presStyleCnt="8">
        <dgm:presLayoutVars/>
      </dgm:prSet>
      <dgm:spPr/>
    </dgm:pt>
    <dgm:pt modelId="{3D59BAD0-86E6-1B44-9A9E-BE79133C8B1B}" type="pres">
      <dgm:prSet presAssocID="{20A9C1F4-29BD-401A-BF6A-828E17D6410F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4D22B02-39EB-8247-8BAC-C6FC7D3B58AF}" type="presOf" srcId="{77E4EC8D-CA77-4335-95A2-BEB46524FBFC}" destId="{79ECAE9F-8307-7244-B0DE-0938DBC1880D}" srcOrd="0" destOrd="0" presId="urn:microsoft.com/office/officeart/2016/7/layout/BasicLinearProcessNumbered"/>
    <dgm:cxn modelId="{C41D9905-8A7D-AF4A-AE00-3844D2963AFA}" type="presOf" srcId="{E31E3040-8223-4DA5-B035-78F5919EBC3A}" destId="{99E3E43B-DBF8-F242-BD10-F9DF8723DCD2}" srcOrd="0" destOrd="1" presId="urn:microsoft.com/office/officeart/2016/7/layout/BasicLinearProcessNumbered"/>
    <dgm:cxn modelId="{960CDF0B-CC28-204A-BC56-BD049BCD9093}" type="presOf" srcId="{300AC380-9E63-4F5B-BF54-D9AF37D16DAA}" destId="{C0501AD3-73FA-9649-8E67-4775973BE78C}" srcOrd="0" destOrd="0" presId="urn:microsoft.com/office/officeart/2016/7/layout/BasicLinearProcessNumbered"/>
    <dgm:cxn modelId="{0B3DD811-24BE-4A6C-8116-62780DE3E42A}" srcId="{77E4EC8D-CA77-4335-95A2-BEB46524FBFC}" destId="{E31E3040-8223-4DA5-B035-78F5919EBC3A}" srcOrd="0" destOrd="0" parTransId="{07FF881F-42BB-48FB-A752-993BD199D75C}" sibTransId="{2B5B60AA-C23F-4917-AC57-0B6E781BDA9D}"/>
    <dgm:cxn modelId="{54FE5B40-192C-2A45-8B80-A347FA1CD050}" type="presOf" srcId="{20A9C1F4-29BD-401A-BF6A-828E17D6410F}" destId="{6D8EFBBD-B757-294B-B3F6-10B382432D36}" srcOrd="0" destOrd="0" presId="urn:microsoft.com/office/officeart/2016/7/layout/BasicLinearProcessNumbered"/>
    <dgm:cxn modelId="{B635B840-3880-C548-B9C1-BF39F3100E3B}" type="presOf" srcId="{5C3B69B2-BC39-4F86-A04F-39D5852AE62A}" destId="{F26F5F15-7A73-204E-86E6-138C532F03EF}" srcOrd="0" destOrd="0" presId="urn:microsoft.com/office/officeart/2016/7/layout/BasicLinearProcessNumbered"/>
    <dgm:cxn modelId="{5A4EC85F-1514-DB49-861D-1CE7EE0396A2}" type="presOf" srcId="{55290DB1-B217-4B0B-9D89-5CE6E59616C5}" destId="{BB14FE8B-57E3-8242-9D80-5091FDBCBDD9}" srcOrd="0" destOrd="0" presId="urn:microsoft.com/office/officeart/2016/7/layout/BasicLinearProcessNumbered"/>
    <dgm:cxn modelId="{C79BB567-FCD8-0E42-9BC5-5CA5E6D8B888}" type="presOf" srcId="{77E4EC8D-CA77-4335-95A2-BEB46524FBFC}" destId="{99E3E43B-DBF8-F242-BD10-F9DF8723DCD2}" srcOrd="1" destOrd="0" presId="urn:microsoft.com/office/officeart/2016/7/layout/BasicLinearProcessNumbered"/>
    <dgm:cxn modelId="{85B4726C-B7B4-4151-8A17-F39E7E8368C1}" srcId="{300AC380-9E63-4F5B-BF54-D9AF37D16DAA}" destId="{55290DB1-B217-4B0B-9D89-5CE6E59616C5}" srcOrd="2" destOrd="0" parTransId="{FE61BF24-5AC2-4201-950B-423A3E19970C}" sibTransId="{00EFA8D2-3807-41DE-9B0D-AF06F2DC0A96}"/>
    <dgm:cxn modelId="{232C3B77-8EC5-E84A-ABB9-AC0D79A67C1D}" type="presOf" srcId="{55290DB1-B217-4B0B-9D89-5CE6E59616C5}" destId="{83D07504-2981-5E4E-B90D-62AB13ADCEAC}" srcOrd="1" destOrd="0" presId="urn:microsoft.com/office/officeart/2016/7/layout/BasicLinearProcessNumbered"/>
    <dgm:cxn modelId="{10BEBBA8-1776-4B67-9FDB-14542F66C2DC}" srcId="{300AC380-9E63-4F5B-BF54-D9AF37D16DAA}" destId="{20A9C1F4-29BD-401A-BF6A-828E17D6410F}" srcOrd="3" destOrd="0" parTransId="{8C1D2449-2E79-459C-9B4E-06BE72B8FF3E}" sibTransId="{5C3B69B2-BC39-4F86-A04F-39D5852AE62A}"/>
    <dgm:cxn modelId="{74A804AD-BE6E-4053-A1C2-C93CB0E4463A}" srcId="{300AC380-9E63-4F5B-BF54-D9AF37D16DAA}" destId="{0B28A2ED-F2BB-4782-9174-9F389100F42B}" srcOrd="0" destOrd="0" parTransId="{392B5731-3774-4C34-A7C0-42E9B1286C07}" sibTransId="{2E9C634D-09BF-4417-A74B-E1D83B052759}"/>
    <dgm:cxn modelId="{E45F76B8-1E80-3A4C-90D1-378A1882FDF9}" type="presOf" srcId="{0B28A2ED-F2BB-4782-9174-9F389100F42B}" destId="{AFA8525F-6067-0248-BBD6-793541FA54F1}" srcOrd="0" destOrd="0" presId="urn:microsoft.com/office/officeart/2016/7/layout/BasicLinearProcessNumbered"/>
    <dgm:cxn modelId="{EF2437B9-D0D0-5141-BF07-77BCFD4E98C3}" type="presOf" srcId="{0B28A2ED-F2BB-4782-9174-9F389100F42B}" destId="{B336ECE9-3E1A-3C4E-BC75-B18D07619E17}" srcOrd="1" destOrd="0" presId="urn:microsoft.com/office/officeart/2016/7/layout/BasicLinearProcessNumbered"/>
    <dgm:cxn modelId="{BFAE8DC5-358A-314C-80FF-D1159A7D6773}" type="presOf" srcId="{00EFA8D2-3807-41DE-9B0D-AF06F2DC0A96}" destId="{000A464F-1CC9-4E4D-A877-B5DF647B345E}" srcOrd="0" destOrd="0" presId="urn:microsoft.com/office/officeart/2016/7/layout/BasicLinearProcessNumbered"/>
    <dgm:cxn modelId="{C531DEDA-F1BC-8F42-A79E-3126BD896B20}" type="presOf" srcId="{9399EEED-314D-458B-BE31-F1C8744E162A}" destId="{F5D88832-8037-8B4D-AF56-0406374752AF}" srcOrd="0" destOrd="0" presId="urn:microsoft.com/office/officeart/2016/7/layout/BasicLinearProcessNumbered"/>
    <dgm:cxn modelId="{A9AA18EC-2829-485D-9035-8C3E857C6AD3}" srcId="{300AC380-9E63-4F5B-BF54-D9AF37D16DAA}" destId="{77E4EC8D-CA77-4335-95A2-BEB46524FBFC}" srcOrd="1" destOrd="0" parTransId="{20FA6EA5-41F7-4EAB-A91C-EE785CC0CEAC}" sibTransId="{9399EEED-314D-458B-BE31-F1C8744E162A}"/>
    <dgm:cxn modelId="{BF6842F9-652F-9245-8759-4A1EFCFB743D}" type="presOf" srcId="{2E9C634D-09BF-4417-A74B-E1D83B052759}" destId="{CE3D4C1A-91EC-1F4A-B1DA-F7D0E2C41D9C}" srcOrd="0" destOrd="0" presId="urn:microsoft.com/office/officeart/2016/7/layout/BasicLinearProcessNumbered"/>
    <dgm:cxn modelId="{B94361FE-067F-394C-B93C-109E39A82C8E}" type="presOf" srcId="{20A9C1F4-29BD-401A-BF6A-828E17D6410F}" destId="{3D59BAD0-86E6-1B44-9A9E-BE79133C8B1B}" srcOrd="1" destOrd="0" presId="urn:microsoft.com/office/officeart/2016/7/layout/BasicLinearProcessNumbered"/>
    <dgm:cxn modelId="{EF9386BA-A4D9-5645-B1E8-EDCB7F6C4955}" type="presParOf" srcId="{C0501AD3-73FA-9649-8E67-4775973BE78C}" destId="{9E5BA8E7-7893-0E49-86B7-FA87CC3CF93B}" srcOrd="0" destOrd="0" presId="urn:microsoft.com/office/officeart/2016/7/layout/BasicLinearProcessNumbered"/>
    <dgm:cxn modelId="{CF5A4FEA-EDEE-CE4D-A5B8-E8A8B5DF00BA}" type="presParOf" srcId="{9E5BA8E7-7893-0E49-86B7-FA87CC3CF93B}" destId="{AFA8525F-6067-0248-BBD6-793541FA54F1}" srcOrd="0" destOrd="0" presId="urn:microsoft.com/office/officeart/2016/7/layout/BasicLinearProcessNumbered"/>
    <dgm:cxn modelId="{280F5CF0-7146-BF49-BCFE-B772419FD0DA}" type="presParOf" srcId="{9E5BA8E7-7893-0E49-86B7-FA87CC3CF93B}" destId="{CE3D4C1A-91EC-1F4A-B1DA-F7D0E2C41D9C}" srcOrd="1" destOrd="0" presId="urn:microsoft.com/office/officeart/2016/7/layout/BasicLinearProcessNumbered"/>
    <dgm:cxn modelId="{68A08533-2994-D742-873D-11AAC5ADB89D}" type="presParOf" srcId="{9E5BA8E7-7893-0E49-86B7-FA87CC3CF93B}" destId="{AD23450B-4228-DE48-BE36-C7FA91553D90}" srcOrd="2" destOrd="0" presId="urn:microsoft.com/office/officeart/2016/7/layout/BasicLinearProcessNumbered"/>
    <dgm:cxn modelId="{3408886E-F43D-AD43-82FB-56270F6B58E9}" type="presParOf" srcId="{9E5BA8E7-7893-0E49-86B7-FA87CC3CF93B}" destId="{B336ECE9-3E1A-3C4E-BC75-B18D07619E17}" srcOrd="3" destOrd="0" presId="urn:microsoft.com/office/officeart/2016/7/layout/BasicLinearProcessNumbered"/>
    <dgm:cxn modelId="{B3FCE7F5-1152-A644-8ED5-11CC7C55B141}" type="presParOf" srcId="{C0501AD3-73FA-9649-8E67-4775973BE78C}" destId="{B32A159E-BCB7-9E4B-8B42-13C8D799CD3C}" srcOrd="1" destOrd="0" presId="urn:microsoft.com/office/officeart/2016/7/layout/BasicLinearProcessNumbered"/>
    <dgm:cxn modelId="{FB06B5F2-F809-2144-A5A5-EA1E37E4C240}" type="presParOf" srcId="{C0501AD3-73FA-9649-8E67-4775973BE78C}" destId="{7BD13FFF-D247-AB4C-97E9-95F38A8ED3C0}" srcOrd="2" destOrd="0" presId="urn:microsoft.com/office/officeart/2016/7/layout/BasicLinearProcessNumbered"/>
    <dgm:cxn modelId="{39D6EBD1-9B81-9141-906A-166F70E6750E}" type="presParOf" srcId="{7BD13FFF-D247-AB4C-97E9-95F38A8ED3C0}" destId="{79ECAE9F-8307-7244-B0DE-0938DBC1880D}" srcOrd="0" destOrd="0" presId="urn:microsoft.com/office/officeart/2016/7/layout/BasicLinearProcessNumbered"/>
    <dgm:cxn modelId="{5ADC26C4-79C8-714E-8862-24B624174DAE}" type="presParOf" srcId="{7BD13FFF-D247-AB4C-97E9-95F38A8ED3C0}" destId="{F5D88832-8037-8B4D-AF56-0406374752AF}" srcOrd="1" destOrd="0" presId="urn:microsoft.com/office/officeart/2016/7/layout/BasicLinearProcessNumbered"/>
    <dgm:cxn modelId="{83C6BA35-2FC5-314D-A576-23FC507765C6}" type="presParOf" srcId="{7BD13FFF-D247-AB4C-97E9-95F38A8ED3C0}" destId="{45D9549F-31F1-0A47-BC8E-DD7B732837A9}" srcOrd="2" destOrd="0" presId="urn:microsoft.com/office/officeart/2016/7/layout/BasicLinearProcessNumbered"/>
    <dgm:cxn modelId="{2BEF2FFF-F5C7-7548-B777-06E33F7277B5}" type="presParOf" srcId="{7BD13FFF-D247-AB4C-97E9-95F38A8ED3C0}" destId="{99E3E43B-DBF8-F242-BD10-F9DF8723DCD2}" srcOrd="3" destOrd="0" presId="urn:microsoft.com/office/officeart/2016/7/layout/BasicLinearProcessNumbered"/>
    <dgm:cxn modelId="{BB9C999A-215B-3D4E-84AA-9D91DA1F66DE}" type="presParOf" srcId="{C0501AD3-73FA-9649-8E67-4775973BE78C}" destId="{3D94D52F-2DC1-084C-A246-F1D363C45CAB}" srcOrd="3" destOrd="0" presId="urn:microsoft.com/office/officeart/2016/7/layout/BasicLinearProcessNumbered"/>
    <dgm:cxn modelId="{167F0B3E-02D1-1C41-A8B7-FA6CA8816F5F}" type="presParOf" srcId="{C0501AD3-73FA-9649-8E67-4775973BE78C}" destId="{B95F3535-C19D-F643-B3D9-DABD7EBE642C}" srcOrd="4" destOrd="0" presId="urn:microsoft.com/office/officeart/2016/7/layout/BasicLinearProcessNumbered"/>
    <dgm:cxn modelId="{EFE14D4E-A1C7-B147-A190-9C106A4C6929}" type="presParOf" srcId="{B95F3535-C19D-F643-B3D9-DABD7EBE642C}" destId="{BB14FE8B-57E3-8242-9D80-5091FDBCBDD9}" srcOrd="0" destOrd="0" presId="urn:microsoft.com/office/officeart/2016/7/layout/BasicLinearProcessNumbered"/>
    <dgm:cxn modelId="{D05F81D3-3572-924B-8144-13C84693423E}" type="presParOf" srcId="{B95F3535-C19D-F643-B3D9-DABD7EBE642C}" destId="{000A464F-1CC9-4E4D-A877-B5DF647B345E}" srcOrd="1" destOrd="0" presId="urn:microsoft.com/office/officeart/2016/7/layout/BasicLinearProcessNumbered"/>
    <dgm:cxn modelId="{F379D6A1-ACA3-1147-BD06-E849F62C0924}" type="presParOf" srcId="{B95F3535-C19D-F643-B3D9-DABD7EBE642C}" destId="{39B6C342-C466-1E40-8F59-0D1AE62D5C81}" srcOrd="2" destOrd="0" presId="urn:microsoft.com/office/officeart/2016/7/layout/BasicLinearProcessNumbered"/>
    <dgm:cxn modelId="{107E075F-995D-9742-9F55-380B720A717E}" type="presParOf" srcId="{B95F3535-C19D-F643-B3D9-DABD7EBE642C}" destId="{83D07504-2981-5E4E-B90D-62AB13ADCEAC}" srcOrd="3" destOrd="0" presId="urn:microsoft.com/office/officeart/2016/7/layout/BasicLinearProcessNumbered"/>
    <dgm:cxn modelId="{38C481D1-044E-A143-89A5-2AB73A75063E}" type="presParOf" srcId="{C0501AD3-73FA-9649-8E67-4775973BE78C}" destId="{7BF54C18-9141-0C40-AB3B-BC1444BD6B32}" srcOrd="5" destOrd="0" presId="urn:microsoft.com/office/officeart/2016/7/layout/BasicLinearProcessNumbered"/>
    <dgm:cxn modelId="{41B2A481-2A4A-4643-8025-20254A4AD3B3}" type="presParOf" srcId="{C0501AD3-73FA-9649-8E67-4775973BE78C}" destId="{F1E51531-C542-0F41-8802-E233C75E46C9}" srcOrd="6" destOrd="0" presId="urn:microsoft.com/office/officeart/2016/7/layout/BasicLinearProcessNumbered"/>
    <dgm:cxn modelId="{C780CBCD-57D5-9F43-A3E0-660B3E610495}" type="presParOf" srcId="{F1E51531-C542-0F41-8802-E233C75E46C9}" destId="{6D8EFBBD-B757-294B-B3F6-10B382432D36}" srcOrd="0" destOrd="0" presId="urn:microsoft.com/office/officeart/2016/7/layout/BasicLinearProcessNumbered"/>
    <dgm:cxn modelId="{7B9AC6D9-6BF0-DC41-8E8D-A0C6C6045A2C}" type="presParOf" srcId="{F1E51531-C542-0F41-8802-E233C75E46C9}" destId="{F26F5F15-7A73-204E-86E6-138C532F03EF}" srcOrd="1" destOrd="0" presId="urn:microsoft.com/office/officeart/2016/7/layout/BasicLinearProcessNumbered"/>
    <dgm:cxn modelId="{1C70A903-35AD-DE4B-A8E2-B0BFC71F6D66}" type="presParOf" srcId="{F1E51531-C542-0F41-8802-E233C75E46C9}" destId="{F7508E7A-5F9E-4B4B-9CD3-D70BB5A0D894}" srcOrd="2" destOrd="0" presId="urn:microsoft.com/office/officeart/2016/7/layout/BasicLinearProcessNumbered"/>
    <dgm:cxn modelId="{9A7C574B-E484-8A41-B0CF-C4D5B0D53058}" type="presParOf" srcId="{F1E51531-C542-0F41-8802-E233C75E46C9}" destId="{3D59BAD0-86E6-1B44-9A9E-BE79133C8B1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F75EBB-DA15-4DB5-947D-28F8CC056300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F19982-FD85-4378-9AE4-4DC7C15ED460}">
      <dgm:prSet/>
      <dgm:spPr/>
      <dgm:t>
        <a:bodyPr/>
        <a:lstStyle/>
        <a:p>
          <a:r>
            <a:rPr lang="en-US" i="1"/>
            <a:t>Set</a:t>
          </a:r>
          <a:r>
            <a:rPr lang="en-US"/>
            <a:t> a pointer that is going to be </a:t>
          </a:r>
          <a:r>
            <a:rPr lang="en-US" b="1"/>
            <a:t>freed</a:t>
          </a:r>
          <a:r>
            <a:rPr lang="en-US"/>
            <a:t> </a:t>
          </a:r>
        </a:p>
      </dgm:t>
    </dgm:pt>
    <dgm:pt modelId="{A66E9793-36F6-41AE-B830-C440505C3749}" type="parTrans" cxnId="{20144EBF-8136-4798-B343-FD7F3E581834}">
      <dgm:prSet/>
      <dgm:spPr/>
      <dgm:t>
        <a:bodyPr/>
        <a:lstStyle/>
        <a:p>
          <a:endParaRPr lang="en-US"/>
        </a:p>
      </dgm:t>
    </dgm:pt>
    <dgm:pt modelId="{AE2135DC-CD00-4830-B8D3-E7C11F419336}" type="sibTrans" cxnId="{20144EBF-8136-4798-B343-FD7F3E581834}">
      <dgm:prSet/>
      <dgm:spPr/>
      <dgm:t>
        <a:bodyPr/>
        <a:lstStyle/>
        <a:p>
          <a:endParaRPr lang="en-US"/>
        </a:p>
      </dgm:t>
    </dgm:pt>
    <dgm:pt modelId="{0A532130-5419-4777-BC01-3A28A345D248}">
      <dgm:prSet/>
      <dgm:spPr/>
      <dgm:t>
        <a:bodyPr/>
        <a:lstStyle/>
        <a:p>
          <a:r>
            <a:rPr lang="en-US" dirty="0"/>
            <a:t>Know the location of the pointer </a:t>
          </a:r>
        </a:p>
      </dgm:t>
    </dgm:pt>
    <dgm:pt modelId="{0548C0A9-BE30-42C8-93FF-BFBE5E459018}" type="parTrans" cxnId="{987DF8CB-837B-4393-B742-ABF45C6DC5C9}">
      <dgm:prSet/>
      <dgm:spPr/>
      <dgm:t>
        <a:bodyPr/>
        <a:lstStyle/>
        <a:p>
          <a:endParaRPr lang="en-US"/>
        </a:p>
      </dgm:t>
    </dgm:pt>
    <dgm:pt modelId="{CAFF7FE4-29E6-43C8-BF36-225E35898397}" type="sibTrans" cxnId="{987DF8CB-837B-4393-B742-ABF45C6DC5C9}">
      <dgm:prSet/>
      <dgm:spPr/>
      <dgm:t>
        <a:bodyPr/>
        <a:lstStyle/>
        <a:p>
          <a:endParaRPr lang="en-US"/>
        </a:p>
      </dgm:t>
    </dgm:pt>
    <dgm:pt modelId="{B1BD87D6-E73B-43BC-BF82-7DEFBC570AE3}">
      <dgm:prSet/>
      <dgm:spPr/>
      <dgm:t>
        <a:bodyPr/>
        <a:lstStyle/>
        <a:p>
          <a:r>
            <a:rPr lang="en-US"/>
            <a:t>May require a memory leak </a:t>
          </a:r>
        </a:p>
      </dgm:t>
    </dgm:pt>
    <dgm:pt modelId="{E20BA2DA-CD85-4244-9005-21E1F893FA36}" type="parTrans" cxnId="{4389A8FB-E07C-44AA-9EC5-B9F8E07AA6E6}">
      <dgm:prSet/>
      <dgm:spPr/>
      <dgm:t>
        <a:bodyPr/>
        <a:lstStyle/>
        <a:p>
          <a:endParaRPr lang="en-US"/>
        </a:p>
      </dgm:t>
    </dgm:pt>
    <dgm:pt modelId="{9BCF5C24-F2FB-4227-9BC9-F6219B997BEE}" type="sibTrans" cxnId="{4389A8FB-E07C-44AA-9EC5-B9F8E07AA6E6}">
      <dgm:prSet/>
      <dgm:spPr/>
      <dgm:t>
        <a:bodyPr/>
        <a:lstStyle/>
        <a:p>
          <a:endParaRPr lang="en-US"/>
        </a:p>
      </dgm:t>
    </dgm:pt>
    <dgm:pt modelId="{6C877206-C7D2-4520-859B-7BDD7BA8D6E0}">
      <dgm:prSet/>
      <dgm:spPr/>
      <dgm:t>
        <a:bodyPr/>
        <a:lstStyle/>
        <a:p>
          <a:r>
            <a:rPr lang="en-US" dirty="0"/>
            <a:t>Good control over the location </a:t>
          </a:r>
        </a:p>
      </dgm:t>
    </dgm:pt>
    <dgm:pt modelId="{6080E644-F03A-4CC0-BF80-690EE4A37976}" type="parTrans" cxnId="{0EF7071C-2B6E-4D65-9749-09FBA52DAA7F}">
      <dgm:prSet/>
      <dgm:spPr/>
      <dgm:t>
        <a:bodyPr/>
        <a:lstStyle/>
        <a:p>
          <a:endParaRPr lang="en-US"/>
        </a:p>
      </dgm:t>
    </dgm:pt>
    <dgm:pt modelId="{F37F5995-48D7-4F04-92FD-6A1479BE84A5}" type="sibTrans" cxnId="{0EF7071C-2B6E-4D65-9749-09FBA52DAA7F}">
      <dgm:prSet/>
      <dgm:spPr/>
      <dgm:t>
        <a:bodyPr/>
        <a:lstStyle/>
        <a:p>
          <a:endParaRPr lang="en-US"/>
        </a:p>
      </dgm:t>
    </dgm:pt>
    <dgm:pt modelId="{506F861F-0BBB-4489-A4DC-83DCA8540619}">
      <dgm:prSet/>
      <dgm:spPr/>
      <dgm:t>
        <a:bodyPr/>
        <a:lstStyle/>
        <a:p>
          <a:r>
            <a:rPr lang="en-US"/>
            <a:t>Need to set multiple values in order to bypass security checks</a:t>
          </a:r>
        </a:p>
      </dgm:t>
    </dgm:pt>
    <dgm:pt modelId="{9A4001D3-AD4B-4ACF-B764-E3E074A531D2}" type="parTrans" cxnId="{1E4F1D11-C526-41B1-B911-57EDF68E1210}">
      <dgm:prSet/>
      <dgm:spPr/>
      <dgm:t>
        <a:bodyPr/>
        <a:lstStyle/>
        <a:p>
          <a:endParaRPr lang="en-US"/>
        </a:p>
      </dgm:t>
    </dgm:pt>
    <dgm:pt modelId="{8073DAE2-1F49-4265-910B-7189988C36C0}" type="sibTrans" cxnId="{1E4F1D11-C526-41B1-B911-57EDF68E1210}">
      <dgm:prSet/>
      <dgm:spPr/>
      <dgm:t>
        <a:bodyPr/>
        <a:lstStyle/>
        <a:p>
          <a:endParaRPr lang="en-US"/>
        </a:p>
      </dgm:t>
    </dgm:pt>
    <dgm:pt modelId="{140EB6DF-46FC-3C48-A8B2-1A3DCCC22599}" type="pres">
      <dgm:prSet presAssocID="{BBF75EBB-DA15-4DB5-947D-28F8CC056300}" presName="Name0" presStyleCnt="0">
        <dgm:presLayoutVars>
          <dgm:dir/>
          <dgm:animLvl val="lvl"/>
          <dgm:resizeHandles val="exact"/>
        </dgm:presLayoutVars>
      </dgm:prSet>
      <dgm:spPr/>
    </dgm:pt>
    <dgm:pt modelId="{2ECAAE5E-E7E5-204D-A971-FF2070D3B462}" type="pres">
      <dgm:prSet presAssocID="{9CF19982-FD85-4378-9AE4-4DC7C15ED460}" presName="linNode" presStyleCnt="0"/>
      <dgm:spPr/>
    </dgm:pt>
    <dgm:pt modelId="{D9D4D7B2-C7E3-F74E-9F5B-5631E6C195DF}" type="pres">
      <dgm:prSet presAssocID="{9CF19982-FD85-4378-9AE4-4DC7C15ED46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54EC2CD-7C72-6C49-9C92-4388F7D5A466}" type="pres">
      <dgm:prSet presAssocID="{9CF19982-FD85-4378-9AE4-4DC7C15ED460}" presName="descendantText" presStyleLbl="alignAccFollowNode1" presStyleIdx="0" presStyleCnt="2">
        <dgm:presLayoutVars>
          <dgm:bulletEnabled val="1"/>
        </dgm:presLayoutVars>
      </dgm:prSet>
      <dgm:spPr/>
    </dgm:pt>
    <dgm:pt modelId="{975AC2B1-6219-9B42-B0A5-C8AF05BBD991}" type="pres">
      <dgm:prSet presAssocID="{AE2135DC-CD00-4830-B8D3-E7C11F419336}" presName="sp" presStyleCnt="0"/>
      <dgm:spPr/>
    </dgm:pt>
    <dgm:pt modelId="{90DF55D7-610C-E144-BD92-44200824847E}" type="pres">
      <dgm:prSet presAssocID="{6C877206-C7D2-4520-859B-7BDD7BA8D6E0}" presName="linNode" presStyleCnt="0"/>
      <dgm:spPr/>
    </dgm:pt>
    <dgm:pt modelId="{72685FDE-521D-E44B-A05F-3E5D97251A90}" type="pres">
      <dgm:prSet presAssocID="{6C877206-C7D2-4520-859B-7BDD7BA8D6E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EEFFFBD6-544E-2B47-84E2-2780C91EB4AB}" type="pres">
      <dgm:prSet presAssocID="{6C877206-C7D2-4520-859B-7BDD7BA8D6E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0DEA07-0BC4-C248-A20D-720D41B28526}" type="presOf" srcId="{9CF19982-FD85-4378-9AE4-4DC7C15ED460}" destId="{D9D4D7B2-C7E3-F74E-9F5B-5631E6C195DF}" srcOrd="0" destOrd="0" presId="urn:microsoft.com/office/officeart/2005/8/layout/vList5"/>
    <dgm:cxn modelId="{1E4F1D11-C526-41B1-B911-57EDF68E1210}" srcId="{6C877206-C7D2-4520-859B-7BDD7BA8D6E0}" destId="{506F861F-0BBB-4489-A4DC-83DCA8540619}" srcOrd="0" destOrd="0" parTransId="{9A4001D3-AD4B-4ACF-B764-E3E074A531D2}" sibTransId="{8073DAE2-1F49-4265-910B-7189988C36C0}"/>
    <dgm:cxn modelId="{0EF7071C-2B6E-4D65-9749-09FBA52DAA7F}" srcId="{BBF75EBB-DA15-4DB5-947D-28F8CC056300}" destId="{6C877206-C7D2-4520-859B-7BDD7BA8D6E0}" srcOrd="1" destOrd="0" parTransId="{6080E644-F03A-4CC0-BF80-690EE4A37976}" sibTransId="{F37F5995-48D7-4F04-92FD-6A1479BE84A5}"/>
    <dgm:cxn modelId="{342CBA29-1A53-4B48-ABAC-254537C8C6F1}" type="presOf" srcId="{506F861F-0BBB-4489-A4DC-83DCA8540619}" destId="{EEFFFBD6-544E-2B47-84E2-2780C91EB4AB}" srcOrd="0" destOrd="0" presId="urn:microsoft.com/office/officeart/2005/8/layout/vList5"/>
    <dgm:cxn modelId="{204B6F30-8B38-5B45-B6CE-DBEBA9DFC8B4}" type="presOf" srcId="{0A532130-5419-4777-BC01-3A28A345D248}" destId="{354EC2CD-7C72-6C49-9C92-4388F7D5A466}" srcOrd="0" destOrd="0" presId="urn:microsoft.com/office/officeart/2005/8/layout/vList5"/>
    <dgm:cxn modelId="{20144EBF-8136-4798-B343-FD7F3E581834}" srcId="{BBF75EBB-DA15-4DB5-947D-28F8CC056300}" destId="{9CF19982-FD85-4378-9AE4-4DC7C15ED460}" srcOrd="0" destOrd="0" parTransId="{A66E9793-36F6-41AE-B830-C440505C3749}" sibTransId="{AE2135DC-CD00-4830-B8D3-E7C11F419336}"/>
    <dgm:cxn modelId="{987DF8CB-837B-4393-B742-ABF45C6DC5C9}" srcId="{9CF19982-FD85-4378-9AE4-4DC7C15ED460}" destId="{0A532130-5419-4777-BC01-3A28A345D248}" srcOrd="0" destOrd="0" parTransId="{0548C0A9-BE30-42C8-93FF-BFBE5E459018}" sibTransId="{CAFF7FE4-29E6-43C8-BF36-225E35898397}"/>
    <dgm:cxn modelId="{585657DA-E11E-E946-87FC-CFD51D50EE6F}" type="presOf" srcId="{6C877206-C7D2-4520-859B-7BDD7BA8D6E0}" destId="{72685FDE-521D-E44B-A05F-3E5D97251A90}" srcOrd="0" destOrd="0" presId="urn:microsoft.com/office/officeart/2005/8/layout/vList5"/>
    <dgm:cxn modelId="{341853ED-45D3-B344-B036-385693D3AE59}" type="presOf" srcId="{BBF75EBB-DA15-4DB5-947D-28F8CC056300}" destId="{140EB6DF-46FC-3C48-A8B2-1A3DCCC22599}" srcOrd="0" destOrd="0" presId="urn:microsoft.com/office/officeart/2005/8/layout/vList5"/>
    <dgm:cxn modelId="{BB41B8F0-223A-154E-8747-0E51951C42EE}" type="presOf" srcId="{B1BD87D6-E73B-43BC-BF82-7DEFBC570AE3}" destId="{354EC2CD-7C72-6C49-9C92-4388F7D5A466}" srcOrd="0" destOrd="1" presId="urn:microsoft.com/office/officeart/2005/8/layout/vList5"/>
    <dgm:cxn modelId="{4389A8FB-E07C-44AA-9EC5-B9F8E07AA6E6}" srcId="{9CF19982-FD85-4378-9AE4-4DC7C15ED460}" destId="{B1BD87D6-E73B-43BC-BF82-7DEFBC570AE3}" srcOrd="1" destOrd="0" parTransId="{E20BA2DA-CD85-4244-9005-21E1F893FA36}" sibTransId="{9BCF5C24-F2FB-4227-9BC9-F6219B997BEE}"/>
    <dgm:cxn modelId="{48D27B9C-8B8B-194E-AB7F-397D8F5897DE}" type="presParOf" srcId="{140EB6DF-46FC-3C48-A8B2-1A3DCCC22599}" destId="{2ECAAE5E-E7E5-204D-A971-FF2070D3B462}" srcOrd="0" destOrd="0" presId="urn:microsoft.com/office/officeart/2005/8/layout/vList5"/>
    <dgm:cxn modelId="{01361F4C-6305-6F43-8E56-ED15DF925377}" type="presParOf" srcId="{2ECAAE5E-E7E5-204D-A971-FF2070D3B462}" destId="{D9D4D7B2-C7E3-F74E-9F5B-5631E6C195DF}" srcOrd="0" destOrd="0" presId="urn:microsoft.com/office/officeart/2005/8/layout/vList5"/>
    <dgm:cxn modelId="{32D8F4AE-5435-2849-AF3B-133997000CD7}" type="presParOf" srcId="{2ECAAE5E-E7E5-204D-A971-FF2070D3B462}" destId="{354EC2CD-7C72-6C49-9C92-4388F7D5A466}" srcOrd="1" destOrd="0" presId="urn:microsoft.com/office/officeart/2005/8/layout/vList5"/>
    <dgm:cxn modelId="{9117BBC2-58EE-1F4A-9F0B-185B2D440058}" type="presParOf" srcId="{140EB6DF-46FC-3C48-A8B2-1A3DCCC22599}" destId="{975AC2B1-6219-9B42-B0A5-C8AF05BBD991}" srcOrd="1" destOrd="0" presId="urn:microsoft.com/office/officeart/2005/8/layout/vList5"/>
    <dgm:cxn modelId="{D0CD6936-DA3D-AC4B-A5AF-6738D516067D}" type="presParOf" srcId="{140EB6DF-46FC-3C48-A8B2-1A3DCCC22599}" destId="{90DF55D7-610C-E144-BD92-44200824847E}" srcOrd="2" destOrd="0" presId="urn:microsoft.com/office/officeart/2005/8/layout/vList5"/>
    <dgm:cxn modelId="{5B75AF8B-2C0D-6B45-BD70-2538914EECBD}" type="presParOf" srcId="{90DF55D7-610C-E144-BD92-44200824847E}" destId="{72685FDE-521D-E44B-A05F-3E5D97251A90}" srcOrd="0" destOrd="0" presId="urn:microsoft.com/office/officeart/2005/8/layout/vList5"/>
    <dgm:cxn modelId="{4482E49E-D4BA-2B4C-BC6E-D069109AA627}" type="presParOf" srcId="{90DF55D7-610C-E144-BD92-44200824847E}" destId="{EEFFFBD6-544E-2B47-84E2-2780C91EB4A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6B153A-5FDC-4175-B050-96489F17E626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E1482E-1C6B-4E97-83C5-C0F29001E811}">
      <dgm:prSet/>
      <dgm:spPr/>
      <dgm:t>
        <a:bodyPr/>
        <a:lstStyle/>
        <a:p>
          <a:r>
            <a:rPr lang="en-US" dirty="0"/>
            <a:t>Fairly rare bug</a:t>
          </a:r>
        </a:p>
      </dgm:t>
    </dgm:pt>
    <dgm:pt modelId="{0B70F422-CB24-43A2-80C7-AF1E0FCD6D9E}" type="parTrans" cxnId="{57989906-CDF2-4DFD-BDCA-84456002D169}">
      <dgm:prSet/>
      <dgm:spPr/>
      <dgm:t>
        <a:bodyPr/>
        <a:lstStyle/>
        <a:p>
          <a:endParaRPr lang="en-US"/>
        </a:p>
      </dgm:t>
    </dgm:pt>
    <dgm:pt modelId="{058ADB84-F83A-45F3-8CAE-481557405B2A}" type="sibTrans" cxnId="{57989906-CDF2-4DFD-BDCA-84456002D169}">
      <dgm:prSet/>
      <dgm:spPr/>
      <dgm:t>
        <a:bodyPr/>
        <a:lstStyle/>
        <a:p>
          <a:endParaRPr lang="en-US"/>
        </a:p>
      </dgm:t>
    </dgm:pt>
    <dgm:pt modelId="{303FE445-823E-48A5-A803-0CAB847C7F37}">
      <dgm:prSet/>
      <dgm:spPr/>
      <dgm:t>
        <a:bodyPr/>
        <a:lstStyle/>
        <a:p>
          <a:r>
            <a:rPr lang="en-US"/>
            <a:t>Ability to overwrite pointer usually leads to much better primitives</a:t>
          </a:r>
        </a:p>
      </dgm:t>
    </dgm:pt>
    <dgm:pt modelId="{40E33912-B0B9-4655-A6E7-6555AB5C9BCF}" type="parTrans" cxnId="{68B93FE2-30FF-45FA-8D23-B15744586E80}">
      <dgm:prSet/>
      <dgm:spPr/>
      <dgm:t>
        <a:bodyPr/>
        <a:lstStyle/>
        <a:p>
          <a:endParaRPr lang="en-US"/>
        </a:p>
      </dgm:t>
    </dgm:pt>
    <dgm:pt modelId="{DD7D1058-D065-4D9C-B18D-1E7B8CE496B4}" type="sibTrans" cxnId="{68B93FE2-30FF-45FA-8D23-B15744586E80}">
      <dgm:prSet/>
      <dgm:spPr/>
      <dgm:t>
        <a:bodyPr/>
        <a:lstStyle/>
        <a:p>
          <a:endParaRPr lang="en-US"/>
        </a:p>
      </dgm:t>
    </dgm:pt>
    <dgm:pt modelId="{EBF751C7-3861-4E59-ABEB-F4D2C9C674B2}">
      <dgm:prSet/>
      <dgm:spPr/>
      <dgm:t>
        <a:bodyPr/>
        <a:lstStyle/>
        <a:p>
          <a:r>
            <a:rPr lang="en-US"/>
            <a:t>Loads of sanity checks that need to be bypassed</a:t>
          </a:r>
        </a:p>
      </dgm:t>
    </dgm:pt>
    <dgm:pt modelId="{809E18F1-79D3-40F2-BC53-1566B9F5405B}" type="parTrans" cxnId="{87D81CA6-6979-422C-B8B0-8CBA4042095C}">
      <dgm:prSet/>
      <dgm:spPr/>
      <dgm:t>
        <a:bodyPr/>
        <a:lstStyle/>
        <a:p>
          <a:endParaRPr lang="en-US"/>
        </a:p>
      </dgm:t>
    </dgm:pt>
    <dgm:pt modelId="{CBC0605B-2072-4C38-8369-6DFBE0C949E2}" type="sibTrans" cxnId="{87D81CA6-6979-422C-B8B0-8CBA4042095C}">
      <dgm:prSet/>
      <dgm:spPr/>
      <dgm:t>
        <a:bodyPr/>
        <a:lstStyle/>
        <a:p>
          <a:endParaRPr lang="en-US"/>
        </a:p>
      </dgm:t>
    </dgm:pt>
    <dgm:pt modelId="{7D72B95E-FC4A-4CD9-8B12-AFE554297DE6}">
      <dgm:prSet/>
      <dgm:spPr/>
      <dgm:t>
        <a:bodyPr/>
        <a:lstStyle/>
        <a:p>
          <a:r>
            <a:rPr lang="en-US"/>
            <a:t>Some with tcache (but very few)  </a:t>
          </a:r>
        </a:p>
      </dgm:t>
    </dgm:pt>
    <dgm:pt modelId="{EFB04A88-F052-491C-8FCC-4BABC17BF084}" type="parTrans" cxnId="{DE04036E-A5DD-4FE1-8668-8B69BCD1A93A}">
      <dgm:prSet/>
      <dgm:spPr/>
      <dgm:t>
        <a:bodyPr/>
        <a:lstStyle/>
        <a:p>
          <a:endParaRPr lang="en-US"/>
        </a:p>
      </dgm:t>
    </dgm:pt>
    <dgm:pt modelId="{9906F329-0900-40B5-B839-9B0ECE17DED5}" type="sibTrans" cxnId="{DE04036E-A5DD-4FE1-8668-8B69BCD1A93A}">
      <dgm:prSet/>
      <dgm:spPr/>
      <dgm:t>
        <a:bodyPr/>
        <a:lstStyle/>
        <a:p>
          <a:endParaRPr lang="en-US"/>
        </a:p>
      </dgm:t>
    </dgm:pt>
    <dgm:pt modelId="{3458988B-4D44-4388-8032-A02C65973623}">
      <dgm:prSet/>
      <dgm:spPr/>
      <dgm:t>
        <a:bodyPr/>
        <a:lstStyle/>
        <a:p>
          <a:r>
            <a:rPr lang="en-US"/>
            <a:t>Even more in fastbin</a:t>
          </a:r>
        </a:p>
      </dgm:t>
    </dgm:pt>
    <dgm:pt modelId="{CC2A8D92-829E-4004-8EF0-495C93B41B09}" type="parTrans" cxnId="{608DA52F-9488-4778-8297-75E8FE1284D1}">
      <dgm:prSet/>
      <dgm:spPr/>
      <dgm:t>
        <a:bodyPr/>
        <a:lstStyle/>
        <a:p>
          <a:endParaRPr lang="en-US"/>
        </a:p>
      </dgm:t>
    </dgm:pt>
    <dgm:pt modelId="{66EB59C5-CC33-452D-8CC9-B6067B1A0170}" type="sibTrans" cxnId="{608DA52F-9488-4778-8297-75E8FE1284D1}">
      <dgm:prSet/>
      <dgm:spPr/>
      <dgm:t>
        <a:bodyPr/>
        <a:lstStyle/>
        <a:p>
          <a:endParaRPr lang="en-US"/>
        </a:p>
      </dgm:t>
    </dgm:pt>
    <dgm:pt modelId="{698ABA7D-456B-4006-B62B-65E874743798}">
      <dgm:prSet/>
      <dgm:spPr/>
      <dgm:t>
        <a:bodyPr/>
        <a:lstStyle/>
        <a:p>
          <a:r>
            <a:rPr lang="en-US"/>
            <a:t>Even MORE with smallbin/large bins chunks</a:t>
          </a:r>
        </a:p>
      </dgm:t>
    </dgm:pt>
    <dgm:pt modelId="{3F9B29BF-FFAB-4276-A42D-9AF7770FDEFE}" type="parTrans" cxnId="{3B0C4163-901F-44FD-BB3B-7B28B2DA06FF}">
      <dgm:prSet/>
      <dgm:spPr/>
      <dgm:t>
        <a:bodyPr/>
        <a:lstStyle/>
        <a:p>
          <a:endParaRPr lang="en-US"/>
        </a:p>
      </dgm:t>
    </dgm:pt>
    <dgm:pt modelId="{A020B886-E8F9-4200-B056-908B853DC8BF}" type="sibTrans" cxnId="{3B0C4163-901F-44FD-BB3B-7B28B2DA06FF}">
      <dgm:prSet/>
      <dgm:spPr/>
      <dgm:t>
        <a:bodyPr/>
        <a:lstStyle/>
        <a:p>
          <a:endParaRPr lang="en-US"/>
        </a:p>
      </dgm:t>
    </dgm:pt>
    <dgm:pt modelId="{170AAE73-5599-1748-B74A-FEA3361F0B69}" type="pres">
      <dgm:prSet presAssocID="{836B153A-5FDC-4175-B050-96489F17E626}" presName="linear" presStyleCnt="0">
        <dgm:presLayoutVars>
          <dgm:dir/>
          <dgm:animLvl val="lvl"/>
          <dgm:resizeHandles val="exact"/>
        </dgm:presLayoutVars>
      </dgm:prSet>
      <dgm:spPr/>
    </dgm:pt>
    <dgm:pt modelId="{F317FFF4-7295-8A41-B637-724BED501D1E}" type="pres">
      <dgm:prSet presAssocID="{3BE1482E-1C6B-4E97-83C5-C0F29001E811}" presName="parentLin" presStyleCnt="0"/>
      <dgm:spPr/>
    </dgm:pt>
    <dgm:pt modelId="{C54B2D8C-3E4B-C941-939B-35AE32743010}" type="pres">
      <dgm:prSet presAssocID="{3BE1482E-1C6B-4E97-83C5-C0F29001E811}" presName="parentLeftMargin" presStyleLbl="node1" presStyleIdx="0" presStyleCnt="2"/>
      <dgm:spPr/>
    </dgm:pt>
    <dgm:pt modelId="{7D086619-B37F-C745-A873-0210829A581C}" type="pres">
      <dgm:prSet presAssocID="{3BE1482E-1C6B-4E97-83C5-C0F29001E81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A911D7F-7AEA-6F41-9C53-EA5967CB7C06}" type="pres">
      <dgm:prSet presAssocID="{3BE1482E-1C6B-4E97-83C5-C0F29001E811}" presName="negativeSpace" presStyleCnt="0"/>
      <dgm:spPr/>
    </dgm:pt>
    <dgm:pt modelId="{53491B80-C483-3D4B-8D50-85AC323A05BA}" type="pres">
      <dgm:prSet presAssocID="{3BE1482E-1C6B-4E97-83C5-C0F29001E811}" presName="childText" presStyleLbl="conFgAcc1" presStyleIdx="0" presStyleCnt="2">
        <dgm:presLayoutVars>
          <dgm:bulletEnabled val="1"/>
        </dgm:presLayoutVars>
      </dgm:prSet>
      <dgm:spPr/>
    </dgm:pt>
    <dgm:pt modelId="{97E89F48-9638-8646-99DA-56F66D612730}" type="pres">
      <dgm:prSet presAssocID="{058ADB84-F83A-45F3-8CAE-481557405B2A}" presName="spaceBetweenRectangles" presStyleCnt="0"/>
      <dgm:spPr/>
    </dgm:pt>
    <dgm:pt modelId="{D5EFC0A9-91B3-314B-9022-59730CDAF683}" type="pres">
      <dgm:prSet presAssocID="{EBF751C7-3861-4E59-ABEB-F4D2C9C674B2}" presName="parentLin" presStyleCnt="0"/>
      <dgm:spPr/>
    </dgm:pt>
    <dgm:pt modelId="{E0DD8366-A941-E54F-ABA0-A581E735E911}" type="pres">
      <dgm:prSet presAssocID="{EBF751C7-3861-4E59-ABEB-F4D2C9C674B2}" presName="parentLeftMargin" presStyleLbl="node1" presStyleIdx="0" presStyleCnt="2"/>
      <dgm:spPr/>
    </dgm:pt>
    <dgm:pt modelId="{932F4A5C-F8A7-9E49-A87B-F826B2B23B86}" type="pres">
      <dgm:prSet presAssocID="{EBF751C7-3861-4E59-ABEB-F4D2C9C674B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6DF248B-44AF-F448-8215-5139420ADE62}" type="pres">
      <dgm:prSet presAssocID="{EBF751C7-3861-4E59-ABEB-F4D2C9C674B2}" presName="negativeSpace" presStyleCnt="0"/>
      <dgm:spPr/>
    </dgm:pt>
    <dgm:pt modelId="{AAEEC963-BFEF-6744-81A0-97456B773B23}" type="pres">
      <dgm:prSet presAssocID="{EBF751C7-3861-4E59-ABEB-F4D2C9C674B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F1A1A02-110C-1744-8CA7-E3BA019E5E51}" type="presOf" srcId="{3BE1482E-1C6B-4E97-83C5-C0F29001E811}" destId="{C54B2D8C-3E4B-C941-939B-35AE32743010}" srcOrd="0" destOrd="0" presId="urn:microsoft.com/office/officeart/2005/8/layout/list1"/>
    <dgm:cxn modelId="{E7406405-7AE3-8A4F-913D-27E0686A6BDB}" type="presOf" srcId="{3458988B-4D44-4388-8032-A02C65973623}" destId="{AAEEC963-BFEF-6744-81A0-97456B773B23}" srcOrd="0" destOrd="1" presId="urn:microsoft.com/office/officeart/2005/8/layout/list1"/>
    <dgm:cxn modelId="{57989906-CDF2-4DFD-BDCA-84456002D169}" srcId="{836B153A-5FDC-4175-B050-96489F17E626}" destId="{3BE1482E-1C6B-4E97-83C5-C0F29001E811}" srcOrd="0" destOrd="0" parTransId="{0B70F422-CB24-43A2-80C7-AF1E0FCD6D9E}" sibTransId="{058ADB84-F83A-45F3-8CAE-481557405B2A}"/>
    <dgm:cxn modelId="{C5FD812E-FE6B-8F44-A363-297AFAABA3AD}" type="presOf" srcId="{EBF751C7-3861-4E59-ABEB-F4D2C9C674B2}" destId="{932F4A5C-F8A7-9E49-A87B-F826B2B23B86}" srcOrd="1" destOrd="0" presId="urn:microsoft.com/office/officeart/2005/8/layout/list1"/>
    <dgm:cxn modelId="{608DA52F-9488-4778-8297-75E8FE1284D1}" srcId="{EBF751C7-3861-4E59-ABEB-F4D2C9C674B2}" destId="{3458988B-4D44-4388-8032-A02C65973623}" srcOrd="1" destOrd="0" parTransId="{CC2A8D92-829E-4004-8EF0-495C93B41B09}" sibTransId="{66EB59C5-CC33-452D-8CC9-B6067B1A0170}"/>
    <dgm:cxn modelId="{73BA4A30-1921-364F-8383-CC843683C5E9}" type="presOf" srcId="{836B153A-5FDC-4175-B050-96489F17E626}" destId="{170AAE73-5599-1748-B74A-FEA3361F0B69}" srcOrd="0" destOrd="0" presId="urn:microsoft.com/office/officeart/2005/8/layout/list1"/>
    <dgm:cxn modelId="{CF35F23D-75A1-844A-AF0E-5C733A8625FF}" type="presOf" srcId="{7D72B95E-FC4A-4CD9-8B12-AFE554297DE6}" destId="{AAEEC963-BFEF-6744-81A0-97456B773B23}" srcOrd="0" destOrd="0" presId="urn:microsoft.com/office/officeart/2005/8/layout/list1"/>
    <dgm:cxn modelId="{3B0C4163-901F-44FD-BB3B-7B28B2DA06FF}" srcId="{EBF751C7-3861-4E59-ABEB-F4D2C9C674B2}" destId="{698ABA7D-456B-4006-B62B-65E874743798}" srcOrd="2" destOrd="0" parTransId="{3F9B29BF-FFAB-4276-A42D-9AF7770FDEFE}" sibTransId="{A020B886-E8F9-4200-B056-908B853DC8BF}"/>
    <dgm:cxn modelId="{DE04036E-A5DD-4FE1-8668-8B69BCD1A93A}" srcId="{EBF751C7-3861-4E59-ABEB-F4D2C9C674B2}" destId="{7D72B95E-FC4A-4CD9-8B12-AFE554297DE6}" srcOrd="0" destOrd="0" parTransId="{EFB04A88-F052-491C-8FCC-4BABC17BF084}" sibTransId="{9906F329-0900-40B5-B839-9B0ECE17DED5}"/>
    <dgm:cxn modelId="{87D81CA6-6979-422C-B8B0-8CBA4042095C}" srcId="{836B153A-5FDC-4175-B050-96489F17E626}" destId="{EBF751C7-3861-4E59-ABEB-F4D2C9C674B2}" srcOrd="1" destOrd="0" parTransId="{809E18F1-79D3-40F2-BC53-1566B9F5405B}" sibTransId="{CBC0605B-2072-4C38-8369-6DFBE0C949E2}"/>
    <dgm:cxn modelId="{A7BF97A8-736D-1A4E-9B47-A0FAAC92B343}" type="presOf" srcId="{303FE445-823E-48A5-A803-0CAB847C7F37}" destId="{53491B80-C483-3D4B-8D50-85AC323A05BA}" srcOrd="0" destOrd="0" presId="urn:microsoft.com/office/officeart/2005/8/layout/list1"/>
    <dgm:cxn modelId="{810058CA-6DF4-3A45-A011-7B3DAC7DCA7B}" type="presOf" srcId="{3BE1482E-1C6B-4E97-83C5-C0F29001E811}" destId="{7D086619-B37F-C745-A873-0210829A581C}" srcOrd="1" destOrd="0" presId="urn:microsoft.com/office/officeart/2005/8/layout/list1"/>
    <dgm:cxn modelId="{68B93FE2-30FF-45FA-8D23-B15744586E80}" srcId="{3BE1482E-1C6B-4E97-83C5-C0F29001E811}" destId="{303FE445-823E-48A5-A803-0CAB847C7F37}" srcOrd="0" destOrd="0" parTransId="{40E33912-B0B9-4655-A6E7-6555AB5C9BCF}" sibTransId="{DD7D1058-D065-4D9C-B18D-1E7B8CE496B4}"/>
    <dgm:cxn modelId="{B8CC58E2-DB89-B24F-942D-481BC8859D6F}" type="presOf" srcId="{698ABA7D-456B-4006-B62B-65E874743798}" destId="{AAEEC963-BFEF-6744-81A0-97456B773B23}" srcOrd="0" destOrd="2" presId="urn:microsoft.com/office/officeart/2005/8/layout/list1"/>
    <dgm:cxn modelId="{1BB167E6-5E13-A245-A739-E0F8F70B08FE}" type="presOf" srcId="{EBF751C7-3861-4E59-ABEB-F4D2C9C674B2}" destId="{E0DD8366-A941-E54F-ABA0-A581E735E911}" srcOrd="0" destOrd="0" presId="urn:microsoft.com/office/officeart/2005/8/layout/list1"/>
    <dgm:cxn modelId="{B905C7E6-A1BD-9A4D-8F51-AC0B7F9348EF}" type="presParOf" srcId="{170AAE73-5599-1748-B74A-FEA3361F0B69}" destId="{F317FFF4-7295-8A41-B637-724BED501D1E}" srcOrd="0" destOrd="0" presId="urn:microsoft.com/office/officeart/2005/8/layout/list1"/>
    <dgm:cxn modelId="{9190162B-D357-8749-BACF-B25235151941}" type="presParOf" srcId="{F317FFF4-7295-8A41-B637-724BED501D1E}" destId="{C54B2D8C-3E4B-C941-939B-35AE32743010}" srcOrd="0" destOrd="0" presId="urn:microsoft.com/office/officeart/2005/8/layout/list1"/>
    <dgm:cxn modelId="{A6F969E7-E3FC-F34B-AFCA-100309E09F98}" type="presParOf" srcId="{F317FFF4-7295-8A41-B637-724BED501D1E}" destId="{7D086619-B37F-C745-A873-0210829A581C}" srcOrd="1" destOrd="0" presId="urn:microsoft.com/office/officeart/2005/8/layout/list1"/>
    <dgm:cxn modelId="{1FAF6661-848F-0647-B56C-C6781916380A}" type="presParOf" srcId="{170AAE73-5599-1748-B74A-FEA3361F0B69}" destId="{FA911D7F-7AEA-6F41-9C53-EA5967CB7C06}" srcOrd="1" destOrd="0" presId="urn:microsoft.com/office/officeart/2005/8/layout/list1"/>
    <dgm:cxn modelId="{94961166-07AF-354E-8957-0CDBC0A34584}" type="presParOf" srcId="{170AAE73-5599-1748-B74A-FEA3361F0B69}" destId="{53491B80-C483-3D4B-8D50-85AC323A05BA}" srcOrd="2" destOrd="0" presId="urn:microsoft.com/office/officeart/2005/8/layout/list1"/>
    <dgm:cxn modelId="{9F235767-C923-2344-8305-4B4A213574F7}" type="presParOf" srcId="{170AAE73-5599-1748-B74A-FEA3361F0B69}" destId="{97E89F48-9638-8646-99DA-56F66D612730}" srcOrd="3" destOrd="0" presId="urn:microsoft.com/office/officeart/2005/8/layout/list1"/>
    <dgm:cxn modelId="{D7562E94-3E1D-6143-8E15-57C37F7C0CA8}" type="presParOf" srcId="{170AAE73-5599-1748-B74A-FEA3361F0B69}" destId="{D5EFC0A9-91B3-314B-9022-59730CDAF683}" srcOrd="4" destOrd="0" presId="urn:microsoft.com/office/officeart/2005/8/layout/list1"/>
    <dgm:cxn modelId="{F91109AE-B7C4-F448-B1A7-2664140BDFBC}" type="presParOf" srcId="{D5EFC0A9-91B3-314B-9022-59730CDAF683}" destId="{E0DD8366-A941-E54F-ABA0-A581E735E911}" srcOrd="0" destOrd="0" presId="urn:microsoft.com/office/officeart/2005/8/layout/list1"/>
    <dgm:cxn modelId="{830D8CDE-453F-0043-946C-4754C2702F0C}" type="presParOf" srcId="{D5EFC0A9-91B3-314B-9022-59730CDAF683}" destId="{932F4A5C-F8A7-9E49-A87B-F826B2B23B86}" srcOrd="1" destOrd="0" presId="urn:microsoft.com/office/officeart/2005/8/layout/list1"/>
    <dgm:cxn modelId="{2EE18EC2-6327-4A4C-96F6-83AFB2786B15}" type="presParOf" srcId="{170AAE73-5599-1748-B74A-FEA3361F0B69}" destId="{D6DF248B-44AF-F448-8215-5139420ADE62}" srcOrd="5" destOrd="0" presId="urn:microsoft.com/office/officeart/2005/8/layout/list1"/>
    <dgm:cxn modelId="{3EABD98F-8BB1-6C4B-9226-BC8D1A68C481}" type="presParOf" srcId="{170AAE73-5599-1748-B74A-FEA3361F0B69}" destId="{AAEEC963-BFEF-6744-81A0-97456B773B2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0AC380-9E63-4F5B-BF54-D9AF37D16DAA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28A2ED-F2BB-4782-9174-9F389100F42B}">
      <dgm:prSet/>
      <dgm:spPr/>
      <dgm:t>
        <a:bodyPr/>
        <a:lstStyle/>
        <a:p>
          <a:r>
            <a:rPr lang="en-US"/>
            <a:t>Create a fake chunk somewhere </a:t>
          </a:r>
        </a:p>
      </dgm:t>
    </dgm:pt>
    <dgm:pt modelId="{392B5731-3774-4C34-A7C0-42E9B1286C07}" type="parTrans" cxnId="{74A804AD-BE6E-4053-A1C2-C93CB0E4463A}">
      <dgm:prSet/>
      <dgm:spPr/>
      <dgm:t>
        <a:bodyPr/>
        <a:lstStyle/>
        <a:p>
          <a:endParaRPr lang="en-US"/>
        </a:p>
      </dgm:t>
    </dgm:pt>
    <dgm:pt modelId="{2E9C634D-09BF-4417-A74B-E1D83B052759}" type="sibTrans" cxnId="{74A804AD-BE6E-4053-A1C2-C93CB0E4463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7E4EC8D-CA77-4335-95A2-BEB46524FBFC}">
      <dgm:prSet/>
      <dgm:spPr/>
      <dgm:t>
        <a:bodyPr/>
        <a:lstStyle/>
        <a:p>
          <a:r>
            <a:rPr lang="en-US" i="1" dirty="0"/>
            <a:t>Corrupt</a:t>
          </a:r>
          <a:r>
            <a:rPr lang="en-US" dirty="0"/>
            <a:t> a heap pointer</a:t>
          </a:r>
        </a:p>
      </dgm:t>
    </dgm:pt>
    <dgm:pt modelId="{20FA6EA5-41F7-4EAB-A91C-EE785CC0CEAC}" type="parTrans" cxnId="{A9AA18EC-2829-485D-9035-8C3E857C6AD3}">
      <dgm:prSet/>
      <dgm:spPr/>
      <dgm:t>
        <a:bodyPr/>
        <a:lstStyle/>
        <a:p>
          <a:endParaRPr lang="en-US"/>
        </a:p>
      </dgm:t>
    </dgm:pt>
    <dgm:pt modelId="{9399EEED-314D-458B-BE31-F1C8744E162A}" type="sibTrans" cxnId="{A9AA18EC-2829-485D-9035-8C3E857C6AD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31E3040-8223-4DA5-B035-78F5919EBC3A}">
      <dgm:prSet/>
      <dgm:spPr/>
      <dgm:t>
        <a:bodyPr/>
        <a:lstStyle/>
        <a:p>
          <a:r>
            <a:rPr lang="en-US" i="1"/>
            <a:t>Point</a:t>
          </a:r>
          <a:r>
            <a:rPr lang="en-US"/>
            <a:t> to the fake chunk</a:t>
          </a:r>
        </a:p>
      </dgm:t>
    </dgm:pt>
    <dgm:pt modelId="{07FF881F-42BB-48FB-A752-993BD199D75C}" type="parTrans" cxnId="{0B3DD811-24BE-4A6C-8116-62780DE3E42A}">
      <dgm:prSet/>
      <dgm:spPr/>
      <dgm:t>
        <a:bodyPr/>
        <a:lstStyle/>
        <a:p>
          <a:endParaRPr lang="en-US"/>
        </a:p>
      </dgm:t>
    </dgm:pt>
    <dgm:pt modelId="{2B5B60AA-C23F-4917-AC57-0B6E781BDA9D}" type="sibTrans" cxnId="{0B3DD811-24BE-4A6C-8116-62780DE3E42A}">
      <dgm:prSet/>
      <dgm:spPr/>
      <dgm:t>
        <a:bodyPr/>
        <a:lstStyle/>
        <a:p>
          <a:endParaRPr lang="en-US"/>
        </a:p>
      </dgm:t>
    </dgm:pt>
    <dgm:pt modelId="{55290DB1-B217-4B0B-9D89-5CE6E59616C5}">
      <dgm:prSet/>
      <dgm:spPr/>
      <dgm:t>
        <a:bodyPr/>
        <a:lstStyle/>
        <a:p>
          <a:r>
            <a:rPr lang="en-US" i="1" dirty="0"/>
            <a:t>Free</a:t>
          </a:r>
          <a:r>
            <a:rPr lang="en-US" dirty="0"/>
            <a:t> the corrupted chunk</a:t>
          </a:r>
        </a:p>
      </dgm:t>
    </dgm:pt>
    <dgm:pt modelId="{FE61BF24-5AC2-4201-950B-423A3E19970C}" type="parTrans" cxnId="{85B4726C-B7B4-4151-8A17-F39E7E8368C1}">
      <dgm:prSet/>
      <dgm:spPr/>
      <dgm:t>
        <a:bodyPr/>
        <a:lstStyle/>
        <a:p>
          <a:endParaRPr lang="en-US"/>
        </a:p>
      </dgm:t>
    </dgm:pt>
    <dgm:pt modelId="{00EFA8D2-3807-41DE-9B0D-AF06F2DC0A96}" type="sibTrans" cxnId="{85B4726C-B7B4-4151-8A17-F39E7E8368C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0A9C1F4-29BD-401A-BF6A-828E17D6410F}">
      <dgm:prSet/>
      <dgm:spPr/>
      <dgm:t>
        <a:bodyPr/>
        <a:lstStyle/>
        <a:p>
          <a:r>
            <a:rPr lang="en-US" i="1" dirty="0"/>
            <a:t>Allocate</a:t>
          </a:r>
          <a:r>
            <a:rPr lang="en-US" dirty="0"/>
            <a:t> the fake chunk to write to this location</a:t>
          </a:r>
        </a:p>
      </dgm:t>
    </dgm:pt>
    <dgm:pt modelId="{8C1D2449-2E79-459C-9B4E-06BE72B8FF3E}" type="parTrans" cxnId="{10BEBBA8-1776-4B67-9FDB-14542F66C2DC}">
      <dgm:prSet/>
      <dgm:spPr/>
      <dgm:t>
        <a:bodyPr/>
        <a:lstStyle/>
        <a:p>
          <a:endParaRPr lang="en-US"/>
        </a:p>
      </dgm:t>
    </dgm:pt>
    <dgm:pt modelId="{5C3B69B2-BC39-4F86-A04F-39D5852AE62A}" type="sibTrans" cxnId="{10BEBBA8-1776-4B67-9FDB-14542F66C2D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0501AD3-73FA-9649-8E67-4775973BE78C}" type="pres">
      <dgm:prSet presAssocID="{300AC380-9E63-4F5B-BF54-D9AF37D16DAA}" presName="Name0" presStyleCnt="0">
        <dgm:presLayoutVars>
          <dgm:animLvl val="lvl"/>
          <dgm:resizeHandles val="exact"/>
        </dgm:presLayoutVars>
      </dgm:prSet>
      <dgm:spPr/>
    </dgm:pt>
    <dgm:pt modelId="{9E5BA8E7-7893-0E49-86B7-FA87CC3CF93B}" type="pres">
      <dgm:prSet presAssocID="{0B28A2ED-F2BB-4782-9174-9F389100F42B}" presName="compositeNode" presStyleCnt="0">
        <dgm:presLayoutVars>
          <dgm:bulletEnabled val="1"/>
        </dgm:presLayoutVars>
      </dgm:prSet>
      <dgm:spPr/>
    </dgm:pt>
    <dgm:pt modelId="{AFA8525F-6067-0248-BBD6-793541FA54F1}" type="pres">
      <dgm:prSet presAssocID="{0B28A2ED-F2BB-4782-9174-9F389100F42B}" presName="bgRect" presStyleLbl="bgAccFollowNode1" presStyleIdx="0" presStyleCnt="4"/>
      <dgm:spPr/>
    </dgm:pt>
    <dgm:pt modelId="{CE3D4C1A-91EC-1F4A-B1DA-F7D0E2C41D9C}" type="pres">
      <dgm:prSet presAssocID="{2E9C634D-09BF-4417-A74B-E1D83B052759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AD23450B-4228-DE48-BE36-C7FA91553D90}" type="pres">
      <dgm:prSet presAssocID="{0B28A2ED-F2BB-4782-9174-9F389100F42B}" presName="bottomLine" presStyleLbl="alignNode1" presStyleIdx="1" presStyleCnt="8">
        <dgm:presLayoutVars/>
      </dgm:prSet>
      <dgm:spPr/>
    </dgm:pt>
    <dgm:pt modelId="{B336ECE9-3E1A-3C4E-BC75-B18D07619E17}" type="pres">
      <dgm:prSet presAssocID="{0B28A2ED-F2BB-4782-9174-9F389100F42B}" presName="nodeText" presStyleLbl="bgAccFollowNode1" presStyleIdx="0" presStyleCnt="4">
        <dgm:presLayoutVars>
          <dgm:bulletEnabled val="1"/>
        </dgm:presLayoutVars>
      </dgm:prSet>
      <dgm:spPr/>
    </dgm:pt>
    <dgm:pt modelId="{B32A159E-BCB7-9E4B-8B42-13C8D799CD3C}" type="pres">
      <dgm:prSet presAssocID="{2E9C634D-09BF-4417-A74B-E1D83B052759}" presName="sibTrans" presStyleCnt="0"/>
      <dgm:spPr/>
    </dgm:pt>
    <dgm:pt modelId="{7BD13FFF-D247-AB4C-97E9-95F38A8ED3C0}" type="pres">
      <dgm:prSet presAssocID="{77E4EC8D-CA77-4335-95A2-BEB46524FBFC}" presName="compositeNode" presStyleCnt="0">
        <dgm:presLayoutVars>
          <dgm:bulletEnabled val="1"/>
        </dgm:presLayoutVars>
      </dgm:prSet>
      <dgm:spPr/>
    </dgm:pt>
    <dgm:pt modelId="{79ECAE9F-8307-7244-B0DE-0938DBC1880D}" type="pres">
      <dgm:prSet presAssocID="{77E4EC8D-CA77-4335-95A2-BEB46524FBFC}" presName="bgRect" presStyleLbl="bgAccFollowNode1" presStyleIdx="1" presStyleCnt="4"/>
      <dgm:spPr/>
    </dgm:pt>
    <dgm:pt modelId="{F5D88832-8037-8B4D-AF56-0406374752AF}" type="pres">
      <dgm:prSet presAssocID="{9399EEED-314D-458B-BE31-F1C8744E162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5D9549F-31F1-0A47-BC8E-DD7B732837A9}" type="pres">
      <dgm:prSet presAssocID="{77E4EC8D-CA77-4335-95A2-BEB46524FBFC}" presName="bottomLine" presStyleLbl="alignNode1" presStyleIdx="3" presStyleCnt="8">
        <dgm:presLayoutVars/>
      </dgm:prSet>
      <dgm:spPr/>
    </dgm:pt>
    <dgm:pt modelId="{99E3E43B-DBF8-F242-BD10-F9DF8723DCD2}" type="pres">
      <dgm:prSet presAssocID="{77E4EC8D-CA77-4335-95A2-BEB46524FBFC}" presName="nodeText" presStyleLbl="bgAccFollowNode1" presStyleIdx="1" presStyleCnt="4">
        <dgm:presLayoutVars>
          <dgm:bulletEnabled val="1"/>
        </dgm:presLayoutVars>
      </dgm:prSet>
      <dgm:spPr/>
    </dgm:pt>
    <dgm:pt modelId="{3D94D52F-2DC1-084C-A246-F1D363C45CAB}" type="pres">
      <dgm:prSet presAssocID="{9399EEED-314D-458B-BE31-F1C8744E162A}" presName="sibTrans" presStyleCnt="0"/>
      <dgm:spPr/>
    </dgm:pt>
    <dgm:pt modelId="{B95F3535-C19D-F643-B3D9-DABD7EBE642C}" type="pres">
      <dgm:prSet presAssocID="{55290DB1-B217-4B0B-9D89-5CE6E59616C5}" presName="compositeNode" presStyleCnt="0">
        <dgm:presLayoutVars>
          <dgm:bulletEnabled val="1"/>
        </dgm:presLayoutVars>
      </dgm:prSet>
      <dgm:spPr/>
    </dgm:pt>
    <dgm:pt modelId="{BB14FE8B-57E3-8242-9D80-5091FDBCBDD9}" type="pres">
      <dgm:prSet presAssocID="{55290DB1-B217-4B0B-9D89-5CE6E59616C5}" presName="bgRect" presStyleLbl="bgAccFollowNode1" presStyleIdx="2" presStyleCnt="4"/>
      <dgm:spPr/>
    </dgm:pt>
    <dgm:pt modelId="{000A464F-1CC9-4E4D-A877-B5DF647B345E}" type="pres">
      <dgm:prSet presAssocID="{00EFA8D2-3807-41DE-9B0D-AF06F2DC0A9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39B6C342-C466-1E40-8F59-0D1AE62D5C81}" type="pres">
      <dgm:prSet presAssocID="{55290DB1-B217-4B0B-9D89-5CE6E59616C5}" presName="bottomLine" presStyleLbl="alignNode1" presStyleIdx="5" presStyleCnt="8">
        <dgm:presLayoutVars/>
      </dgm:prSet>
      <dgm:spPr/>
    </dgm:pt>
    <dgm:pt modelId="{83D07504-2981-5E4E-B90D-62AB13ADCEAC}" type="pres">
      <dgm:prSet presAssocID="{55290DB1-B217-4B0B-9D89-5CE6E59616C5}" presName="nodeText" presStyleLbl="bgAccFollowNode1" presStyleIdx="2" presStyleCnt="4">
        <dgm:presLayoutVars>
          <dgm:bulletEnabled val="1"/>
        </dgm:presLayoutVars>
      </dgm:prSet>
      <dgm:spPr/>
    </dgm:pt>
    <dgm:pt modelId="{7BF54C18-9141-0C40-AB3B-BC1444BD6B32}" type="pres">
      <dgm:prSet presAssocID="{00EFA8D2-3807-41DE-9B0D-AF06F2DC0A96}" presName="sibTrans" presStyleCnt="0"/>
      <dgm:spPr/>
    </dgm:pt>
    <dgm:pt modelId="{F1E51531-C542-0F41-8802-E233C75E46C9}" type="pres">
      <dgm:prSet presAssocID="{20A9C1F4-29BD-401A-BF6A-828E17D6410F}" presName="compositeNode" presStyleCnt="0">
        <dgm:presLayoutVars>
          <dgm:bulletEnabled val="1"/>
        </dgm:presLayoutVars>
      </dgm:prSet>
      <dgm:spPr/>
    </dgm:pt>
    <dgm:pt modelId="{6D8EFBBD-B757-294B-B3F6-10B382432D36}" type="pres">
      <dgm:prSet presAssocID="{20A9C1F4-29BD-401A-BF6A-828E17D6410F}" presName="bgRect" presStyleLbl="bgAccFollowNode1" presStyleIdx="3" presStyleCnt="4"/>
      <dgm:spPr/>
    </dgm:pt>
    <dgm:pt modelId="{F26F5F15-7A73-204E-86E6-138C532F03EF}" type="pres">
      <dgm:prSet presAssocID="{5C3B69B2-BC39-4F86-A04F-39D5852AE62A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F7508E7A-5F9E-4B4B-9CD3-D70BB5A0D894}" type="pres">
      <dgm:prSet presAssocID="{20A9C1F4-29BD-401A-BF6A-828E17D6410F}" presName="bottomLine" presStyleLbl="alignNode1" presStyleIdx="7" presStyleCnt="8">
        <dgm:presLayoutVars/>
      </dgm:prSet>
      <dgm:spPr/>
    </dgm:pt>
    <dgm:pt modelId="{3D59BAD0-86E6-1B44-9A9E-BE79133C8B1B}" type="pres">
      <dgm:prSet presAssocID="{20A9C1F4-29BD-401A-BF6A-828E17D6410F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4D22B02-39EB-8247-8BAC-C6FC7D3B58AF}" type="presOf" srcId="{77E4EC8D-CA77-4335-95A2-BEB46524FBFC}" destId="{79ECAE9F-8307-7244-B0DE-0938DBC1880D}" srcOrd="0" destOrd="0" presId="urn:microsoft.com/office/officeart/2016/7/layout/BasicLinearProcessNumbered"/>
    <dgm:cxn modelId="{C41D9905-8A7D-AF4A-AE00-3844D2963AFA}" type="presOf" srcId="{E31E3040-8223-4DA5-B035-78F5919EBC3A}" destId="{99E3E43B-DBF8-F242-BD10-F9DF8723DCD2}" srcOrd="0" destOrd="1" presId="urn:microsoft.com/office/officeart/2016/7/layout/BasicLinearProcessNumbered"/>
    <dgm:cxn modelId="{960CDF0B-CC28-204A-BC56-BD049BCD9093}" type="presOf" srcId="{300AC380-9E63-4F5B-BF54-D9AF37D16DAA}" destId="{C0501AD3-73FA-9649-8E67-4775973BE78C}" srcOrd="0" destOrd="0" presId="urn:microsoft.com/office/officeart/2016/7/layout/BasicLinearProcessNumbered"/>
    <dgm:cxn modelId="{0B3DD811-24BE-4A6C-8116-62780DE3E42A}" srcId="{77E4EC8D-CA77-4335-95A2-BEB46524FBFC}" destId="{E31E3040-8223-4DA5-B035-78F5919EBC3A}" srcOrd="0" destOrd="0" parTransId="{07FF881F-42BB-48FB-A752-993BD199D75C}" sibTransId="{2B5B60AA-C23F-4917-AC57-0B6E781BDA9D}"/>
    <dgm:cxn modelId="{54FE5B40-192C-2A45-8B80-A347FA1CD050}" type="presOf" srcId="{20A9C1F4-29BD-401A-BF6A-828E17D6410F}" destId="{6D8EFBBD-B757-294B-B3F6-10B382432D36}" srcOrd="0" destOrd="0" presId="urn:microsoft.com/office/officeart/2016/7/layout/BasicLinearProcessNumbered"/>
    <dgm:cxn modelId="{B635B840-3880-C548-B9C1-BF39F3100E3B}" type="presOf" srcId="{5C3B69B2-BC39-4F86-A04F-39D5852AE62A}" destId="{F26F5F15-7A73-204E-86E6-138C532F03EF}" srcOrd="0" destOrd="0" presId="urn:microsoft.com/office/officeart/2016/7/layout/BasicLinearProcessNumbered"/>
    <dgm:cxn modelId="{5A4EC85F-1514-DB49-861D-1CE7EE0396A2}" type="presOf" srcId="{55290DB1-B217-4B0B-9D89-5CE6E59616C5}" destId="{BB14FE8B-57E3-8242-9D80-5091FDBCBDD9}" srcOrd="0" destOrd="0" presId="urn:microsoft.com/office/officeart/2016/7/layout/BasicLinearProcessNumbered"/>
    <dgm:cxn modelId="{C79BB567-FCD8-0E42-9BC5-5CA5E6D8B888}" type="presOf" srcId="{77E4EC8D-CA77-4335-95A2-BEB46524FBFC}" destId="{99E3E43B-DBF8-F242-BD10-F9DF8723DCD2}" srcOrd="1" destOrd="0" presId="urn:microsoft.com/office/officeart/2016/7/layout/BasicLinearProcessNumbered"/>
    <dgm:cxn modelId="{85B4726C-B7B4-4151-8A17-F39E7E8368C1}" srcId="{300AC380-9E63-4F5B-BF54-D9AF37D16DAA}" destId="{55290DB1-B217-4B0B-9D89-5CE6E59616C5}" srcOrd="2" destOrd="0" parTransId="{FE61BF24-5AC2-4201-950B-423A3E19970C}" sibTransId="{00EFA8D2-3807-41DE-9B0D-AF06F2DC0A96}"/>
    <dgm:cxn modelId="{232C3B77-8EC5-E84A-ABB9-AC0D79A67C1D}" type="presOf" srcId="{55290DB1-B217-4B0B-9D89-5CE6E59616C5}" destId="{83D07504-2981-5E4E-B90D-62AB13ADCEAC}" srcOrd="1" destOrd="0" presId="urn:microsoft.com/office/officeart/2016/7/layout/BasicLinearProcessNumbered"/>
    <dgm:cxn modelId="{10BEBBA8-1776-4B67-9FDB-14542F66C2DC}" srcId="{300AC380-9E63-4F5B-BF54-D9AF37D16DAA}" destId="{20A9C1F4-29BD-401A-BF6A-828E17D6410F}" srcOrd="3" destOrd="0" parTransId="{8C1D2449-2E79-459C-9B4E-06BE72B8FF3E}" sibTransId="{5C3B69B2-BC39-4F86-A04F-39D5852AE62A}"/>
    <dgm:cxn modelId="{74A804AD-BE6E-4053-A1C2-C93CB0E4463A}" srcId="{300AC380-9E63-4F5B-BF54-D9AF37D16DAA}" destId="{0B28A2ED-F2BB-4782-9174-9F389100F42B}" srcOrd="0" destOrd="0" parTransId="{392B5731-3774-4C34-A7C0-42E9B1286C07}" sibTransId="{2E9C634D-09BF-4417-A74B-E1D83B052759}"/>
    <dgm:cxn modelId="{E45F76B8-1E80-3A4C-90D1-378A1882FDF9}" type="presOf" srcId="{0B28A2ED-F2BB-4782-9174-9F389100F42B}" destId="{AFA8525F-6067-0248-BBD6-793541FA54F1}" srcOrd="0" destOrd="0" presId="urn:microsoft.com/office/officeart/2016/7/layout/BasicLinearProcessNumbered"/>
    <dgm:cxn modelId="{EF2437B9-D0D0-5141-BF07-77BCFD4E98C3}" type="presOf" srcId="{0B28A2ED-F2BB-4782-9174-9F389100F42B}" destId="{B336ECE9-3E1A-3C4E-BC75-B18D07619E17}" srcOrd="1" destOrd="0" presId="urn:microsoft.com/office/officeart/2016/7/layout/BasicLinearProcessNumbered"/>
    <dgm:cxn modelId="{BFAE8DC5-358A-314C-80FF-D1159A7D6773}" type="presOf" srcId="{00EFA8D2-3807-41DE-9B0D-AF06F2DC0A96}" destId="{000A464F-1CC9-4E4D-A877-B5DF647B345E}" srcOrd="0" destOrd="0" presId="urn:microsoft.com/office/officeart/2016/7/layout/BasicLinearProcessNumbered"/>
    <dgm:cxn modelId="{C531DEDA-F1BC-8F42-A79E-3126BD896B20}" type="presOf" srcId="{9399EEED-314D-458B-BE31-F1C8744E162A}" destId="{F5D88832-8037-8B4D-AF56-0406374752AF}" srcOrd="0" destOrd="0" presId="urn:microsoft.com/office/officeart/2016/7/layout/BasicLinearProcessNumbered"/>
    <dgm:cxn modelId="{A9AA18EC-2829-485D-9035-8C3E857C6AD3}" srcId="{300AC380-9E63-4F5B-BF54-D9AF37D16DAA}" destId="{77E4EC8D-CA77-4335-95A2-BEB46524FBFC}" srcOrd="1" destOrd="0" parTransId="{20FA6EA5-41F7-4EAB-A91C-EE785CC0CEAC}" sibTransId="{9399EEED-314D-458B-BE31-F1C8744E162A}"/>
    <dgm:cxn modelId="{BF6842F9-652F-9245-8759-4A1EFCFB743D}" type="presOf" srcId="{2E9C634D-09BF-4417-A74B-E1D83B052759}" destId="{CE3D4C1A-91EC-1F4A-B1DA-F7D0E2C41D9C}" srcOrd="0" destOrd="0" presId="urn:microsoft.com/office/officeart/2016/7/layout/BasicLinearProcessNumbered"/>
    <dgm:cxn modelId="{B94361FE-067F-394C-B93C-109E39A82C8E}" type="presOf" srcId="{20A9C1F4-29BD-401A-BF6A-828E17D6410F}" destId="{3D59BAD0-86E6-1B44-9A9E-BE79133C8B1B}" srcOrd="1" destOrd="0" presId="urn:microsoft.com/office/officeart/2016/7/layout/BasicLinearProcessNumbered"/>
    <dgm:cxn modelId="{EF9386BA-A4D9-5645-B1E8-EDCB7F6C4955}" type="presParOf" srcId="{C0501AD3-73FA-9649-8E67-4775973BE78C}" destId="{9E5BA8E7-7893-0E49-86B7-FA87CC3CF93B}" srcOrd="0" destOrd="0" presId="urn:microsoft.com/office/officeart/2016/7/layout/BasicLinearProcessNumbered"/>
    <dgm:cxn modelId="{CF5A4FEA-EDEE-CE4D-A5B8-E8A8B5DF00BA}" type="presParOf" srcId="{9E5BA8E7-7893-0E49-86B7-FA87CC3CF93B}" destId="{AFA8525F-6067-0248-BBD6-793541FA54F1}" srcOrd="0" destOrd="0" presId="urn:microsoft.com/office/officeart/2016/7/layout/BasicLinearProcessNumbered"/>
    <dgm:cxn modelId="{280F5CF0-7146-BF49-BCFE-B772419FD0DA}" type="presParOf" srcId="{9E5BA8E7-7893-0E49-86B7-FA87CC3CF93B}" destId="{CE3D4C1A-91EC-1F4A-B1DA-F7D0E2C41D9C}" srcOrd="1" destOrd="0" presId="urn:microsoft.com/office/officeart/2016/7/layout/BasicLinearProcessNumbered"/>
    <dgm:cxn modelId="{68A08533-2994-D742-873D-11AAC5ADB89D}" type="presParOf" srcId="{9E5BA8E7-7893-0E49-86B7-FA87CC3CF93B}" destId="{AD23450B-4228-DE48-BE36-C7FA91553D90}" srcOrd="2" destOrd="0" presId="urn:microsoft.com/office/officeart/2016/7/layout/BasicLinearProcessNumbered"/>
    <dgm:cxn modelId="{3408886E-F43D-AD43-82FB-56270F6B58E9}" type="presParOf" srcId="{9E5BA8E7-7893-0E49-86B7-FA87CC3CF93B}" destId="{B336ECE9-3E1A-3C4E-BC75-B18D07619E17}" srcOrd="3" destOrd="0" presId="urn:microsoft.com/office/officeart/2016/7/layout/BasicLinearProcessNumbered"/>
    <dgm:cxn modelId="{B3FCE7F5-1152-A644-8ED5-11CC7C55B141}" type="presParOf" srcId="{C0501AD3-73FA-9649-8E67-4775973BE78C}" destId="{B32A159E-BCB7-9E4B-8B42-13C8D799CD3C}" srcOrd="1" destOrd="0" presId="urn:microsoft.com/office/officeart/2016/7/layout/BasicLinearProcessNumbered"/>
    <dgm:cxn modelId="{FB06B5F2-F809-2144-A5A5-EA1E37E4C240}" type="presParOf" srcId="{C0501AD3-73FA-9649-8E67-4775973BE78C}" destId="{7BD13FFF-D247-AB4C-97E9-95F38A8ED3C0}" srcOrd="2" destOrd="0" presId="urn:microsoft.com/office/officeart/2016/7/layout/BasicLinearProcessNumbered"/>
    <dgm:cxn modelId="{39D6EBD1-9B81-9141-906A-166F70E6750E}" type="presParOf" srcId="{7BD13FFF-D247-AB4C-97E9-95F38A8ED3C0}" destId="{79ECAE9F-8307-7244-B0DE-0938DBC1880D}" srcOrd="0" destOrd="0" presId="urn:microsoft.com/office/officeart/2016/7/layout/BasicLinearProcessNumbered"/>
    <dgm:cxn modelId="{5ADC26C4-79C8-714E-8862-24B624174DAE}" type="presParOf" srcId="{7BD13FFF-D247-AB4C-97E9-95F38A8ED3C0}" destId="{F5D88832-8037-8B4D-AF56-0406374752AF}" srcOrd="1" destOrd="0" presId="urn:microsoft.com/office/officeart/2016/7/layout/BasicLinearProcessNumbered"/>
    <dgm:cxn modelId="{83C6BA35-2FC5-314D-A576-23FC507765C6}" type="presParOf" srcId="{7BD13FFF-D247-AB4C-97E9-95F38A8ED3C0}" destId="{45D9549F-31F1-0A47-BC8E-DD7B732837A9}" srcOrd="2" destOrd="0" presId="urn:microsoft.com/office/officeart/2016/7/layout/BasicLinearProcessNumbered"/>
    <dgm:cxn modelId="{2BEF2FFF-F5C7-7548-B777-06E33F7277B5}" type="presParOf" srcId="{7BD13FFF-D247-AB4C-97E9-95F38A8ED3C0}" destId="{99E3E43B-DBF8-F242-BD10-F9DF8723DCD2}" srcOrd="3" destOrd="0" presId="urn:microsoft.com/office/officeart/2016/7/layout/BasicLinearProcessNumbered"/>
    <dgm:cxn modelId="{BB9C999A-215B-3D4E-84AA-9D91DA1F66DE}" type="presParOf" srcId="{C0501AD3-73FA-9649-8E67-4775973BE78C}" destId="{3D94D52F-2DC1-084C-A246-F1D363C45CAB}" srcOrd="3" destOrd="0" presId="urn:microsoft.com/office/officeart/2016/7/layout/BasicLinearProcessNumbered"/>
    <dgm:cxn modelId="{167F0B3E-02D1-1C41-A8B7-FA6CA8816F5F}" type="presParOf" srcId="{C0501AD3-73FA-9649-8E67-4775973BE78C}" destId="{B95F3535-C19D-F643-B3D9-DABD7EBE642C}" srcOrd="4" destOrd="0" presId="urn:microsoft.com/office/officeart/2016/7/layout/BasicLinearProcessNumbered"/>
    <dgm:cxn modelId="{EFE14D4E-A1C7-B147-A190-9C106A4C6929}" type="presParOf" srcId="{B95F3535-C19D-F643-B3D9-DABD7EBE642C}" destId="{BB14FE8B-57E3-8242-9D80-5091FDBCBDD9}" srcOrd="0" destOrd="0" presId="urn:microsoft.com/office/officeart/2016/7/layout/BasicLinearProcessNumbered"/>
    <dgm:cxn modelId="{D05F81D3-3572-924B-8144-13C84693423E}" type="presParOf" srcId="{B95F3535-C19D-F643-B3D9-DABD7EBE642C}" destId="{000A464F-1CC9-4E4D-A877-B5DF647B345E}" srcOrd="1" destOrd="0" presId="urn:microsoft.com/office/officeart/2016/7/layout/BasicLinearProcessNumbered"/>
    <dgm:cxn modelId="{F379D6A1-ACA3-1147-BD06-E849F62C0924}" type="presParOf" srcId="{B95F3535-C19D-F643-B3D9-DABD7EBE642C}" destId="{39B6C342-C466-1E40-8F59-0D1AE62D5C81}" srcOrd="2" destOrd="0" presId="urn:microsoft.com/office/officeart/2016/7/layout/BasicLinearProcessNumbered"/>
    <dgm:cxn modelId="{107E075F-995D-9742-9F55-380B720A717E}" type="presParOf" srcId="{B95F3535-C19D-F643-B3D9-DABD7EBE642C}" destId="{83D07504-2981-5E4E-B90D-62AB13ADCEAC}" srcOrd="3" destOrd="0" presId="urn:microsoft.com/office/officeart/2016/7/layout/BasicLinearProcessNumbered"/>
    <dgm:cxn modelId="{38C481D1-044E-A143-89A5-2AB73A75063E}" type="presParOf" srcId="{C0501AD3-73FA-9649-8E67-4775973BE78C}" destId="{7BF54C18-9141-0C40-AB3B-BC1444BD6B32}" srcOrd="5" destOrd="0" presId="urn:microsoft.com/office/officeart/2016/7/layout/BasicLinearProcessNumbered"/>
    <dgm:cxn modelId="{41B2A481-2A4A-4643-8025-20254A4AD3B3}" type="presParOf" srcId="{C0501AD3-73FA-9649-8E67-4775973BE78C}" destId="{F1E51531-C542-0F41-8802-E233C75E46C9}" srcOrd="6" destOrd="0" presId="urn:microsoft.com/office/officeart/2016/7/layout/BasicLinearProcessNumbered"/>
    <dgm:cxn modelId="{C780CBCD-57D5-9F43-A3E0-660B3E610495}" type="presParOf" srcId="{F1E51531-C542-0F41-8802-E233C75E46C9}" destId="{6D8EFBBD-B757-294B-B3F6-10B382432D36}" srcOrd="0" destOrd="0" presId="urn:microsoft.com/office/officeart/2016/7/layout/BasicLinearProcessNumbered"/>
    <dgm:cxn modelId="{7B9AC6D9-6BF0-DC41-8E8D-A0C6C6045A2C}" type="presParOf" srcId="{F1E51531-C542-0F41-8802-E233C75E46C9}" destId="{F26F5F15-7A73-204E-86E6-138C532F03EF}" srcOrd="1" destOrd="0" presId="urn:microsoft.com/office/officeart/2016/7/layout/BasicLinearProcessNumbered"/>
    <dgm:cxn modelId="{1C70A903-35AD-DE4B-A8E2-B0BFC71F6D66}" type="presParOf" srcId="{F1E51531-C542-0F41-8802-E233C75E46C9}" destId="{F7508E7A-5F9E-4B4B-9CD3-D70BB5A0D894}" srcOrd="2" destOrd="0" presId="urn:microsoft.com/office/officeart/2016/7/layout/BasicLinearProcessNumbered"/>
    <dgm:cxn modelId="{9A7C574B-E484-8A41-B0CF-C4D5B0D53058}" type="presParOf" srcId="{F1E51531-C542-0F41-8802-E233C75E46C9}" destId="{3D59BAD0-86E6-1B44-9A9E-BE79133C8B1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86B2BB-61E5-4226-BD36-F2EF0209C7A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BA54E6F-5916-497A-8314-343C60888B34}">
      <dgm:prSet/>
      <dgm:spPr/>
      <dgm:t>
        <a:bodyPr/>
        <a:lstStyle/>
        <a:p>
          <a:pPr>
            <a:defRPr cap="all"/>
          </a:pPr>
          <a:r>
            <a:rPr lang="en-US" b="1"/>
            <a:t>WHERE</a:t>
          </a:r>
          <a:r>
            <a:rPr lang="en-US"/>
            <a:t> to create this chunk at? </a:t>
          </a:r>
        </a:p>
      </dgm:t>
    </dgm:pt>
    <dgm:pt modelId="{8F95A97B-4C4A-4392-B32A-D6CC8B5680F5}" type="parTrans" cxnId="{A4A9A42C-A358-46B9-AD02-9A93D4400B5A}">
      <dgm:prSet/>
      <dgm:spPr/>
      <dgm:t>
        <a:bodyPr/>
        <a:lstStyle/>
        <a:p>
          <a:endParaRPr lang="en-US"/>
        </a:p>
      </dgm:t>
    </dgm:pt>
    <dgm:pt modelId="{A95708F4-8802-4EC1-AEF6-D436C36D328D}" type="sibTrans" cxnId="{A4A9A42C-A358-46B9-AD02-9A93D4400B5A}">
      <dgm:prSet/>
      <dgm:spPr/>
      <dgm:t>
        <a:bodyPr/>
        <a:lstStyle/>
        <a:p>
          <a:endParaRPr lang="en-US"/>
        </a:p>
      </dgm:t>
    </dgm:pt>
    <dgm:pt modelId="{7C4C222F-C920-4023-8669-C8F7EC452C6C}">
      <dgm:prSet/>
      <dgm:spPr/>
      <dgm:t>
        <a:bodyPr/>
        <a:lstStyle/>
        <a:p>
          <a:pPr>
            <a:defRPr cap="all"/>
          </a:pPr>
          <a:r>
            <a:rPr lang="en-US" b="1"/>
            <a:t>WHAT</a:t>
          </a:r>
          <a:r>
            <a:rPr lang="en-US"/>
            <a:t> bin to create the chunk in? </a:t>
          </a:r>
        </a:p>
      </dgm:t>
    </dgm:pt>
    <dgm:pt modelId="{1BDD9FE4-FDBA-4A42-BF3A-BB5DBAC09821}" type="parTrans" cxnId="{DB199B27-8E7D-43DA-988D-FC22A7B01E3A}">
      <dgm:prSet/>
      <dgm:spPr/>
      <dgm:t>
        <a:bodyPr/>
        <a:lstStyle/>
        <a:p>
          <a:endParaRPr lang="en-US"/>
        </a:p>
      </dgm:t>
    </dgm:pt>
    <dgm:pt modelId="{52460B42-9982-4700-839C-14ED9BCDEEB5}" type="sibTrans" cxnId="{DB199B27-8E7D-43DA-988D-FC22A7B01E3A}">
      <dgm:prSet/>
      <dgm:spPr/>
      <dgm:t>
        <a:bodyPr/>
        <a:lstStyle/>
        <a:p>
          <a:endParaRPr lang="en-US"/>
        </a:p>
      </dgm:t>
    </dgm:pt>
    <dgm:pt modelId="{AB4B6F76-7E21-49E0-A69D-7FD463C357B7}" type="pres">
      <dgm:prSet presAssocID="{A586B2BB-61E5-4226-BD36-F2EF0209C7A7}" presName="root" presStyleCnt="0">
        <dgm:presLayoutVars>
          <dgm:dir/>
          <dgm:resizeHandles val="exact"/>
        </dgm:presLayoutVars>
      </dgm:prSet>
      <dgm:spPr/>
    </dgm:pt>
    <dgm:pt modelId="{70E8BE9B-CFA9-4C30-883A-797490E455AD}" type="pres">
      <dgm:prSet presAssocID="{2BA54E6F-5916-497A-8314-343C60888B34}" presName="compNode" presStyleCnt="0"/>
      <dgm:spPr/>
    </dgm:pt>
    <dgm:pt modelId="{6D7FE072-E47D-404A-9431-682F14B7B97C}" type="pres">
      <dgm:prSet presAssocID="{2BA54E6F-5916-497A-8314-343C60888B34}" presName="iconBgRect" presStyleLbl="bgShp" presStyleIdx="0" presStyleCnt="2"/>
      <dgm:spPr/>
    </dgm:pt>
    <dgm:pt modelId="{E8FDAED0-8C38-4F65-9B9F-37B5186942FD}" type="pres">
      <dgm:prSet presAssocID="{2BA54E6F-5916-497A-8314-343C60888B3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BF948DE5-C39A-4FD9-B81E-3D13C6D7FCD4}" type="pres">
      <dgm:prSet presAssocID="{2BA54E6F-5916-497A-8314-343C60888B34}" presName="spaceRect" presStyleCnt="0"/>
      <dgm:spPr/>
    </dgm:pt>
    <dgm:pt modelId="{E5163CC2-A3A5-4049-B92C-C8E441C75E11}" type="pres">
      <dgm:prSet presAssocID="{2BA54E6F-5916-497A-8314-343C60888B34}" presName="textRect" presStyleLbl="revTx" presStyleIdx="0" presStyleCnt="2">
        <dgm:presLayoutVars>
          <dgm:chMax val="1"/>
          <dgm:chPref val="1"/>
        </dgm:presLayoutVars>
      </dgm:prSet>
      <dgm:spPr/>
    </dgm:pt>
    <dgm:pt modelId="{A98B1509-7A02-47E8-8582-27255317A8CE}" type="pres">
      <dgm:prSet presAssocID="{A95708F4-8802-4EC1-AEF6-D436C36D328D}" presName="sibTrans" presStyleCnt="0"/>
      <dgm:spPr/>
    </dgm:pt>
    <dgm:pt modelId="{FCF5A0C1-6DED-4F03-B80A-FE670BD27734}" type="pres">
      <dgm:prSet presAssocID="{7C4C222F-C920-4023-8669-C8F7EC452C6C}" presName="compNode" presStyleCnt="0"/>
      <dgm:spPr/>
    </dgm:pt>
    <dgm:pt modelId="{076B3DAE-35F0-4DF5-B212-AA1E8B5BF097}" type="pres">
      <dgm:prSet presAssocID="{7C4C222F-C920-4023-8669-C8F7EC452C6C}" presName="iconBgRect" presStyleLbl="bgShp" presStyleIdx="1" presStyleCnt="2"/>
      <dgm:spPr/>
    </dgm:pt>
    <dgm:pt modelId="{F7EBA83F-1C01-48B1-AE4F-563CFD1252FD}" type="pres">
      <dgm:prSet presAssocID="{7C4C222F-C920-4023-8669-C8F7EC452C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125ED2ED-0633-48FF-8BA7-1A36132A1E9A}" type="pres">
      <dgm:prSet presAssocID="{7C4C222F-C920-4023-8669-C8F7EC452C6C}" presName="spaceRect" presStyleCnt="0"/>
      <dgm:spPr/>
    </dgm:pt>
    <dgm:pt modelId="{0A7F5C8C-E6ED-47BE-AC9C-AE77178B21D6}" type="pres">
      <dgm:prSet presAssocID="{7C4C222F-C920-4023-8669-C8F7EC452C6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DDB260E-A442-4FD1-ABAF-D5C38E0CAA9B}" type="presOf" srcId="{7C4C222F-C920-4023-8669-C8F7EC452C6C}" destId="{0A7F5C8C-E6ED-47BE-AC9C-AE77178B21D6}" srcOrd="0" destOrd="0" presId="urn:microsoft.com/office/officeart/2018/5/layout/IconCircleLabelList"/>
    <dgm:cxn modelId="{DB199B27-8E7D-43DA-988D-FC22A7B01E3A}" srcId="{A586B2BB-61E5-4226-BD36-F2EF0209C7A7}" destId="{7C4C222F-C920-4023-8669-C8F7EC452C6C}" srcOrd="1" destOrd="0" parTransId="{1BDD9FE4-FDBA-4A42-BF3A-BB5DBAC09821}" sibTransId="{52460B42-9982-4700-839C-14ED9BCDEEB5}"/>
    <dgm:cxn modelId="{A4A9A42C-A358-46B9-AD02-9A93D4400B5A}" srcId="{A586B2BB-61E5-4226-BD36-F2EF0209C7A7}" destId="{2BA54E6F-5916-497A-8314-343C60888B34}" srcOrd="0" destOrd="0" parTransId="{8F95A97B-4C4A-4392-B32A-D6CC8B5680F5}" sibTransId="{A95708F4-8802-4EC1-AEF6-D436C36D328D}"/>
    <dgm:cxn modelId="{CA0D97C0-500C-494F-B82B-0CB184ACD599}" type="presOf" srcId="{2BA54E6F-5916-497A-8314-343C60888B34}" destId="{E5163CC2-A3A5-4049-B92C-C8E441C75E11}" srcOrd="0" destOrd="0" presId="urn:microsoft.com/office/officeart/2018/5/layout/IconCircleLabelList"/>
    <dgm:cxn modelId="{298A18FA-4680-483F-89E0-268C0DFE5ABF}" type="presOf" srcId="{A586B2BB-61E5-4226-BD36-F2EF0209C7A7}" destId="{AB4B6F76-7E21-49E0-A69D-7FD463C357B7}" srcOrd="0" destOrd="0" presId="urn:microsoft.com/office/officeart/2018/5/layout/IconCircleLabelList"/>
    <dgm:cxn modelId="{E9D41A23-FF72-4F52-8B92-87BEA8F57E19}" type="presParOf" srcId="{AB4B6F76-7E21-49E0-A69D-7FD463C357B7}" destId="{70E8BE9B-CFA9-4C30-883A-797490E455AD}" srcOrd="0" destOrd="0" presId="urn:microsoft.com/office/officeart/2018/5/layout/IconCircleLabelList"/>
    <dgm:cxn modelId="{40478F4A-5E20-4B44-BF46-668A87E0A9CC}" type="presParOf" srcId="{70E8BE9B-CFA9-4C30-883A-797490E455AD}" destId="{6D7FE072-E47D-404A-9431-682F14B7B97C}" srcOrd="0" destOrd="0" presId="urn:microsoft.com/office/officeart/2018/5/layout/IconCircleLabelList"/>
    <dgm:cxn modelId="{37FB4358-79A7-490E-816C-1391CAEB2A1B}" type="presParOf" srcId="{70E8BE9B-CFA9-4C30-883A-797490E455AD}" destId="{E8FDAED0-8C38-4F65-9B9F-37B5186942FD}" srcOrd="1" destOrd="0" presId="urn:microsoft.com/office/officeart/2018/5/layout/IconCircleLabelList"/>
    <dgm:cxn modelId="{120B5DE8-3D40-48DB-85D2-F8BFF36B93F2}" type="presParOf" srcId="{70E8BE9B-CFA9-4C30-883A-797490E455AD}" destId="{BF948DE5-C39A-4FD9-B81E-3D13C6D7FCD4}" srcOrd="2" destOrd="0" presId="urn:microsoft.com/office/officeart/2018/5/layout/IconCircleLabelList"/>
    <dgm:cxn modelId="{FAE5239B-854B-4807-8760-FA6CF50E67AD}" type="presParOf" srcId="{70E8BE9B-CFA9-4C30-883A-797490E455AD}" destId="{E5163CC2-A3A5-4049-B92C-C8E441C75E11}" srcOrd="3" destOrd="0" presId="urn:microsoft.com/office/officeart/2018/5/layout/IconCircleLabelList"/>
    <dgm:cxn modelId="{E94484C5-F667-4FD5-9336-75CC73F188E5}" type="presParOf" srcId="{AB4B6F76-7E21-49E0-A69D-7FD463C357B7}" destId="{A98B1509-7A02-47E8-8582-27255317A8CE}" srcOrd="1" destOrd="0" presId="urn:microsoft.com/office/officeart/2018/5/layout/IconCircleLabelList"/>
    <dgm:cxn modelId="{6D341B37-418D-4654-9A08-234CB509F01F}" type="presParOf" srcId="{AB4B6F76-7E21-49E0-A69D-7FD463C357B7}" destId="{FCF5A0C1-6DED-4F03-B80A-FE670BD27734}" srcOrd="2" destOrd="0" presId="urn:microsoft.com/office/officeart/2018/5/layout/IconCircleLabelList"/>
    <dgm:cxn modelId="{DB0EF416-5CF9-43EC-A89A-A10F6A78A2E1}" type="presParOf" srcId="{FCF5A0C1-6DED-4F03-B80A-FE670BD27734}" destId="{076B3DAE-35F0-4DF5-B212-AA1E8B5BF097}" srcOrd="0" destOrd="0" presId="urn:microsoft.com/office/officeart/2018/5/layout/IconCircleLabelList"/>
    <dgm:cxn modelId="{46C3978D-73DF-41F3-BB12-E8EB257CF7B3}" type="presParOf" srcId="{FCF5A0C1-6DED-4F03-B80A-FE670BD27734}" destId="{F7EBA83F-1C01-48B1-AE4F-563CFD1252FD}" srcOrd="1" destOrd="0" presId="urn:microsoft.com/office/officeart/2018/5/layout/IconCircleLabelList"/>
    <dgm:cxn modelId="{F186B035-B725-41D6-828B-889CAC59760D}" type="presParOf" srcId="{FCF5A0C1-6DED-4F03-B80A-FE670BD27734}" destId="{125ED2ED-0633-48FF-8BA7-1A36132A1E9A}" srcOrd="2" destOrd="0" presId="urn:microsoft.com/office/officeart/2018/5/layout/IconCircleLabelList"/>
    <dgm:cxn modelId="{91A5489C-7A8D-4375-A770-261C3A389A6C}" type="presParOf" srcId="{FCF5A0C1-6DED-4F03-B80A-FE670BD27734}" destId="{0A7F5C8C-E6ED-47BE-AC9C-AE77178B21D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21B83E-01DA-4218-BCE1-0B13B7F026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0CE57F-EF58-407A-BAD9-6D40AA5B1B9E}">
      <dgm:prSet/>
      <dgm:spPr/>
      <dgm:t>
        <a:bodyPr/>
        <a:lstStyle/>
        <a:p>
          <a:r>
            <a:rPr lang="en-US" dirty="0"/>
            <a:t>Create in </a:t>
          </a:r>
          <a:r>
            <a:rPr lang="en-US" i="1" dirty="0" err="1"/>
            <a:t>critic_name</a:t>
          </a:r>
          <a:endParaRPr lang="en-US" dirty="0"/>
        </a:p>
      </dgm:t>
    </dgm:pt>
    <dgm:pt modelId="{0BC238B4-1633-4766-9EF4-80FDDC1F4F95}" type="parTrans" cxnId="{A48D02DC-DFD2-41A0-89AE-BBC91367C85B}">
      <dgm:prSet/>
      <dgm:spPr/>
      <dgm:t>
        <a:bodyPr/>
        <a:lstStyle/>
        <a:p>
          <a:endParaRPr lang="en-US"/>
        </a:p>
      </dgm:t>
    </dgm:pt>
    <dgm:pt modelId="{81C0D799-B4A5-4EE2-ADD8-8235A9C41613}" type="sibTrans" cxnId="{A48D02DC-DFD2-41A0-89AE-BBC91367C85B}">
      <dgm:prSet/>
      <dgm:spPr/>
      <dgm:t>
        <a:bodyPr/>
        <a:lstStyle/>
        <a:p>
          <a:endParaRPr lang="en-US"/>
        </a:p>
      </dgm:t>
    </dgm:pt>
    <dgm:pt modelId="{18EFB80B-DA64-411E-ABA0-2A9DEB06D104}">
      <dgm:prSet/>
      <dgm:spPr/>
      <dgm:t>
        <a:bodyPr/>
        <a:lstStyle/>
        <a:p>
          <a:r>
            <a:rPr lang="en-US" dirty="0"/>
            <a:t>Easy to change/edit</a:t>
          </a:r>
        </a:p>
      </dgm:t>
    </dgm:pt>
    <dgm:pt modelId="{F477CA0D-C6B9-4C09-971E-229F5CA927BE}" type="parTrans" cxnId="{1A921670-E8EB-4F5C-A1B2-344C27B55A7A}">
      <dgm:prSet/>
      <dgm:spPr/>
      <dgm:t>
        <a:bodyPr/>
        <a:lstStyle/>
        <a:p>
          <a:endParaRPr lang="en-US"/>
        </a:p>
      </dgm:t>
    </dgm:pt>
    <dgm:pt modelId="{E382038B-9513-4361-A753-0A1D16D2AF13}" type="sibTrans" cxnId="{1A921670-E8EB-4F5C-A1B2-344C27B55A7A}">
      <dgm:prSet/>
      <dgm:spPr/>
      <dgm:t>
        <a:bodyPr/>
        <a:lstStyle/>
        <a:p>
          <a:endParaRPr lang="en-US"/>
        </a:p>
      </dgm:t>
    </dgm:pt>
    <dgm:pt modelId="{70BDF104-48BB-8F44-AA53-A2C2436FC912}" type="pres">
      <dgm:prSet presAssocID="{9521B83E-01DA-4218-BCE1-0B13B7F026E1}" presName="linear" presStyleCnt="0">
        <dgm:presLayoutVars>
          <dgm:animLvl val="lvl"/>
          <dgm:resizeHandles val="exact"/>
        </dgm:presLayoutVars>
      </dgm:prSet>
      <dgm:spPr/>
    </dgm:pt>
    <dgm:pt modelId="{96C1A3AB-E2AB-3342-90E1-E9233FAB392E}" type="pres">
      <dgm:prSet presAssocID="{020CE57F-EF58-407A-BAD9-6D40AA5B1B9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DCEAC7C-A288-A44A-846D-D996D04D0A29}" type="pres">
      <dgm:prSet presAssocID="{81C0D799-B4A5-4EE2-ADD8-8235A9C41613}" presName="spacer" presStyleCnt="0"/>
      <dgm:spPr/>
    </dgm:pt>
    <dgm:pt modelId="{0A75D8E9-C086-D94E-BC07-63E9DA61BD1C}" type="pres">
      <dgm:prSet presAssocID="{18EFB80B-DA64-411E-ABA0-2A9DEB06D10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BA5AB48-BE00-9641-A9CC-595DD6787598}" type="presOf" srcId="{9521B83E-01DA-4218-BCE1-0B13B7F026E1}" destId="{70BDF104-48BB-8F44-AA53-A2C2436FC912}" srcOrd="0" destOrd="0" presId="urn:microsoft.com/office/officeart/2005/8/layout/vList2"/>
    <dgm:cxn modelId="{1A921670-E8EB-4F5C-A1B2-344C27B55A7A}" srcId="{9521B83E-01DA-4218-BCE1-0B13B7F026E1}" destId="{18EFB80B-DA64-411E-ABA0-2A9DEB06D104}" srcOrd="1" destOrd="0" parTransId="{F477CA0D-C6B9-4C09-971E-229F5CA927BE}" sibTransId="{E382038B-9513-4361-A753-0A1D16D2AF13}"/>
    <dgm:cxn modelId="{C28917A8-20E9-694B-AC85-2EB4AC9880C7}" type="presOf" srcId="{18EFB80B-DA64-411E-ABA0-2A9DEB06D104}" destId="{0A75D8E9-C086-D94E-BC07-63E9DA61BD1C}" srcOrd="0" destOrd="0" presId="urn:microsoft.com/office/officeart/2005/8/layout/vList2"/>
    <dgm:cxn modelId="{99B567AE-3C65-5A4E-B787-37EFE3649161}" type="presOf" srcId="{020CE57F-EF58-407A-BAD9-6D40AA5B1B9E}" destId="{96C1A3AB-E2AB-3342-90E1-E9233FAB392E}" srcOrd="0" destOrd="0" presId="urn:microsoft.com/office/officeart/2005/8/layout/vList2"/>
    <dgm:cxn modelId="{A48D02DC-DFD2-41A0-89AE-BBC91367C85B}" srcId="{9521B83E-01DA-4218-BCE1-0B13B7F026E1}" destId="{020CE57F-EF58-407A-BAD9-6D40AA5B1B9E}" srcOrd="0" destOrd="0" parTransId="{0BC238B4-1633-4766-9EF4-80FDDC1F4F95}" sibTransId="{81C0D799-B4A5-4EE2-ADD8-8235A9C41613}"/>
    <dgm:cxn modelId="{3DD5A4B1-1544-5D41-ADDF-DEC6EEB72083}" type="presParOf" srcId="{70BDF104-48BB-8F44-AA53-A2C2436FC912}" destId="{96C1A3AB-E2AB-3342-90E1-E9233FAB392E}" srcOrd="0" destOrd="0" presId="urn:microsoft.com/office/officeart/2005/8/layout/vList2"/>
    <dgm:cxn modelId="{F6A64ED4-C95F-C846-BAE7-166AA9604EC1}" type="presParOf" srcId="{70BDF104-48BB-8F44-AA53-A2C2436FC912}" destId="{EDCEAC7C-A288-A44A-846D-D996D04D0A29}" srcOrd="1" destOrd="0" presId="urn:microsoft.com/office/officeart/2005/8/layout/vList2"/>
    <dgm:cxn modelId="{9A2F854F-46D2-364B-BC52-9ADA4D31DC02}" type="presParOf" srcId="{70BDF104-48BB-8F44-AA53-A2C2436FC912}" destId="{0A75D8E9-C086-D94E-BC07-63E9DA61BD1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521B83E-01DA-4218-BCE1-0B13B7F026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0CE57F-EF58-407A-BAD9-6D40AA5B1B9E}">
      <dgm:prSet/>
      <dgm:spPr/>
      <dgm:t>
        <a:bodyPr/>
        <a:lstStyle/>
        <a:p>
          <a:r>
            <a:rPr lang="en-US" dirty="0"/>
            <a:t>Review Struct</a:t>
          </a:r>
        </a:p>
      </dgm:t>
    </dgm:pt>
    <dgm:pt modelId="{0BC238B4-1633-4766-9EF4-80FDDC1F4F95}" type="parTrans" cxnId="{A48D02DC-DFD2-41A0-89AE-BBC91367C85B}">
      <dgm:prSet/>
      <dgm:spPr/>
      <dgm:t>
        <a:bodyPr/>
        <a:lstStyle/>
        <a:p>
          <a:endParaRPr lang="en-US"/>
        </a:p>
      </dgm:t>
    </dgm:pt>
    <dgm:pt modelId="{81C0D799-B4A5-4EE2-ADD8-8235A9C41613}" type="sibTrans" cxnId="{A48D02DC-DFD2-41A0-89AE-BBC91367C85B}">
      <dgm:prSet/>
      <dgm:spPr/>
      <dgm:t>
        <a:bodyPr/>
        <a:lstStyle/>
        <a:p>
          <a:endParaRPr lang="en-US"/>
        </a:p>
      </dgm:t>
    </dgm:pt>
    <dgm:pt modelId="{18EFB80B-DA64-411E-ABA0-2A9DEB06D104}">
      <dgm:prSet/>
      <dgm:spPr/>
      <dgm:t>
        <a:bodyPr/>
        <a:lstStyle/>
        <a:p>
          <a:r>
            <a:rPr lang="en-US" dirty="0"/>
            <a:t>Has </a:t>
          </a:r>
          <a:r>
            <a:rPr lang="en-US" i="1" dirty="0"/>
            <a:t>beautiful</a:t>
          </a:r>
          <a:r>
            <a:rPr lang="en-US" dirty="0"/>
            <a:t> </a:t>
          </a:r>
          <a:r>
            <a:rPr lang="en-US" b="1" dirty="0"/>
            <a:t>pointers</a:t>
          </a:r>
        </a:p>
      </dgm:t>
    </dgm:pt>
    <dgm:pt modelId="{F477CA0D-C6B9-4C09-971E-229F5CA927BE}" type="parTrans" cxnId="{1A921670-E8EB-4F5C-A1B2-344C27B55A7A}">
      <dgm:prSet/>
      <dgm:spPr/>
      <dgm:t>
        <a:bodyPr/>
        <a:lstStyle/>
        <a:p>
          <a:endParaRPr lang="en-US"/>
        </a:p>
      </dgm:t>
    </dgm:pt>
    <dgm:pt modelId="{E382038B-9513-4361-A753-0A1D16D2AF13}" type="sibTrans" cxnId="{1A921670-E8EB-4F5C-A1B2-344C27B55A7A}">
      <dgm:prSet/>
      <dgm:spPr/>
      <dgm:t>
        <a:bodyPr/>
        <a:lstStyle/>
        <a:p>
          <a:endParaRPr lang="en-US"/>
        </a:p>
      </dgm:t>
    </dgm:pt>
    <dgm:pt modelId="{70BDF104-48BB-8F44-AA53-A2C2436FC912}" type="pres">
      <dgm:prSet presAssocID="{9521B83E-01DA-4218-BCE1-0B13B7F026E1}" presName="linear" presStyleCnt="0">
        <dgm:presLayoutVars>
          <dgm:animLvl val="lvl"/>
          <dgm:resizeHandles val="exact"/>
        </dgm:presLayoutVars>
      </dgm:prSet>
      <dgm:spPr/>
    </dgm:pt>
    <dgm:pt modelId="{96C1A3AB-E2AB-3342-90E1-E9233FAB392E}" type="pres">
      <dgm:prSet presAssocID="{020CE57F-EF58-407A-BAD9-6D40AA5B1B9E}" presName="parentText" presStyleLbl="node1" presStyleIdx="0" presStyleCnt="2" custLinFactNeighborX="-6662" custLinFactNeighborY="-68348">
        <dgm:presLayoutVars>
          <dgm:chMax val="0"/>
          <dgm:bulletEnabled val="1"/>
        </dgm:presLayoutVars>
      </dgm:prSet>
      <dgm:spPr/>
    </dgm:pt>
    <dgm:pt modelId="{EDCEAC7C-A288-A44A-846D-D996D04D0A29}" type="pres">
      <dgm:prSet presAssocID="{81C0D799-B4A5-4EE2-ADD8-8235A9C41613}" presName="spacer" presStyleCnt="0"/>
      <dgm:spPr/>
    </dgm:pt>
    <dgm:pt modelId="{0A75D8E9-C086-D94E-BC07-63E9DA61BD1C}" type="pres">
      <dgm:prSet presAssocID="{18EFB80B-DA64-411E-ABA0-2A9DEB06D10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BA5AB48-BE00-9641-A9CC-595DD6787598}" type="presOf" srcId="{9521B83E-01DA-4218-BCE1-0B13B7F026E1}" destId="{70BDF104-48BB-8F44-AA53-A2C2436FC912}" srcOrd="0" destOrd="0" presId="urn:microsoft.com/office/officeart/2005/8/layout/vList2"/>
    <dgm:cxn modelId="{1A921670-E8EB-4F5C-A1B2-344C27B55A7A}" srcId="{9521B83E-01DA-4218-BCE1-0B13B7F026E1}" destId="{18EFB80B-DA64-411E-ABA0-2A9DEB06D104}" srcOrd="1" destOrd="0" parTransId="{F477CA0D-C6B9-4C09-971E-229F5CA927BE}" sibTransId="{E382038B-9513-4361-A753-0A1D16D2AF13}"/>
    <dgm:cxn modelId="{C28917A8-20E9-694B-AC85-2EB4AC9880C7}" type="presOf" srcId="{18EFB80B-DA64-411E-ABA0-2A9DEB06D104}" destId="{0A75D8E9-C086-D94E-BC07-63E9DA61BD1C}" srcOrd="0" destOrd="0" presId="urn:microsoft.com/office/officeart/2005/8/layout/vList2"/>
    <dgm:cxn modelId="{99B567AE-3C65-5A4E-B787-37EFE3649161}" type="presOf" srcId="{020CE57F-EF58-407A-BAD9-6D40AA5B1B9E}" destId="{96C1A3AB-E2AB-3342-90E1-E9233FAB392E}" srcOrd="0" destOrd="0" presId="urn:microsoft.com/office/officeart/2005/8/layout/vList2"/>
    <dgm:cxn modelId="{A48D02DC-DFD2-41A0-89AE-BBC91367C85B}" srcId="{9521B83E-01DA-4218-BCE1-0B13B7F026E1}" destId="{020CE57F-EF58-407A-BAD9-6D40AA5B1B9E}" srcOrd="0" destOrd="0" parTransId="{0BC238B4-1633-4766-9EF4-80FDDC1F4F95}" sibTransId="{81C0D799-B4A5-4EE2-ADD8-8235A9C41613}"/>
    <dgm:cxn modelId="{3DD5A4B1-1544-5D41-ADDF-DEC6EEB72083}" type="presParOf" srcId="{70BDF104-48BB-8F44-AA53-A2C2436FC912}" destId="{96C1A3AB-E2AB-3342-90E1-E9233FAB392E}" srcOrd="0" destOrd="0" presId="urn:microsoft.com/office/officeart/2005/8/layout/vList2"/>
    <dgm:cxn modelId="{F6A64ED4-C95F-C846-BAE7-166AA9604EC1}" type="presParOf" srcId="{70BDF104-48BB-8F44-AA53-A2C2436FC912}" destId="{EDCEAC7C-A288-A44A-846D-D996D04D0A29}" srcOrd="1" destOrd="0" presId="urn:microsoft.com/office/officeart/2005/8/layout/vList2"/>
    <dgm:cxn modelId="{9A2F854F-46D2-364B-BC52-9ADA4D31DC02}" type="presParOf" srcId="{70BDF104-48BB-8F44-AA53-A2C2436FC912}" destId="{0A75D8E9-C086-D94E-BC07-63E9DA61BD1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2236F-89F3-474D-8F7E-6F4F021666AE}">
      <dsp:nvSpPr>
        <dsp:cNvPr id="0" name=""/>
        <dsp:cNvSpPr/>
      </dsp:nvSpPr>
      <dsp:spPr>
        <a:xfrm>
          <a:off x="1180121" y="409850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8C5EA-A5E1-415D-9374-5E64215F35A0}">
      <dsp:nvSpPr>
        <dsp:cNvPr id="0" name=""/>
        <dsp:cNvSpPr/>
      </dsp:nvSpPr>
      <dsp:spPr>
        <a:xfrm>
          <a:off x="2351" y="1783300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Set </a:t>
          </a:r>
          <a:r>
            <a:rPr lang="en-US" sz="1900" i="1" kern="1200"/>
            <a:t>chunk</a:t>
          </a:r>
          <a:r>
            <a:rPr lang="en-US" sz="1900" kern="1200"/>
            <a:t> to nearly </a:t>
          </a:r>
          <a:r>
            <a:rPr lang="en-US" sz="1900" i="1" kern="1200"/>
            <a:t>arbitrary location in memory</a:t>
          </a:r>
          <a:endParaRPr lang="en-US" sz="1900" kern="1200"/>
        </a:p>
      </dsp:txBody>
      <dsp:txXfrm>
        <a:off x="2351" y="1783300"/>
        <a:ext cx="3623906" cy="543585"/>
      </dsp:txXfrm>
    </dsp:sp>
    <dsp:sp modelId="{E9F7EA69-4E0A-4AE7-A029-3B2F815A3EFE}">
      <dsp:nvSpPr>
        <dsp:cNvPr id="0" name=""/>
        <dsp:cNvSpPr/>
      </dsp:nvSpPr>
      <dsp:spPr>
        <a:xfrm>
          <a:off x="2351" y="2375762"/>
          <a:ext cx="3623906" cy="47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Allocate over important data, such as pointers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Used to create other primitives (reads and writes)</a:t>
          </a:r>
        </a:p>
      </dsp:txBody>
      <dsp:txXfrm>
        <a:off x="2351" y="2375762"/>
        <a:ext cx="3623906" cy="477890"/>
      </dsp:txXfrm>
    </dsp:sp>
    <dsp:sp modelId="{B6F6ABE0-9A81-4B56-8F58-80749A0C6DD3}">
      <dsp:nvSpPr>
        <dsp:cNvPr id="0" name=""/>
        <dsp:cNvSpPr/>
      </dsp:nvSpPr>
      <dsp:spPr>
        <a:xfrm>
          <a:off x="5438211" y="409850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B1C5A-DCEA-454A-858E-5270AAB88476}">
      <dsp:nvSpPr>
        <dsp:cNvPr id="0" name=""/>
        <dsp:cNvSpPr/>
      </dsp:nvSpPr>
      <dsp:spPr>
        <a:xfrm>
          <a:off x="4260441" y="1783300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Continuation of Program during exploits</a:t>
          </a:r>
        </a:p>
      </dsp:txBody>
      <dsp:txXfrm>
        <a:off x="4260441" y="1783300"/>
        <a:ext cx="3623906" cy="543585"/>
      </dsp:txXfrm>
    </dsp:sp>
    <dsp:sp modelId="{A255A411-BEFE-454B-A092-EF5CB8E7FF6A}">
      <dsp:nvSpPr>
        <dsp:cNvPr id="0" name=""/>
        <dsp:cNvSpPr/>
      </dsp:nvSpPr>
      <dsp:spPr>
        <a:xfrm>
          <a:off x="4260441" y="2375762"/>
          <a:ext cx="3623906" cy="47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93272-B19D-4A5C-96B8-8778A221B485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CCB9D-6F9F-4284-B7B7-976839F7985B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C661D-40F3-4950-9923-47FD326EABF0}">
      <dsp:nvSpPr>
        <dsp:cNvPr id="0" name=""/>
        <dsp:cNvSpPr/>
      </dsp:nvSpPr>
      <dsp:spPr>
        <a:xfrm>
          <a:off x="1076693" y="398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Location: </a:t>
          </a:r>
        </a:p>
      </dsp:txBody>
      <dsp:txXfrm>
        <a:off x="1076693" y="398"/>
        <a:ext cx="3549015" cy="932202"/>
      </dsp:txXfrm>
    </dsp:sp>
    <dsp:sp modelId="{05926425-F97F-4DFB-8F7A-4D2126D60AC7}">
      <dsp:nvSpPr>
        <dsp:cNvPr id="0" name=""/>
        <dsp:cNvSpPr/>
      </dsp:nvSpPr>
      <dsp:spPr>
        <a:xfrm>
          <a:off x="4625708" y="398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Create in </a:t>
          </a:r>
          <a:r>
            <a:rPr lang="en-US" sz="1100" i="1" kern="1200" dirty="0" err="1"/>
            <a:t>critic_name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Easy to change/edit</a:t>
          </a:r>
        </a:p>
      </dsp:txBody>
      <dsp:txXfrm>
        <a:off x="4625708" y="398"/>
        <a:ext cx="3260991" cy="932202"/>
      </dsp:txXfrm>
    </dsp:sp>
    <dsp:sp modelId="{F403885A-0CC1-4AEB-BDA9-683CF544FB1D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AAC7D-F6B7-4B44-AE19-994DA5FBE919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1B520-C8E4-4F7F-9262-29CF3A0A92D9}">
      <dsp:nvSpPr>
        <dsp:cNvPr id="0" name=""/>
        <dsp:cNvSpPr/>
      </dsp:nvSpPr>
      <dsp:spPr>
        <a:xfrm>
          <a:off x="1076693" y="1165650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Chunk itself: </a:t>
          </a:r>
        </a:p>
      </dsp:txBody>
      <dsp:txXfrm>
        <a:off x="1076693" y="1165650"/>
        <a:ext cx="3549015" cy="932202"/>
      </dsp:txXfrm>
    </dsp:sp>
    <dsp:sp modelId="{37DC4AD6-07C7-4CDD-A0CF-5890591C2CD2}">
      <dsp:nvSpPr>
        <dsp:cNvPr id="0" name=""/>
        <dsp:cNvSpPr/>
      </dsp:nvSpPr>
      <dsp:spPr>
        <a:xfrm>
          <a:off x="4625708" y="1165650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Size of 0x50 (want to be allocated in usable </a:t>
          </a:r>
          <a:r>
            <a:rPr lang="en-US" sz="1100" kern="1200" dirty="0" err="1"/>
            <a:t>tcache</a:t>
          </a:r>
          <a:r>
            <a:rPr lang="en-US" sz="1100" kern="1200" dirty="0"/>
            <a:t> bin)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Review struct size</a:t>
          </a:r>
        </a:p>
      </dsp:txBody>
      <dsp:txXfrm>
        <a:off x="4625708" y="1165650"/>
        <a:ext cx="3260991" cy="932202"/>
      </dsp:txXfrm>
    </dsp:sp>
    <dsp:sp modelId="{AB4D3B9E-38E6-49CF-849C-8EB948866198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F61A0-1B22-4603-A85A-7E4D6193382F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5874D-A16D-4E7B-A2BD-89146F3BC969}">
      <dsp:nvSpPr>
        <dsp:cNvPr id="0" name=""/>
        <dsp:cNvSpPr/>
      </dsp:nvSpPr>
      <dsp:spPr>
        <a:xfrm>
          <a:off x="1076693" y="2330903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Mem vs. chunk: </a:t>
          </a:r>
        </a:p>
      </dsp:txBody>
      <dsp:txXfrm>
        <a:off x="1076693" y="2330903"/>
        <a:ext cx="3549015" cy="932202"/>
      </dsp:txXfrm>
    </dsp:sp>
    <dsp:sp modelId="{EF07ADB5-22C2-4E3B-960E-58E6C922FCCD}">
      <dsp:nvSpPr>
        <dsp:cNvPr id="0" name=""/>
        <dsp:cNvSpPr/>
      </dsp:nvSpPr>
      <dsp:spPr>
        <a:xfrm>
          <a:off x="4625708" y="2330903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/>
            <a:t>Mem</a:t>
          </a:r>
          <a:r>
            <a:rPr lang="en-US" sz="1100" kern="1200" dirty="0"/>
            <a:t> is what a user sees (ptr to chunk at 0x10 offset without metadata)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/>
            <a:t>Chunk</a:t>
          </a:r>
          <a:r>
            <a:rPr lang="en-US" sz="1100" kern="1200" dirty="0"/>
            <a:t> is what </a:t>
          </a:r>
          <a:r>
            <a:rPr lang="en-US" sz="1100" kern="1200" dirty="0" err="1"/>
            <a:t>GLibC</a:t>
          </a:r>
          <a:r>
            <a:rPr lang="en-US" sz="1100" kern="1200" dirty="0"/>
            <a:t> sees (ptr to chunk and metadata)</a:t>
          </a:r>
        </a:p>
      </dsp:txBody>
      <dsp:txXfrm>
        <a:off x="4625708" y="2330903"/>
        <a:ext cx="3260991" cy="9322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D8AC7-536C-4993-BEDF-D14E95CB5B8E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10EC9-A7B2-4D41-93AA-2E0D7C35E4DC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57F19-ED64-4073-AC06-D592B812B910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Remove (free) the </a:t>
          </a:r>
          <a:r>
            <a:rPr lang="en-US" sz="1700" kern="1200" dirty="0" err="1"/>
            <a:t>jelly_ptr</a:t>
          </a:r>
          <a:r>
            <a:rPr lang="en-US" sz="1700" kern="1200" dirty="0"/>
            <a:t> (chunk) that we falsely created</a:t>
          </a:r>
        </a:p>
      </dsp:txBody>
      <dsp:txXfrm>
        <a:off x="80381" y="2194252"/>
        <a:ext cx="2306250" cy="720000"/>
      </dsp:txXfrm>
    </dsp:sp>
    <dsp:sp modelId="{5E4F0C9F-FB04-4843-893A-53B6EDF35BB6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D5C9F-7CD2-4370-A878-F2416064F6EB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D2B33-AEC4-4229-A85E-D7FAD684A566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Will be added to 0x50 </a:t>
          </a:r>
          <a:r>
            <a:rPr lang="en-US" sz="1700" kern="1200" dirty="0" err="1"/>
            <a:t>tcache</a:t>
          </a:r>
          <a:r>
            <a:rPr lang="en-US" sz="1700" kern="1200" dirty="0"/>
            <a:t> bin</a:t>
          </a:r>
        </a:p>
      </dsp:txBody>
      <dsp:txXfrm>
        <a:off x="2790224" y="2194252"/>
        <a:ext cx="2306250" cy="720000"/>
      </dsp:txXfrm>
    </dsp:sp>
    <dsp:sp modelId="{E349FB6F-15DC-4E59-AAFC-7D44B0EC6DF7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41193-F459-450A-B6D8-412D05DD895D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F4D70-C270-4CE0-8578-3629C170AACA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Review a sandwich (will now be inside of </a:t>
          </a:r>
          <a:r>
            <a:rPr lang="en-US" sz="1700" i="1" kern="1200" dirty="0" err="1"/>
            <a:t>critic_name</a:t>
          </a:r>
          <a:r>
            <a:rPr lang="en-US" sz="1700" i="1" kern="1200" dirty="0"/>
            <a:t>)</a:t>
          </a:r>
          <a:endParaRPr lang="en-US" sz="1700" kern="1200" dirty="0"/>
        </a:p>
      </dsp:txBody>
      <dsp:txXfrm>
        <a:off x="5500068" y="2194252"/>
        <a:ext cx="23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8525F-6067-0248-BBD6-793541FA54F1}">
      <dsp:nvSpPr>
        <dsp:cNvPr id="0" name=""/>
        <dsp:cNvSpPr/>
      </dsp:nvSpPr>
      <dsp:spPr>
        <a:xfrm>
          <a:off x="2310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a fake chunk somewhere </a:t>
          </a:r>
        </a:p>
      </dsp:txBody>
      <dsp:txXfrm>
        <a:off x="2310" y="1323801"/>
        <a:ext cx="1833041" cy="1539754"/>
      </dsp:txXfrm>
    </dsp:sp>
    <dsp:sp modelId="{CE3D4C1A-91EC-1F4A-B1DA-F7D0E2C41D9C}">
      <dsp:nvSpPr>
        <dsp:cNvPr id="0" name=""/>
        <dsp:cNvSpPr/>
      </dsp:nvSpPr>
      <dsp:spPr>
        <a:xfrm>
          <a:off x="533892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46638" y="717994"/>
        <a:ext cx="544385" cy="544385"/>
      </dsp:txXfrm>
    </dsp:sp>
    <dsp:sp modelId="{AD23450B-4228-DE48-BE36-C7FA91553D90}">
      <dsp:nvSpPr>
        <dsp:cNvPr id="0" name=""/>
        <dsp:cNvSpPr/>
      </dsp:nvSpPr>
      <dsp:spPr>
        <a:xfrm>
          <a:off x="2310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9ECAE9F-8307-7244-B0DE-0938DBC1880D}">
      <dsp:nvSpPr>
        <dsp:cNvPr id="0" name=""/>
        <dsp:cNvSpPr/>
      </dsp:nvSpPr>
      <dsp:spPr>
        <a:xfrm>
          <a:off x="2018656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Corrupt</a:t>
          </a:r>
          <a:r>
            <a:rPr lang="en-US" sz="1600" kern="1200" dirty="0"/>
            <a:t> a heap pointer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i="1" kern="1200"/>
            <a:t>Point</a:t>
          </a:r>
          <a:r>
            <a:rPr lang="en-US" sz="1200" kern="1200"/>
            <a:t> to the fake chunk</a:t>
          </a:r>
        </a:p>
      </dsp:txBody>
      <dsp:txXfrm>
        <a:off x="2018656" y="1323801"/>
        <a:ext cx="1833041" cy="1539754"/>
      </dsp:txXfrm>
    </dsp:sp>
    <dsp:sp modelId="{F5D88832-8037-8B4D-AF56-0406374752AF}">
      <dsp:nvSpPr>
        <dsp:cNvPr id="0" name=""/>
        <dsp:cNvSpPr/>
      </dsp:nvSpPr>
      <dsp:spPr>
        <a:xfrm>
          <a:off x="2550238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662984" y="717994"/>
        <a:ext cx="544385" cy="544385"/>
      </dsp:txXfrm>
    </dsp:sp>
    <dsp:sp modelId="{45D9549F-31F1-0A47-BC8E-DD7B732837A9}">
      <dsp:nvSpPr>
        <dsp:cNvPr id="0" name=""/>
        <dsp:cNvSpPr/>
      </dsp:nvSpPr>
      <dsp:spPr>
        <a:xfrm>
          <a:off x="2018656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14FE8B-57E3-8242-9D80-5091FDBCBDD9}">
      <dsp:nvSpPr>
        <dsp:cNvPr id="0" name=""/>
        <dsp:cNvSpPr/>
      </dsp:nvSpPr>
      <dsp:spPr>
        <a:xfrm>
          <a:off x="4035002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Free</a:t>
          </a:r>
          <a:r>
            <a:rPr lang="en-US" sz="1600" kern="1200" dirty="0"/>
            <a:t> the corrupted pointer</a:t>
          </a:r>
        </a:p>
      </dsp:txBody>
      <dsp:txXfrm>
        <a:off x="4035002" y="1323801"/>
        <a:ext cx="1833041" cy="1539754"/>
      </dsp:txXfrm>
    </dsp:sp>
    <dsp:sp modelId="{000A464F-1CC9-4E4D-A877-B5DF647B345E}">
      <dsp:nvSpPr>
        <dsp:cNvPr id="0" name=""/>
        <dsp:cNvSpPr/>
      </dsp:nvSpPr>
      <dsp:spPr>
        <a:xfrm>
          <a:off x="4566584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679330" y="717994"/>
        <a:ext cx="544385" cy="544385"/>
      </dsp:txXfrm>
    </dsp:sp>
    <dsp:sp modelId="{39B6C342-C466-1E40-8F59-0D1AE62D5C81}">
      <dsp:nvSpPr>
        <dsp:cNvPr id="0" name=""/>
        <dsp:cNvSpPr/>
      </dsp:nvSpPr>
      <dsp:spPr>
        <a:xfrm>
          <a:off x="4035002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8EFBBD-B757-294B-B3F6-10B382432D36}">
      <dsp:nvSpPr>
        <dsp:cNvPr id="0" name=""/>
        <dsp:cNvSpPr/>
      </dsp:nvSpPr>
      <dsp:spPr>
        <a:xfrm>
          <a:off x="6051347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Allocate</a:t>
          </a:r>
          <a:r>
            <a:rPr lang="en-US" sz="1600" kern="1200"/>
            <a:t> the fake chunk to write to this location</a:t>
          </a:r>
        </a:p>
      </dsp:txBody>
      <dsp:txXfrm>
        <a:off x="6051347" y="1323801"/>
        <a:ext cx="1833041" cy="1539754"/>
      </dsp:txXfrm>
    </dsp:sp>
    <dsp:sp modelId="{F26F5F15-7A73-204E-86E6-138C532F03EF}">
      <dsp:nvSpPr>
        <dsp:cNvPr id="0" name=""/>
        <dsp:cNvSpPr/>
      </dsp:nvSpPr>
      <dsp:spPr>
        <a:xfrm>
          <a:off x="6582929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695675" y="717994"/>
        <a:ext cx="544385" cy="544385"/>
      </dsp:txXfrm>
    </dsp:sp>
    <dsp:sp modelId="{F7508E7A-5F9E-4B4B-9CD3-D70BB5A0D894}">
      <dsp:nvSpPr>
        <dsp:cNvPr id="0" name=""/>
        <dsp:cNvSpPr/>
      </dsp:nvSpPr>
      <dsp:spPr>
        <a:xfrm>
          <a:off x="6051347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8525F-6067-0248-BBD6-793541FA54F1}">
      <dsp:nvSpPr>
        <dsp:cNvPr id="0" name=""/>
        <dsp:cNvSpPr/>
      </dsp:nvSpPr>
      <dsp:spPr>
        <a:xfrm>
          <a:off x="2310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a fake chunk somewhere </a:t>
          </a:r>
        </a:p>
      </dsp:txBody>
      <dsp:txXfrm>
        <a:off x="2310" y="1323801"/>
        <a:ext cx="1833041" cy="1539754"/>
      </dsp:txXfrm>
    </dsp:sp>
    <dsp:sp modelId="{CE3D4C1A-91EC-1F4A-B1DA-F7D0E2C41D9C}">
      <dsp:nvSpPr>
        <dsp:cNvPr id="0" name=""/>
        <dsp:cNvSpPr/>
      </dsp:nvSpPr>
      <dsp:spPr>
        <a:xfrm>
          <a:off x="533892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46638" y="717994"/>
        <a:ext cx="544385" cy="544385"/>
      </dsp:txXfrm>
    </dsp:sp>
    <dsp:sp modelId="{AD23450B-4228-DE48-BE36-C7FA91553D90}">
      <dsp:nvSpPr>
        <dsp:cNvPr id="0" name=""/>
        <dsp:cNvSpPr/>
      </dsp:nvSpPr>
      <dsp:spPr>
        <a:xfrm>
          <a:off x="2310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9ECAE9F-8307-7244-B0DE-0938DBC1880D}">
      <dsp:nvSpPr>
        <dsp:cNvPr id="0" name=""/>
        <dsp:cNvSpPr/>
      </dsp:nvSpPr>
      <dsp:spPr>
        <a:xfrm>
          <a:off x="2018656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Corrupt</a:t>
          </a:r>
          <a:r>
            <a:rPr lang="en-US" sz="1600" kern="1200" dirty="0"/>
            <a:t> a heap pointer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i="1" kern="1200"/>
            <a:t>Point</a:t>
          </a:r>
          <a:r>
            <a:rPr lang="en-US" sz="1200" kern="1200"/>
            <a:t> to the fake chunk</a:t>
          </a:r>
        </a:p>
      </dsp:txBody>
      <dsp:txXfrm>
        <a:off x="2018656" y="1323801"/>
        <a:ext cx="1833041" cy="1539754"/>
      </dsp:txXfrm>
    </dsp:sp>
    <dsp:sp modelId="{F5D88832-8037-8B4D-AF56-0406374752AF}">
      <dsp:nvSpPr>
        <dsp:cNvPr id="0" name=""/>
        <dsp:cNvSpPr/>
      </dsp:nvSpPr>
      <dsp:spPr>
        <a:xfrm>
          <a:off x="2550238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662984" y="717994"/>
        <a:ext cx="544385" cy="544385"/>
      </dsp:txXfrm>
    </dsp:sp>
    <dsp:sp modelId="{45D9549F-31F1-0A47-BC8E-DD7B732837A9}">
      <dsp:nvSpPr>
        <dsp:cNvPr id="0" name=""/>
        <dsp:cNvSpPr/>
      </dsp:nvSpPr>
      <dsp:spPr>
        <a:xfrm>
          <a:off x="2018656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14FE8B-57E3-8242-9D80-5091FDBCBDD9}">
      <dsp:nvSpPr>
        <dsp:cNvPr id="0" name=""/>
        <dsp:cNvSpPr/>
      </dsp:nvSpPr>
      <dsp:spPr>
        <a:xfrm>
          <a:off x="4035002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Free</a:t>
          </a:r>
          <a:r>
            <a:rPr lang="en-US" sz="1600" kern="1200" dirty="0"/>
            <a:t> the corrupted pointer</a:t>
          </a:r>
        </a:p>
      </dsp:txBody>
      <dsp:txXfrm>
        <a:off x="4035002" y="1323801"/>
        <a:ext cx="1833041" cy="1539754"/>
      </dsp:txXfrm>
    </dsp:sp>
    <dsp:sp modelId="{000A464F-1CC9-4E4D-A877-B5DF647B345E}">
      <dsp:nvSpPr>
        <dsp:cNvPr id="0" name=""/>
        <dsp:cNvSpPr/>
      </dsp:nvSpPr>
      <dsp:spPr>
        <a:xfrm>
          <a:off x="4566584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679330" y="717994"/>
        <a:ext cx="544385" cy="544385"/>
      </dsp:txXfrm>
    </dsp:sp>
    <dsp:sp modelId="{39B6C342-C466-1E40-8F59-0D1AE62D5C81}">
      <dsp:nvSpPr>
        <dsp:cNvPr id="0" name=""/>
        <dsp:cNvSpPr/>
      </dsp:nvSpPr>
      <dsp:spPr>
        <a:xfrm>
          <a:off x="4035002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8EFBBD-B757-294B-B3F6-10B382432D36}">
      <dsp:nvSpPr>
        <dsp:cNvPr id="0" name=""/>
        <dsp:cNvSpPr/>
      </dsp:nvSpPr>
      <dsp:spPr>
        <a:xfrm>
          <a:off x="6051347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Allocate</a:t>
          </a:r>
          <a:r>
            <a:rPr lang="en-US" sz="1600" kern="1200"/>
            <a:t> the fake chunk to write to this location</a:t>
          </a:r>
        </a:p>
      </dsp:txBody>
      <dsp:txXfrm>
        <a:off x="6051347" y="1323801"/>
        <a:ext cx="1833041" cy="1539754"/>
      </dsp:txXfrm>
    </dsp:sp>
    <dsp:sp modelId="{F26F5F15-7A73-204E-86E6-138C532F03EF}">
      <dsp:nvSpPr>
        <dsp:cNvPr id="0" name=""/>
        <dsp:cNvSpPr/>
      </dsp:nvSpPr>
      <dsp:spPr>
        <a:xfrm>
          <a:off x="6582929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695675" y="717994"/>
        <a:ext cx="544385" cy="544385"/>
      </dsp:txXfrm>
    </dsp:sp>
    <dsp:sp modelId="{F7508E7A-5F9E-4B4B-9CD3-D70BB5A0D894}">
      <dsp:nvSpPr>
        <dsp:cNvPr id="0" name=""/>
        <dsp:cNvSpPr/>
      </dsp:nvSpPr>
      <dsp:spPr>
        <a:xfrm>
          <a:off x="6051347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EC2CD-7C72-6C49-9C92-4388F7D5A466}">
      <dsp:nvSpPr>
        <dsp:cNvPr id="0" name=""/>
        <dsp:cNvSpPr/>
      </dsp:nvSpPr>
      <dsp:spPr>
        <a:xfrm rot="5400000">
          <a:off x="4726190" y="-1727747"/>
          <a:ext cx="1273531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Know the location of the pointer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May require a memory leak </a:t>
          </a:r>
        </a:p>
      </dsp:txBody>
      <dsp:txXfrm rot="-5400000">
        <a:off x="2839212" y="221400"/>
        <a:ext cx="4985319" cy="1149193"/>
      </dsp:txXfrm>
    </dsp:sp>
    <dsp:sp modelId="{D9D4D7B2-C7E3-F74E-9F5B-5631E6C195DF}">
      <dsp:nvSpPr>
        <dsp:cNvPr id="0" name=""/>
        <dsp:cNvSpPr/>
      </dsp:nvSpPr>
      <dsp:spPr>
        <a:xfrm>
          <a:off x="0" y="39"/>
          <a:ext cx="2839212" cy="15919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i="1" kern="1200"/>
            <a:t>Set</a:t>
          </a:r>
          <a:r>
            <a:rPr lang="en-US" sz="3100" kern="1200"/>
            <a:t> a pointer that is going to be </a:t>
          </a:r>
          <a:r>
            <a:rPr lang="en-US" sz="3100" b="1" kern="1200"/>
            <a:t>freed</a:t>
          </a:r>
          <a:r>
            <a:rPr lang="en-US" sz="3100" kern="1200"/>
            <a:t> </a:t>
          </a:r>
        </a:p>
      </dsp:txBody>
      <dsp:txXfrm>
        <a:off x="77711" y="77750"/>
        <a:ext cx="2683790" cy="1436492"/>
      </dsp:txXfrm>
    </dsp:sp>
    <dsp:sp modelId="{EEFFFBD6-544E-2B47-84E2-2780C91EB4AB}">
      <dsp:nvSpPr>
        <dsp:cNvPr id="0" name=""/>
        <dsp:cNvSpPr/>
      </dsp:nvSpPr>
      <dsp:spPr>
        <a:xfrm rot="5400000">
          <a:off x="4726190" y="-56236"/>
          <a:ext cx="1273531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Need to set multiple values in order to bypass security checks</a:t>
          </a:r>
        </a:p>
      </dsp:txBody>
      <dsp:txXfrm rot="-5400000">
        <a:off x="2839212" y="1892911"/>
        <a:ext cx="4985319" cy="1149193"/>
      </dsp:txXfrm>
    </dsp:sp>
    <dsp:sp modelId="{72685FDE-521D-E44B-A05F-3E5D97251A90}">
      <dsp:nvSpPr>
        <dsp:cNvPr id="0" name=""/>
        <dsp:cNvSpPr/>
      </dsp:nvSpPr>
      <dsp:spPr>
        <a:xfrm>
          <a:off x="0" y="1671549"/>
          <a:ext cx="2839212" cy="15919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Good control over the location </a:t>
          </a:r>
        </a:p>
      </dsp:txBody>
      <dsp:txXfrm>
        <a:off x="77711" y="1749260"/>
        <a:ext cx="2683790" cy="14364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91B80-C483-3D4B-8D50-85AC323A05BA}">
      <dsp:nvSpPr>
        <dsp:cNvPr id="0" name=""/>
        <dsp:cNvSpPr/>
      </dsp:nvSpPr>
      <dsp:spPr>
        <a:xfrm>
          <a:off x="0" y="323601"/>
          <a:ext cx="7886700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95732" rIns="61209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Ability to overwrite pointer usually leads to much better primitives</a:t>
          </a:r>
        </a:p>
      </dsp:txBody>
      <dsp:txXfrm>
        <a:off x="0" y="323601"/>
        <a:ext cx="7886700" cy="1077300"/>
      </dsp:txXfrm>
    </dsp:sp>
    <dsp:sp modelId="{7D086619-B37F-C745-A873-0210829A581C}">
      <dsp:nvSpPr>
        <dsp:cNvPr id="0" name=""/>
        <dsp:cNvSpPr/>
      </dsp:nvSpPr>
      <dsp:spPr>
        <a:xfrm>
          <a:off x="394335" y="43161"/>
          <a:ext cx="552069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Fairly rare bug</a:t>
          </a:r>
        </a:p>
      </dsp:txBody>
      <dsp:txXfrm>
        <a:off x="421715" y="70541"/>
        <a:ext cx="5465930" cy="506120"/>
      </dsp:txXfrm>
    </dsp:sp>
    <dsp:sp modelId="{AAEEC963-BFEF-6744-81A0-97456B773B23}">
      <dsp:nvSpPr>
        <dsp:cNvPr id="0" name=""/>
        <dsp:cNvSpPr/>
      </dsp:nvSpPr>
      <dsp:spPr>
        <a:xfrm>
          <a:off x="0" y="1783942"/>
          <a:ext cx="788670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95732" rIns="61209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Some with tcache (but very few) 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Even more in fastbin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Even MORE with smallbin/large bins chunks</a:t>
          </a:r>
        </a:p>
      </dsp:txBody>
      <dsp:txXfrm>
        <a:off x="0" y="1783942"/>
        <a:ext cx="7886700" cy="1436400"/>
      </dsp:txXfrm>
    </dsp:sp>
    <dsp:sp modelId="{932F4A5C-F8A7-9E49-A87B-F826B2B23B86}">
      <dsp:nvSpPr>
        <dsp:cNvPr id="0" name=""/>
        <dsp:cNvSpPr/>
      </dsp:nvSpPr>
      <dsp:spPr>
        <a:xfrm>
          <a:off x="394335" y="1503502"/>
          <a:ext cx="552069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Loads of sanity checks that need to be bypassed</a:t>
          </a:r>
        </a:p>
      </dsp:txBody>
      <dsp:txXfrm>
        <a:off x="421715" y="1530882"/>
        <a:ext cx="5465930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8525F-6067-0248-BBD6-793541FA54F1}">
      <dsp:nvSpPr>
        <dsp:cNvPr id="0" name=""/>
        <dsp:cNvSpPr/>
      </dsp:nvSpPr>
      <dsp:spPr>
        <a:xfrm>
          <a:off x="2310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a fake chunk somewhere </a:t>
          </a:r>
        </a:p>
      </dsp:txBody>
      <dsp:txXfrm>
        <a:off x="2310" y="1323801"/>
        <a:ext cx="1833041" cy="1539754"/>
      </dsp:txXfrm>
    </dsp:sp>
    <dsp:sp modelId="{CE3D4C1A-91EC-1F4A-B1DA-F7D0E2C41D9C}">
      <dsp:nvSpPr>
        <dsp:cNvPr id="0" name=""/>
        <dsp:cNvSpPr/>
      </dsp:nvSpPr>
      <dsp:spPr>
        <a:xfrm>
          <a:off x="533892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46638" y="717994"/>
        <a:ext cx="544385" cy="544385"/>
      </dsp:txXfrm>
    </dsp:sp>
    <dsp:sp modelId="{AD23450B-4228-DE48-BE36-C7FA91553D90}">
      <dsp:nvSpPr>
        <dsp:cNvPr id="0" name=""/>
        <dsp:cNvSpPr/>
      </dsp:nvSpPr>
      <dsp:spPr>
        <a:xfrm>
          <a:off x="2310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9ECAE9F-8307-7244-B0DE-0938DBC1880D}">
      <dsp:nvSpPr>
        <dsp:cNvPr id="0" name=""/>
        <dsp:cNvSpPr/>
      </dsp:nvSpPr>
      <dsp:spPr>
        <a:xfrm>
          <a:off x="2018656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Corrupt</a:t>
          </a:r>
          <a:r>
            <a:rPr lang="en-US" sz="1600" kern="1200" dirty="0"/>
            <a:t> a heap pointer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i="1" kern="1200"/>
            <a:t>Point</a:t>
          </a:r>
          <a:r>
            <a:rPr lang="en-US" sz="1200" kern="1200"/>
            <a:t> to the fake chunk</a:t>
          </a:r>
        </a:p>
      </dsp:txBody>
      <dsp:txXfrm>
        <a:off x="2018656" y="1323801"/>
        <a:ext cx="1833041" cy="1539754"/>
      </dsp:txXfrm>
    </dsp:sp>
    <dsp:sp modelId="{F5D88832-8037-8B4D-AF56-0406374752AF}">
      <dsp:nvSpPr>
        <dsp:cNvPr id="0" name=""/>
        <dsp:cNvSpPr/>
      </dsp:nvSpPr>
      <dsp:spPr>
        <a:xfrm>
          <a:off x="2550238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662984" y="717994"/>
        <a:ext cx="544385" cy="544385"/>
      </dsp:txXfrm>
    </dsp:sp>
    <dsp:sp modelId="{45D9549F-31F1-0A47-BC8E-DD7B732837A9}">
      <dsp:nvSpPr>
        <dsp:cNvPr id="0" name=""/>
        <dsp:cNvSpPr/>
      </dsp:nvSpPr>
      <dsp:spPr>
        <a:xfrm>
          <a:off x="2018656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14FE8B-57E3-8242-9D80-5091FDBCBDD9}">
      <dsp:nvSpPr>
        <dsp:cNvPr id="0" name=""/>
        <dsp:cNvSpPr/>
      </dsp:nvSpPr>
      <dsp:spPr>
        <a:xfrm>
          <a:off x="4035002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Free</a:t>
          </a:r>
          <a:r>
            <a:rPr lang="en-US" sz="1600" kern="1200" dirty="0"/>
            <a:t> the corrupted chunk</a:t>
          </a:r>
        </a:p>
      </dsp:txBody>
      <dsp:txXfrm>
        <a:off x="4035002" y="1323801"/>
        <a:ext cx="1833041" cy="1539754"/>
      </dsp:txXfrm>
    </dsp:sp>
    <dsp:sp modelId="{000A464F-1CC9-4E4D-A877-B5DF647B345E}">
      <dsp:nvSpPr>
        <dsp:cNvPr id="0" name=""/>
        <dsp:cNvSpPr/>
      </dsp:nvSpPr>
      <dsp:spPr>
        <a:xfrm>
          <a:off x="4566584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679330" y="717994"/>
        <a:ext cx="544385" cy="544385"/>
      </dsp:txXfrm>
    </dsp:sp>
    <dsp:sp modelId="{39B6C342-C466-1E40-8F59-0D1AE62D5C81}">
      <dsp:nvSpPr>
        <dsp:cNvPr id="0" name=""/>
        <dsp:cNvSpPr/>
      </dsp:nvSpPr>
      <dsp:spPr>
        <a:xfrm>
          <a:off x="4035002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8EFBBD-B757-294B-B3F6-10B382432D36}">
      <dsp:nvSpPr>
        <dsp:cNvPr id="0" name=""/>
        <dsp:cNvSpPr/>
      </dsp:nvSpPr>
      <dsp:spPr>
        <a:xfrm>
          <a:off x="6051347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Allocate</a:t>
          </a:r>
          <a:r>
            <a:rPr lang="en-US" sz="1600" kern="1200" dirty="0"/>
            <a:t> the fake chunk to write to this location</a:t>
          </a:r>
        </a:p>
      </dsp:txBody>
      <dsp:txXfrm>
        <a:off x="6051347" y="1323801"/>
        <a:ext cx="1833041" cy="1539754"/>
      </dsp:txXfrm>
    </dsp:sp>
    <dsp:sp modelId="{F26F5F15-7A73-204E-86E6-138C532F03EF}">
      <dsp:nvSpPr>
        <dsp:cNvPr id="0" name=""/>
        <dsp:cNvSpPr/>
      </dsp:nvSpPr>
      <dsp:spPr>
        <a:xfrm>
          <a:off x="6582929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695675" y="717994"/>
        <a:ext cx="544385" cy="544385"/>
      </dsp:txXfrm>
    </dsp:sp>
    <dsp:sp modelId="{F7508E7A-5F9E-4B4B-9CD3-D70BB5A0D894}">
      <dsp:nvSpPr>
        <dsp:cNvPr id="0" name=""/>
        <dsp:cNvSpPr/>
      </dsp:nvSpPr>
      <dsp:spPr>
        <a:xfrm>
          <a:off x="6051347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FE072-E47D-404A-9431-682F14B7B97C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DAED0-8C38-4F65-9B9F-37B5186942FD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63CC2-A3A5-4049-B92C-C8E441C75E11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kern="1200"/>
            <a:t>WHERE</a:t>
          </a:r>
          <a:r>
            <a:rPr lang="en-US" sz="2500" kern="1200"/>
            <a:t> to create this chunk at? </a:t>
          </a:r>
        </a:p>
      </dsp:txBody>
      <dsp:txXfrm>
        <a:off x="517724" y="2531752"/>
        <a:ext cx="3150000" cy="720000"/>
      </dsp:txXfrm>
    </dsp:sp>
    <dsp:sp modelId="{076B3DAE-35F0-4DF5-B212-AA1E8B5BF097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BA83F-1C01-48B1-AE4F-563CFD1252FD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F5C8C-E6ED-47BE-AC9C-AE77178B21D6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kern="1200"/>
            <a:t>WHAT</a:t>
          </a:r>
          <a:r>
            <a:rPr lang="en-US" sz="2500" kern="1200"/>
            <a:t> bin to create the chunk in? </a:t>
          </a:r>
        </a:p>
      </dsp:txBody>
      <dsp:txXfrm>
        <a:off x="4218975" y="2531752"/>
        <a:ext cx="315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1A3AB-E2AB-3342-90E1-E9233FAB392E}">
      <dsp:nvSpPr>
        <dsp:cNvPr id="0" name=""/>
        <dsp:cNvSpPr/>
      </dsp:nvSpPr>
      <dsp:spPr>
        <a:xfrm>
          <a:off x="0" y="13929"/>
          <a:ext cx="4629150" cy="175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Create in </a:t>
          </a:r>
          <a:r>
            <a:rPr lang="en-US" sz="4400" i="1" kern="1200" dirty="0" err="1"/>
            <a:t>critic_name</a:t>
          </a:r>
          <a:endParaRPr lang="en-US" sz="4400" kern="1200" dirty="0"/>
        </a:p>
      </dsp:txBody>
      <dsp:txXfrm>
        <a:off x="85444" y="99373"/>
        <a:ext cx="4458262" cy="1579432"/>
      </dsp:txXfrm>
    </dsp:sp>
    <dsp:sp modelId="{0A75D8E9-C086-D94E-BC07-63E9DA61BD1C}">
      <dsp:nvSpPr>
        <dsp:cNvPr id="0" name=""/>
        <dsp:cNvSpPr/>
      </dsp:nvSpPr>
      <dsp:spPr>
        <a:xfrm>
          <a:off x="0" y="1890969"/>
          <a:ext cx="4629150" cy="175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Easy to change/edit</a:t>
          </a:r>
        </a:p>
      </dsp:txBody>
      <dsp:txXfrm>
        <a:off x="85444" y="1976413"/>
        <a:ext cx="4458262" cy="15794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1A3AB-E2AB-3342-90E1-E9233FAB392E}">
      <dsp:nvSpPr>
        <dsp:cNvPr id="0" name=""/>
        <dsp:cNvSpPr/>
      </dsp:nvSpPr>
      <dsp:spPr>
        <a:xfrm>
          <a:off x="0" y="0"/>
          <a:ext cx="4629150" cy="1747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Review Struct</a:t>
          </a:r>
        </a:p>
      </dsp:txBody>
      <dsp:txXfrm>
        <a:off x="85326" y="85326"/>
        <a:ext cx="4458498" cy="1577254"/>
      </dsp:txXfrm>
    </dsp:sp>
    <dsp:sp modelId="{0A75D8E9-C086-D94E-BC07-63E9DA61BD1C}">
      <dsp:nvSpPr>
        <dsp:cNvPr id="0" name=""/>
        <dsp:cNvSpPr/>
      </dsp:nvSpPr>
      <dsp:spPr>
        <a:xfrm>
          <a:off x="0" y="1890969"/>
          <a:ext cx="4629150" cy="1747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Has </a:t>
          </a:r>
          <a:r>
            <a:rPr lang="en-US" sz="4400" i="1" kern="1200" dirty="0"/>
            <a:t>beautiful</a:t>
          </a:r>
          <a:r>
            <a:rPr lang="en-US" sz="4400" kern="1200" dirty="0"/>
            <a:t> </a:t>
          </a:r>
          <a:r>
            <a:rPr lang="en-US" sz="4400" b="1" kern="1200" dirty="0"/>
            <a:t>pointers</a:t>
          </a:r>
        </a:p>
      </dsp:txBody>
      <dsp:txXfrm>
        <a:off x="85326" y="1976295"/>
        <a:ext cx="4458498" cy="1577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9/27/21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25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9/27/21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ploitfun.wordpress.com/tag/house-of-spirit/" TargetMode="External"/><Relationship Id="rId2" Type="http://schemas.openxmlformats.org/officeDocument/2006/relationships/hyperlink" Target="https://heap-exploitation.dhavalkapil.com/attacks/house_of_spir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l.packetstormsecurity.net/papers/attack/MallocMaleficarum.txt" TargetMode="External"/><Relationship Id="rId5" Type="http://schemas.openxmlformats.org/officeDocument/2006/relationships/hyperlink" Target="https://github.com/shellphish/how2heap/blob/master/glibc_2.23/house_of_spirit.c" TargetMode="External"/><Relationship Id="rId4" Type="http://schemas.openxmlformats.org/officeDocument/2006/relationships/hyperlink" Target="https://gbmaster.wordpress.com/2015/07/21/x86-exploitation-101-house-of-spirit-friendly-stack-overflow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Spirit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Arbitrary Chunk Creation</a:t>
            </a:r>
          </a:p>
        </p:txBody>
      </p:sp>
    </p:spTree>
    <p:extLst>
      <p:ext uri="{BB962C8B-B14F-4D97-AF65-F5344CB8AC3E}">
        <p14:creationId xmlns:p14="http://schemas.microsoft.com/office/powerpoint/2010/main" val="4133529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8FEA-656B-DC42-8A19-243C65B9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Free Sanity Checks - 1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74CB166-DBFD-4080-93C4-349353215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dirty="0"/>
              <a:t>First: </a:t>
            </a:r>
            <a:r>
              <a:rPr lang="en-US" dirty="0"/>
              <a:t>Validates that the size does not wrap around (negative values) </a:t>
            </a:r>
          </a:p>
          <a:p>
            <a:r>
              <a:rPr lang="en-US" b="1" dirty="0"/>
              <a:t>Second: </a:t>
            </a:r>
            <a:r>
              <a:rPr lang="en-US" dirty="0"/>
              <a:t>Validates that the </a:t>
            </a:r>
            <a:r>
              <a:rPr lang="en-US" i="1" dirty="0"/>
              <a:t>chunk</a:t>
            </a:r>
            <a:r>
              <a:rPr lang="en-US" dirty="0"/>
              <a:t> is properly aligned: </a:t>
            </a:r>
          </a:p>
          <a:p>
            <a:pPr lvl="1"/>
            <a:r>
              <a:rPr lang="en-US" dirty="0"/>
              <a:t>64-bit ends in 0</a:t>
            </a:r>
          </a:p>
          <a:p>
            <a:pPr lvl="1"/>
            <a:r>
              <a:rPr lang="en-US" dirty="0"/>
              <a:t>32-bit ends in 0 or 8</a:t>
            </a:r>
          </a:p>
        </p:txBody>
      </p:sp>
      <p:pic>
        <p:nvPicPr>
          <p:cNvPr id="18" name="Content Placeholder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E2D245-F162-1845-8C5A-65A5885F01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570310"/>
            <a:ext cx="3886200" cy="861321"/>
          </a:xfrm>
        </p:spPr>
      </p:pic>
    </p:spTree>
    <p:extLst>
      <p:ext uri="{BB962C8B-B14F-4D97-AF65-F5344CB8AC3E}">
        <p14:creationId xmlns:p14="http://schemas.microsoft.com/office/powerpoint/2010/main" val="148282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8FEA-656B-DC42-8A19-243C65B9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Free Sanity Checks - 2</a:t>
            </a:r>
          </a:p>
        </p:txBody>
      </p:sp>
      <p:pic>
        <p:nvPicPr>
          <p:cNvPr id="9" name="Content Placeholder 8" descr="A screen shot of a computer&#10;&#10;Description automatically generated">
            <a:extLst>
              <a:ext uri="{FF2B5EF4-FFF2-40B4-BE49-F238E27FC236}">
                <a16:creationId xmlns:a16="http://schemas.microsoft.com/office/drawing/2014/main" id="{DECA484E-56E0-0C4D-98CB-EC298EDCC2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966270"/>
            <a:ext cx="3886200" cy="2069401"/>
          </a:xfrm>
          <a:noFill/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74CB166-DBFD-4080-93C4-349353215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242797" cy="3263504"/>
          </a:xfrm>
        </p:spPr>
        <p:txBody>
          <a:bodyPr/>
          <a:lstStyle/>
          <a:p>
            <a:r>
              <a:rPr lang="en-US" b="1" dirty="0"/>
              <a:t>First: </a:t>
            </a:r>
            <a:r>
              <a:rPr lang="en-US" dirty="0"/>
              <a:t>Size is not too small (0x20) </a:t>
            </a:r>
          </a:p>
          <a:p>
            <a:r>
              <a:rPr lang="en-US" b="1" dirty="0"/>
              <a:t>Second: </a:t>
            </a:r>
            <a:r>
              <a:rPr lang="en-US" dirty="0"/>
              <a:t>Malloc Alignment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000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8FEA-656B-DC42-8A19-243C65B9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51535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Free Sanity Checks – 3 (</a:t>
            </a:r>
            <a:r>
              <a:rPr lang="en-US" dirty="0" err="1"/>
              <a:t>fastbin</a:t>
            </a:r>
            <a:r>
              <a:rPr lang="en-US" dirty="0"/>
              <a:t> only)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74CB166-DBFD-4080-93C4-349353215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b="1" dirty="0"/>
              <a:t>Next chunk</a:t>
            </a:r>
            <a:r>
              <a:rPr lang="en-US" dirty="0"/>
              <a:t> has a proper size:</a:t>
            </a:r>
          </a:p>
          <a:p>
            <a:pPr lvl="1"/>
            <a:r>
              <a:rPr lang="en-US" dirty="0"/>
              <a:t>Not too small</a:t>
            </a:r>
          </a:p>
          <a:p>
            <a:pPr lvl="1"/>
            <a:r>
              <a:rPr lang="en-US" dirty="0"/>
              <a:t>Not too large</a:t>
            </a:r>
          </a:p>
          <a:p>
            <a:r>
              <a:rPr lang="en-US" dirty="0"/>
              <a:t>Have a 2.23 solution that uses </a:t>
            </a:r>
            <a:r>
              <a:rPr lang="en-US" dirty="0" err="1"/>
              <a:t>fastbins</a:t>
            </a:r>
            <a:r>
              <a:rPr lang="en-US" dirty="0"/>
              <a:t> written for the challenge</a:t>
            </a:r>
          </a:p>
        </p:txBody>
      </p:sp>
      <p:pic>
        <p:nvPicPr>
          <p:cNvPr id="6" name="Content Placeholder 5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8F573EEE-E97B-E04B-B460-F5EDDAFAEF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195" y="2000739"/>
            <a:ext cx="4482655" cy="1765894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D7DFCF-6CE0-0146-B425-6757F5CA37FF}"/>
              </a:ext>
            </a:extLst>
          </p:cNvPr>
          <p:cNvCxnSpPr>
            <a:cxnSpLocks/>
          </p:cNvCxnSpPr>
          <p:nvPr/>
        </p:nvCxnSpPr>
        <p:spPr>
          <a:xfrm>
            <a:off x="503186" y="2816353"/>
            <a:ext cx="299348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AABAC-41EC-1040-9116-DA389C683CED}"/>
              </a:ext>
            </a:extLst>
          </p:cNvPr>
          <p:cNvCxnSpPr>
            <a:cxnSpLocks/>
          </p:cNvCxnSpPr>
          <p:nvPr/>
        </p:nvCxnSpPr>
        <p:spPr>
          <a:xfrm>
            <a:off x="787260" y="2976068"/>
            <a:ext cx="372759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62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CDFA-C888-D944-8B96-B455E31B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Fake Size of Chunk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C319BF-129A-B543-B1A0-78F9957CD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TCache Range sized chunk (0x20-0x410)</a:t>
            </a:r>
          </a:p>
          <a:p>
            <a:r>
              <a:rPr lang="en-US" dirty="0"/>
              <a:t>Size should be used by program</a:t>
            </a:r>
          </a:p>
          <a:p>
            <a:endParaRPr lang="en-US" dirty="0"/>
          </a:p>
        </p:txBody>
      </p:sp>
      <p:pic>
        <p:nvPicPr>
          <p:cNvPr id="9" name="Picture 8" descr="House of spirit creating the fake chunk to free">
            <a:extLst>
              <a:ext uri="{FF2B5EF4-FFF2-40B4-BE49-F238E27FC236}">
                <a16:creationId xmlns:a16="http://schemas.microsoft.com/office/drawing/2014/main" id="{44385A2B-17E5-954C-B9DC-90E5EBB30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094" y="770932"/>
            <a:ext cx="2844006" cy="332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0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ouse of Spirit 'memory' pointer">
            <a:extLst>
              <a:ext uri="{FF2B5EF4-FFF2-40B4-BE49-F238E27FC236}">
                <a16:creationId xmlns:a16="http://schemas.microsoft.com/office/drawing/2014/main" id="{2E8387B7-0D58-B049-8D95-E4A31B0F6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42" y="1424186"/>
            <a:ext cx="3153569" cy="3153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87D858-2934-6C47-AAB7-8490EE59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Crafting the Fake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0C4D8-E601-7F47-9DF7-984B12A2E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Corrupt the pointer being freed</a:t>
            </a:r>
          </a:p>
          <a:p>
            <a:r>
              <a:rPr lang="en-US" dirty="0"/>
              <a:t>Dealing with </a:t>
            </a:r>
            <a:r>
              <a:rPr lang="en-US" b="1" i="1" dirty="0"/>
              <a:t>memory</a:t>
            </a:r>
            <a:r>
              <a:rPr lang="en-US" i="1" dirty="0"/>
              <a:t> </a:t>
            </a:r>
            <a:r>
              <a:rPr lang="en-US" dirty="0"/>
              <a:t>not </a:t>
            </a:r>
            <a:r>
              <a:rPr lang="en-US" b="1" i="1" dirty="0"/>
              <a:t>chunks </a:t>
            </a:r>
            <a:r>
              <a:rPr lang="en-US" dirty="0"/>
              <a:t>on free</a:t>
            </a:r>
            <a:endParaRPr lang="en-US" b="1" i="1" dirty="0"/>
          </a:p>
          <a:p>
            <a:r>
              <a:rPr lang="en-US" dirty="0"/>
              <a:t>Pointer is 0x8 bytes AFTER fake size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383CF-141C-E340-A423-45B7DCE20943}"/>
              </a:ext>
            </a:extLst>
          </p:cNvPr>
          <p:cNvSpPr txBox="1"/>
          <p:nvPr/>
        </p:nvSpPr>
        <p:spPr>
          <a:xfrm>
            <a:off x="889992" y="2243138"/>
            <a:ext cx="950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Fake Chunk Pointer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7BADCF-00AD-1846-8B6F-CBBD09C0D5F0}"/>
              </a:ext>
            </a:extLst>
          </p:cNvPr>
          <p:cNvSpPr txBox="1"/>
          <p:nvPr/>
        </p:nvSpPr>
        <p:spPr>
          <a:xfrm>
            <a:off x="889992" y="4632723"/>
            <a:ext cx="28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free(0x41414141414141);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1AEBB21-DCB3-4542-AEFB-928FF45821A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2110" y="3565921"/>
            <a:ext cx="1567454" cy="768548"/>
          </a:xfrm>
          <a:prstGeom prst="bentConnector3">
            <a:avLst>
              <a:gd name="adj1" fmla="val 1354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48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FC43-1C3D-8F4E-AB6B-DB338850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288421"/>
            <a:ext cx="6790134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Free the Pointer!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B31308E-36E6-8443-BE23-CF0465C51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5" y="1378325"/>
            <a:ext cx="4415741" cy="2693602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E750A78-B309-4FBC-A501-69480D431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b="1" dirty="0"/>
              <a:t>pointer </a:t>
            </a:r>
            <a:r>
              <a:rPr lang="en-US" dirty="0"/>
              <a:t>to a user controlled location!</a:t>
            </a:r>
          </a:p>
          <a:p>
            <a:r>
              <a:rPr lang="en-US" dirty="0"/>
              <a:t>With impact: </a:t>
            </a:r>
          </a:p>
          <a:p>
            <a:pPr lvl="1"/>
            <a:r>
              <a:rPr lang="en-US" dirty="0"/>
              <a:t>Function pointer? </a:t>
            </a:r>
          </a:p>
          <a:p>
            <a:pPr lvl="1"/>
            <a:r>
              <a:rPr lang="en-US" dirty="0"/>
              <a:t>Buffer sizes?</a:t>
            </a:r>
          </a:p>
          <a:p>
            <a:pPr lvl="1"/>
            <a:r>
              <a:rPr lang="en-US" dirty="0"/>
              <a:t>Other pointers?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9CD7F-4F01-7544-9FA0-152A820EE363}"/>
              </a:ext>
            </a:extLst>
          </p:cNvPr>
          <p:cNvSpPr txBox="1"/>
          <p:nvPr/>
        </p:nvSpPr>
        <p:spPr>
          <a:xfrm>
            <a:off x="790041" y="4263391"/>
            <a:ext cx="28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free(0x41414141414141);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863D62-387E-7944-A665-5D777FA323EC}"/>
              </a:ext>
            </a:extLst>
          </p:cNvPr>
          <p:cNvCxnSpPr/>
          <p:nvPr/>
        </p:nvCxnSpPr>
        <p:spPr>
          <a:xfrm>
            <a:off x="790041" y="4572762"/>
            <a:ext cx="27878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A53BFF-C8D3-054E-B1D6-75DCD128BE3D}"/>
              </a:ext>
            </a:extLst>
          </p:cNvPr>
          <p:cNvCxnSpPr>
            <a:cxnSpLocks/>
          </p:cNvCxnSpPr>
          <p:nvPr/>
        </p:nvCxnSpPr>
        <p:spPr>
          <a:xfrm>
            <a:off x="2971801" y="2847422"/>
            <a:ext cx="51138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434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51AA-2233-DA43-925E-96E0D88A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the Chunk</a:t>
            </a:r>
          </a:p>
        </p:txBody>
      </p:sp>
      <p:pic>
        <p:nvPicPr>
          <p:cNvPr id="5" name="Picture 4" descr="House of Spirit overwirte function pointer">
            <a:extLst>
              <a:ext uri="{FF2B5EF4-FFF2-40B4-BE49-F238E27FC236}">
                <a16:creationId xmlns:a16="http://schemas.microsoft.com/office/drawing/2014/main" id="{B18782A6-33FF-234E-8265-0A49D8CE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64" y="1369219"/>
            <a:ext cx="2790171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779A-7148-AF48-9335-0E8F6421F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Fake chunk is in the bin. Time to get it out!</a:t>
            </a:r>
          </a:p>
          <a:p>
            <a:r>
              <a:rPr lang="en-US" dirty="0"/>
              <a:t>Corrupt the important with the allocation</a:t>
            </a:r>
          </a:p>
          <a:p>
            <a:r>
              <a:rPr lang="en-US" dirty="0" err="1"/>
              <a:t>Pwned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38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8B2D6DF-791C-41EB-939B-6FF26AC35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959432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5408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FC61-DCDE-D944-8E0D-10F3F293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0E36D5-F95F-4493-9C1F-51ACD34B80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608977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9433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813D-73B8-EF44-92D5-CEBD644DF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Drawbacks 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D226F0-DBFA-4499-8204-28A386030A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08068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289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A412-E8A3-2D48-BF92-CC275D62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84FC3-BBDC-4340-8DD7-CC6AB2C93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486150" cy="3263504"/>
          </a:xfrm>
        </p:spPr>
        <p:txBody>
          <a:bodyPr/>
          <a:lstStyle/>
          <a:p>
            <a:r>
              <a:rPr lang="en-US" dirty="0"/>
              <a:t>Malloc Returns a Pointer</a:t>
            </a:r>
          </a:p>
          <a:p>
            <a:r>
              <a:rPr lang="en-US" dirty="0"/>
              <a:t>Free returns </a:t>
            </a:r>
            <a:r>
              <a:rPr lang="en-US" i="1" dirty="0"/>
              <a:t>ptr</a:t>
            </a:r>
            <a:r>
              <a:rPr lang="en-US" dirty="0"/>
              <a:t> pointer </a:t>
            </a:r>
            <a:br>
              <a:rPr lang="en-US" dirty="0"/>
            </a:br>
            <a:r>
              <a:rPr lang="en-US" dirty="0"/>
              <a:t>to the allocator</a:t>
            </a:r>
          </a:p>
        </p:txBody>
      </p:sp>
      <p:pic>
        <p:nvPicPr>
          <p:cNvPr id="5" name="Picture 4" descr="Freeing a chunk">
            <a:extLst>
              <a:ext uri="{FF2B5EF4-FFF2-40B4-BE49-F238E27FC236}">
                <a16:creationId xmlns:a16="http://schemas.microsoft.com/office/drawing/2014/main" id="{91F769F7-5BCF-E245-8B84-13398727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818" y="1293099"/>
            <a:ext cx="4762448" cy="166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9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DF1B-E94A-C446-85BF-927BE816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Spirit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72CF-4D29-194C-8803-50EFBFB11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house_of_spirit</a:t>
            </a:r>
            <a:r>
              <a:rPr lang="en-US" dirty="0"/>
              <a:t>/exercise1</a:t>
            </a:r>
          </a:p>
          <a:p>
            <a:r>
              <a:rPr lang="en-US" dirty="0"/>
              <a:t>Hints: </a:t>
            </a:r>
          </a:p>
          <a:p>
            <a:pPr lvl="1"/>
            <a:r>
              <a:rPr lang="en-US" dirty="0"/>
              <a:t>Remember: use </a:t>
            </a:r>
            <a:r>
              <a:rPr lang="en-US" i="1" dirty="0"/>
              <a:t>memory</a:t>
            </a:r>
            <a:r>
              <a:rPr lang="en-US" dirty="0"/>
              <a:t> pointer instead of </a:t>
            </a:r>
            <a:r>
              <a:rPr lang="en-US" i="1" dirty="0"/>
              <a:t>chunk </a:t>
            </a:r>
            <a:r>
              <a:rPr lang="en-US" dirty="0"/>
              <a:t>pointer</a:t>
            </a:r>
          </a:p>
          <a:p>
            <a:pPr lvl="1"/>
            <a:r>
              <a:rPr lang="en-US" dirty="0"/>
              <a:t>Remember the steps to the technique:</a:t>
            </a:r>
          </a:p>
          <a:p>
            <a:pPr lvl="2"/>
            <a:r>
              <a:rPr lang="en-US" dirty="0"/>
              <a:t>Fake chunk creation (mainly just size) </a:t>
            </a:r>
          </a:p>
          <a:p>
            <a:pPr lvl="2"/>
            <a:r>
              <a:rPr lang="en-US" dirty="0"/>
              <a:t>Corrupt pointer to point to fake chunk</a:t>
            </a:r>
          </a:p>
          <a:p>
            <a:pPr lvl="2"/>
            <a:r>
              <a:rPr lang="en-US" dirty="0"/>
              <a:t>Free pointer</a:t>
            </a:r>
          </a:p>
          <a:p>
            <a:pPr lvl="2"/>
            <a:r>
              <a:rPr lang="en-US" dirty="0"/>
              <a:t>Allocate for the madness to begin!</a:t>
            </a:r>
          </a:p>
          <a:p>
            <a:pPr lvl="1"/>
            <a:r>
              <a:rPr lang="en-US" dirty="0"/>
              <a:t>Dynamically debug this!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82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48E0-FCD2-AB4C-AB1C-41D70C5F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pic>
        <p:nvPicPr>
          <p:cNvPr id="5" name="Content Placeholder 4" descr="Vulnerability to corrupt the drinker struct">
            <a:extLst>
              <a:ext uri="{FF2B5EF4-FFF2-40B4-BE49-F238E27FC236}">
                <a16:creationId xmlns:a16="http://schemas.microsoft.com/office/drawing/2014/main" id="{7DC1EAF7-09E5-1F4A-9536-61A117946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3647832"/>
            <a:ext cx="7182321" cy="829641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A47FD3-1A5A-454D-B9BF-BCA6F0DDF3B7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Buffer overflow in </a:t>
            </a:r>
            <a:r>
              <a:rPr lang="en-US" i="1" dirty="0" err="1"/>
              <a:t>wine_drinker</a:t>
            </a:r>
            <a:r>
              <a:rPr lang="en-US" i="1" dirty="0"/>
              <a:t> </a:t>
            </a:r>
            <a:r>
              <a:rPr lang="en-US" b="1" i="1" dirty="0"/>
              <a:t>name</a:t>
            </a:r>
          </a:p>
          <a:p>
            <a:r>
              <a:rPr lang="en-US" dirty="0"/>
              <a:t>Overwrite a pointer (</a:t>
            </a:r>
            <a:r>
              <a:rPr lang="en-US" i="1" dirty="0" err="1"/>
              <a:t>wine_name</a:t>
            </a:r>
            <a:r>
              <a:rPr lang="en-US" i="1" dirty="0"/>
              <a:t>) </a:t>
            </a:r>
            <a:r>
              <a:rPr lang="en-US" dirty="0"/>
              <a:t>with this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86C426-9CB6-9647-B384-E878806A4D3A}"/>
              </a:ext>
            </a:extLst>
          </p:cNvPr>
          <p:cNvCxnSpPr>
            <a:cxnSpLocks/>
          </p:cNvCxnSpPr>
          <p:nvPr/>
        </p:nvCxnSpPr>
        <p:spPr>
          <a:xfrm>
            <a:off x="1265528" y="4477473"/>
            <a:ext cx="272617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Drinker struct C source code">
            <a:extLst>
              <a:ext uri="{FF2B5EF4-FFF2-40B4-BE49-F238E27FC236}">
                <a16:creationId xmlns:a16="http://schemas.microsoft.com/office/drawing/2014/main" id="{2FE43AC0-0BEA-3047-805F-2ACD2EA7D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331527"/>
            <a:ext cx="3055327" cy="105853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A6F07-87C2-E146-86CC-B09D82441CFF}"/>
              </a:ext>
            </a:extLst>
          </p:cNvPr>
          <p:cNvCxnSpPr>
            <a:cxnSpLocks/>
          </p:cNvCxnSpPr>
          <p:nvPr/>
        </p:nvCxnSpPr>
        <p:spPr>
          <a:xfrm>
            <a:off x="1512277" y="2944992"/>
            <a:ext cx="160899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553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434B-44EF-DF47-8E07-ABDE3F61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Drinker Struct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C062C40-0198-4C0D-8AD9-7D01A86F7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i="1" dirty="0"/>
              <a:t>Name: </a:t>
            </a:r>
          </a:p>
          <a:p>
            <a:pPr lvl="1"/>
            <a:r>
              <a:rPr lang="en-US" dirty="0"/>
              <a:t>String of 0x20 characters</a:t>
            </a:r>
          </a:p>
          <a:p>
            <a:r>
              <a:rPr lang="en-US" dirty="0" err="1"/>
              <a:t>Wine_name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Pointer to 0x20 sized string</a:t>
            </a:r>
          </a:p>
          <a:p>
            <a:endParaRPr lang="en-US" dirty="0"/>
          </a:p>
        </p:txBody>
      </p:sp>
      <p:pic>
        <p:nvPicPr>
          <p:cNvPr id="16" name="Content Placeholder 15" descr="Drinker struct">
            <a:extLst>
              <a:ext uri="{FF2B5EF4-FFF2-40B4-BE49-F238E27FC236}">
                <a16:creationId xmlns:a16="http://schemas.microsoft.com/office/drawing/2014/main" id="{3B3A96DB-E308-E74C-BF70-50FA29A5C3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11229" y="1369219"/>
            <a:ext cx="3322042" cy="3263504"/>
          </a:xfrm>
          <a:noFill/>
        </p:spPr>
      </p:pic>
    </p:spTree>
    <p:extLst>
      <p:ext uri="{BB962C8B-B14F-4D97-AF65-F5344CB8AC3E}">
        <p14:creationId xmlns:p14="http://schemas.microsoft.com/office/powerpoint/2010/main" val="1074877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F9A7-13E9-FB4C-9504-82240E07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Drinker Corruption</a:t>
            </a:r>
          </a:p>
        </p:txBody>
      </p:sp>
      <p:pic>
        <p:nvPicPr>
          <p:cNvPr id="5" name="Content Placeholder 4" descr="Drinker struct buffer overflow">
            <a:extLst>
              <a:ext uri="{FF2B5EF4-FFF2-40B4-BE49-F238E27FC236}">
                <a16:creationId xmlns:a16="http://schemas.microsoft.com/office/drawing/2014/main" id="{EB4DABD8-F42A-804B-87A2-FBBA2A415A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5901" y="991973"/>
            <a:ext cx="3886022" cy="3263504"/>
          </a:xfrm>
          <a:noFill/>
        </p:spPr>
      </p:pic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F8277EF-B0DD-4ADC-A92C-5054482F3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Buffer overflow corrupts </a:t>
            </a:r>
            <a:r>
              <a:rPr lang="en-US" b="1" i="1" dirty="0" err="1"/>
              <a:t>wine_name</a:t>
            </a:r>
            <a:r>
              <a:rPr lang="en-US" dirty="0"/>
              <a:t> pointer!</a:t>
            </a:r>
          </a:p>
          <a:p>
            <a:r>
              <a:rPr lang="en-US" dirty="0"/>
              <a:t>What can we do with this?</a:t>
            </a:r>
          </a:p>
        </p:txBody>
      </p:sp>
      <p:pic>
        <p:nvPicPr>
          <p:cNvPr id="9" name="Content Placeholder 4" descr="Vulnerability to corrupt drinker struct">
            <a:extLst>
              <a:ext uri="{FF2B5EF4-FFF2-40B4-BE49-F238E27FC236}">
                <a16:creationId xmlns:a16="http://schemas.microsoft.com/office/drawing/2014/main" id="{EAFF64A8-84E6-C947-AF14-188147FF7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423" y="4356677"/>
            <a:ext cx="6511236" cy="75212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FB6536-3F7A-6F4F-B086-055DCA4578C1}"/>
              </a:ext>
            </a:extLst>
          </p:cNvPr>
          <p:cNvCxnSpPr>
            <a:cxnSpLocks/>
          </p:cNvCxnSpPr>
          <p:nvPr/>
        </p:nvCxnSpPr>
        <p:spPr>
          <a:xfrm>
            <a:off x="2889137" y="5100477"/>
            <a:ext cx="233349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835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479A-D14F-9849-B2CF-A4A938A4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Memory Layout – 1 </a:t>
            </a:r>
          </a:p>
        </p:txBody>
      </p:sp>
      <p:pic>
        <p:nvPicPr>
          <p:cNvPr id="9" name="Content Placeholder 8" descr="Drinker first two allocations">
            <a:extLst>
              <a:ext uri="{FF2B5EF4-FFF2-40B4-BE49-F238E27FC236}">
                <a16:creationId xmlns:a16="http://schemas.microsoft.com/office/drawing/2014/main" id="{66443C12-A879-C745-9941-9F1C404003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0588"/>
          <a:stretch/>
        </p:blipFill>
        <p:spPr>
          <a:xfrm>
            <a:off x="685800" y="1268019"/>
            <a:ext cx="3886200" cy="799828"/>
          </a:xfrm>
        </p:spPr>
      </p:pic>
      <p:pic>
        <p:nvPicPr>
          <p:cNvPr id="7" name="Picture 6" descr="Allocations 1 and 2">
            <a:extLst>
              <a:ext uri="{FF2B5EF4-FFF2-40B4-BE49-F238E27FC236}">
                <a16:creationId xmlns:a16="http://schemas.microsoft.com/office/drawing/2014/main" id="{FB6BD8D3-B39C-964A-9FC9-D4578DD8D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689" y="1856839"/>
            <a:ext cx="3886200" cy="2739771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626CE0-146E-FB45-B06F-FFEAB91CADE0}"/>
              </a:ext>
            </a:extLst>
          </p:cNvPr>
          <p:cNvSpPr txBox="1">
            <a:spLocks/>
          </p:cNvSpPr>
          <p:nvPr/>
        </p:nvSpPr>
        <p:spPr>
          <a:xfrm>
            <a:off x="628650" y="1667052"/>
            <a:ext cx="4884127" cy="311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Two 0x30 sized allocations</a:t>
            </a:r>
          </a:p>
          <a:p>
            <a:r>
              <a:rPr lang="en-US" i="1" dirty="0"/>
              <a:t>Drinker</a:t>
            </a:r>
            <a:r>
              <a:rPr lang="en-US" dirty="0"/>
              <a:t> struct points to </a:t>
            </a:r>
            <a:r>
              <a:rPr lang="en-US" i="1" dirty="0" err="1"/>
              <a:t>wine_name</a:t>
            </a:r>
            <a:endParaRPr lang="en-US" i="1" dirty="0"/>
          </a:p>
          <a:p>
            <a:endParaRPr lang="en-US" i="1" dirty="0"/>
          </a:p>
          <a:p>
            <a:r>
              <a:rPr lang="en-US" dirty="0" err="1"/>
              <a:t>Wine_drinker</a:t>
            </a:r>
            <a:endParaRPr lang="en-US" dirty="0"/>
          </a:p>
          <a:p>
            <a:r>
              <a:rPr lang="en-US" dirty="0" err="1"/>
              <a:t>Wine_drinker</a:t>
            </a:r>
            <a:r>
              <a:rPr lang="en-US" dirty="0"/>
              <a:t>-&gt;</a:t>
            </a:r>
            <a:r>
              <a:rPr lang="en-US" dirty="0" err="1"/>
              <a:t>wine_name</a:t>
            </a:r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80BEE1-9B0C-C247-8470-E12F7F5CA5FD}"/>
              </a:ext>
            </a:extLst>
          </p:cNvPr>
          <p:cNvCxnSpPr>
            <a:cxnSpLocks/>
          </p:cNvCxnSpPr>
          <p:nvPr/>
        </p:nvCxnSpPr>
        <p:spPr>
          <a:xfrm flipV="1">
            <a:off x="2743395" y="2571750"/>
            <a:ext cx="3173828" cy="144643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D2666A-8043-584D-A7BB-F1D352F20AE2}"/>
              </a:ext>
            </a:extLst>
          </p:cNvPr>
          <p:cNvCxnSpPr>
            <a:cxnSpLocks/>
          </p:cNvCxnSpPr>
          <p:nvPr/>
        </p:nvCxnSpPr>
        <p:spPr>
          <a:xfrm flipV="1">
            <a:off x="4572000" y="3679073"/>
            <a:ext cx="1345223" cy="82970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44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inker corruption free chunk">
            <a:extLst>
              <a:ext uri="{FF2B5EF4-FFF2-40B4-BE49-F238E27FC236}">
                <a16:creationId xmlns:a16="http://schemas.microsoft.com/office/drawing/2014/main" id="{61D9CC75-6B6E-534A-A781-620F97266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382" y="1486132"/>
            <a:ext cx="3564962" cy="3119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ED479A-D14F-9849-B2CF-A4A938A4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Memory Layout – 2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626CE0-146E-FB45-B06F-FFEAB91CADE0}"/>
              </a:ext>
            </a:extLst>
          </p:cNvPr>
          <p:cNvSpPr txBox="1">
            <a:spLocks/>
          </p:cNvSpPr>
          <p:nvPr/>
        </p:nvSpPr>
        <p:spPr>
          <a:xfrm>
            <a:off x="628650" y="1667052"/>
            <a:ext cx="4884127" cy="311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Free </a:t>
            </a:r>
            <a:r>
              <a:rPr lang="en-US" b="1" i="1" dirty="0" err="1"/>
              <a:t>wine_name</a:t>
            </a:r>
            <a:endParaRPr lang="en-US" dirty="0"/>
          </a:p>
          <a:p>
            <a:r>
              <a:rPr lang="en-US" dirty="0"/>
              <a:t>Placed into 0x30 </a:t>
            </a:r>
            <a:r>
              <a:rPr lang="en-US" dirty="0" err="1"/>
              <a:t>Tcache</a:t>
            </a:r>
            <a:r>
              <a:rPr lang="en-US" dirty="0"/>
              <a:t> bin</a:t>
            </a:r>
          </a:p>
          <a:p>
            <a:endParaRPr lang="en-US" i="1" dirty="0"/>
          </a:p>
          <a:p>
            <a:r>
              <a:rPr lang="en-US" dirty="0" err="1"/>
              <a:t>Wine_drinker</a:t>
            </a:r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80BEE1-9B0C-C247-8470-E12F7F5CA5FD}"/>
              </a:ext>
            </a:extLst>
          </p:cNvPr>
          <p:cNvCxnSpPr>
            <a:cxnSpLocks/>
          </p:cNvCxnSpPr>
          <p:nvPr/>
        </p:nvCxnSpPr>
        <p:spPr>
          <a:xfrm flipV="1">
            <a:off x="2822525" y="2424930"/>
            <a:ext cx="3208998" cy="124174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 descr="Free wine_name">
            <a:extLst>
              <a:ext uri="{FF2B5EF4-FFF2-40B4-BE49-F238E27FC236}">
                <a16:creationId xmlns:a16="http://schemas.microsoft.com/office/drawing/2014/main" id="{331D40DC-353B-0541-8C65-C7919EB65C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61999" y="1268018"/>
            <a:ext cx="4450383" cy="662823"/>
          </a:xfrm>
        </p:spPr>
      </p:pic>
    </p:spTree>
    <p:extLst>
      <p:ext uri="{BB962C8B-B14F-4D97-AF65-F5344CB8AC3E}">
        <p14:creationId xmlns:p14="http://schemas.microsoft.com/office/powerpoint/2010/main" val="169063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479A-D14F-9849-B2CF-A4A938A4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Memory Layout – 3 </a:t>
            </a:r>
          </a:p>
        </p:txBody>
      </p:sp>
      <p:pic>
        <p:nvPicPr>
          <p:cNvPr id="7" name="Picture 6" descr="Allocations 1 and 2">
            <a:extLst>
              <a:ext uri="{FF2B5EF4-FFF2-40B4-BE49-F238E27FC236}">
                <a16:creationId xmlns:a16="http://schemas.microsoft.com/office/drawing/2014/main" id="{FB6BD8D3-B39C-964A-9FC9-D4578DD8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89" y="1856839"/>
            <a:ext cx="3886200" cy="2739771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626CE0-146E-FB45-B06F-FFEAB91CADE0}"/>
              </a:ext>
            </a:extLst>
          </p:cNvPr>
          <p:cNvSpPr txBox="1">
            <a:spLocks/>
          </p:cNvSpPr>
          <p:nvPr/>
        </p:nvSpPr>
        <p:spPr>
          <a:xfrm>
            <a:off x="628650" y="1667052"/>
            <a:ext cx="4884127" cy="311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New 0x30 sized allocation</a:t>
            </a:r>
          </a:p>
          <a:p>
            <a:r>
              <a:rPr lang="en-US" i="1" dirty="0"/>
              <a:t>Drinker</a:t>
            </a:r>
            <a:r>
              <a:rPr lang="en-US" dirty="0"/>
              <a:t> struct points to </a:t>
            </a:r>
            <a:r>
              <a:rPr lang="en-US" i="1" dirty="0" err="1"/>
              <a:t>wine_name</a:t>
            </a:r>
            <a:r>
              <a:rPr lang="en-US" i="1" dirty="0"/>
              <a:t> </a:t>
            </a:r>
            <a:r>
              <a:rPr lang="en-US" dirty="0"/>
              <a:t>(again)</a:t>
            </a:r>
            <a:endParaRPr lang="en-US" i="1" dirty="0"/>
          </a:p>
          <a:p>
            <a:endParaRPr lang="en-US" i="1" dirty="0"/>
          </a:p>
          <a:p>
            <a:r>
              <a:rPr lang="en-US" dirty="0" err="1"/>
              <a:t>Wine_drinker</a:t>
            </a:r>
            <a:endParaRPr lang="en-US" dirty="0"/>
          </a:p>
          <a:p>
            <a:r>
              <a:rPr lang="en-US" dirty="0" err="1"/>
              <a:t>Wine_drinker</a:t>
            </a:r>
            <a:r>
              <a:rPr lang="en-US" dirty="0"/>
              <a:t>-&gt;</a:t>
            </a:r>
            <a:r>
              <a:rPr lang="en-US" dirty="0" err="1"/>
              <a:t>wine_name</a:t>
            </a:r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80BEE1-9B0C-C247-8470-E12F7F5CA5FD}"/>
              </a:ext>
            </a:extLst>
          </p:cNvPr>
          <p:cNvCxnSpPr>
            <a:cxnSpLocks/>
          </p:cNvCxnSpPr>
          <p:nvPr/>
        </p:nvCxnSpPr>
        <p:spPr>
          <a:xfrm flipV="1">
            <a:off x="2743395" y="2571750"/>
            <a:ext cx="3173828" cy="144643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D2666A-8043-584D-A7BB-F1D352F20AE2}"/>
              </a:ext>
            </a:extLst>
          </p:cNvPr>
          <p:cNvCxnSpPr>
            <a:cxnSpLocks/>
          </p:cNvCxnSpPr>
          <p:nvPr/>
        </p:nvCxnSpPr>
        <p:spPr>
          <a:xfrm flipV="1">
            <a:off x="4572000" y="3679073"/>
            <a:ext cx="1345223" cy="82970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9572A6-96C3-AF44-A805-13A0973C19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7412" y="1246613"/>
            <a:ext cx="4452753" cy="522390"/>
          </a:xfrm>
        </p:spPr>
      </p:pic>
    </p:spTree>
    <p:extLst>
      <p:ext uri="{BB962C8B-B14F-4D97-AF65-F5344CB8AC3E}">
        <p14:creationId xmlns:p14="http://schemas.microsoft.com/office/powerpoint/2010/main" val="3263233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1D75-F29E-984D-9DA7-FD211D41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Spirit Idea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8E05-F603-3543-A471-7DC12055C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95042" cy="3263504"/>
          </a:xfrm>
        </p:spPr>
        <p:txBody>
          <a:bodyPr/>
          <a:lstStyle/>
          <a:p>
            <a:r>
              <a:rPr lang="en-US" dirty="0"/>
              <a:t>Control a pointer that is being freed!</a:t>
            </a:r>
          </a:p>
          <a:p>
            <a:r>
              <a:rPr lang="en-US" dirty="0"/>
              <a:t>Perfect for the house of spirit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:ghost </a:t>
            </a:r>
          </a:p>
        </p:txBody>
      </p:sp>
      <p:pic>
        <p:nvPicPr>
          <p:cNvPr id="4" name="Content Placeholder 4" descr="Drinker struct buffer overflow">
            <a:extLst>
              <a:ext uri="{FF2B5EF4-FFF2-40B4-BE49-F238E27FC236}">
                <a16:creationId xmlns:a16="http://schemas.microsoft.com/office/drawing/2014/main" id="{73C83B6F-82F2-F34C-8D07-A9E6D705F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848" y="1132650"/>
            <a:ext cx="3886022" cy="3263504"/>
          </a:xfrm>
          <a:prstGeom prst="rect">
            <a:avLst/>
          </a:prstGeom>
          <a:noFill/>
        </p:spPr>
      </p:pic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D7FDE9C8-B1ED-014B-90C1-8C1506BF6EA0}"/>
              </a:ext>
            </a:extLst>
          </p:cNvPr>
          <p:cNvCxnSpPr>
            <a:cxnSpLocks/>
          </p:cNvCxnSpPr>
          <p:nvPr/>
        </p:nvCxnSpPr>
        <p:spPr>
          <a:xfrm rot="10800000">
            <a:off x="1767254" y="1696915"/>
            <a:ext cx="3710356" cy="1635374"/>
          </a:xfrm>
          <a:prstGeom prst="bentConnector3">
            <a:avLst>
              <a:gd name="adj1" fmla="val 2322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55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BD5A-C02D-9F46-94E2-9F139D58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Crafting a Fake Chunk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199C9-D33E-AD42-9CE1-A2257D590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943350" cy="3263504"/>
          </a:xfrm>
        </p:spPr>
        <p:txBody>
          <a:bodyPr/>
          <a:lstStyle/>
          <a:p>
            <a:r>
              <a:rPr lang="en-US" dirty="0"/>
              <a:t>Only chunk size used is 0x30</a:t>
            </a:r>
          </a:p>
          <a:p>
            <a:r>
              <a:rPr lang="en-US" dirty="0"/>
              <a:t>Create a fake chunk of this size!</a:t>
            </a:r>
          </a:p>
          <a:p>
            <a:r>
              <a:rPr lang="en-US" dirty="0"/>
              <a:t>Most importantly, the FINAL malloc is of this size</a:t>
            </a:r>
          </a:p>
        </p:txBody>
      </p:sp>
      <p:pic>
        <p:nvPicPr>
          <p:cNvPr id="4" name="Picture 3" descr="Allocations 1 and 2">
            <a:extLst>
              <a:ext uri="{FF2B5EF4-FFF2-40B4-BE49-F238E27FC236}">
                <a16:creationId xmlns:a16="http://schemas.microsoft.com/office/drawing/2014/main" id="{619561F6-D0E4-194D-9E29-CB2C88E5A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1012778"/>
            <a:ext cx="3886200" cy="27397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9349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31A7-461A-FF46-BFE6-C5EF2A21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Crafting a Fake Chunk – 2 </a:t>
            </a:r>
          </a:p>
        </p:txBody>
      </p:sp>
      <p:pic>
        <p:nvPicPr>
          <p:cNvPr id="9" name="Content Placeholder 8" descr="State struct for the wine">
            <a:extLst>
              <a:ext uri="{FF2B5EF4-FFF2-40B4-BE49-F238E27FC236}">
                <a16:creationId xmlns:a16="http://schemas.microsoft.com/office/drawing/2014/main" id="{AA433247-8C99-7347-B9BD-1BBF2569F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0798" y="1338758"/>
            <a:ext cx="3670301" cy="1232992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8A82C3-9B06-E248-8DA8-D75FA27F0768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6291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err="1"/>
              <a:t>best_age</a:t>
            </a:r>
            <a:r>
              <a:rPr lang="en-US" b="1" i="1" dirty="0"/>
              <a:t> </a:t>
            </a:r>
            <a:r>
              <a:rPr lang="en-US" dirty="0"/>
              <a:t>value controllable by user:</a:t>
            </a:r>
          </a:p>
          <a:p>
            <a:pPr lvl="1"/>
            <a:r>
              <a:rPr lang="en-US" dirty="0"/>
              <a:t>Perfect for </a:t>
            </a:r>
            <a:r>
              <a:rPr lang="en-US" i="1" dirty="0"/>
              <a:t>fake size</a:t>
            </a:r>
          </a:p>
          <a:p>
            <a:pPr lvl="1"/>
            <a:r>
              <a:rPr lang="en-US" dirty="0"/>
              <a:t>0x30 proper size</a:t>
            </a:r>
          </a:p>
          <a:p>
            <a:r>
              <a:rPr lang="en-US" dirty="0"/>
              <a:t>Next to a function pointer (show): </a:t>
            </a:r>
          </a:p>
          <a:p>
            <a:pPr lvl="1"/>
            <a:r>
              <a:rPr lang="en-US" dirty="0"/>
              <a:t>Perfect for </a:t>
            </a:r>
            <a:r>
              <a:rPr lang="en-US" dirty="0" err="1"/>
              <a:t>pwning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8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A412-E8A3-2D48-BF92-CC275D62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84FC3-BBDC-4340-8DD7-CC6AB2C93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605523" cy="3263504"/>
          </a:xfrm>
        </p:spPr>
        <p:txBody>
          <a:bodyPr/>
          <a:lstStyle/>
          <a:p>
            <a:r>
              <a:rPr lang="en-US" dirty="0"/>
              <a:t>Malloc Returns a Pointer</a:t>
            </a:r>
          </a:p>
          <a:p>
            <a:r>
              <a:rPr lang="en-US" b="1" dirty="0"/>
              <a:t>Corrupt the pointer via a bug</a:t>
            </a:r>
          </a:p>
          <a:p>
            <a:r>
              <a:rPr lang="en-US" dirty="0"/>
              <a:t>Free returns </a:t>
            </a:r>
            <a:r>
              <a:rPr lang="en-US" i="1" dirty="0"/>
              <a:t>corrupted</a:t>
            </a:r>
            <a:r>
              <a:rPr lang="en-US" dirty="0"/>
              <a:t> pointer to the allocator</a:t>
            </a:r>
          </a:p>
        </p:txBody>
      </p:sp>
      <p:pic>
        <p:nvPicPr>
          <p:cNvPr id="6" name="Picture 5" descr="Corrupt the 'pointer' in ptr">
            <a:extLst>
              <a:ext uri="{FF2B5EF4-FFF2-40B4-BE49-F238E27FC236}">
                <a16:creationId xmlns:a16="http://schemas.microsoft.com/office/drawing/2014/main" id="{16F701B2-648D-074D-A60A-B6F1231E6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037" y="1366043"/>
            <a:ext cx="4073215" cy="14200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EE7119-A1DF-6C4A-8BE0-66606B91EEF3}"/>
              </a:ext>
            </a:extLst>
          </p:cNvPr>
          <p:cNvCxnSpPr>
            <a:cxnSpLocks/>
          </p:cNvCxnSpPr>
          <p:nvPr/>
        </p:nvCxnSpPr>
        <p:spPr>
          <a:xfrm>
            <a:off x="4350544" y="2328863"/>
            <a:ext cx="38433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32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31A7-461A-FF46-BFE6-C5EF2A21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Avenir Medium"/>
                <a:ea typeface="+mj-ea"/>
                <a:cs typeface="Avenir Medium"/>
              </a:rPr>
              <a:t>Crafting a Fake Chunk – 3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8A82C3-9B06-E248-8DA8-D75FA27F0768}"/>
              </a:ext>
            </a:extLst>
          </p:cNvPr>
          <p:cNvSpPr txBox="1">
            <a:spLocks/>
          </p:cNvSpPr>
          <p:nvPr/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 err="1"/>
              <a:t>best_age</a:t>
            </a:r>
            <a:r>
              <a:rPr lang="en-US" sz="2400" b="1" i="1" dirty="0"/>
              <a:t> </a:t>
            </a:r>
            <a:r>
              <a:rPr lang="en-US" sz="2400" dirty="0"/>
              <a:t>value controllable by user:</a:t>
            </a:r>
          </a:p>
          <a:p>
            <a:pPr lvl="1"/>
            <a:r>
              <a:rPr lang="en-US" sz="2400" dirty="0"/>
              <a:t>Perfect for </a:t>
            </a:r>
            <a:r>
              <a:rPr lang="en-US" sz="2400" i="1" dirty="0"/>
              <a:t>fake size</a:t>
            </a:r>
          </a:p>
          <a:p>
            <a:pPr lvl="1"/>
            <a:r>
              <a:rPr lang="en-US" sz="2400" dirty="0"/>
              <a:t>0x30 proper size</a:t>
            </a:r>
          </a:p>
          <a:p>
            <a:r>
              <a:rPr lang="en-US" sz="2400" dirty="0"/>
              <a:t>Next to a function pointer (show): </a:t>
            </a:r>
          </a:p>
          <a:p>
            <a:pPr lvl="1"/>
            <a:r>
              <a:rPr lang="en-US" sz="2400" dirty="0"/>
              <a:t>Perfect for </a:t>
            </a:r>
            <a:r>
              <a:rPr lang="en-US" sz="2400" dirty="0" err="1"/>
              <a:t>pwning</a:t>
            </a:r>
            <a:endParaRPr lang="en-US" sz="2400" dirty="0"/>
          </a:p>
        </p:txBody>
      </p:sp>
      <p:pic>
        <p:nvPicPr>
          <p:cNvPr id="8" name="Content Placeholder 7" descr="Fake chunk on House of Spirit">
            <a:extLst>
              <a:ext uri="{FF2B5EF4-FFF2-40B4-BE49-F238E27FC236}">
                <a16:creationId xmlns:a16="http://schemas.microsoft.com/office/drawing/2014/main" id="{5B6B24C8-5FE6-FA49-B706-0E28A6D638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3500" y="1369219"/>
            <a:ext cx="3137499" cy="3263504"/>
          </a:xfr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1D9093-7879-BC42-BDFB-CB04DAC38690}"/>
              </a:ext>
            </a:extLst>
          </p:cNvPr>
          <p:cNvSpPr txBox="1"/>
          <p:nvPr/>
        </p:nvSpPr>
        <p:spPr>
          <a:xfrm>
            <a:off x="5530362" y="1087787"/>
            <a:ext cx="12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561594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E480-2B3A-3C4F-87F1-3DBE8E62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Fake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8B346-B708-F847-B909-D036C095B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User sees </a:t>
            </a:r>
            <a:r>
              <a:rPr lang="en-US" i="1" dirty="0"/>
              <a:t>memory:</a:t>
            </a:r>
          </a:p>
          <a:p>
            <a:pPr lvl="1"/>
            <a:r>
              <a:rPr lang="en-US" dirty="0"/>
              <a:t>Need to give the allocator </a:t>
            </a:r>
            <a:r>
              <a:rPr lang="en-US" i="1" dirty="0"/>
              <a:t>memory </a:t>
            </a:r>
            <a:r>
              <a:rPr lang="en-US" dirty="0"/>
              <a:t>instead of </a:t>
            </a:r>
            <a:r>
              <a:rPr lang="en-US" i="1" dirty="0"/>
              <a:t>chunk</a:t>
            </a:r>
            <a:endParaRPr lang="en-US" dirty="0"/>
          </a:p>
          <a:p>
            <a:r>
              <a:rPr lang="en-US" dirty="0"/>
              <a:t>Point to </a:t>
            </a:r>
            <a:r>
              <a:rPr lang="en-US" b="1" i="1" dirty="0"/>
              <a:t>state + 0x10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1357E51-F314-734A-95FB-9762CEE1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75637"/>
            <a:ext cx="3886200" cy="3050667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A6DF6A-AED3-F74F-9254-6ECFEB18CC6D}"/>
              </a:ext>
            </a:extLst>
          </p:cNvPr>
          <p:cNvSpPr txBox="1"/>
          <p:nvPr/>
        </p:nvSpPr>
        <p:spPr>
          <a:xfrm>
            <a:off x="6040316" y="1138386"/>
            <a:ext cx="12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420932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AA42-6C13-1B48-9C26-E8519727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Altogether Class</a:t>
            </a:r>
          </a:p>
        </p:txBody>
      </p:sp>
      <p:pic>
        <p:nvPicPr>
          <p:cNvPr id="5" name="Content Placeholder 4" descr="Full corruption setup">
            <a:extLst>
              <a:ext uri="{FF2B5EF4-FFF2-40B4-BE49-F238E27FC236}">
                <a16:creationId xmlns:a16="http://schemas.microsoft.com/office/drawing/2014/main" id="{F581ED70-A595-2E4B-9193-5E303BA0D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223" y="1236541"/>
            <a:ext cx="6157554" cy="3263504"/>
          </a:xfrm>
          <a:noFill/>
        </p:spPr>
      </p:pic>
    </p:spTree>
    <p:extLst>
      <p:ext uri="{BB962C8B-B14F-4D97-AF65-F5344CB8AC3E}">
        <p14:creationId xmlns:p14="http://schemas.microsoft.com/office/powerpoint/2010/main" val="745342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AA42-6C13-1B48-9C26-E8519727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Altogether Class (explained)</a:t>
            </a:r>
          </a:p>
        </p:txBody>
      </p:sp>
      <p:pic>
        <p:nvPicPr>
          <p:cNvPr id="5" name="Content Placeholder 4" descr="Full corruption setup">
            <a:extLst>
              <a:ext uri="{FF2B5EF4-FFF2-40B4-BE49-F238E27FC236}">
                <a16:creationId xmlns:a16="http://schemas.microsoft.com/office/drawing/2014/main" id="{F581ED70-A595-2E4B-9193-5E303BA0D6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971128"/>
            <a:ext cx="3886200" cy="2059686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05C8712-7CB8-415A-A4FF-B5986C424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When </a:t>
            </a:r>
            <a:r>
              <a:rPr lang="en-US" i="1" dirty="0" err="1"/>
              <a:t>wine_name</a:t>
            </a:r>
            <a:r>
              <a:rPr lang="en-US" dirty="0"/>
              <a:t> is freed, it will be added to the TCache!</a:t>
            </a:r>
          </a:p>
          <a:p>
            <a:r>
              <a:rPr lang="en-US" dirty="0"/>
              <a:t>Fake chunk inserted into bin :fire</a:t>
            </a:r>
          </a:p>
        </p:txBody>
      </p:sp>
    </p:spTree>
    <p:extLst>
      <p:ext uri="{BB962C8B-B14F-4D97-AF65-F5344CB8AC3E}">
        <p14:creationId xmlns:p14="http://schemas.microsoft.com/office/powerpoint/2010/main" val="1568901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FC43-1C3D-8F4E-AB6B-DB338850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288421"/>
            <a:ext cx="6790134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Free the Pointer!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B31308E-36E6-8443-BE23-CF0465C51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5" y="1378325"/>
            <a:ext cx="4415741" cy="2693602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E750A78-B309-4FBC-A501-69480D431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i="1" dirty="0"/>
              <a:t>state</a:t>
            </a:r>
            <a:r>
              <a:rPr lang="en-US" dirty="0"/>
              <a:t> to the 0x30 TCache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9CD7F-4F01-7544-9FA0-152A820EE363}"/>
              </a:ext>
            </a:extLst>
          </p:cNvPr>
          <p:cNvSpPr txBox="1"/>
          <p:nvPr/>
        </p:nvSpPr>
        <p:spPr>
          <a:xfrm>
            <a:off x="790041" y="4263391"/>
            <a:ext cx="28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free(0x600000);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863D62-387E-7944-A665-5D777FA323EC}"/>
              </a:ext>
            </a:extLst>
          </p:cNvPr>
          <p:cNvCxnSpPr>
            <a:cxnSpLocks/>
          </p:cNvCxnSpPr>
          <p:nvPr/>
        </p:nvCxnSpPr>
        <p:spPr>
          <a:xfrm>
            <a:off x="790041" y="4572762"/>
            <a:ext cx="16286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A53BFF-C8D3-054E-B1D6-75DCD128BE3D}"/>
              </a:ext>
            </a:extLst>
          </p:cNvPr>
          <p:cNvCxnSpPr>
            <a:cxnSpLocks/>
          </p:cNvCxnSpPr>
          <p:nvPr/>
        </p:nvCxnSpPr>
        <p:spPr>
          <a:xfrm>
            <a:off x="2971801" y="2847422"/>
            <a:ext cx="51138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3E53D2E-F10C-F74F-B64D-171E937B4B0C}"/>
              </a:ext>
            </a:extLst>
          </p:cNvPr>
          <p:cNvSpPr txBox="1">
            <a:spLocks/>
          </p:cNvSpPr>
          <p:nvPr/>
        </p:nvSpPr>
        <p:spPr>
          <a:xfrm>
            <a:off x="3545790" y="2725126"/>
            <a:ext cx="873272" cy="3498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State</a:t>
            </a:r>
          </a:p>
          <a:p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816B09D-86F6-7E44-B7F8-DB4C45578125}"/>
              </a:ext>
            </a:extLst>
          </p:cNvPr>
          <p:cNvSpPr txBox="1">
            <a:spLocks/>
          </p:cNvSpPr>
          <p:nvPr/>
        </p:nvSpPr>
        <p:spPr>
          <a:xfrm>
            <a:off x="3308996" y="2167946"/>
            <a:ext cx="1181888" cy="3498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.</a:t>
            </a:r>
            <a:r>
              <a:rPr lang="en-US" sz="1800" dirty="0" err="1"/>
              <a:t>bss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65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8AD2-7EC6-7441-B9ED-CE762E38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Allocate &amp; Corrupt!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15C0906-1D20-F344-954D-EDA624E14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259" y="740572"/>
            <a:ext cx="3429413" cy="3655219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35FC23B-00C3-46EC-9806-DA4B78285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r>
              <a:rPr lang="en-US" dirty="0"/>
              <a:t>Allocate over the top of the state</a:t>
            </a:r>
          </a:p>
          <a:p>
            <a:r>
              <a:rPr lang="en-US" dirty="0"/>
              <a:t>Write address of </a:t>
            </a:r>
            <a:r>
              <a:rPr lang="en-US" b="1" i="1" dirty="0" err="1"/>
              <a:t>pop_shell</a:t>
            </a:r>
            <a:r>
              <a:rPr lang="en-US" b="1" i="1" dirty="0"/>
              <a:t>()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11AFD-B836-EF4E-9670-73A663ECA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49" y="4390606"/>
            <a:ext cx="5774105" cy="667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ACF523-9456-EC44-9359-BF943C719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49" y="3728432"/>
            <a:ext cx="4273180" cy="55527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AF54EB-2B15-E946-A495-C13473507836}"/>
              </a:ext>
            </a:extLst>
          </p:cNvPr>
          <p:cNvCxnSpPr>
            <a:cxnSpLocks/>
          </p:cNvCxnSpPr>
          <p:nvPr/>
        </p:nvCxnSpPr>
        <p:spPr>
          <a:xfrm>
            <a:off x="4642338" y="3157423"/>
            <a:ext cx="169252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011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479A-D14F-9849-B2CF-A4A938A4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Memory Layout – 1 </a:t>
            </a:r>
          </a:p>
        </p:txBody>
      </p:sp>
      <p:pic>
        <p:nvPicPr>
          <p:cNvPr id="9" name="Content Placeholder 8" descr="Drinker first two allocations">
            <a:extLst>
              <a:ext uri="{FF2B5EF4-FFF2-40B4-BE49-F238E27FC236}">
                <a16:creationId xmlns:a16="http://schemas.microsoft.com/office/drawing/2014/main" id="{66443C12-A879-C745-9941-9F1C404003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0588"/>
          <a:stretch/>
        </p:blipFill>
        <p:spPr>
          <a:xfrm>
            <a:off x="685800" y="1268019"/>
            <a:ext cx="3886200" cy="799828"/>
          </a:xfrm>
        </p:spPr>
      </p:pic>
      <p:pic>
        <p:nvPicPr>
          <p:cNvPr id="7" name="Picture 6" descr="Allocations 1 and 2">
            <a:extLst>
              <a:ext uri="{FF2B5EF4-FFF2-40B4-BE49-F238E27FC236}">
                <a16:creationId xmlns:a16="http://schemas.microsoft.com/office/drawing/2014/main" id="{FB6BD8D3-B39C-964A-9FC9-D4578DD8D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689" y="1856839"/>
            <a:ext cx="3886200" cy="2739771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626CE0-146E-FB45-B06F-FFEAB91CADE0}"/>
              </a:ext>
            </a:extLst>
          </p:cNvPr>
          <p:cNvSpPr txBox="1">
            <a:spLocks/>
          </p:cNvSpPr>
          <p:nvPr/>
        </p:nvSpPr>
        <p:spPr>
          <a:xfrm>
            <a:off x="628650" y="1667052"/>
            <a:ext cx="4884127" cy="311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Two 0x30 sized allocations</a:t>
            </a:r>
          </a:p>
          <a:p>
            <a:r>
              <a:rPr lang="en-US" i="1" dirty="0"/>
              <a:t>Drinker</a:t>
            </a:r>
            <a:r>
              <a:rPr lang="en-US" dirty="0"/>
              <a:t> struct points to </a:t>
            </a:r>
            <a:r>
              <a:rPr lang="en-US" i="1" dirty="0" err="1"/>
              <a:t>wine_name</a:t>
            </a:r>
            <a:endParaRPr lang="en-US" i="1" dirty="0"/>
          </a:p>
          <a:p>
            <a:endParaRPr lang="en-US" i="1" dirty="0"/>
          </a:p>
          <a:p>
            <a:r>
              <a:rPr lang="en-US" dirty="0" err="1"/>
              <a:t>Wine_drinker</a:t>
            </a:r>
            <a:endParaRPr lang="en-US" dirty="0"/>
          </a:p>
          <a:p>
            <a:r>
              <a:rPr lang="en-US" dirty="0" err="1"/>
              <a:t>Wine_drinker</a:t>
            </a:r>
            <a:r>
              <a:rPr lang="en-US" dirty="0"/>
              <a:t>-&gt;</a:t>
            </a:r>
            <a:r>
              <a:rPr lang="en-US" dirty="0" err="1"/>
              <a:t>wine_name</a:t>
            </a:r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80BEE1-9B0C-C247-8470-E12F7F5CA5FD}"/>
              </a:ext>
            </a:extLst>
          </p:cNvPr>
          <p:cNvCxnSpPr>
            <a:cxnSpLocks/>
          </p:cNvCxnSpPr>
          <p:nvPr/>
        </p:nvCxnSpPr>
        <p:spPr>
          <a:xfrm flipV="1">
            <a:off x="2743395" y="2571750"/>
            <a:ext cx="3173828" cy="144643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D2666A-8043-584D-A7BB-F1D352F20AE2}"/>
              </a:ext>
            </a:extLst>
          </p:cNvPr>
          <p:cNvCxnSpPr>
            <a:cxnSpLocks/>
          </p:cNvCxnSpPr>
          <p:nvPr/>
        </p:nvCxnSpPr>
        <p:spPr>
          <a:xfrm flipV="1">
            <a:off x="4572000" y="3679073"/>
            <a:ext cx="1345223" cy="82970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97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423369D-90B8-3040-B6A1-674B63F76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775" y="1799474"/>
            <a:ext cx="3538792" cy="2684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ED479A-D14F-9849-B2CF-A4A938A4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Memory Layout – 2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626CE0-146E-FB45-B06F-FFEAB91CADE0}"/>
              </a:ext>
            </a:extLst>
          </p:cNvPr>
          <p:cNvSpPr txBox="1">
            <a:spLocks/>
          </p:cNvSpPr>
          <p:nvPr/>
        </p:nvSpPr>
        <p:spPr>
          <a:xfrm>
            <a:off x="628650" y="1667052"/>
            <a:ext cx="4884127" cy="311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Free </a:t>
            </a:r>
            <a:r>
              <a:rPr lang="en-US" b="1" i="1" dirty="0" err="1"/>
              <a:t>wine_name</a:t>
            </a:r>
            <a:endParaRPr lang="en-US" dirty="0"/>
          </a:p>
          <a:p>
            <a:r>
              <a:rPr lang="en-US" dirty="0"/>
              <a:t>Place </a:t>
            </a:r>
            <a:r>
              <a:rPr lang="en-US" b="1" i="1" dirty="0"/>
              <a:t>fake</a:t>
            </a:r>
            <a:r>
              <a:rPr lang="en-US" dirty="0"/>
              <a:t> chunk into 0x30 TCache</a:t>
            </a:r>
          </a:p>
          <a:p>
            <a:endParaRPr lang="en-US" i="1" dirty="0"/>
          </a:p>
          <a:p>
            <a:r>
              <a:rPr lang="en-US" dirty="0" err="1"/>
              <a:t>Wine_drinker</a:t>
            </a:r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80BEE1-9B0C-C247-8470-E12F7F5CA5FD}"/>
              </a:ext>
            </a:extLst>
          </p:cNvPr>
          <p:cNvCxnSpPr>
            <a:cxnSpLocks/>
          </p:cNvCxnSpPr>
          <p:nvPr/>
        </p:nvCxnSpPr>
        <p:spPr>
          <a:xfrm flipV="1">
            <a:off x="2804746" y="3429000"/>
            <a:ext cx="4334608" cy="58536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 descr="Free wine_name">
            <a:extLst>
              <a:ext uri="{FF2B5EF4-FFF2-40B4-BE49-F238E27FC236}">
                <a16:creationId xmlns:a16="http://schemas.microsoft.com/office/drawing/2014/main" id="{331D40DC-353B-0541-8C65-C7919EB65C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61999" y="1268018"/>
            <a:ext cx="4450383" cy="662823"/>
          </a:xfrm>
        </p:spPr>
      </p:pic>
    </p:spTree>
    <p:extLst>
      <p:ext uri="{BB962C8B-B14F-4D97-AF65-F5344CB8AC3E}">
        <p14:creationId xmlns:p14="http://schemas.microsoft.com/office/powerpoint/2010/main" val="2164003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A182F2D4-D28D-2045-B110-FD495DCC1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572" y="1883436"/>
            <a:ext cx="4270620" cy="20616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ED479A-D14F-9849-B2CF-A4A938A4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Memory Layout – 3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626CE0-146E-FB45-B06F-FFEAB91CADE0}"/>
              </a:ext>
            </a:extLst>
          </p:cNvPr>
          <p:cNvSpPr txBox="1">
            <a:spLocks/>
          </p:cNvSpPr>
          <p:nvPr/>
        </p:nvSpPr>
        <p:spPr>
          <a:xfrm>
            <a:off x="628650" y="1667052"/>
            <a:ext cx="4884127" cy="311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New 0x30 sized allocation</a:t>
            </a:r>
          </a:p>
          <a:p>
            <a:r>
              <a:rPr lang="en-US" b="1" dirty="0"/>
              <a:t>Allocate</a:t>
            </a:r>
            <a:r>
              <a:rPr lang="en-US" dirty="0"/>
              <a:t> the </a:t>
            </a:r>
            <a:r>
              <a:rPr lang="en-US" b="1" i="1" dirty="0"/>
              <a:t>fake </a:t>
            </a:r>
            <a:r>
              <a:rPr lang="en-US" dirty="0"/>
              <a:t>chunk!</a:t>
            </a:r>
            <a:endParaRPr lang="en-US" b="1" dirty="0"/>
          </a:p>
          <a:p>
            <a:endParaRPr lang="en-US" i="1" dirty="0"/>
          </a:p>
          <a:p>
            <a:r>
              <a:rPr lang="en-US" dirty="0" err="1"/>
              <a:t>Wine_drinker</a:t>
            </a:r>
            <a:endParaRPr lang="en-US" dirty="0"/>
          </a:p>
          <a:p>
            <a:r>
              <a:rPr lang="en-US" dirty="0" err="1"/>
              <a:t>Wine_drinker</a:t>
            </a:r>
            <a:r>
              <a:rPr lang="en-US" dirty="0"/>
              <a:t>-&gt;</a:t>
            </a:r>
            <a:r>
              <a:rPr lang="en-US" dirty="0" err="1"/>
              <a:t>wine_name</a:t>
            </a:r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80BEE1-9B0C-C247-8470-E12F7F5CA5FD}"/>
              </a:ext>
            </a:extLst>
          </p:cNvPr>
          <p:cNvCxnSpPr>
            <a:cxnSpLocks/>
          </p:cNvCxnSpPr>
          <p:nvPr/>
        </p:nvCxnSpPr>
        <p:spPr>
          <a:xfrm flipV="1">
            <a:off x="2743395" y="2505808"/>
            <a:ext cx="4123397" cy="151237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D2666A-8043-584D-A7BB-F1D352F20AE2}"/>
              </a:ext>
            </a:extLst>
          </p:cNvPr>
          <p:cNvCxnSpPr>
            <a:cxnSpLocks/>
          </p:cNvCxnSpPr>
          <p:nvPr/>
        </p:nvCxnSpPr>
        <p:spPr>
          <a:xfrm flipV="1">
            <a:off x="4572000" y="2901462"/>
            <a:ext cx="272562" cy="126609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9572A6-96C3-AF44-A805-13A0973C19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7412" y="1246613"/>
            <a:ext cx="4452753" cy="522390"/>
          </a:xfr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8C705B-C364-4A4A-8E9A-FF20AAB94559}"/>
              </a:ext>
            </a:extLst>
          </p:cNvPr>
          <p:cNvCxnSpPr>
            <a:cxnSpLocks/>
          </p:cNvCxnSpPr>
          <p:nvPr/>
        </p:nvCxnSpPr>
        <p:spPr>
          <a:xfrm flipH="1">
            <a:off x="6409593" y="2250831"/>
            <a:ext cx="11605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717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8B2D6DF-791C-41EB-939B-6FF26AC35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803400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354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2572-3C89-254A-9ED0-CF99CC41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Bins Pointing to Chunks After Free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8E9319-6FF7-4242-BE61-FD034A964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62" y="1113788"/>
            <a:ext cx="3346208" cy="316124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06924B-C974-524A-B4E9-8D35E28F97B1}"/>
              </a:ext>
            </a:extLst>
          </p:cNvPr>
          <p:cNvSpPr txBox="1"/>
          <p:nvPr/>
        </p:nvSpPr>
        <p:spPr>
          <a:xfrm>
            <a:off x="826866" y="4434040"/>
            <a:ext cx="28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free(0x80000008);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E0CE2C7-26EF-6D44-AC0F-6D2091DD7AE3}"/>
              </a:ext>
            </a:extLst>
          </p:cNvPr>
          <p:cNvSpPr txBox="1">
            <a:spLocks/>
          </p:cNvSpPr>
          <p:nvPr/>
        </p:nvSpPr>
        <p:spPr>
          <a:xfrm>
            <a:off x="4629150" y="1369219"/>
            <a:ext cx="4071938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Chunks fit into bins nicely!</a:t>
            </a:r>
          </a:p>
        </p:txBody>
      </p:sp>
    </p:spTree>
    <p:extLst>
      <p:ext uri="{BB962C8B-B14F-4D97-AF65-F5344CB8AC3E}">
        <p14:creationId xmlns:p14="http://schemas.microsoft.com/office/powerpoint/2010/main" val="28722734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1971-AE4C-7743-ADEF-7D286485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– House of Spirit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A1CE-0DCA-9B4A-853F-B8DA7FA54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difficult one… </a:t>
            </a:r>
          </a:p>
          <a:p>
            <a:pPr lvl="1"/>
            <a:r>
              <a:rPr lang="en-US" dirty="0">
                <a:sym typeface="Wingdings" pitchFamily="2" charset="2"/>
              </a:rPr>
              <a:t>Going to be a </a:t>
            </a:r>
            <a:r>
              <a:rPr lang="en-US" i="1" dirty="0">
                <a:sym typeface="Wingdings" pitchFamily="2" charset="2"/>
              </a:rPr>
              <a:t>here’s how to do this</a:t>
            </a:r>
            <a:r>
              <a:rPr lang="en-US" dirty="0">
                <a:sym typeface="Wingdings" pitchFamily="2" charset="2"/>
              </a:rPr>
              <a:t> per step and see how that goes.</a:t>
            </a:r>
          </a:p>
          <a:p>
            <a:r>
              <a:rPr lang="en-US" dirty="0">
                <a:sym typeface="Wingdings" pitchFamily="2" charset="2"/>
              </a:rPr>
              <a:t>Go find the vulnerability!</a:t>
            </a:r>
          </a:p>
        </p:txBody>
      </p:sp>
    </p:spTree>
    <p:extLst>
      <p:ext uri="{BB962C8B-B14F-4D97-AF65-F5344CB8AC3E}">
        <p14:creationId xmlns:p14="http://schemas.microsoft.com/office/powerpoint/2010/main" val="3722554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36C1-2C97-4B44-8D55-8B1F7C4F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Buffer Overflow</a:t>
            </a:r>
          </a:p>
        </p:txBody>
      </p:sp>
      <p:pic>
        <p:nvPicPr>
          <p:cNvPr id="5" name="Content Placeholder 4" descr="Sandwich Struct">
            <a:extLst>
              <a:ext uri="{FF2B5EF4-FFF2-40B4-BE49-F238E27FC236}">
                <a16:creationId xmlns:a16="http://schemas.microsoft.com/office/drawing/2014/main" id="{A867C422-2521-5E40-942D-E53CD04FC2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712248"/>
            <a:ext cx="3886200" cy="2577445"/>
          </a:xfrm>
          <a:noFill/>
        </p:spPr>
      </p:pic>
      <p:pic>
        <p:nvPicPr>
          <p:cNvPr id="7" name="Content Placeholder 6" descr="Source code for Butter">
            <a:extLst>
              <a:ext uri="{FF2B5EF4-FFF2-40B4-BE49-F238E27FC236}">
                <a16:creationId xmlns:a16="http://schemas.microsoft.com/office/drawing/2014/main" id="{02DC663A-4395-3345-9F80-C35E50BF0E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2" y="1237513"/>
            <a:ext cx="3886200" cy="949469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F0F783-D2F7-7C44-AF56-8AB40E930C35}"/>
              </a:ext>
            </a:extLst>
          </p:cNvPr>
          <p:cNvCxnSpPr>
            <a:cxnSpLocks/>
          </p:cNvCxnSpPr>
          <p:nvPr/>
        </p:nvCxnSpPr>
        <p:spPr>
          <a:xfrm>
            <a:off x="6499041" y="1843914"/>
            <a:ext cx="4836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1DE5B3-15D3-634F-817C-B99025425C54}"/>
              </a:ext>
            </a:extLst>
          </p:cNvPr>
          <p:cNvCxnSpPr>
            <a:cxnSpLocks/>
          </p:cNvCxnSpPr>
          <p:nvPr/>
        </p:nvCxnSpPr>
        <p:spPr>
          <a:xfrm>
            <a:off x="1338853" y="3069411"/>
            <a:ext cx="3463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553BEC7-A40D-514C-B09F-19D623A19D81}"/>
              </a:ext>
            </a:extLst>
          </p:cNvPr>
          <p:cNvSpPr txBox="1">
            <a:spLocks/>
          </p:cNvSpPr>
          <p:nvPr/>
        </p:nvSpPr>
        <p:spPr>
          <a:xfrm>
            <a:off x="4851610" y="2231685"/>
            <a:ext cx="3663740" cy="2268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Butter is 70 bytes</a:t>
            </a:r>
          </a:p>
          <a:p>
            <a:r>
              <a:rPr lang="en-US" dirty="0"/>
              <a:t>Reads is </a:t>
            </a:r>
            <a:r>
              <a:rPr lang="en-US" b="1" dirty="0"/>
              <a:t>0x70</a:t>
            </a:r>
            <a:r>
              <a:rPr lang="en-US" dirty="0"/>
              <a:t> bytes</a:t>
            </a:r>
          </a:p>
          <a:p>
            <a:r>
              <a:rPr lang="en-US" dirty="0"/>
              <a:t>Creates a buffer overflow into </a:t>
            </a:r>
            <a:r>
              <a:rPr lang="en-US" i="1" dirty="0" err="1"/>
              <a:t>jelly_ptr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56518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36C1-2C97-4B44-8D55-8B1F7C4F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Buffer Overflow</a:t>
            </a:r>
          </a:p>
        </p:txBody>
      </p:sp>
      <p:pic>
        <p:nvPicPr>
          <p:cNvPr id="7" name="Content Placeholder 6" descr="Source code for Butter">
            <a:extLst>
              <a:ext uri="{FF2B5EF4-FFF2-40B4-BE49-F238E27FC236}">
                <a16:creationId xmlns:a16="http://schemas.microsoft.com/office/drawing/2014/main" id="{02DC663A-4395-3345-9F80-C35E50BF0E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2" y="1237513"/>
            <a:ext cx="3886200" cy="949469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F0F783-D2F7-7C44-AF56-8AB40E930C35}"/>
              </a:ext>
            </a:extLst>
          </p:cNvPr>
          <p:cNvCxnSpPr>
            <a:cxnSpLocks/>
          </p:cNvCxnSpPr>
          <p:nvPr/>
        </p:nvCxnSpPr>
        <p:spPr>
          <a:xfrm>
            <a:off x="6499041" y="1843914"/>
            <a:ext cx="4836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553BEC7-A40D-514C-B09F-19D623A19D81}"/>
              </a:ext>
            </a:extLst>
          </p:cNvPr>
          <p:cNvSpPr txBox="1">
            <a:spLocks/>
          </p:cNvSpPr>
          <p:nvPr/>
        </p:nvSpPr>
        <p:spPr>
          <a:xfrm>
            <a:off x="4851610" y="2231685"/>
            <a:ext cx="3663740" cy="2268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Creates a buffer overflow into </a:t>
            </a:r>
            <a:r>
              <a:rPr lang="en-US" i="1" dirty="0" err="1"/>
              <a:t>jelly_ptr</a:t>
            </a:r>
            <a:endParaRPr lang="en-US" i="1" dirty="0"/>
          </a:p>
          <a:p>
            <a:r>
              <a:rPr lang="en-US" dirty="0"/>
              <a:t>Set </a:t>
            </a:r>
            <a:r>
              <a:rPr lang="en-US" i="1" dirty="0" err="1"/>
              <a:t>jelly_ptr</a:t>
            </a:r>
            <a:r>
              <a:rPr lang="en-US" dirty="0"/>
              <a:t> to ANYWHERE!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44831D-EE56-2C4E-A238-3061A5F48B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86563" y="1405202"/>
            <a:ext cx="3873741" cy="2698261"/>
          </a:xfr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11EE24-BF7B-334D-AF49-68769D01FA3D}"/>
              </a:ext>
            </a:extLst>
          </p:cNvPr>
          <p:cNvCxnSpPr>
            <a:cxnSpLocks/>
          </p:cNvCxnSpPr>
          <p:nvPr/>
        </p:nvCxnSpPr>
        <p:spPr>
          <a:xfrm>
            <a:off x="1217941" y="2721788"/>
            <a:ext cx="3463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7C59B7-A49D-EC49-BBF4-8CD09965318A}"/>
              </a:ext>
            </a:extLst>
          </p:cNvPr>
          <p:cNvCxnSpPr/>
          <p:nvPr/>
        </p:nvCxnSpPr>
        <p:spPr>
          <a:xfrm>
            <a:off x="636207" y="3219293"/>
            <a:ext cx="0" cy="37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2A73CC-89FB-6C4F-90D2-0FC9852DC1DC}"/>
              </a:ext>
            </a:extLst>
          </p:cNvPr>
          <p:cNvCxnSpPr/>
          <p:nvPr/>
        </p:nvCxnSpPr>
        <p:spPr>
          <a:xfrm>
            <a:off x="941007" y="3219293"/>
            <a:ext cx="0" cy="37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CE3705-0312-8B46-807A-BF0974A9A27D}"/>
              </a:ext>
            </a:extLst>
          </p:cNvPr>
          <p:cNvCxnSpPr/>
          <p:nvPr/>
        </p:nvCxnSpPr>
        <p:spPr>
          <a:xfrm>
            <a:off x="1217941" y="3219293"/>
            <a:ext cx="0" cy="37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E34069-62D6-3C4A-8E12-1E899614A168}"/>
              </a:ext>
            </a:extLst>
          </p:cNvPr>
          <p:cNvCxnSpPr/>
          <p:nvPr/>
        </p:nvCxnSpPr>
        <p:spPr>
          <a:xfrm>
            <a:off x="1483697" y="3219293"/>
            <a:ext cx="0" cy="37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925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36C1-2C97-4B44-8D55-8B1F7C4F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Buffer Overflow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F0E8BD7-CE38-4680-BADE-4F644A831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r>
              <a:rPr lang="en-US" dirty="0"/>
              <a:t>Vulnerability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1CF9-31ED-2A46-AFBC-A94FEBF10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>
            <a:normAutofit/>
          </a:bodyPr>
          <a:lstStyle/>
          <a:p>
            <a:r>
              <a:rPr lang="en-US" sz="2000" dirty="0"/>
              <a:t>Size of buffer is </a:t>
            </a:r>
            <a:r>
              <a:rPr lang="en-US" sz="2000" b="1" dirty="0"/>
              <a:t>70</a:t>
            </a:r>
            <a:r>
              <a:rPr lang="en-US" sz="2000" dirty="0"/>
              <a:t> bytes (</a:t>
            </a:r>
            <a:r>
              <a:rPr lang="en-US" sz="2000" i="1" dirty="0"/>
              <a:t>butter)</a:t>
            </a:r>
            <a:r>
              <a:rPr lang="en-US" sz="2000" dirty="0"/>
              <a:t>: </a:t>
            </a:r>
          </a:p>
          <a:p>
            <a:pPr lvl="1"/>
            <a:r>
              <a:rPr lang="en-US" sz="2000" dirty="0"/>
              <a:t>Reads in </a:t>
            </a:r>
            <a:r>
              <a:rPr lang="en-US" sz="2000" b="1" dirty="0"/>
              <a:t>0x70</a:t>
            </a:r>
            <a:r>
              <a:rPr lang="en-US" sz="2000" dirty="0"/>
              <a:t> bytes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4AA8D16-C7A9-4CEB-9048-B2BB89A34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r>
              <a:rPr lang="en-US" dirty="0"/>
              <a:t>POC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7C0FD7B8-DA12-4771-A81C-EECC60FC8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>
            <a:normAutofit/>
          </a:bodyPr>
          <a:lstStyle/>
          <a:p>
            <a:r>
              <a:rPr lang="en-US" sz="2000" dirty="0"/>
              <a:t>Create sandwich with butter that has 0x70 characters</a:t>
            </a:r>
          </a:p>
          <a:p>
            <a:r>
              <a:rPr lang="en-US" sz="2000" dirty="0"/>
              <a:t>Review the sandwich:</a:t>
            </a:r>
          </a:p>
          <a:p>
            <a:pPr lvl="1"/>
            <a:r>
              <a:rPr lang="en-US" sz="2000" dirty="0"/>
              <a:t>Tries to free </a:t>
            </a:r>
            <a:r>
              <a:rPr lang="en-US" sz="2000" i="1" dirty="0" err="1"/>
              <a:t>jelly_ptr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37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8116-30D3-194E-910C-703B367E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BF33-6BC6-D140-B3E2-FAF7CB3A6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21724" cy="3263504"/>
          </a:xfrm>
        </p:spPr>
        <p:txBody>
          <a:bodyPr/>
          <a:lstStyle/>
          <a:p>
            <a:r>
              <a:rPr lang="en-US" dirty="0"/>
              <a:t>Trying to </a:t>
            </a:r>
            <a:r>
              <a:rPr lang="en-US" b="1" dirty="0"/>
              <a:t>FREE</a:t>
            </a:r>
            <a:r>
              <a:rPr lang="en-US" dirty="0"/>
              <a:t> a corrupted chunk:</a:t>
            </a:r>
          </a:p>
          <a:p>
            <a:pPr lvl="1"/>
            <a:r>
              <a:rPr lang="en-US" dirty="0"/>
              <a:t>CAN read but not edit here… </a:t>
            </a:r>
          </a:p>
          <a:p>
            <a:r>
              <a:rPr lang="en-US" dirty="0"/>
              <a:t>What to do? </a:t>
            </a:r>
          </a:p>
        </p:txBody>
      </p:sp>
    </p:spTree>
    <p:extLst>
      <p:ext uri="{BB962C8B-B14F-4D97-AF65-F5344CB8AC3E}">
        <p14:creationId xmlns:p14="http://schemas.microsoft.com/office/powerpoint/2010/main" val="2059925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0118-FA09-CE42-89B0-32C19ADB0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Fake Chunk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751B5B-7611-40C3-856E-98BF23895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19906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190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908B-1789-D741-AD82-21297D72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Chunk -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3C8E-B7D4-5B45-8C6A-E90B9FE1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Ideally, create over function pointer: </a:t>
            </a:r>
          </a:p>
          <a:p>
            <a:pPr lvl="1"/>
            <a:r>
              <a:rPr lang="en-US" dirty="0"/>
              <a:t>Unlikely with </a:t>
            </a:r>
            <a:r>
              <a:rPr lang="en-US" i="1" dirty="0"/>
              <a:t>size </a:t>
            </a:r>
            <a:r>
              <a:rPr lang="en-US" dirty="0"/>
              <a:t>check </a:t>
            </a:r>
          </a:p>
          <a:p>
            <a:r>
              <a:rPr lang="en-US" dirty="0"/>
              <a:t>Put in location </a:t>
            </a:r>
            <a:r>
              <a:rPr lang="en-US" b="1" dirty="0"/>
              <a:t>easy </a:t>
            </a:r>
            <a:r>
              <a:rPr lang="en-US" dirty="0"/>
              <a:t>to control: </a:t>
            </a:r>
          </a:p>
          <a:p>
            <a:pPr lvl="1"/>
            <a:r>
              <a:rPr lang="en-US" dirty="0"/>
              <a:t>Easy to control size of fake chunk</a:t>
            </a:r>
          </a:p>
          <a:p>
            <a:pPr lvl="1"/>
            <a:r>
              <a:rPr lang="en-US" dirty="0"/>
              <a:t>Edit data WHEN a fake chunk gets allocated in it</a:t>
            </a:r>
          </a:p>
          <a:p>
            <a:r>
              <a:rPr lang="en-US" dirty="0"/>
              <a:t>Typically a two step attack with </a:t>
            </a:r>
            <a:r>
              <a:rPr lang="en-US" i="1" dirty="0"/>
              <a:t>house of spirit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908B-1789-D741-AD82-21297D72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Fake Chunk - WHAT</a:t>
            </a:r>
          </a:p>
        </p:txBody>
      </p:sp>
      <p:pic>
        <p:nvPicPr>
          <p:cNvPr id="1026" name="Picture 2" descr="Image result for chuck norris pointing">
            <a:extLst>
              <a:ext uri="{FF2B5EF4-FFF2-40B4-BE49-F238E27FC236}">
                <a16:creationId xmlns:a16="http://schemas.microsoft.com/office/drawing/2014/main" id="{E9BD40D6-26CB-374B-8D3C-483666B9F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907078"/>
            <a:ext cx="3886200" cy="218778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3C8E-B7D4-5B45-8C6A-E90B9FE17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dirty="0"/>
              <a:t>Pointers!</a:t>
            </a:r>
          </a:p>
          <a:p>
            <a:pPr lvl="1"/>
            <a:r>
              <a:rPr lang="en-US" dirty="0"/>
              <a:t>Read-write primitive </a:t>
            </a:r>
          </a:p>
        </p:txBody>
      </p:sp>
    </p:spTree>
    <p:extLst>
      <p:ext uri="{BB962C8B-B14F-4D97-AF65-F5344CB8AC3E}">
        <p14:creationId xmlns:p14="http://schemas.microsoft.com/office/powerpoint/2010/main" val="15143050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A2F6-945A-4746-A213-7DA7CF6F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Fake Chunk - WHERE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54F1200-715B-4CE8-977D-220950C6B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B456E75-4298-46D3-A436-3E15AA851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749370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3994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A2F6-945A-4746-A213-7DA7CF6F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Fake Chunk - WHAT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54F1200-715B-4CE8-977D-220950C6B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B456E75-4298-46D3-A436-3E15AA851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51858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239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FC43-1C3D-8F4E-AB6B-DB338850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728" y="-3958"/>
            <a:ext cx="9365456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Bins Pointing to Chunks After Bad Free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B31308E-36E6-8443-BE23-CF0465C51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5" y="1378325"/>
            <a:ext cx="4415741" cy="2693602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E750A78-B309-4FBC-A501-69480D431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b="1" dirty="0"/>
              <a:t>pointer </a:t>
            </a:r>
            <a:r>
              <a:rPr lang="en-US" dirty="0"/>
              <a:t>to a user controlled location</a:t>
            </a:r>
          </a:p>
          <a:p>
            <a:r>
              <a:rPr lang="en-US" dirty="0"/>
              <a:t>Locations: </a:t>
            </a:r>
          </a:p>
          <a:p>
            <a:pPr lvl="1"/>
            <a:r>
              <a:rPr lang="en-US" dirty="0"/>
              <a:t>Improper heap, </a:t>
            </a:r>
            <a:r>
              <a:rPr lang="en-US" dirty="0" err="1"/>
              <a:t>LibC</a:t>
            </a:r>
            <a:r>
              <a:rPr lang="en-US" dirty="0"/>
              <a:t>, Stack, .</a:t>
            </a:r>
            <a:r>
              <a:rPr lang="en-US" dirty="0" err="1"/>
              <a:t>bss</a:t>
            </a:r>
            <a:r>
              <a:rPr lang="en-US" dirty="0"/>
              <a:t>, etc.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9CD7F-4F01-7544-9FA0-152A820EE363}"/>
              </a:ext>
            </a:extLst>
          </p:cNvPr>
          <p:cNvSpPr txBox="1"/>
          <p:nvPr/>
        </p:nvSpPr>
        <p:spPr>
          <a:xfrm>
            <a:off x="790041" y="4263391"/>
            <a:ext cx="28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free(0x41414141414141);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863D62-387E-7944-A665-5D777FA323EC}"/>
              </a:ext>
            </a:extLst>
          </p:cNvPr>
          <p:cNvCxnSpPr/>
          <p:nvPr/>
        </p:nvCxnSpPr>
        <p:spPr>
          <a:xfrm>
            <a:off x="790041" y="4572762"/>
            <a:ext cx="27878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A53BFF-C8D3-054E-B1D6-75DCD128BE3D}"/>
              </a:ext>
            </a:extLst>
          </p:cNvPr>
          <p:cNvCxnSpPr>
            <a:cxnSpLocks/>
          </p:cNvCxnSpPr>
          <p:nvPr/>
        </p:nvCxnSpPr>
        <p:spPr>
          <a:xfrm>
            <a:off x="2971801" y="2847422"/>
            <a:ext cx="51138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7765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9A44-A350-104E-B5CF-538825B9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Fake Chunk (picture)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FB3F95-4908-C449-96E5-837FE3463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6" y="1369219"/>
            <a:ext cx="3399048" cy="3263504"/>
          </a:xfrm>
          <a:prstGeom prst="rect">
            <a:avLst/>
          </a:prstGeom>
          <a:noFill/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029476E-C326-4F54-82A2-DC7402832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Prev_size: </a:t>
            </a:r>
          </a:p>
          <a:p>
            <a:pPr lvl="1"/>
            <a:r>
              <a:rPr lang="en-US" dirty="0"/>
              <a:t>Don’t care</a:t>
            </a:r>
          </a:p>
          <a:p>
            <a:r>
              <a:rPr lang="en-US" dirty="0"/>
              <a:t>Size: </a:t>
            </a:r>
          </a:p>
          <a:p>
            <a:pPr lvl="1"/>
            <a:r>
              <a:rPr lang="en-US" b="1" dirty="0"/>
              <a:t>Same</a:t>
            </a:r>
            <a:r>
              <a:rPr lang="en-US" dirty="0"/>
              <a:t> as </a:t>
            </a:r>
            <a:r>
              <a:rPr lang="en-US" i="1" dirty="0"/>
              <a:t>review</a:t>
            </a:r>
            <a:r>
              <a:rPr lang="en-US" dirty="0"/>
              <a:t> struct size</a:t>
            </a:r>
          </a:p>
          <a:p>
            <a:r>
              <a:rPr lang="en-US" dirty="0"/>
              <a:t>Pointer: </a:t>
            </a:r>
          </a:p>
          <a:p>
            <a:pPr lvl="1"/>
            <a:r>
              <a:rPr lang="en-US" dirty="0"/>
              <a:t>Points to mem (0x10), not chunk</a:t>
            </a:r>
          </a:p>
          <a:p>
            <a:pPr lvl="1"/>
            <a:r>
              <a:rPr lang="en-US" dirty="0"/>
              <a:t>User handing back to malloc</a:t>
            </a:r>
          </a:p>
        </p:txBody>
      </p:sp>
    </p:spTree>
    <p:extLst>
      <p:ext uri="{BB962C8B-B14F-4D97-AF65-F5344CB8AC3E}">
        <p14:creationId xmlns:p14="http://schemas.microsoft.com/office/powerpoint/2010/main" val="3671560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A2F6-945A-4746-A213-7DA7CF6F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Fake Chunk -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C6BAB5-3C47-487B-9519-375AFFFDB2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83515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1719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3C08-7F87-0F49-89CE-23CD44C7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Do Without NULL Bytes?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8090-E063-9947-B7BB-6532447D8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operations use NULL bytes as the sign that a string has ended: </a:t>
            </a:r>
          </a:p>
          <a:p>
            <a:pPr lvl="1"/>
            <a:r>
              <a:rPr lang="en-US" dirty="0"/>
              <a:t>This means that EVERYTHING after the NULLBYTES will not be used</a:t>
            </a:r>
          </a:p>
          <a:p>
            <a:r>
              <a:rPr lang="en-US" dirty="0"/>
              <a:t>What to do?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535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3C08-7F87-0F49-89CE-23CD44C7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Do Without NULL Bytes?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8090-E063-9947-B7BB-6532447D8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 clever with payloads: </a:t>
            </a:r>
          </a:p>
          <a:p>
            <a:pPr lvl="1"/>
            <a:r>
              <a:rPr lang="en-US" dirty="0"/>
              <a:t>Only write what is </a:t>
            </a:r>
            <a:r>
              <a:rPr lang="en-US" i="1" dirty="0"/>
              <a:t>absolutely necessary </a:t>
            </a:r>
            <a:r>
              <a:rPr lang="en-US" dirty="0"/>
              <a:t>with NULLBYTES</a:t>
            </a:r>
          </a:p>
          <a:p>
            <a:pPr lvl="1"/>
            <a:r>
              <a:rPr lang="en-US" dirty="0"/>
              <a:t>How can the current bug I have be leveraged without NULLBYTES?</a:t>
            </a:r>
          </a:p>
          <a:p>
            <a:r>
              <a:rPr lang="en-US" dirty="0"/>
              <a:t>With multiple string writes available, you can use the NULL byte on a string to write NULLBYTES sequentially in memory:</a:t>
            </a:r>
          </a:p>
          <a:p>
            <a:pPr lvl="1"/>
            <a:r>
              <a:rPr lang="en-US" dirty="0"/>
              <a:t>Example in </a:t>
            </a:r>
            <a:r>
              <a:rPr lang="en-US" i="1" dirty="0" err="1"/>
              <a:t>fastbin</a:t>
            </a:r>
            <a:r>
              <a:rPr lang="en-US" dirty="0"/>
              <a:t> version of the challenge on </a:t>
            </a:r>
            <a:r>
              <a:rPr lang="en-US" dirty="0" err="1"/>
              <a:t>GLibC</a:t>
            </a:r>
            <a:r>
              <a:rPr lang="en-US" dirty="0"/>
              <a:t> 2.23</a:t>
            </a:r>
          </a:p>
          <a:p>
            <a:r>
              <a:rPr lang="en-US" dirty="0"/>
              <a:t>Use other datatypes (</a:t>
            </a:r>
            <a:r>
              <a:rPr lang="en-US" dirty="0" err="1"/>
              <a:t>ints</a:t>
            </a:r>
            <a:r>
              <a:rPr lang="en-US" dirty="0"/>
              <a:t>, pointers, etc.) </a:t>
            </a:r>
          </a:p>
          <a:p>
            <a:r>
              <a:rPr lang="en-US" dirty="0"/>
              <a:t>If all else fails, run a different attack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122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A962-B11F-864A-A7BB-4EBE40B9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House of Spirit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B1CB47-4B13-47C9-B141-D1BE40613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521694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29313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22F5EA-B170-3C48-AF46-089C8227D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0" y="1200150"/>
            <a:ext cx="4405730" cy="326350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54E0C0-2EF9-2346-993E-7EA8690F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After House of Spirit &amp; Allocation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505490-7DA9-B44E-A3A0-D28B8D29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127" y="1200150"/>
            <a:ext cx="3860223" cy="3299895"/>
          </a:xfrm>
        </p:spPr>
        <p:txBody>
          <a:bodyPr>
            <a:normAutofit/>
          </a:bodyPr>
          <a:lstStyle/>
          <a:p>
            <a:r>
              <a:rPr lang="en-US" dirty="0"/>
              <a:t>Fake Chunk in </a:t>
            </a:r>
            <a:r>
              <a:rPr lang="en-US" i="1" dirty="0"/>
              <a:t>Critic Name</a:t>
            </a:r>
          </a:p>
          <a:p>
            <a:r>
              <a:rPr lang="en-US" dirty="0"/>
              <a:t>Creates </a:t>
            </a:r>
            <a:r>
              <a:rPr lang="en-US" i="1" dirty="0"/>
              <a:t>review</a:t>
            </a:r>
            <a:r>
              <a:rPr lang="en-US" dirty="0"/>
              <a:t> in </a:t>
            </a:r>
            <a:r>
              <a:rPr lang="en-US" i="1" dirty="0"/>
              <a:t>Critic Name</a:t>
            </a:r>
            <a:endParaRPr lang="en-US" dirty="0"/>
          </a:p>
          <a:p>
            <a:r>
              <a:rPr lang="en-US" dirty="0"/>
              <a:t>Complex… let’s clean this up!</a:t>
            </a:r>
          </a:p>
        </p:txBody>
      </p:sp>
    </p:spTree>
    <p:extLst>
      <p:ext uri="{BB962C8B-B14F-4D97-AF65-F5344CB8AC3E}">
        <p14:creationId xmlns:p14="http://schemas.microsoft.com/office/powerpoint/2010/main" val="31986163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E0C0-2EF9-2346-993E-7EA8690F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After House of Spirit &amp; Allocation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505490-7DA9-B44E-A3A0-D28B8D29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912" y="1200150"/>
            <a:ext cx="3822438" cy="3299895"/>
          </a:xfrm>
        </p:spPr>
        <p:txBody>
          <a:bodyPr>
            <a:normAutofit/>
          </a:bodyPr>
          <a:lstStyle/>
          <a:p>
            <a:r>
              <a:rPr lang="en-US" dirty="0"/>
              <a:t>We have COMPLETE control of </a:t>
            </a:r>
            <a:r>
              <a:rPr lang="en-US" i="1" dirty="0"/>
              <a:t>critic name</a:t>
            </a:r>
            <a:r>
              <a:rPr lang="en-US" dirty="0"/>
              <a:t>!</a:t>
            </a:r>
          </a:p>
          <a:p>
            <a:r>
              <a:rPr lang="en-US" dirty="0"/>
              <a:t>Anything look interesting? </a:t>
            </a:r>
          </a:p>
          <a:p>
            <a:r>
              <a:rPr lang="en-US" dirty="0" err="1"/>
              <a:t>review_notes</a:t>
            </a:r>
            <a:r>
              <a:rPr lang="en-US" dirty="0"/>
              <a:t> (goldmine)</a:t>
            </a:r>
          </a:p>
          <a:p>
            <a:endParaRPr lang="en-US" dirty="0"/>
          </a:p>
        </p:txBody>
      </p:sp>
      <p:pic>
        <p:nvPicPr>
          <p:cNvPr id="5" name="Picture 4" descr="Chunk in critic name, cleaned">
            <a:extLst>
              <a:ext uri="{FF2B5EF4-FFF2-40B4-BE49-F238E27FC236}">
                <a16:creationId xmlns:a16="http://schemas.microsoft.com/office/drawing/2014/main" id="{9F1923F8-4556-284A-8D42-6BA8E98FD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34" y="1141583"/>
            <a:ext cx="4454857" cy="329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618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D105-1D72-2D44-887F-7A1BFAA05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/>
          <a:p>
            <a:r>
              <a:rPr lang="en-US" dirty="0"/>
              <a:t>Read/Write Primitive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CB912-79A2-FF4C-92C4-99FB79717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Overwrite the </a:t>
            </a:r>
            <a:r>
              <a:rPr lang="en-US" sz="2000" i="1" dirty="0" err="1"/>
              <a:t>review_notes</a:t>
            </a:r>
            <a:r>
              <a:rPr lang="en-US" sz="2000" i="1" dirty="0"/>
              <a:t> </a:t>
            </a:r>
            <a:r>
              <a:rPr lang="en-US" sz="2000" dirty="0"/>
              <a:t>with different ptr: </a:t>
            </a:r>
          </a:p>
          <a:p>
            <a:pPr lvl="1"/>
            <a:r>
              <a:rPr lang="en-US" dirty="0"/>
              <a:t>Use the </a:t>
            </a:r>
            <a:r>
              <a:rPr lang="en-US" i="1" dirty="0" err="1"/>
              <a:t>view_review</a:t>
            </a:r>
            <a:r>
              <a:rPr lang="en-US" dirty="0"/>
              <a:t> feature to read from an arbitrary location </a:t>
            </a:r>
          </a:p>
          <a:p>
            <a:pPr lvl="1"/>
            <a:r>
              <a:rPr lang="en-US" dirty="0"/>
              <a:t>Use</a:t>
            </a:r>
            <a:r>
              <a:rPr lang="en-US" i="1" dirty="0"/>
              <a:t> re-review </a:t>
            </a:r>
            <a:r>
              <a:rPr lang="en-US" dirty="0"/>
              <a:t>to write to an arbitrary location </a:t>
            </a:r>
          </a:p>
        </p:txBody>
      </p:sp>
    </p:spTree>
    <p:extLst>
      <p:ext uri="{BB962C8B-B14F-4D97-AF65-F5344CB8AC3E}">
        <p14:creationId xmlns:p14="http://schemas.microsoft.com/office/powerpoint/2010/main" val="12989758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E640-59B1-C34D-B8F2-DC92F26FA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148027" cy="994172"/>
          </a:xfrm>
        </p:spPr>
        <p:txBody>
          <a:bodyPr>
            <a:normAutofit fontScale="90000"/>
          </a:bodyPr>
          <a:lstStyle/>
          <a:p>
            <a:r>
              <a:rPr lang="en-US"/>
              <a:t>Read/Write Primitive – Where to Place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FFA944-711E-554E-9B94-DA29D76EB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62" y="1236540"/>
            <a:ext cx="4176407" cy="30936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74228-5DF8-5B40-B009-B08B9716A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24" y="1236541"/>
            <a:ext cx="5374911" cy="3906959"/>
          </a:xfrm>
        </p:spPr>
        <p:txBody>
          <a:bodyPr>
            <a:normAutofit/>
          </a:bodyPr>
          <a:lstStyle/>
          <a:p>
            <a:r>
              <a:rPr lang="en-US" b="1" dirty="0"/>
              <a:t>Leak: </a:t>
            </a:r>
          </a:p>
          <a:p>
            <a:pPr lvl="1"/>
            <a:r>
              <a:rPr lang="en-US" dirty="0"/>
              <a:t>Set to a PLT/GOT entry (</a:t>
            </a:r>
            <a:r>
              <a:rPr lang="en-US" dirty="0" err="1"/>
              <a:t>atoi</a:t>
            </a:r>
            <a:r>
              <a:rPr lang="en-US" dirty="0"/>
              <a:t>)</a:t>
            </a:r>
          </a:p>
          <a:p>
            <a:r>
              <a:rPr lang="en-US" b="1" dirty="0"/>
              <a:t>Write:</a:t>
            </a:r>
          </a:p>
          <a:p>
            <a:pPr lvl="1"/>
            <a:r>
              <a:rPr lang="en-US" dirty="0"/>
              <a:t>PLT/GOT entry (</a:t>
            </a:r>
            <a:r>
              <a:rPr lang="en-US" dirty="0" err="1"/>
              <a:t>atoi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system, </a:t>
            </a:r>
            <a:r>
              <a:rPr lang="en-US" dirty="0" err="1"/>
              <a:t>one_gadget</a:t>
            </a:r>
            <a:r>
              <a:rPr lang="en-US" dirty="0"/>
              <a:t> or ROP </a:t>
            </a:r>
            <a:br>
              <a:rPr lang="en-US" dirty="0"/>
            </a:br>
            <a:r>
              <a:rPr lang="en-US" dirty="0"/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27706529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C684-C7A7-134E-BC6C-0177CFC7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Place to Write – </a:t>
            </a:r>
            <a:r>
              <a:rPr lang="en-US" dirty="0" err="1"/>
              <a:t>atoi</a:t>
            </a:r>
            <a:r>
              <a:rPr lang="en-US" dirty="0"/>
              <a:t> GOT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60671-E39C-3B4A-BB51-E08646FD0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ptr to a string that we control as first entry:</a:t>
            </a:r>
          </a:p>
          <a:p>
            <a:pPr lvl="1"/>
            <a:r>
              <a:rPr lang="en-US" dirty="0"/>
              <a:t>Good for calling </a:t>
            </a:r>
            <a:r>
              <a:rPr lang="en-US" i="1" dirty="0"/>
              <a:t>system</a:t>
            </a:r>
            <a:r>
              <a:rPr lang="en-US" dirty="0"/>
              <a:t> with </a:t>
            </a:r>
            <a:r>
              <a:rPr lang="en-US" i="1" dirty="0"/>
              <a:t>/bin/</a:t>
            </a:r>
            <a:r>
              <a:rPr lang="en-US" i="1" dirty="0" err="1"/>
              <a:t>sh</a:t>
            </a:r>
            <a:endParaRPr lang="en-US" dirty="0"/>
          </a:p>
          <a:p>
            <a:r>
              <a:rPr lang="en-US" dirty="0"/>
              <a:t>Can be used for both </a:t>
            </a:r>
            <a:r>
              <a:rPr lang="en-US" i="1" dirty="0"/>
              <a:t>leak</a:t>
            </a:r>
            <a:r>
              <a:rPr lang="en-US" dirty="0"/>
              <a:t> and </a:t>
            </a:r>
            <a:r>
              <a:rPr lang="en-US" i="1" dirty="0"/>
              <a:t>program control</a:t>
            </a:r>
          </a:p>
          <a:p>
            <a:pPr lvl="1"/>
            <a:r>
              <a:rPr lang="en-US" dirty="0"/>
              <a:t>Only need a single write to </a:t>
            </a:r>
            <a:r>
              <a:rPr lang="en-US" dirty="0" err="1"/>
              <a:t>pwn</a:t>
            </a:r>
            <a:r>
              <a:rPr lang="en-US" dirty="0"/>
              <a:t> this!</a:t>
            </a:r>
          </a:p>
        </p:txBody>
      </p:sp>
    </p:spTree>
    <p:extLst>
      <p:ext uri="{BB962C8B-B14F-4D97-AF65-F5344CB8AC3E}">
        <p14:creationId xmlns:p14="http://schemas.microsoft.com/office/powerpoint/2010/main" val="319897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8208-69B4-5F4D-BC77-A0D19CB5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Why?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AEFD9A-C3E9-48A4-99A0-05823F7B2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942931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75047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4677-9A89-2C4F-8AD3-3B0A2FD7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 </a:t>
            </a:r>
            <a:r>
              <a:rPr lang="en-US" dirty="0">
                <a:sym typeface="Wingdings" pitchFamily="2" charset="2"/>
              </a:rPr>
              <a:t> -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7F73-E356-BC48-946C-DB7DE0DBB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Overflow on Malloc Pointer </a:t>
            </a:r>
          </a:p>
          <a:p>
            <a:r>
              <a:rPr lang="en-US" dirty="0"/>
              <a:t>House of Spirit </a:t>
            </a:r>
          </a:p>
          <a:p>
            <a:r>
              <a:rPr lang="en-US" dirty="0"/>
              <a:t>Read/write primitive </a:t>
            </a:r>
          </a:p>
          <a:p>
            <a:pPr lvl="1"/>
            <a:r>
              <a:rPr lang="en-US" dirty="0"/>
              <a:t>Set ptr to </a:t>
            </a:r>
            <a:r>
              <a:rPr lang="en-US" i="1" dirty="0" err="1"/>
              <a:t>atoi</a:t>
            </a:r>
            <a:r>
              <a:rPr lang="en-US" i="1" dirty="0"/>
              <a:t> </a:t>
            </a:r>
            <a:r>
              <a:rPr lang="en-US" dirty="0"/>
              <a:t>GOT entry </a:t>
            </a:r>
          </a:p>
          <a:p>
            <a:pPr lvl="1"/>
            <a:r>
              <a:rPr lang="en-US" dirty="0"/>
              <a:t>Leak </a:t>
            </a:r>
            <a:r>
              <a:rPr lang="en-US" dirty="0" err="1"/>
              <a:t>LibC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Write to entry with system </a:t>
            </a:r>
          </a:p>
          <a:p>
            <a:r>
              <a:rPr lang="en-US" dirty="0"/>
              <a:t>Pop shell with /bin/</a:t>
            </a:r>
            <a:r>
              <a:rPr lang="en-US" dirty="0" err="1"/>
              <a:t>sh</a:t>
            </a:r>
            <a:r>
              <a:rPr lang="en-US" dirty="0"/>
              <a:t> review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6122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0F74-92A5-0546-9DB4-90B04BE63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No Part of the Allocator is Safe!</a:t>
            </a:r>
          </a:p>
        </p:txBody>
      </p:sp>
      <p:pic>
        <p:nvPicPr>
          <p:cNvPr id="1026" name="Picture 2" descr="no one is safe - Creepy Smiling Cage | Meme Generator">
            <a:extLst>
              <a:ext uri="{FF2B5EF4-FFF2-40B4-BE49-F238E27FC236}">
                <a16:creationId xmlns:a16="http://schemas.microsoft.com/office/drawing/2014/main" id="{0B4585E5-9656-324B-8D01-00B05DC595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54" y="1268019"/>
            <a:ext cx="3401646" cy="340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no one is safe - Creepy Smiling Cage | Meme Generator">
            <a:extLst>
              <a:ext uri="{FF2B5EF4-FFF2-40B4-BE49-F238E27FC236}">
                <a16:creationId xmlns:a16="http://schemas.microsoft.com/office/drawing/2014/main" id="{829A7EBC-E147-1A46-853D-83C91C3AC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077" y="1268019"/>
            <a:ext cx="3401646" cy="340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no one is safe - Creepy Smiling Cage | Meme Generator">
            <a:extLst>
              <a:ext uri="{FF2B5EF4-FFF2-40B4-BE49-F238E27FC236}">
                <a16:creationId xmlns:a16="http://schemas.microsoft.com/office/drawing/2014/main" id="{95A1F562-E607-FF4F-BCBB-5291A09A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1268019"/>
            <a:ext cx="3401646" cy="340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4669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9AC0-23B4-714D-9654-CD6B6855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9C4CE-0810-424C-A4C7-29D1992E9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https://heap-exploitation.dhavalkapil.com/attacks/house_of_spirit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https://sploitfun.wordpress.com/tag/house-of-spirit/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https://gbmaster.wordpress.com/2015/07/21/x86-exploitation-101-house-of-spirit-friendly-stack-overflow/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https://github.com/shellphish/how2heap/blob/master/glibc_2.23/house_of_spirit.c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https://dl.packetstormsecurity.net/papers/attack/MallocMaleficarum.txt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434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C29A-AB46-E248-BEE5-41C7D563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House of Spirit - Overview</a:t>
            </a:r>
          </a:p>
        </p:txBody>
      </p:sp>
      <p:pic>
        <p:nvPicPr>
          <p:cNvPr id="1026" name="Picture 2" descr="1 Hour of ghost sounds - YouTube">
            <a:extLst>
              <a:ext uri="{FF2B5EF4-FFF2-40B4-BE49-F238E27FC236}">
                <a16:creationId xmlns:a16="http://schemas.microsoft.com/office/drawing/2014/main" id="{D8CD0F06-6F2F-8B45-9472-25BDEF2AC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912835"/>
            <a:ext cx="3886200" cy="217627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EA96D-DA21-3445-BBFB-295658BC8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i="1" dirty="0"/>
              <a:t>Create</a:t>
            </a:r>
            <a:r>
              <a:rPr lang="en-US" dirty="0"/>
              <a:t> your own chunk</a:t>
            </a:r>
          </a:p>
          <a:p>
            <a:pPr lvl="1"/>
            <a:r>
              <a:rPr lang="en-US" dirty="0"/>
              <a:t>Place at a nearly arbitrary location</a:t>
            </a:r>
            <a:endParaRPr lang="en-US" i="1" dirty="0"/>
          </a:p>
          <a:p>
            <a:r>
              <a:rPr lang="en-US" i="1" dirty="0"/>
              <a:t>Free</a:t>
            </a:r>
            <a:r>
              <a:rPr lang="en-US" dirty="0"/>
              <a:t> an arbitrary pointer</a:t>
            </a:r>
          </a:p>
          <a:p>
            <a:r>
              <a:rPr lang="en-US" dirty="0"/>
              <a:t>Allocate the chunk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2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8B2D6DF-791C-41EB-939B-6FF26AC35F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84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888B-1C1B-A741-BDA3-82C87AA0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Crafting a Fake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84C61-BBED-614C-BDB2-112663D0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614988" cy="3263504"/>
          </a:xfrm>
        </p:spPr>
        <p:txBody>
          <a:bodyPr>
            <a:normAutofit/>
          </a:bodyPr>
          <a:lstStyle/>
          <a:p>
            <a:r>
              <a:rPr lang="en-US" dirty="0"/>
              <a:t>Create a realistic looking chunk to use with free:</a:t>
            </a:r>
          </a:p>
          <a:p>
            <a:pPr lvl="1"/>
            <a:r>
              <a:rPr lang="en-US" dirty="0"/>
              <a:t>But, actually not a real chunk!</a:t>
            </a:r>
          </a:p>
          <a:p>
            <a:r>
              <a:rPr lang="en-US" dirty="0"/>
              <a:t>Different bins have different validations:</a:t>
            </a:r>
          </a:p>
          <a:p>
            <a:pPr lvl="1"/>
            <a:r>
              <a:rPr lang="en-US" dirty="0"/>
              <a:t>Focus on TCache in this course</a:t>
            </a:r>
          </a:p>
          <a:p>
            <a:r>
              <a:rPr lang="en-US" dirty="0"/>
              <a:t>Main focus is on </a:t>
            </a:r>
            <a:r>
              <a:rPr lang="en-US" b="1" i="1" dirty="0"/>
              <a:t>chunk size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House of spirit crafting a fake chunk">
            <a:extLst>
              <a:ext uri="{FF2B5EF4-FFF2-40B4-BE49-F238E27FC236}">
                <a16:creationId xmlns:a16="http://schemas.microsoft.com/office/drawing/2014/main" id="{F3BAA419-3D89-DD40-813B-ECA2E236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094" y="770932"/>
            <a:ext cx="2844006" cy="332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1367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1766</Words>
  <Application>Microsoft Macintosh PowerPoint</Application>
  <PresentationFormat>On-screen Show (16:9)</PresentationFormat>
  <Paragraphs>323</Paragraphs>
  <Slides>62</Slides>
  <Notes>1</Notes>
  <HiddenSlides>22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Avenir Book</vt:lpstr>
      <vt:lpstr>Avenir Medium</vt:lpstr>
      <vt:lpstr>Calibri</vt:lpstr>
      <vt:lpstr>SI Presentation Template 2016</vt:lpstr>
      <vt:lpstr>House of Spirit</vt:lpstr>
      <vt:lpstr>Calling Free</vt:lpstr>
      <vt:lpstr>Calling Free</vt:lpstr>
      <vt:lpstr>Bins Pointing to Chunks After Free</vt:lpstr>
      <vt:lpstr>Bins Pointing to Chunks After Bad Free</vt:lpstr>
      <vt:lpstr>Why?</vt:lpstr>
      <vt:lpstr>House of Spirit - Overview</vt:lpstr>
      <vt:lpstr>Typical Setup</vt:lpstr>
      <vt:lpstr>Crafting a Fake Chunk</vt:lpstr>
      <vt:lpstr>Free Sanity Checks - 1</vt:lpstr>
      <vt:lpstr>Free Sanity Checks - 2</vt:lpstr>
      <vt:lpstr>Free Sanity Checks – 3 (fastbin only)</vt:lpstr>
      <vt:lpstr>Fake Size of Chunk</vt:lpstr>
      <vt:lpstr>Crafting the Fake Pointer</vt:lpstr>
      <vt:lpstr>Free the Pointer!</vt:lpstr>
      <vt:lpstr>Allocate the Chunk</vt:lpstr>
      <vt:lpstr>Typical Setup</vt:lpstr>
      <vt:lpstr>Requirements</vt:lpstr>
      <vt:lpstr>Drawbacks </vt:lpstr>
      <vt:lpstr>House of Spirit Challenge</vt:lpstr>
      <vt:lpstr>Vulnerability</vt:lpstr>
      <vt:lpstr>Drinker Struct</vt:lpstr>
      <vt:lpstr>Drinker Corruption</vt:lpstr>
      <vt:lpstr>Memory Layout – 1 </vt:lpstr>
      <vt:lpstr>Memory Layout – 2 </vt:lpstr>
      <vt:lpstr>Memory Layout – 3 </vt:lpstr>
      <vt:lpstr>House of Spirit Idea Overview</vt:lpstr>
      <vt:lpstr>Crafting a Fake Chunk – 1 </vt:lpstr>
      <vt:lpstr>Crafting a Fake Chunk – 2 </vt:lpstr>
      <vt:lpstr>Crafting a Fake Chunk – 3 </vt:lpstr>
      <vt:lpstr>Fake Pointer</vt:lpstr>
      <vt:lpstr>Altogether Class</vt:lpstr>
      <vt:lpstr>Altogether Class (explained)</vt:lpstr>
      <vt:lpstr>Free the Pointer!</vt:lpstr>
      <vt:lpstr>Allocate &amp; Corrupt!</vt:lpstr>
      <vt:lpstr>Memory Layout – 1 </vt:lpstr>
      <vt:lpstr>Memory Layout – 2 </vt:lpstr>
      <vt:lpstr>Memory Layout – 3 </vt:lpstr>
      <vt:lpstr>Typical Setup</vt:lpstr>
      <vt:lpstr>Challenge 2 – House of Spirit</vt:lpstr>
      <vt:lpstr>Buffer Overflow</vt:lpstr>
      <vt:lpstr>Buffer Overflow</vt:lpstr>
      <vt:lpstr>Buffer Overflow</vt:lpstr>
      <vt:lpstr>Issue</vt:lpstr>
      <vt:lpstr>Fake Chunk</vt:lpstr>
      <vt:lpstr>Fake Chunk - WHERE</vt:lpstr>
      <vt:lpstr>Fake Chunk - WHAT</vt:lpstr>
      <vt:lpstr>Fake Chunk - WHERE</vt:lpstr>
      <vt:lpstr>Fake Chunk - WHAT</vt:lpstr>
      <vt:lpstr>Fake Chunk (picture)</vt:lpstr>
      <vt:lpstr>Fake Chunk - Overview</vt:lpstr>
      <vt:lpstr>What To Do Without NULL Bytes?</vt:lpstr>
      <vt:lpstr>What To Do Without NULL Bytes?</vt:lpstr>
      <vt:lpstr>House of Spirit</vt:lpstr>
      <vt:lpstr>After House of Spirit &amp; Allocation</vt:lpstr>
      <vt:lpstr>After House of Spirit &amp; Allocation</vt:lpstr>
      <vt:lpstr>Read/Write Primitive</vt:lpstr>
      <vt:lpstr>Read/Write Primitive – Where to Place</vt:lpstr>
      <vt:lpstr>Best Place to Write – atoi GOT</vt:lpstr>
      <vt:lpstr>Winner  - Overview</vt:lpstr>
      <vt:lpstr>No Part of the Allocator is Safe!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26</cp:revision>
  <dcterms:created xsi:type="dcterms:W3CDTF">2021-05-11T06:33:19Z</dcterms:created>
  <dcterms:modified xsi:type="dcterms:W3CDTF">2021-09-28T03:50:57Z</dcterms:modified>
</cp:coreProperties>
</file>