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4"/>
  </p:notesMasterIdLst>
  <p:sldIdLst>
    <p:sldId id="327" r:id="rId2"/>
    <p:sldId id="360" r:id="rId3"/>
    <p:sldId id="441" r:id="rId4"/>
    <p:sldId id="488" r:id="rId5"/>
    <p:sldId id="487" r:id="rId6"/>
    <p:sldId id="489" r:id="rId7"/>
    <p:sldId id="490" r:id="rId8"/>
    <p:sldId id="390" r:id="rId9"/>
    <p:sldId id="443" r:id="rId10"/>
    <p:sldId id="444" r:id="rId11"/>
    <p:sldId id="445" r:id="rId12"/>
    <p:sldId id="485" r:id="rId13"/>
    <p:sldId id="486" r:id="rId14"/>
    <p:sldId id="448" r:id="rId15"/>
    <p:sldId id="449" r:id="rId16"/>
    <p:sldId id="452" r:id="rId17"/>
    <p:sldId id="454" r:id="rId18"/>
    <p:sldId id="453" r:id="rId19"/>
    <p:sldId id="447" r:id="rId20"/>
    <p:sldId id="446" r:id="rId21"/>
    <p:sldId id="499" r:id="rId22"/>
    <p:sldId id="492" r:id="rId23"/>
    <p:sldId id="493" r:id="rId24"/>
    <p:sldId id="547" r:id="rId25"/>
    <p:sldId id="494" r:id="rId26"/>
    <p:sldId id="495" r:id="rId27"/>
    <p:sldId id="497" r:id="rId28"/>
    <p:sldId id="498" r:id="rId29"/>
    <p:sldId id="502" r:id="rId30"/>
    <p:sldId id="468" r:id="rId31"/>
    <p:sldId id="469" r:id="rId32"/>
    <p:sldId id="470" r:id="rId33"/>
    <p:sldId id="472" r:id="rId34"/>
    <p:sldId id="474" r:id="rId35"/>
    <p:sldId id="475" r:id="rId36"/>
    <p:sldId id="555" r:id="rId37"/>
    <p:sldId id="491" r:id="rId38"/>
    <p:sldId id="503" r:id="rId39"/>
    <p:sldId id="505" r:id="rId40"/>
    <p:sldId id="507" r:id="rId41"/>
    <p:sldId id="508" r:id="rId42"/>
    <p:sldId id="504" r:id="rId43"/>
    <p:sldId id="509" r:id="rId44"/>
    <p:sldId id="510" r:id="rId45"/>
    <p:sldId id="519" r:id="rId46"/>
    <p:sldId id="512" r:id="rId47"/>
    <p:sldId id="522" r:id="rId48"/>
    <p:sldId id="515" r:id="rId49"/>
    <p:sldId id="517" r:id="rId50"/>
    <p:sldId id="514" r:id="rId51"/>
    <p:sldId id="523" r:id="rId52"/>
    <p:sldId id="524" r:id="rId53"/>
    <p:sldId id="518" r:id="rId54"/>
    <p:sldId id="526" r:id="rId55"/>
    <p:sldId id="525" r:id="rId56"/>
    <p:sldId id="527" r:id="rId57"/>
    <p:sldId id="528" r:id="rId58"/>
    <p:sldId id="556" r:id="rId59"/>
    <p:sldId id="521" r:id="rId60"/>
    <p:sldId id="531" r:id="rId61"/>
    <p:sldId id="532" r:id="rId62"/>
    <p:sldId id="533" r:id="rId63"/>
    <p:sldId id="530" r:id="rId64"/>
    <p:sldId id="534" r:id="rId65"/>
    <p:sldId id="541" r:id="rId66"/>
    <p:sldId id="535" r:id="rId67"/>
    <p:sldId id="539" r:id="rId68"/>
    <p:sldId id="536" r:id="rId69"/>
    <p:sldId id="537" r:id="rId70"/>
    <p:sldId id="538" r:id="rId71"/>
    <p:sldId id="548" r:id="rId72"/>
    <p:sldId id="542" r:id="rId73"/>
    <p:sldId id="543" r:id="rId74"/>
    <p:sldId id="544" r:id="rId75"/>
    <p:sldId id="549" r:id="rId76"/>
    <p:sldId id="551" r:id="rId77"/>
    <p:sldId id="552" r:id="rId78"/>
    <p:sldId id="553" r:id="rId79"/>
    <p:sldId id="554" r:id="rId80"/>
    <p:sldId id="545" r:id="rId81"/>
    <p:sldId id="546" r:id="rId82"/>
    <p:sldId id="529" r:id="rId8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2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2" Type="http://schemas.openxmlformats.org/officeDocument/2006/relationships/image" Target="../media/image51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40.png"/><Relationship Id="rId7" Type="http://schemas.openxmlformats.org/officeDocument/2006/relationships/image" Target="../media/image57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56.sv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40.png"/><Relationship Id="rId7" Type="http://schemas.openxmlformats.org/officeDocument/2006/relationships/image" Target="../media/image57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0C718-ABAE-4E76-A539-3769BD17B3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AD4989-3888-4DF5-8379-88510C35E043}">
      <dgm:prSet/>
      <dgm:spPr/>
      <dgm:t>
        <a:bodyPr/>
        <a:lstStyle/>
        <a:p>
          <a:r>
            <a:rPr lang="en-US"/>
            <a:t>Bread &amp; Butter Technique </a:t>
          </a:r>
        </a:p>
      </dgm:t>
    </dgm:pt>
    <dgm:pt modelId="{3E027857-D71D-4DCD-B5A1-000448B84533}" type="parTrans" cxnId="{8DA672D1-29B7-4D1C-B67B-02725ED3CF2B}">
      <dgm:prSet/>
      <dgm:spPr/>
      <dgm:t>
        <a:bodyPr/>
        <a:lstStyle/>
        <a:p>
          <a:endParaRPr lang="en-US"/>
        </a:p>
      </dgm:t>
    </dgm:pt>
    <dgm:pt modelId="{139E5453-5495-4E04-BEF3-EA7D5CBBF41D}" type="sibTrans" cxnId="{8DA672D1-29B7-4D1C-B67B-02725ED3CF2B}">
      <dgm:prSet/>
      <dgm:spPr/>
      <dgm:t>
        <a:bodyPr/>
        <a:lstStyle/>
        <a:p>
          <a:endParaRPr lang="en-US"/>
        </a:p>
      </dgm:t>
    </dgm:pt>
    <dgm:pt modelId="{87C85A86-40C2-4D64-8822-6EDA6CDD2024}">
      <dgm:prSet/>
      <dgm:spPr/>
      <dgm:t>
        <a:bodyPr/>
        <a:lstStyle/>
        <a:p>
          <a:r>
            <a:rPr lang="en-US"/>
            <a:t>Corrupting singly linked list (TCache and Fastbins) </a:t>
          </a:r>
        </a:p>
      </dgm:t>
    </dgm:pt>
    <dgm:pt modelId="{7F77908F-BA04-4F68-A188-C86C4C1EA778}" type="parTrans" cxnId="{2F976CF7-81D9-4BFF-9849-7256E008DB5A}">
      <dgm:prSet/>
      <dgm:spPr/>
      <dgm:t>
        <a:bodyPr/>
        <a:lstStyle/>
        <a:p>
          <a:endParaRPr lang="en-US"/>
        </a:p>
      </dgm:t>
    </dgm:pt>
    <dgm:pt modelId="{4E2F8703-0117-4916-B25A-E283784B2D22}" type="sibTrans" cxnId="{2F976CF7-81D9-4BFF-9849-7256E008DB5A}">
      <dgm:prSet/>
      <dgm:spPr/>
      <dgm:t>
        <a:bodyPr/>
        <a:lstStyle/>
        <a:p>
          <a:endParaRPr lang="en-US"/>
        </a:p>
      </dgm:t>
    </dgm:pt>
    <dgm:pt modelId="{61D76930-C922-4F72-A00E-2B8B447C9E7C}">
      <dgm:prSet/>
      <dgm:spPr/>
      <dgm:t>
        <a:bodyPr/>
        <a:lstStyle/>
        <a:p>
          <a:r>
            <a:rPr lang="en-US"/>
            <a:t>Create chunk almost anywhere!</a:t>
          </a:r>
        </a:p>
      </dgm:t>
    </dgm:pt>
    <dgm:pt modelId="{C596A031-E403-4C97-B3B7-FC2F1B1EA278}" type="parTrans" cxnId="{F4FDA96E-0083-42B6-A72A-1D164F69DD37}">
      <dgm:prSet/>
      <dgm:spPr/>
      <dgm:t>
        <a:bodyPr/>
        <a:lstStyle/>
        <a:p>
          <a:endParaRPr lang="en-US"/>
        </a:p>
      </dgm:t>
    </dgm:pt>
    <dgm:pt modelId="{F88414E9-E8B9-4352-99F4-228285EA1A0A}" type="sibTrans" cxnId="{F4FDA96E-0083-42B6-A72A-1D164F69DD37}">
      <dgm:prSet/>
      <dgm:spPr/>
      <dgm:t>
        <a:bodyPr/>
        <a:lstStyle/>
        <a:p>
          <a:endParaRPr lang="en-US"/>
        </a:p>
      </dgm:t>
    </dgm:pt>
    <dgm:pt modelId="{3E6A51D3-F7D2-41A6-8A83-BF5ED452F8A9}" type="pres">
      <dgm:prSet presAssocID="{6930C718-ABAE-4E76-A539-3769BD17B31A}" presName="root" presStyleCnt="0">
        <dgm:presLayoutVars>
          <dgm:dir/>
          <dgm:resizeHandles val="exact"/>
        </dgm:presLayoutVars>
      </dgm:prSet>
      <dgm:spPr/>
    </dgm:pt>
    <dgm:pt modelId="{866976C8-912B-43EF-A200-5A9B97D54954}" type="pres">
      <dgm:prSet presAssocID="{8AAD4989-3888-4DF5-8379-88510C35E043}" presName="compNode" presStyleCnt="0"/>
      <dgm:spPr/>
    </dgm:pt>
    <dgm:pt modelId="{CF8E2014-118C-4C1D-8C00-27D33C1AE9A9}" type="pres">
      <dgm:prSet presAssocID="{8AAD4989-3888-4DF5-8379-88510C35E043}" presName="bgRect" presStyleLbl="bgShp" presStyleIdx="0" presStyleCnt="3"/>
      <dgm:spPr/>
    </dgm:pt>
    <dgm:pt modelId="{CC0A3B1C-1E09-4363-B375-CFC8F13BF4CC}" type="pres">
      <dgm:prSet presAssocID="{8AAD4989-3888-4DF5-8379-88510C35E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0743982-D3E6-44B7-B249-9562AA99C88F}" type="pres">
      <dgm:prSet presAssocID="{8AAD4989-3888-4DF5-8379-88510C35E043}" presName="spaceRect" presStyleCnt="0"/>
      <dgm:spPr/>
    </dgm:pt>
    <dgm:pt modelId="{EE0B35EF-8984-4DFA-BBD1-C632497D9935}" type="pres">
      <dgm:prSet presAssocID="{8AAD4989-3888-4DF5-8379-88510C35E043}" presName="parTx" presStyleLbl="revTx" presStyleIdx="0" presStyleCnt="3">
        <dgm:presLayoutVars>
          <dgm:chMax val="0"/>
          <dgm:chPref val="0"/>
        </dgm:presLayoutVars>
      </dgm:prSet>
      <dgm:spPr/>
    </dgm:pt>
    <dgm:pt modelId="{4DEEFBA0-5158-4C67-8A0A-4A7E5659A27C}" type="pres">
      <dgm:prSet presAssocID="{139E5453-5495-4E04-BEF3-EA7D5CBBF41D}" presName="sibTrans" presStyleCnt="0"/>
      <dgm:spPr/>
    </dgm:pt>
    <dgm:pt modelId="{8EFC0A6D-F698-4586-9BB4-FD525A459DC4}" type="pres">
      <dgm:prSet presAssocID="{87C85A86-40C2-4D64-8822-6EDA6CDD2024}" presName="compNode" presStyleCnt="0"/>
      <dgm:spPr/>
    </dgm:pt>
    <dgm:pt modelId="{0D942DAD-D5CE-49DD-B973-581F49013D80}" type="pres">
      <dgm:prSet presAssocID="{87C85A86-40C2-4D64-8822-6EDA6CDD2024}" presName="bgRect" presStyleLbl="bgShp" presStyleIdx="1" presStyleCnt="3"/>
      <dgm:spPr/>
    </dgm:pt>
    <dgm:pt modelId="{C739FB37-0341-4266-9F2B-0DF86DF15A86}" type="pres">
      <dgm:prSet presAssocID="{87C85A86-40C2-4D64-8822-6EDA6CDD2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A88EF0B4-318E-4C29-A3BE-2F8D4BA0D94B}" type="pres">
      <dgm:prSet presAssocID="{87C85A86-40C2-4D64-8822-6EDA6CDD2024}" presName="spaceRect" presStyleCnt="0"/>
      <dgm:spPr/>
    </dgm:pt>
    <dgm:pt modelId="{5C1983C1-4D86-49FF-88AD-9318D7C46DE2}" type="pres">
      <dgm:prSet presAssocID="{87C85A86-40C2-4D64-8822-6EDA6CDD2024}" presName="parTx" presStyleLbl="revTx" presStyleIdx="1" presStyleCnt="3">
        <dgm:presLayoutVars>
          <dgm:chMax val="0"/>
          <dgm:chPref val="0"/>
        </dgm:presLayoutVars>
      </dgm:prSet>
      <dgm:spPr/>
    </dgm:pt>
    <dgm:pt modelId="{2766B4B7-D196-4745-ACD6-82A4CDAA7079}" type="pres">
      <dgm:prSet presAssocID="{4E2F8703-0117-4916-B25A-E283784B2D22}" presName="sibTrans" presStyleCnt="0"/>
      <dgm:spPr/>
    </dgm:pt>
    <dgm:pt modelId="{21205052-BAD5-414E-A447-E84395040905}" type="pres">
      <dgm:prSet presAssocID="{61D76930-C922-4F72-A00E-2B8B447C9E7C}" presName="compNode" presStyleCnt="0"/>
      <dgm:spPr/>
    </dgm:pt>
    <dgm:pt modelId="{F1E2A11F-7BD1-47C7-AE70-224273230156}" type="pres">
      <dgm:prSet presAssocID="{61D76930-C922-4F72-A00E-2B8B447C9E7C}" presName="bgRect" presStyleLbl="bgShp" presStyleIdx="2" presStyleCnt="3"/>
      <dgm:spPr/>
    </dgm:pt>
    <dgm:pt modelId="{658DF5A0-10F7-44BF-8412-1FC6EC9682AE}" type="pres">
      <dgm:prSet presAssocID="{61D76930-C922-4F72-A00E-2B8B447C9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6ADF99A-B598-4951-B539-BE9664939B80}" type="pres">
      <dgm:prSet presAssocID="{61D76930-C922-4F72-A00E-2B8B447C9E7C}" presName="spaceRect" presStyleCnt="0"/>
      <dgm:spPr/>
    </dgm:pt>
    <dgm:pt modelId="{21D90398-B783-4881-866C-ED19FBF37A97}" type="pres">
      <dgm:prSet presAssocID="{61D76930-C922-4F72-A00E-2B8B447C9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DA96E-0083-42B6-A72A-1D164F69DD37}" srcId="{6930C718-ABAE-4E76-A539-3769BD17B31A}" destId="{61D76930-C922-4F72-A00E-2B8B447C9E7C}" srcOrd="2" destOrd="0" parTransId="{C596A031-E403-4C97-B3B7-FC2F1B1EA278}" sibTransId="{F88414E9-E8B9-4352-99F4-228285EA1A0A}"/>
    <dgm:cxn modelId="{090C1980-7CFE-406D-9767-88C030CF8F35}" type="presOf" srcId="{87C85A86-40C2-4D64-8822-6EDA6CDD2024}" destId="{5C1983C1-4D86-49FF-88AD-9318D7C46DE2}" srcOrd="0" destOrd="0" presId="urn:microsoft.com/office/officeart/2018/2/layout/IconVerticalSolidList"/>
    <dgm:cxn modelId="{CE04A5A8-3973-407B-8E87-38C8B826DD2B}" type="presOf" srcId="{6930C718-ABAE-4E76-A539-3769BD17B31A}" destId="{3E6A51D3-F7D2-41A6-8A83-BF5ED452F8A9}" srcOrd="0" destOrd="0" presId="urn:microsoft.com/office/officeart/2018/2/layout/IconVerticalSolidList"/>
    <dgm:cxn modelId="{8DA672D1-29B7-4D1C-B67B-02725ED3CF2B}" srcId="{6930C718-ABAE-4E76-A539-3769BD17B31A}" destId="{8AAD4989-3888-4DF5-8379-88510C35E043}" srcOrd="0" destOrd="0" parTransId="{3E027857-D71D-4DCD-B5A1-000448B84533}" sibTransId="{139E5453-5495-4E04-BEF3-EA7D5CBBF41D}"/>
    <dgm:cxn modelId="{4CBE1ADC-9A1A-4A99-BE7A-8DA06299E00F}" type="presOf" srcId="{61D76930-C922-4F72-A00E-2B8B447C9E7C}" destId="{21D90398-B783-4881-866C-ED19FBF37A97}" srcOrd="0" destOrd="0" presId="urn:microsoft.com/office/officeart/2018/2/layout/IconVerticalSolidList"/>
    <dgm:cxn modelId="{E704AFE9-28ED-4278-91BF-2C0BC7DBDD66}" type="presOf" srcId="{8AAD4989-3888-4DF5-8379-88510C35E043}" destId="{EE0B35EF-8984-4DFA-BBD1-C632497D9935}" srcOrd="0" destOrd="0" presId="urn:microsoft.com/office/officeart/2018/2/layout/IconVerticalSolidList"/>
    <dgm:cxn modelId="{2F976CF7-81D9-4BFF-9849-7256E008DB5A}" srcId="{6930C718-ABAE-4E76-A539-3769BD17B31A}" destId="{87C85A86-40C2-4D64-8822-6EDA6CDD2024}" srcOrd="1" destOrd="0" parTransId="{7F77908F-BA04-4F68-A188-C86C4C1EA778}" sibTransId="{4E2F8703-0117-4916-B25A-E283784B2D22}"/>
    <dgm:cxn modelId="{3AC41F8D-B333-46EB-8CC1-902DE01D17D9}" type="presParOf" srcId="{3E6A51D3-F7D2-41A6-8A83-BF5ED452F8A9}" destId="{866976C8-912B-43EF-A200-5A9B97D54954}" srcOrd="0" destOrd="0" presId="urn:microsoft.com/office/officeart/2018/2/layout/IconVerticalSolidList"/>
    <dgm:cxn modelId="{9E4B6558-771E-47F5-AE0F-50B871594486}" type="presParOf" srcId="{866976C8-912B-43EF-A200-5A9B97D54954}" destId="{CF8E2014-118C-4C1D-8C00-27D33C1AE9A9}" srcOrd="0" destOrd="0" presId="urn:microsoft.com/office/officeart/2018/2/layout/IconVerticalSolidList"/>
    <dgm:cxn modelId="{68090F7A-28EA-42A1-8085-9D5E676CD8B1}" type="presParOf" srcId="{866976C8-912B-43EF-A200-5A9B97D54954}" destId="{CC0A3B1C-1E09-4363-B375-CFC8F13BF4CC}" srcOrd="1" destOrd="0" presId="urn:microsoft.com/office/officeart/2018/2/layout/IconVerticalSolidList"/>
    <dgm:cxn modelId="{E9CDFC34-007A-485A-A3ED-8339E2981D20}" type="presParOf" srcId="{866976C8-912B-43EF-A200-5A9B97D54954}" destId="{10743982-D3E6-44B7-B249-9562AA99C88F}" srcOrd="2" destOrd="0" presId="urn:microsoft.com/office/officeart/2018/2/layout/IconVerticalSolidList"/>
    <dgm:cxn modelId="{F74C85FD-C91E-40E0-8BEB-9EED40ECEDDC}" type="presParOf" srcId="{866976C8-912B-43EF-A200-5A9B97D54954}" destId="{EE0B35EF-8984-4DFA-BBD1-C632497D9935}" srcOrd="3" destOrd="0" presId="urn:microsoft.com/office/officeart/2018/2/layout/IconVerticalSolidList"/>
    <dgm:cxn modelId="{1A940F1A-DCBB-4BE2-8B6B-191113EB7F81}" type="presParOf" srcId="{3E6A51D3-F7D2-41A6-8A83-BF5ED452F8A9}" destId="{4DEEFBA0-5158-4C67-8A0A-4A7E5659A27C}" srcOrd="1" destOrd="0" presId="urn:microsoft.com/office/officeart/2018/2/layout/IconVerticalSolidList"/>
    <dgm:cxn modelId="{0926776E-FEA9-4F52-AFE4-84DB56A565BC}" type="presParOf" srcId="{3E6A51D3-F7D2-41A6-8A83-BF5ED452F8A9}" destId="{8EFC0A6D-F698-4586-9BB4-FD525A459DC4}" srcOrd="2" destOrd="0" presId="urn:microsoft.com/office/officeart/2018/2/layout/IconVerticalSolidList"/>
    <dgm:cxn modelId="{2263CBB1-5E86-4DCB-BD47-1F6C9A62BE37}" type="presParOf" srcId="{8EFC0A6D-F698-4586-9BB4-FD525A459DC4}" destId="{0D942DAD-D5CE-49DD-B973-581F49013D80}" srcOrd="0" destOrd="0" presId="urn:microsoft.com/office/officeart/2018/2/layout/IconVerticalSolidList"/>
    <dgm:cxn modelId="{3EAB9A31-59A3-495B-A510-27D7B5C07F66}" type="presParOf" srcId="{8EFC0A6D-F698-4586-9BB4-FD525A459DC4}" destId="{C739FB37-0341-4266-9F2B-0DF86DF15A86}" srcOrd="1" destOrd="0" presId="urn:microsoft.com/office/officeart/2018/2/layout/IconVerticalSolidList"/>
    <dgm:cxn modelId="{0A952B00-E158-4E0E-B9AB-64F3B1136498}" type="presParOf" srcId="{8EFC0A6D-F698-4586-9BB4-FD525A459DC4}" destId="{A88EF0B4-318E-4C29-A3BE-2F8D4BA0D94B}" srcOrd="2" destOrd="0" presId="urn:microsoft.com/office/officeart/2018/2/layout/IconVerticalSolidList"/>
    <dgm:cxn modelId="{3609057C-5F23-4C5D-9756-7F97EB5838C9}" type="presParOf" srcId="{8EFC0A6D-F698-4586-9BB4-FD525A459DC4}" destId="{5C1983C1-4D86-49FF-88AD-9318D7C46DE2}" srcOrd="3" destOrd="0" presId="urn:microsoft.com/office/officeart/2018/2/layout/IconVerticalSolidList"/>
    <dgm:cxn modelId="{7B8CAC1C-E5BB-43C3-AF4F-BE7663D4FC58}" type="presParOf" srcId="{3E6A51D3-F7D2-41A6-8A83-BF5ED452F8A9}" destId="{2766B4B7-D196-4745-ACD6-82A4CDAA7079}" srcOrd="3" destOrd="0" presId="urn:microsoft.com/office/officeart/2018/2/layout/IconVerticalSolidList"/>
    <dgm:cxn modelId="{672AD005-C973-4A75-A8AF-AD6B36AE3D73}" type="presParOf" srcId="{3E6A51D3-F7D2-41A6-8A83-BF5ED452F8A9}" destId="{21205052-BAD5-414E-A447-E84395040905}" srcOrd="4" destOrd="0" presId="urn:microsoft.com/office/officeart/2018/2/layout/IconVerticalSolidList"/>
    <dgm:cxn modelId="{4D05E7D5-7D8B-44A8-936D-42C23AF00A03}" type="presParOf" srcId="{21205052-BAD5-414E-A447-E84395040905}" destId="{F1E2A11F-7BD1-47C7-AE70-224273230156}" srcOrd="0" destOrd="0" presId="urn:microsoft.com/office/officeart/2018/2/layout/IconVerticalSolidList"/>
    <dgm:cxn modelId="{9349A198-2671-4BE0-837F-0A5A31BA5FCD}" type="presParOf" srcId="{21205052-BAD5-414E-A447-E84395040905}" destId="{658DF5A0-10F7-44BF-8412-1FC6EC9682AE}" srcOrd="1" destOrd="0" presId="urn:microsoft.com/office/officeart/2018/2/layout/IconVerticalSolidList"/>
    <dgm:cxn modelId="{541E834F-96E5-4944-9826-9D06D2DC3486}" type="presParOf" srcId="{21205052-BAD5-414E-A447-E84395040905}" destId="{96ADF99A-B598-4951-B539-BE9664939B80}" srcOrd="2" destOrd="0" presId="urn:microsoft.com/office/officeart/2018/2/layout/IconVerticalSolidList"/>
    <dgm:cxn modelId="{F78F4392-6CC4-480C-B388-B45A4815E0E4}" type="presParOf" srcId="{21205052-BAD5-414E-A447-E84395040905}" destId="{21D90398-B783-4881-866C-ED19FBF37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/>
            <a:t>TCache </a:t>
          </a:r>
          <a:r>
            <a:rPr lang="en-US" b="1" i="1"/>
            <a:t>key</a:t>
          </a:r>
          <a:r>
            <a:rPr lang="en-US"/>
            <a:t> field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2014-118C-4C1D-8C00-27D33C1AE9A9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3B1C-1E09-4363-B375-CFC8F13BF4CC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5EF-8984-4DFA-BBD1-C632497D993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 &amp; Butter Technique </a:t>
          </a:r>
        </a:p>
      </dsp:txBody>
      <dsp:txXfrm>
        <a:off x="1076693" y="398"/>
        <a:ext cx="6810006" cy="932202"/>
      </dsp:txXfrm>
    </dsp:sp>
    <dsp:sp modelId="{0D942DAD-D5CE-49DD-B973-581F49013D80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FB37-0341-4266-9F2B-0DF86DF15A86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3C1-4D86-49FF-88AD-9318D7C46DE2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Corrupting singly linked list (TCache and Fastbins) </a:t>
          </a:r>
        </a:p>
      </dsp:txBody>
      <dsp:txXfrm>
        <a:off x="1076693" y="1165650"/>
        <a:ext cx="6810006" cy="932202"/>
      </dsp:txXfrm>
    </dsp:sp>
    <dsp:sp modelId="{F1E2A11F-7BD1-47C7-AE70-224273230156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F5A0-10F7-44BF-8412-1FC6EC9682AE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0398-B783-4881-866C-ED19FBF37A9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chunk almost anywhere!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TCache </a:t>
          </a:r>
          <a:r>
            <a:rPr lang="en-US" sz="1800" b="1" i="1" kern="1200"/>
            <a:t>key</a:t>
          </a:r>
          <a:r>
            <a:rPr lang="en-US" sz="1800" kern="1200"/>
            <a:t> field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the ‘red box’ as a ‘fake chunk’ Introducing this terminology is important for </a:t>
            </a:r>
            <a:r>
              <a:rPr lang="en-US"/>
              <a:t>later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1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slides explaining how this works, if you’re interested!</a:t>
            </a:r>
          </a:p>
          <a:p>
            <a:r>
              <a:rPr lang="en-US" dirty="0"/>
              <a:t>Furthermore, the exercise you just did has a variant with </a:t>
            </a:r>
            <a:r>
              <a:rPr lang="en-US" dirty="0" err="1"/>
              <a:t>GLibC</a:t>
            </a:r>
            <a:r>
              <a:rPr lang="en-US" dirty="0"/>
              <a:t> 2.32 if you want to try that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3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Fixed in 2.32 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-&gt;exercise1:</a:t>
            </a:r>
          </a:p>
          <a:p>
            <a:pPr lvl="1"/>
            <a:r>
              <a:rPr lang="en-US" dirty="0"/>
              <a:t>Run </a:t>
            </a:r>
            <a:r>
              <a:rPr lang="en-US" i="1" dirty="0"/>
              <a:t>python3 </a:t>
            </a:r>
            <a:r>
              <a:rPr lang="en-US" i="1" dirty="0" err="1"/>
              <a:t>start.py</a:t>
            </a:r>
            <a:endParaRPr lang="en-US" dirty="0"/>
          </a:p>
          <a:p>
            <a:r>
              <a:rPr lang="en-US" dirty="0"/>
              <a:t>Setup a fake chunk to overwrite a string</a:t>
            </a:r>
          </a:p>
          <a:p>
            <a:r>
              <a:rPr lang="en-US" b="1" i="1" dirty="0" err="1"/>
              <a:t>important_string</a:t>
            </a:r>
            <a:r>
              <a:rPr lang="en-US" b="1" i="1" dirty="0"/>
              <a:t> </a:t>
            </a:r>
            <a:r>
              <a:rPr lang="en-US" dirty="0"/>
              <a:t>is at ﻿</a:t>
            </a:r>
            <a:r>
              <a:rPr lang="en-US" b="1" dirty="0"/>
              <a:t>0x601080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﻿0x404060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  <p:pic>
        <p:nvPicPr>
          <p:cNvPr id="6" name="Picture 5" descr="Allocate the filler chunk in fd poision attack">
            <a:extLst>
              <a:ext uri="{FF2B5EF4-FFF2-40B4-BE49-F238E27FC236}">
                <a16:creationId xmlns:a16="http://schemas.microsoft.com/office/drawing/2014/main" id="{0EB44BCF-5F29-F042-B9AE-4B6EDBEF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  <p:pic>
        <p:nvPicPr>
          <p:cNvPr id="4" name="Picture 3" descr="Allocate the chunk and overwrite the data inside ofit">
            <a:extLst>
              <a:ext uri="{FF2B5EF4-FFF2-40B4-BE49-F238E27FC236}">
                <a16:creationId xmlns:a16="http://schemas.microsoft.com/office/drawing/2014/main" id="{D857E359-E74E-B544-840A-85464DF8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90" y="262632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</a:t>
            </a:r>
          </a:p>
          <a:p>
            <a:r>
              <a:rPr lang="en-US" b="1" dirty="0" err="1"/>
              <a:t>Fastbin</a:t>
            </a:r>
            <a:r>
              <a:rPr lang="en-US" b="1" dirty="0"/>
              <a:t>: </a:t>
            </a:r>
            <a:endParaRPr lang="en-US" dirty="0"/>
          </a:p>
          <a:p>
            <a:pPr lvl="1"/>
            <a:r>
              <a:rPr lang="en-US" dirty="0"/>
              <a:t>Adds two sanity checks on the chunks size and </a:t>
            </a:r>
            <a:r>
              <a:rPr lang="en-US" dirty="0" err="1"/>
              <a:t>nextsize</a:t>
            </a:r>
            <a:endParaRPr lang="en-US" dirty="0"/>
          </a:p>
          <a:p>
            <a:pPr lvl="1"/>
            <a:r>
              <a:rPr lang="en-US" dirty="0"/>
              <a:t>Extra slides for using the </a:t>
            </a:r>
            <a:r>
              <a:rPr lang="en-US" dirty="0" err="1"/>
              <a:t>fastbin</a:t>
            </a:r>
            <a:r>
              <a:rPr lang="en-US" dirty="0"/>
              <a:t>!</a:t>
            </a:r>
          </a:p>
          <a:p>
            <a:r>
              <a:rPr lang="en-US" b="1" dirty="0"/>
              <a:t>Pointer Mangling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1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86FD6-C0B3-4C65-97DE-0DB677CF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58844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</a:t>
            </a:r>
          </a:p>
          <a:p>
            <a:endParaRPr lang="en-US" dirty="0"/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DB248B0D-2944-B845-89EE-B194CBEF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50" y="2761761"/>
            <a:ext cx="6768826" cy="16414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Chunk Change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013-DD2F-F84A-BF91-21A0E8FB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Tricks to the Trade – </a:t>
            </a:r>
            <a:r>
              <a:rPr lang="en-US" dirty="0" err="1"/>
              <a:t>Fastbin</a:t>
            </a:r>
            <a:r>
              <a:rPr lang="en-US" dirty="0"/>
              <a:t> Hook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0EA-EE41-5946-AC56-47C042C1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r>
              <a:rPr lang="en-US" dirty="0"/>
              <a:t> with </a:t>
            </a:r>
            <a:r>
              <a:rPr lang="en-US" dirty="0" err="1"/>
              <a:t>fastbin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There’s a size check! How is this possible? </a:t>
            </a:r>
          </a:p>
          <a:p>
            <a:r>
              <a:rPr lang="en-US" dirty="0"/>
              <a:t>All </a:t>
            </a:r>
            <a:r>
              <a:rPr lang="en-US" dirty="0" err="1"/>
              <a:t>LibC</a:t>
            </a:r>
            <a:r>
              <a:rPr lang="en-US" dirty="0"/>
              <a:t> memory addresses start with </a:t>
            </a:r>
            <a:r>
              <a:rPr lang="en-US" i="1" dirty="0"/>
              <a:t>0x7f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Magically , this is a valid chunk size!</a:t>
            </a:r>
          </a:p>
          <a:p>
            <a:r>
              <a:rPr lang="en-US" dirty="0"/>
              <a:t>Where would you find this though? </a:t>
            </a:r>
          </a:p>
          <a:p>
            <a:pPr lvl="1"/>
            <a:r>
              <a:rPr lang="en-US" i="1" dirty="0"/>
              <a:t>Misaligning</a:t>
            </a:r>
            <a:r>
              <a:rPr lang="en-US" dirty="0"/>
              <a:t>! Who says we cannot do that!?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80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</a:t>
            </a:r>
          </a:p>
          <a:p>
            <a:r>
              <a:rPr lang="en-US" b="1" dirty="0" err="1"/>
              <a:t>Fastbin</a:t>
            </a:r>
            <a:endParaRPr lang="en-US" dirty="0"/>
          </a:p>
          <a:p>
            <a:r>
              <a:rPr lang="en-US" b="1" dirty="0"/>
              <a:t>Pointer Mangling:</a:t>
            </a:r>
            <a:endParaRPr lang="en-US" dirty="0"/>
          </a:p>
          <a:p>
            <a:pPr lvl="1"/>
            <a:r>
              <a:rPr lang="en-US" dirty="0"/>
              <a:t>Brief overview...</a:t>
            </a:r>
          </a:p>
          <a:p>
            <a:pPr lvl="1"/>
            <a:r>
              <a:rPr lang="en-US" dirty="0"/>
              <a:t>Again, more slides in here if you want to learn more!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7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LIFO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allocatable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Leaks from ‘fd’ pointers are not necessarily a heap leak: </a:t>
            </a:r>
          </a:p>
          <a:p>
            <a:pPr lvl="1"/>
            <a:r>
              <a:rPr lang="en-US" dirty="0"/>
              <a:t>Possible with </a:t>
            </a:r>
            <a:r>
              <a:rPr lang="en-US" i="1" dirty="0"/>
              <a:t>heap feng shui</a:t>
            </a:r>
            <a:r>
              <a:rPr lang="en-US" dirty="0"/>
              <a:t> to get information leak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7F63-77A6-2342-8D4D-55C8DCB2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C2DD-EFD0-C041-A305-1CB8190A9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Technique is 🔥, even with partial mitigations</a:t>
            </a:r>
          </a:p>
          <a:p>
            <a:r>
              <a:rPr lang="en-US" dirty="0"/>
              <a:t>Perfect for simple </a:t>
            </a:r>
            <a:r>
              <a:rPr lang="en-US" dirty="0" err="1"/>
              <a:t>pwnables</a:t>
            </a:r>
            <a:endParaRPr lang="en-US" dirty="0"/>
          </a:p>
          <a:p>
            <a:r>
              <a:rPr lang="en-US" dirty="0"/>
              <a:t>Usable on real applications with heap leak!</a:t>
            </a:r>
          </a:p>
        </p:txBody>
      </p:sp>
      <p:pic>
        <p:nvPicPr>
          <p:cNvPr id="1026" name="Picture 2" descr="Kermit Sipping Tea - The Daily Tar Heel">
            <a:extLst>
              <a:ext uri="{FF2B5EF4-FFF2-40B4-BE49-F238E27FC236}">
                <a16:creationId xmlns:a16="http://schemas.microsoft.com/office/drawing/2014/main" id="{B5186963-F825-D743-98BD-D42B9A6B9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8" r="6588" b="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241461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484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2161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4948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46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 with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ASLR is turned </a:t>
            </a:r>
            <a:r>
              <a:rPr lang="en-US" b="1" i="1" dirty="0"/>
              <a:t>off</a:t>
            </a:r>
            <a:r>
              <a:rPr lang="en-US" dirty="0"/>
              <a:t>  for this challenge</a:t>
            </a:r>
          </a:p>
          <a:p>
            <a:r>
              <a:rPr lang="en-US" dirty="0" err="1"/>
              <a:t>GLibC</a:t>
            </a:r>
            <a:r>
              <a:rPr lang="en-US" dirty="0"/>
              <a:t> 2.32 with pointer mangling mitigations</a:t>
            </a:r>
          </a:p>
          <a:p>
            <a:r>
              <a:rPr lang="en-US" dirty="0"/>
              <a:t>Use </a:t>
            </a:r>
            <a:r>
              <a:rPr lang="en-US" i="1" dirty="0" err="1"/>
              <a:t>encode_ptr</a:t>
            </a:r>
            <a:r>
              <a:rPr lang="en-US" i="1" dirty="0"/>
              <a:t> </a:t>
            </a:r>
            <a:r>
              <a:rPr lang="en-US" dirty="0"/>
              <a:t>function to do the encoding</a:t>
            </a:r>
          </a:p>
          <a:p>
            <a:r>
              <a:rPr lang="en-US" dirty="0"/>
              <a:t>Everything else is the same: </a:t>
            </a:r>
          </a:p>
          <a:p>
            <a:pPr lvl="1"/>
            <a:r>
              <a:rPr lang="en-US" dirty="0" err="1"/>
              <a:t>fd_poison</a:t>
            </a:r>
            <a:r>
              <a:rPr lang="en-US" dirty="0"/>
              <a:t>-&gt;exercise1</a:t>
            </a:r>
          </a:p>
          <a:p>
            <a:pPr lvl="1"/>
            <a:r>
              <a:rPr lang="en-US" dirty="0"/>
              <a:t>Setup a fake chunk to overwrite a string</a:t>
            </a:r>
          </a:p>
          <a:p>
            <a:pPr lvl="1"/>
            <a:r>
              <a:rPr lang="en-US" dirty="0"/>
              <a:t>String is at ﻿</a:t>
            </a:r>
            <a:r>
              <a:rPr lang="en-US" b="1" dirty="0"/>
              <a:t>0x601080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6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40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But… we need to mangle!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23354487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</a:t>
            </a:r>
            <a:br>
              <a:rPr lang="en-US" dirty="0"/>
            </a:br>
            <a:r>
              <a:rPr lang="en-US" dirty="0"/>
              <a:t>(Original)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12971513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Need to Mangle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i="1" dirty="0" err="1"/>
              <a:t>Important_string</a:t>
            </a:r>
            <a:r>
              <a:rPr lang="en-US" i="1" dirty="0"/>
              <a:t> </a:t>
            </a:r>
            <a:r>
              <a:rPr lang="en-US" dirty="0"/>
              <a:t>address will be </a:t>
            </a:r>
            <a:r>
              <a:rPr lang="en-US" dirty="0" err="1"/>
              <a:t>unmangled</a:t>
            </a:r>
            <a:r>
              <a:rPr lang="en-US" dirty="0"/>
              <a:t>, resulting in a crash or abort…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now what?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3BA6D-CF10-DD4B-B177-82EFF23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30" y="2772371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0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705163" y="1749995"/>
            <a:ext cx="23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﻿0x6022a0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500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Shift Step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848299" y="245297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848299" y="289312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3093497" y="2385294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0x404060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553705" y="2760753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 = ﻿0x6022a0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0CB1851C-9CB9-F24B-A688-2E6B6AA6F5D9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24270351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XOR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174384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﻿0x404060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40248" y="3093626"/>
            <a:ext cx="208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0x000602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149401" y="280098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 ﻿﻿0x404662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495114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659512" y="3809037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2B293-60B1-E442-8CDD-9D099E55113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B206D5-3A42-B947-B322-10EF17805171}"/>
              </a:ext>
            </a:extLst>
          </p:cNvPr>
          <p:cNvCxnSpPr>
            <a:cxnSpLocks/>
          </p:cNvCxnSpPr>
          <p:nvPr/>
        </p:nvCxnSpPr>
        <p:spPr>
          <a:xfrm>
            <a:off x="3613378" y="358015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4">
            <a:extLst>
              <a:ext uri="{FF2B5EF4-FFF2-40B4-BE49-F238E27FC236}">
                <a16:creationId xmlns:a16="http://schemas.microsoft.com/office/drawing/2014/main" id="{EAF44559-C283-2B4B-A428-6E65802DA81D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30245271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Mangled!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i="1" dirty="0"/>
              <a:t>Mangle</a:t>
            </a:r>
            <a:r>
              <a:rPr lang="en-US" dirty="0"/>
              <a:t> address of </a:t>
            </a:r>
            <a:r>
              <a:rPr lang="en-US" i="1" dirty="0" err="1"/>
              <a:t>important_string</a:t>
            </a:r>
            <a:r>
              <a:rPr lang="en-US" dirty="0"/>
              <a:t> with location of the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C9C4E-9AED-044D-941F-A57F5D8C5ADE}"/>
              </a:ext>
            </a:extLst>
          </p:cNvPr>
          <p:cNvSpPr txBox="1"/>
          <p:nvPr/>
        </p:nvSpPr>
        <p:spPr>
          <a:xfrm>
            <a:off x="3143885" y="3646325"/>
            <a:ext cx="14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Mangled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086435-4C04-4F46-AE23-E096A8AE57F7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0" cy="611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9392AA-147C-E74A-B78C-3E827F46416B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6517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23704-0C62-764A-98CD-816D3ABE59C6}"/>
              </a:ext>
            </a:extLst>
          </p:cNvPr>
          <p:cNvCxnSpPr>
            <a:cxnSpLocks/>
          </p:cNvCxnSpPr>
          <p:nvPr/>
        </p:nvCxnSpPr>
        <p:spPr>
          <a:xfrm flipV="1">
            <a:off x="3367569" y="3000971"/>
            <a:ext cx="0" cy="4512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3C7ED8-DD41-D648-B238-B4D317AC83C4}"/>
              </a:ext>
            </a:extLst>
          </p:cNvPr>
          <p:cNvSpPr txBox="1"/>
          <p:nvPr/>
        </p:nvSpPr>
        <p:spPr>
          <a:xfrm>
            <a:off x="2860308" y="2631639"/>
            <a:ext cx="16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Encrypted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075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– What If?</a:t>
            </a:r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55" y="1236541"/>
            <a:ext cx="4695689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4" name="Picture 3" descr="Allocate the filler chunk in fd poision attack">
            <a:extLst>
              <a:ext uri="{FF2B5EF4-FFF2-40B4-BE49-F238E27FC236}">
                <a16:creationId xmlns:a16="http://schemas.microsoft.com/office/drawing/2014/main" id="{0C7F2F3E-DB83-5546-8D5C-E75C9FF9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61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5" name="Picture 4" descr="Allocate the chunk and overwrite the data inside ofit">
            <a:extLst>
              <a:ext uri="{FF2B5EF4-FFF2-40B4-BE49-F238E27FC236}">
                <a16:creationId xmlns:a16="http://schemas.microsoft.com/office/drawing/2014/main" id="{FC340DCB-7D2F-8A47-8F32-D238BE54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37" y="300097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87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2511</Words>
  <Application>Microsoft Macintosh PowerPoint</Application>
  <PresentationFormat>On-screen Show (16:9)</PresentationFormat>
  <Paragraphs>456</Paragraphs>
  <Slides>82</Slides>
  <Notes>8</Notes>
  <HiddenSlides>41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Avenir Book</vt:lpstr>
      <vt:lpstr>Avenir Medium</vt:lpstr>
      <vt:lpstr>Calibri</vt:lpstr>
      <vt:lpstr>SI Presentation Template 2016</vt:lpstr>
      <vt:lpstr>Heap Exploitation</vt:lpstr>
      <vt:lpstr>Fd Poisoning</vt:lpstr>
      <vt:lpstr>Overview</vt:lpstr>
      <vt:lpstr>TCache – Chunk (Review)</vt:lpstr>
      <vt:lpstr>TCache Bins (Review)</vt:lpstr>
      <vt:lpstr>TCache Bins 2 (Review)</vt:lpstr>
      <vt:lpstr>TCache Bins – Issues  (Review) </vt:lpstr>
      <vt:lpstr>TCache – What If?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Requirements</vt:lpstr>
      <vt:lpstr>Drawbacks</vt:lpstr>
      <vt:lpstr>Typical Setup</vt:lpstr>
      <vt:lpstr>Leaks – Know Thy Data Structures (TCache)</vt:lpstr>
      <vt:lpstr>Tricks to the Trade - Counts</vt:lpstr>
      <vt:lpstr>Debugging Tips - Commands</vt:lpstr>
      <vt:lpstr>Exercise 1</vt:lpstr>
      <vt:lpstr>After First Malloc</vt:lpstr>
      <vt:lpstr>Vulnerability</vt:lpstr>
      <vt:lpstr>Controlling Fd Pointer</vt:lpstr>
      <vt:lpstr>Fd Pointer to Important String</vt:lpstr>
      <vt:lpstr>Malloc # 2 – Filler</vt:lpstr>
      <vt:lpstr>Malloc # 3 – Overwrite!</vt:lpstr>
      <vt:lpstr>Beyond the Basics</vt:lpstr>
      <vt:lpstr>Only Differences (practically) </vt:lpstr>
      <vt:lpstr>Code Review!</vt:lpstr>
      <vt:lpstr>Code Review – answer!</vt:lpstr>
      <vt:lpstr>Fastbin Chunk Change</vt:lpstr>
      <vt:lpstr>Tricks to the Trade – Fastbin Hook Overwrite</vt:lpstr>
      <vt:lpstr>__malloc_hook Misalign Chunk</vt:lpstr>
      <vt:lpstr>Beyond the Basics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Conclusion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Mangling In Practice</vt:lpstr>
      <vt:lpstr>Defeating Pointer Mangling</vt:lpstr>
      <vt:lpstr>Exercise 1 with Mangling</vt:lpstr>
      <vt:lpstr>Vulnerability</vt:lpstr>
      <vt:lpstr>After First Malloc</vt:lpstr>
      <vt:lpstr>Controlling Fd Pointer</vt:lpstr>
      <vt:lpstr>Fd Pointer to Important String (Original)</vt:lpstr>
      <vt:lpstr>Fd Pointer to Important String Need to Mangle</vt:lpstr>
      <vt:lpstr>Pointer Mangling  </vt:lpstr>
      <vt:lpstr>Pointer Mangling – Shift Step </vt:lpstr>
      <vt:lpstr>Pointer Mangling – XOR Step</vt:lpstr>
      <vt:lpstr>Fd Pointer to Important String Mangled!</vt:lpstr>
      <vt:lpstr>Malloc # 2 – Filler</vt:lpstr>
      <vt:lpstr>Malloc # 3 – Overwrite!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48</cp:revision>
  <dcterms:created xsi:type="dcterms:W3CDTF">2021-03-28T02:04:12Z</dcterms:created>
  <dcterms:modified xsi:type="dcterms:W3CDTF">2021-07-29T21:20:52Z</dcterms:modified>
</cp:coreProperties>
</file>