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2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29" r:id="rId12"/>
    <p:sldId id="330" r:id="rId13"/>
    <p:sldId id="331" r:id="rId14"/>
    <p:sldId id="332" r:id="rId15"/>
    <p:sldId id="335" r:id="rId16"/>
    <p:sldId id="333" r:id="rId17"/>
    <p:sldId id="334" r:id="rId18"/>
    <p:sldId id="336" r:id="rId19"/>
    <p:sldId id="339" r:id="rId20"/>
    <p:sldId id="337" r:id="rId21"/>
    <p:sldId id="338" r:id="rId22"/>
    <p:sldId id="373" r:id="rId23"/>
    <p:sldId id="432" r:id="rId24"/>
    <p:sldId id="341" r:id="rId25"/>
    <p:sldId id="405" r:id="rId26"/>
    <p:sldId id="342" r:id="rId27"/>
    <p:sldId id="522" r:id="rId28"/>
    <p:sldId id="343" r:id="rId29"/>
    <p:sldId id="523" r:id="rId30"/>
    <p:sldId id="524" r:id="rId31"/>
    <p:sldId id="344" r:id="rId32"/>
    <p:sldId id="345" r:id="rId33"/>
    <p:sldId id="346" r:id="rId34"/>
    <p:sldId id="349" r:id="rId35"/>
    <p:sldId id="350" r:id="rId36"/>
    <p:sldId id="351" r:id="rId37"/>
    <p:sldId id="353" r:id="rId38"/>
    <p:sldId id="512" r:id="rId39"/>
    <p:sldId id="352" r:id="rId40"/>
    <p:sldId id="354" r:id="rId41"/>
    <p:sldId id="355" r:id="rId42"/>
    <p:sldId id="357" r:id="rId43"/>
    <p:sldId id="358" r:id="rId44"/>
    <p:sldId id="359" r:id="rId45"/>
    <p:sldId id="360" r:id="rId46"/>
    <p:sldId id="361" r:id="rId47"/>
    <p:sldId id="433" r:id="rId48"/>
    <p:sldId id="362" r:id="rId49"/>
    <p:sldId id="363" r:id="rId50"/>
    <p:sldId id="364" r:id="rId51"/>
    <p:sldId id="365" r:id="rId52"/>
    <p:sldId id="488" r:id="rId53"/>
    <p:sldId id="513" r:id="rId54"/>
    <p:sldId id="380" r:id="rId55"/>
    <p:sldId id="381" r:id="rId56"/>
    <p:sldId id="382" r:id="rId57"/>
    <p:sldId id="414" r:id="rId58"/>
    <p:sldId id="366" r:id="rId59"/>
    <p:sldId id="367" r:id="rId60"/>
    <p:sldId id="507" r:id="rId61"/>
    <p:sldId id="509" r:id="rId62"/>
    <p:sldId id="508" r:id="rId63"/>
    <p:sldId id="409" r:id="rId64"/>
    <p:sldId id="505" r:id="rId65"/>
    <p:sldId id="368" r:id="rId66"/>
    <p:sldId id="369" r:id="rId67"/>
    <p:sldId id="420" r:id="rId68"/>
    <p:sldId id="375" r:id="rId69"/>
    <p:sldId id="372" r:id="rId70"/>
    <p:sldId id="418" r:id="rId71"/>
    <p:sldId id="514" r:id="rId72"/>
    <p:sldId id="376" r:id="rId73"/>
    <p:sldId id="489" r:id="rId74"/>
    <p:sldId id="379" r:id="rId75"/>
    <p:sldId id="378" r:id="rId76"/>
    <p:sldId id="383" r:id="rId77"/>
    <p:sldId id="377" r:id="rId78"/>
    <p:sldId id="421" r:id="rId79"/>
    <p:sldId id="422" r:id="rId80"/>
    <p:sldId id="423" r:id="rId81"/>
    <p:sldId id="424" r:id="rId82"/>
    <p:sldId id="425" r:id="rId83"/>
    <p:sldId id="370" r:id="rId84"/>
    <p:sldId id="386" r:id="rId85"/>
    <p:sldId id="486" r:id="rId86"/>
    <p:sldId id="387" r:id="rId87"/>
    <p:sldId id="389" r:id="rId88"/>
    <p:sldId id="388" r:id="rId89"/>
    <p:sldId id="390" r:id="rId90"/>
    <p:sldId id="415" r:id="rId91"/>
    <p:sldId id="406" r:id="rId92"/>
    <p:sldId id="407" r:id="rId93"/>
    <p:sldId id="410" r:id="rId94"/>
    <p:sldId id="411" r:id="rId95"/>
    <p:sldId id="416" r:id="rId96"/>
    <p:sldId id="412" r:id="rId97"/>
    <p:sldId id="413" r:id="rId98"/>
    <p:sldId id="506" r:id="rId99"/>
    <p:sldId id="283" r:id="rId100"/>
    <p:sldId id="442" r:id="rId101"/>
    <p:sldId id="443" r:id="rId102"/>
    <p:sldId id="440" r:id="rId103"/>
    <p:sldId id="441" r:id="rId104"/>
    <p:sldId id="384" r:id="rId105"/>
    <p:sldId id="295" r:id="rId106"/>
    <p:sldId id="444" r:id="rId107"/>
    <p:sldId id="445" r:id="rId108"/>
    <p:sldId id="446" r:id="rId109"/>
    <p:sldId id="447" r:id="rId110"/>
    <p:sldId id="448" r:id="rId111"/>
    <p:sldId id="385" r:id="rId112"/>
    <p:sldId id="510" r:id="rId113"/>
    <p:sldId id="511" r:id="rId114"/>
    <p:sldId id="408" r:id="rId115"/>
    <p:sldId id="503" r:id="rId116"/>
    <p:sldId id="454" r:id="rId117"/>
    <p:sldId id="459" r:id="rId118"/>
    <p:sldId id="455" r:id="rId119"/>
    <p:sldId id="461" r:id="rId120"/>
    <p:sldId id="457" r:id="rId121"/>
    <p:sldId id="458" r:id="rId122"/>
    <p:sldId id="450" r:id="rId123"/>
    <p:sldId id="449" r:id="rId124"/>
    <p:sldId id="504" r:id="rId125"/>
    <p:sldId id="462" r:id="rId126"/>
    <p:sldId id="463" r:id="rId127"/>
    <p:sldId id="464" r:id="rId128"/>
    <p:sldId id="465" r:id="rId129"/>
    <p:sldId id="467" r:id="rId130"/>
    <p:sldId id="426" r:id="rId131"/>
    <p:sldId id="430" r:id="rId132"/>
    <p:sldId id="431" r:id="rId133"/>
    <p:sldId id="490" r:id="rId134"/>
    <p:sldId id="391" r:id="rId135"/>
    <p:sldId id="394" r:id="rId136"/>
    <p:sldId id="393" r:id="rId137"/>
    <p:sldId id="392" r:id="rId138"/>
    <p:sldId id="402" r:id="rId139"/>
    <p:sldId id="521" r:id="rId140"/>
    <p:sldId id="371" r:id="rId1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7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44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2.svg"/><Relationship Id="rId1" Type="http://schemas.openxmlformats.org/officeDocument/2006/relationships/image" Target="../media/image29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svg"/><Relationship Id="rId1" Type="http://schemas.openxmlformats.org/officeDocument/2006/relationships/image" Target="../media/image15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2.svg"/><Relationship Id="rId1" Type="http://schemas.openxmlformats.org/officeDocument/2006/relationships/image" Target="../media/image29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svg"/><Relationship Id="rId1" Type="http://schemas.openxmlformats.org/officeDocument/2006/relationships/image" Target="../media/image15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4"/>
      <dgm:spPr/>
    </dgm:pt>
    <dgm:pt modelId="{32514FE3-BB1B-5D40-A581-7BAB238B03D7}" type="pres">
      <dgm:prSet presAssocID="{D6018FED-5829-472E-8EA9-969AA8BB73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4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4"/>
      <dgm:spPr/>
    </dgm:pt>
    <dgm:pt modelId="{86DA9475-DE47-D94B-85DD-D9CA9354A36E}" type="pres">
      <dgm:prSet presAssocID="{5DDA5FE4-BAA2-4770-9FEB-F4DD4F746E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4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4"/>
      <dgm:spPr/>
    </dgm:pt>
    <dgm:pt modelId="{68476FE3-C60B-7245-8073-FB7AA477FB69}" type="pres">
      <dgm:prSet presAssocID="{8D966A91-2483-4288-BCF3-73E7AEA706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4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2" presStyleCnt="4"/>
      <dgm:spPr/>
    </dgm:pt>
    <dgm:pt modelId="{24B34883-1E66-7340-908C-660C94E5C541}" type="pres">
      <dgm:prSet presAssocID="{3FC1FAEA-9254-8E43-A02F-6D19EA9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F7315B98-2F23-0040-89D7-5B44D3EA0A88}" srcId="{B33B7FF3-3092-496D-94E0-F91D767F80B7}" destId="{3FC1FAEA-9254-8E43-A02F-6D19EA9A724E}" srcOrd="3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  <dgm:cxn modelId="{2725F762-9774-C946-B9CF-E8785433ACED}" type="presParOf" srcId="{0A36477E-829D-7C45-BC45-7B0C66927B69}" destId="{A577E81D-28C2-4444-8BF5-05CEC03F370B}" srcOrd="11" destOrd="0" presId="urn:microsoft.com/office/officeart/2005/8/layout/list1"/>
    <dgm:cxn modelId="{E36ED587-AC56-C946-97BA-20CF55E92921}" type="presParOf" srcId="{0A36477E-829D-7C45-BC45-7B0C66927B69}" destId="{8542EA0D-99C9-E248-8D41-2EA9B1663913}" srcOrd="12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13" destOrd="0" presId="urn:microsoft.com/office/officeart/2005/8/layout/list1"/>
    <dgm:cxn modelId="{2C63EDB2-51C7-B348-953F-F27684720FAE}" type="presParOf" srcId="{0A36477E-829D-7C45-BC45-7B0C66927B69}" destId="{18009CED-0F67-794B-9D4B-4658AF0F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Nathan Kirkland</a:t>
          </a:r>
        </a:p>
      </dsp:txBody>
      <dsp:txXfrm>
        <a:off x="420274" y="73330"/>
        <a:ext cx="5468812" cy="479482"/>
      </dsp:txXfrm>
    </dsp:sp>
    <dsp:sp modelId="{FCE35D05-EB2D-D84B-A50A-9DA15F20B7CE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Dolan</a:t>
          </a:r>
        </a:p>
      </dsp:txBody>
      <dsp:txXfrm>
        <a:off x="420274" y="889811"/>
        <a:ext cx="5468812" cy="479482"/>
      </dsp:txXfrm>
    </dsp:sp>
    <dsp:sp modelId="{613732CC-BE76-7342-A351-928901942707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Zach </a:t>
          </a:r>
          <a:r>
            <a:rPr lang="en-US" sz="1800" kern="1200" dirty="0" err="1"/>
            <a:t>Minneker</a:t>
          </a:r>
          <a:r>
            <a:rPr lang="en-US" sz="1800" kern="1200" dirty="0"/>
            <a:t> </a:t>
          </a:r>
        </a:p>
      </dsp:txBody>
      <dsp:txXfrm>
        <a:off x="420274" y="1706291"/>
        <a:ext cx="5468812" cy="479482"/>
      </dsp:txXfrm>
    </dsp:sp>
    <dsp:sp modelId="{18009CED-0F67-794B-9D4B-4658AF0F7D8C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Kevin Choi</a:t>
          </a:r>
        </a:p>
      </dsp:txBody>
      <dsp:txXfrm>
        <a:off x="420274" y="2522771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6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6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6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issues with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FC48CF-3BB2-0C42-AE5B-9957AA1E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BD22D3A-3CE3-954F-ABEF-8070C5B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628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4487</Words>
  <Application>Microsoft Macintosh PowerPoint</Application>
  <PresentationFormat>On-screen Show (16:9)</PresentationFormat>
  <Paragraphs>720</Paragraphs>
  <Slides>140</Slides>
  <Notes>8</Notes>
  <HiddenSlides>20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6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 is a bin?</vt:lpstr>
      <vt:lpstr>What’s Important?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– Exercise1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Challenge – Exercise2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Malloc &amp; Free Ordering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72</cp:revision>
  <dcterms:created xsi:type="dcterms:W3CDTF">2021-04-29T02:47:01Z</dcterms:created>
  <dcterms:modified xsi:type="dcterms:W3CDTF">2021-07-22T22:14:50Z</dcterms:modified>
</cp:coreProperties>
</file>