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9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73" r:id="rId16"/>
    <p:sldId id="432" r:id="rId17"/>
    <p:sldId id="341" r:id="rId18"/>
    <p:sldId id="405" r:id="rId19"/>
    <p:sldId id="342" r:id="rId20"/>
    <p:sldId id="343" r:id="rId21"/>
    <p:sldId id="347" r:id="rId22"/>
    <p:sldId id="344" r:id="rId23"/>
    <p:sldId id="345" r:id="rId24"/>
    <p:sldId id="346" r:id="rId25"/>
    <p:sldId id="349" r:id="rId26"/>
    <p:sldId id="350" r:id="rId27"/>
    <p:sldId id="351" r:id="rId28"/>
    <p:sldId id="353" r:id="rId29"/>
    <p:sldId id="352" r:id="rId30"/>
    <p:sldId id="354" r:id="rId31"/>
    <p:sldId id="355" r:id="rId32"/>
    <p:sldId id="357" r:id="rId33"/>
    <p:sldId id="358" r:id="rId34"/>
    <p:sldId id="359" r:id="rId35"/>
    <p:sldId id="360" r:id="rId36"/>
    <p:sldId id="361" r:id="rId37"/>
    <p:sldId id="433" r:id="rId38"/>
    <p:sldId id="362" r:id="rId39"/>
    <p:sldId id="363" r:id="rId40"/>
    <p:sldId id="364" r:id="rId41"/>
    <p:sldId id="365" r:id="rId42"/>
    <p:sldId id="488" r:id="rId43"/>
    <p:sldId id="380" r:id="rId44"/>
    <p:sldId id="381" r:id="rId45"/>
    <p:sldId id="382" r:id="rId46"/>
    <p:sldId id="414" r:id="rId47"/>
    <p:sldId id="366" r:id="rId48"/>
    <p:sldId id="367" r:id="rId49"/>
    <p:sldId id="507" r:id="rId50"/>
    <p:sldId id="509" r:id="rId51"/>
    <p:sldId id="508" r:id="rId52"/>
    <p:sldId id="409" r:id="rId53"/>
    <p:sldId id="505" r:id="rId54"/>
    <p:sldId id="368" r:id="rId55"/>
    <p:sldId id="420" r:id="rId56"/>
    <p:sldId id="369" r:id="rId57"/>
    <p:sldId id="375" r:id="rId58"/>
    <p:sldId id="372" r:id="rId59"/>
    <p:sldId id="418" r:id="rId60"/>
    <p:sldId id="376" r:id="rId61"/>
    <p:sldId id="489" r:id="rId62"/>
    <p:sldId id="379" r:id="rId63"/>
    <p:sldId id="378" r:id="rId64"/>
    <p:sldId id="383" r:id="rId65"/>
    <p:sldId id="377" r:id="rId66"/>
    <p:sldId id="421" r:id="rId67"/>
    <p:sldId id="422" r:id="rId68"/>
    <p:sldId id="423" r:id="rId69"/>
    <p:sldId id="424" r:id="rId70"/>
    <p:sldId id="425" r:id="rId71"/>
    <p:sldId id="370" r:id="rId72"/>
    <p:sldId id="386" r:id="rId73"/>
    <p:sldId id="486" r:id="rId74"/>
    <p:sldId id="387" r:id="rId75"/>
    <p:sldId id="389" r:id="rId76"/>
    <p:sldId id="388" r:id="rId77"/>
    <p:sldId id="390" r:id="rId78"/>
    <p:sldId id="415" r:id="rId79"/>
    <p:sldId id="406" r:id="rId80"/>
    <p:sldId id="407" r:id="rId81"/>
    <p:sldId id="410" r:id="rId82"/>
    <p:sldId id="411" r:id="rId83"/>
    <p:sldId id="416" r:id="rId84"/>
    <p:sldId id="412" r:id="rId85"/>
    <p:sldId id="413" r:id="rId86"/>
    <p:sldId id="506" r:id="rId87"/>
    <p:sldId id="283" r:id="rId88"/>
    <p:sldId id="442" r:id="rId89"/>
    <p:sldId id="443" r:id="rId90"/>
    <p:sldId id="440" r:id="rId91"/>
    <p:sldId id="441" r:id="rId92"/>
    <p:sldId id="384" r:id="rId93"/>
    <p:sldId id="295" r:id="rId94"/>
    <p:sldId id="444" r:id="rId95"/>
    <p:sldId id="445" r:id="rId96"/>
    <p:sldId id="446" r:id="rId97"/>
    <p:sldId id="447" r:id="rId98"/>
    <p:sldId id="448" r:id="rId99"/>
    <p:sldId id="385" r:id="rId100"/>
    <p:sldId id="510" r:id="rId101"/>
    <p:sldId id="511" r:id="rId102"/>
    <p:sldId id="408" r:id="rId103"/>
    <p:sldId id="503" r:id="rId104"/>
    <p:sldId id="454" r:id="rId105"/>
    <p:sldId id="459" r:id="rId106"/>
    <p:sldId id="455" r:id="rId107"/>
    <p:sldId id="461" r:id="rId108"/>
    <p:sldId id="457" r:id="rId109"/>
    <p:sldId id="458" r:id="rId110"/>
    <p:sldId id="450" r:id="rId111"/>
    <p:sldId id="449" r:id="rId112"/>
    <p:sldId id="504" r:id="rId113"/>
    <p:sldId id="462" r:id="rId114"/>
    <p:sldId id="463" r:id="rId115"/>
    <p:sldId id="464" r:id="rId116"/>
    <p:sldId id="465" r:id="rId117"/>
    <p:sldId id="467" r:id="rId118"/>
    <p:sldId id="426" r:id="rId119"/>
    <p:sldId id="430" r:id="rId120"/>
    <p:sldId id="431" r:id="rId121"/>
    <p:sldId id="490" r:id="rId122"/>
    <p:sldId id="391" r:id="rId123"/>
    <p:sldId id="394" r:id="rId124"/>
    <p:sldId id="393" r:id="rId125"/>
    <p:sldId id="392" r:id="rId126"/>
    <p:sldId id="402" r:id="rId127"/>
    <p:sldId id="371" r:id="rId1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0" autoAdjust="0"/>
    <p:restoredTop sz="84926" autoAdjust="0"/>
  </p:normalViewPr>
  <p:slideViewPr>
    <p:cSldViewPr snapToGrid="0" snapToObjects="1">
      <p:cViewPr varScale="1">
        <p:scale>
          <a:sx n="148" d="100"/>
          <a:sy n="148" d="100"/>
        </p:scale>
        <p:origin x="20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9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 (FIFO)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Singly linked list of pointers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C403EB-BB12-F943-8C56-1CA0AFCF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40" y="1057777"/>
            <a:ext cx="4065289" cy="28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3848</Words>
  <Application>Microsoft Macintosh PowerPoint</Application>
  <PresentationFormat>On-screen Show (16:9)</PresentationFormat>
  <Paragraphs>641</Paragraphs>
  <Slides>127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2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- golf2</vt:lpstr>
      <vt:lpstr>Solution – FIFO 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Solution – LIFO 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17</cp:revision>
  <dcterms:created xsi:type="dcterms:W3CDTF">2021-04-25T18:51:09Z</dcterms:created>
  <dcterms:modified xsi:type="dcterms:W3CDTF">2021-04-28T06:19:21Z</dcterms:modified>
</cp:coreProperties>
</file>