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07" r:id="rId13"/>
    <p:sldId id="527" r:id="rId14"/>
    <p:sldId id="509" r:id="rId15"/>
    <p:sldId id="511" r:id="rId16"/>
    <p:sldId id="512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26" r:id="rId28"/>
    <p:sldId id="504" r:id="rId29"/>
    <p:sldId id="505" r:id="rId30"/>
    <p:sldId id="525" r:id="rId31"/>
    <p:sldId id="536" r:id="rId32"/>
    <p:sldId id="537" r:id="rId33"/>
    <p:sldId id="531" r:id="rId34"/>
    <p:sldId id="532" r:id="rId35"/>
    <p:sldId id="533" r:id="rId36"/>
    <p:sldId id="535" r:id="rId37"/>
    <p:sldId id="538" r:id="rId38"/>
    <p:sldId id="540" r:id="rId39"/>
    <p:sldId id="546" r:id="rId40"/>
    <p:sldId id="544" r:id="rId41"/>
    <p:sldId id="543" r:id="rId42"/>
    <p:sldId id="542" r:id="rId43"/>
    <p:sldId id="541" r:id="rId44"/>
    <p:sldId id="545" r:id="rId45"/>
    <p:sldId id="552" r:id="rId46"/>
    <p:sldId id="547" r:id="rId47"/>
    <p:sldId id="549" r:id="rId48"/>
    <p:sldId id="550" r:id="rId49"/>
    <p:sldId id="551" r:id="rId50"/>
    <p:sldId id="553" r:id="rId51"/>
    <p:sldId id="554" r:id="rId52"/>
    <p:sldId id="555" r:id="rId53"/>
    <p:sldId id="556" r:id="rId54"/>
    <p:sldId id="557" r:id="rId55"/>
    <p:sldId id="52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12/28/20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12/28/20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  <a:p>
            <a:r>
              <a:rPr lang="en-US" dirty="0"/>
              <a:t>Arbitrary write to any location!</a:t>
            </a:r>
          </a:p>
          <a:p>
            <a:r>
              <a:rPr lang="en-US" dirty="0"/>
              <a:t>Requires a few difficult to obtain primitives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4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7BBE-3517-B74B-B553-0D1366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 of Force – Technique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DBDF-032D-184B-94F7-F3307CE0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a pointer to ANY location</a:t>
            </a:r>
          </a:p>
        </p:txBody>
      </p:sp>
    </p:spTree>
    <p:extLst>
      <p:ext uri="{BB962C8B-B14F-4D97-AF65-F5344CB8AC3E}">
        <p14:creationId xmlns:p14="http://schemas.microsoft.com/office/powerpoint/2010/main" val="262462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 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Allocation 1024 chunk</a:t>
            </a:r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Size: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target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Extension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Awesome attack! Gives the ability to overwrite an arbitrary location in memory. </a:t>
            </a:r>
          </a:p>
          <a:p>
            <a:r>
              <a:rPr lang="en-US" sz="2200" dirty="0"/>
              <a:t>Overflow into top chunk</a:t>
            </a:r>
          </a:p>
          <a:p>
            <a:r>
              <a:rPr lang="en-US" sz="2200" dirty="0"/>
              <a:t>Potentially need multiple leaks</a:t>
            </a:r>
          </a:p>
          <a:p>
            <a:r>
              <a:rPr lang="en-US" sz="2200" dirty="0"/>
              <a:t>Need to be able choose </a:t>
            </a:r>
            <a:r>
              <a:rPr lang="en-US" sz="2200" b="1" i="1" dirty="0"/>
              <a:t>size</a:t>
            </a:r>
            <a:r>
              <a:rPr lang="en-US" sz="2200" dirty="0"/>
              <a:t> to allocate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r="66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</a:t>
            </a:r>
            <a:r>
              <a:rPr lang="en-US">
                <a:hlinkClick r:id="rId7"/>
              </a:rPr>
              <a:t>=PISoSH8KGVI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Extension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89" y="418029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929039" y="165964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932398" y="1655707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929039" y="402487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shrinks</a:t>
            </a:r>
          </a:p>
          <a:p>
            <a:r>
              <a:rPr lang="en-US" sz="2100" dirty="0"/>
              <a:t>Our </a:t>
            </a:r>
            <a:r>
              <a:rPr lang="en-US" sz="2100" i="1" dirty="0"/>
              <a:t>new chunk</a:t>
            </a:r>
            <a:r>
              <a:rPr lang="en-US" sz="2100" dirty="0"/>
              <a:t> 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12" y="703390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4929039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4932398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4929039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1677</Words>
  <Application>Microsoft Macintosh PowerPoint</Application>
  <PresentationFormat>On-screen Show (16:9)</PresentationFormat>
  <Paragraphs>294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Top Chunk Extension</vt:lpstr>
      <vt:lpstr>Top Chunk Extension</vt:lpstr>
      <vt:lpstr>Top Chunk Code - 1</vt:lpstr>
      <vt:lpstr>Top Chunk Code - 2</vt:lpstr>
      <vt:lpstr>Attack Idea</vt:lpstr>
      <vt:lpstr>Corrupt Top Chunk Size – 1 </vt:lpstr>
      <vt:lpstr>Corrupt Top Chunk Size – 2 </vt:lpstr>
      <vt:lpstr>Corrupt Top Chunk Size – 3 </vt:lpstr>
      <vt:lpstr>Corrupt Top Chunk Size – 4 </vt:lpstr>
      <vt:lpstr>Flow of the Attack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4 </vt:lpstr>
      <vt:lpstr>Overlap Chunk Over Target – 1 </vt:lpstr>
      <vt:lpstr>Overlap Chunk Over Target – 2 </vt:lpstr>
      <vt:lpstr>Overlap Chunk Over Target – 3 </vt:lpstr>
      <vt:lpstr>Why Not Just Allocate Over the Target?</vt:lpstr>
      <vt:lpstr>House of Force – Technique Notes</vt:lpstr>
      <vt:lpstr>Requirements</vt:lpstr>
      <vt:lpstr>Drawbacks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4</cp:revision>
  <dcterms:created xsi:type="dcterms:W3CDTF">2020-12-29T05:46:22Z</dcterms:created>
  <dcterms:modified xsi:type="dcterms:W3CDTF">2020-12-29T05:53:43Z</dcterms:modified>
</cp:coreProperties>
</file>