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327" r:id="rId2"/>
    <p:sldId id="385" r:id="rId3"/>
    <p:sldId id="349" r:id="rId4"/>
    <p:sldId id="371" r:id="rId5"/>
    <p:sldId id="477" r:id="rId6"/>
    <p:sldId id="476" r:id="rId7"/>
    <p:sldId id="480" r:id="rId8"/>
    <p:sldId id="361" r:id="rId9"/>
    <p:sldId id="363" r:id="rId10"/>
    <p:sldId id="364" r:id="rId11"/>
    <p:sldId id="362" r:id="rId12"/>
    <p:sldId id="367" r:id="rId13"/>
    <p:sldId id="368" r:id="rId14"/>
    <p:sldId id="370" r:id="rId15"/>
    <p:sldId id="366" r:id="rId16"/>
    <p:sldId id="381" r:id="rId17"/>
    <p:sldId id="375" r:id="rId18"/>
    <p:sldId id="479" r:id="rId19"/>
    <p:sldId id="478" r:id="rId20"/>
    <p:sldId id="481" r:id="rId21"/>
    <p:sldId id="372" r:id="rId22"/>
    <p:sldId id="482" r:id="rId23"/>
    <p:sldId id="379" r:id="rId24"/>
    <p:sldId id="373" r:id="rId25"/>
    <p:sldId id="436" r:id="rId26"/>
    <p:sldId id="437" r:id="rId27"/>
    <p:sldId id="439" r:id="rId28"/>
    <p:sldId id="380" r:id="rId29"/>
    <p:sldId id="483" r:id="rId30"/>
    <p:sldId id="374" r:id="rId31"/>
    <p:sldId id="376" r:id="rId32"/>
    <p:sldId id="377" r:id="rId33"/>
    <p:sldId id="378" r:id="rId34"/>
    <p:sldId id="484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0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11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75EBB-DA15-4DB5-947D-28F8CC056300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F19982-FD85-4378-9AE4-4DC7C15ED460}">
      <dgm:prSet/>
      <dgm:spPr/>
      <dgm:t>
        <a:bodyPr/>
        <a:lstStyle/>
        <a:p>
          <a:r>
            <a:rPr lang="en-US" i="1"/>
            <a:t>Set</a:t>
          </a:r>
          <a:r>
            <a:rPr lang="en-US"/>
            <a:t> a pointer that is going to be </a:t>
          </a:r>
          <a:r>
            <a:rPr lang="en-US" b="1"/>
            <a:t>freed</a:t>
          </a:r>
          <a:r>
            <a:rPr lang="en-US"/>
            <a:t> </a:t>
          </a:r>
        </a:p>
      </dgm:t>
    </dgm:pt>
    <dgm:pt modelId="{A66E9793-36F6-41AE-B830-C440505C3749}" type="parTrans" cxnId="{20144EBF-8136-4798-B343-FD7F3E581834}">
      <dgm:prSet/>
      <dgm:spPr/>
      <dgm:t>
        <a:bodyPr/>
        <a:lstStyle/>
        <a:p>
          <a:endParaRPr lang="en-US"/>
        </a:p>
      </dgm:t>
    </dgm:pt>
    <dgm:pt modelId="{AE2135DC-CD00-4830-B8D3-E7C11F419336}" type="sibTrans" cxnId="{20144EBF-8136-4798-B343-FD7F3E581834}">
      <dgm:prSet/>
      <dgm:spPr/>
      <dgm:t>
        <a:bodyPr/>
        <a:lstStyle/>
        <a:p>
          <a:endParaRPr lang="en-US"/>
        </a:p>
      </dgm:t>
    </dgm:pt>
    <dgm:pt modelId="{0A532130-5419-4777-BC01-3A28A345D248}">
      <dgm:prSet/>
      <dgm:spPr/>
      <dgm:t>
        <a:bodyPr/>
        <a:lstStyle/>
        <a:p>
          <a:r>
            <a:rPr lang="en-US" dirty="0"/>
            <a:t>Know the location of the pointer </a:t>
          </a:r>
        </a:p>
      </dgm:t>
    </dgm:pt>
    <dgm:pt modelId="{0548C0A9-BE30-42C8-93FF-BFBE5E459018}" type="parTrans" cxnId="{987DF8CB-837B-4393-B742-ABF45C6DC5C9}">
      <dgm:prSet/>
      <dgm:spPr/>
      <dgm:t>
        <a:bodyPr/>
        <a:lstStyle/>
        <a:p>
          <a:endParaRPr lang="en-US"/>
        </a:p>
      </dgm:t>
    </dgm:pt>
    <dgm:pt modelId="{CAFF7FE4-29E6-43C8-BF36-225E35898397}" type="sibTrans" cxnId="{987DF8CB-837B-4393-B742-ABF45C6DC5C9}">
      <dgm:prSet/>
      <dgm:spPr/>
      <dgm:t>
        <a:bodyPr/>
        <a:lstStyle/>
        <a:p>
          <a:endParaRPr lang="en-US"/>
        </a:p>
      </dgm:t>
    </dgm:pt>
    <dgm:pt modelId="{B1BD87D6-E73B-43BC-BF82-7DEFBC570AE3}">
      <dgm:prSet/>
      <dgm:spPr/>
      <dgm:t>
        <a:bodyPr/>
        <a:lstStyle/>
        <a:p>
          <a:r>
            <a:rPr lang="en-US"/>
            <a:t>May require a memory leak </a:t>
          </a:r>
        </a:p>
      </dgm:t>
    </dgm:pt>
    <dgm:pt modelId="{E20BA2DA-CD85-4244-9005-21E1F893FA36}" type="parTrans" cxnId="{4389A8FB-E07C-44AA-9EC5-B9F8E07AA6E6}">
      <dgm:prSet/>
      <dgm:spPr/>
      <dgm:t>
        <a:bodyPr/>
        <a:lstStyle/>
        <a:p>
          <a:endParaRPr lang="en-US"/>
        </a:p>
      </dgm:t>
    </dgm:pt>
    <dgm:pt modelId="{9BCF5C24-F2FB-4227-9BC9-F6219B997BEE}" type="sibTrans" cxnId="{4389A8FB-E07C-44AA-9EC5-B9F8E07AA6E6}">
      <dgm:prSet/>
      <dgm:spPr/>
      <dgm:t>
        <a:bodyPr/>
        <a:lstStyle/>
        <a:p>
          <a:endParaRPr lang="en-US"/>
        </a:p>
      </dgm:t>
    </dgm:pt>
    <dgm:pt modelId="{6C877206-C7D2-4520-859B-7BDD7BA8D6E0}">
      <dgm:prSet/>
      <dgm:spPr/>
      <dgm:t>
        <a:bodyPr/>
        <a:lstStyle/>
        <a:p>
          <a:r>
            <a:rPr lang="en-US" dirty="0"/>
            <a:t>Good control over the location </a:t>
          </a:r>
        </a:p>
      </dgm:t>
    </dgm:pt>
    <dgm:pt modelId="{6080E644-F03A-4CC0-BF80-690EE4A37976}" type="parTrans" cxnId="{0EF7071C-2B6E-4D65-9749-09FBA52DAA7F}">
      <dgm:prSet/>
      <dgm:spPr/>
      <dgm:t>
        <a:bodyPr/>
        <a:lstStyle/>
        <a:p>
          <a:endParaRPr lang="en-US"/>
        </a:p>
      </dgm:t>
    </dgm:pt>
    <dgm:pt modelId="{F37F5995-48D7-4F04-92FD-6A1479BE84A5}" type="sibTrans" cxnId="{0EF7071C-2B6E-4D65-9749-09FBA52DAA7F}">
      <dgm:prSet/>
      <dgm:spPr/>
      <dgm:t>
        <a:bodyPr/>
        <a:lstStyle/>
        <a:p>
          <a:endParaRPr lang="en-US"/>
        </a:p>
      </dgm:t>
    </dgm:pt>
    <dgm:pt modelId="{506F861F-0BBB-4489-A4DC-83DCA8540619}">
      <dgm:prSet/>
      <dgm:spPr/>
      <dgm:t>
        <a:bodyPr/>
        <a:lstStyle/>
        <a:p>
          <a:r>
            <a:rPr lang="en-US"/>
            <a:t>Need to set multiple values in order to bypass security checks</a:t>
          </a:r>
        </a:p>
      </dgm:t>
    </dgm:pt>
    <dgm:pt modelId="{9A4001D3-AD4B-4ACF-B764-E3E074A531D2}" type="parTrans" cxnId="{1E4F1D11-C526-41B1-B911-57EDF68E1210}">
      <dgm:prSet/>
      <dgm:spPr/>
      <dgm:t>
        <a:bodyPr/>
        <a:lstStyle/>
        <a:p>
          <a:endParaRPr lang="en-US"/>
        </a:p>
      </dgm:t>
    </dgm:pt>
    <dgm:pt modelId="{8073DAE2-1F49-4265-910B-7189988C36C0}" type="sibTrans" cxnId="{1E4F1D11-C526-41B1-B911-57EDF68E1210}">
      <dgm:prSet/>
      <dgm:spPr/>
      <dgm:t>
        <a:bodyPr/>
        <a:lstStyle/>
        <a:p>
          <a:endParaRPr lang="en-US"/>
        </a:p>
      </dgm:t>
    </dgm:pt>
    <dgm:pt modelId="{140EB6DF-46FC-3C48-A8B2-1A3DCCC22599}" type="pres">
      <dgm:prSet presAssocID="{BBF75EBB-DA15-4DB5-947D-28F8CC056300}" presName="Name0" presStyleCnt="0">
        <dgm:presLayoutVars>
          <dgm:dir/>
          <dgm:animLvl val="lvl"/>
          <dgm:resizeHandles val="exact"/>
        </dgm:presLayoutVars>
      </dgm:prSet>
      <dgm:spPr/>
    </dgm:pt>
    <dgm:pt modelId="{2ECAAE5E-E7E5-204D-A971-FF2070D3B462}" type="pres">
      <dgm:prSet presAssocID="{9CF19982-FD85-4378-9AE4-4DC7C15ED460}" presName="linNode" presStyleCnt="0"/>
      <dgm:spPr/>
    </dgm:pt>
    <dgm:pt modelId="{D9D4D7B2-C7E3-F74E-9F5B-5631E6C195DF}" type="pres">
      <dgm:prSet presAssocID="{9CF19982-FD85-4378-9AE4-4DC7C15ED46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54EC2CD-7C72-6C49-9C92-4388F7D5A466}" type="pres">
      <dgm:prSet presAssocID="{9CF19982-FD85-4378-9AE4-4DC7C15ED460}" presName="descendantText" presStyleLbl="alignAccFollowNode1" presStyleIdx="0" presStyleCnt="2">
        <dgm:presLayoutVars>
          <dgm:bulletEnabled val="1"/>
        </dgm:presLayoutVars>
      </dgm:prSet>
      <dgm:spPr/>
    </dgm:pt>
    <dgm:pt modelId="{975AC2B1-6219-9B42-B0A5-C8AF05BBD991}" type="pres">
      <dgm:prSet presAssocID="{AE2135DC-CD00-4830-B8D3-E7C11F419336}" presName="sp" presStyleCnt="0"/>
      <dgm:spPr/>
    </dgm:pt>
    <dgm:pt modelId="{90DF55D7-610C-E144-BD92-44200824847E}" type="pres">
      <dgm:prSet presAssocID="{6C877206-C7D2-4520-859B-7BDD7BA8D6E0}" presName="linNode" presStyleCnt="0"/>
      <dgm:spPr/>
    </dgm:pt>
    <dgm:pt modelId="{72685FDE-521D-E44B-A05F-3E5D97251A90}" type="pres">
      <dgm:prSet presAssocID="{6C877206-C7D2-4520-859B-7BDD7BA8D6E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EFFFBD6-544E-2B47-84E2-2780C91EB4AB}" type="pres">
      <dgm:prSet presAssocID="{6C877206-C7D2-4520-859B-7BDD7BA8D6E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0DEA07-0BC4-C248-A20D-720D41B28526}" type="presOf" srcId="{9CF19982-FD85-4378-9AE4-4DC7C15ED460}" destId="{D9D4D7B2-C7E3-F74E-9F5B-5631E6C195DF}" srcOrd="0" destOrd="0" presId="urn:microsoft.com/office/officeart/2005/8/layout/vList5"/>
    <dgm:cxn modelId="{1E4F1D11-C526-41B1-B911-57EDF68E1210}" srcId="{6C877206-C7D2-4520-859B-7BDD7BA8D6E0}" destId="{506F861F-0BBB-4489-A4DC-83DCA8540619}" srcOrd="0" destOrd="0" parTransId="{9A4001D3-AD4B-4ACF-B764-E3E074A531D2}" sibTransId="{8073DAE2-1F49-4265-910B-7189988C36C0}"/>
    <dgm:cxn modelId="{0EF7071C-2B6E-4D65-9749-09FBA52DAA7F}" srcId="{BBF75EBB-DA15-4DB5-947D-28F8CC056300}" destId="{6C877206-C7D2-4520-859B-7BDD7BA8D6E0}" srcOrd="1" destOrd="0" parTransId="{6080E644-F03A-4CC0-BF80-690EE4A37976}" sibTransId="{F37F5995-48D7-4F04-92FD-6A1479BE84A5}"/>
    <dgm:cxn modelId="{342CBA29-1A53-4B48-ABAC-254537C8C6F1}" type="presOf" srcId="{506F861F-0BBB-4489-A4DC-83DCA8540619}" destId="{EEFFFBD6-544E-2B47-84E2-2780C91EB4AB}" srcOrd="0" destOrd="0" presId="urn:microsoft.com/office/officeart/2005/8/layout/vList5"/>
    <dgm:cxn modelId="{204B6F30-8B38-5B45-B6CE-DBEBA9DFC8B4}" type="presOf" srcId="{0A532130-5419-4777-BC01-3A28A345D248}" destId="{354EC2CD-7C72-6C49-9C92-4388F7D5A466}" srcOrd="0" destOrd="0" presId="urn:microsoft.com/office/officeart/2005/8/layout/vList5"/>
    <dgm:cxn modelId="{20144EBF-8136-4798-B343-FD7F3E581834}" srcId="{BBF75EBB-DA15-4DB5-947D-28F8CC056300}" destId="{9CF19982-FD85-4378-9AE4-4DC7C15ED460}" srcOrd="0" destOrd="0" parTransId="{A66E9793-36F6-41AE-B830-C440505C3749}" sibTransId="{AE2135DC-CD00-4830-B8D3-E7C11F419336}"/>
    <dgm:cxn modelId="{987DF8CB-837B-4393-B742-ABF45C6DC5C9}" srcId="{9CF19982-FD85-4378-9AE4-4DC7C15ED460}" destId="{0A532130-5419-4777-BC01-3A28A345D248}" srcOrd="0" destOrd="0" parTransId="{0548C0A9-BE30-42C8-93FF-BFBE5E459018}" sibTransId="{CAFF7FE4-29E6-43C8-BF36-225E35898397}"/>
    <dgm:cxn modelId="{585657DA-E11E-E946-87FC-CFD51D50EE6F}" type="presOf" srcId="{6C877206-C7D2-4520-859B-7BDD7BA8D6E0}" destId="{72685FDE-521D-E44B-A05F-3E5D97251A90}" srcOrd="0" destOrd="0" presId="urn:microsoft.com/office/officeart/2005/8/layout/vList5"/>
    <dgm:cxn modelId="{341853ED-45D3-B344-B036-385693D3AE59}" type="presOf" srcId="{BBF75EBB-DA15-4DB5-947D-28F8CC056300}" destId="{140EB6DF-46FC-3C48-A8B2-1A3DCCC22599}" srcOrd="0" destOrd="0" presId="urn:microsoft.com/office/officeart/2005/8/layout/vList5"/>
    <dgm:cxn modelId="{BB41B8F0-223A-154E-8747-0E51951C42EE}" type="presOf" srcId="{B1BD87D6-E73B-43BC-BF82-7DEFBC570AE3}" destId="{354EC2CD-7C72-6C49-9C92-4388F7D5A466}" srcOrd="0" destOrd="1" presId="urn:microsoft.com/office/officeart/2005/8/layout/vList5"/>
    <dgm:cxn modelId="{4389A8FB-E07C-44AA-9EC5-B9F8E07AA6E6}" srcId="{9CF19982-FD85-4378-9AE4-4DC7C15ED460}" destId="{B1BD87D6-E73B-43BC-BF82-7DEFBC570AE3}" srcOrd="1" destOrd="0" parTransId="{E20BA2DA-CD85-4244-9005-21E1F893FA36}" sibTransId="{9BCF5C24-F2FB-4227-9BC9-F6219B997BEE}"/>
    <dgm:cxn modelId="{48D27B9C-8B8B-194E-AB7F-397D8F5897DE}" type="presParOf" srcId="{140EB6DF-46FC-3C48-A8B2-1A3DCCC22599}" destId="{2ECAAE5E-E7E5-204D-A971-FF2070D3B462}" srcOrd="0" destOrd="0" presId="urn:microsoft.com/office/officeart/2005/8/layout/vList5"/>
    <dgm:cxn modelId="{01361F4C-6305-6F43-8E56-ED15DF925377}" type="presParOf" srcId="{2ECAAE5E-E7E5-204D-A971-FF2070D3B462}" destId="{D9D4D7B2-C7E3-F74E-9F5B-5631E6C195DF}" srcOrd="0" destOrd="0" presId="urn:microsoft.com/office/officeart/2005/8/layout/vList5"/>
    <dgm:cxn modelId="{32D8F4AE-5435-2849-AF3B-133997000CD7}" type="presParOf" srcId="{2ECAAE5E-E7E5-204D-A971-FF2070D3B462}" destId="{354EC2CD-7C72-6C49-9C92-4388F7D5A466}" srcOrd="1" destOrd="0" presId="urn:microsoft.com/office/officeart/2005/8/layout/vList5"/>
    <dgm:cxn modelId="{9117BBC2-58EE-1F4A-9F0B-185B2D440058}" type="presParOf" srcId="{140EB6DF-46FC-3C48-A8B2-1A3DCCC22599}" destId="{975AC2B1-6219-9B42-B0A5-C8AF05BBD991}" srcOrd="1" destOrd="0" presId="urn:microsoft.com/office/officeart/2005/8/layout/vList5"/>
    <dgm:cxn modelId="{D0CD6936-DA3D-AC4B-A5AF-6738D516067D}" type="presParOf" srcId="{140EB6DF-46FC-3C48-A8B2-1A3DCCC22599}" destId="{90DF55D7-610C-E144-BD92-44200824847E}" srcOrd="2" destOrd="0" presId="urn:microsoft.com/office/officeart/2005/8/layout/vList5"/>
    <dgm:cxn modelId="{5B75AF8B-2C0D-6B45-BD70-2538914EECBD}" type="presParOf" srcId="{90DF55D7-610C-E144-BD92-44200824847E}" destId="{72685FDE-521D-E44B-A05F-3E5D97251A90}" srcOrd="0" destOrd="0" presId="urn:microsoft.com/office/officeart/2005/8/layout/vList5"/>
    <dgm:cxn modelId="{4482E49E-D4BA-2B4C-BC6E-D069109AA627}" type="presParOf" srcId="{90DF55D7-610C-E144-BD92-44200824847E}" destId="{EEFFFBD6-544E-2B47-84E2-2780C91EB4A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6B2BB-61E5-4226-BD36-F2EF0209C7A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A54E6F-5916-497A-8314-343C60888B34}">
      <dgm:prSet/>
      <dgm:spPr/>
      <dgm:t>
        <a:bodyPr/>
        <a:lstStyle/>
        <a:p>
          <a:pPr>
            <a:defRPr cap="all"/>
          </a:pPr>
          <a:r>
            <a:rPr lang="en-US" b="1"/>
            <a:t>WHERE</a:t>
          </a:r>
          <a:r>
            <a:rPr lang="en-US"/>
            <a:t> to create this chunk at? </a:t>
          </a:r>
        </a:p>
      </dgm:t>
    </dgm:pt>
    <dgm:pt modelId="{8F95A97B-4C4A-4392-B32A-D6CC8B5680F5}" type="parTrans" cxnId="{A4A9A42C-A358-46B9-AD02-9A93D4400B5A}">
      <dgm:prSet/>
      <dgm:spPr/>
      <dgm:t>
        <a:bodyPr/>
        <a:lstStyle/>
        <a:p>
          <a:endParaRPr lang="en-US"/>
        </a:p>
      </dgm:t>
    </dgm:pt>
    <dgm:pt modelId="{A95708F4-8802-4EC1-AEF6-D436C36D328D}" type="sibTrans" cxnId="{A4A9A42C-A358-46B9-AD02-9A93D4400B5A}">
      <dgm:prSet/>
      <dgm:spPr/>
      <dgm:t>
        <a:bodyPr/>
        <a:lstStyle/>
        <a:p>
          <a:endParaRPr lang="en-US"/>
        </a:p>
      </dgm:t>
    </dgm:pt>
    <dgm:pt modelId="{7C4C222F-C920-4023-8669-C8F7EC452C6C}">
      <dgm:prSet/>
      <dgm:spPr/>
      <dgm:t>
        <a:bodyPr/>
        <a:lstStyle/>
        <a:p>
          <a:pPr>
            <a:defRPr cap="all"/>
          </a:pPr>
          <a:r>
            <a:rPr lang="en-US" b="1"/>
            <a:t>WHAT</a:t>
          </a:r>
          <a:r>
            <a:rPr lang="en-US"/>
            <a:t> bin to create the chunk in? </a:t>
          </a:r>
        </a:p>
      </dgm:t>
    </dgm:pt>
    <dgm:pt modelId="{1BDD9FE4-FDBA-4A42-BF3A-BB5DBAC09821}" type="parTrans" cxnId="{DB199B27-8E7D-43DA-988D-FC22A7B01E3A}">
      <dgm:prSet/>
      <dgm:spPr/>
      <dgm:t>
        <a:bodyPr/>
        <a:lstStyle/>
        <a:p>
          <a:endParaRPr lang="en-US"/>
        </a:p>
      </dgm:t>
    </dgm:pt>
    <dgm:pt modelId="{52460B42-9982-4700-839C-14ED9BCDEEB5}" type="sibTrans" cxnId="{DB199B27-8E7D-43DA-988D-FC22A7B01E3A}">
      <dgm:prSet/>
      <dgm:spPr/>
      <dgm:t>
        <a:bodyPr/>
        <a:lstStyle/>
        <a:p>
          <a:endParaRPr lang="en-US"/>
        </a:p>
      </dgm:t>
    </dgm:pt>
    <dgm:pt modelId="{AB4B6F76-7E21-49E0-A69D-7FD463C357B7}" type="pres">
      <dgm:prSet presAssocID="{A586B2BB-61E5-4226-BD36-F2EF0209C7A7}" presName="root" presStyleCnt="0">
        <dgm:presLayoutVars>
          <dgm:dir/>
          <dgm:resizeHandles val="exact"/>
        </dgm:presLayoutVars>
      </dgm:prSet>
      <dgm:spPr/>
    </dgm:pt>
    <dgm:pt modelId="{70E8BE9B-CFA9-4C30-883A-797490E455AD}" type="pres">
      <dgm:prSet presAssocID="{2BA54E6F-5916-497A-8314-343C60888B34}" presName="compNode" presStyleCnt="0"/>
      <dgm:spPr/>
    </dgm:pt>
    <dgm:pt modelId="{6D7FE072-E47D-404A-9431-682F14B7B97C}" type="pres">
      <dgm:prSet presAssocID="{2BA54E6F-5916-497A-8314-343C60888B34}" presName="iconBgRect" presStyleLbl="bgShp" presStyleIdx="0" presStyleCnt="2"/>
      <dgm:spPr/>
    </dgm:pt>
    <dgm:pt modelId="{E8FDAED0-8C38-4F65-9B9F-37B5186942FD}" type="pres">
      <dgm:prSet presAssocID="{2BA54E6F-5916-497A-8314-343C60888B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BF948DE5-C39A-4FD9-B81E-3D13C6D7FCD4}" type="pres">
      <dgm:prSet presAssocID="{2BA54E6F-5916-497A-8314-343C60888B34}" presName="spaceRect" presStyleCnt="0"/>
      <dgm:spPr/>
    </dgm:pt>
    <dgm:pt modelId="{E5163CC2-A3A5-4049-B92C-C8E441C75E11}" type="pres">
      <dgm:prSet presAssocID="{2BA54E6F-5916-497A-8314-343C60888B34}" presName="textRect" presStyleLbl="revTx" presStyleIdx="0" presStyleCnt="2">
        <dgm:presLayoutVars>
          <dgm:chMax val="1"/>
          <dgm:chPref val="1"/>
        </dgm:presLayoutVars>
      </dgm:prSet>
      <dgm:spPr/>
    </dgm:pt>
    <dgm:pt modelId="{A98B1509-7A02-47E8-8582-27255317A8CE}" type="pres">
      <dgm:prSet presAssocID="{A95708F4-8802-4EC1-AEF6-D436C36D328D}" presName="sibTrans" presStyleCnt="0"/>
      <dgm:spPr/>
    </dgm:pt>
    <dgm:pt modelId="{FCF5A0C1-6DED-4F03-B80A-FE670BD27734}" type="pres">
      <dgm:prSet presAssocID="{7C4C222F-C920-4023-8669-C8F7EC452C6C}" presName="compNode" presStyleCnt="0"/>
      <dgm:spPr/>
    </dgm:pt>
    <dgm:pt modelId="{076B3DAE-35F0-4DF5-B212-AA1E8B5BF097}" type="pres">
      <dgm:prSet presAssocID="{7C4C222F-C920-4023-8669-C8F7EC452C6C}" presName="iconBgRect" presStyleLbl="bgShp" presStyleIdx="1" presStyleCnt="2"/>
      <dgm:spPr/>
    </dgm:pt>
    <dgm:pt modelId="{F7EBA83F-1C01-48B1-AE4F-563CFD1252FD}" type="pres">
      <dgm:prSet presAssocID="{7C4C222F-C920-4023-8669-C8F7EC452C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125ED2ED-0633-48FF-8BA7-1A36132A1E9A}" type="pres">
      <dgm:prSet presAssocID="{7C4C222F-C920-4023-8669-C8F7EC452C6C}" presName="spaceRect" presStyleCnt="0"/>
      <dgm:spPr/>
    </dgm:pt>
    <dgm:pt modelId="{0A7F5C8C-E6ED-47BE-AC9C-AE77178B21D6}" type="pres">
      <dgm:prSet presAssocID="{7C4C222F-C920-4023-8669-C8F7EC452C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DDB260E-A442-4FD1-ABAF-D5C38E0CAA9B}" type="presOf" srcId="{7C4C222F-C920-4023-8669-C8F7EC452C6C}" destId="{0A7F5C8C-E6ED-47BE-AC9C-AE77178B21D6}" srcOrd="0" destOrd="0" presId="urn:microsoft.com/office/officeart/2018/5/layout/IconCircleLabelList"/>
    <dgm:cxn modelId="{DB199B27-8E7D-43DA-988D-FC22A7B01E3A}" srcId="{A586B2BB-61E5-4226-BD36-F2EF0209C7A7}" destId="{7C4C222F-C920-4023-8669-C8F7EC452C6C}" srcOrd="1" destOrd="0" parTransId="{1BDD9FE4-FDBA-4A42-BF3A-BB5DBAC09821}" sibTransId="{52460B42-9982-4700-839C-14ED9BCDEEB5}"/>
    <dgm:cxn modelId="{A4A9A42C-A358-46B9-AD02-9A93D4400B5A}" srcId="{A586B2BB-61E5-4226-BD36-F2EF0209C7A7}" destId="{2BA54E6F-5916-497A-8314-343C60888B34}" srcOrd="0" destOrd="0" parTransId="{8F95A97B-4C4A-4392-B32A-D6CC8B5680F5}" sibTransId="{A95708F4-8802-4EC1-AEF6-D436C36D328D}"/>
    <dgm:cxn modelId="{CA0D97C0-500C-494F-B82B-0CB184ACD599}" type="presOf" srcId="{2BA54E6F-5916-497A-8314-343C60888B34}" destId="{E5163CC2-A3A5-4049-B92C-C8E441C75E11}" srcOrd="0" destOrd="0" presId="urn:microsoft.com/office/officeart/2018/5/layout/IconCircleLabelList"/>
    <dgm:cxn modelId="{298A18FA-4680-483F-89E0-268C0DFE5ABF}" type="presOf" srcId="{A586B2BB-61E5-4226-BD36-F2EF0209C7A7}" destId="{AB4B6F76-7E21-49E0-A69D-7FD463C357B7}" srcOrd="0" destOrd="0" presId="urn:microsoft.com/office/officeart/2018/5/layout/IconCircleLabelList"/>
    <dgm:cxn modelId="{E9D41A23-FF72-4F52-8B92-87BEA8F57E19}" type="presParOf" srcId="{AB4B6F76-7E21-49E0-A69D-7FD463C357B7}" destId="{70E8BE9B-CFA9-4C30-883A-797490E455AD}" srcOrd="0" destOrd="0" presId="urn:microsoft.com/office/officeart/2018/5/layout/IconCircleLabelList"/>
    <dgm:cxn modelId="{40478F4A-5E20-4B44-BF46-668A87E0A9CC}" type="presParOf" srcId="{70E8BE9B-CFA9-4C30-883A-797490E455AD}" destId="{6D7FE072-E47D-404A-9431-682F14B7B97C}" srcOrd="0" destOrd="0" presId="urn:microsoft.com/office/officeart/2018/5/layout/IconCircleLabelList"/>
    <dgm:cxn modelId="{37FB4358-79A7-490E-816C-1391CAEB2A1B}" type="presParOf" srcId="{70E8BE9B-CFA9-4C30-883A-797490E455AD}" destId="{E8FDAED0-8C38-4F65-9B9F-37B5186942FD}" srcOrd="1" destOrd="0" presId="urn:microsoft.com/office/officeart/2018/5/layout/IconCircleLabelList"/>
    <dgm:cxn modelId="{120B5DE8-3D40-48DB-85D2-F8BFF36B93F2}" type="presParOf" srcId="{70E8BE9B-CFA9-4C30-883A-797490E455AD}" destId="{BF948DE5-C39A-4FD9-B81E-3D13C6D7FCD4}" srcOrd="2" destOrd="0" presId="urn:microsoft.com/office/officeart/2018/5/layout/IconCircleLabelList"/>
    <dgm:cxn modelId="{FAE5239B-854B-4807-8760-FA6CF50E67AD}" type="presParOf" srcId="{70E8BE9B-CFA9-4C30-883A-797490E455AD}" destId="{E5163CC2-A3A5-4049-B92C-C8E441C75E11}" srcOrd="3" destOrd="0" presId="urn:microsoft.com/office/officeart/2018/5/layout/IconCircleLabelList"/>
    <dgm:cxn modelId="{E94484C5-F667-4FD5-9336-75CC73F188E5}" type="presParOf" srcId="{AB4B6F76-7E21-49E0-A69D-7FD463C357B7}" destId="{A98B1509-7A02-47E8-8582-27255317A8CE}" srcOrd="1" destOrd="0" presId="urn:microsoft.com/office/officeart/2018/5/layout/IconCircleLabelList"/>
    <dgm:cxn modelId="{6D341B37-418D-4654-9A08-234CB509F01F}" type="presParOf" srcId="{AB4B6F76-7E21-49E0-A69D-7FD463C357B7}" destId="{FCF5A0C1-6DED-4F03-B80A-FE670BD27734}" srcOrd="2" destOrd="0" presId="urn:microsoft.com/office/officeart/2018/5/layout/IconCircleLabelList"/>
    <dgm:cxn modelId="{DB0EF416-5CF9-43EC-A89A-A10F6A78A2E1}" type="presParOf" srcId="{FCF5A0C1-6DED-4F03-B80A-FE670BD27734}" destId="{076B3DAE-35F0-4DF5-B212-AA1E8B5BF097}" srcOrd="0" destOrd="0" presId="urn:microsoft.com/office/officeart/2018/5/layout/IconCircleLabelList"/>
    <dgm:cxn modelId="{46C3978D-73DF-41F3-BB12-E8EB257CF7B3}" type="presParOf" srcId="{FCF5A0C1-6DED-4F03-B80A-FE670BD27734}" destId="{F7EBA83F-1C01-48B1-AE4F-563CFD1252FD}" srcOrd="1" destOrd="0" presId="urn:microsoft.com/office/officeart/2018/5/layout/IconCircleLabelList"/>
    <dgm:cxn modelId="{F186B035-B725-41D6-828B-889CAC59760D}" type="presParOf" srcId="{FCF5A0C1-6DED-4F03-B80A-FE670BD27734}" destId="{125ED2ED-0633-48FF-8BA7-1A36132A1E9A}" srcOrd="2" destOrd="0" presId="urn:microsoft.com/office/officeart/2018/5/layout/IconCircleLabelList"/>
    <dgm:cxn modelId="{91A5489C-7A8D-4375-A770-261C3A389A6C}" type="presParOf" srcId="{FCF5A0C1-6DED-4F03-B80A-FE670BD27734}" destId="{0A7F5C8C-E6ED-47BE-AC9C-AE77178B21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21B83E-01DA-4218-BCE1-0B13B7F026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0CE57F-EF58-407A-BAD9-6D40AA5B1B9E}">
      <dgm:prSet/>
      <dgm:spPr/>
      <dgm:t>
        <a:bodyPr/>
        <a:lstStyle/>
        <a:p>
          <a:r>
            <a:rPr lang="en-US" dirty="0"/>
            <a:t>Create in </a:t>
          </a:r>
          <a:r>
            <a:rPr lang="en-US" i="1" dirty="0" err="1"/>
            <a:t>critic_name</a:t>
          </a:r>
          <a:endParaRPr lang="en-US" dirty="0"/>
        </a:p>
      </dgm:t>
    </dgm:pt>
    <dgm:pt modelId="{0BC238B4-1633-4766-9EF4-80FDDC1F4F95}" type="parTrans" cxnId="{A48D02DC-DFD2-41A0-89AE-BBC91367C85B}">
      <dgm:prSet/>
      <dgm:spPr/>
      <dgm:t>
        <a:bodyPr/>
        <a:lstStyle/>
        <a:p>
          <a:endParaRPr lang="en-US"/>
        </a:p>
      </dgm:t>
    </dgm:pt>
    <dgm:pt modelId="{81C0D799-B4A5-4EE2-ADD8-8235A9C41613}" type="sibTrans" cxnId="{A48D02DC-DFD2-41A0-89AE-BBC91367C85B}">
      <dgm:prSet/>
      <dgm:spPr/>
      <dgm:t>
        <a:bodyPr/>
        <a:lstStyle/>
        <a:p>
          <a:endParaRPr lang="en-US"/>
        </a:p>
      </dgm:t>
    </dgm:pt>
    <dgm:pt modelId="{18EFB80B-DA64-411E-ABA0-2A9DEB06D104}">
      <dgm:prSet/>
      <dgm:spPr/>
      <dgm:t>
        <a:bodyPr/>
        <a:lstStyle/>
        <a:p>
          <a:r>
            <a:rPr lang="en-US" dirty="0"/>
            <a:t>Easy to change/edit</a:t>
          </a:r>
        </a:p>
      </dgm:t>
    </dgm:pt>
    <dgm:pt modelId="{F477CA0D-C6B9-4C09-971E-229F5CA927BE}" type="parTrans" cxnId="{1A921670-E8EB-4F5C-A1B2-344C27B55A7A}">
      <dgm:prSet/>
      <dgm:spPr/>
      <dgm:t>
        <a:bodyPr/>
        <a:lstStyle/>
        <a:p>
          <a:endParaRPr lang="en-US"/>
        </a:p>
      </dgm:t>
    </dgm:pt>
    <dgm:pt modelId="{E382038B-9513-4361-A753-0A1D16D2AF13}" type="sibTrans" cxnId="{1A921670-E8EB-4F5C-A1B2-344C27B55A7A}">
      <dgm:prSet/>
      <dgm:spPr/>
      <dgm:t>
        <a:bodyPr/>
        <a:lstStyle/>
        <a:p>
          <a:endParaRPr lang="en-US"/>
        </a:p>
      </dgm:t>
    </dgm:pt>
    <dgm:pt modelId="{70BDF104-48BB-8F44-AA53-A2C2436FC912}" type="pres">
      <dgm:prSet presAssocID="{9521B83E-01DA-4218-BCE1-0B13B7F026E1}" presName="linear" presStyleCnt="0">
        <dgm:presLayoutVars>
          <dgm:animLvl val="lvl"/>
          <dgm:resizeHandles val="exact"/>
        </dgm:presLayoutVars>
      </dgm:prSet>
      <dgm:spPr/>
    </dgm:pt>
    <dgm:pt modelId="{96C1A3AB-E2AB-3342-90E1-E9233FAB392E}" type="pres">
      <dgm:prSet presAssocID="{020CE57F-EF58-407A-BAD9-6D40AA5B1B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CEAC7C-A288-A44A-846D-D996D04D0A29}" type="pres">
      <dgm:prSet presAssocID="{81C0D799-B4A5-4EE2-ADD8-8235A9C41613}" presName="spacer" presStyleCnt="0"/>
      <dgm:spPr/>
    </dgm:pt>
    <dgm:pt modelId="{0A75D8E9-C086-D94E-BC07-63E9DA61BD1C}" type="pres">
      <dgm:prSet presAssocID="{18EFB80B-DA64-411E-ABA0-2A9DEB06D10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BA5AB48-BE00-9641-A9CC-595DD6787598}" type="presOf" srcId="{9521B83E-01DA-4218-BCE1-0B13B7F026E1}" destId="{70BDF104-48BB-8F44-AA53-A2C2436FC912}" srcOrd="0" destOrd="0" presId="urn:microsoft.com/office/officeart/2005/8/layout/vList2"/>
    <dgm:cxn modelId="{1A921670-E8EB-4F5C-A1B2-344C27B55A7A}" srcId="{9521B83E-01DA-4218-BCE1-0B13B7F026E1}" destId="{18EFB80B-DA64-411E-ABA0-2A9DEB06D104}" srcOrd="1" destOrd="0" parTransId="{F477CA0D-C6B9-4C09-971E-229F5CA927BE}" sibTransId="{E382038B-9513-4361-A753-0A1D16D2AF13}"/>
    <dgm:cxn modelId="{C28917A8-20E9-694B-AC85-2EB4AC9880C7}" type="presOf" srcId="{18EFB80B-DA64-411E-ABA0-2A9DEB06D104}" destId="{0A75D8E9-C086-D94E-BC07-63E9DA61BD1C}" srcOrd="0" destOrd="0" presId="urn:microsoft.com/office/officeart/2005/8/layout/vList2"/>
    <dgm:cxn modelId="{99B567AE-3C65-5A4E-B787-37EFE3649161}" type="presOf" srcId="{020CE57F-EF58-407A-BAD9-6D40AA5B1B9E}" destId="{96C1A3AB-E2AB-3342-90E1-E9233FAB392E}" srcOrd="0" destOrd="0" presId="urn:microsoft.com/office/officeart/2005/8/layout/vList2"/>
    <dgm:cxn modelId="{A48D02DC-DFD2-41A0-89AE-BBC91367C85B}" srcId="{9521B83E-01DA-4218-BCE1-0B13B7F026E1}" destId="{020CE57F-EF58-407A-BAD9-6D40AA5B1B9E}" srcOrd="0" destOrd="0" parTransId="{0BC238B4-1633-4766-9EF4-80FDDC1F4F95}" sibTransId="{81C0D799-B4A5-4EE2-ADD8-8235A9C41613}"/>
    <dgm:cxn modelId="{3DD5A4B1-1544-5D41-ADDF-DEC6EEB72083}" type="presParOf" srcId="{70BDF104-48BB-8F44-AA53-A2C2436FC912}" destId="{96C1A3AB-E2AB-3342-90E1-E9233FAB392E}" srcOrd="0" destOrd="0" presId="urn:microsoft.com/office/officeart/2005/8/layout/vList2"/>
    <dgm:cxn modelId="{F6A64ED4-C95F-C846-BAE7-166AA9604EC1}" type="presParOf" srcId="{70BDF104-48BB-8F44-AA53-A2C2436FC912}" destId="{EDCEAC7C-A288-A44A-846D-D996D04D0A29}" srcOrd="1" destOrd="0" presId="urn:microsoft.com/office/officeart/2005/8/layout/vList2"/>
    <dgm:cxn modelId="{9A2F854F-46D2-364B-BC52-9ADA4D31DC02}" type="presParOf" srcId="{70BDF104-48BB-8F44-AA53-A2C2436FC912}" destId="{0A75D8E9-C086-D94E-BC07-63E9DA61BD1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21B83E-01DA-4218-BCE1-0B13B7F026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0CE57F-EF58-407A-BAD9-6D40AA5B1B9E}">
      <dgm:prSet/>
      <dgm:spPr/>
      <dgm:t>
        <a:bodyPr/>
        <a:lstStyle/>
        <a:p>
          <a:r>
            <a:rPr lang="en-US" dirty="0"/>
            <a:t>Review Struct</a:t>
          </a:r>
        </a:p>
      </dgm:t>
    </dgm:pt>
    <dgm:pt modelId="{0BC238B4-1633-4766-9EF4-80FDDC1F4F95}" type="parTrans" cxnId="{A48D02DC-DFD2-41A0-89AE-BBC91367C85B}">
      <dgm:prSet/>
      <dgm:spPr/>
      <dgm:t>
        <a:bodyPr/>
        <a:lstStyle/>
        <a:p>
          <a:endParaRPr lang="en-US"/>
        </a:p>
      </dgm:t>
    </dgm:pt>
    <dgm:pt modelId="{81C0D799-B4A5-4EE2-ADD8-8235A9C41613}" type="sibTrans" cxnId="{A48D02DC-DFD2-41A0-89AE-BBC91367C85B}">
      <dgm:prSet/>
      <dgm:spPr/>
      <dgm:t>
        <a:bodyPr/>
        <a:lstStyle/>
        <a:p>
          <a:endParaRPr lang="en-US"/>
        </a:p>
      </dgm:t>
    </dgm:pt>
    <dgm:pt modelId="{18EFB80B-DA64-411E-ABA0-2A9DEB06D104}">
      <dgm:prSet/>
      <dgm:spPr/>
      <dgm:t>
        <a:bodyPr/>
        <a:lstStyle/>
        <a:p>
          <a:r>
            <a:rPr lang="en-US" dirty="0"/>
            <a:t>Has </a:t>
          </a:r>
          <a:r>
            <a:rPr lang="en-US" i="1" dirty="0"/>
            <a:t>beautiful</a:t>
          </a:r>
          <a:r>
            <a:rPr lang="en-US" dirty="0"/>
            <a:t> </a:t>
          </a:r>
          <a:r>
            <a:rPr lang="en-US" b="1" dirty="0"/>
            <a:t>pointers</a:t>
          </a:r>
        </a:p>
      </dgm:t>
    </dgm:pt>
    <dgm:pt modelId="{F477CA0D-C6B9-4C09-971E-229F5CA927BE}" type="parTrans" cxnId="{1A921670-E8EB-4F5C-A1B2-344C27B55A7A}">
      <dgm:prSet/>
      <dgm:spPr/>
      <dgm:t>
        <a:bodyPr/>
        <a:lstStyle/>
        <a:p>
          <a:endParaRPr lang="en-US"/>
        </a:p>
      </dgm:t>
    </dgm:pt>
    <dgm:pt modelId="{E382038B-9513-4361-A753-0A1D16D2AF13}" type="sibTrans" cxnId="{1A921670-E8EB-4F5C-A1B2-344C27B55A7A}">
      <dgm:prSet/>
      <dgm:spPr/>
      <dgm:t>
        <a:bodyPr/>
        <a:lstStyle/>
        <a:p>
          <a:endParaRPr lang="en-US"/>
        </a:p>
      </dgm:t>
    </dgm:pt>
    <dgm:pt modelId="{70BDF104-48BB-8F44-AA53-A2C2436FC912}" type="pres">
      <dgm:prSet presAssocID="{9521B83E-01DA-4218-BCE1-0B13B7F026E1}" presName="linear" presStyleCnt="0">
        <dgm:presLayoutVars>
          <dgm:animLvl val="lvl"/>
          <dgm:resizeHandles val="exact"/>
        </dgm:presLayoutVars>
      </dgm:prSet>
      <dgm:spPr/>
    </dgm:pt>
    <dgm:pt modelId="{96C1A3AB-E2AB-3342-90E1-E9233FAB392E}" type="pres">
      <dgm:prSet presAssocID="{020CE57F-EF58-407A-BAD9-6D40AA5B1B9E}" presName="parentText" presStyleLbl="node1" presStyleIdx="0" presStyleCnt="2" custLinFactNeighborX="-6662" custLinFactNeighborY="-68348">
        <dgm:presLayoutVars>
          <dgm:chMax val="0"/>
          <dgm:bulletEnabled val="1"/>
        </dgm:presLayoutVars>
      </dgm:prSet>
      <dgm:spPr/>
    </dgm:pt>
    <dgm:pt modelId="{EDCEAC7C-A288-A44A-846D-D996D04D0A29}" type="pres">
      <dgm:prSet presAssocID="{81C0D799-B4A5-4EE2-ADD8-8235A9C41613}" presName="spacer" presStyleCnt="0"/>
      <dgm:spPr/>
    </dgm:pt>
    <dgm:pt modelId="{0A75D8E9-C086-D94E-BC07-63E9DA61BD1C}" type="pres">
      <dgm:prSet presAssocID="{18EFB80B-DA64-411E-ABA0-2A9DEB06D10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BA5AB48-BE00-9641-A9CC-595DD6787598}" type="presOf" srcId="{9521B83E-01DA-4218-BCE1-0B13B7F026E1}" destId="{70BDF104-48BB-8F44-AA53-A2C2436FC912}" srcOrd="0" destOrd="0" presId="urn:microsoft.com/office/officeart/2005/8/layout/vList2"/>
    <dgm:cxn modelId="{1A921670-E8EB-4F5C-A1B2-344C27B55A7A}" srcId="{9521B83E-01DA-4218-BCE1-0B13B7F026E1}" destId="{18EFB80B-DA64-411E-ABA0-2A9DEB06D104}" srcOrd="1" destOrd="0" parTransId="{F477CA0D-C6B9-4C09-971E-229F5CA927BE}" sibTransId="{E382038B-9513-4361-A753-0A1D16D2AF13}"/>
    <dgm:cxn modelId="{C28917A8-20E9-694B-AC85-2EB4AC9880C7}" type="presOf" srcId="{18EFB80B-DA64-411E-ABA0-2A9DEB06D104}" destId="{0A75D8E9-C086-D94E-BC07-63E9DA61BD1C}" srcOrd="0" destOrd="0" presId="urn:microsoft.com/office/officeart/2005/8/layout/vList2"/>
    <dgm:cxn modelId="{99B567AE-3C65-5A4E-B787-37EFE3649161}" type="presOf" srcId="{020CE57F-EF58-407A-BAD9-6D40AA5B1B9E}" destId="{96C1A3AB-E2AB-3342-90E1-E9233FAB392E}" srcOrd="0" destOrd="0" presId="urn:microsoft.com/office/officeart/2005/8/layout/vList2"/>
    <dgm:cxn modelId="{A48D02DC-DFD2-41A0-89AE-BBC91367C85B}" srcId="{9521B83E-01DA-4218-BCE1-0B13B7F026E1}" destId="{020CE57F-EF58-407A-BAD9-6D40AA5B1B9E}" srcOrd="0" destOrd="0" parTransId="{0BC238B4-1633-4766-9EF4-80FDDC1F4F95}" sibTransId="{81C0D799-B4A5-4EE2-ADD8-8235A9C41613}"/>
    <dgm:cxn modelId="{3DD5A4B1-1544-5D41-ADDF-DEC6EEB72083}" type="presParOf" srcId="{70BDF104-48BB-8F44-AA53-A2C2436FC912}" destId="{96C1A3AB-E2AB-3342-90E1-E9233FAB392E}" srcOrd="0" destOrd="0" presId="urn:microsoft.com/office/officeart/2005/8/layout/vList2"/>
    <dgm:cxn modelId="{F6A64ED4-C95F-C846-BAE7-166AA9604EC1}" type="presParOf" srcId="{70BDF104-48BB-8F44-AA53-A2C2436FC912}" destId="{EDCEAC7C-A288-A44A-846D-D996D04D0A29}" srcOrd="1" destOrd="0" presId="urn:microsoft.com/office/officeart/2005/8/layout/vList2"/>
    <dgm:cxn modelId="{9A2F854F-46D2-364B-BC52-9ADA4D31DC02}" type="presParOf" srcId="{70BDF104-48BB-8F44-AA53-A2C2436FC912}" destId="{0A75D8E9-C086-D94E-BC07-63E9DA61BD1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E67438-D72A-42BE-8D78-B8300C12B3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4C1239-4EE6-406E-9A6B-BDF89FC92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Location: </a:t>
          </a:r>
        </a:p>
      </dgm:t>
    </dgm:pt>
    <dgm:pt modelId="{F87DF786-3A8F-490A-83DB-0151DFCAA1DA}" type="parTrans" cxnId="{75BA8B03-AAE9-48D8-9270-1A68E7AA37B3}">
      <dgm:prSet/>
      <dgm:spPr/>
      <dgm:t>
        <a:bodyPr/>
        <a:lstStyle/>
        <a:p>
          <a:endParaRPr lang="en-US"/>
        </a:p>
      </dgm:t>
    </dgm:pt>
    <dgm:pt modelId="{E1BC070F-621D-4DFB-A3EF-A05E3803FFD2}" type="sibTrans" cxnId="{75BA8B03-AAE9-48D8-9270-1A68E7AA37B3}">
      <dgm:prSet/>
      <dgm:spPr/>
      <dgm:t>
        <a:bodyPr/>
        <a:lstStyle/>
        <a:p>
          <a:endParaRPr lang="en-US"/>
        </a:p>
      </dgm:t>
    </dgm:pt>
    <dgm:pt modelId="{73E8ACCF-303F-4B07-80E4-468D99C7E3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in </a:t>
          </a:r>
          <a:r>
            <a:rPr lang="en-US" i="1" dirty="0" err="1"/>
            <a:t>critic_name</a:t>
          </a:r>
          <a:endParaRPr lang="en-US" dirty="0"/>
        </a:p>
      </dgm:t>
    </dgm:pt>
    <dgm:pt modelId="{FBBE4B55-28FD-44B2-A20B-30AD10D21B99}" type="parTrans" cxnId="{DFFB118A-846C-49A6-9934-AFA8BAA285B3}">
      <dgm:prSet/>
      <dgm:spPr/>
      <dgm:t>
        <a:bodyPr/>
        <a:lstStyle/>
        <a:p>
          <a:endParaRPr lang="en-US"/>
        </a:p>
      </dgm:t>
    </dgm:pt>
    <dgm:pt modelId="{3F6F8B45-B594-4372-98C5-015D6C8C5C01}" type="sibTrans" cxnId="{DFFB118A-846C-49A6-9934-AFA8BAA285B3}">
      <dgm:prSet/>
      <dgm:spPr/>
      <dgm:t>
        <a:bodyPr/>
        <a:lstStyle/>
        <a:p>
          <a:endParaRPr lang="en-US"/>
        </a:p>
      </dgm:t>
    </dgm:pt>
    <dgm:pt modelId="{7A098F53-5F00-4390-BABF-0D968E5345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Easy to change/edit</a:t>
          </a:r>
        </a:p>
      </dgm:t>
    </dgm:pt>
    <dgm:pt modelId="{433B3B88-22CD-4556-84A1-986E2B188A8E}" type="parTrans" cxnId="{A822A215-1C88-4687-9E2E-01D004874B80}">
      <dgm:prSet/>
      <dgm:spPr/>
      <dgm:t>
        <a:bodyPr/>
        <a:lstStyle/>
        <a:p>
          <a:endParaRPr lang="en-US"/>
        </a:p>
      </dgm:t>
    </dgm:pt>
    <dgm:pt modelId="{52597712-EB6B-4D4C-8DF4-0600A6307807}" type="sibTrans" cxnId="{A822A215-1C88-4687-9E2E-01D004874B80}">
      <dgm:prSet/>
      <dgm:spPr/>
      <dgm:t>
        <a:bodyPr/>
        <a:lstStyle/>
        <a:p>
          <a:endParaRPr lang="en-US"/>
        </a:p>
      </dgm:t>
    </dgm:pt>
    <dgm:pt modelId="{78E29F90-6F93-4BE8-836C-BB49373A9F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 itself: </a:t>
          </a:r>
        </a:p>
      </dgm:t>
    </dgm:pt>
    <dgm:pt modelId="{31EC5924-5C33-4219-88E9-95564C433DAD}" type="parTrans" cxnId="{C3BEAB7B-F5A2-458E-B75F-023EE3018A7B}">
      <dgm:prSet/>
      <dgm:spPr/>
      <dgm:t>
        <a:bodyPr/>
        <a:lstStyle/>
        <a:p>
          <a:endParaRPr lang="en-US"/>
        </a:p>
      </dgm:t>
    </dgm:pt>
    <dgm:pt modelId="{5D630AE4-52B4-4D48-9016-F53F108AEB0F}" type="sibTrans" cxnId="{C3BEAB7B-F5A2-458E-B75F-023EE3018A7B}">
      <dgm:prSet/>
      <dgm:spPr/>
      <dgm:t>
        <a:bodyPr/>
        <a:lstStyle/>
        <a:p>
          <a:endParaRPr lang="en-US"/>
        </a:p>
      </dgm:t>
    </dgm:pt>
    <dgm:pt modelId="{AC11FA36-1B15-4432-ADAF-072E0A2E5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Size of 0x50 (want to be allocated in usable </a:t>
          </a:r>
          <a:r>
            <a:rPr lang="en-US" dirty="0" err="1"/>
            <a:t>tcache</a:t>
          </a:r>
          <a:r>
            <a:rPr lang="en-US" dirty="0"/>
            <a:t> bin)</a:t>
          </a:r>
        </a:p>
      </dgm:t>
    </dgm:pt>
    <dgm:pt modelId="{4165E690-8EA0-4FB0-A558-B01BF92554A7}" type="parTrans" cxnId="{0DCDF94B-043C-4729-B24F-AAE817ADD9FB}">
      <dgm:prSet/>
      <dgm:spPr/>
      <dgm:t>
        <a:bodyPr/>
        <a:lstStyle/>
        <a:p>
          <a:endParaRPr lang="en-US"/>
        </a:p>
      </dgm:t>
    </dgm:pt>
    <dgm:pt modelId="{9A08866B-B46A-4EDA-8C93-81A989762CA5}" type="sibTrans" cxnId="{0DCDF94B-043C-4729-B24F-AAE817ADD9FB}">
      <dgm:prSet/>
      <dgm:spPr/>
      <dgm:t>
        <a:bodyPr/>
        <a:lstStyle/>
        <a:p>
          <a:endParaRPr lang="en-US"/>
        </a:p>
      </dgm:t>
    </dgm:pt>
    <dgm:pt modelId="{CC0CE465-17F9-4F4A-87DA-7528A0633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struct size</a:t>
          </a:r>
        </a:p>
      </dgm:t>
    </dgm:pt>
    <dgm:pt modelId="{5DA80F21-6D96-4A1E-97D1-AB736EE5538B}" type="parTrans" cxnId="{4A62EBBF-B604-4DFE-9AAB-F9E46032CDF5}">
      <dgm:prSet/>
      <dgm:spPr/>
      <dgm:t>
        <a:bodyPr/>
        <a:lstStyle/>
        <a:p>
          <a:endParaRPr lang="en-US"/>
        </a:p>
      </dgm:t>
    </dgm:pt>
    <dgm:pt modelId="{D585ADFE-5E7B-4798-A0D7-3B4B9A5DBD79}" type="sibTrans" cxnId="{4A62EBBF-B604-4DFE-9AAB-F9E46032CDF5}">
      <dgm:prSet/>
      <dgm:spPr/>
      <dgm:t>
        <a:bodyPr/>
        <a:lstStyle/>
        <a:p>
          <a:endParaRPr lang="en-US"/>
        </a:p>
      </dgm:t>
    </dgm:pt>
    <dgm:pt modelId="{6C3786A4-D53D-4FC1-BC6D-3ACA7B5E01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 vs. chunk: </a:t>
          </a:r>
        </a:p>
      </dgm:t>
    </dgm:pt>
    <dgm:pt modelId="{95F6F6F8-BE79-4D04-BAB1-FC24B149310B}" type="parTrans" cxnId="{28BB2B8D-7DEF-4F9F-A5D2-5C1C1A13DE58}">
      <dgm:prSet/>
      <dgm:spPr/>
      <dgm:t>
        <a:bodyPr/>
        <a:lstStyle/>
        <a:p>
          <a:endParaRPr lang="en-US"/>
        </a:p>
      </dgm:t>
    </dgm:pt>
    <dgm:pt modelId="{4E57CB3F-A9A3-40FD-8737-EA21B1A37960}" type="sibTrans" cxnId="{28BB2B8D-7DEF-4F9F-A5D2-5C1C1A13DE58}">
      <dgm:prSet/>
      <dgm:spPr/>
      <dgm:t>
        <a:bodyPr/>
        <a:lstStyle/>
        <a:p>
          <a:endParaRPr lang="en-US"/>
        </a:p>
      </dgm:t>
    </dgm:pt>
    <dgm:pt modelId="{1B65AD6D-1581-4E17-8DAE-CE00F0A040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Mem</a:t>
          </a:r>
          <a:r>
            <a:rPr lang="en-US" dirty="0"/>
            <a:t> is what a user sees (ptr to chunk at 0x10 offset without metadata)</a:t>
          </a:r>
        </a:p>
      </dgm:t>
    </dgm:pt>
    <dgm:pt modelId="{05EA1188-48C5-4BB1-A9A7-96A242B6B7D6}" type="parTrans" cxnId="{787C0368-B705-4279-AD57-5CCD03BA181F}">
      <dgm:prSet/>
      <dgm:spPr/>
      <dgm:t>
        <a:bodyPr/>
        <a:lstStyle/>
        <a:p>
          <a:endParaRPr lang="en-US"/>
        </a:p>
      </dgm:t>
    </dgm:pt>
    <dgm:pt modelId="{1BCC4D2A-54DE-4FD1-8B98-314EF605418F}" type="sibTrans" cxnId="{787C0368-B705-4279-AD57-5CCD03BA181F}">
      <dgm:prSet/>
      <dgm:spPr/>
      <dgm:t>
        <a:bodyPr/>
        <a:lstStyle/>
        <a:p>
          <a:endParaRPr lang="en-US"/>
        </a:p>
      </dgm:t>
    </dgm:pt>
    <dgm:pt modelId="{12EEB70D-6EB8-4AA4-B1C6-462EADE5A769}">
      <dgm:prSet/>
      <dgm:spPr/>
      <dgm:t>
        <a:bodyPr/>
        <a:lstStyle/>
        <a:p>
          <a:r>
            <a:rPr lang="en-US" i="1" dirty="0"/>
            <a:t>Chunk</a:t>
          </a:r>
          <a:r>
            <a:rPr lang="en-US" dirty="0"/>
            <a:t> is what </a:t>
          </a:r>
          <a:r>
            <a:rPr lang="en-US" dirty="0" err="1"/>
            <a:t>GLibC</a:t>
          </a:r>
          <a:r>
            <a:rPr lang="en-US" dirty="0"/>
            <a:t> sees (ptr to chunk and metadata)</a:t>
          </a:r>
        </a:p>
      </dgm:t>
    </dgm:pt>
    <dgm:pt modelId="{F1D8F652-C83E-44F4-AD8C-8A91F63894AF}" type="parTrans" cxnId="{3EA20C67-D7F2-4150-B3C2-E8B57C723E44}">
      <dgm:prSet/>
      <dgm:spPr/>
      <dgm:t>
        <a:bodyPr/>
        <a:lstStyle/>
        <a:p>
          <a:endParaRPr lang="en-US"/>
        </a:p>
      </dgm:t>
    </dgm:pt>
    <dgm:pt modelId="{9E1C2CAF-1AE6-4154-B569-2190B7948D3D}" type="sibTrans" cxnId="{3EA20C67-D7F2-4150-B3C2-E8B57C723E44}">
      <dgm:prSet/>
      <dgm:spPr/>
      <dgm:t>
        <a:bodyPr/>
        <a:lstStyle/>
        <a:p>
          <a:endParaRPr lang="en-US"/>
        </a:p>
      </dgm:t>
    </dgm:pt>
    <dgm:pt modelId="{C29AAA63-1EB3-4096-B3BB-5B4A8EC35D6D}" type="pres">
      <dgm:prSet presAssocID="{FDE67438-D72A-42BE-8D78-B8300C12B31B}" presName="root" presStyleCnt="0">
        <dgm:presLayoutVars>
          <dgm:dir/>
          <dgm:resizeHandles val="exact"/>
        </dgm:presLayoutVars>
      </dgm:prSet>
      <dgm:spPr/>
    </dgm:pt>
    <dgm:pt modelId="{E2E3331E-7497-47D0-8444-531EC64CA38A}" type="pres">
      <dgm:prSet presAssocID="{524C1239-4EE6-406E-9A6B-BDF89FC92E6E}" presName="compNode" presStyleCnt="0"/>
      <dgm:spPr/>
    </dgm:pt>
    <dgm:pt modelId="{8D993272-B19D-4A5C-96B8-8778A221B485}" type="pres">
      <dgm:prSet presAssocID="{524C1239-4EE6-406E-9A6B-BDF89FC92E6E}" presName="bgRect" presStyleLbl="bgShp" presStyleIdx="0" presStyleCnt="3"/>
      <dgm:spPr/>
    </dgm:pt>
    <dgm:pt modelId="{215CCB9D-6F9F-4284-B7B7-976839F7985B}" type="pres">
      <dgm:prSet presAssocID="{524C1239-4EE6-406E-9A6B-BDF89FC92E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214E86CE-06C4-4D04-821D-3181A63F3616}" type="pres">
      <dgm:prSet presAssocID="{524C1239-4EE6-406E-9A6B-BDF89FC92E6E}" presName="spaceRect" presStyleCnt="0"/>
      <dgm:spPr/>
    </dgm:pt>
    <dgm:pt modelId="{64AC661D-40F3-4950-9923-47FD326EABF0}" type="pres">
      <dgm:prSet presAssocID="{524C1239-4EE6-406E-9A6B-BDF89FC92E6E}" presName="parTx" presStyleLbl="revTx" presStyleIdx="0" presStyleCnt="6">
        <dgm:presLayoutVars>
          <dgm:chMax val="0"/>
          <dgm:chPref val="0"/>
        </dgm:presLayoutVars>
      </dgm:prSet>
      <dgm:spPr/>
    </dgm:pt>
    <dgm:pt modelId="{05926425-F97F-4DFB-8F7A-4D2126D60AC7}" type="pres">
      <dgm:prSet presAssocID="{524C1239-4EE6-406E-9A6B-BDF89FC92E6E}" presName="desTx" presStyleLbl="revTx" presStyleIdx="1" presStyleCnt="6">
        <dgm:presLayoutVars/>
      </dgm:prSet>
      <dgm:spPr/>
    </dgm:pt>
    <dgm:pt modelId="{A7F8069A-3CCE-4E6C-A803-E5E15E323C4F}" type="pres">
      <dgm:prSet presAssocID="{E1BC070F-621D-4DFB-A3EF-A05E3803FFD2}" presName="sibTrans" presStyleCnt="0"/>
      <dgm:spPr/>
    </dgm:pt>
    <dgm:pt modelId="{A911A590-1960-499A-AB44-D23E35DA8305}" type="pres">
      <dgm:prSet presAssocID="{78E29F90-6F93-4BE8-836C-BB49373A9FEC}" presName="compNode" presStyleCnt="0"/>
      <dgm:spPr/>
    </dgm:pt>
    <dgm:pt modelId="{F403885A-0CC1-4AEB-BDA9-683CF544FB1D}" type="pres">
      <dgm:prSet presAssocID="{78E29F90-6F93-4BE8-836C-BB49373A9FEC}" presName="bgRect" presStyleLbl="bgShp" presStyleIdx="1" presStyleCnt="3"/>
      <dgm:spPr/>
    </dgm:pt>
    <dgm:pt modelId="{91CAAC7D-F6B7-4B44-AE19-994DA5FBE919}" type="pres">
      <dgm:prSet presAssocID="{78E29F90-6F93-4BE8-836C-BB49373A9F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49DCECA-CBB5-4D73-A7C8-E5956337FF2A}" type="pres">
      <dgm:prSet presAssocID="{78E29F90-6F93-4BE8-836C-BB49373A9FEC}" presName="spaceRect" presStyleCnt="0"/>
      <dgm:spPr/>
    </dgm:pt>
    <dgm:pt modelId="{B411B520-C8E4-4F7F-9262-29CF3A0A92D9}" type="pres">
      <dgm:prSet presAssocID="{78E29F90-6F93-4BE8-836C-BB49373A9FEC}" presName="parTx" presStyleLbl="revTx" presStyleIdx="2" presStyleCnt="6">
        <dgm:presLayoutVars>
          <dgm:chMax val="0"/>
          <dgm:chPref val="0"/>
        </dgm:presLayoutVars>
      </dgm:prSet>
      <dgm:spPr/>
    </dgm:pt>
    <dgm:pt modelId="{37DC4AD6-07C7-4CDD-A0CF-5890591C2CD2}" type="pres">
      <dgm:prSet presAssocID="{78E29F90-6F93-4BE8-836C-BB49373A9FEC}" presName="desTx" presStyleLbl="revTx" presStyleIdx="3" presStyleCnt="6">
        <dgm:presLayoutVars/>
      </dgm:prSet>
      <dgm:spPr/>
    </dgm:pt>
    <dgm:pt modelId="{D6D25888-8996-4613-82A8-D6D46BE6FA8B}" type="pres">
      <dgm:prSet presAssocID="{5D630AE4-52B4-4D48-9016-F53F108AEB0F}" presName="sibTrans" presStyleCnt="0"/>
      <dgm:spPr/>
    </dgm:pt>
    <dgm:pt modelId="{CD6E55D3-03C0-4E18-872F-B5ED22B16791}" type="pres">
      <dgm:prSet presAssocID="{6C3786A4-D53D-4FC1-BC6D-3ACA7B5E0114}" presName="compNode" presStyleCnt="0"/>
      <dgm:spPr/>
    </dgm:pt>
    <dgm:pt modelId="{AB4D3B9E-38E6-49CF-849C-8EB948866198}" type="pres">
      <dgm:prSet presAssocID="{6C3786A4-D53D-4FC1-BC6D-3ACA7B5E0114}" presName="bgRect" presStyleLbl="bgShp" presStyleIdx="2" presStyleCnt="3"/>
      <dgm:spPr/>
    </dgm:pt>
    <dgm:pt modelId="{F24F61A0-1B22-4603-A85A-7E4D6193382F}" type="pres">
      <dgm:prSet presAssocID="{6C3786A4-D53D-4FC1-BC6D-3ACA7B5E01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89F5C9-1F86-42F0-8965-329E6DF67968}" type="pres">
      <dgm:prSet presAssocID="{6C3786A4-D53D-4FC1-BC6D-3ACA7B5E0114}" presName="spaceRect" presStyleCnt="0"/>
      <dgm:spPr/>
    </dgm:pt>
    <dgm:pt modelId="{C7E5874D-A16D-4E7B-A2BD-89146F3BC969}" type="pres">
      <dgm:prSet presAssocID="{6C3786A4-D53D-4FC1-BC6D-3ACA7B5E0114}" presName="parTx" presStyleLbl="revTx" presStyleIdx="4" presStyleCnt="6">
        <dgm:presLayoutVars>
          <dgm:chMax val="0"/>
          <dgm:chPref val="0"/>
        </dgm:presLayoutVars>
      </dgm:prSet>
      <dgm:spPr/>
    </dgm:pt>
    <dgm:pt modelId="{EF07ADB5-22C2-4E3B-960E-58E6C922FCCD}" type="pres">
      <dgm:prSet presAssocID="{6C3786A4-D53D-4FC1-BC6D-3ACA7B5E0114}" presName="desTx" presStyleLbl="revTx" presStyleIdx="5" presStyleCnt="6">
        <dgm:presLayoutVars/>
      </dgm:prSet>
      <dgm:spPr/>
    </dgm:pt>
  </dgm:ptLst>
  <dgm:cxnLst>
    <dgm:cxn modelId="{75BA8B03-AAE9-48D8-9270-1A68E7AA37B3}" srcId="{FDE67438-D72A-42BE-8D78-B8300C12B31B}" destId="{524C1239-4EE6-406E-9A6B-BDF89FC92E6E}" srcOrd="0" destOrd="0" parTransId="{F87DF786-3A8F-490A-83DB-0151DFCAA1DA}" sibTransId="{E1BC070F-621D-4DFB-A3EF-A05E3803FFD2}"/>
    <dgm:cxn modelId="{918AD305-5E39-4B4A-9FC8-B834AEF3A78E}" type="presOf" srcId="{524C1239-4EE6-406E-9A6B-BDF89FC92E6E}" destId="{64AC661D-40F3-4950-9923-47FD326EABF0}" srcOrd="0" destOrd="0" presId="urn:microsoft.com/office/officeart/2018/2/layout/IconVerticalSolidList"/>
    <dgm:cxn modelId="{A822A215-1C88-4687-9E2E-01D004874B80}" srcId="{524C1239-4EE6-406E-9A6B-BDF89FC92E6E}" destId="{7A098F53-5F00-4390-BABF-0D968E5345C8}" srcOrd="1" destOrd="0" parTransId="{433B3B88-22CD-4556-84A1-986E2B188A8E}" sibTransId="{52597712-EB6B-4D4C-8DF4-0600A6307807}"/>
    <dgm:cxn modelId="{64B0E323-4BFE-4EA2-A6F4-6D818B2A83C1}" type="presOf" srcId="{73E8ACCF-303F-4B07-80E4-468D99C7E30B}" destId="{05926425-F97F-4DFB-8F7A-4D2126D60AC7}" srcOrd="0" destOrd="0" presId="urn:microsoft.com/office/officeart/2018/2/layout/IconVerticalSolidList"/>
    <dgm:cxn modelId="{3701C546-9102-4F81-9BFB-088875D5A427}" type="presOf" srcId="{12EEB70D-6EB8-4AA4-B1C6-462EADE5A769}" destId="{EF07ADB5-22C2-4E3B-960E-58E6C922FCCD}" srcOrd="0" destOrd="1" presId="urn:microsoft.com/office/officeart/2018/2/layout/IconVerticalSolidList"/>
    <dgm:cxn modelId="{0DCDF94B-043C-4729-B24F-AAE817ADD9FB}" srcId="{78E29F90-6F93-4BE8-836C-BB49373A9FEC}" destId="{AC11FA36-1B15-4432-ADAF-072E0A2E57AE}" srcOrd="0" destOrd="0" parTransId="{4165E690-8EA0-4FB0-A558-B01BF92554A7}" sibTransId="{9A08866B-B46A-4EDA-8C93-81A989762CA5}"/>
    <dgm:cxn modelId="{A3E1B655-C312-4526-AFBD-1319B0352D4E}" type="presOf" srcId="{FDE67438-D72A-42BE-8D78-B8300C12B31B}" destId="{C29AAA63-1EB3-4096-B3BB-5B4A8EC35D6D}" srcOrd="0" destOrd="0" presId="urn:microsoft.com/office/officeart/2018/2/layout/IconVerticalSolidList"/>
    <dgm:cxn modelId="{36EAA657-09B0-49AD-A7DE-5CACCDCE6B8A}" type="presOf" srcId="{78E29F90-6F93-4BE8-836C-BB49373A9FEC}" destId="{B411B520-C8E4-4F7F-9262-29CF3A0A92D9}" srcOrd="0" destOrd="0" presId="urn:microsoft.com/office/officeart/2018/2/layout/IconVerticalSolidList"/>
    <dgm:cxn modelId="{3EA20C67-D7F2-4150-B3C2-E8B57C723E44}" srcId="{6C3786A4-D53D-4FC1-BC6D-3ACA7B5E0114}" destId="{12EEB70D-6EB8-4AA4-B1C6-462EADE5A769}" srcOrd="1" destOrd="0" parTransId="{F1D8F652-C83E-44F4-AD8C-8A91F63894AF}" sibTransId="{9E1C2CAF-1AE6-4154-B569-2190B7948D3D}"/>
    <dgm:cxn modelId="{787C0368-B705-4279-AD57-5CCD03BA181F}" srcId="{6C3786A4-D53D-4FC1-BC6D-3ACA7B5E0114}" destId="{1B65AD6D-1581-4E17-8DAE-CE00F0A040D1}" srcOrd="0" destOrd="0" parTransId="{05EA1188-48C5-4BB1-A9A7-96A242B6B7D6}" sibTransId="{1BCC4D2A-54DE-4FD1-8B98-314EF605418F}"/>
    <dgm:cxn modelId="{C3BEAB7B-F5A2-458E-B75F-023EE3018A7B}" srcId="{FDE67438-D72A-42BE-8D78-B8300C12B31B}" destId="{78E29F90-6F93-4BE8-836C-BB49373A9FEC}" srcOrd="1" destOrd="0" parTransId="{31EC5924-5C33-4219-88E9-95564C433DAD}" sibTransId="{5D630AE4-52B4-4D48-9016-F53F108AEB0F}"/>
    <dgm:cxn modelId="{E1CA5C7F-8991-4DA4-8D7B-FEBC16B9251D}" type="presOf" srcId="{6C3786A4-D53D-4FC1-BC6D-3ACA7B5E0114}" destId="{C7E5874D-A16D-4E7B-A2BD-89146F3BC969}" srcOrd="0" destOrd="0" presId="urn:microsoft.com/office/officeart/2018/2/layout/IconVerticalSolidList"/>
    <dgm:cxn modelId="{DFFB118A-846C-49A6-9934-AFA8BAA285B3}" srcId="{524C1239-4EE6-406E-9A6B-BDF89FC92E6E}" destId="{73E8ACCF-303F-4B07-80E4-468D99C7E30B}" srcOrd="0" destOrd="0" parTransId="{FBBE4B55-28FD-44B2-A20B-30AD10D21B99}" sibTransId="{3F6F8B45-B594-4372-98C5-015D6C8C5C01}"/>
    <dgm:cxn modelId="{6FE4668A-37B6-4089-80C6-CECB505D1790}" type="presOf" srcId="{7A098F53-5F00-4390-BABF-0D968E5345C8}" destId="{05926425-F97F-4DFB-8F7A-4D2126D60AC7}" srcOrd="0" destOrd="1" presId="urn:microsoft.com/office/officeart/2018/2/layout/IconVerticalSolidList"/>
    <dgm:cxn modelId="{28BB2B8D-7DEF-4F9F-A5D2-5C1C1A13DE58}" srcId="{FDE67438-D72A-42BE-8D78-B8300C12B31B}" destId="{6C3786A4-D53D-4FC1-BC6D-3ACA7B5E0114}" srcOrd="2" destOrd="0" parTransId="{95F6F6F8-BE79-4D04-BAB1-FC24B149310B}" sibTransId="{4E57CB3F-A9A3-40FD-8737-EA21B1A37960}"/>
    <dgm:cxn modelId="{C2F9DAAB-C297-495A-9554-D145F925EB6D}" type="presOf" srcId="{1B65AD6D-1581-4E17-8DAE-CE00F0A040D1}" destId="{EF07ADB5-22C2-4E3B-960E-58E6C922FCCD}" srcOrd="0" destOrd="0" presId="urn:microsoft.com/office/officeart/2018/2/layout/IconVerticalSolidList"/>
    <dgm:cxn modelId="{9A52E4AD-C6DD-49C7-AF22-43AF2B2B5AE4}" type="presOf" srcId="{AC11FA36-1B15-4432-ADAF-072E0A2E57AE}" destId="{37DC4AD6-07C7-4CDD-A0CF-5890591C2CD2}" srcOrd="0" destOrd="0" presId="urn:microsoft.com/office/officeart/2018/2/layout/IconVerticalSolidList"/>
    <dgm:cxn modelId="{4A62EBBF-B604-4DFE-9AAB-F9E46032CDF5}" srcId="{78E29F90-6F93-4BE8-836C-BB49373A9FEC}" destId="{CC0CE465-17F9-4F4A-87DA-7528A0633978}" srcOrd="1" destOrd="0" parTransId="{5DA80F21-6D96-4A1E-97D1-AB736EE5538B}" sibTransId="{D585ADFE-5E7B-4798-A0D7-3B4B9A5DBD79}"/>
    <dgm:cxn modelId="{23889CED-CC31-41A0-899C-FD1109A1D49E}" type="presOf" srcId="{CC0CE465-17F9-4F4A-87DA-7528A0633978}" destId="{37DC4AD6-07C7-4CDD-A0CF-5890591C2CD2}" srcOrd="0" destOrd="1" presId="urn:microsoft.com/office/officeart/2018/2/layout/IconVerticalSolidList"/>
    <dgm:cxn modelId="{0CF3E1AA-E5EB-48E0-8E2C-9F2273DD29EF}" type="presParOf" srcId="{C29AAA63-1EB3-4096-B3BB-5B4A8EC35D6D}" destId="{E2E3331E-7497-47D0-8444-531EC64CA38A}" srcOrd="0" destOrd="0" presId="urn:microsoft.com/office/officeart/2018/2/layout/IconVerticalSolidList"/>
    <dgm:cxn modelId="{9990699D-1CCB-4571-BBDB-A6422AE7C7E5}" type="presParOf" srcId="{E2E3331E-7497-47D0-8444-531EC64CA38A}" destId="{8D993272-B19D-4A5C-96B8-8778A221B485}" srcOrd="0" destOrd="0" presId="urn:microsoft.com/office/officeart/2018/2/layout/IconVerticalSolidList"/>
    <dgm:cxn modelId="{37BA0E3D-490A-4676-AF70-B3C8E5250190}" type="presParOf" srcId="{E2E3331E-7497-47D0-8444-531EC64CA38A}" destId="{215CCB9D-6F9F-4284-B7B7-976839F7985B}" srcOrd="1" destOrd="0" presId="urn:microsoft.com/office/officeart/2018/2/layout/IconVerticalSolidList"/>
    <dgm:cxn modelId="{DD0AA5F1-BA46-47C1-9174-B9E883895FA6}" type="presParOf" srcId="{E2E3331E-7497-47D0-8444-531EC64CA38A}" destId="{214E86CE-06C4-4D04-821D-3181A63F3616}" srcOrd="2" destOrd="0" presId="urn:microsoft.com/office/officeart/2018/2/layout/IconVerticalSolidList"/>
    <dgm:cxn modelId="{E56470C8-10D8-451D-A094-22A89B1CDE70}" type="presParOf" srcId="{E2E3331E-7497-47D0-8444-531EC64CA38A}" destId="{64AC661D-40F3-4950-9923-47FD326EABF0}" srcOrd="3" destOrd="0" presId="urn:microsoft.com/office/officeart/2018/2/layout/IconVerticalSolidList"/>
    <dgm:cxn modelId="{CF70D5EE-4E1B-45E1-B1F8-92E5C339D78A}" type="presParOf" srcId="{E2E3331E-7497-47D0-8444-531EC64CA38A}" destId="{05926425-F97F-4DFB-8F7A-4D2126D60AC7}" srcOrd="4" destOrd="0" presId="urn:microsoft.com/office/officeart/2018/2/layout/IconVerticalSolidList"/>
    <dgm:cxn modelId="{5252F68D-E6A1-4708-87EF-A0C0B319FAFB}" type="presParOf" srcId="{C29AAA63-1EB3-4096-B3BB-5B4A8EC35D6D}" destId="{A7F8069A-3CCE-4E6C-A803-E5E15E323C4F}" srcOrd="1" destOrd="0" presId="urn:microsoft.com/office/officeart/2018/2/layout/IconVerticalSolidList"/>
    <dgm:cxn modelId="{5A8E8B77-8DAA-42B9-A1CF-CB220E680A7A}" type="presParOf" srcId="{C29AAA63-1EB3-4096-B3BB-5B4A8EC35D6D}" destId="{A911A590-1960-499A-AB44-D23E35DA8305}" srcOrd="2" destOrd="0" presId="urn:microsoft.com/office/officeart/2018/2/layout/IconVerticalSolidList"/>
    <dgm:cxn modelId="{1ED4DD48-40AA-4E81-8D0B-C67705614DFF}" type="presParOf" srcId="{A911A590-1960-499A-AB44-D23E35DA8305}" destId="{F403885A-0CC1-4AEB-BDA9-683CF544FB1D}" srcOrd="0" destOrd="0" presId="urn:microsoft.com/office/officeart/2018/2/layout/IconVerticalSolidList"/>
    <dgm:cxn modelId="{CA46FC78-8844-4756-825B-349C4FD73CCC}" type="presParOf" srcId="{A911A590-1960-499A-AB44-D23E35DA8305}" destId="{91CAAC7D-F6B7-4B44-AE19-994DA5FBE919}" srcOrd="1" destOrd="0" presId="urn:microsoft.com/office/officeart/2018/2/layout/IconVerticalSolidList"/>
    <dgm:cxn modelId="{B311C6A1-1137-434C-9E36-673DE3A72740}" type="presParOf" srcId="{A911A590-1960-499A-AB44-D23E35DA8305}" destId="{749DCECA-CBB5-4D73-A7C8-E5956337FF2A}" srcOrd="2" destOrd="0" presId="urn:microsoft.com/office/officeart/2018/2/layout/IconVerticalSolidList"/>
    <dgm:cxn modelId="{EBA91FB3-6AB7-45FE-9C73-B292312F3EAB}" type="presParOf" srcId="{A911A590-1960-499A-AB44-D23E35DA8305}" destId="{B411B520-C8E4-4F7F-9262-29CF3A0A92D9}" srcOrd="3" destOrd="0" presId="urn:microsoft.com/office/officeart/2018/2/layout/IconVerticalSolidList"/>
    <dgm:cxn modelId="{1E1A9183-EB93-41E2-A342-9F97225EF3BD}" type="presParOf" srcId="{A911A590-1960-499A-AB44-D23E35DA8305}" destId="{37DC4AD6-07C7-4CDD-A0CF-5890591C2CD2}" srcOrd="4" destOrd="0" presId="urn:microsoft.com/office/officeart/2018/2/layout/IconVerticalSolidList"/>
    <dgm:cxn modelId="{4C22E9A0-FA9F-42E5-B931-ACDF8B31902D}" type="presParOf" srcId="{C29AAA63-1EB3-4096-B3BB-5B4A8EC35D6D}" destId="{D6D25888-8996-4613-82A8-D6D46BE6FA8B}" srcOrd="3" destOrd="0" presId="urn:microsoft.com/office/officeart/2018/2/layout/IconVerticalSolidList"/>
    <dgm:cxn modelId="{D0F32953-8EA8-4D06-9C37-EAF4EEC78CD0}" type="presParOf" srcId="{C29AAA63-1EB3-4096-B3BB-5B4A8EC35D6D}" destId="{CD6E55D3-03C0-4E18-872F-B5ED22B16791}" srcOrd="4" destOrd="0" presId="urn:microsoft.com/office/officeart/2018/2/layout/IconVerticalSolidList"/>
    <dgm:cxn modelId="{12579429-1906-4564-A4B2-9CDC8A01C902}" type="presParOf" srcId="{CD6E55D3-03C0-4E18-872F-B5ED22B16791}" destId="{AB4D3B9E-38E6-49CF-849C-8EB948866198}" srcOrd="0" destOrd="0" presId="urn:microsoft.com/office/officeart/2018/2/layout/IconVerticalSolidList"/>
    <dgm:cxn modelId="{2F4DA5BA-200A-4556-B701-E96B13C976DF}" type="presParOf" srcId="{CD6E55D3-03C0-4E18-872F-B5ED22B16791}" destId="{F24F61A0-1B22-4603-A85A-7E4D6193382F}" srcOrd="1" destOrd="0" presId="urn:microsoft.com/office/officeart/2018/2/layout/IconVerticalSolidList"/>
    <dgm:cxn modelId="{2BCA718F-4644-4987-849F-10A51C2A8C17}" type="presParOf" srcId="{CD6E55D3-03C0-4E18-872F-B5ED22B16791}" destId="{B489F5C9-1F86-42F0-8965-329E6DF67968}" srcOrd="2" destOrd="0" presId="urn:microsoft.com/office/officeart/2018/2/layout/IconVerticalSolidList"/>
    <dgm:cxn modelId="{4CC27AA9-CFE4-4C59-B1A8-3F996BB00549}" type="presParOf" srcId="{CD6E55D3-03C0-4E18-872F-B5ED22B16791}" destId="{C7E5874D-A16D-4E7B-A2BD-89146F3BC969}" srcOrd="3" destOrd="0" presId="urn:microsoft.com/office/officeart/2018/2/layout/IconVerticalSolidList"/>
    <dgm:cxn modelId="{E34A92EF-AABB-4D36-9FDD-93691493CE29}" type="presParOf" srcId="{CD6E55D3-03C0-4E18-872F-B5ED22B16791}" destId="{EF07ADB5-22C2-4E3B-960E-58E6C922FCC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635926-F5D5-4824-9A4C-069AD8D430E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D147C4E-1C69-4CE1-ABD5-CACC0C5B4C8D}">
      <dgm:prSet/>
      <dgm:spPr/>
      <dgm:t>
        <a:bodyPr/>
        <a:lstStyle/>
        <a:p>
          <a:pPr>
            <a:defRPr cap="all"/>
          </a:pPr>
          <a:r>
            <a:rPr lang="en-US" dirty="0"/>
            <a:t>Remove (free) the </a:t>
          </a:r>
          <a:r>
            <a:rPr lang="en-US" dirty="0" err="1"/>
            <a:t>jelly_ptr</a:t>
          </a:r>
          <a:r>
            <a:rPr lang="en-US" dirty="0"/>
            <a:t> (chunk) that we falsely created</a:t>
          </a:r>
        </a:p>
      </dgm:t>
    </dgm:pt>
    <dgm:pt modelId="{FF3E87A8-D9ED-4B1D-943D-28C051C1BC48}" type="parTrans" cxnId="{0C9DF021-755E-4481-9A7A-0AE9FB1F58D6}">
      <dgm:prSet/>
      <dgm:spPr/>
      <dgm:t>
        <a:bodyPr/>
        <a:lstStyle/>
        <a:p>
          <a:endParaRPr lang="en-US"/>
        </a:p>
      </dgm:t>
    </dgm:pt>
    <dgm:pt modelId="{9A269A7D-08B1-462E-8097-AFF5D86EF04B}" type="sibTrans" cxnId="{0C9DF021-755E-4481-9A7A-0AE9FB1F58D6}">
      <dgm:prSet/>
      <dgm:spPr/>
      <dgm:t>
        <a:bodyPr/>
        <a:lstStyle/>
        <a:p>
          <a:endParaRPr lang="en-US"/>
        </a:p>
      </dgm:t>
    </dgm:pt>
    <dgm:pt modelId="{6A7F58D8-5C4E-4CB1-B222-059D106BEF78}">
      <dgm:prSet/>
      <dgm:spPr/>
      <dgm:t>
        <a:bodyPr/>
        <a:lstStyle/>
        <a:p>
          <a:pPr>
            <a:defRPr cap="all"/>
          </a:pPr>
          <a:r>
            <a:rPr lang="en-US" dirty="0"/>
            <a:t>Will be added to 0x50 </a:t>
          </a:r>
          <a:r>
            <a:rPr lang="en-US" dirty="0" err="1"/>
            <a:t>tcache</a:t>
          </a:r>
          <a:r>
            <a:rPr lang="en-US" dirty="0"/>
            <a:t> bin</a:t>
          </a:r>
        </a:p>
      </dgm:t>
    </dgm:pt>
    <dgm:pt modelId="{BC59EBC2-869C-4B76-94E3-A26746807629}" type="parTrans" cxnId="{911557C5-C50A-4CDC-A45B-9F2919C87D2A}">
      <dgm:prSet/>
      <dgm:spPr/>
      <dgm:t>
        <a:bodyPr/>
        <a:lstStyle/>
        <a:p>
          <a:endParaRPr lang="en-US"/>
        </a:p>
      </dgm:t>
    </dgm:pt>
    <dgm:pt modelId="{7FDCCE52-0377-4321-9CF2-8F3F668137D7}" type="sibTrans" cxnId="{911557C5-C50A-4CDC-A45B-9F2919C87D2A}">
      <dgm:prSet/>
      <dgm:spPr/>
      <dgm:t>
        <a:bodyPr/>
        <a:lstStyle/>
        <a:p>
          <a:endParaRPr lang="en-US"/>
        </a:p>
      </dgm:t>
    </dgm:pt>
    <dgm:pt modelId="{BF64BC5B-D760-4A54-B529-93E297F3B2A8}">
      <dgm:prSet/>
      <dgm:spPr/>
      <dgm:t>
        <a:bodyPr/>
        <a:lstStyle/>
        <a:p>
          <a:pPr>
            <a:defRPr cap="all"/>
          </a:pPr>
          <a:r>
            <a:rPr lang="en-US" dirty="0"/>
            <a:t>Review a sandwich (will now be inside of </a:t>
          </a:r>
          <a:r>
            <a:rPr lang="en-US" i="1" dirty="0" err="1"/>
            <a:t>critic_name</a:t>
          </a:r>
          <a:r>
            <a:rPr lang="en-US" i="1" dirty="0"/>
            <a:t>)</a:t>
          </a:r>
          <a:endParaRPr lang="en-US" dirty="0"/>
        </a:p>
      </dgm:t>
    </dgm:pt>
    <dgm:pt modelId="{221B9298-8215-4D3E-A117-B86DAC2607EA}" type="parTrans" cxnId="{EE10E997-3413-44E1-80ED-81CE11FDD29C}">
      <dgm:prSet/>
      <dgm:spPr/>
      <dgm:t>
        <a:bodyPr/>
        <a:lstStyle/>
        <a:p>
          <a:endParaRPr lang="en-US"/>
        </a:p>
      </dgm:t>
    </dgm:pt>
    <dgm:pt modelId="{EC267FD7-B8B4-4EAB-9733-4DB22DB944CA}" type="sibTrans" cxnId="{EE10E997-3413-44E1-80ED-81CE11FDD29C}">
      <dgm:prSet/>
      <dgm:spPr/>
      <dgm:t>
        <a:bodyPr/>
        <a:lstStyle/>
        <a:p>
          <a:endParaRPr lang="en-US"/>
        </a:p>
      </dgm:t>
    </dgm:pt>
    <dgm:pt modelId="{6ADE2D9F-D362-4BE1-87DE-95CC77809752}" type="pres">
      <dgm:prSet presAssocID="{A1635926-F5D5-4824-9A4C-069AD8D430EE}" presName="root" presStyleCnt="0">
        <dgm:presLayoutVars>
          <dgm:dir/>
          <dgm:resizeHandles val="exact"/>
        </dgm:presLayoutVars>
      </dgm:prSet>
      <dgm:spPr/>
    </dgm:pt>
    <dgm:pt modelId="{49BEDDF4-7BCE-4290-94D2-74885A3C17B9}" type="pres">
      <dgm:prSet presAssocID="{AD147C4E-1C69-4CE1-ABD5-CACC0C5B4C8D}" presName="compNode" presStyleCnt="0"/>
      <dgm:spPr/>
    </dgm:pt>
    <dgm:pt modelId="{393D8AC7-536C-4993-BEDF-D14E95CB5B8E}" type="pres">
      <dgm:prSet presAssocID="{AD147C4E-1C69-4CE1-ABD5-CACC0C5B4C8D}" presName="iconBgRect" presStyleLbl="bgShp" presStyleIdx="0" presStyleCnt="3"/>
      <dgm:spPr/>
    </dgm:pt>
    <dgm:pt modelId="{B6110EC9-A7B2-4D41-93AA-2E0D7C35E4DC}" type="pres">
      <dgm:prSet presAssocID="{AD147C4E-1C69-4CE1-ABD5-CACC0C5B4C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E1DA8756-74F6-4F1A-8550-EFAD553EEB8F}" type="pres">
      <dgm:prSet presAssocID="{AD147C4E-1C69-4CE1-ABD5-CACC0C5B4C8D}" presName="spaceRect" presStyleCnt="0"/>
      <dgm:spPr/>
    </dgm:pt>
    <dgm:pt modelId="{AF757F19-ED64-4073-AC06-D592B812B910}" type="pres">
      <dgm:prSet presAssocID="{AD147C4E-1C69-4CE1-ABD5-CACC0C5B4C8D}" presName="textRect" presStyleLbl="revTx" presStyleIdx="0" presStyleCnt="3">
        <dgm:presLayoutVars>
          <dgm:chMax val="1"/>
          <dgm:chPref val="1"/>
        </dgm:presLayoutVars>
      </dgm:prSet>
      <dgm:spPr/>
    </dgm:pt>
    <dgm:pt modelId="{24415875-D6CE-43FE-8E58-22251640B462}" type="pres">
      <dgm:prSet presAssocID="{9A269A7D-08B1-462E-8097-AFF5D86EF04B}" presName="sibTrans" presStyleCnt="0"/>
      <dgm:spPr/>
    </dgm:pt>
    <dgm:pt modelId="{198AAD17-8584-444D-A7F8-FC4788635670}" type="pres">
      <dgm:prSet presAssocID="{6A7F58D8-5C4E-4CB1-B222-059D106BEF78}" presName="compNode" presStyleCnt="0"/>
      <dgm:spPr/>
    </dgm:pt>
    <dgm:pt modelId="{5E4F0C9F-FB04-4843-893A-53B6EDF35BB6}" type="pres">
      <dgm:prSet presAssocID="{6A7F58D8-5C4E-4CB1-B222-059D106BEF78}" presName="iconBgRect" presStyleLbl="bgShp" presStyleIdx="1" presStyleCnt="3"/>
      <dgm:spPr/>
    </dgm:pt>
    <dgm:pt modelId="{8F5D5C9F-7CD2-4370-A878-F2416064F6EB}" type="pres">
      <dgm:prSet presAssocID="{6A7F58D8-5C4E-4CB1-B222-059D106BEF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5ABCC575-B952-4933-B48E-F32EB921D16D}" type="pres">
      <dgm:prSet presAssocID="{6A7F58D8-5C4E-4CB1-B222-059D106BEF78}" presName="spaceRect" presStyleCnt="0"/>
      <dgm:spPr/>
    </dgm:pt>
    <dgm:pt modelId="{E0BD2B33-AEC4-4229-A85E-D7FAD684A566}" type="pres">
      <dgm:prSet presAssocID="{6A7F58D8-5C4E-4CB1-B222-059D106BEF78}" presName="textRect" presStyleLbl="revTx" presStyleIdx="1" presStyleCnt="3">
        <dgm:presLayoutVars>
          <dgm:chMax val="1"/>
          <dgm:chPref val="1"/>
        </dgm:presLayoutVars>
      </dgm:prSet>
      <dgm:spPr/>
    </dgm:pt>
    <dgm:pt modelId="{F514CEF3-2DB1-4F6A-9CFC-5E490DB57683}" type="pres">
      <dgm:prSet presAssocID="{7FDCCE52-0377-4321-9CF2-8F3F668137D7}" presName="sibTrans" presStyleCnt="0"/>
      <dgm:spPr/>
    </dgm:pt>
    <dgm:pt modelId="{F0C78672-ED22-4545-8311-32B9D016A696}" type="pres">
      <dgm:prSet presAssocID="{BF64BC5B-D760-4A54-B529-93E297F3B2A8}" presName="compNode" presStyleCnt="0"/>
      <dgm:spPr/>
    </dgm:pt>
    <dgm:pt modelId="{E349FB6F-15DC-4E59-AAFC-7D44B0EC6DF7}" type="pres">
      <dgm:prSet presAssocID="{BF64BC5B-D760-4A54-B529-93E297F3B2A8}" presName="iconBgRect" presStyleLbl="bgShp" presStyleIdx="2" presStyleCnt="3"/>
      <dgm:spPr/>
    </dgm:pt>
    <dgm:pt modelId="{83B41193-F459-450A-B6D8-412D05DD895D}" type="pres">
      <dgm:prSet presAssocID="{BF64BC5B-D760-4A54-B529-93E297F3B2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DC4CECCF-AD95-41B8-969F-57E0C3C7E498}" type="pres">
      <dgm:prSet presAssocID="{BF64BC5B-D760-4A54-B529-93E297F3B2A8}" presName="spaceRect" presStyleCnt="0"/>
      <dgm:spPr/>
    </dgm:pt>
    <dgm:pt modelId="{F39F4D70-C270-4CE0-8578-3629C170AACA}" type="pres">
      <dgm:prSet presAssocID="{BF64BC5B-D760-4A54-B529-93E297F3B2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D45201-B79E-4FC7-AC45-1E4B626C7275}" type="presOf" srcId="{BF64BC5B-D760-4A54-B529-93E297F3B2A8}" destId="{F39F4D70-C270-4CE0-8578-3629C170AACA}" srcOrd="0" destOrd="0" presId="urn:microsoft.com/office/officeart/2018/5/layout/IconCircleLabelList"/>
    <dgm:cxn modelId="{0C9DF021-755E-4481-9A7A-0AE9FB1F58D6}" srcId="{A1635926-F5D5-4824-9A4C-069AD8D430EE}" destId="{AD147C4E-1C69-4CE1-ABD5-CACC0C5B4C8D}" srcOrd="0" destOrd="0" parTransId="{FF3E87A8-D9ED-4B1D-943D-28C051C1BC48}" sibTransId="{9A269A7D-08B1-462E-8097-AFF5D86EF04B}"/>
    <dgm:cxn modelId="{731E7A84-FEEC-47B9-BB5A-347A15131CC8}" type="presOf" srcId="{6A7F58D8-5C4E-4CB1-B222-059D106BEF78}" destId="{E0BD2B33-AEC4-4229-A85E-D7FAD684A566}" srcOrd="0" destOrd="0" presId="urn:microsoft.com/office/officeart/2018/5/layout/IconCircleLabelList"/>
    <dgm:cxn modelId="{EE10E997-3413-44E1-80ED-81CE11FDD29C}" srcId="{A1635926-F5D5-4824-9A4C-069AD8D430EE}" destId="{BF64BC5B-D760-4A54-B529-93E297F3B2A8}" srcOrd="2" destOrd="0" parTransId="{221B9298-8215-4D3E-A117-B86DAC2607EA}" sibTransId="{EC267FD7-B8B4-4EAB-9733-4DB22DB944CA}"/>
    <dgm:cxn modelId="{5D042EA7-2231-4783-9584-7A9E0ADE4E93}" type="presOf" srcId="{A1635926-F5D5-4824-9A4C-069AD8D430EE}" destId="{6ADE2D9F-D362-4BE1-87DE-95CC77809752}" srcOrd="0" destOrd="0" presId="urn:microsoft.com/office/officeart/2018/5/layout/IconCircleLabelList"/>
    <dgm:cxn modelId="{0AF507AF-61BD-45FF-8096-3051AB216DCD}" type="presOf" srcId="{AD147C4E-1C69-4CE1-ABD5-CACC0C5B4C8D}" destId="{AF757F19-ED64-4073-AC06-D592B812B910}" srcOrd="0" destOrd="0" presId="urn:microsoft.com/office/officeart/2018/5/layout/IconCircleLabelList"/>
    <dgm:cxn modelId="{911557C5-C50A-4CDC-A45B-9F2919C87D2A}" srcId="{A1635926-F5D5-4824-9A4C-069AD8D430EE}" destId="{6A7F58D8-5C4E-4CB1-B222-059D106BEF78}" srcOrd="1" destOrd="0" parTransId="{BC59EBC2-869C-4B76-94E3-A26746807629}" sibTransId="{7FDCCE52-0377-4321-9CF2-8F3F668137D7}"/>
    <dgm:cxn modelId="{FB9D08C8-3784-491E-9814-97AE446F4C65}" type="presParOf" srcId="{6ADE2D9F-D362-4BE1-87DE-95CC77809752}" destId="{49BEDDF4-7BCE-4290-94D2-74885A3C17B9}" srcOrd="0" destOrd="0" presId="urn:microsoft.com/office/officeart/2018/5/layout/IconCircleLabelList"/>
    <dgm:cxn modelId="{F6EE8A78-28AC-492B-9217-14E2BFF14BF7}" type="presParOf" srcId="{49BEDDF4-7BCE-4290-94D2-74885A3C17B9}" destId="{393D8AC7-536C-4993-BEDF-D14E95CB5B8E}" srcOrd="0" destOrd="0" presId="urn:microsoft.com/office/officeart/2018/5/layout/IconCircleLabelList"/>
    <dgm:cxn modelId="{12BCD6AA-4D22-4C62-80BC-EC1F7C4D63C4}" type="presParOf" srcId="{49BEDDF4-7BCE-4290-94D2-74885A3C17B9}" destId="{B6110EC9-A7B2-4D41-93AA-2E0D7C35E4DC}" srcOrd="1" destOrd="0" presId="urn:microsoft.com/office/officeart/2018/5/layout/IconCircleLabelList"/>
    <dgm:cxn modelId="{B37C0BE0-C6B8-4161-A699-F61423C13A03}" type="presParOf" srcId="{49BEDDF4-7BCE-4290-94D2-74885A3C17B9}" destId="{E1DA8756-74F6-4F1A-8550-EFAD553EEB8F}" srcOrd="2" destOrd="0" presId="urn:microsoft.com/office/officeart/2018/5/layout/IconCircleLabelList"/>
    <dgm:cxn modelId="{19C6A49E-8B4A-43E3-95B5-A0CE2851998E}" type="presParOf" srcId="{49BEDDF4-7BCE-4290-94D2-74885A3C17B9}" destId="{AF757F19-ED64-4073-AC06-D592B812B910}" srcOrd="3" destOrd="0" presId="urn:microsoft.com/office/officeart/2018/5/layout/IconCircleLabelList"/>
    <dgm:cxn modelId="{0D2FDA72-EC9B-4554-B52D-75A8ED7DF9D8}" type="presParOf" srcId="{6ADE2D9F-D362-4BE1-87DE-95CC77809752}" destId="{24415875-D6CE-43FE-8E58-22251640B462}" srcOrd="1" destOrd="0" presId="urn:microsoft.com/office/officeart/2018/5/layout/IconCircleLabelList"/>
    <dgm:cxn modelId="{DCB59F97-8190-4694-8AB6-0E3D8E56C8BA}" type="presParOf" srcId="{6ADE2D9F-D362-4BE1-87DE-95CC77809752}" destId="{198AAD17-8584-444D-A7F8-FC4788635670}" srcOrd="2" destOrd="0" presId="urn:microsoft.com/office/officeart/2018/5/layout/IconCircleLabelList"/>
    <dgm:cxn modelId="{3722C6BF-74B6-4846-AA29-F0C02BCD8DE5}" type="presParOf" srcId="{198AAD17-8584-444D-A7F8-FC4788635670}" destId="{5E4F0C9F-FB04-4843-893A-53B6EDF35BB6}" srcOrd="0" destOrd="0" presId="urn:microsoft.com/office/officeart/2018/5/layout/IconCircleLabelList"/>
    <dgm:cxn modelId="{49ADFD59-BE3F-42A5-B021-90570974A57C}" type="presParOf" srcId="{198AAD17-8584-444D-A7F8-FC4788635670}" destId="{8F5D5C9F-7CD2-4370-A878-F2416064F6EB}" srcOrd="1" destOrd="0" presId="urn:microsoft.com/office/officeart/2018/5/layout/IconCircleLabelList"/>
    <dgm:cxn modelId="{47D7759D-19D0-461D-9A57-E960F3463E04}" type="presParOf" srcId="{198AAD17-8584-444D-A7F8-FC4788635670}" destId="{5ABCC575-B952-4933-B48E-F32EB921D16D}" srcOrd="2" destOrd="0" presId="urn:microsoft.com/office/officeart/2018/5/layout/IconCircleLabelList"/>
    <dgm:cxn modelId="{BDB22F90-AE13-4658-A147-4E95DCD1C698}" type="presParOf" srcId="{198AAD17-8584-444D-A7F8-FC4788635670}" destId="{E0BD2B33-AEC4-4229-A85E-D7FAD684A566}" srcOrd="3" destOrd="0" presId="urn:microsoft.com/office/officeart/2018/5/layout/IconCircleLabelList"/>
    <dgm:cxn modelId="{FAF14B75-B7C1-4FF7-BC55-AB6818574542}" type="presParOf" srcId="{6ADE2D9F-D362-4BE1-87DE-95CC77809752}" destId="{F514CEF3-2DB1-4F6A-9CFC-5E490DB57683}" srcOrd="3" destOrd="0" presId="urn:microsoft.com/office/officeart/2018/5/layout/IconCircleLabelList"/>
    <dgm:cxn modelId="{FD606A9F-BC39-4B59-A971-4334103D59DC}" type="presParOf" srcId="{6ADE2D9F-D362-4BE1-87DE-95CC77809752}" destId="{F0C78672-ED22-4545-8311-32B9D016A696}" srcOrd="4" destOrd="0" presId="urn:microsoft.com/office/officeart/2018/5/layout/IconCircleLabelList"/>
    <dgm:cxn modelId="{F6EE095A-8430-453C-B034-41EC8537073E}" type="presParOf" srcId="{F0C78672-ED22-4545-8311-32B9D016A696}" destId="{E349FB6F-15DC-4E59-AAFC-7D44B0EC6DF7}" srcOrd="0" destOrd="0" presId="urn:microsoft.com/office/officeart/2018/5/layout/IconCircleLabelList"/>
    <dgm:cxn modelId="{472373D3-6776-4E8A-AFC5-502FCEE9BEAD}" type="presParOf" srcId="{F0C78672-ED22-4545-8311-32B9D016A696}" destId="{83B41193-F459-450A-B6D8-412D05DD895D}" srcOrd="1" destOrd="0" presId="urn:microsoft.com/office/officeart/2018/5/layout/IconCircleLabelList"/>
    <dgm:cxn modelId="{BC450DE7-B6B1-4D9E-8823-7EAE521F3048}" type="presParOf" srcId="{F0C78672-ED22-4545-8311-32B9D016A696}" destId="{DC4CECCF-AD95-41B8-969F-57E0C3C7E498}" srcOrd="2" destOrd="0" presId="urn:microsoft.com/office/officeart/2018/5/layout/IconCircleLabelList"/>
    <dgm:cxn modelId="{1E78ADC6-5EB2-4078-AC9B-6C3EB492FE3A}" type="presParOf" srcId="{F0C78672-ED22-4545-8311-32B9D016A696}" destId="{F39F4D70-C270-4CE0-8578-3629C170AA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EC2CD-7C72-6C49-9C92-4388F7D5A466}">
      <dsp:nvSpPr>
        <dsp:cNvPr id="0" name=""/>
        <dsp:cNvSpPr/>
      </dsp:nvSpPr>
      <dsp:spPr>
        <a:xfrm rot="5400000">
          <a:off x="4726190" y="-1727747"/>
          <a:ext cx="1273531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Know the location of the pointer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May require a memory leak </a:t>
          </a:r>
        </a:p>
      </dsp:txBody>
      <dsp:txXfrm rot="-5400000">
        <a:off x="2839212" y="221400"/>
        <a:ext cx="4985319" cy="1149193"/>
      </dsp:txXfrm>
    </dsp:sp>
    <dsp:sp modelId="{D9D4D7B2-C7E3-F74E-9F5B-5631E6C195DF}">
      <dsp:nvSpPr>
        <dsp:cNvPr id="0" name=""/>
        <dsp:cNvSpPr/>
      </dsp:nvSpPr>
      <dsp:spPr>
        <a:xfrm>
          <a:off x="0" y="39"/>
          <a:ext cx="2839212" cy="1591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i="1" kern="1200"/>
            <a:t>Set</a:t>
          </a:r>
          <a:r>
            <a:rPr lang="en-US" sz="3100" kern="1200"/>
            <a:t> a pointer that is going to be </a:t>
          </a:r>
          <a:r>
            <a:rPr lang="en-US" sz="3100" b="1" kern="1200"/>
            <a:t>freed</a:t>
          </a:r>
          <a:r>
            <a:rPr lang="en-US" sz="3100" kern="1200"/>
            <a:t> </a:t>
          </a:r>
        </a:p>
      </dsp:txBody>
      <dsp:txXfrm>
        <a:off x="77711" y="77750"/>
        <a:ext cx="2683790" cy="1436492"/>
      </dsp:txXfrm>
    </dsp:sp>
    <dsp:sp modelId="{EEFFFBD6-544E-2B47-84E2-2780C91EB4AB}">
      <dsp:nvSpPr>
        <dsp:cNvPr id="0" name=""/>
        <dsp:cNvSpPr/>
      </dsp:nvSpPr>
      <dsp:spPr>
        <a:xfrm rot="5400000">
          <a:off x="4726190" y="-56236"/>
          <a:ext cx="1273531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Need to set multiple values in order to bypass security checks</a:t>
          </a:r>
        </a:p>
      </dsp:txBody>
      <dsp:txXfrm rot="-5400000">
        <a:off x="2839212" y="1892911"/>
        <a:ext cx="4985319" cy="1149193"/>
      </dsp:txXfrm>
    </dsp:sp>
    <dsp:sp modelId="{72685FDE-521D-E44B-A05F-3E5D97251A90}">
      <dsp:nvSpPr>
        <dsp:cNvPr id="0" name=""/>
        <dsp:cNvSpPr/>
      </dsp:nvSpPr>
      <dsp:spPr>
        <a:xfrm>
          <a:off x="0" y="1671549"/>
          <a:ext cx="2839212" cy="1591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Good control over the location </a:t>
          </a:r>
        </a:p>
      </dsp:txBody>
      <dsp:txXfrm>
        <a:off x="77711" y="1749260"/>
        <a:ext cx="2683790" cy="143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FE072-E47D-404A-9431-682F14B7B97C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AED0-8C38-4F65-9B9F-37B5186942FD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63CC2-A3A5-4049-B92C-C8E441C75E11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/>
            <a:t>WHERE</a:t>
          </a:r>
          <a:r>
            <a:rPr lang="en-US" sz="2500" kern="1200"/>
            <a:t> to create this chunk at? </a:t>
          </a:r>
        </a:p>
      </dsp:txBody>
      <dsp:txXfrm>
        <a:off x="517724" y="2531752"/>
        <a:ext cx="3150000" cy="720000"/>
      </dsp:txXfrm>
    </dsp:sp>
    <dsp:sp modelId="{076B3DAE-35F0-4DF5-B212-AA1E8B5BF097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BA83F-1C01-48B1-AE4F-563CFD1252FD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F5C8C-E6ED-47BE-AC9C-AE77178B21D6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/>
            <a:t>WHAT</a:t>
          </a:r>
          <a:r>
            <a:rPr lang="en-US" sz="2500" kern="1200"/>
            <a:t> bin to create the chunk in? </a:t>
          </a:r>
        </a:p>
      </dsp:txBody>
      <dsp:txXfrm>
        <a:off x="4218975" y="2531752"/>
        <a:ext cx="31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1A3AB-E2AB-3342-90E1-E9233FAB392E}">
      <dsp:nvSpPr>
        <dsp:cNvPr id="0" name=""/>
        <dsp:cNvSpPr/>
      </dsp:nvSpPr>
      <dsp:spPr>
        <a:xfrm>
          <a:off x="0" y="13929"/>
          <a:ext cx="4629150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Create in </a:t>
          </a:r>
          <a:r>
            <a:rPr lang="en-US" sz="4400" i="1" kern="1200" dirty="0" err="1"/>
            <a:t>critic_name</a:t>
          </a:r>
          <a:endParaRPr lang="en-US" sz="4400" kern="1200" dirty="0"/>
        </a:p>
      </dsp:txBody>
      <dsp:txXfrm>
        <a:off x="85444" y="99373"/>
        <a:ext cx="4458262" cy="1579432"/>
      </dsp:txXfrm>
    </dsp:sp>
    <dsp:sp modelId="{0A75D8E9-C086-D94E-BC07-63E9DA61BD1C}">
      <dsp:nvSpPr>
        <dsp:cNvPr id="0" name=""/>
        <dsp:cNvSpPr/>
      </dsp:nvSpPr>
      <dsp:spPr>
        <a:xfrm>
          <a:off x="0" y="1890969"/>
          <a:ext cx="4629150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Easy to change/edit</a:t>
          </a:r>
        </a:p>
      </dsp:txBody>
      <dsp:txXfrm>
        <a:off x="85444" y="1976413"/>
        <a:ext cx="4458262" cy="15794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1A3AB-E2AB-3342-90E1-E9233FAB392E}">
      <dsp:nvSpPr>
        <dsp:cNvPr id="0" name=""/>
        <dsp:cNvSpPr/>
      </dsp:nvSpPr>
      <dsp:spPr>
        <a:xfrm>
          <a:off x="0" y="0"/>
          <a:ext cx="4629150" cy="174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Review Struct</a:t>
          </a:r>
        </a:p>
      </dsp:txBody>
      <dsp:txXfrm>
        <a:off x="85326" y="85326"/>
        <a:ext cx="4458498" cy="1577254"/>
      </dsp:txXfrm>
    </dsp:sp>
    <dsp:sp modelId="{0A75D8E9-C086-D94E-BC07-63E9DA61BD1C}">
      <dsp:nvSpPr>
        <dsp:cNvPr id="0" name=""/>
        <dsp:cNvSpPr/>
      </dsp:nvSpPr>
      <dsp:spPr>
        <a:xfrm>
          <a:off x="0" y="1890969"/>
          <a:ext cx="4629150" cy="174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Has </a:t>
          </a:r>
          <a:r>
            <a:rPr lang="en-US" sz="4400" i="1" kern="1200" dirty="0"/>
            <a:t>beautiful</a:t>
          </a:r>
          <a:r>
            <a:rPr lang="en-US" sz="4400" kern="1200" dirty="0"/>
            <a:t> </a:t>
          </a:r>
          <a:r>
            <a:rPr lang="en-US" sz="4400" b="1" kern="1200" dirty="0"/>
            <a:t>pointers</a:t>
          </a:r>
        </a:p>
      </dsp:txBody>
      <dsp:txXfrm>
        <a:off x="85326" y="1976295"/>
        <a:ext cx="4458498" cy="15772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93272-B19D-4A5C-96B8-8778A221B485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CCB9D-6F9F-4284-B7B7-976839F7985B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C661D-40F3-4950-9923-47FD326EABF0}">
      <dsp:nvSpPr>
        <dsp:cNvPr id="0" name=""/>
        <dsp:cNvSpPr/>
      </dsp:nvSpPr>
      <dsp:spPr>
        <a:xfrm>
          <a:off x="1076693" y="398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Location: </a:t>
          </a:r>
        </a:p>
      </dsp:txBody>
      <dsp:txXfrm>
        <a:off x="1076693" y="398"/>
        <a:ext cx="3549015" cy="932202"/>
      </dsp:txXfrm>
    </dsp:sp>
    <dsp:sp modelId="{05926425-F97F-4DFB-8F7A-4D2126D60AC7}">
      <dsp:nvSpPr>
        <dsp:cNvPr id="0" name=""/>
        <dsp:cNvSpPr/>
      </dsp:nvSpPr>
      <dsp:spPr>
        <a:xfrm>
          <a:off x="4625708" y="398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in </a:t>
          </a:r>
          <a:r>
            <a:rPr lang="en-US" sz="1100" i="1" kern="1200" dirty="0" err="1"/>
            <a:t>critic_name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Easy to change/edit</a:t>
          </a:r>
        </a:p>
      </dsp:txBody>
      <dsp:txXfrm>
        <a:off x="4625708" y="398"/>
        <a:ext cx="3260991" cy="932202"/>
      </dsp:txXfrm>
    </dsp:sp>
    <dsp:sp modelId="{F403885A-0CC1-4AEB-BDA9-683CF544FB1D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AAC7D-F6B7-4B44-AE19-994DA5FBE919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1B520-C8E4-4F7F-9262-29CF3A0A92D9}">
      <dsp:nvSpPr>
        <dsp:cNvPr id="0" name=""/>
        <dsp:cNvSpPr/>
      </dsp:nvSpPr>
      <dsp:spPr>
        <a:xfrm>
          <a:off x="1076693" y="1165650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Chunk itself: </a:t>
          </a:r>
        </a:p>
      </dsp:txBody>
      <dsp:txXfrm>
        <a:off x="1076693" y="1165650"/>
        <a:ext cx="3549015" cy="932202"/>
      </dsp:txXfrm>
    </dsp:sp>
    <dsp:sp modelId="{37DC4AD6-07C7-4CDD-A0CF-5890591C2CD2}">
      <dsp:nvSpPr>
        <dsp:cNvPr id="0" name=""/>
        <dsp:cNvSpPr/>
      </dsp:nvSpPr>
      <dsp:spPr>
        <a:xfrm>
          <a:off x="4625708" y="1165650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Size of 0x50 (want to be allocated in usable </a:t>
          </a:r>
          <a:r>
            <a:rPr lang="en-US" sz="1100" kern="1200" dirty="0" err="1"/>
            <a:t>tcache</a:t>
          </a:r>
          <a:r>
            <a:rPr lang="en-US" sz="1100" kern="1200" dirty="0"/>
            <a:t> bin)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 struct size</a:t>
          </a:r>
        </a:p>
      </dsp:txBody>
      <dsp:txXfrm>
        <a:off x="4625708" y="1165650"/>
        <a:ext cx="3260991" cy="932202"/>
      </dsp:txXfrm>
    </dsp:sp>
    <dsp:sp modelId="{AB4D3B9E-38E6-49CF-849C-8EB948866198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F61A0-1B22-4603-A85A-7E4D6193382F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5874D-A16D-4E7B-A2BD-89146F3BC969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 vs. chunk: </a:t>
          </a:r>
        </a:p>
      </dsp:txBody>
      <dsp:txXfrm>
        <a:off x="1076693" y="2330903"/>
        <a:ext cx="3549015" cy="932202"/>
      </dsp:txXfrm>
    </dsp:sp>
    <dsp:sp modelId="{EF07ADB5-22C2-4E3B-960E-58E6C922FCCD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Mem</a:t>
          </a:r>
          <a:r>
            <a:rPr lang="en-US" sz="1100" kern="1200" dirty="0"/>
            <a:t> is what a user sees (ptr to chunk at 0x10 offset without metadata)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Chunk</a:t>
          </a:r>
          <a:r>
            <a:rPr lang="en-US" sz="1100" kern="1200" dirty="0"/>
            <a:t> is what </a:t>
          </a:r>
          <a:r>
            <a:rPr lang="en-US" sz="1100" kern="1200" dirty="0" err="1"/>
            <a:t>GLibC</a:t>
          </a:r>
          <a:r>
            <a:rPr lang="en-US" sz="1100" kern="1200" dirty="0"/>
            <a:t> sees (ptr to chunk and metadata)</a:t>
          </a:r>
        </a:p>
      </dsp:txBody>
      <dsp:txXfrm>
        <a:off x="4625708" y="2330903"/>
        <a:ext cx="3260991" cy="9322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D8AC7-536C-4993-BEDF-D14E95CB5B8E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10EC9-A7B2-4D41-93AA-2E0D7C35E4DC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57F19-ED64-4073-AC06-D592B812B91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Remove (free) the </a:t>
          </a:r>
          <a:r>
            <a:rPr lang="en-US" sz="1700" kern="1200" dirty="0" err="1"/>
            <a:t>jelly_ptr</a:t>
          </a:r>
          <a:r>
            <a:rPr lang="en-US" sz="1700" kern="1200" dirty="0"/>
            <a:t> (chunk) that we falsely created</a:t>
          </a:r>
        </a:p>
      </dsp:txBody>
      <dsp:txXfrm>
        <a:off x="80381" y="2194252"/>
        <a:ext cx="2306250" cy="720000"/>
      </dsp:txXfrm>
    </dsp:sp>
    <dsp:sp modelId="{5E4F0C9F-FB04-4843-893A-53B6EDF35BB6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D5C9F-7CD2-4370-A878-F2416064F6EB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D2B33-AEC4-4229-A85E-D7FAD684A566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Will be added to 0x50 </a:t>
          </a:r>
          <a:r>
            <a:rPr lang="en-US" sz="1700" kern="1200" dirty="0" err="1"/>
            <a:t>tcache</a:t>
          </a:r>
          <a:r>
            <a:rPr lang="en-US" sz="1700" kern="1200" dirty="0"/>
            <a:t> bin</a:t>
          </a:r>
        </a:p>
      </dsp:txBody>
      <dsp:txXfrm>
        <a:off x="2790224" y="2194252"/>
        <a:ext cx="2306250" cy="720000"/>
      </dsp:txXfrm>
    </dsp:sp>
    <dsp:sp modelId="{E349FB6F-15DC-4E59-AAFC-7D44B0EC6DF7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41193-F459-450A-B6D8-412D05DD895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F4D70-C270-4CE0-8578-3629C170AACA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Review a sandwich (will now be inside of </a:t>
          </a:r>
          <a:r>
            <a:rPr lang="en-US" sz="1700" i="1" kern="1200" dirty="0" err="1"/>
            <a:t>critic_name</a:t>
          </a:r>
          <a:r>
            <a:rPr lang="en-US" sz="1700" i="1" kern="1200" dirty="0"/>
            <a:t>)</a:t>
          </a:r>
          <a:endParaRPr lang="en-US" sz="1700" kern="1200" dirty="0"/>
        </a:p>
      </dsp:txBody>
      <dsp:txXfrm>
        <a:off x="5500068" y="2194252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2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C43-1C3D-8F4E-AB6B-DB338850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 – Bad Look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B31308E-36E6-8443-BE23-CF0465C5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3175"/>
            <a:ext cx="3886200" cy="2370582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E750A78-B309-4FBC-A501-69480D43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pointer </a:t>
            </a:r>
            <a:r>
              <a:rPr lang="en-US" dirty="0"/>
              <a:t>to a non-expected location</a:t>
            </a:r>
          </a:p>
          <a:p>
            <a:r>
              <a:rPr lang="en-US" dirty="0"/>
              <a:t>Locations: </a:t>
            </a:r>
          </a:p>
          <a:p>
            <a:pPr lvl="1"/>
            <a:r>
              <a:rPr lang="en-US" dirty="0"/>
              <a:t>Non-heap chunk, </a:t>
            </a:r>
            <a:r>
              <a:rPr lang="en-US" dirty="0" err="1"/>
              <a:t>LibC</a:t>
            </a:r>
            <a:r>
              <a:rPr lang="en-US" dirty="0"/>
              <a:t>, Stack, .</a:t>
            </a:r>
            <a:r>
              <a:rPr lang="en-US" dirty="0" err="1"/>
              <a:t>bss</a:t>
            </a:r>
            <a:r>
              <a:rPr lang="en-US" dirty="0"/>
              <a:t>, etc.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9CD7F-4F01-7544-9FA0-152A820EE363}"/>
              </a:ext>
            </a:extLst>
          </p:cNvPr>
          <p:cNvSpPr txBox="1"/>
          <p:nvPr/>
        </p:nvSpPr>
        <p:spPr>
          <a:xfrm>
            <a:off x="790041" y="4263391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free(0x41414141414141);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863D62-387E-7944-A665-5D777FA323EC}"/>
              </a:ext>
            </a:extLst>
          </p:cNvPr>
          <p:cNvCxnSpPr/>
          <p:nvPr/>
        </p:nvCxnSpPr>
        <p:spPr>
          <a:xfrm>
            <a:off x="790041" y="4572762"/>
            <a:ext cx="27878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0998BE-C22B-D546-AEE2-545B675258B7}"/>
              </a:ext>
            </a:extLst>
          </p:cNvPr>
          <p:cNvSpPr txBox="1"/>
          <p:nvPr/>
        </p:nvSpPr>
        <p:spPr>
          <a:xfrm>
            <a:off x="3184303" y="3398978"/>
            <a:ext cx="288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0x41414141414141</a:t>
            </a:r>
          </a:p>
        </p:txBody>
      </p:sp>
    </p:spTree>
    <p:extLst>
      <p:ext uri="{BB962C8B-B14F-4D97-AF65-F5344CB8AC3E}">
        <p14:creationId xmlns:p14="http://schemas.microsoft.com/office/powerpoint/2010/main" val="285377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8208-69B4-5F4D-BC77-A0D19CB5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5DDC-7AB1-464A-869F-A4E5F902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chunk to arbitrary location in memory</a:t>
            </a:r>
          </a:p>
          <a:p>
            <a:pPr lvl="1"/>
            <a:r>
              <a:rPr lang="en-US" dirty="0"/>
              <a:t>Allocate over important data, such as pointers</a:t>
            </a:r>
          </a:p>
          <a:p>
            <a:pPr lvl="1"/>
            <a:r>
              <a:rPr lang="en-US" dirty="0"/>
              <a:t>Used to create other primitives (reads and writes)</a:t>
            </a:r>
          </a:p>
          <a:p>
            <a:r>
              <a:rPr lang="en-US" dirty="0"/>
              <a:t>Continuation of Program during exploits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0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FEA-656B-DC42-8A19-243C65B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Sanity Checks - 1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4CB166-DBFD-4080-93C4-34935321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/>
              <a:t>First: </a:t>
            </a:r>
            <a:r>
              <a:rPr lang="en-US" dirty="0"/>
              <a:t>Validates that the size does not wrap around (negative values) </a:t>
            </a:r>
          </a:p>
          <a:p>
            <a:r>
              <a:rPr lang="en-US" b="1" dirty="0"/>
              <a:t>Second: </a:t>
            </a:r>
            <a:r>
              <a:rPr lang="en-US" dirty="0"/>
              <a:t>Validates that the </a:t>
            </a:r>
            <a:r>
              <a:rPr lang="en-US" i="1" dirty="0"/>
              <a:t>chunk</a:t>
            </a:r>
            <a:r>
              <a:rPr lang="en-US" dirty="0"/>
              <a:t> is properly aligned: </a:t>
            </a:r>
          </a:p>
          <a:p>
            <a:pPr lvl="1"/>
            <a:r>
              <a:rPr lang="en-US" dirty="0"/>
              <a:t>64-bit ends in 0</a:t>
            </a:r>
          </a:p>
          <a:p>
            <a:pPr lvl="1"/>
            <a:r>
              <a:rPr lang="en-US" dirty="0"/>
              <a:t>32-bit ends in 0 or 8</a:t>
            </a:r>
          </a:p>
        </p:txBody>
      </p:sp>
      <p:pic>
        <p:nvPicPr>
          <p:cNvPr id="18" name="Content Placeholder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E2D245-F162-1845-8C5A-65A5885F01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570310"/>
            <a:ext cx="3886200" cy="861321"/>
          </a:xfrm>
        </p:spPr>
      </p:pic>
    </p:spTree>
    <p:extLst>
      <p:ext uri="{BB962C8B-B14F-4D97-AF65-F5344CB8AC3E}">
        <p14:creationId xmlns:p14="http://schemas.microsoft.com/office/powerpoint/2010/main" val="148282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FEA-656B-DC42-8A19-243C65B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Sanity Checks - 2</a:t>
            </a:r>
          </a:p>
        </p:txBody>
      </p:sp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ECA484E-56E0-0C4D-98CB-EC298EDCC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966270"/>
            <a:ext cx="3886200" cy="2069401"/>
          </a:xfr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4CB166-DBFD-4080-93C4-34935321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242797" cy="3263504"/>
          </a:xfrm>
        </p:spPr>
        <p:txBody>
          <a:bodyPr/>
          <a:lstStyle/>
          <a:p>
            <a:r>
              <a:rPr lang="en-US" b="1" dirty="0"/>
              <a:t>First: </a:t>
            </a:r>
            <a:r>
              <a:rPr lang="en-US" dirty="0"/>
              <a:t>Size is not too small (0x20) </a:t>
            </a:r>
          </a:p>
          <a:p>
            <a:r>
              <a:rPr lang="en-US" b="1" dirty="0"/>
              <a:t>Second: </a:t>
            </a:r>
            <a:r>
              <a:rPr lang="en-US" dirty="0"/>
              <a:t>Malloc Alignment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000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FEA-656B-DC42-8A19-243C65B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Free Sanity Checks – 3 (</a:t>
            </a:r>
            <a:r>
              <a:rPr lang="en-US" dirty="0" err="1"/>
              <a:t>fastbin</a:t>
            </a:r>
            <a:r>
              <a:rPr lang="en-US" dirty="0"/>
              <a:t> only)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4CB166-DBFD-4080-93C4-34935321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dirty="0"/>
              <a:t>Next chunk</a:t>
            </a:r>
            <a:r>
              <a:rPr lang="en-US" dirty="0"/>
              <a:t> has a proper size:</a:t>
            </a:r>
          </a:p>
          <a:p>
            <a:pPr lvl="1"/>
            <a:r>
              <a:rPr lang="en-US" dirty="0"/>
              <a:t>Not too small</a:t>
            </a:r>
          </a:p>
          <a:p>
            <a:pPr lvl="1"/>
            <a:r>
              <a:rPr lang="en-US" dirty="0"/>
              <a:t>Not too large</a:t>
            </a:r>
          </a:p>
          <a:p>
            <a:r>
              <a:rPr lang="en-US" dirty="0"/>
              <a:t>Have a 2.23 solution that uses </a:t>
            </a:r>
            <a:r>
              <a:rPr lang="en-US" dirty="0" err="1"/>
              <a:t>fastbins</a:t>
            </a:r>
            <a:r>
              <a:rPr lang="en-US" dirty="0"/>
              <a:t> written for the challenge</a:t>
            </a:r>
          </a:p>
        </p:txBody>
      </p:sp>
      <p:pic>
        <p:nvPicPr>
          <p:cNvPr id="6" name="Content Placeholder 5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8F573EEE-E97B-E04B-B460-F5EDDAFAEF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95" y="2000739"/>
            <a:ext cx="4482655" cy="1765894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D7DFCF-6CE0-0146-B425-6757F5CA37FF}"/>
              </a:ext>
            </a:extLst>
          </p:cNvPr>
          <p:cNvCxnSpPr>
            <a:cxnSpLocks/>
          </p:cNvCxnSpPr>
          <p:nvPr/>
        </p:nvCxnSpPr>
        <p:spPr>
          <a:xfrm>
            <a:off x="503186" y="2816353"/>
            <a:ext cx="299348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AABAC-41EC-1040-9116-DA389C683CED}"/>
              </a:ext>
            </a:extLst>
          </p:cNvPr>
          <p:cNvCxnSpPr>
            <a:cxnSpLocks/>
          </p:cNvCxnSpPr>
          <p:nvPr/>
        </p:nvCxnSpPr>
        <p:spPr>
          <a:xfrm>
            <a:off x="787260" y="2976068"/>
            <a:ext cx="372759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6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FC61-DCDE-D944-8E0D-10F3F293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0E36D5-F95F-4493-9C1F-51ACD34B8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60897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43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fake chunk somewhere </a:t>
            </a:r>
          </a:p>
          <a:p>
            <a:r>
              <a:rPr lang="en-US" i="1" dirty="0"/>
              <a:t>Corrupt</a:t>
            </a:r>
            <a:r>
              <a:rPr lang="en-US" dirty="0"/>
              <a:t> a heap pointer:</a:t>
            </a:r>
          </a:p>
          <a:p>
            <a:pPr lvl="1"/>
            <a:r>
              <a:rPr lang="en-US" i="1" dirty="0"/>
              <a:t>Point</a:t>
            </a:r>
            <a:r>
              <a:rPr lang="en-US" dirty="0"/>
              <a:t> to the fake chunk</a:t>
            </a:r>
          </a:p>
          <a:p>
            <a:r>
              <a:rPr lang="en-US" i="1" dirty="0"/>
              <a:t>Free</a:t>
            </a:r>
            <a:r>
              <a:rPr lang="en-US" dirty="0"/>
              <a:t> the corrupted chunk (trigger </a:t>
            </a:r>
            <a:r>
              <a:rPr lang="en-US" b="1" dirty="0"/>
              <a:t>house of spirit</a:t>
            </a:r>
            <a:r>
              <a:rPr lang="en-US" dirty="0"/>
              <a:t>) </a:t>
            </a:r>
          </a:p>
          <a:p>
            <a:r>
              <a:rPr lang="en-US" i="1" dirty="0"/>
              <a:t>Allocate</a:t>
            </a:r>
            <a:r>
              <a:rPr lang="en-US" dirty="0"/>
              <a:t> the fake chunk to write to this location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3540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813D-73B8-EF44-92D5-CEBD644D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38D96-8E72-2A4B-98B4-1C4E8623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Fairly rare bug:</a:t>
            </a:r>
          </a:p>
          <a:p>
            <a:pPr lvl="1"/>
            <a:r>
              <a:rPr lang="en-US" dirty="0"/>
              <a:t>Ability to overwrite pointer usually leads to much better primitives</a:t>
            </a:r>
          </a:p>
          <a:p>
            <a:r>
              <a:rPr lang="en-US" dirty="0"/>
              <a:t>Loads of sanity checks that need to be bypassed</a:t>
            </a:r>
          </a:p>
          <a:p>
            <a:pPr lvl="1"/>
            <a:r>
              <a:rPr lang="en-US" dirty="0"/>
              <a:t>Some with </a:t>
            </a:r>
            <a:r>
              <a:rPr lang="en-US" dirty="0" err="1"/>
              <a:t>tcache</a:t>
            </a:r>
            <a:r>
              <a:rPr lang="en-US" dirty="0"/>
              <a:t> (but very few)  </a:t>
            </a:r>
          </a:p>
          <a:p>
            <a:pPr lvl="1"/>
            <a:r>
              <a:rPr lang="en-US" dirty="0"/>
              <a:t>Even more in 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Even MORE with </a:t>
            </a:r>
            <a:r>
              <a:rPr lang="en-US" dirty="0" err="1"/>
              <a:t>smallbin</a:t>
            </a:r>
            <a:r>
              <a:rPr lang="en-US" dirty="0"/>
              <a:t>/large bins chunks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9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0118-FA09-CE42-89B0-32C19ADB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751B5B-7611-40C3-856E-98BF23895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19906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19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908B-1789-D741-AD82-21297D72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Chunk -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3C8E-B7D4-5B45-8C6A-E90B9FE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create over function pointer: </a:t>
            </a:r>
          </a:p>
          <a:p>
            <a:pPr lvl="1"/>
            <a:r>
              <a:rPr lang="en-US" dirty="0"/>
              <a:t>Unlikely with </a:t>
            </a:r>
            <a:r>
              <a:rPr lang="en-US" i="1" dirty="0"/>
              <a:t>size </a:t>
            </a:r>
            <a:r>
              <a:rPr lang="en-US" dirty="0"/>
              <a:t>check </a:t>
            </a:r>
          </a:p>
          <a:p>
            <a:r>
              <a:rPr lang="en-US" dirty="0"/>
              <a:t>Put in location </a:t>
            </a:r>
            <a:r>
              <a:rPr lang="en-US" b="1" dirty="0"/>
              <a:t>easy </a:t>
            </a:r>
            <a:r>
              <a:rPr lang="en-US" dirty="0"/>
              <a:t>to control: </a:t>
            </a:r>
          </a:p>
          <a:p>
            <a:pPr lvl="1"/>
            <a:r>
              <a:rPr lang="en-US" dirty="0"/>
              <a:t>Easy to control size of fake chunk</a:t>
            </a:r>
          </a:p>
          <a:p>
            <a:pPr lvl="1"/>
            <a:r>
              <a:rPr lang="en-US" dirty="0"/>
              <a:t>Edit data WHEN a fake chunk gets allocated in it</a:t>
            </a:r>
          </a:p>
          <a:p>
            <a:r>
              <a:rPr lang="en-US" dirty="0"/>
              <a:t>Typically a two step attack with </a:t>
            </a:r>
            <a:r>
              <a:rPr lang="en-US" i="1" dirty="0"/>
              <a:t>house of spirit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Spirit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Arbitrary Chunk Creation</a:t>
            </a:r>
          </a:p>
        </p:txBody>
      </p:sp>
    </p:spTree>
    <p:extLst>
      <p:ext uri="{BB962C8B-B14F-4D97-AF65-F5344CB8AC3E}">
        <p14:creationId xmlns:p14="http://schemas.microsoft.com/office/powerpoint/2010/main" val="4133529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908B-1789-D741-AD82-21297D72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 - WHAT</a:t>
            </a:r>
          </a:p>
        </p:txBody>
      </p:sp>
      <p:pic>
        <p:nvPicPr>
          <p:cNvPr id="1026" name="Picture 2" descr="Image result for chuck norris pointing">
            <a:extLst>
              <a:ext uri="{FF2B5EF4-FFF2-40B4-BE49-F238E27FC236}">
                <a16:creationId xmlns:a16="http://schemas.microsoft.com/office/drawing/2014/main" id="{E9BD40D6-26CB-374B-8D3C-483666B9F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907078"/>
            <a:ext cx="3886200" cy="218778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3C8E-B7D4-5B45-8C6A-E90B9FE1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/>
              <a:t>Pointers!</a:t>
            </a:r>
          </a:p>
          <a:p>
            <a:pPr lvl="1"/>
            <a:r>
              <a:rPr lang="en-US" dirty="0"/>
              <a:t>Read-write primitive </a:t>
            </a:r>
          </a:p>
        </p:txBody>
      </p:sp>
    </p:spTree>
    <p:extLst>
      <p:ext uri="{BB962C8B-B14F-4D97-AF65-F5344CB8AC3E}">
        <p14:creationId xmlns:p14="http://schemas.microsoft.com/office/powerpoint/2010/main" val="1514305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A2F6-945A-4746-A213-7DA7CF6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Fake Chunk - WHERE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54F1200-715B-4CE8-977D-220950C6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B456E75-4298-46D3-A436-3E15AA851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749370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399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A2F6-945A-4746-A213-7DA7CF6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Fake Chunk - WHAT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54F1200-715B-4CE8-977D-220950C6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B456E75-4298-46D3-A436-3E15AA851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51858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399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A44-A350-104E-B5CF-538825B9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 (picture)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FB3F95-4908-C449-96E5-837FE346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6" y="1369219"/>
            <a:ext cx="3399048" cy="3263504"/>
          </a:xfrm>
          <a:prstGeom prst="rect">
            <a:avLst/>
          </a:prstGeo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029476E-C326-4F54-82A2-DC7402832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Prev_size: </a:t>
            </a:r>
          </a:p>
          <a:p>
            <a:pPr lvl="1"/>
            <a:r>
              <a:rPr lang="en-US" dirty="0"/>
              <a:t>Don’t care</a:t>
            </a:r>
          </a:p>
          <a:p>
            <a:r>
              <a:rPr lang="en-US" dirty="0"/>
              <a:t>Size: </a:t>
            </a:r>
          </a:p>
          <a:p>
            <a:pPr lvl="1"/>
            <a:r>
              <a:rPr lang="en-US" b="1" dirty="0"/>
              <a:t>Same</a:t>
            </a:r>
            <a:r>
              <a:rPr lang="en-US" dirty="0"/>
              <a:t> as </a:t>
            </a:r>
            <a:r>
              <a:rPr lang="en-US" i="1" dirty="0"/>
              <a:t>review</a:t>
            </a:r>
            <a:r>
              <a:rPr lang="en-US" dirty="0"/>
              <a:t> struct size</a:t>
            </a:r>
          </a:p>
          <a:p>
            <a:r>
              <a:rPr lang="en-US" dirty="0"/>
              <a:t>Pointer: </a:t>
            </a:r>
          </a:p>
          <a:p>
            <a:pPr lvl="1"/>
            <a:r>
              <a:rPr lang="en-US" dirty="0"/>
              <a:t>Points to mem (0x10), not chunk</a:t>
            </a:r>
          </a:p>
          <a:p>
            <a:pPr lvl="1"/>
            <a:r>
              <a:rPr lang="en-US" dirty="0"/>
              <a:t>User handing back to malloc</a:t>
            </a:r>
          </a:p>
        </p:txBody>
      </p:sp>
    </p:spTree>
    <p:extLst>
      <p:ext uri="{BB962C8B-B14F-4D97-AF65-F5344CB8AC3E}">
        <p14:creationId xmlns:p14="http://schemas.microsoft.com/office/powerpoint/2010/main" val="367156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A2F6-945A-4746-A213-7DA7CF6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 -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C6BAB5-3C47-487B-9519-375AFFFDB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8351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17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3C08-7F87-0F49-89CE-23CD44C7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 Without NULL Bytes?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8090-E063-9947-B7BB-6532447D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operations use NULL bytes as the sign that a string has ended: </a:t>
            </a:r>
          </a:p>
          <a:p>
            <a:pPr lvl="1"/>
            <a:r>
              <a:rPr lang="en-US" dirty="0"/>
              <a:t>This means that EVERYTHING after the NULLBYTES will not be used</a:t>
            </a:r>
          </a:p>
          <a:p>
            <a:r>
              <a:rPr lang="en-US" dirty="0"/>
              <a:t>What to do?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53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3C08-7F87-0F49-89CE-23CD44C7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 Without NULL Bytes?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8090-E063-9947-B7BB-6532447D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clever with payloads: </a:t>
            </a:r>
          </a:p>
          <a:p>
            <a:pPr lvl="1"/>
            <a:r>
              <a:rPr lang="en-US" dirty="0"/>
              <a:t>Only write what is </a:t>
            </a:r>
            <a:r>
              <a:rPr lang="en-US" i="1" dirty="0"/>
              <a:t>absolutely necessary </a:t>
            </a:r>
            <a:r>
              <a:rPr lang="en-US" dirty="0"/>
              <a:t>with NULLBYTES</a:t>
            </a:r>
          </a:p>
          <a:p>
            <a:pPr lvl="1"/>
            <a:r>
              <a:rPr lang="en-US" dirty="0"/>
              <a:t>How can the current bug I have be leveraged without NULLBYTES?</a:t>
            </a:r>
          </a:p>
          <a:p>
            <a:r>
              <a:rPr lang="en-US" dirty="0"/>
              <a:t>With multiple string writes available, you can use the NULL byte on a string to write NULLBYTES sequentially in memory:</a:t>
            </a:r>
          </a:p>
          <a:p>
            <a:pPr lvl="1"/>
            <a:r>
              <a:rPr lang="en-US" dirty="0"/>
              <a:t>Example in </a:t>
            </a:r>
            <a:r>
              <a:rPr lang="en-US" i="1" dirty="0" err="1"/>
              <a:t>fastbin</a:t>
            </a:r>
            <a:r>
              <a:rPr lang="en-US" dirty="0"/>
              <a:t> version of the challenge on </a:t>
            </a:r>
            <a:r>
              <a:rPr lang="en-US" dirty="0" err="1"/>
              <a:t>GLibC</a:t>
            </a:r>
            <a:r>
              <a:rPr lang="en-US" dirty="0"/>
              <a:t> 2.23</a:t>
            </a:r>
          </a:p>
          <a:p>
            <a:r>
              <a:rPr lang="en-US" dirty="0"/>
              <a:t>Use other datatypes (</a:t>
            </a:r>
            <a:r>
              <a:rPr lang="en-US" dirty="0" err="1"/>
              <a:t>ints</a:t>
            </a:r>
            <a:r>
              <a:rPr lang="en-US" dirty="0"/>
              <a:t>, pointers, etc.) </a:t>
            </a:r>
          </a:p>
          <a:p>
            <a:r>
              <a:rPr lang="en-US" dirty="0"/>
              <a:t>If all else fails, run a different 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12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A962-B11F-864A-A7BB-4EBE40B9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Spirit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B1CB47-4B13-47C9-B141-D1BE40613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21694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931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2F5EA-B170-3C48-AF46-089C8227D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0" y="1200150"/>
            <a:ext cx="4405730" cy="326350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4E0C0-2EF9-2346-993E-7EA8690F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After House of Spirit &amp; Allocation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505490-7DA9-B44E-A3A0-D28B8D29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127" y="1200150"/>
            <a:ext cx="3860223" cy="3299895"/>
          </a:xfrm>
        </p:spPr>
        <p:txBody>
          <a:bodyPr>
            <a:normAutofit/>
          </a:bodyPr>
          <a:lstStyle/>
          <a:p>
            <a:r>
              <a:rPr lang="en-US" dirty="0"/>
              <a:t>Fake Chunk in </a:t>
            </a:r>
            <a:r>
              <a:rPr lang="en-US" i="1" dirty="0"/>
              <a:t>Critic Name</a:t>
            </a:r>
          </a:p>
          <a:p>
            <a:r>
              <a:rPr lang="en-US" dirty="0"/>
              <a:t>Creates </a:t>
            </a:r>
            <a:r>
              <a:rPr lang="en-US" i="1" dirty="0"/>
              <a:t>review</a:t>
            </a:r>
            <a:r>
              <a:rPr lang="en-US" dirty="0"/>
              <a:t> in </a:t>
            </a:r>
            <a:r>
              <a:rPr lang="en-US" i="1" dirty="0"/>
              <a:t>Critic Name</a:t>
            </a:r>
            <a:endParaRPr lang="en-US" dirty="0"/>
          </a:p>
          <a:p>
            <a:r>
              <a:rPr lang="en-US" dirty="0"/>
              <a:t>Complex… let’s clean this up!</a:t>
            </a:r>
          </a:p>
        </p:txBody>
      </p:sp>
    </p:spTree>
    <p:extLst>
      <p:ext uri="{BB962C8B-B14F-4D97-AF65-F5344CB8AC3E}">
        <p14:creationId xmlns:p14="http://schemas.microsoft.com/office/powerpoint/2010/main" val="3198616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E0C0-2EF9-2346-993E-7EA8690F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After House of Spirit &amp; Allocation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505490-7DA9-B44E-A3A0-D28B8D29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912" y="1200150"/>
            <a:ext cx="3822438" cy="3299895"/>
          </a:xfrm>
        </p:spPr>
        <p:txBody>
          <a:bodyPr>
            <a:normAutofit/>
          </a:bodyPr>
          <a:lstStyle/>
          <a:p>
            <a:r>
              <a:rPr lang="en-US" dirty="0"/>
              <a:t>We have COMPLETE control of </a:t>
            </a:r>
            <a:r>
              <a:rPr lang="en-US" i="1" dirty="0"/>
              <a:t>critic name</a:t>
            </a:r>
            <a:r>
              <a:rPr lang="en-US" dirty="0"/>
              <a:t>!</a:t>
            </a:r>
          </a:p>
          <a:p>
            <a:r>
              <a:rPr lang="en-US" dirty="0"/>
              <a:t>Anything look interesting? </a:t>
            </a:r>
          </a:p>
          <a:p>
            <a:r>
              <a:rPr lang="en-US" dirty="0" err="1"/>
              <a:t>review_notes</a:t>
            </a:r>
            <a:r>
              <a:rPr lang="en-US" dirty="0"/>
              <a:t> (goldmine)</a:t>
            </a:r>
          </a:p>
          <a:p>
            <a:endParaRPr lang="en-US" dirty="0"/>
          </a:p>
        </p:txBody>
      </p:sp>
      <p:pic>
        <p:nvPicPr>
          <p:cNvPr id="5" name="Picture 4" descr="Chunk in critic name, cleaned">
            <a:extLst>
              <a:ext uri="{FF2B5EF4-FFF2-40B4-BE49-F238E27FC236}">
                <a16:creationId xmlns:a16="http://schemas.microsoft.com/office/drawing/2014/main" id="{9F1923F8-4556-284A-8D42-6BA8E98F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4" y="1141583"/>
            <a:ext cx="4454857" cy="32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6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1971-AE4C-7743-ADEF-7D286485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Challenge! – House of Spirit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A1CE-0DCA-9B4A-853F-B8DA7FA5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difficult one… </a:t>
            </a:r>
          </a:p>
          <a:p>
            <a:pPr lvl="1"/>
            <a:r>
              <a:rPr lang="en-US" dirty="0">
                <a:sym typeface="Wingdings" pitchFamily="2" charset="2"/>
              </a:rPr>
              <a:t>Going to be a </a:t>
            </a:r>
            <a:r>
              <a:rPr lang="en-US" i="1" dirty="0">
                <a:sym typeface="Wingdings" pitchFamily="2" charset="2"/>
              </a:rPr>
              <a:t>here’s how to do this</a:t>
            </a:r>
            <a:r>
              <a:rPr lang="en-US" dirty="0">
                <a:sym typeface="Wingdings" pitchFamily="2" charset="2"/>
              </a:rPr>
              <a:t> per step and see how that goes.</a:t>
            </a:r>
          </a:p>
          <a:p>
            <a:r>
              <a:rPr lang="en-US" dirty="0">
                <a:sym typeface="Wingdings" pitchFamily="2" charset="2"/>
              </a:rPr>
              <a:t>Go find the vulnerability!</a:t>
            </a:r>
          </a:p>
        </p:txBody>
      </p:sp>
    </p:spTree>
    <p:extLst>
      <p:ext uri="{BB962C8B-B14F-4D97-AF65-F5344CB8AC3E}">
        <p14:creationId xmlns:p14="http://schemas.microsoft.com/office/powerpoint/2010/main" val="1501716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D105-1D72-2D44-887F-7A1BFAA05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Read/Write 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CB912-79A2-FF4C-92C4-99FB79717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Overwrite the </a:t>
            </a:r>
            <a:r>
              <a:rPr lang="en-US" sz="2000" i="1" dirty="0" err="1"/>
              <a:t>review_notes</a:t>
            </a:r>
            <a:r>
              <a:rPr lang="en-US" sz="2000" i="1" dirty="0"/>
              <a:t> </a:t>
            </a:r>
            <a:r>
              <a:rPr lang="en-US" sz="2000" dirty="0"/>
              <a:t>with different ptr: </a:t>
            </a:r>
          </a:p>
          <a:p>
            <a:pPr lvl="1"/>
            <a:r>
              <a:rPr lang="en-US" dirty="0"/>
              <a:t>Use the </a:t>
            </a:r>
            <a:r>
              <a:rPr lang="en-US" i="1" dirty="0" err="1"/>
              <a:t>view_review</a:t>
            </a:r>
            <a:r>
              <a:rPr lang="en-US" dirty="0"/>
              <a:t> feature to read from an arbitrary location </a:t>
            </a:r>
          </a:p>
          <a:p>
            <a:pPr lvl="1"/>
            <a:r>
              <a:rPr lang="en-US" dirty="0"/>
              <a:t>Use</a:t>
            </a:r>
            <a:r>
              <a:rPr lang="en-US" i="1" dirty="0"/>
              <a:t> re-review </a:t>
            </a:r>
            <a:r>
              <a:rPr lang="en-US" dirty="0"/>
              <a:t>to write to an arbitrary location </a:t>
            </a:r>
          </a:p>
        </p:txBody>
      </p:sp>
    </p:spTree>
    <p:extLst>
      <p:ext uri="{BB962C8B-B14F-4D97-AF65-F5344CB8AC3E}">
        <p14:creationId xmlns:p14="http://schemas.microsoft.com/office/powerpoint/2010/main" val="1298975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E640-59B1-C34D-B8F2-DC92F26F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48027" cy="994172"/>
          </a:xfrm>
        </p:spPr>
        <p:txBody>
          <a:bodyPr>
            <a:normAutofit fontScale="90000"/>
          </a:bodyPr>
          <a:lstStyle/>
          <a:p>
            <a:r>
              <a:rPr lang="en-US"/>
              <a:t>Read/Write Primitive – Where to Place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FFA944-711E-554E-9B94-DA29D76E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62" y="1236540"/>
            <a:ext cx="4176407" cy="30936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4228-5DF8-5B40-B009-B08B9716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24" y="1236541"/>
            <a:ext cx="5374911" cy="3906959"/>
          </a:xfrm>
        </p:spPr>
        <p:txBody>
          <a:bodyPr>
            <a:normAutofit/>
          </a:bodyPr>
          <a:lstStyle/>
          <a:p>
            <a:r>
              <a:rPr lang="en-US" b="1" dirty="0"/>
              <a:t>Leak: </a:t>
            </a:r>
          </a:p>
          <a:p>
            <a:pPr lvl="1"/>
            <a:r>
              <a:rPr lang="en-US" dirty="0"/>
              <a:t>Set to a PLT/GOT entry (</a:t>
            </a:r>
            <a:r>
              <a:rPr lang="en-US" dirty="0" err="1"/>
              <a:t>atoi</a:t>
            </a:r>
            <a:r>
              <a:rPr lang="en-US" dirty="0"/>
              <a:t>)</a:t>
            </a:r>
          </a:p>
          <a:p>
            <a:r>
              <a:rPr lang="en-US" b="1" dirty="0"/>
              <a:t>Write:</a:t>
            </a:r>
          </a:p>
          <a:p>
            <a:pPr lvl="1"/>
            <a:r>
              <a:rPr lang="en-US" dirty="0"/>
              <a:t>PLT/GOT entry (</a:t>
            </a:r>
            <a:r>
              <a:rPr lang="en-US" dirty="0" err="1"/>
              <a:t>atoi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system, </a:t>
            </a:r>
            <a:r>
              <a:rPr lang="en-US" dirty="0" err="1"/>
              <a:t>one_gadget</a:t>
            </a:r>
            <a:r>
              <a:rPr lang="en-US" dirty="0"/>
              <a:t> or ROP </a:t>
            </a:r>
            <a:br>
              <a:rPr lang="en-US" dirty="0"/>
            </a:br>
            <a:r>
              <a:rPr lang="en-US" dirty="0"/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2770652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C684-C7A7-134E-BC6C-0177CFC7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Place to Write – </a:t>
            </a:r>
            <a:r>
              <a:rPr lang="en-US" dirty="0" err="1"/>
              <a:t>atoi</a:t>
            </a:r>
            <a:r>
              <a:rPr lang="en-US" dirty="0"/>
              <a:t> GOT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0671-E39C-3B4A-BB51-E08646FD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ptr to a string that we control as first entry:</a:t>
            </a:r>
          </a:p>
          <a:p>
            <a:pPr lvl="1"/>
            <a:r>
              <a:rPr lang="en-US" dirty="0"/>
              <a:t>Good for calling </a:t>
            </a:r>
            <a:r>
              <a:rPr lang="en-US" i="1" dirty="0"/>
              <a:t>system</a:t>
            </a:r>
            <a:r>
              <a:rPr lang="en-US" dirty="0"/>
              <a:t> with </a:t>
            </a:r>
            <a:r>
              <a:rPr lang="en-US" i="1" dirty="0"/>
              <a:t>/bin/</a:t>
            </a:r>
            <a:r>
              <a:rPr lang="en-US" i="1" dirty="0" err="1"/>
              <a:t>sh</a:t>
            </a:r>
            <a:endParaRPr lang="en-US" dirty="0"/>
          </a:p>
          <a:p>
            <a:r>
              <a:rPr lang="en-US" dirty="0"/>
              <a:t>Can be used for both </a:t>
            </a:r>
            <a:r>
              <a:rPr lang="en-US" i="1" dirty="0"/>
              <a:t>leak</a:t>
            </a:r>
            <a:r>
              <a:rPr lang="en-US" dirty="0"/>
              <a:t> and </a:t>
            </a:r>
            <a:r>
              <a:rPr lang="en-US" i="1" dirty="0"/>
              <a:t>program control</a:t>
            </a:r>
          </a:p>
          <a:p>
            <a:pPr lvl="1"/>
            <a:r>
              <a:rPr lang="en-US" dirty="0"/>
              <a:t>Only need a single write to </a:t>
            </a:r>
            <a:r>
              <a:rPr lang="en-US" dirty="0" err="1"/>
              <a:t>pwn</a:t>
            </a:r>
            <a:r>
              <a:rPr lang="en-US" dirty="0"/>
              <a:t> this!</a:t>
            </a:r>
          </a:p>
        </p:txBody>
      </p:sp>
    </p:spTree>
    <p:extLst>
      <p:ext uri="{BB962C8B-B14F-4D97-AF65-F5344CB8AC3E}">
        <p14:creationId xmlns:p14="http://schemas.microsoft.com/office/powerpoint/2010/main" val="3198970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4677-9A89-2C4F-8AD3-3B0A2FD7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 </a:t>
            </a:r>
            <a:r>
              <a:rPr lang="en-US" dirty="0">
                <a:sym typeface="Wingdings" pitchFamily="2" charset="2"/>
              </a:rPr>
              <a:t> -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7F73-E356-BC48-946C-DB7DE0DB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 on Malloc Pointer </a:t>
            </a:r>
          </a:p>
          <a:p>
            <a:r>
              <a:rPr lang="en-US" dirty="0"/>
              <a:t>House of Spirit </a:t>
            </a:r>
          </a:p>
          <a:p>
            <a:r>
              <a:rPr lang="en-US" dirty="0"/>
              <a:t>Read/write primitive </a:t>
            </a:r>
          </a:p>
          <a:p>
            <a:pPr lvl="1"/>
            <a:r>
              <a:rPr lang="en-US" dirty="0"/>
              <a:t>Set ptr to </a:t>
            </a:r>
            <a:r>
              <a:rPr lang="en-US" i="1" dirty="0" err="1"/>
              <a:t>atoi</a:t>
            </a:r>
            <a:r>
              <a:rPr lang="en-US" i="1" dirty="0"/>
              <a:t> </a:t>
            </a:r>
            <a:r>
              <a:rPr lang="en-US" dirty="0"/>
              <a:t>GOT entry </a:t>
            </a:r>
          </a:p>
          <a:p>
            <a:pPr lvl="1"/>
            <a:r>
              <a:rPr lang="en-US" dirty="0"/>
              <a:t>Leak </a:t>
            </a:r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 to entry with system </a:t>
            </a:r>
          </a:p>
          <a:p>
            <a:r>
              <a:rPr lang="en-US" dirty="0"/>
              <a:t>Pop shell with /bin/</a:t>
            </a:r>
            <a:r>
              <a:rPr lang="en-US" dirty="0" err="1"/>
              <a:t>sh</a:t>
            </a:r>
            <a:r>
              <a:rPr lang="en-US" dirty="0"/>
              <a:t> review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12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F1DE-77A5-0744-8A5E-A2C1EBE6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68F6-A0CE-2A4C-A150-6215A597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NEW challenge!</a:t>
            </a:r>
          </a:p>
        </p:txBody>
      </p:sp>
    </p:spTree>
    <p:extLst>
      <p:ext uri="{BB962C8B-B14F-4D97-AF65-F5344CB8AC3E}">
        <p14:creationId xmlns:p14="http://schemas.microsoft.com/office/powerpoint/2010/main" val="30312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36C1-2C97-4B44-8D55-8B1F7C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</a:t>
            </a:r>
          </a:p>
        </p:txBody>
      </p:sp>
      <p:pic>
        <p:nvPicPr>
          <p:cNvPr id="5" name="Content Placeholder 4" descr="Sandwich Struct">
            <a:extLst>
              <a:ext uri="{FF2B5EF4-FFF2-40B4-BE49-F238E27FC236}">
                <a16:creationId xmlns:a16="http://schemas.microsoft.com/office/drawing/2014/main" id="{A867C422-2521-5E40-942D-E53CD04FC2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712248"/>
            <a:ext cx="3886200" cy="2577445"/>
          </a:xfrm>
          <a:noFill/>
        </p:spPr>
      </p:pic>
      <p:pic>
        <p:nvPicPr>
          <p:cNvPr id="7" name="Content Placeholder 6" descr="Source code for Butter">
            <a:extLst>
              <a:ext uri="{FF2B5EF4-FFF2-40B4-BE49-F238E27FC236}">
                <a16:creationId xmlns:a16="http://schemas.microsoft.com/office/drawing/2014/main" id="{02DC663A-4395-3345-9F80-C35E50BF0E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2" y="1237513"/>
            <a:ext cx="3886200" cy="949469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F0F783-D2F7-7C44-AF56-8AB40E930C35}"/>
              </a:ext>
            </a:extLst>
          </p:cNvPr>
          <p:cNvCxnSpPr>
            <a:cxnSpLocks/>
          </p:cNvCxnSpPr>
          <p:nvPr/>
        </p:nvCxnSpPr>
        <p:spPr>
          <a:xfrm>
            <a:off x="6499041" y="1843914"/>
            <a:ext cx="4836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1DE5B3-15D3-634F-817C-B99025425C54}"/>
              </a:ext>
            </a:extLst>
          </p:cNvPr>
          <p:cNvCxnSpPr>
            <a:cxnSpLocks/>
          </p:cNvCxnSpPr>
          <p:nvPr/>
        </p:nvCxnSpPr>
        <p:spPr>
          <a:xfrm>
            <a:off x="1338853" y="3069411"/>
            <a:ext cx="346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53BEC7-A40D-514C-B09F-19D623A19D81}"/>
              </a:ext>
            </a:extLst>
          </p:cNvPr>
          <p:cNvSpPr txBox="1">
            <a:spLocks/>
          </p:cNvSpPr>
          <p:nvPr/>
        </p:nvSpPr>
        <p:spPr>
          <a:xfrm>
            <a:off x="4851610" y="2231685"/>
            <a:ext cx="3663740" cy="2268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Butter is 70 bytes</a:t>
            </a:r>
          </a:p>
          <a:p>
            <a:r>
              <a:rPr lang="en-US" dirty="0"/>
              <a:t>Reads is </a:t>
            </a:r>
            <a:r>
              <a:rPr lang="en-US" b="1" dirty="0"/>
              <a:t>0x70</a:t>
            </a:r>
            <a:r>
              <a:rPr lang="en-US" dirty="0"/>
              <a:t> bytes</a:t>
            </a:r>
          </a:p>
          <a:p>
            <a:r>
              <a:rPr lang="en-US" dirty="0"/>
              <a:t>Creates a buffer overflow into </a:t>
            </a:r>
            <a:r>
              <a:rPr lang="en-US" i="1" dirty="0" err="1"/>
              <a:t>jelly_ptr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033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36C1-2C97-4B44-8D55-8B1F7C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</a:t>
            </a:r>
          </a:p>
        </p:txBody>
      </p:sp>
      <p:pic>
        <p:nvPicPr>
          <p:cNvPr id="7" name="Content Placeholder 6" descr="Source code for Butter">
            <a:extLst>
              <a:ext uri="{FF2B5EF4-FFF2-40B4-BE49-F238E27FC236}">
                <a16:creationId xmlns:a16="http://schemas.microsoft.com/office/drawing/2014/main" id="{02DC663A-4395-3345-9F80-C35E50BF0E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2" y="1237513"/>
            <a:ext cx="3886200" cy="949469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F0F783-D2F7-7C44-AF56-8AB40E930C35}"/>
              </a:ext>
            </a:extLst>
          </p:cNvPr>
          <p:cNvCxnSpPr>
            <a:cxnSpLocks/>
          </p:cNvCxnSpPr>
          <p:nvPr/>
        </p:nvCxnSpPr>
        <p:spPr>
          <a:xfrm>
            <a:off x="6499041" y="1843914"/>
            <a:ext cx="4836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53BEC7-A40D-514C-B09F-19D623A19D81}"/>
              </a:ext>
            </a:extLst>
          </p:cNvPr>
          <p:cNvSpPr txBox="1">
            <a:spLocks/>
          </p:cNvSpPr>
          <p:nvPr/>
        </p:nvSpPr>
        <p:spPr>
          <a:xfrm>
            <a:off x="4851610" y="2231685"/>
            <a:ext cx="3663740" cy="2268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Creates a buffer overflow into </a:t>
            </a:r>
            <a:r>
              <a:rPr lang="en-US" i="1" dirty="0" err="1"/>
              <a:t>jelly_ptr</a:t>
            </a:r>
            <a:endParaRPr lang="en-US" i="1" dirty="0"/>
          </a:p>
          <a:p>
            <a:r>
              <a:rPr lang="en-US" dirty="0"/>
              <a:t>Set </a:t>
            </a:r>
            <a:r>
              <a:rPr lang="en-US" i="1" dirty="0" err="1"/>
              <a:t>jelly_ptr</a:t>
            </a:r>
            <a:r>
              <a:rPr lang="en-US" dirty="0"/>
              <a:t> to ANYWHERE!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4831D-EE56-2C4E-A238-3061A5F48B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6563" y="1405202"/>
            <a:ext cx="3873741" cy="2698261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11EE24-BF7B-334D-AF49-68769D01FA3D}"/>
              </a:ext>
            </a:extLst>
          </p:cNvPr>
          <p:cNvCxnSpPr>
            <a:cxnSpLocks/>
          </p:cNvCxnSpPr>
          <p:nvPr/>
        </p:nvCxnSpPr>
        <p:spPr>
          <a:xfrm>
            <a:off x="1217941" y="2721788"/>
            <a:ext cx="346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7C59B7-A49D-EC49-BBF4-8CD09965318A}"/>
              </a:ext>
            </a:extLst>
          </p:cNvPr>
          <p:cNvCxnSpPr/>
          <p:nvPr/>
        </p:nvCxnSpPr>
        <p:spPr>
          <a:xfrm>
            <a:off x="636207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2A73CC-89FB-6C4F-90D2-0FC9852DC1DC}"/>
              </a:ext>
            </a:extLst>
          </p:cNvPr>
          <p:cNvCxnSpPr/>
          <p:nvPr/>
        </p:nvCxnSpPr>
        <p:spPr>
          <a:xfrm>
            <a:off x="941007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CE3705-0312-8B46-807A-BF0974A9A27D}"/>
              </a:ext>
            </a:extLst>
          </p:cNvPr>
          <p:cNvCxnSpPr/>
          <p:nvPr/>
        </p:nvCxnSpPr>
        <p:spPr>
          <a:xfrm>
            <a:off x="1217941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E34069-62D6-3C4A-8E12-1E899614A168}"/>
              </a:ext>
            </a:extLst>
          </p:cNvPr>
          <p:cNvCxnSpPr/>
          <p:nvPr/>
        </p:nvCxnSpPr>
        <p:spPr>
          <a:xfrm>
            <a:off x="1483697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30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36C1-2C97-4B44-8D55-8B1F7C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F0E8BD7-CE38-4680-BADE-4F644A831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Vulnerability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1CF9-31ED-2A46-AFBC-A94FEBF10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sz="2000" dirty="0"/>
              <a:t>Size of buffer is </a:t>
            </a:r>
            <a:r>
              <a:rPr lang="en-US" sz="2000" b="1" dirty="0"/>
              <a:t>70</a:t>
            </a:r>
            <a:r>
              <a:rPr lang="en-US" sz="2000" dirty="0"/>
              <a:t> bytes (</a:t>
            </a:r>
            <a:r>
              <a:rPr lang="en-US" sz="2000" i="1" dirty="0"/>
              <a:t>butter)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Reads in </a:t>
            </a:r>
            <a:r>
              <a:rPr lang="en-US" sz="2000" b="1" dirty="0"/>
              <a:t>0x70</a:t>
            </a:r>
            <a:r>
              <a:rPr lang="en-US" sz="2000" dirty="0"/>
              <a:t> bytes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4AA8D16-C7A9-4CEB-9048-B2BB89A34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r>
              <a:rPr lang="en-US" dirty="0"/>
              <a:t>POC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C0FD7B8-DA12-4771-A81C-EECC60FC8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sz="2000" dirty="0"/>
              <a:t>Create sandwich with butter that has 0x70 characters</a:t>
            </a:r>
          </a:p>
          <a:p>
            <a:r>
              <a:rPr lang="en-US" sz="2000" dirty="0"/>
              <a:t>Review the sandwich:</a:t>
            </a:r>
          </a:p>
          <a:p>
            <a:pPr lvl="1"/>
            <a:r>
              <a:rPr lang="en-US" sz="2000" dirty="0"/>
              <a:t>Tries to free </a:t>
            </a:r>
            <a:r>
              <a:rPr lang="en-US" sz="2000" i="1" dirty="0" err="1"/>
              <a:t>jelly_ptr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8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8116-30D3-194E-910C-703B367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BF33-6BC6-D140-B3E2-FAF7CB3A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21724" cy="3263504"/>
          </a:xfrm>
        </p:spPr>
        <p:txBody>
          <a:bodyPr/>
          <a:lstStyle/>
          <a:p>
            <a:r>
              <a:rPr lang="en-US" dirty="0"/>
              <a:t>Trying to </a:t>
            </a:r>
            <a:r>
              <a:rPr lang="en-US" b="1" dirty="0"/>
              <a:t>FREE</a:t>
            </a:r>
            <a:r>
              <a:rPr lang="en-US" dirty="0"/>
              <a:t> a corrupted chunk:</a:t>
            </a:r>
          </a:p>
          <a:p>
            <a:pPr lvl="1"/>
            <a:r>
              <a:rPr lang="en-US" dirty="0"/>
              <a:t>CAN read but not edit here… </a:t>
            </a:r>
          </a:p>
          <a:p>
            <a:r>
              <a:rPr lang="en-US" dirty="0"/>
              <a:t>What to do? </a:t>
            </a:r>
          </a:p>
        </p:txBody>
      </p:sp>
    </p:spTree>
    <p:extLst>
      <p:ext uri="{BB962C8B-B14F-4D97-AF65-F5344CB8AC3E}">
        <p14:creationId xmlns:p14="http://schemas.microsoft.com/office/powerpoint/2010/main" val="19081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C29A-AB46-E248-BEE5-41C7D563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Spirit - Overview</a:t>
            </a:r>
          </a:p>
        </p:txBody>
      </p:sp>
      <p:pic>
        <p:nvPicPr>
          <p:cNvPr id="1026" name="Picture 2" descr="1 Hour of ghost sounds - YouTube">
            <a:extLst>
              <a:ext uri="{FF2B5EF4-FFF2-40B4-BE49-F238E27FC236}">
                <a16:creationId xmlns:a16="http://schemas.microsoft.com/office/drawing/2014/main" id="{D8CD0F06-6F2F-8B45-9472-25BDEF2AC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912835"/>
            <a:ext cx="3886200" cy="217627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A96D-DA21-3445-BBFB-295658BC8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i="1" dirty="0"/>
              <a:t>Free</a:t>
            </a:r>
            <a:r>
              <a:rPr lang="en-US" dirty="0"/>
              <a:t> an arbitrary pointer</a:t>
            </a:r>
          </a:p>
          <a:p>
            <a:pPr lvl="1"/>
            <a:r>
              <a:rPr lang="en-US" dirty="0"/>
              <a:t>Likely overwritten a pointer</a:t>
            </a:r>
          </a:p>
          <a:p>
            <a:r>
              <a:rPr lang="en-US" i="1" dirty="0"/>
              <a:t>Create</a:t>
            </a:r>
            <a:r>
              <a:rPr lang="en-US" dirty="0"/>
              <a:t> your own chunk</a:t>
            </a:r>
          </a:p>
          <a:p>
            <a:pPr lvl="1"/>
            <a:r>
              <a:rPr lang="en-US" dirty="0"/>
              <a:t>Place at a nearly arbitrary location</a:t>
            </a:r>
          </a:p>
          <a:p>
            <a:r>
              <a:rPr lang="en-US" dirty="0"/>
              <a:t>Usually a </a:t>
            </a:r>
            <a:r>
              <a:rPr lang="en-US" i="1" dirty="0"/>
              <a:t>two</a:t>
            </a:r>
            <a:r>
              <a:rPr lang="en-US" dirty="0"/>
              <a:t> stage 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2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572-3C89-254A-9ED0-CF99CC41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– Normal Look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8E9319-6FF7-4242-BE61-FD034A964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168" y="1213800"/>
            <a:ext cx="3774831" cy="356617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06924B-C974-524A-B4E9-8D35E28F97B1}"/>
              </a:ext>
            </a:extLst>
          </p:cNvPr>
          <p:cNvSpPr txBox="1"/>
          <p:nvPr/>
        </p:nvSpPr>
        <p:spPr>
          <a:xfrm>
            <a:off x="5098828" y="1733702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free(0x80000008);</a:t>
            </a:r>
          </a:p>
        </p:txBody>
      </p:sp>
    </p:spTree>
    <p:extLst>
      <p:ext uri="{BB962C8B-B14F-4D97-AF65-F5344CB8AC3E}">
        <p14:creationId xmlns:p14="http://schemas.microsoft.com/office/powerpoint/2010/main" val="287227341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1001</Words>
  <Application>Microsoft Macintosh PowerPoint</Application>
  <PresentationFormat>On-screen Show (16:9)</PresentationFormat>
  <Paragraphs>164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Avenir Book</vt:lpstr>
      <vt:lpstr>Avenir Medium</vt:lpstr>
      <vt:lpstr>Calibri</vt:lpstr>
      <vt:lpstr>SI Presentation Template 2016</vt:lpstr>
      <vt:lpstr>Heap Exploitation</vt:lpstr>
      <vt:lpstr>House of Spirit</vt:lpstr>
      <vt:lpstr>Challenge! – House of Spirit</vt:lpstr>
      <vt:lpstr>Buffer Overflow</vt:lpstr>
      <vt:lpstr>Buffer Overflow</vt:lpstr>
      <vt:lpstr>Buffer Overflow</vt:lpstr>
      <vt:lpstr>Issue</vt:lpstr>
      <vt:lpstr>House of Spirit - Overview</vt:lpstr>
      <vt:lpstr>Attack – Normal Look</vt:lpstr>
      <vt:lpstr>Attack – Bad Look</vt:lpstr>
      <vt:lpstr>Why?</vt:lpstr>
      <vt:lpstr>Free Sanity Checks - 1</vt:lpstr>
      <vt:lpstr>Free Sanity Checks - 2</vt:lpstr>
      <vt:lpstr>Free Sanity Checks – 3 (fastbin only)</vt:lpstr>
      <vt:lpstr>Requirements</vt:lpstr>
      <vt:lpstr>Typical Setup</vt:lpstr>
      <vt:lpstr>Drawbacks </vt:lpstr>
      <vt:lpstr>Fake Chunk</vt:lpstr>
      <vt:lpstr>Fake Chunk - WHERE</vt:lpstr>
      <vt:lpstr>Fake Chunk - WHAT</vt:lpstr>
      <vt:lpstr>Fake Chunk - WHERE</vt:lpstr>
      <vt:lpstr>Fake Chunk - WHAT</vt:lpstr>
      <vt:lpstr>Fake Chunk (picture)</vt:lpstr>
      <vt:lpstr>Fake Chunk - Overview</vt:lpstr>
      <vt:lpstr>What To Do Without NULL Bytes?</vt:lpstr>
      <vt:lpstr>What To Do Without NULL Bytes?</vt:lpstr>
      <vt:lpstr>House of Spirit</vt:lpstr>
      <vt:lpstr>After House of Spirit &amp; Allocation</vt:lpstr>
      <vt:lpstr>After House of Spirit &amp; Allocation</vt:lpstr>
      <vt:lpstr>Read/Write Primitive</vt:lpstr>
      <vt:lpstr>Read/Write Primitive – Where to Place</vt:lpstr>
      <vt:lpstr>Best Place to Write – atoi GOT</vt:lpstr>
      <vt:lpstr>Winner  -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24</cp:revision>
  <dcterms:created xsi:type="dcterms:W3CDTF">2020-08-26T21:09:34Z</dcterms:created>
  <dcterms:modified xsi:type="dcterms:W3CDTF">2021-02-01T07:14:48Z</dcterms:modified>
</cp:coreProperties>
</file>