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7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0" r:id="rId30"/>
    <p:sldId id="473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4" r:id="rId49"/>
    <p:sldId id="475" r:id="rId50"/>
    <p:sldId id="502" r:id="rId51"/>
    <p:sldId id="491" r:id="rId52"/>
    <p:sldId id="503" r:id="rId53"/>
    <p:sldId id="505" r:id="rId54"/>
    <p:sldId id="507" r:id="rId55"/>
    <p:sldId id="508" r:id="rId56"/>
    <p:sldId id="504" r:id="rId57"/>
    <p:sldId id="509" r:id="rId58"/>
    <p:sldId id="510" r:id="rId59"/>
    <p:sldId id="519" r:id="rId60"/>
    <p:sldId id="512" r:id="rId61"/>
    <p:sldId id="522" r:id="rId62"/>
    <p:sldId id="515" r:id="rId63"/>
    <p:sldId id="517" r:id="rId64"/>
    <p:sldId id="514" r:id="rId65"/>
    <p:sldId id="523" r:id="rId66"/>
    <p:sldId id="524" r:id="rId67"/>
    <p:sldId id="518" r:id="rId68"/>
    <p:sldId id="526" r:id="rId69"/>
    <p:sldId id="525" r:id="rId70"/>
    <p:sldId id="527" r:id="rId71"/>
    <p:sldId id="528" r:id="rId72"/>
    <p:sldId id="521" r:id="rId73"/>
    <p:sldId id="531" r:id="rId74"/>
    <p:sldId id="532" r:id="rId75"/>
    <p:sldId id="533" r:id="rId76"/>
    <p:sldId id="530" r:id="rId77"/>
    <p:sldId id="534" r:id="rId78"/>
    <p:sldId id="541" r:id="rId79"/>
    <p:sldId id="535" r:id="rId80"/>
    <p:sldId id="539" r:id="rId81"/>
    <p:sldId id="536" r:id="rId82"/>
    <p:sldId id="537" r:id="rId83"/>
    <p:sldId id="538" r:id="rId84"/>
    <p:sldId id="548" r:id="rId85"/>
    <p:sldId id="542" r:id="rId86"/>
    <p:sldId id="543" r:id="rId87"/>
    <p:sldId id="544" r:id="rId88"/>
    <p:sldId id="549" r:id="rId89"/>
    <p:sldId id="551" r:id="rId90"/>
    <p:sldId id="552" r:id="rId91"/>
    <p:sldId id="553" r:id="rId92"/>
    <p:sldId id="554" r:id="rId93"/>
    <p:sldId id="545" r:id="rId94"/>
    <p:sldId id="546" r:id="rId95"/>
    <p:sldId id="529" r:id="rId9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9" autoAdjust="0"/>
    <p:restoredTop sz="84898" autoAdjust="0"/>
  </p:normalViewPr>
  <p:slideViewPr>
    <p:cSldViewPr snapToGrid="0" snapToObjects="1">
      <p:cViewPr varScale="1">
        <p:scale>
          <a:sx n="116" d="100"/>
          <a:sy n="116" d="100"/>
        </p:scale>
        <p:origin x="184" y="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65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(TCache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2895</Words>
  <Application>Microsoft Macintosh PowerPoint</Application>
  <PresentationFormat>On-screen Show (16:9)</PresentationFormat>
  <Paragraphs>515</Paragraphs>
  <Slides>95</Slides>
  <Notes>6</Notes>
  <HiddenSlides>25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Challenge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23</cp:revision>
  <dcterms:created xsi:type="dcterms:W3CDTF">2021-03-28T02:04:12Z</dcterms:created>
  <dcterms:modified xsi:type="dcterms:W3CDTF">2021-06-02T05:42:37Z</dcterms:modified>
</cp:coreProperties>
</file>