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8"/>
  </p:notesMasterIdLst>
  <p:sldIdLst>
    <p:sldId id="515" r:id="rId2"/>
    <p:sldId id="516" r:id="rId3"/>
    <p:sldId id="517" r:id="rId4"/>
    <p:sldId id="518" r:id="rId5"/>
    <p:sldId id="519" r:id="rId6"/>
    <p:sldId id="520" r:id="rId7"/>
    <p:sldId id="327" r:id="rId8"/>
    <p:sldId id="340" r:id="rId9"/>
    <p:sldId id="328" r:id="rId10"/>
    <p:sldId id="329" r:id="rId11"/>
    <p:sldId id="330" r:id="rId12"/>
    <p:sldId id="331" r:id="rId13"/>
    <p:sldId id="332" r:id="rId14"/>
    <p:sldId id="335" r:id="rId15"/>
    <p:sldId id="333" r:id="rId16"/>
    <p:sldId id="334" r:id="rId17"/>
    <p:sldId id="336" r:id="rId18"/>
    <p:sldId id="339" r:id="rId19"/>
    <p:sldId id="337" r:id="rId20"/>
    <p:sldId id="338" r:id="rId21"/>
    <p:sldId id="373" r:id="rId22"/>
    <p:sldId id="432" r:id="rId23"/>
    <p:sldId id="341" r:id="rId24"/>
    <p:sldId id="405" r:id="rId25"/>
    <p:sldId id="342" r:id="rId26"/>
    <p:sldId id="343" r:id="rId27"/>
    <p:sldId id="347" r:id="rId28"/>
    <p:sldId id="344" r:id="rId29"/>
    <p:sldId id="345" r:id="rId30"/>
    <p:sldId id="346" r:id="rId31"/>
    <p:sldId id="349" r:id="rId32"/>
    <p:sldId id="350" r:id="rId33"/>
    <p:sldId id="351" r:id="rId34"/>
    <p:sldId id="353" r:id="rId35"/>
    <p:sldId id="512" r:id="rId36"/>
    <p:sldId id="352" r:id="rId37"/>
    <p:sldId id="354" r:id="rId38"/>
    <p:sldId id="355" r:id="rId39"/>
    <p:sldId id="357" r:id="rId40"/>
    <p:sldId id="358" r:id="rId41"/>
    <p:sldId id="359" r:id="rId42"/>
    <p:sldId id="360" r:id="rId43"/>
    <p:sldId id="361" r:id="rId44"/>
    <p:sldId id="433" r:id="rId45"/>
    <p:sldId id="362" r:id="rId46"/>
    <p:sldId id="363" r:id="rId47"/>
    <p:sldId id="364" r:id="rId48"/>
    <p:sldId id="365" r:id="rId49"/>
    <p:sldId id="488" r:id="rId50"/>
    <p:sldId id="513" r:id="rId51"/>
    <p:sldId id="380" r:id="rId52"/>
    <p:sldId id="381" r:id="rId53"/>
    <p:sldId id="382" r:id="rId54"/>
    <p:sldId id="414" r:id="rId55"/>
    <p:sldId id="366" r:id="rId56"/>
    <p:sldId id="367" r:id="rId57"/>
    <p:sldId id="507" r:id="rId58"/>
    <p:sldId id="509" r:id="rId59"/>
    <p:sldId id="508" r:id="rId60"/>
    <p:sldId id="409" r:id="rId61"/>
    <p:sldId id="505" r:id="rId62"/>
    <p:sldId id="368" r:id="rId63"/>
    <p:sldId id="369" r:id="rId64"/>
    <p:sldId id="420" r:id="rId65"/>
    <p:sldId id="375" r:id="rId66"/>
    <p:sldId id="372" r:id="rId67"/>
    <p:sldId id="418" r:id="rId68"/>
    <p:sldId id="514" r:id="rId69"/>
    <p:sldId id="376" r:id="rId70"/>
    <p:sldId id="489" r:id="rId71"/>
    <p:sldId id="379" r:id="rId72"/>
    <p:sldId id="378" r:id="rId73"/>
    <p:sldId id="383" r:id="rId74"/>
    <p:sldId id="377" r:id="rId75"/>
    <p:sldId id="421" r:id="rId76"/>
    <p:sldId id="422" r:id="rId77"/>
    <p:sldId id="423" r:id="rId78"/>
    <p:sldId id="424" r:id="rId79"/>
    <p:sldId id="425" r:id="rId80"/>
    <p:sldId id="370" r:id="rId81"/>
    <p:sldId id="386" r:id="rId82"/>
    <p:sldId id="486" r:id="rId83"/>
    <p:sldId id="387" r:id="rId84"/>
    <p:sldId id="389" r:id="rId85"/>
    <p:sldId id="388" r:id="rId86"/>
    <p:sldId id="390" r:id="rId87"/>
    <p:sldId id="415" r:id="rId88"/>
    <p:sldId id="406" r:id="rId89"/>
    <p:sldId id="407" r:id="rId90"/>
    <p:sldId id="410" r:id="rId91"/>
    <p:sldId id="411" r:id="rId92"/>
    <p:sldId id="416" r:id="rId93"/>
    <p:sldId id="412" r:id="rId94"/>
    <p:sldId id="413" r:id="rId95"/>
    <p:sldId id="506" r:id="rId96"/>
    <p:sldId id="283" r:id="rId97"/>
    <p:sldId id="442" r:id="rId98"/>
    <p:sldId id="443" r:id="rId99"/>
    <p:sldId id="440" r:id="rId100"/>
    <p:sldId id="441" r:id="rId101"/>
    <p:sldId id="384" r:id="rId102"/>
    <p:sldId id="295" r:id="rId103"/>
    <p:sldId id="444" r:id="rId104"/>
    <p:sldId id="445" r:id="rId105"/>
    <p:sldId id="446" r:id="rId106"/>
    <p:sldId id="447" r:id="rId107"/>
    <p:sldId id="448" r:id="rId108"/>
    <p:sldId id="385" r:id="rId109"/>
    <p:sldId id="510" r:id="rId110"/>
    <p:sldId id="511" r:id="rId111"/>
    <p:sldId id="408" r:id="rId112"/>
    <p:sldId id="503" r:id="rId113"/>
    <p:sldId id="454" r:id="rId114"/>
    <p:sldId id="459" r:id="rId115"/>
    <p:sldId id="455" r:id="rId116"/>
    <p:sldId id="461" r:id="rId117"/>
    <p:sldId id="457" r:id="rId118"/>
    <p:sldId id="458" r:id="rId119"/>
    <p:sldId id="450" r:id="rId120"/>
    <p:sldId id="449" r:id="rId121"/>
    <p:sldId id="504" r:id="rId122"/>
    <p:sldId id="462" r:id="rId123"/>
    <p:sldId id="463" r:id="rId124"/>
    <p:sldId id="464" r:id="rId125"/>
    <p:sldId id="465" r:id="rId126"/>
    <p:sldId id="467" r:id="rId127"/>
    <p:sldId id="426" r:id="rId128"/>
    <p:sldId id="430" r:id="rId129"/>
    <p:sldId id="431" r:id="rId130"/>
    <p:sldId id="490" r:id="rId131"/>
    <p:sldId id="391" r:id="rId132"/>
    <p:sldId id="394" r:id="rId133"/>
    <p:sldId id="393" r:id="rId134"/>
    <p:sldId id="392" r:id="rId135"/>
    <p:sldId id="402" r:id="rId136"/>
    <p:sldId id="371" r:id="rId1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25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9.svg"/><Relationship Id="rId1" Type="http://schemas.openxmlformats.org/officeDocument/2006/relationships/image" Target="../media/image28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svg"/><Relationship Id="rId1" Type="http://schemas.openxmlformats.org/officeDocument/2006/relationships/image" Target="../media/image1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39.svg"/><Relationship Id="rId1" Type="http://schemas.openxmlformats.org/officeDocument/2006/relationships/image" Target="../media/image28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8.svg"/><Relationship Id="rId1" Type="http://schemas.openxmlformats.org/officeDocument/2006/relationships/image" Target="../media/image14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D0F38-E4C2-4039-A2F1-1DE942D5FA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3FEB8-307D-4BE2-8543-0DA852849C77}">
      <dgm:prSet/>
      <dgm:spPr/>
      <dgm:t>
        <a:bodyPr/>
        <a:lstStyle/>
        <a:p>
          <a:r>
            <a:rPr lang="en-US" dirty="0"/>
            <a:t>Understand </a:t>
          </a:r>
          <a:r>
            <a:rPr lang="en-US" dirty="0" err="1"/>
            <a:t>GLibC</a:t>
          </a:r>
          <a:r>
            <a:rPr lang="en-US" dirty="0"/>
            <a:t> Malloc </a:t>
          </a:r>
          <a:r>
            <a:rPr lang="en-US" b="1" i="1" dirty="0"/>
            <a:t>internals</a:t>
          </a:r>
          <a:endParaRPr lang="en-US" dirty="0"/>
        </a:p>
      </dgm:t>
    </dgm:pt>
    <dgm:pt modelId="{3C7D9BD4-98A2-44AF-AD9D-8E45DEFB8D73}" type="parTrans" cxnId="{3790395E-F345-4B47-853E-20825BDB5B68}">
      <dgm:prSet/>
      <dgm:spPr/>
      <dgm:t>
        <a:bodyPr/>
        <a:lstStyle/>
        <a:p>
          <a:endParaRPr lang="en-US"/>
        </a:p>
      </dgm:t>
    </dgm:pt>
    <dgm:pt modelId="{80BAD2BB-B275-4957-9B73-02D5A8BCE5F3}" type="sibTrans" cxnId="{3790395E-F345-4B47-853E-20825BDB5B68}">
      <dgm:prSet/>
      <dgm:spPr/>
      <dgm:t>
        <a:bodyPr/>
        <a:lstStyle/>
        <a:p>
          <a:endParaRPr lang="en-US"/>
        </a:p>
      </dgm:t>
    </dgm:pt>
    <dgm:pt modelId="{80C4BE90-B45F-4212-A2C7-72999743E4B6}">
      <dgm:prSet/>
      <dgm:spPr/>
      <dgm:t>
        <a:bodyPr/>
        <a:lstStyle/>
        <a:p>
          <a:r>
            <a:rPr lang="en-US" dirty="0"/>
            <a:t>Discover heap specific vulnerabilities</a:t>
          </a:r>
        </a:p>
      </dgm:t>
    </dgm:pt>
    <dgm:pt modelId="{CA0A3881-CE84-4DEC-B47C-A77E7CE4AFA9}" type="parTrans" cxnId="{8B8B768D-61E4-4B67-A90A-E27A2EF076E1}">
      <dgm:prSet/>
      <dgm:spPr/>
      <dgm:t>
        <a:bodyPr/>
        <a:lstStyle/>
        <a:p>
          <a:endParaRPr lang="en-US"/>
        </a:p>
      </dgm:t>
    </dgm:pt>
    <dgm:pt modelId="{D44EE2AD-B99F-4B1E-9813-40A47688C94E}" type="sibTrans" cxnId="{8B8B768D-61E4-4B67-A90A-E27A2EF076E1}">
      <dgm:prSet/>
      <dgm:spPr/>
      <dgm:t>
        <a:bodyPr/>
        <a:lstStyle/>
        <a:p>
          <a:endParaRPr lang="en-US"/>
        </a:p>
      </dgm:t>
    </dgm:pt>
    <dgm:pt modelId="{2EF23DA3-081C-498F-A56E-8DD4DF84E427}">
      <dgm:prSet/>
      <dgm:spPr/>
      <dgm:t>
        <a:bodyPr/>
        <a:lstStyle/>
        <a:p>
          <a:r>
            <a:rPr lang="en-US" dirty="0"/>
            <a:t>Exploit with </a:t>
          </a:r>
          <a:r>
            <a:rPr lang="en-US" b="1" i="1" dirty="0"/>
            <a:t>three</a:t>
          </a:r>
          <a:r>
            <a:rPr lang="en-US" dirty="0"/>
            <a:t> unique techniques</a:t>
          </a:r>
        </a:p>
      </dgm:t>
    </dgm:pt>
    <dgm:pt modelId="{C9116D1D-EA56-4AAE-B794-5443E63BE4B4}" type="parTrans" cxnId="{C8FD4441-AEAA-438C-BF85-E26D78889C57}">
      <dgm:prSet/>
      <dgm:spPr/>
      <dgm:t>
        <a:bodyPr/>
        <a:lstStyle/>
        <a:p>
          <a:endParaRPr lang="en-US"/>
        </a:p>
      </dgm:t>
    </dgm:pt>
    <dgm:pt modelId="{299A60DA-2668-4478-BA37-0D27CFCE3AF0}" type="sibTrans" cxnId="{C8FD4441-AEAA-438C-BF85-E26D78889C57}">
      <dgm:prSet/>
      <dgm:spPr/>
      <dgm:t>
        <a:bodyPr/>
        <a:lstStyle/>
        <a:p>
          <a:endParaRPr lang="en-US"/>
        </a:p>
      </dgm:t>
    </dgm:pt>
    <dgm:pt modelId="{396C30E1-E3E9-4403-97C0-78954BDF71FA}">
      <dgm:prSet/>
      <dgm:spPr/>
      <dgm:t>
        <a:bodyPr/>
        <a:lstStyle/>
        <a:p>
          <a:r>
            <a:rPr lang="en-US" dirty="0"/>
            <a:t>Jumping off point to understand other techniques</a:t>
          </a:r>
        </a:p>
      </dgm:t>
    </dgm:pt>
    <dgm:pt modelId="{7B1CC144-C3D7-42FC-9718-F0C5345D767E}" type="parTrans" cxnId="{95D4B6C5-268C-490A-9160-D91729AE6399}">
      <dgm:prSet/>
      <dgm:spPr/>
      <dgm:t>
        <a:bodyPr/>
        <a:lstStyle/>
        <a:p>
          <a:endParaRPr lang="en-US"/>
        </a:p>
      </dgm:t>
    </dgm:pt>
    <dgm:pt modelId="{8B52B716-68AC-44C5-8319-332F441B7C00}" type="sibTrans" cxnId="{95D4B6C5-268C-490A-9160-D91729AE6399}">
      <dgm:prSet/>
      <dgm:spPr/>
      <dgm:t>
        <a:bodyPr/>
        <a:lstStyle/>
        <a:p>
          <a:endParaRPr lang="en-US"/>
        </a:p>
      </dgm:t>
    </dgm:pt>
    <dgm:pt modelId="{FE292584-9363-400D-AE89-16513A4AA03B}" type="pres">
      <dgm:prSet presAssocID="{7F3D0F38-E4C2-4039-A2F1-1DE942D5FA3B}" presName="root" presStyleCnt="0">
        <dgm:presLayoutVars>
          <dgm:dir/>
          <dgm:resizeHandles val="exact"/>
        </dgm:presLayoutVars>
      </dgm:prSet>
      <dgm:spPr/>
    </dgm:pt>
    <dgm:pt modelId="{540CE1BB-F7BE-4044-B7DD-A4A9E908719A}" type="pres">
      <dgm:prSet presAssocID="{87C3FEB8-307D-4BE2-8543-0DA852849C77}" presName="compNode" presStyleCnt="0"/>
      <dgm:spPr/>
    </dgm:pt>
    <dgm:pt modelId="{AFC770D5-089C-4D3A-A6FB-3BF30C1A48FF}" type="pres">
      <dgm:prSet presAssocID="{87C3FEB8-307D-4BE2-8543-0DA852849C77}" presName="bgRect" presStyleLbl="bgShp" presStyleIdx="0" presStyleCnt="3"/>
      <dgm:spPr/>
    </dgm:pt>
    <dgm:pt modelId="{54E5CBF9-885B-4762-9C35-8D7177D6C0DF}" type="pres">
      <dgm:prSet presAssocID="{87C3FEB8-307D-4BE2-8543-0DA852849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30377D-A059-46A9-97D1-2510D7702B44}" type="pres">
      <dgm:prSet presAssocID="{87C3FEB8-307D-4BE2-8543-0DA852849C77}" presName="spaceRect" presStyleCnt="0"/>
      <dgm:spPr/>
    </dgm:pt>
    <dgm:pt modelId="{4575A3E2-DF12-41BA-8F9C-0D0D1A2218DD}" type="pres">
      <dgm:prSet presAssocID="{87C3FEB8-307D-4BE2-8543-0DA852849C77}" presName="parTx" presStyleLbl="revTx" presStyleIdx="0" presStyleCnt="4">
        <dgm:presLayoutVars>
          <dgm:chMax val="0"/>
          <dgm:chPref val="0"/>
        </dgm:presLayoutVars>
      </dgm:prSet>
      <dgm:spPr/>
    </dgm:pt>
    <dgm:pt modelId="{5A421762-EF50-41D2-BFD7-F9A4BE4AD8E0}" type="pres">
      <dgm:prSet presAssocID="{80BAD2BB-B275-4957-9B73-02D5A8BCE5F3}" presName="sibTrans" presStyleCnt="0"/>
      <dgm:spPr/>
    </dgm:pt>
    <dgm:pt modelId="{244DAA1E-42F8-45A0-88BB-A4E5E005EC1F}" type="pres">
      <dgm:prSet presAssocID="{80C4BE90-B45F-4212-A2C7-72999743E4B6}" presName="compNode" presStyleCnt="0"/>
      <dgm:spPr/>
    </dgm:pt>
    <dgm:pt modelId="{F97A6AF6-8FF7-4192-90EB-09C9B54B0034}" type="pres">
      <dgm:prSet presAssocID="{80C4BE90-B45F-4212-A2C7-72999743E4B6}" presName="bgRect" presStyleLbl="bgShp" presStyleIdx="1" presStyleCnt="3"/>
      <dgm:spPr/>
    </dgm:pt>
    <dgm:pt modelId="{60B35D3F-0731-47D7-B231-CE17FCF53D1C}" type="pres">
      <dgm:prSet presAssocID="{80C4BE90-B45F-4212-A2C7-72999743E4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069B39E-7B5E-4EA5-9268-4B21E85C87FA}" type="pres">
      <dgm:prSet presAssocID="{80C4BE90-B45F-4212-A2C7-72999743E4B6}" presName="spaceRect" presStyleCnt="0"/>
      <dgm:spPr/>
    </dgm:pt>
    <dgm:pt modelId="{36A21A2E-B471-4493-947E-70FDCD92C6AD}" type="pres">
      <dgm:prSet presAssocID="{80C4BE90-B45F-4212-A2C7-72999743E4B6}" presName="parTx" presStyleLbl="revTx" presStyleIdx="1" presStyleCnt="4">
        <dgm:presLayoutVars>
          <dgm:chMax val="0"/>
          <dgm:chPref val="0"/>
        </dgm:presLayoutVars>
      </dgm:prSet>
      <dgm:spPr/>
    </dgm:pt>
    <dgm:pt modelId="{57B5ECF4-6CFC-4B6B-BB96-95E2D3480009}" type="pres">
      <dgm:prSet presAssocID="{D44EE2AD-B99F-4B1E-9813-40A47688C94E}" presName="sibTrans" presStyleCnt="0"/>
      <dgm:spPr/>
    </dgm:pt>
    <dgm:pt modelId="{C4EDFFAB-F5C9-45D7-9011-FF3BE1C9E8C0}" type="pres">
      <dgm:prSet presAssocID="{2EF23DA3-081C-498F-A56E-8DD4DF84E427}" presName="compNode" presStyleCnt="0"/>
      <dgm:spPr/>
    </dgm:pt>
    <dgm:pt modelId="{244C9847-4CAF-4F2C-9552-A516D433F05C}" type="pres">
      <dgm:prSet presAssocID="{2EF23DA3-081C-498F-A56E-8DD4DF84E427}" presName="bgRect" presStyleLbl="bgShp" presStyleIdx="2" presStyleCnt="3"/>
      <dgm:spPr/>
    </dgm:pt>
    <dgm:pt modelId="{497550CF-0F28-489B-8E8E-F97BBBA783E2}" type="pres">
      <dgm:prSet presAssocID="{2EF23DA3-081C-498F-A56E-8DD4DF84E4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FCE78C5-E9BB-414E-B3F5-7CDADD8BD7BD}" type="pres">
      <dgm:prSet presAssocID="{2EF23DA3-081C-498F-A56E-8DD4DF84E427}" presName="spaceRect" presStyleCnt="0"/>
      <dgm:spPr/>
    </dgm:pt>
    <dgm:pt modelId="{6FA0E7C0-564F-4C3F-A080-DD8227F91BAA}" type="pres">
      <dgm:prSet presAssocID="{2EF23DA3-081C-498F-A56E-8DD4DF84E427}" presName="parTx" presStyleLbl="revTx" presStyleIdx="2" presStyleCnt="4">
        <dgm:presLayoutVars>
          <dgm:chMax val="0"/>
          <dgm:chPref val="0"/>
        </dgm:presLayoutVars>
      </dgm:prSet>
      <dgm:spPr/>
    </dgm:pt>
    <dgm:pt modelId="{1B5426B1-7A43-494E-BB93-27C493BCFC0B}" type="pres">
      <dgm:prSet presAssocID="{2EF23DA3-081C-498F-A56E-8DD4DF84E427}" presName="desTx" presStyleLbl="revTx" presStyleIdx="3" presStyleCnt="4">
        <dgm:presLayoutVars/>
      </dgm:prSet>
      <dgm:spPr/>
    </dgm:pt>
  </dgm:ptLst>
  <dgm:cxnLst>
    <dgm:cxn modelId="{6403BE10-78E6-435C-9BF6-BFB8BDE65BB0}" type="presOf" srcId="{2EF23DA3-081C-498F-A56E-8DD4DF84E427}" destId="{6FA0E7C0-564F-4C3F-A080-DD8227F91BAA}" srcOrd="0" destOrd="0" presId="urn:microsoft.com/office/officeart/2018/2/layout/IconVerticalSolidList"/>
    <dgm:cxn modelId="{5A71131E-B42D-444D-856F-6E9CB8CC9C6A}" type="presOf" srcId="{7F3D0F38-E4C2-4039-A2F1-1DE942D5FA3B}" destId="{FE292584-9363-400D-AE89-16513A4AA03B}" srcOrd="0" destOrd="0" presId="urn:microsoft.com/office/officeart/2018/2/layout/IconVerticalSolidList"/>
    <dgm:cxn modelId="{D00A681F-82B8-42D6-AB49-A9B3C3DA9C9B}" type="presOf" srcId="{87C3FEB8-307D-4BE2-8543-0DA852849C77}" destId="{4575A3E2-DF12-41BA-8F9C-0D0D1A2218DD}" srcOrd="0" destOrd="0" presId="urn:microsoft.com/office/officeart/2018/2/layout/IconVerticalSolidList"/>
    <dgm:cxn modelId="{C8FD4441-AEAA-438C-BF85-E26D78889C57}" srcId="{7F3D0F38-E4C2-4039-A2F1-1DE942D5FA3B}" destId="{2EF23DA3-081C-498F-A56E-8DD4DF84E427}" srcOrd="2" destOrd="0" parTransId="{C9116D1D-EA56-4AAE-B794-5443E63BE4B4}" sibTransId="{299A60DA-2668-4478-BA37-0D27CFCE3AF0}"/>
    <dgm:cxn modelId="{3790395E-F345-4B47-853E-20825BDB5B68}" srcId="{7F3D0F38-E4C2-4039-A2F1-1DE942D5FA3B}" destId="{87C3FEB8-307D-4BE2-8543-0DA852849C77}" srcOrd="0" destOrd="0" parTransId="{3C7D9BD4-98A2-44AF-AD9D-8E45DEFB8D73}" sibTransId="{80BAD2BB-B275-4957-9B73-02D5A8BCE5F3}"/>
    <dgm:cxn modelId="{8B8B768D-61E4-4B67-A90A-E27A2EF076E1}" srcId="{7F3D0F38-E4C2-4039-A2F1-1DE942D5FA3B}" destId="{80C4BE90-B45F-4212-A2C7-72999743E4B6}" srcOrd="1" destOrd="0" parTransId="{CA0A3881-CE84-4DEC-B47C-A77E7CE4AFA9}" sibTransId="{D44EE2AD-B99F-4B1E-9813-40A47688C94E}"/>
    <dgm:cxn modelId="{E9855CC1-3C04-48BD-BD7A-E192C4D8437C}" type="presOf" srcId="{396C30E1-E3E9-4403-97C0-78954BDF71FA}" destId="{1B5426B1-7A43-494E-BB93-27C493BCFC0B}" srcOrd="0" destOrd="0" presId="urn:microsoft.com/office/officeart/2018/2/layout/IconVerticalSolidList"/>
    <dgm:cxn modelId="{95D4B6C5-268C-490A-9160-D91729AE6399}" srcId="{2EF23DA3-081C-498F-A56E-8DD4DF84E427}" destId="{396C30E1-E3E9-4403-97C0-78954BDF71FA}" srcOrd="0" destOrd="0" parTransId="{7B1CC144-C3D7-42FC-9718-F0C5345D767E}" sibTransId="{8B52B716-68AC-44C5-8319-332F441B7C00}"/>
    <dgm:cxn modelId="{860523E3-CD68-4145-BAC8-5609F94F9C02}" type="presOf" srcId="{80C4BE90-B45F-4212-A2C7-72999743E4B6}" destId="{36A21A2E-B471-4493-947E-70FDCD92C6AD}" srcOrd="0" destOrd="0" presId="urn:microsoft.com/office/officeart/2018/2/layout/IconVerticalSolidList"/>
    <dgm:cxn modelId="{B4E89067-DCEB-4DC5-9420-EB3C85F79B8C}" type="presParOf" srcId="{FE292584-9363-400D-AE89-16513A4AA03B}" destId="{540CE1BB-F7BE-4044-B7DD-A4A9E908719A}" srcOrd="0" destOrd="0" presId="urn:microsoft.com/office/officeart/2018/2/layout/IconVerticalSolidList"/>
    <dgm:cxn modelId="{214FAE90-92A4-4360-8D9C-22C0E58A2A1A}" type="presParOf" srcId="{540CE1BB-F7BE-4044-B7DD-A4A9E908719A}" destId="{AFC770D5-089C-4D3A-A6FB-3BF30C1A48FF}" srcOrd="0" destOrd="0" presId="urn:microsoft.com/office/officeart/2018/2/layout/IconVerticalSolidList"/>
    <dgm:cxn modelId="{05263CDB-84E2-4693-9EDF-CE3E9BF1221E}" type="presParOf" srcId="{540CE1BB-F7BE-4044-B7DD-A4A9E908719A}" destId="{54E5CBF9-885B-4762-9C35-8D7177D6C0DF}" srcOrd="1" destOrd="0" presId="urn:microsoft.com/office/officeart/2018/2/layout/IconVerticalSolidList"/>
    <dgm:cxn modelId="{B9BCDE9D-4EE5-4880-B5AB-BEB77A3240DF}" type="presParOf" srcId="{540CE1BB-F7BE-4044-B7DD-A4A9E908719A}" destId="{2030377D-A059-46A9-97D1-2510D7702B44}" srcOrd="2" destOrd="0" presId="urn:microsoft.com/office/officeart/2018/2/layout/IconVerticalSolidList"/>
    <dgm:cxn modelId="{4AEA318A-8D17-42FF-98A7-CF0CE22557D4}" type="presParOf" srcId="{540CE1BB-F7BE-4044-B7DD-A4A9E908719A}" destId="{4575A3E2-DF12-41BA-8F9C-0D0D1A2218DD}" srcOrd="3" destOrd="0" presId="urn:microsoft.com/office/officeart/2018/2/layout/IconVerticalSolidList"/>
    <dgm:cxn modelId="{615A88D0-84E9-4E2F-8D44-B2BA0A221609}" type="presParOf" srcId="{FE292584-9363-400D-AE89-16513A4AA03B}" destId="{5A421762-EF50-41D2-BFD7-F9A4BE4AD8E0}" srcOrd="1" destOrd="0" presId="urn:microsoft.com/office/officeart/2018/2/layout/IconVerticalSolidList"/>
    <dgm:cxn modelId="{43046247-52C9-4631-A700-42207272EE91}" type="presParOf" srcId="{FE292584-9363-400D-AE89-16513A4AA03B}" destId="{244DAA1E-42F8-45A0-88BB-A4E5E005EC1F}" srcOrd="2" destOrd="0" presId="urn:microsoft.com/office/officeart/2018/2/layout/IconVerticalSolidList"/>
    <dgm:cxn modelId="{6AA8235C-B6A4-44E6-8F29-4C65CEE67C9C}" type="presParOf" srcId="{244DAA1E-42F8-45A0-88BB-A4E5E005EC1F}" destId="{F97A6AF6-8FF7-4192-90EB-09C9B54B0034}" srcOrd="0" destOrd="0" presId="urn:microsoft.com/office/officeart/2018/2/layout/IconVerticalSolidList"/>
    <dgm:cxn modelId="{B939DD53-02E5-4539-9E9E-A49FE7E54963}" type="presParOf" srcId="{244DAA1E-42F8-45A0-88BB-A4E5E005EC1F}" destId="{60B35D3F-0731-47D7-B231-CE17FCF53D1C}" srcOrd="1" destOrd="0" presId="urn:microsoft.com/office/officeart/2018/2/layout/IconVerticalSolidList"/>
    <dgm:cxn modelId="{FA3612F7-ABD5-4117-B478-129B8B07D8CC}" type="presParOf" srcId="{244DAA1E-42F8-45A0-88BB-A4E5E005EC1F}" destId="{A069B39E-7B5E-4EA5-9268-4B21E85C87FA}" srcOrd="2" destOrd="0" presId="urn:microsoft.com/office/officeart/2018/2/layout/IconVerticalSolidList"/>
    <dgm:cxn modelId="{51C0912C-B172-48A2-B050-E12B0FE8EC27}" type="presParOf" srcId="{244DAA1E-42F8-45A0-88BB-A4E5E005EC1F}" destId="{36A21A2E-B471-4493-947E-70FDCD92C6AD}" srcOrd="3" destOrd="0" presId="urn:microsoft.com/office/officeart/2018/2/layout/IconVerticalSolidList"/>
    <dgm:cxn modelId="{9A3E36CE-1FD5-40CF-B0E1-B50E343758E1}" type="presParOf" srcId="{FE292584-9363-400D-AE89-16513A4AA03B}" destId="{57B5ECF4-6CFC-4B6B-BB96-95E2D3480009}" srcOrd="3" destOrd="0" presId="urn:microsoft.com/office/officeart/2018/2/layout/IconVerticalSolidList"/>
    <dgm:cxn modelId="{6C1F2DE8-46EC-436B-BD7C-29C0632D6ECC}" type="presParOf" srcId="{FE292584-9363-400D-AE89-16513A4AA03B}" destId="{C4EDFFAB-F5C9-45D7-9011-FF3BE1C9E8C0}" srcOrd="4" destOrd="0" presId="urn:microsoft.com/office/officeart/2018/2/layout/IconVerticalSolidList"/>
    <dgm:cxn modelId="{027D1305-56CD-4FBD-903D-306676FBFB92}" type="presParOf" srcId="{C4EDFFAB-F5C9-45D7-9011-FF3BE1C9E8C0}" destId="{244C9847-4CAF-4F2C-9552-A516D433F05C}" srcOrd="0" destOrd="0" presId="urn:microsoft.com/office/officeart/2018/2/layout/IconVerticalSolidList"/>
    <dgm:cxn modelId="{065BD703-9FF3-40B2-A382-7FB12FEE272D}" type="presParOf" srcId="{C4EDFFAB-F5C9-45D7-9011-FF3BE1C9E8C0}" destId="{497550CF-0F28-489B-8E8E-F97BBBA783E2}" srcOrd="1" destOrd="0" presId="urn:microsoft.com/office/officeart/2018/2/layout/IconVerticalSolidList"/>
    <dgm:cxn modelId="{C2786286-FE77-41AB-879C-644049896E63}" type="presParOf" srcId="{C4EDFFAB-F5C9-45D7-9011-FF3BE1C9E8C0}" destId="{AFCE78C5-E9BB-414E-B3F5-7CDADD8BD7BD}" srcOrd="2" destOrd="0" presId="urn:microsoft.com/office/officeart/2018/2/layout/IconVerticalSolidList"/>
    <dgm:cxn modelId="{9FE827CF-3FB2-498D-A51F-3A16D8A58657}" type="presParOf" srcId="{C4EDFFAB-F5C9-45D7-9011-FF3BE1C9E8C0}" destId="{6FA0E7C0-564F-4C3F-A080-DD8227F91BAA}" srcOrd="3" destOrd="0" presId="urn:microsoft.com/office/officeart/2018/2/layout/IconVerticalSolidList"/>
    <dgm:cxn modelId="{58A36E72-ED63-4542-81F8-0BE7037D91D3}" type="presParOf" srcId="{C4EDFFAB-F5C9-45D7-9011-FF3BE1C9E8C0}" destId="{1B5426B1-7A43-494E-BB93-27C493BCFC0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B388297-7D15-4E69-BD77-DB704EF1374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123CD9-460D-4198-828A-7FF84907F6AB}">
      <dgm:prSet/>
      <dgm:spPr/>
      <dgm:t>
        <a:bodyPr/>
        <a:lstStyle/>
        <a:p>
          <a:pPr>
            <a:defRPr cap="all"/>
          </a:pPr>
          <a:r>
            <a:rPr lang="en-US"/>
            <a:t>Gives memory another chance to be used</a:t>
          </a:r>
        </a:p>
      </dgm:t>
    </dgm:pt>
    <dgm:pt modelId="{C15CCA29-B9CD-4599-9D7B-A2198A13EB9D}" type="parTrans" cxnId="{F3117236-19A7-46CB-8853-E9AA5EDE7593}">
      <dgm:prSet/>
      <dgm:spPr/>
      <dgm:t>
        <a:bodyPr/>
        <a:lstStyle/>
        <a:p>
          <a:endParaRPr lang="en-US"/>
        </a:p>
      </dgm:t>
    </dgm:pt>
    <dgm:pt modelId="{C95456EF-058A-4C7B-9992-1EDD40ADB595}" type="sibTrans" cxnId="{F3117236-19A7-46CB-8853-E9AA5EDE7593}">
      <dgm:prSet/>
      <dgm:spPr/>
      <dgm:t>
        <a:bodyPr/>
        <a:lstStyle/>
        <a:p>
          <a:endParaRPr lang="en-US"/>
        </a:p>
      </dgm:t>
    </dgm:pt>
    <dgm:pt modelId="{13DC3F30-CFC9-4201-88AD-A892B2E66963}">
      <dgm:prSet/>
      <dgm:spPr/>
      <dgm:t>
        <a:bodyPr/>
        <a:lstStyle/>
        <a:p>
          <a:pPr>
            <a:defRPr cap="all"/>
          </a:pPr>
          <a:r>
            <a:rPr lang="en-US" dirty="0"/>
            <a:t>First place a chunk goes when something is freed!</a:t>
          </a:r>
        </a:p>
      </dgm:t>
    </dgm:pt>
    <dgm:pt modelId="{EAA9501B-F7C7-4A89-9020-40AA401F5503}" type="parTrans" cxnId="{851D740C-8B41-40DA-96D8-D09202F71EF4}">
      <dgm:prSet/>
      <dgm:spPr/>
      <dgm:t>
        <a:bodyPr/>
        <a:lstStyle/>
        <a:p>
          <a:endParaRPr lang="en-US"/>
        </a:p>
      </dgm:t>
    </dgm:pt>
    <dgm:pt modelId="{C603C873-C0E0-4DC2-B82A-64AA957B4357}" type="sibTrans" cxnId="{851D740C-8B41-40DA-96D8-D09202F71EF4}">
      <dgm:prSet/>
      <dgm:spPr/>
      <dgm:t>
        <a:bodyPr/>
        <a:lstStyle/>
        <a:p>
          <a:endParaRPr lang="en-US"/>
        </a:p>
      </dgm:t>
    </dgm:pt>
    <dgm:pt modelId="{A52C71E3-8C1E-46A0-A9A0-FAD2DB25A614}">
      <dgm:prSet/>
      <dgm:spPr/>
      <dgm:t>
        <a:bodyPr/>
        <a:lstStyle/>
        <a:p>
          <a:pPr>
            <a:defRPr cap="all"/>
          </a:pPr>
          <a:r>
            <a:rPr lang="en-US" dirty="0"/>
            <a:t>Chunks of ALL sizes</a:t>
          </a:r>
        </a:p>
      </dgm:t>
    </dgm:pt>
    <dgm:pt modelId="{CBF955CC-084D-4F9C-A508-F85FE42FFC4E}" type="parTrans" cxnId="{30E39BE3-59FA-496A-8D59-94CB5A894502}">
      <dgm:prSet/>
      <dgm:spPr/>
      <dgm:t>
        <a:bodyPr/>
        <a:lstStyle/>
        <a:p>
          <a:endParaRPr lang="en-US"/>
        </a:p>
      </dgm:t>
    </dgm:pt>
    <dgm:pt modelId="{7689B691-DDC9-4A66-8B43-88163B4EF1E9}" type="sibTrans" cxnId="{30E39BE3-59FA-496A-8D59-94CB5A894502}">
      <dgm:prSet/>
      <dgm:spPr/>
      <dgm:t>
        <a:bodyPr/>
        <a:lstStyle/>
        <a:p>
          <a:endParaRPr lang="en-US"/>
        </a:p>
      </dgm:t>
    </dgm:pt>
    <dgm:pt modelId="{EDB98207-1981-4382-9A9A-7FA7CDB286FD}">
      <dgm:prSet/>
      <dgm:spPr/>
      <dgm:t>
        <a:bodyPr/>
        <a:lstStyle/>
        <a:p>
          <a:pPr>
            <a:defRPr cap="all"/>
          </a:pPr>
          <a:r>
            <a:rPr lang="en-US"/>
            <a:t>FIFO (first in-first out)</a:t>
          </a:r>
        </a:p>
      </dgm:t>
    </dgm:pt>
    <dgm:pt modelId="{0DF0D7CF-41B2-4D31-AC5A-DA60C74C210B}" type="parTrans" cxnId="{C7DF7B09-E906-457A-85F8-8E1E273E9D00}">
      <dgm:prSet/>
      <dgm:spPr/>
      <dgm:t>
        <a:bodyPr/>
        <a:lstStyle/>
        <a:p>
          <a:endParaRPr lang="en-US"/>
        </a:p>
      </dgm:t>
    </dgm:pt>
    <dgm:pt modelId="{8FEE7F2F-DA4B-42F4-851C-5603638BFE32}" type="sibTrans" cxnId="{C7DF7B09-E906-457A-85F8-8E1E273E9D00}">
      <dgm:prSet/>
      <dgm:spPr/>
      <dgm:t>
        <a:bodyPr/>
        <a:lstStyle/>
        <a:p>
          <a:endParaRPr lang="en-US"/>
        </a:p>
      </dgm:t>
    </dgm:pt>
    <dgm:pt modelId="{5639C53A-4CC8-40CA-90AC-7A8F29F783C8}" type="pres">
      <dgm:prSet presAssocID="{BB388297-7D15-4E69-BD77-DB704EF1374D}" presName="root" presStyleCnt="0">
        <dgm:presLayoutVars>
          <dgm:dir/>
          <dgm:resizeHandles val="exact"/>
        </dgm:presLayoutVars>
      </dgm:prSet>
      <dgm:spPr/>
    </dgm:pt>
    <dgm:pt modelId="{4CC3110C-CF03-43B5-932A-7E4C9FB085C3}" type="pres">
      <dgm:prSet presAssocID="{2C123CD9-460D-4198-828A-7FF84907F6AB}" presName="compNode" presStyleCnt="0"/>
      <dgm:spPr/>
    </dgm:pt>
    <dgm:pt modelId="{6AA2FF85-106E-4FFA-A569-A320CD4EBA76}" type="pres">
      <dgm:prSet presAssocID="{2C123CD9-460D-4198-828A-7FF84907F6AB}" presName="iconBgRect" presStyleLbl="bgShp" presStyleIdx="0" presStyleCnt="4"/>
      <dgm:spPr/>
    </dgm:pt>
    <dgm:pt modelId="{AFBA6450-1792-4822-9DE3-D1A98FA8185D}" type="pres">
      <dgm:prSet presAssocID="{2C123CD9-460D-4198-828A-7FF84907F6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E92ECF8-A69A-4320-BE6E-270CEB3192DF}" type="pres">
      <dgm:prSet presAssocID="{2C123CD9-460D-4198-828A-7FF84907F6AB}" presName="spaceRect" presStyleCnt="0"/>
      <dgm:spPr/>
    </dgm:pt>
    <dgm:pt modelId="{A40B21FF-4ED0-462E-B6EA-606E6BBCFA4C}" type="pres">
      <dgm:prSet presAssocID="{2C123CD9-460D-4198-828A-7FF84907F6AB}" presName="textRect" presStyleLbl="revTx" presStyleIdx="0" presStyleCnt="4">
        <dgm:presLayoutVars>
          <dgm:chMax val="1"/>
          <dgm:chPref val="1"/>
        </dgm:presLayoutVars>
      </dgm:prSet>
      <dgm:spPr/>
    </dgm:pt>
    <dgm:pt modelId="{F0A5B358-EE72-4C80-A8C8-4943F020BD7D}" type="pres">
      <dgm:prSet presAssocID="{C95456EF-058A-4C7B-9992-1EDD40ADB595}" presName="sibTrans" presStyleCnt="0"/>
      <dgm:spPr/>
    </dgm:pt>
    <dgm:pt modelId="{EAB82FC7-0934-4C9E-A991-00EE7AA76D8A}" type="pres">
      <dgm:prSet presAssocID="{13DC3F30-CFC9-4201-88AD-A892B2E66963}" presName="compNode" presStyleCnt="0"/>
      <dgm:spPr/>
    </dgm:pt>
    <dgm:pt modelId="{2E5BE889-20AA-454A-AC51-03D566E159CE}" type="pres">
      <dgm:prSet presAssocID="{13DC3F30-CFC9-4201-88AD-A892B2E66963}" presName="iconBgRect" presStyleLbl="bgShp" presStyleIdx="1" presStyleCnt="4"/>
      <dgm:spPr/>
    </dgm:pt>
    <dgm:pt modelId="{74383CBF-5C11-415F-B02F-F9E74A6F72B2}" type="pres">
      <dgm:prSet presAssocID="{13DC3F30-CFC9-4201-88AD-A892B2E66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E139C3-78D8-4423-9B13-EB01A0D8FCEB}" type="pres">
      <dgm:prSet presAssocID="{13DC3F30-CFC9-4201-88AD-A892B2E66963}" presName="spaceRect" presStyleCnt="0"/>
      <dgm:spPr/>
    </dgm:pt>
    <dgm:pt modelId="{BD9FCC65-B370-47CF-B72E-9E816ADE6C20}" type="pres">
      <dgm:prSet presAssocID="{13DC3F30-CFC9-4201-88AD-A892B2E66963}" presName="textRect" presStyleLbl="revTx" presStyleIdx="1" presStyleCnt="4">
        <dgm:presLayoutVars>
          <dgm:chMax val="1"/>
          <dgm:chPref val="1"/>
        </dgm:presLayoutVars>
      </dgm:prSet>
      <dgm:spPr/>
    </dgm:pt>
    <dgm:pt modelId="{649805A7-7CC4-40F0-975F-839A494956B0}" type="pres">
      <dgm:prSet presAssocID="{C603C873-C0E0-4DC2-B82A-64AA957B4357}" presName="sibTrans" presStyleCnt="0"/>
      <dgm:spPr/>
    </dgm:pt>
    <dgm:pt modelId="{AB7A674C-45C0-4A24-A9E2-FB8CF6DE667A}" type="pres">
      <dgm:prSet presAssocID="{A52C71E3-8C1E-46A0-A9A0-FAD2DB25A614}" presName="compNode" presStyleCnt="0"/>
      <dgm:spPr/>
    </dgm:pt>
    <dgm:pt modelId="{C5C8FB8D-F7AE-426C-9643-3E6F3EF1D02E}" type="pres">
      <dgm:prSet presAssocID="{A52C71E3-8C1E-46A0-A9A0-FAD2DB25A614}" presName="iconBgRect" presStyleLbl="bgShp" presStyleIdx="2" presStyleCnt="4"/>
      <dgm:spPr/>
    </dgm:pt>
    <dgm:pt modelId="{C60188D0-B9BF-44BC-9927-8C87A728BF5A}" type="pres">
      <dgm:prSet presAssocID="{A52C71E3-8C1E-46A0-A9A0-FAD2DB25A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hjong"/>
        </a:ext>
      </dgm:extLst>
    </dgm:pt>
    <dgm:pt modelId="{96C898C2-C2FB-4BF6-BA7B-0DBDCF844180}" type="pres">
      <dgm:prSet presAssocID="{A52C71E3-8C1E-46A0-A9A0-FAD2DB25A614}" presName="spaceRect" presStyleCnt="0"/>
      <dgm:spPr/>
    </dgm:pt>
    <dgm:pt modelId="{3B6FE734-D445-4606-BF88-E198657CCD6D}" type="pres">
      <dgm:prSet presAssocID="{A52C71E3-8C1E-46A0-A9A0-FAD2DB25A614}" presName="textRect" presStyleLbl="revTx" presStyleIdx="2" presStyleCnt="4">
        <dgm:presLayoutVars>
          <dgm:chMax val="1"/>
          <dgm:chPref val="1"/>
        </dgm:presLayoutVars>
      </dgm:prSet>
      <dgm:spPr/>
    </dgm:pt>
    <dgm:pt modelId="{0DCEF058-CDE2-4EC4-B1B4-103B92B39D90}" type="pres">
      <dgm:prSet presAssocID="{7689B691-DDC9-4A66-8B43-88163B4EF1E9}" presName="sibTrans" presStyleCnt="0"/>
      <dgm:spPr/>
    </dgm:pt>
    <dgm:pt modelId="{D59E24F2-EE2B-4BE1-A953-EA5C52C91851}" type="pres">
      <dgm:prSet presAssocID="{EDB98207-1981-4382-9A9A-7FA7CDB286FD}" presName="compNode" presStyleCnt="0"/>
      <dgm:spPr/>
    </dgm:pt>
    <dgm:pt modelId="{BFFD32FC-4917-4F3A-B0AB-6A998BC7ADA7}" type="pres">
      <dgm:prSet presAssocID="{EDB98207-1981-4382-9A9A-7FA7CDB286FD}" presName="iconBgRect" presStyleLbl="bgShp" presStyleIdx="3" presStyleCnt="4"/>
      <dgm:spPr/>
    </dgm:pt>
    <dgm:pt modelId="{EF8E3208-D64F-4735-9A75-0EF8CCA38335}" type="pres">
      <dgm:prSet presAssocID="{EDB98207-1981-4382-9A9A-7FA7CDB286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4FF383D-506B-4533-A7FF-E7182EE40EE7}" type="pres">
      <dgm:prSet presAssocID="{EDB98207-1981-4382-9A9A-7FA7CDB286FD}" presName="spaceRect" presStyleCnt="0"/>
      <dgm:spPr/>
    </dgm:pt>
    <dgm:pt modelId="{F34901E4-C69A-4606-A59B-A9BAD9AC485B}" type="pres">
      <dgm:prSet presAssocID="{EDB98207-1981-4382-9A9A-7FA7CDB286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F7B09-E906-457A-85F8-8E1E273E9D00}" srcId="{BB388297-7D15-4E69-BD77-DB704EF1374D}" destId="{EDB98207-1981-4382-9A9A-7FA7CDB286FD}" srcOrd="3" destOrd="0" parTransId="{0DF0D7CF-41B2-4D31-AC5A-DA60C74C210B}" sibTransId="{8FEE7F2F-DA4B-42F4-851C-5603638BFE32}"/>
    <dgm:cxn modelId="{851D740C-8B41-40DA-96D8-D09202F71EF4}" srcId="{BB388297-7D15-4E69-BD77-DB704EF1374D}" destId="{13DC3F30-CFC9-4201-88AD-A892B2E66963}" srcOrd="1" destOrd="0" parTransId="{EAA9501B-F7C7-4A89-9020-40AA401F5503}" sibTransId="{C603C873-C0E0-4DC2-B82A-64AA957B4357}"/>
    <dgm:cxn modelId="{F3117236-19A7-46CB-8853-E9AA5EDE7593}" srcId="{BB388297-7D15-4E69-BD77-DB704EF1374D}" destId="{2C123CD9-460D-4198-828A-7FF84907F6AB}" srcOrd="0" destOrd="0" parTransId="{C15CCA29-B9CD-4599-9D7B-A2198A13EB9D}" sibTransId="{C95456EF-058A-4C7B-9992-1EDD40ADB595}"/>
    <dgm:cxn modelId="{272F0E3A-6C25-412D-B4C3-6E53C0053066}" type="presOf" srcId="{BB388297-7D15-4E69-BD77-DB704EF1374D}" destId="{5639C53A-4CC8-40CA-90AC-7A8F29F783C8}" srcOrd="0" destOrd="0" presId="urn:microsoft.com/office/officeart/2018/5/layout/IconCircleLabelList"/>
    <dgm:cxn modelId="{49437C9A-64CC-48FF-A43B-47C065B01F7E}" type="presOf" srcId="{2C123CD9-460D-4198-828A-7FF84907F6AB}" destId="{A40B21FF-4ED0-462E-B6EA-606E6BBCFA4C}" srcOrd="0" destOrd="0" presId="urn:microsoft.com/office/officeart/2018/5/layout/IconCircleLabelList"/>
    <dgm:cxn modelId="{7A8500C9-83A7-40C7-A857-72B7DB7EFEF8}" type="presOf" srcId="{13DC3F30-CFC9-4201-88AD-A892B2E66963}" destId="{BD9FCC65-B370-47CF-B72E-9E816ADE6C20}" srcOrd="0" destOrd="0" presId="urn:microsoft.com/office/officeart/2018/5/layout/IconCircleLabelList"/>
    <dgm:cxn modelId="{30E39BE3-59FA-496A-8D59-94CB5A894502}" srcId="{BB388297-7D15-4E69-BD77-DB704EF1374D}" destId="{A52C71E3-8C1E-46A0-A9A0-FAD2DB25A614}" srcOrd="2" destOrd="0" parTransId="{CBF955CC-084D-4F9C-A508-F85FE42FFC4E}" sibTransId="{7689B691-DDC9-4A66-8B43-88163B4EF1E9}"/>
    <dgm:cxn modelId="{E698B3F0-ABDE-432F-B786-08822C567DAF}" type="presOf" srcId="{EDB98207-1981-4382-9A9A-7FA7CDB286FD}" destId="{F34901E4-C69A-4606-A59B-A9BAD9AC485B}" srcOrd="0" destOrd="0" presId="urn:microsoft.com/office/officeart/2018/5/layout/IconCircleLabelList"/>
    <dgm:cxn modelId="{DABCAAF1-C528-4BB4-ABE6-9FDDD58CAE99}" type="presOf" srcId="{A52C71E3-8C1E-46A0-A9A0-FAD2DB25A614}" destId="{3B6FE734-D445-4606-BF88-E198657CCD6D}" srcOrd="0" destOrd="0" presId="urn:microsoft.com/office/officeart/2018/5/layout/IconCircleLabelList"/>
    <dgm:cxn modelId="{A3B89E8C-29A4-4DFC-A337-7630593BDD28}" type="presParOf" srcId="{5639C53A-4CC8-40CA-90AC-7A8F29F783C8}" destId="{4CC3110C-CF03-43B5-932A-7E4C9FB085C3}" srcOrd="0" destOrd="0" presId="urn:microsoft.com/office/officeart/2018/5/layout/IconCircleLabelList"/>
    <dgm:cxn modelId="{4C73EA01-74EF-4852-8537-C9E58902D412}" type="presParOf" srcId="{4CC3110C-CF03-43B5-932A-7E4C9FB085C3}" destId="{6AA2FF85-106E-4FFA-A569-A320CD4EBA76}" srcOrd="0" destOrd="0" presId="urn:microsoft.com/office/officeart/2018/5/layout/IconCircleLabelList"/>
    <dgm:cxn modelId="{F898526B-E20D-4A47-A9DF-C883A0579DC6}" type="presParOf" srcId="{4CC3110C-CF03-43B5-932A-7E4C9FB085C3}" destId="{AFBA6450-1792-4822-9DE3-D1A98FA8185D}" srcOrd="1" destOrd="0" presId="urn:microsoft.com/office/officeart/2018/5/layout/IconCircleLabelList"/>
    <dgm:cxn modelId="{35390FA7-FA2F-437B-AD61-12C0E4881ED5}" type="presParOf" srcId="{4CC3110C-CF03-43B5-932A-7E4C9FB085C3}" destId="{AE92ECF8-A69A-4320-BE6E-270CEB3192DF}" srcOrd="2" destOrd="0" presId="urn:microsoft.com/office/officeart/2018/5/layout/IconCircleLabelList"/>
    <dgm:cxn modelId="{8C29EF34-7CBB-4C7D-97AD-9C13260BEEE1}" type="presParOf" srcId="{4CC3110C-CF03-43B5-932A-7E4C9FB085C3}" destId="{A40B21FF-4ED0-462E-B6EA-606E6BBCFA4C}" srcOrd="3" destOrd="0" presId="urn:microsoft.com/office/officeart/2018/5/layout/IconCircleLabelList"/>
    <dgm:cxn modelId="{67C0A49D-987E-4389-9805-61A9ADAADB71}" type="presParOf" srcId="{5639C53A-4CC8-40CA-90AC-7A8F29F783C8}" destId="{F0A5B358-EE72-4C80-A8C8-4943F020BD7D}" srcOrd="1" destOrd="0" presId="urn:microsoft.com/office/officeart/2018/5/layout/IconCircleLabelList"/>
    <dgm:cxn modelId="{A7BD35A7-57F8-4515-A159-AE4DE3CA0EEF}" type="presParOf" srcId="{5639C53A-4CC8-40CA-90AC-7A8F29F783C8}" destId="{EAB82FC7-0934-4C9E-A991-00EE7AA76D8A}" srcOrd="2" destOrd="0" presId="urn:microsoft.com/office/officeart/2018/5/layout/IconCircleLabelList"/>
    <dgm:cxn modelId="{FE5AFE83-1F28-400F-828B-E3871F676103}" type="presParOf" srcId="{EAB82FC7-0934-4C9E-A991-00EE7AA76D8A}" destId="{2E5BE889-20AA-454A-AC51-03D566E159CE}" srcOrd="0" destOrd="0" presId="urn:microsoft.com/office/officeart/2018/5/layout/IconCircleLabelList"/>
    <dgm:cxn modelId="{110A09A7-D5BC-438B-9A99-3403A1E85FDA}" type="presParOf" srcId="{EAB82FC7-0934-4C9E-A991-00EE7AA76D8A}" destId="{74383CBF-5C11-415F-B02F-F9E74A6F72B2}" srcOrd="1" destOrd="0" presId="urn:microsoft.com/office/officeart/2018/5/layout/IconCircleLabelList"/>
    <dgm:cxn modelId="{AA2D9CFD-8AD6-44C7-B65F-70A9F208B567}" type="presParOf" srcId="{EAB82FC7-0934-4C9E-A991-00EE7AA76D8A}" destId="{9CE139C3-78D8-4423-9B13-EB01A0D8FCEB}" srcOrd="2" destOrd="0" presId="urn:microsoft.com/office/officeart/2018/5/layout/IconCircleLabelList"/>
    <dgm:cxn modelId="{62C74465-C71C-4262-A160-D07FD1D8D9FD}" type="presParOf" srcId="{EAB82FC7-0934-4C9E-A991-00EE7AA76D8A}" destId="{BD9FCC65-B370-47CF-B72E-9E816ADE6C20}" srcOrd="3" destOrd="0" presId="urn:microsoft.com/office/officeart/2018/5/layout/IconCircleLabelList"/>
    <dgm:cxn modelId="{A7B2D4A9-B38C-40DE-81C9-4548BDD90961}" type="presParOf" srcId="{5639C53A-4CC8-40CA-90AC-7A8F29F783C8}" destId="{649805A7-7CC4-40F0-975F-839A494956B0}" srcOrd="3" destOrd="0" presId="urn:microsoft.com/office/officeart/2018/5/layout/IconCircleLabelList"/>
    <dgm:cxn modelId="{1AE378A4-C62D-4D65-BCE5-226C4204D849}" type="presParOf" srcId="{5639C53A-4CC8-40CA-90AC-7A8F29F783C8}" destId="{AB7A674C-45C0-4A24-A9E2-FB8CF6DE667A}" srcOrd="4" destOrd="0" presId="urn:microsoft.com/office/officeart/2018/5/layout/IconCircleLabelList"/>
    <dgm:cxn modelId="{3129C960-77F5-42D1-9D72-16F5915B1821}" type="presParOf" srcId="{AB7A674C-45C0-4A24-A9E2-FB8CF6DE667A}" destId="{C5C8FB8D-F7AE-426C-9643-3E6F3EF1D02E}" srcOrd="0" destOrd="0" presId="urn:microsoft.com/office/officeart/2018/5/layout/IconCircleLabelList"/>
    <dgm:cxn modelId="{7EB5BE74-9C2C-4572-83BB-F7D770B5B5A1}" type="presParOf" srcId="{AB7A674C-45C0-4A24-A9E2-FB8CF6DE667A}" destId="{C60188D0-B9BF-44BC-9927-8C87A728BF5A}" srcOrd="1" destOrd="0" presId="urn:microsoft.com/office/officeart/2018/5/layout/IconCircleLabelList"/>
    <dgm:cxn modelId="{BB4EAC4D-E26B-4FBE-A42F-87709F9597A8}" type="presParOf" srcId="{AB7A674C-45C0-4A24-A9E2-FB8CF6DE667A}" destId="{96C898C2-C2FB-4BF6-BA7B-0DBDCF844180}" srcOrd="2" destOrd="0" presId="urn:microsoft.com/office/officeart/2018/5/layout/IconCircleLabelList"/>
    <dgm:cxn modelId="{28945329-271E-4B3C-A888-0BB4AA73BE9B}" type="presParOf" srcId="{AB7A674C-45C0-4A24-A9E2-FB8CF6DE667A}" destId="{3B6FE734-D445-4606-BF88-E198657CCD6D}" srcOrd="3" destOrd="0" presId="urn:microsoft.com/office/officeart/2018/5/layout/IconCircleLabelList"/>
    <dgm:cxn modelId="{F5313262-B8CC-4B48-924D-F82EDEB01B85}" type="presParOf" srcId="{5639C53A-4CC8-40CA-90AC-7A8F29F783C8}" destId="{0DCEF058-CDE2-4EC4-B1B4-103B92B39D90}" srcOrd="5" destOrd="0" presId="urn:microsoft.com/office/officeart/2018/5/layout/IconCircleLabelList"/>
    <dgm:cxn modelId="{03B90D81-606E-4DEB-A135-C7E1EC840462}" type="presParOf" srcId="{5639C53A-4CC8-40CA-90AC-7A8F29F783C8}" destId="{D59E24F2-EE2B-4BE1-A953-EA5C52C91851}" srcOrd="6" destOrd="0" presId="urn:microsoft.com/office/officeart/2018/5/layout/IconCircleLabelList"/>
    <dgm:cxn modelId="{60F3A7A0-CE36-4B94-98AD-162D69838BF4}" type="presParOf" srcId="{D59E24F2-EE2B-4BE1-A953-EA5C52C91851}" destId="{BFFD32FC-4917-4F3A-B0AB-6A998BC7ADA7}" srcOrd="0" destOrd="0" presId="urn:microsoft.com/office/officeart/2018/5/layout/IconCircleLabelList"/>
    <dgm:cxn modelId="{BAE6EE02-2384-4825-96C3-5886EB4B0C72}" type="presParOf" srcId="{D59E24F2-EE2B-4BE1-A953-EA5C52C91851}" destId="{EF8E3208-D64F-4735-9A75-0EF8CCA38335}" srcOrd="1" destOrd="0" presId="urn:microsoft.com/office/officeart/2018/5/layout/IconCircleLabelList"/>
    <dgm:cxn modelId="{BBB7EE4B-1E01-453C-9F47-3EC16FE45EA6}" type="presParOf" srcId="{D59E24F2-EE2B-4BE1-A953-EA5C52C91851}" destId="{04FF383D-506B-4533-A7FF-E7182EE40EE7}" srcOrd="2" destOrd="0" presId="urn:microsoft.com/office/officeart/2018/5/layout/IconCircleLabelList"/>
    <dgm:cxn modelId="{0D2D067A-6430-457A-9C63-638E20557C45}" type="presParOf" srcId="{D59E24F2-EE2B-4BE1-A953-EA5C52C91851}" destId="{F34901E4-C69A-4606-A59B-A9BAD9AC48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856405-5213-4AF3-ADC8-AFCBEF1E9AB9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DF96B95-0F4E-4276-9B14-B716D1CB011D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0F31C65D-EC83-4691-A5C8-33DDFD78AB43}" type="parTrans" cxnId="{4EBF5590-7EDB-491F-BFBD-3F1101C04EB6}">
      <dgm:prSet/>
      <dgm:spPr/>
      <dgm:t>
        <a:bodyPr/>
        <a:lstStyle/>
        <a:p>
          <a:endParaRPr lang="en-US"/>
        </a:p>
      </dgm:t>
    </dgm:pt>
    <dgm:pt modelId="{CEF2CB93-BFE9-416D-90D1-6BFF1609B5DA}" type="sibTrans" cxnId="{4EBF5590-7EDB-491F-BFBD-3F1101C04EB6}">
      <dgm:prSet/>
      <dgm:spPr/>
      <dgm:t>
        <a:bodyPr/>
        <a:lstStyle/>
        <a:p>
          <a:endParaRPr lang="en-US"/>
        </a:p>
      </dgm:t>
    </dgm:pt>
    <dgm:pt modelId="{3001E989-4DCC-4293-A18A-FA32A21029F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7163F5CD-9E13-4DE9-8F7C-0E1D92C9AC20}" type="parTrans" cxnId="{DCCB98B9-D32C-477D-B429-843164EA8F21}">
      <dgm:prSet/>
      <dgm:spPr/>
      <dgm:t>
        <a:bodyPr/>
        <a:lstStyle/>
        <a:p>
          <a:endParaRPr lang="en-US"/>
        </a:p>
      </dgm:t>
    </dgm:pt>
    <dgm:pt modelId="{3F4D17F6-B43C-4188-A5C6-FE9514B63F02}" type="sibTrans" cxnId="{DCCB98B9-D32C-477D-B429-843164EA8F21}">
      <dgm:prSet/>
      <dgm:spPr/>
      <dgm:t>
        <a:bodyPr/>
        <a:lstStyle/>
        <a:p>
          <a:endParaRPr lang="en-US"/>
        </a:p>
      </dgm:t>
    </dgm:pt>
    <dgm:pt modelId="{D6EC0ABC-C6F7-6543-BDDC-047FADA460BF}" type="pres">
      <dgm:prSet presAssocID="{DB856405-5213-4AF3-ADC8-AFCBEF1E9AB9}" presName="diagram" presStyleCnt="0">
        <dgm:presLayoutVars>
          <dgm:dir/>
          <dgm:resizeHandles val="exact"/>
        </dgm:presLayoutVars>
      </dgm:prSet>
      <dgm:spPr/>
    </dgm:pt>
    <dgm:pt modelId="{F9233142-3F87-F14E-9DBC-F9A9DCDF4073}" type="pres">
      <dgm:prSet presAssocID="{7DF96B95-0F4E-4276-9B14-B716D1CB011D}" presName="node" presStyleLbl="node1" presStyleIdx="0" presStyleCnt="2">
        <dgm:presLayoutVars>
          <dgm:bulletEnabled val="1"/>
        </dgm:presLayoutVars>
      </dgm:prSet>
      <dgm:spPr/>
    </dgm:pt>
    <dgm:pt modelId="{3B757DE3-2913-2146-80D2-C8BBA1C2E53C}" type="pres">
      <dgm:prSet presAssocID="{CEF2CB93-BFE9-416D-90D1-6BFF1609B5DA}" presName="sibTrans" presStyleCnt="0"/>
      <dgm:spPr/>
    </dgm:pt>
    <dgm:pt modelId="{11D210A7-3F31-104C-A37C-B8A8B71F3AA9}" type="pres">
      <dgm:prSet presAssocID="{3001E989-4DCC-4293-A18A-FA32A21029F0}" presName="node" presStyleLbl="node1" presStyleIdx="1" presStyleCnt="2">
        <dgm:presLayoutVars>
          <dgm:bulletEnabled val="1"/>
        </dgm:presLayoutVars>
      </dgm:prSet>
      <dgm:spPr/>
    </dgm:pt>
  </dgm:ptLst>
  <dgm:cxnLst>
    <dgm:cxn modelId="{FCDF1552-9A3D-A94A-9C98-744479888275}" type="presOf" srcId="{DB856405-5213-4AF3-ADC8-AFCBEF1E9AB9}" destId="{D6EC0ABC-C6F7-6543-BDDC-047FADA460BF}" srcOrd="0" destOrd="0" presId="urn:microsoft.com/office/officeart/2005/8/layout/default"/>
    <dgm:cxn modelId="{42023E5F-7FA5-0845-9109-1AFB29EF9B8F}" type="presOf" srcId="{3001E989-4DCC-4293-A18A-FA32A21029F0}" destId="{11D210A7-3F31-104C-A37C-B8A8B71F3AA9}" srcOrd="0" destOrd="0" presId="urn:microsoft.com/office/officeart/2005/8/layout/default"/>
    <dgm:cxn modelId="{4EBF5590-7EDB-491F-BFBD-3F1101C04EB6}" srcId="{DB856405-5213-4AF3-ADC8-AFCBEF1E9AB9}" destId="{7DF96B95-0F4E-4276-9B14-B716D1CB011D}" srcOrd="0" destOrd="0" parTransId="{0F31C65D-EC83-4691-A5C8-33DDFD78AB43}" sibTransId="{CEF2CB93-BFE9-416D-90D1-6BFF1609B5DA}"/>
    <dgm:cxn modelId="{DCCB98B9-D32C-477D-B429-843164EA8F21}" srcId="{DB856405-5213-4AF3-ADC8-AFCBEF1E9AB9}" destId="{3001E989-4DCC-4293-A18A-FA32A21029F0}" srcOrd="1" destOrd="0" parTransId="{7163F5CD-9E13-4DE9-8F7C-0E1D92C9AC20}" sibTransId="{3F4D17F6-B43C-4188-A5C6-FE9514B63F02}"/>
    <dgm:cxn modelId="{029F4CE7-296D-EF49-A408-BCBC73C418F3}" type="presOf" srcId="{7DF96B95-0F4E-4276-9B14-B716D1CB011D}" destId="{F9233142-3F87-F14E-9DBC-F9A9DCDF4073}" srcOrd="0" destOrd="0" presId="urn:microsoft.com/office/officeart/2005/8/layout/default"/>
    <dgm:cxn modelId="{99C4AF08-EAAA-EB4C-847F-E51360105CC9}" type="presParOf" srcId="{D6EC0ABC-C6F7-6543-BDDC-047FADA460BF}" destId="{F9233142-3F87-F14E-9DBC-F9A9DCDF4073}" srcOrd="0" destOrd="0" presId="urn:microsoft.com/office/officeart/2005/8/layout/default"/>
    <dgm:cxn modelId="{42680A5D-A913-D843-AC02-355C6A5FDD1E}" type="presParOf" srcId="{D6EC0ABC-C6F7-6543-BDDC-047FADA460BF}" destId="{3B757DE3-2913-2146-80D2-C8BBA1C2E53C}" srcOrd="1" destOrd="0" presId="urn:microsoft.com/office/officeart/2005/8/layout/default"/>
    <dgm:cxn modelId="{3360CB44-2AF4-404F-A869-A74721D6C552}" type="presParOf" srcId="{D6EC0ABC-C6F7-6543-BDDC-047FADA460BF}" destId="{11D210A7-3F31-104C-A37C-B8A8B71F3AA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chunks: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/>
            <a:t>Both </a:t>
          </a:r>
          <a:r>
            <a:rPr lang="en-US" b="1"/>
            <a:t>below</a:t>
          </a:r>
          <a:r>
            <a:rPr lang="en-US"/>
            <a:t> and </a:t>
          </a:r>
          <a:r>
            <a:rPr lang="en-US" b="1"/>
            <a:t>above</a:t>
          </a:r>
          <a:endParaRPr lang="en-US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/>
            <a:t>Process: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 dirty="0"/>
            <a:t>Removes chunks from the other bins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back into the unsorted </a:t>
          </a:r>
          <a:r>
            <a:rPr lang="en-US" dirty="0" err="1"/>
            <a:t>bni</a:t>
          </a:r>
          <a:endParaRPr lang="en-US" dirty="0"/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How?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64B23EE1-FA67-BB47-9F53-B9F1FBD89122}">
      <dgm:prSet/>
      <dgm:spPr/>
      <dgm:t>
        <a:bodyPr/>
        <a:lstStyle/>
        <a:p>
          <a:r>
            <a:rPr lang="en-US" dirty="0"/>
            <a:t>Combines chunks</a:t>
          </a:r>
        </a:p>
      </dgm:t>
    </dgm:pt>
    <dgm:pt modelId="{E53BD989-13AD-034E-9D9D-D5B40356D813}" type="parTrans" cxnId="{B4F7B7CC-115F-1E4A-B2B2-CF0CE4D37FF5}">
      <dgm:prSet/>
      <dgm:spPr/>
    </dgm:pt>
    <dgm:pt modelId="{26FED0CF-EA42-AF46-9D6C-205A82FBFA5D}" type="sibTrans" cxnId="{B4F7B7CC-115F-1E4A-B2B2-CF0CE4D37FF5}">
      <dgm:prSet/>
      <dgm:spPr/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11085E25-8325-AB47-87A6-28B6D3E2B2A5}" type="presOf" srcId="{64B23EE1-FA67-BB47-9F53-B9F1FBD89122}" destId="{A6827132-692F-2F4B-A2BA-92E8CC576FC1}" srcOrd="0" destOrd="1" presId="urn:microsoft.com/office/officeart/2005/8/layout/hList1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B4F7B7CC-115F-1E4A-B2B2-CF0CE4D37FF5}" srcId="{8425CA89-9717-40E8-89D6-5D4B6D61D501}" destId="{64B23EE1-FA67-BB47-9F53-B9F1FBD89122}" srcOrd="1" destOrd="0" parTransId="{E53BD989-13AD-034E-9D9D-D5B40356D813}" sibTransId="{26FED0CF-EA42-AF46-9D6C-205A82FBFA5D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 dirty="0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Unsorted, </a:t>
          </a:r>
          <a:r>
            <a:rPr lang="en-US" dirty="0" err="1"/>
            <a:t>fastbin</a:t>
          </a:r>
          <a:r>
            <a:rPr lang="en-US" dirty="0"/>
            <a:t> &amp; </a:t>
          </a:r>
          <a:r>
            <a:rPr lang="en-US" dirty="0" err="1"/>
            <a:t>tcache</a:t>
          </a:r>
          <a:endParaRPr lang="en-US" dirty="0"/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coalesce/consolidate?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437BD-8E06-4240-919B-E9EAB3A99F7E}" type="pres">
      <dgm:prSet presAssocID="{B13A6288-437C-4ED8-93F7-D2C6B34592F8}" presName="spacer" presStyleCnt="0"/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0" presStyleCnt="1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EB6083D-AC0B-C84F-A100-6F2F77A8D63C}" type="presParOf" srcId="{03920870-4E1B-784A-8927-17AEA36AB5F1}" destId="{B43437BD-8E06-4240-919B-E9EAB3A99F7E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373435-C733-429A-B8AD-328CE101C6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6F84C-0A1B-4CAF-8739-EAD06D0C00C9}">
      <dgm:prSet/>
      <dgm:spPr/>
      <dgm:t>
        <a:bodyPr/>
        <a:lstStyle/>
        <a:p>
          <a:r>
            <a:rPr lang="en-US" dirty="0"/>
            <a:t>What’s unique about the unsorted bin?</a:t>
          </a:r>
        </a:p>
      </dgm:t>
    </dgm:pt>
    <dgm:pt modelId="{30507863-DE71-44DE-90F1-B89872C4DB53}" type="parTrans" cxnId="{9F90B2F0-9934-4B1E-8ABD-F256186CA26D}">
      <dgm:prSet/>
      <dgm:spPr/>
      <dgm:t>
        <a:bodyPr/>
        <a:lstStyle/>
        <a:p>
          <a:endParaRPr lang="en-US"/>
        </a:p>
      </dgm:t>
    </dgm:pt>
    <dgm:pt modelId="{B13A6288-437C-4ED8-93F7-D2C6B34592F8}" type="sibTrans" cxnId="{9F90B2F0-9934-4B1E-8ABD-F256186CA26D}">
      <dgm:prSet/>
      <dgm:spPr/>
      <dgm:t>
        <a:bodyPr/>
        <a:lstStyle/>
        <a:p>
          <a:endParaRPr lang="en-US"/>
        </a:p>
      </dgm:t>
    </dgm:pt>
    <dgm:pt modelId="{48C6DF57-AF6E-4542-B031-EAF32E670201}">
      <dgm:prSet/>
      <dgm:spPr/>
      <dgm:t>
        <a:bodyPr/>
        <a:lstStyle/>
        <a:p>
          <a:r>
            <a:rPr lang="en-US"/>
            <a:t>What type of linked lists are the following bins:</a:t>
          </a:r>
        </a:p>
      </dgm:t>
    </dgm:pt>
    <dgm:pt modelId="{A179DE5F-6ADB-42CE-BBF9-7B039D2BB70E}" type="parTrans" cxnId="{EFA2156D-579B-4EC2-B3A4-B0072BEDA13E}">
      <dgm:prSet/>
      <dgm:spPr/>
      <dgm:t>
        <a:bodyPr/>
        <a:lstStyle/>
        <a:p>
          <a:endParaRPr lang="en-US"/>
        </a:p>
      </dgm:t>
    </dgm:pt>
    <dgm:pt modelId="{BFD21427-5C28-4361-8A39-4505CC5C67CA}" type="sibTrans" cxnId="{EFA2156D-579B-4EC2-B3A4-B0072BEDA13E}">
      <dgm:prSet/>
      <dgm:spPr/>
      <dgm:t>
        <a:bodyPr/>
        <a:lstStyle/>
        <a:p>
          <a:endParaRPr lang="en-US"/>
        </a:p>
      </dgm:t>
    </dgm:pt>
    <dgm:pt modelId="{AEC1D299-FD4C-4904-962F-9D36A326B092}">
      <dgm:prSet/>
      <dgm:spPr/>
      <dgm:t>
        <a:bodyPr/>
        <a:lstStyle/>
        <a:p>
          <a:r>
            <a:rPr lang="en-US" dirty="0"/>
            <a:t>Doubly: Unsorted </a:t>
          </a:r>
        </a:p>
      </dgm:t>
    </dgm:pt>
    <dgm:pt modelId="{5E810139-8594-450C-BDC1-D5A2527B5626}" type="parTrans" cxnId="{89FABA0E-1F14-4877-AA93-EF1BA4D4D8A3}">
      <dgm:prSet/>
      <dgm:spPr/>
      <dgm:t>
        <a:bodyPr/>
        <a:lstStyle/>
        <a:p>
          <a:endParaRPr lang="en-US"/>
        </a:p>
      </dgm:t>
    </dgm:pt>
    <dgm:pt modelId="{0925C75A-AB46-40ED-AC2D-B8E55EBF70E5}" type="sibTrans" cxnId="{89FABA0E-1F14-4877-AA93-EF1BA4D4D8A3}">
      <dgm:prSet/>
      <dgm:spPr/>
      <dgm:t>
        <a:bodyPr/>
        <a:lstStyle/>
        <a:p>
          <a:endParaRPr lang="en-US"/>
        </a:p>
      </dgm:t>
    </dgm:pt>
    <dgm:pt modelId="{142DF7B8-9674-4076-8FD3-5A668D4AE51C}">
      <dgm:prSet/>
      <dgm:spPr/>
      <dgm:t>
        <a:bodyPr/>
        <a:lstStyle/>
        <a:p>
          <a:r>
            <a:rPr lang="en-US" dirty="0"/>
            <a:t>How does a chunk know </a:t>
          </a:r>
          <a:r>
            <a:rPr lang="en-US" i="1" dirty="0"/>
            <a:t>when</a:t>
          </a:r>
          <a:r>
            <a:rPr lang="en-US" dirty="0"/>
            <a:t> to coalesce? </a:t>
          </a:r>
        </a:p>
      </dgm:t>
    </dgm:pt>
    <dgm:pt modelId="{9A1CDD0E-2505-40B7-B3B8-FD4642DACA68}" type="parTrans" cxnId="{9F115931-564A-4787-BDC1-2CE4031DC747}">
      <dgm:prSet/>
      <dgm:spPr/>
      <dgm:t>
        <a:bodyPr/>
        <a:lstStyle/>
        <a:p>
          <a:endParaRPr lang="en-US"/>
        </a:p>
      </dgm:t>
    </dgm:pt>
    <dgm:pt modelId="{5F0B1EFE-6919-40EB-A860-C21E93D865DC}" type="sibTrans" cxnId="{9F115931-564A-4787-BDC1-2CE4031DC747}">
      <dgm:prSet/>
      <dgm:spPr/>
      <dgm:t>
        <a:bodyPr/>
        <a:lstStyle/>
        <a:p>
          <a:endParaRPr lang="en-US"/>
        </a:p>
      </dgm:t>
    </dgm:pt>
    <dgm:pt modelId="{9FF3D167-0135-CE46-ACB2-CBF187AE364C}">
      <dgm:prSet/>
      <dgm:spPr/>
      <dgm:t>
        <a:bodyPr/>
        <a:lstStyle/>
        <a:p>
          <a:r>
            <a:rPr lang="en-US" dirty="0"/>
            <a:t>Recycling bin &amp; holds all chunk sizes</a:t>
          </a:r>
        </a:p>
      </dgm:t>
    </dgm:pt>
    <dgm:pt modelId="{56CCF178-D927-B44D-B0C0-E170F591286F}" type="parTrans" cxnId="{52AD56E0-3342-2943-A7A0-9CBEEC886405}">
      <dgm:prSet/>
      <dgm:spPr/>
      <dgm:t>
        <a:bodyPr/>
        <a:lstStyle/>
        <a:p>
          <a:endParaRPr lang="en-US"/>
        </a:p>
      </dgm:t>
    </dgm:pt>
    <dgm:pt modelId="{6804D6D7-DE98-AC4A-98DF-3D971B4AE5EE}" type="sibTrans" cxnId="{52AD56E0-3342-2943-A7A0-9CBEEC886405}">
      <dgm:prSet/>
      <dgm:spPr/>
      <dgm:t>
        <a:bodyPr/>
        <a:lstStyle/>
        <a:p>
          <a:endParaRPr lang="en-US"/>
        </a:p>
      </dgm:t>
    </dgm:pt>
    <dgm:pt modelId="{7B4857A1-8B82-1443-B80D-3E439EC50C87}">
      <dgm:prSet/>
      <dgm:spPr/>
      <dgm:t>
        <a:bodyPr/>
        <a:lstStyle/>
        <a:p>
          <a:r>
            <a:rPr lang="en-US" dirty="0"/>
            <a:t>Singly:  </a:t>
          </a:r>
          <a:r>
            <a:rPr lang="en-US" dirty="0" err="1"/>
            <a:t>Fastbin</a:t>
          </a:r>
          <a:r>
            <a:rPr lang="en-US" dirty="0"/>
            <a:t> &amp; TCache</a:t>
          </a:r>
        </a:p>
      </dgm:t>
    </dgm:pt>
    <dgm:pt modelId="{15BE3C97-814D-C74E-8DF2-0BBF84AFAD42}" type="parTrans" cxnId="{3486F882-1B70-A44E-BE4F-158D4D2DDC9F}">
      <dgm:prSet/>
      <dgm:spPr/>
      <dgm:t>
        <a:bodyPr/>
        <a:lstStyle/>
        <a:p>
          <a:endParaRPr lang="en-US"/>
        </a:p>
      </dgm:t>
    </dgm:pt>
    <dgm:pt modelId="{487FC3A6-5AD7-7543-A0DB-72B4E83A6FEA}" type="sibTrans" cxnId="{3486F882-1B70-A44E-BE4F-158D4D2DDC9F}">
      <dgm:prSet/>
      <dgm:spPr/>
      <dgm:t>
        <a:bodyPr/>
        <a:lstStyle/>
        <a:p>
          <a:endParaRPr lang="en-US"/>
        </a:p>
      </dgm:t>
    </dgm:pt>
    <dgm:pt modelId="{3EFCC190-95E5-3146-BF31-68413034D3FB}">
      <dgm:prSet/>
      <dgm:spPr/>
      <dgm:t>
        <a:bodyPr/>
        <a:lstStyle/>
        <a:p>
          <a:r>
            <a:rPr lang="en-US" dirty="0"/>
            <a:t>Previous or next chunk is free</a:t>
          </a:r>
        </a:p>
      </dgm:t>
    </dgm:pt>
    <dgm:pt modelId="{6D36BBC0-3099-9F42-B4DD-6024E898ACE9}" type="parTrans" cxnId="{8230FCA3-327D-734F-B6E0-E4420487F056}">
      <dgm:prSet/>
      <dgm:spPr/>
      <dgm:t>
        <a:bodyPr/>
        <a:lstStyle/>
        <a:p>
          <a:endParaRPr lang="en-US"/>
        </a:p>
      </dgm:t>
    </dgm:pt>
    <dgm:pt modelId="{35F38A98-8AB8-AA46-B5CB-00728D5C3D27}" type="sibTrans" cxnId="{8230FCA3-327D-734F-B6E0-E4420487F056}">
      <dgm:prSet/>
      <dgm:spPr/>
      <dgm:t>
        <a:bodyPr/>
        <a:lstStyle/>
        <a:p>
          <a:endParaRPr lang="en-US"/>
        </a:p>
      </dgm:t>
    </dgm:pt>
    <dgm:pt modelId="{85CB4269-3A72-7D46-BEDA-8A90EE3BAE5E}">
      <dgm:prSet/>
      <dgm:spPr/>
      <dgm:t>
        <a:bodyPr/>
        <a:lstStyle/>
        <a:p>
          <a:r>
            <a:rPr lang="en-US" dirty="0"/>
            <a:t>Specially, the </a:t>
          </a:r>
          <a:r>
            <a:rPr lang="en-US" dirty="0" err="1"/>
            <a:t>prev_inuse</a:t>
          </a:r>
          <a:r>
            <a:rPr lang="en-US" dirty="0"/>
            <a:t> bit</a:t>
          </a:r>
        </a:p>
      </dgm:t>
    </dgm:pt>
    <dgm:pt modelId="{C22DF83E-CE03-C543-A042-DA17B9598DB5}" type="parTrans" cxnId="{4F5CCE24-D269-924D-BFA1-40C40FBCAD86}">
      <dgm:prSet/>
      <dgm:spPr/>
      <dgm:t>
        <a:bodyPr/>
        <a:lstStyle/>
        <a:p>
          <a:endParaRPr lang="en-US"/>
        </a:p>
      </dgm:t>
    </dgm:pt>
    <dgm:pt modelId="{0AA79650-1C43-3143-87FA-EA06FAF6DE45}" type="sibTrans" cxnId="{4F5CCE24-D269-924D-BFA1-40C40FBCAD86}">
      <dgm:prSet/>
      <dgm:spPr/>
      <dgm:t>
        <a:bodyPr/>
        <a:lstStyle/>
        <a:p>
          <a:endParaRPr lang="en-US"/>
        </a:p>
      </dgm:t>
    </dgm:pt>
    <dgm:pt modelId="{03920870-4E1B-784A-8927-17AEA36AB5F1}" type="pres">
      <dgm:prSet presAssocID="{18373435-C733-429A-B8AD-328CE101C60F}" presName="linear" presStyleCnt="0">
        <dgm:presLayoutVars>
          <dgm:animLvl val="lvl"/>
          <dgm:resizeHandles val="exact"/>
        </dgm:presLayoutVars>
      </dgm:prSet>
      <dgm:spPr/>
    </dgm:pt>
    <dgm:pt modelId="{C5684D8F-7056-FF43-BDD0-2ACAA4116C70}" type="pres">
      <dgm:prSet presAssocID="{6FB6F84C-0A1B-4CAF-8739-EAD06D0C00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E54DD0-3E6D-A94F-AA65-80E74D346BEA}" type="pres">
      <dgm:prSet presAssocID="{6FB6F84C-0A1B-4CAF-8739-EAD06D0C00C9}" presName="childText" presStyleLbl="revTx" presStyleIdx="0" presStyleCnt="3">
        <dgm:presLayoutVars>
          <dgm:bulletEnabled val="1"/>
        </dgm:presLayoutVars>
      </dgm:prSet>
      <dgm:spPr/>
    </dgm:pt>
    <dgm:pt modelId="{E18093CF-C669-4142-A0D8-0C42E11C1BCF}" type="pres">
      <dgm:prSet presAssocID="{48C6DF57-AF6E-4542-B031-EAF32E6702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4060C9-F306-3B49-B11D-BF15453E2811}" type="pres">
      <dgm:prSet presAssocID="{48C6DF57-AF6E-4542-B031-EAF32E670201}" presName="childText" presStyleLbl="revTx" presStyleIdx="1" presStyleCnt="3">
        <dgm:presLayoutVars>
          <dgm:bulletEnabled val="1"/>
        </dgm:presLayoutVars>
      </dgm:prSet>
      <dgm:spPr/>
    </dgm:pt>
    <dgm:pt modelId="{269D117C-3FA6-E548-8054-A863B39D18D6}" type="pres">
      <dgm:prSet presAssocID="{142DF7B8-9674-4076-8FD3-5A668D4AE5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81C60-A087-B947-95EF-7082562EF871}" type="pres">
      <dgm:prSet presAssocID="{142DF7B8-9674-4076-8FD3-5A668D4AE5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9FABA0E-1F14-4877-AA93-EF1BA4D4D8A3}" srcId="{48C6DF57-AF6E-4542-B031-EAF32E670201}" destId="{AEC1D299-FD4C-4904-962F-9D36A326B092}" srcOrd="0" destOrd="0" parTransId="{5E810139-8594-450C-BDC1-D5A2527B5626}" sibTransId="{0925C75A-AB46-40ED-AC2D-B8E55EBF70E5}"/>
    <dgm:cxn modelId="{BA26AC14-1912-A94D-A958-D9D1CF9CA645}" type="presOf" srcId="{48C6DF57-AF6E-4542-B031-EAF32E670201}" destId="{E18093CF-C669-4142-A0D8-0C42E11C1BCF}" srcOrd="0" destOrd="0" presId="urn:microsoft.com/office/officeart/2005/8/layout/vList2"/>
    <dgm:cxn modelId="{4F5CCE24-D269-924D-BFA1-40C40FBCAD86}" srcId="{142DF7B8-9674-4076-8FD3-5A668D4AE51C}" destId="{85CB4269-3A72-7D46-BEDA-8A90EE3BAE5E}" srcOrd="1" destOrd="0" parTransId="{C22DF83E-CE03-C543-A042-DA17B9598DB5}" sibTransId="{0AA79650-1C43-3143-87FA-EA06FAF6DE45}"/>
    <dgm:cxn modelId="{9F115931-564A-4787-BDC1-2CE4031DC747}" srcId="{18373435-C733-429A-B8AD-328CE101C60F}" destId="{142DF7B8-9674-4076-8FD3-5A668D4AE51C}" srcOrd="2" destOrd="0" parTransId="{9A1CDD0E-2505-40B7-B3B8-FD4642DACA68}" sibTransId="{5F0B1EFE-6919-40EB-A860-C21E93D865DC}"/>
    <dgm:cxn modelId="{64C9F96B-039B-3342-8DE7-541E8A1F8D94}" type="presOf" srcId="{142DF7B8-9674-4076-8FD3-5A668D4AE51C}" destId="{269D117C-3FA6-E548-8054-A863B39D18D6}" srcOrd="0" destOrd="0" presId="urn:microsoft.com/office/officeart/2005/8/layout/vList2"/>
    <dgm:cxn modelId="{EFA2156D-579B-4EC2-B3A4-B0072BEDA13E}" srcId="{18373435-C733-429A-B8AD-328CE101C60F}" destId="{48C6DF57-AF6E-4542-B031-EAF32E670201}" srcOrd="1" destOrd="0" parTransId="{A179DE5F-6ADB-42CE-BBF9-7B039D2BB70E}" sibTransId="{BFD21427-5C28-4361-8A39-4505CC5C67CA}"/>
    <dgm:cxn modelId="{BFD3CE74-6DD3-E149-AC82-90073981410A}" type="presOf" srcId="{6FB6F84C-0A1B-4CAF-8739-EAD06D0C00C9}" destId="{C5684D8F-7056-FF43-BDD0-2ACAA4116C70}" srcOrd="0" destOrd="0" presId="urn:microsoft.com/office/officeart/2005/8/layout/vList2"/>
    <dgm:cxn modelId="{3486F882-1B70-A44E-BE4F-158D4D2DDC9F}" srcId="{48C6DF57-AF6E-4542-B031-EAF32E670201}" destId="{7B4857A1-8B82-1443-B80D-3E439EC50C87}" srcOrd="1" destOrd="0" parTransId="{15BE3C97-814D-C74E-8DF2-0BBF84AFAD42}" sibTransId="{487FC3A6-5AD7-7543-A0DB-72B4E83A6FEA}"/>
    <dgm:cxn modelId="{8230FCA3-327D-734F-B6E0-E4420487F056}" srcId="{142DF7B8-9674-4076-8FD3-5A668D4AE51C}" destId="{3EFCC190-95E5-3146-BF31-68413034D3FB}" srcOrd="0" destOrd="0" parTransId="{6D36BBC0-3099-9F42-B4DD-6024E898ACE9}" sibTransId="{35F38A98-8AB8-AA46-B5CB-00728D5C3D27}"/>
    <dgm:cxn modelId="{23757EAF-AA07-6E42-A6DE-4BEC924B9A67}" type="presOf" srcId="{9FF3D167-0135-CE46-ACB2-CBF187AE364C}" destId="{44E54DD0-3E6D-A94F-AA65-80E74D346BEA}" srcOrd="0" destOrd="0" presId="urn:microsoft.com/office/officeart/2005/8/layout/vList2"/>
    <dgm:cxn modelId="{5DE2C5C9-D88F-684B-A805-0C68EC530A7C}" type="presOf" srcId="{18373435-C733-429A-B8AD-328CE101C60F}" destId="{03920870-4E1B-784A-8927-17AEA36AB5F1}" srcOrd="0" destOrd="0" presId="urn:microsoft.com/office/officeart/2005/8/layout/vList2"/>
    <dgm:cxn modelId="{099695D7-D49A-BC49-9047-8BEA569C2B15}" type="presOf" srcId="{7B4857A1-8B82-1443-B80D-3E439EC50C87}" destId="{694060C9-F306-3B49-B11D-BF15453E2811}" srcOrd="0" destOrd="1" presId="urn:microsoft.com/office/officeart/2005/8/layout/vList2"/>
    <dgm:cxn modelId="{C81E87D8-E276-9F4F-ABF2-D7DFED8DBF0A}" type="presOf" srcId="{AEC1D299-FD4C-4904-962F-9D36A326B092}" destId="{694060C9-F306-3B49-B11D-BF15453E2811}" srcOrd="0" destOrd="0" presId="urn:microsoft.com/office/officeart/2005/8/layout/vList2"/>
    <dgm:cxn modelId="{52AD56E0-3342-2943-A7A0-9CBEEC886405}" srcId="{6FB6F84C-0A1B-4CAF-8739-EAD06D0C00C9}" destId="{9FF3D167-0135-CE46-ACB2-CBF187AE364C}" srcOrd="0" destOrd="0" parTransId="{56CCF178-D927-B44D-B0C0-E170F591286F}" sibTransId="{6804D6D7-DE98-AC4A-98DF-3D971B4AE5EE}"/>
    <dgm:cxn modelId="{9F90B2F0-9934-4B1E-8ABD-F256186CA26D}" srcId="{18373435-C733-429A-B8AD-328CE101C60F}" destId="{6FB6F84C-0A1B-4CAF-8739-EAD06D0C00C9}" srcOrd="0" destOrd="0" parTransId="{30507863-DE71-44DE-90F1-B89872C4DB53}" sibTransId="{B13A6288-437C-4ED8-93F7-D2C6B34592F8}"/>
    <dgm:cxn modelId="{CDC027F3-22CF-BD46-9314-C18DC05FBDDF}" type="presOf" srcId="{85CB4269-3A72-7D46-BEDA-8A90EE3BAE5E}" destId="{09E81C60-A087-B947-95EF-7082562EF871}" srcOrd="0" destOrd="1" presId="urn:microsoft.com/office/officeart/2005/8/layout/vList2"/>
    <dgm:cxn modelId="{9BB8F0F9-EE0D-7F44-A4D9-4EEA9BC24500}" type="presOf" srcId="{3EFCC190-95E5-3146-BF31-68413034D3FB}" destId="{09E81C60-A087-B947-95EF-7082562EF871}" srcOrd="0" destOrd="0" presId="urn:microsoft.com/office/officeart/2005/8/layout/vList2"/>
    <dgm:cxn modelId="{CF942790-7A5C-2D4F-961C-3FB0B1170095}" type="presParOf" srcId="{03920870-4E1B-784A-8927-17AEA36AB5F1}" destId="{C5684D8F-7056-FF43-BDD0-2ACAA4116C70}" srcOrd="0" destOrd="0" presId="urn:microsoft.com/office/officeart/2005/8/layout/vList2"/>
    <dgm:cxn modelId="{BF081125-6967-684D-976E-F1CF304FF30A}" type="presParOf" srcId="{03920870-4E1B-784A-8927-17AEA36AB5F1}" destId="{44E54DD0-3E6D-A94F-AA65-80E74D346BEA}" srcOrd="1" destOrd="0" presId="urn:microsoft.com/office/officeart/2005/8/layout/vList2"/>
    <dgm:cxn modelId="{E60AA2DA-FA67-994D-A964-9CA19E329AB0}" type="presParOf" srcId="{03920870-4E1B-784A-8927-17AEA36AB5F1}" destId="{E18093CF-C669-4142-A0D8-0C42E11C1BCF}" srcOrd="2" destOrd="0" presId="urn:microsoft.com/office/officeart/2005/8/layout/vList2"/>
    <dgm:cxn modelId="{31AB1B7E-94CE-854D-BA4F-45C10B5057C6}" type="presParOf" srcId="{03920870-4E1B-784A-8927-17AEA36AB5F1}" destId="{694060C9-F306-3B49-B11D-BF15453E2811}" srcOrd="3" destOrd="0" presId="urn:microsoft.com/office/officeart/2005/8/layout/vList2"/>
    <dgm:cxn modelId="{86D99F7A-85B8-B849-AD57-6A28259DDB19}" type="presParOf" srcId="{03920870-4E1B-784A-8927-17AEA36AB5F1}" destId="{269D117C-3FA6-E548-8054-A863B39D18D6}" srcOrd="4" destOrd="0" presId="urn:microsoft.com/office/officeart/2005/8/layout/vList2"/>
    <dgm:cxn modelId="{F1B39F7E-75A5-954A-862F-814FF379DD18}" type="presParOf" srcId="{03920870-4E1B-784A-8927-17AEA36AB5F1}" destId="{09E81C60-A087-B947-95EF-7082562EF87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17D566-6854-4190-A7B8-0BB9253A38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AAEEE-68DD-4ED0-97BE-103EE2008702}">
      <dgm:prSet/>
      <dgm:spPr/>
      <dgm:t>
        <a:bodyPr/>
        <a:lstStyle/>
        <a:p>
          <a:r>
            <a:rPr lang="en-US"/>
            <a:t>The placement of heap data in a favorable way</a:t>
          </a:r>
        </a:p>
      </dgm:t>
    </dgm:pt>
    <dgm:pt modelId="{82822507-D9C2-49AD-97CC-4C97E6BA05D1}" type="parTrans" cxnId="{AB3F48A6-73B0-4DC4-A6E0-9EB5F1E1440B}">
      <dgm:prSet/>
      <dgm:spPr/>
      <dgm:t>
        <a:bodyPr/>
        <a:lstStyle/>
        <a:p>
          <a:endParaRPr lang="en-US"/>
        </a:p>
      </dgm:t>
    </dgm:pt>
    <dgm:pt modelId="{3A2F25CF-25E6-4508-87E9-321DEB072E40}" type="sibTrans" cxnId="{AB3F48A6-73B0-4DC4-A6E0-9EB5F1E1440B}">
      <dgm:prSet/>
      <dgm:spPr/>
      <dgm:t>
        <a:bodyPr/>
        <a:lstStyle/>
        <a:p>
          <a:endParaRPr lang="en-US"/>
        </a:p>
      </dgm:t>
    </dgm:pt>
    <dgm:pt modelId="{A642BDAE-60B2-4F90-A166-B265FE5048C9}">
      <dgm:prSet/>
      <dgm:spPr/>
      <dgm:t>
        <a:bodyPr/>
        <a:lstStyle/>
        <a:p>
          <a:r>
            <a:rPr lang="en-US" dirty="0"/>
            <a:t>All about </a:t>
          </a:r>
          <a:r>
            <a:rPr lang="en-US" b="1" i="1" dirty="0"/>
            <a:t>how </a:t>
          </a:r>
          <a:r>
            <a:rPr lang="en-US" dirty="0"/>
            <a:t>the allocator gives out data!</a:t>
          </a:r>
        </a:p>
      </dgm:t>
    </dgm:pt>
    <dgm:pt modelId="{4E51C388-D53C-4015-BFED-B1A0242980F7}" type="parTrans" cxnId="{EDDDDDB7-EE09-40AF-8B33-E8D444DF32A6}">
      <dgm:prSet/>
      <dgm:spPr/>
      <dgm:t>
        <a:bodyPr/>
        <a:lstStyle/>
        <a:p>
          <a:endParaRPr lang="en-US"/>
        </a:p>
      </dgm:t>
    </dgm:pt>
    <dgm:pt modelId="{3BCDDB0B-654E-443A-9CBC-69A3C1C8BF94}" type="sibTrans" cxnId="{EDDDDDB7-EE09-40AF-8B33-E8D444DF32A6}">
      <dgm:prSet/>
      <dgm:spPr/>
      <dgm:t>
        <a:bodyPr/>
        <a:lstStyle/>
        <a:p>
          <a:endParaRPr lang="en-US"/>
        </a:p>
      </dgm:t>
    </dgm:pt>
    <dgm:pt modelId="{D7B89AEB-BB02-420F-9AF3-EF6FF7D3DE53}">
      <dgm:prSet/>
      <dgm:spPr/>
      <dgm:t>
        <a:bodyPr/>
        <a:lstStyle/>
        <a:p>
          <a:r>
            <a:rPr lang="en-US" dirty="0"/>
            <a:t>Ordering of Malloc/Free!</a:t>
          </a:r>
        </a:p>
      </dgm:t>
    </dgm:pt>
    <dgm:pt modelId="{970E57DA-42A1-4297-AD4A-F20D87AA7CAE}" type="parTrans" cxnId="{A99CCC63-83ED-421B-9ECE-2E1963DA6968}">
      <dgm:prSet/>
      <dgm:spPr/>
      <dgm:t>
        <a:bodyPr/>
        <a:lstStyle/>
        <a:p>
          <a:endParaRPr lang="en-US"/>
        </a:p>
      </dgm:t>
    </dgm:pt>
    <dgm:pt modelId="{A51AA87D-182B-41E8-8D37-CD20AD7A8150}" type="sibTrans" cxnId="{A99CCC63-83ED-421B-9ECE-2E1963DA6968}">
      <dgm:prSet/>
      <dgm:spPr/>
      <dgm:t>
        <a:bodyPr/>
        <a:lstStyle/>
        <a:p>
          <a:endParaRPr lang="en-US"/>
        </a:p>
      </dgm:t>
    </dgm:pt>
    <dgm:pt modelId="{11E92CDD-81D1-184D-858E-D0F2947B7E7E}" type="pres">
      <dgm:prSet presAssocID="{7317D566-6854-4190-A7B8-0BB9253A38FF}" presName="linear" presStyleCnt="0">
        <dgm:presLayoutVars>
          <dgm:animLvl val="lvl"/>
          <dgm:resizeHandles val="exact"/>
        </dgm:presLayoutVars>
      </dgm:prSet>
      <dgm:spPr/>
    </dgm:pt>
    <dgm:pt modelId="{9F971AD5-F931-BC43-AE68-9AFD3D9850A5}" type="pres">
      <dgm:prSet presAssocID="{6EBAAEEE-68DD-4ED0-97BE-103EE20087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6B6224-EF42-3E47-B2CA-A3084478C27E}" type="pres">
      <dgm:prSet presAssocID="{3A2F25CF-25E6-4508-87E9-321DEB072E40}" presName="spacer" presStyleCnt="0"/>
      <dgm:spPr/>
    </dgm:pt>
    <dgm:pt modelId="{8E3A1B63-EC78-2A46-AC3A-95485C42395E}" type="pres">
      <dgm:prSet presAssocID="{A642BDAE-60B2-4F90-A166-B265FE5048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3B3C7-F788-8346-97C0-2ECCED5AD824}" type="pres">
      <dgm:prSet presAssocID="{3BCDDB0B-654E-443A-9CBC-69A3C1C8BF94}" presName="spacer" presStyleCnt="0"/>
      <dgm:spPr/>
    </dgm:pt>
    <dgm:pt modelId="{7343B086-060F-FA48-9FFB-5966B9A8E47B}" type="pres">
      <dgm:prSet presAssocID="{D7B89AEB-BB02-420F-9AF3-EF6FF7D3DE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EFAD07-CB64-D747-AE43-71DAF04B56FB}" type="presOf" srcId="{7317D566-6854-4190-A7B8-0BB9253A38FF}" destId="{11E92CDD-81D1-184D-858E-D0F2947B7E7E}" srcOrd="0" destOrd="0" presId="urn:microsoft.com/office/officeart/2005/8/layout/vList2"/>
    <dgm:cxn modelId="{53184413-2544-C94D-B67C-06B8729E130F}" type="presOf" srcId="{6EBAAEEE-68DD-4ED0-97BE-103EE2008702}" destId="{9F971AD5-F931-BC43-AE68-9AFD3D9850A5}" srcOrd="0" destOrd="0" presId="urn:microsoft.com/office/officeart/2005/8/layout/vList2"/>
    <dgm:cxn modelId="{2A22795D-D2C7-DD4C-9E90-C750E918564B}" type="presOf" srcId="{A642BDAE-60B2-4F90-A166-B265FE5048C9}" destId="{8E3A1B63-EC78-2A46-AC3A-95485C42395E}" srcOrd="0" destOrd="0" presId="urn:microsoft.com/office/officeart/2005/8/layout/vList2"/>
    <dgm:cxn modelId="{A99CCC63-83ED-421B-9ECE-2E1963DA6968}" srcId="{7317D566-6854-4190-A7B8-0BB9253A38FF}" destId="{D7B89AEB-BB02-420F-9AF3-EF6FF7D3DE53}" srcOrd="2" destOrd="0" parTransId="{970E57DA-42A1-4297-AD4A-F20D87AA7CAE}" sibTransId="{A51AA87D-182B-41E8-8D37-CD20AD7A8150}"/>
    <dgm:cxn modelId="{AB3F48A6-73B0-4DC4-A6E0-9EB5F1E1440B}" srcId="{7317D566-6854-4190-A7B8-0BB9253A38FF}" destId="{6EBAAEEE-68DD-4ED0-97BE-103EE2008702}" srcOrd="0" destOrd="0" parTransId="{82822507-D9C2-49AD-97CC-4C97E6BA05D1}" sibTransId="{3A2F25CF-25E6-4508-87E9-321DEB072E40}"/>
    <dgm:cxn modelId="{EDDDDDB7-EE09-40AF-8B33-E8D444DF32A6}" srcId="{7317D566-6854-4190-A7B8-0BB9253A38FF}" destId="{A642BDAE-60B2-4F90-A166-B265FE5048C9}" srcOrd="1" destOrd="0" parTransId="{4E51C388-D53C-4015-BFED-B1A0242980F7}" sibTransId="{3BCDDB0B-654E-443A-9CBC-69A3C1C8BF94}"/>
    <dgm:cxn modelId="{4C0FBCCD-80D2-FB44-9B9E-AD35AF98B85B}" type="presOf" srcId="{D7B89AEB-BB02-420F-9AF3-EF6FF7D3DE53}" destId="{7343B086-060F-FA48-9FFB-5966B9A8E47B}" srcOrd="0" destOrd="0" presId="urn:microsoft.com/office/officeart/2005/8/layout/vList2"/>
    <dgm:cxn modelId="{AFF3E1DC-83E7-C041-B832-F67FE530A2C7}" type="presParOf" srcId="{11E92CDD-81D1-184D-858E-D0F2947B7E7E}" destId="{9F971AD5-F931-BC43-AE68-9AFD3D9850A5}" srcOrd="0" destOrd="0" presId="urn:microsoft.com/office/officeart/2005/8/layout/vList2"/>
    <dgm:cxn modelId="{57C1A7B7-3212-324E-8F5A-166E854B8B37}" type="presParOf" srcId="{11E92CDD-81D1-184D-858E-D0F2947B7E7E}" destId="{1D6B6224-EF42-3E47-B2CA-A3084478C27E}" srcOrd="1" destOrd="0" presId="urn:microsoft.com/office/officeart/2005/8/layout/vList2"/>
    <dgm:cxn modelId="{6B5333F8-0129-974C-A349-AF096DBF9936}" type="presParOf" srcId="{11E92CDD-81D1-184D-858E-D0F2947B7E7E}" destId="{8E3A1B63-EC78-2A46-AC3A-95485C42395E}" srcOrd="2" destOrd="0" presId="urn:microsoft.com/office/officeart/2005/8/layout/vList2"/>
    <dgm:cxn modelId="{6B8BA93D-670C-E147-B45D-EF8DB00AA172}" type="presParOf" srcId="{11E92CDD-81D1-184D-858E-D0F2947B7E7E}" destId="{FB03B3C7-F788-8346-97C0-2ECCED5AD824}" srcOrd="3" destOrd="0" presId="urn:microsoft.com/office/officeart/2005/8/layout/vList2"/>
    <dgm:cxn modelId="{FD79D908-0980-D342-86AF-37755C237EF2}" type="presParOf" srcId="{11E92CDD-81D1-184D-858E-D0F2947B7E7E}" destId="{7343B086-060F-FA48-9FFB-5966B9A8E4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804695E-38B0-4CC8-9483-73048DB43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119CBD-B461-4121-B7BD-1B974E66D00B}">
      <dgm:prSet/>
      <dgm:spPr/>
      <dgm:t>
        <a:bodyPr/>
        <a:lstStyle/>
        <a:p>
          <a:r>
            <a:rPr lang="en-US" dirty="0"/>
            <a:t>The unsorted bin section is the only time chunks get put into small/large bins</a:t>
          </a:r>
        </a:p>
      </dgm:t>
    </dgm:pt>
    <dgm:pt modelId="{D3A2C54A-CD80-43E1-8EE2-BC4FC6EB48D5}" type="parTrans" cxnId="{A7233CBD-B7CC-43FF-8B59-4DC23999F9AB}">
      <dgm:prSet/>
      <dgm:spPr/>
      <dgm:t>
        <a:bodyPr/>
        <a:lstStyle/>
        <a:p>
          <a:endParaRPr lang="en-US"/>
        </a:p>
      </dgm:t>
    </dgm:pt>
    <dgm:pt modelId="{538C78B5-CEF5-43F8-B59C-F2C3A9944873}" type="sibTrans" cxnId="{A7233CBD-B7CC-43FF-8B59-4DC23999F9AB}">
      <dgm:prSet/>
      <dgm:spPr/>
      <dgm:t>
        <a:bodyPr/>
        <a:lstStyle/>
        <a:p>
          <a:endParaRPr lang="en-US"/>
        </a:p>
      </dgm:t>
    </dgm:pt>
    <dgm:pt modelId="{AC27BF09-1D7E-486A-976A-2D827D5111B6}">
      <dgm:prSet/>
      <dgm:spPr/>
      <dgm:t>
        <a:bodyPr/>
        <a:lstStyle/>
        <a:p>
          <a:r>
            <a:rPr lang="en-US" dirty="0"/>
            <a:t>TCache is opportunistically filled throughout malloc</a:t>
          </a:r>
        </a:p>
      </dgm:t>
    </dgm:pt>
    <dgm:pt modelId="{1D2AD378-DA8C-471E-BC02-5093D3B4DF4E}" type="parTrans" cxnId="{FA88C371-2BF1-49C5-9433-568D9B116D6A}">
      <dgm:prSet/>
      <dgm:spPr/>
      <dgm:t>
        <a:bodyPr/>
        <a:lstStyle/>
        <a:p>
          <a:endParaRPr lang="en-US"/>
        </a:p>
      </dgm:t>
    </dgm:pt>
    <dgm:pt modelId="{482A7CC0-6679-486E-9B12-1C4BD2B77398}" type="sibTrans" cxnId="{FA88C371-2BF1-49C5-9433-568D9B116D6A}">
      <dgm:prSet/>
      <dgm:spPr/>
      <dgm:t>
        <a:bodyPr/>
        <a:lstStyle/>
        <a:p>
          <a:endParaRPr lang="en-US"/>
        </a:p>
      </dgm:t>
    </dgm:pt>
    <dgm:pt modelId="{0B6C465A-5C12-234C-89BD-77FB4B66E564}" type="pres">
      <dgm:prSet presAssocID="{5804695E-38B0-4CC8-9483-73048DB43162}" presName="linear" presStyleCnt="0">
        <dgm:presLayoutVars>
          <dgm:animLvl val="lvl"/>
          <dgm:resizeHandles val="exact"/>
        </dgm:presLayoutVars>
      </dgm:prSet>
      <dgm:spPr/>
    </dgm:pt>
    <dgm:pt modelId="{FFFDB0FE-C04E-694C-949E-2573653815AF}" type="pres">
      <dgm:prSet presAssocID="{A3119CBD-B461-4121-B7BD-1B974E66D0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705C5A-EF68-6840-991B-B4838FBE2466}" type="pres">
      <dgm:prSet presAssocID="{538C78B5-CEF5-43F8-B59C-F2C3A9944873}" presName="spacer" presStyleCnt="0"/>
      <dgm:spPr/>
    </dgm:pt>
    <dgm:pt modelId="{3580C5A4-2A60-194E-833F-8F276BFAB6C9}" type="pres">
      <dgm:prSet presAssocID="{AC27BF09-1D7E-486A-976A-2D827D5111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2F5F5D-C541-2D4F-B649-940ADABE3959}" type="presOf" srcId="{AC27BF09-1D7E-486A-976A-2D827D5111B6}" destId="{3580C5A4-2A60-194E-833F-8F276BFAB6C9}" srcOrd="0" destOrd="0" presId="urn:microsoft.com/office/officeart/2005/8/layout/vList2"/>
    <dgm:cxn modelId="{FA88C371-2BF1-49C5-9433-568D9B116D6A}" srcId="{5804695E-38B0-4CC8-9483-73048DB43162}" destId="{AC27BF09-1D7E-486A-976A-2D827D5111B6}" srcOrd="1" destOrd="0" parTransId="{1D2AD378-DA8C-471E-BC02-5093D3B4DF4E}" sibTransId="{482A7CC0-6679-486E-9B12-1C4BD2B77398}"/>
    <dgm:cxn modelId="{F55D42A1-0BD1-F340-BFDD-B1E270E81C90}" type="presOf" srcId="{5804695E-38B0-4CC8-9483-73048DB43162}" destId="{0B6C465A-5C12-234C-89BD-77FB4B66E564}" srcOrd="0" destOrd="0" presId="urn:microsoft.com/office/officeart/2005/8/layout/vList2"/>
    <dgm:cxn modelId="{A7233CBD-B7CC-43FF-8B59-4DC23999F9AB}" srcId="{5804695E-38B0-4CC8-9483-73048DB43162}" destId="{A3119CBD-B461-4121-B7BD-1B974E66D00B}" srcOrd="0" destOrd="0" parTransId="{D3A2C54A-CD80-43E1-8EE2-BC4FC6EB48D5}" sibTransId="{538C78B5-CEF5-43F8-B59C-F2C3A9944873}"/>
    <dgm:cxn modelId="{4706E7FD-3946-384B-9080-760DAE092BDE}" type="presOf" srcId="{A3119CBD-B461-4121-B7BD-1B974E66D00B}" destId="{FFFDB0FE-C04E-694C-949E-2573653815AF}" srcOrd="0" destOrd="0" presId="urn:microsoft.com/office/officeart/2005/8/layout/vList2"/>
    <dgm:cxn modelId="{58089C24-21C6-1A4D-AE67-A3D5DDE0C020}" type="presParOf" srcId="{0B6C465A-5C12-234C-89BD-77FB4B66E564}" destId="{FFFDB0FE-C04E-694C-949E-2573653815AF}" srcOrd="0" destOrd="0" presId="urn:microsoft.com/office/officeart/2005/8/layout/vList2"/>
    <dgm:cxn modelId="{CC8A8629-9B72-174B-A5BC-AB4D8A1EBED4}" type="presParOf" srcId="{0B6C465A-5C12-234C-89BD-77FB4B66E564}" destId="{1F705C5A-EF68-6840-991B-B4838FBE2466}" srcOrd="1" destOrd="0" presId="urn:microsoft.com/office/officeart/2005/8/layout/vList2"/>
    <dgm:cxn modelId="{760E8F42-3444-B84B-B4D5-F57593D7E441}" type="presParOf" srcId="{0B6C465A-5C12-234C-89BD-77FB4B66E564}" destId="{3580C5A4-2A60-194E-833F-8F276BFAB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E9054B6-2605-4D3B-A975-6063BBD8E5F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3F95698-DA28-4731-8A01-FCA2269D1588}">
      <dgm:prSet/>
      <dgm:spPr/>
      <dgm:t>
        <a:bodyPr/>
        <a:lstStyle/>
        <a:p>
          <a:r>
            <a:rPr lang="en-US" dirty="0"/>
            <a:t>Free </a:t>
          </a:r>
          <a:r>
            <a:rPr lang="en-US" b="1" dirty="0"/>
            <a:t>never </a:t>
          </a:r>
          <a:r>
            <a:rPr lang="en-US" dirty="0"/>
            <a:t>puts items into the small or large bins (only malloc) </a:t>
          </a:r>
        </a:p>
      </dgm:t>
    </dgm:pt>
    <dgm:pt modelId="{7EAA907A-D5A0-4E8A-BDF0-A49BCE58480E}" type="parTrans" cxnId="{B90CDCFC-1661-4F69-9E8D-ADBDD470CA9B}">
      <dgm:prSet/>
      <dgm:spPr/>
      <dgm:t>
        <a:bodyPr/>
        <a:lstStyle/>
        <a:p>
          <a:endParaRPr lang="en-US"/>
        </a:p>
      </dgm:t>
    </dgm:pt>
    <dgm:pt modelId="{7B537B6A-BF30-4ED5-9795-53F48E110F67}" type="sibTrans" cxnId="{B90CDCFC-1661-4F69-9E8D-ADBDD470CA9B}">
      <dgm:prSet/>
      <dgm:spPr/>
      <dgm:t>
        <a:bodyPr/>
        <a:lstStyle/>
        <a:p>
          <a:endParaRPr lang="en-US"/>
        </a:p>
      </dgm:t>
    </dgm:pt>
    <dgm:pt modelId="{754CD951-A2F3-463B-9C7E-5DAC133A26BD}">
      <dgm:prSet/>
      <dgm:spPr/>
      <dgm:t>
        <a:bodyPr/>
        <a:lstStyle/>
        <a:p>
          <a:r>
            <a:rPr lang="en-US" dirty="0"/>
            <a:t>The lock is applied after the </a:t>
          </a:r>
          <a:r>
            <a:rPr lang="en-US" dirty="0" err="1"/>
            <a:t>Fastbins</a:t>
          </a:r>
          <a:endParaRPr lang="en-US" dirty="0"/>
        </a:p>
      </dgm:t>
    </dgm:pt>
    <dgm:pt modelId="{3203A515-8E80-4F5B-8BF1-BF5E1DF1DE2C}" type="parTrans" cxnId="{67925DB1-C1D4-4296-AF15-82CA8CB1FD8D}">
      <dgm:prSet/>
      <dgm:spPr/>
      <dgm:t>
        <a:bodyPr/>
        <a:lstStyle/>
        <a:p>
          <a:endParaRPr lang="en-US"/>
        </a:p>
      </dgm:t>
    </dgm:pt>
    <dgm:pt modelId="{4D9C49B4-D32B-466F-ADE9-9BA219DD461F}" type="sibTrans" cxnId="{67925DB1-C1D4-4296-AF15-82CA8CB1FD8D}">
      <dgm:prSet/>
      <dgm:spPr/>
      <dgm:t>
        <a:bodyPr/>
        <a:lstStyle/>
        <a:p>
          <a:endParaRPr lang="en-US"/>
        </a:p>
      </dgm:t>
    </dgm:pt>
    <dgm:pt modelId="{50CF54AC-E49D-4810-A6B7-9327C73B0B8A}">
      <dgm:prSet/>
      <dgm:spPr/>
      <dgm:t>
        <a:bodyPr/>
        <a:lstStyle/>
        <a:p>
          <a:r>
            <a:rPr lang="en-US" dirty="0"/>
            <a:t>The </a:t>
          </a:r>
          <a:r>
            <a:rPr lang="en-US" i="1" dirty="0" err="1"/>
            <a:t>unlink_chunk</a:t>
          </a:r>
          <a:r>
            <a:rPr lang="en-US" dirty="0"/>
            <a:t> macro is used to remove a chunk from a given bin (small/unsorted/large) </a:t>
          </a:r>
        </a:p>
      </dgm:t>
    </dgm:pt>
    <dgm:pt modelId="{F154C8E2-ADFB-4FFF-A1B9-B1E1F4BDFB4E}" type="parTrans" cxnId="{45C8A3E4-8677-4135-A25C-1A21B16920FE}">
      <dgm:prSet/>
      <dgm:spPr/>
      <dgm:t>
        <a:bodyPr/>
        <a:lstStyle/>
        <a:p>
          <a:endParaRPr lang="en-US"/>
        </a:p>
      </dgm:t>
    </dgm:pt>
    <dgm:pt modelId="{EB68CEF1-B4E1-46A3-92E7-9332AA8BBB76}" type="sibTrans" cxnId="{45C8A3E4-8677-4135-A25C-1A21B16920FE}">
      <dgm:prSet/>
      <dgm:spPr/>
      <dgm:t>
        <a:bodyPr/>
        <a:lstStyle/>
        <a:p>
          <a:endParaRPr lang="en-US"/>
        </a:p>
      </dgm:t>
    </dgm:pt>
    <dgm:pt modelId="{7A21C0C4-895D-4372-84BD-1F5BB7922D59}" type="pres">
      <dgm:prSet presAssocID="{6E9054B6-2605-4D3B-A975-6063BBD8E5F9}" presName="root" presStyleCnt="0">
        <dgm:presLayoutVars>
          <dgm:dir/>
          <dgm:resizeHandles val="exact"/>
        </dgm:presLayoutVars>
      </dgm:prSet>
      <dgm:spPr/>
    </dgm:pt>
    <dgm:pt modelId="{D846DCC7-0E57-46D4-BA9D-53FDFEEEA32C}" type="pres">
      <dgm:prSet presAssocID="{B3F95698-DA28-4731-8A01-FCA2269D1588}" presName="compNode" presStyleCnt="0"/>
      <dgm:spPr/>
    </dgm:pt>
    <dgm:pt modelId="{AE921A41-F9B1-4BB1-8CFF-EC6565F2E1A3}" type="pres">
      <dgm:prSet presAssocID="{B3F95698-DA28-4731-8A01-FCA2269D1588}" presName="bgRect" presStyleLbl="bgShp" presStyleIdx="0" presStyleCnt="3"/>
      <dgm:spPr/>
    </dgm:pt>
    <dgm:pt modelId="{EED9B19A-9A46-467D-B8FD-EB17AA733279}" type="pres">
      <dgm:prSet presAssocID="{B3F95698-DA28-4731-8A01-FCA2269D15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44271B5-56E5-41A8-9CE9-0AA8671441BB}" type="pres">
      <dgm:prSet presAssocID="{B3F95698-DA28-4731-8A01-FCA2269D1588}" presName="spaceRect" presStyleCnt="0"/>
      <dgm:spPr/>
    </dgm:pt>
    <dgm:pt modelId="{99C1A99B-8EAF-4073-9319-309CE63A848D}" type="pres">
      <dgm:prSet presAssocID="{B3F95698-DA28-4731-8A01-FCA2269D1588}" presName="parTx" presStyleLbl="revTx" presStyleIdx="0" presStyleCnt="3">
        <dgm:presLayoutVars>
          <dgm:chMax val="0"/>
          <dgm:chPref val="0"/>
        </dgm:presLayoutVars>
      </dgm:prSet>
      <dgm:spPr/>
    </dgm:pt>
    <dgm:pt modelId="{25F022F0-53D0-4A30-8A57-5B377EE3710B}" type="pres">
      <dgm:prSet presAssocID="{7B537B6A-BF30-4ED5-9795-53F48E110F67}" presName="sibTrans" presStyleCnt="0"/>
      <dgm:spPr/>
    </dgm:pt>
    <dgm:pt modelId="{4FA2B51D-7262-49D1-91E6-AB8E36D519E7}" type="pres">
      <dgm:prSet presAssocID="{754CD951-A2F3-463B-9C7E-5DAC133A26BD}" presName="compNode" presStyleCnt="0"/>
      <dgm:spPr/>
    </dgm:pt>
    <dgm:pt modelId="{574FF7EF-9325-4B5A-AE50-454FDD37370C}" type="pres">
      <dgm:prSet presAssocID="{754CD951-A2F3-463B-9C7E-5DAC133A26BD}" presName="bgRect" presStyleLbl="bgShp" presStyleIdx="1" presStyleCnt="3"/>
      <dgm:spPr/>
    </dgm:pt>
    <dgm:pt modelId="{A6C50FE6-E186-487C-9F69-6278CF8CFB8B}" type="pres">
      <dgm:prSet presAssocID="{754CD951-A2F3-463B-9C7E-5DAC133A26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6AAD8B-9943-4F9B-B1F3-5A0135124175}" type="pres">
      <dgm:prSet presAssocID="{754CD951-A2F3-463B-9C7E-5DAC133A26BD}" presName="spaceRect" presStyleCnt="0"/>
      <dgm:spPr/>
    </dgm:pt>
    <dgm:pt modelId="{5504800A-9568-4724-B71D-C56C8DB2BDDD}" type="pres">
      <dgm:prSet presAssocID="{754CD951-A2F3-463B-9C7E-5DAC133A26BD}" presName="parTx" presStyleLbl="revTx" presStyleIdx="1" presStyleCnt="3">
        <dgm:presLayoutVars>
          <dgm:chMax val="0"/>
          <dgm:chPref val="0"/>
        </dgm:presLayoutVars>
      </dgm:prSet>
      <dgm:spPr/>
    </dgm:pt>
    <dgm:pt modelId="{B6831481-E2CE-4DC2-A324-CBBE2303F05D}" type="pres">
      <dgm:prSet presAssocID="{4D9C49B4-D32B-466F-ADE9-9BA219DD461F}" presName="sibTrans" presStyleCnt="0"/>
      <dgm:spPr/>
    </dgm:pt>
    <dgm:pt modelId="{28852F81-179A-4C7A-AC76-71728B8DFDEB}" type="pres">
      <dgm:prSet presAssocID="{50CF54AC-E49D-4810-A6B7-9327C73B0B8A}" presName="compNode" presStyleCnt="0"/>
      <dgm:spPr/>
    </dgm:pt>
    <dgm:pt modelId="{80C9BA6B-5792-450C-AEB8-B270A4BE0EFE}" type="pres">
      <dgm:prSet presAssocID="{50CF54AC-E49D-4810-A6B7-9327C73B0B8A}" presName="bgRect" presStyleLbl="bgShp" presStyleIdx="2" presStyleCnt="3"/>
      <dgm:spPr/>
    </dgm:pt>
    <dgm:pt modelId="{81B04B01-6D95-4586-A4B5-1EB6A2BD187D}" type="pres">
      <dgm:prSet presAssocID="{50CF54AC-E49D-4810-A6B7-9327C73B0B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E167D4F-180D-40ED-BB47-EAA1A5E5E698}" type="pres">
      <dgm:prSet presAssocID="{50CF54AC-E49D-4810-A6B7-9327C73B0B8A}" presName="spaceRect" presStyleCnt="0"/>
      <dgm:spPr/>
    </dgm:pt>
    <dgm:pt modelId="{0C3470C3-31B2-4F1F-B9EC-8A7C0CB155F2}" type="pres">
      <dgm:prSet presAssocID="{50CF54AC-E49D-4810-A6B7-9327C73B0B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DE2E60-E950-43DE-A550-50E646744D29}" type="presOf" srcId="{6E9054B6-2605-4D3B-A975-6063BBD8E5F9}" destId="{7A21C0C4-895D-4372-84BD-1F5BB7922D59}" srcOrd="0" destOrd="0" presId="urn:microsoft.com/office/officeart/2018/2/layout/IconVerticalSolidList"/>
    <dgm:cxn modelId="{3FC9C968-0C03-4E1F-A3A9-7873D44CB53E}" type="presOf" srcId="{754CD951-A2F3-463B-9C7E-5DAC133A26BD}" destId="{5504800A-9568-4724-B71D-C56C8DB2BDDD}" srcOrd="0" destOrd="0" presId="urn:microsoft.com/office/officeart/2018/2/layout/IconVerticalSolidList"/>
    <dgm:cxn modelId="{F6C05D94-DF48-4218-BB20-127BD047BF40}" type="presOf" srcId="{50CF54AC-E49D-4810-A6B7-9327C73B0B8A}" destId="{0C3470C3-31B2-4F1F-B9EC-8A7C0CB155F2}" srcOrd="0" destOrd="0" presId="urn:microsoft.com/office/officeart/2018/2/layout/IconVerticalSolidList"/>
    <dgm:cxn modelId="{67925DB1-C1D4-4296-AF15-82CA8CB1FD8D}" srcId="{6E9054B6-2605-4D3B-A975-6063BBD8E5F9}" destId="{754CD951-A2F3-463B-9C7E-5DAC133A26BD}" srcOrd="1" destOrd="0" parTransId="{3203A515-8E80-4F5B-8BF1-BF5E1DF1DE2C}" sibTransId="{4D9C49B4-D32B-466F-ADE9-9BA219DD461F}"/>
    <dgm:cxn modelId="{502CDBDE-C0CA-4BF6-8534-5417FD47863B}" type="presOf" srcId="{B3F95698-DA28-4731-8A01-FCA2269D1588}" destId="{99C1A99B-8EAF-4073-9319-309CE63A848D}" srcOrd="0" destOrd="0" presId="urn:microsoft.com/office/officeart/2018/2/layout/IconVerticalSolidList"/>
    <dgm:cxn modelId="{45C8A3E4-8677-4135-A25C-1A21B16920FE}" srcId="{6E9054B6-2605-4D3B-A975-6063BBD8E5F9}" destId="{50CF54AC-E49D-4810-A6B7-9327C73B0B8A}" srcOrd="2" destOrd="0" parTransId="{F154C8E2-ADFB-4FFF-A1B9-B1E1F4BDFB4E}" sibTransId="{EB68CEF1-B4E1-46A3-92E7-9332AA8BBB76}"/>
    <dgm:cxn modelId="{B90CDCFC-1661-4F69-9E8D-ADBDD470CA9B}" srcId="{6E9054B6-2605-4D3B-A975-6063BBD8E5F9}" destId="{B3F95698-DA28-4731-8A01-FCA2269D1588}" srcOrd="0" destOrd="0" parTransId="{7EAA907A-D5A0-4E8A-BDF0-A49BCE58480E}" sibTransId="{7B537B6A-BF30-4ED5-9795-53F48E110F67}"/>
    <dgm:cxn modelId="{D64D52D2-2F27-43BE-8C5B-5A6D09F9705D}" type="presParOf" srcId="{7A21C0C4-895D-4372-84BD-1F5BB7922D59}" destId="{D846DCC7-0E57-46D4-BA9D-53FDFEEEA32C}" srcOrd="0" destOrd="0" presId="urn:microsoft.com/office/officeart/2018/2/layout/IconVerticalSolidList"/>
    <dgm:cxn modelId="{D7A7CEAC-E20D-4A74-934B-08A828F6EFFF}" type="presParOf" srcId="{D846DCC7-0E57-46D4-BA9D-53FDFEEEA32C}" destId="{AE921A41-F9B1-4BB1-8CFF-EC6565F2E1A3}" srcOrd="0" destOrd="0" presId="urn:microsoft.com/office/officeart/2018/2/layout/IconVerticalSolidList"/>
    <dgm:cxn modelId="{736F95B0-2AC3-495C-AA9C-755F46F2A370}" type="presParOf" srcId="{D846DCC7-0E57-46D4-BA9D-53FDFEEEA32C}" destId="{EED9B19A-9A46-467D-B8FD-EB17AA733279}" srcOrd="1" destOrd="0" presId="urn:microsoft.com/office/officeart/2018/2/layout/IconVerticalSolidList"/>
    <dgm:cxn modelId="{304E6A56-96F0-4BAE-9E02-EFD42986813E}" type="presParOf" srcId="{D846DCC7-0E57-46D4-BA9D-53FDFEEEA32C}" destId="{344271B5-56E5-41A8-9CE9-0AA8671441BB}" srcOrd="2" destOrd="0" presId="urn:microsoft.com/office/officeart/2018/2/layout/IconVerticalSolidList"/>
    <dgm:cxn modelId="{895E7946-282C-40F6-8DC3-087EE229B88E}" type="presParOf" srcId="{D846DCC7-0E57-46D4-BA9D-53FDFEEEA32C}" destId="{99C1A99B-8EAF-4073-9319-309CE63A848D}" srcOrd="3" destOrd="0" presId="urn:microsoft.com/office/officeart/2018/2/layout/IconVerticalSolidList"/>
    <dgm:cxn modelId="{212CF67A-1082-418B-BC74-AB97E9B6D20F}" type="presParOf" srcId="{7A21C0C4-895D-4372-84BD-1F5BB7922D59}" destId="{25F022F0-53D0-4A30-8A57-5B377EE3710B}" srcOrd="1" destOrd="0" presId="urn:microsoft.com/office/officeart/2018/2/layout/IconVerticalSolidList"/>
    <dgm:cxn modelId="{C9BE0A00-EB80-4D9B-A719-E8122FDB8EE9}" type="presParOf" srcId="{7A21C0C4-895D-4372-84BD-1F5BB7922D59}" destId="{4FA2B51D-7262-49D1-91E6-AB8E36D519E7}" srcOrd="2" destOrd="0" presId="urn:microsoft.com/office/officeart/2018/2/layout/IconVerticalSolidList"/>
    <dgm:cxn modelId="{570EF1DF-3902-4199-9E86-1786A8CC4FEB}" type="presParOf" srcId="{4FA2B51D-7262-49D1-91E6-AB8E36D519E7}" destId="{574FF7EF-9325-4B5A-AE50-454FDD37370C}" srcOrd="0" destOrd="0" presId="urn:microsoft.com/office/officeart/2018/2/layout/IconVerticalSolidList"/>
    <dgm:cxn modelId="{AE896904-8B59-4C0B-B185-7093FCCF1EE4}" type="presParOf" srcId="{4FA2B51D-7262-49D1-91E6-AB8E36D519E7}" destId="{A6C50FE6-E186-487C-9F69-6278CF8CFB8B}" srcOrd="1" destOrd="0" presId="urn:microsoft.com/office/officeart/2018/2/layout/IconVerticalSolidList"/>
    <dgm:cxn modelId="{DAE69618-43CE-42C7-90E4-299CAF8FA728}" type="presParOf" srcId="{4FA2B51D-7262-49D1-91E6-AB8E36D519E7}" destId="{FC6AAD8B-9943-4F9B-B1F3-5A0135124175}" srcOrd="2" destOrd="0" presId="urn:microsoft.com/office/officeart/2018/2/layout/IconVerticalSolidList"/>
    <dgm:cxn modelId="{F4B1F53E-E09D-4F34-BD33-1F316CA4F08C}" type="presParOf" srcId="{4FA2B51D-7262-49D1-91E6-AB8E36D519E7}" destId="{5504800A-9568-4724-B71D-C56C8DB2BDDD}" srcOrd="3" destOrd="0" presId="urn:microsoft.com/office/officeart/2018/2/layout/IconVerticalSolidList"/>
    <dgm:cxn modelId="{ADA604AA-737D-48BD-899D-6787CD294EC0}" type="presParOf" srcId="{7A21C0C4-895D-4372-84BD-1F5BB7922D59}" destId="{B6831481-E2CE-4DC2-A324-CBBE2303F05D}" srcOrd="3" destOrd="0" presId="urn:microsoft.com/office/officeart/2018/2/layout/IconVerticalSolidList"/>
    <dgm:cxn modelId="{EE804E95-E08E-4388-9F49-AA44E43F42D7}" type="presParOf" srcId="{7A21C0C4-895D-4372-84BD-1F5BB7922D59}" destId="{28852F81-179A-4C7A-AC76-71728B8DFDEB}" srcOrd="4" destOrd="0" presId="urn:microsoft.com/office/officeart/2018/2/layout/IconVerticalSolidList"/>
    <dgm:cxn modelId="{F6E8C0D1-4B67-411B-8B07-162A4B7DC1FE}" type="presParOf" srcId="{28852F81-179A-4C7A-AC76-71728B8DFDEB}" destId="{80C9BA6B-5792-450C-AEB8-B270A4BE0EFE}" srcOrd="0" destOrd="0" presId="urn:microsoft.com/office/officeart/2018/2/layout/IconVerticalSolidList"/>
    <dgm:cxn modelId="{E223742A-0D0D-4FFA-8804-ECD8E22EA41F}" type="presParOf" srcId="{28852F81-179A-4C7A-AC76-71728B8DFDEB}" destId="{81B04B01-6D95-4586-A4B5-1EB6A2BD187D}" srcOrd="1" destOrd="0" presId="urn:microsoft.com/office/officeart/2018/2/layout/IconVerticalSolidList"/>
    <dgm:cxn modelId="{DB853CA1-B2F9-42F0-A6F5-8EBA1D507903}" type="presParOf" srcId="{28852F81-179A-4C7A-AC76-71728B8DFDEB}" destId="{BE167D4F-180D-40ED-BB47-EAA1A5E5E698}" srcOrd="2" destOrd="0" presId="urn:microsoft.com/office/officeart/2018/2/layout/IconVerticalSolidList"/>
    <dgm:cxn modelId="{0222E065-A9E0-4A3C-9B19-FD409B277512}" type="presParOf" srcId="{28852F81-179A-4C7A-AC76-71728B8DFDEB}" destId="{0C3470C3-31B2-4F1F-B9EC-8A7C0CB155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F66E7-90C1-4FD3-A02B-DCA337A13AED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7ED3E4-5D03-499B-B655-1AB3D9DA06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Basic binary exploitation</a:t>
          </a:r>
        </a:p>
      </dgm:t>
    </dgm:pt>
    <dgm:pt modelId="{78052749-AC04-4D3B-ABB5-481A6FDD2B67}" type="parTrans" cxnId="{349DDF8E-400A-4545-B593-D1875BD38092}">
      <dgm:prSet/>
      <dgm:spPr/>
      <dgm:t>
        <a:bodyPr/>
        <a:lstStyle/>
        <a:p>
          <a:endParaRPr lang="en-US"/>
        </a:p>
      </dgm:t>
    </dgm:pt>
    <dgm:pt modelId="{1DC0C16E-D33F-4E57-BFD3-4E1E8657C657}" type="sibTrans" cxnId="{349DDF8E-400A-4545-B593-D1875BD38092}">
      <dgm:prSet/>
      <dgm:spPr/>
      <dgm:t>
        <a:bodyPr/>
        <a:lstStyle/>
        <a:p>
          <a:endParaRPr lang="en-US"/>
        </a:p>
      </dgm:t>
    </dgm:pt>
    <dgm:pt modelId="{2DB0D403-A6B4-4216-BD5E-7931FB53CC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Reverse engineering binaries</a:t>
          </a:r>
        </a:p>
      </dgm:t>
    </dgm:pt>
    <dgm:pt modelId="{66816A4C-BADE-4B48-B1AD-EB4495DDE436}" type="parTrans" cxnId="{630B8D91-BAB7-44AC-904F-41F4A73C8F64}">
      <dgm:prSet/>
      <dgm:spPr/>
      <dgm:t>
        <a:bodyPr/>
        <a:lstStyle/>
        <a:p>
          <a:endParaRPr lang="en-US"/>
        </a:p>
      </dgm:t>
    </dgm:pt>
    <dgm:pt modelId="{C5CDB48A-73A3-4476-AD7F-EAD2B3682231}" type="sibTrans" cxnId="{630B8D91-BAB7-44AC-904F-41F4A73C8F64}">
      <dgm:prSet/>
      <dgm:spPr/>
      <dgm:t>
        <a:bodyPr/>
        <a:lstStyle/>
        <a:p>
          <a:endParaRPr lang="en-US"/>
        </a:p>
      </dgm:t>
    </dgm:pt>
    <dgm:pt modelId="{200729BD-A90B-4C92-9664-1E8029BA5C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Anything not mentioned in the course goals…</a:t>
          </a:r>
        </a:p>
      </dgm:t>
    </dgm:pt>
    <dgm:pt modelId="{180597B2-61C8-4999-AB41-66AF1DF29209}" type="parTrans" cxnId="{0427E96E-64D9-43B6-99BD-F84F758D0063}">
      <dgm:prSet/>
      <dgm:spPr/>
      <dgm:t>
        <a:bodyPr/>
        <a:lstStyle/>
        <a:p>
          <a:endParaRPr lang="en-US"/>
        </a:p>
      </dgm:t>
    </dgm:pt>
    <dgm:pt modelId="{CDC96611-C17C-4817-9F20-9FC73144EEDA}" type="sibTrans" cxnId="{0427E96E-64D9-43B6-99BD-F84F758D0063}">
      <dgm:prSet/>
      <dgm:spPr/>
      <dgm:t>
        <a:bodyPr/>
        <a:lstStyle/>
        <a:p>
          <a:endParaRPr lang="en-US"/>
        </a:p>
      </dgm:t>
    </dgm:pt>
    <dgm:pt modelId="{824EC3BC-1313-4247-80C6-E0FFDBF74A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 &amp; </a:t>
          </a:r>
          <a:r>
            <a:rPr lang="en-US"/>
            <a:t>Assembly Class</a:t>
          </a:r>
          <a:endParaRPr lang="en-US" dirty="0"/>
        </a:p>
      </dgm:t>
    </dgm:pt>
    <dgm:pt modelId="{7C3C194F-CCFA-AA4E-AF83-3146D528F295}" type="parTrans" cxnId="{D8502A9E-FE1A-1B42-8C94-9C934C44DC8A}">
      <dgm:prSet/>
      <dgm:spPr/>
      <dgm:t>
        <a:bodyPr/>
        <a:lstStyle/>
        <a:p>
          <a:endParaRPr lang="en-US"/>
        </a:p>
      </dgm:t>
    </dgm:pt>
    <dgm:pt modelId="{9C9965A3-A1AE-AB48-8157-FA74645063B9}" type="sibTrans" cxnId="{D8502A9E-FE1A-1B42-8C94-9C934C44DC8A}">
      <dgm:prSet/>
      <dgm:spPr/>
    </dgm:pt>
    <dgm:pt modelId="{8A6FE34F-BB49-4B16-B40D-F3C1B97544E0}" type="pres">
      <dgm:prSet presAssocID="{244F66E7-90C1-4FD3-A02B-DCA337A13AED}" presName="root" presStyleCnt="0">
        <dgm:presLayoutVars>
          <dgm:dir/>
          <dgm:resizeHandles val="exact"/>
        </dgm:presLayoutVars>
      </dgm:prSet>
      <dgm:spPr/>
    </dgm:pt>
    <dgm:pt modelId="{0CE1FBF5-D9F5-42BB-9DAE-0F214DCB56BF}" type="pres">
      <dgm:prSet presAssocID="{824EC3BC-1313-4247-80C6-E0FFDBF74A9D}" presName="compNode" presStyleCnt="0"/>
      <dgm:spPr/>
    </dgm:pt>
    <dgm:pt modelId="{AF5C88FE-302E-4905-BDFF-AD0A4A89DFB5}" type="pres">
      <dgm:prSet presAssocID="{824EC3BC-1313-4247-80C6-E0FFDBF74A9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E7BB33F-D444-4F7B-BFCA-1DE6E4D6F51D}" type="pres">
      <dgm:prSet presAssocID="{824EC3BC-1313-4247-80C6-E0FFDBF74A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F54BD1-9520-4515-957D-2905AA801821}" type="pres">
      <dgm:prSet presAssocID="{824EC3BC-1313-4247-80C6-E0FFDBF74A9D}" presName="spaceRect" presStyleCnt="0"/>
      <dgm:spPr/>
    </dgm:pt>
    <dgm:pt modelId="{596614FE-6CF1-4009-BE6E-19B030E67152}" type="pres">
      <dgm:prSet presAssocID="{824EC3BC-1313-4247-80C6-E0FFDBF74A9D}" presName="textRect" presStyleLbl="revTx" presStyleIdx="0" presStyleCnt="4">
        <dgm:presLayoutVars>
          <dgm:chMax val="1"/>
          <dgm:chPref val="1"/>
        </dgm:presLayoutVars>
      </dgm:prSet>
      <dgm:spPr/>
    </dgm:pt>
    <dgm:pt modelId="{4FF65994-296B-4FD5-8DE1-3AA2D6443843}" type="pres">
      <dgm:prSet presAssocID="{9C9965A3-A1AE-AB48-8157-FA74645063B9}" presName="sibTrans" presStyleCnt="0"/>
      <dgm:spPr/>
    </dgm:pt>
    <dgm:pt modelId="{88E8572C-53B3-4380-BA78-642989355659}" type="pres">
      <dgm:prSet presAssocID="{417ED3E4-5D03-499B-B655-1AB3D9DA06F6}" presName="compNode" presStyleCnt="0"/>
      <dgm:spPr/>
    </dgm:pt>
    <dgm:pt modelId="{965FFB2E-8777-4AD2-9E22-C6730804F549}" type="pres">
      <dgm:prSet presAssocID="{417ED3E4-5D03-499B-B655-1AB3D9DA06F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55AE3F-2AD4-482F-9AE3-29E0B9B41C9F}" type="pres">
      <dgm:prSet presAssocID="{417ED3E4-5D03-499B-B655-1AB3D9DA06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F1BF4-37EE-45B0-A48A-707E0573C391}" type="pres">
      <dgm:prSet presAssocID="{417ED3E4-5D03-499B-B655-1AB3D9DA06F6}" presName="spaceRect" presStyleCnt="0"/>
      <dgm:spPr/>
    </dgm:pt>
    <dgm:pt modelId="{E245750C-9F09-4677-B8F1-9FA36B0D1BA8}" type="pres">
      <dgm:prSet presAssocID="{417ED3E4-5D03-499B-B655-1AB3D9DA06F6}" presName="textRect" presStyleLbl="revTx" presStyleIdx="1" presStyleCnt="4">
        <dgm:presLayoutVars>
          <dgm:chMax val="1"/>
          <dgm:chPref val="1"/>
        </dgm:presLayoutVars>
      </dgm:prSet>
      <dgm:spPr/>
    </dgm:pt>
    <dgm:pt modelId="{C072B05A-C4D9-47BD-9571-7742CD3E02A4}" type="pres">
      <dgm:prSet presAssocID="{1DC0C16E-D33F-4E57-BFD3-4E1E8657C657}" presName="sibTrans" presStyleCnt="0"/>
      <dgm:spPr/>
    </dgm:pt>
    <dgm:pt modelId="{E8D8527B-1B59-44A8-B71E-4068B7029658}" type="pres">
      <dgm:prSet presAssocID="{2DB0D403-A6B4-4216-BD5E-7931FB53CCE5}" presName="compNode" presStyleCnt="0"/>
      <dgm:spPr/>
    </dgm:pt>
    <dgm:pt modelId="{EE93F53A-7806-406B-869D-7AA06D2F9723}" type="pres">
      <dgm:prSet presAssocID="{2DB0D403-A6B4-4216-BD5E-7931FB53CCE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8922F1-E4A3-4F4C-A222-95FDAF199B4D}" type="pres">
      <dgm:prSet presAssocID="{2DB0D403-A6B4-4216-BD5E-7931FB53CC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AF1F93-28FA-4D55-A77E-537D61F9F58D}" type="pres">
      <dgm:prSet presAssocID="{2DB0D403-A6B4-4216-BD5E-7931FB53CCE5}" presName="spaceRect" presStyleCnt="0"/>
      <dgm:spPr/>
    </dgm:pt>
    <dgm:pt modelId="{FA7562DA-74E2-4520-B07A-DCFE991C50A6}" type="pres">
      <dgm:prSet presAssocID="{2DB0D403-A6B4-4216-BD5E-7931FB53CCE5}" presName="textRect" presStyleLbl="revTx" presStyleIdx="2" presStyleCnt="4">
        <dgm:presLayoutVars>
          <dgm:chMax val="1"/>
          <dgm:chPref val="1"/>
        </dgm:presLayoutVars>
      </dgm:prSet>
      <dgm:spPr/>
    </dgm:pt>
    <dgm:pt modelId="{13464013-5F4F-4C1E-9A26-F0E044EEFF0A}" type="pres">
      <dgm:prSet presAssocID="{C5CDB48A-73A3-4476-AD7F-EAD2B3682231}" presName="sibTrans" presStyleCnt="0"/>
      <dgm:spPr/>
    </dgm:pt>
    <dgm:pt modelId="{0A0AAE68-D731-4060-B768-71C7772DC1C7}" type="pres">
      <dgm:prSet presAssocID="{200729BD-A90B-4C92-9664-1E8029BA5C2C}" presName="compNode" presStyleCnt="0"/>
      <dgm:spPr/>
    </dgm:pt>
    <dgm:pt modelId="{50F5ED49-FA5F-41A9-8B9F-C0265F37C38F}" type="pres">
      <dgm:prSet presAssocID="{200729BD-A90B-4C92-9664-1E8029BA5C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5CDF86-A544-4602-A445-040FFCCF9567}" type="pres">
      <dgm:prSet presAssocID="{200729BD-A90B-4C92-9664-1E8029BA5C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870B215-3311-4AFB-B8BF-E490C6C4E0DD}" type="pres">
      <dgm:prSet presAssocID="{200729BD-A90B-4C92-9664-1E8029BA5C2C}" presName="spaceRect" presStyleCnt="0"/>
      <dgm:spPr/>
    </dgm:pt>
    <dgm:pt modelId="{9A93F0C6-6AD2-42C3-8239-5023F8ED84D2}" type="pres">
      <dgm:prSet presAssocID="{200729BD-A90B-4C92-9664-1E8029BA5C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904A25-7945-EF40-B0D2-E72EE0AF70CC}" type="presOf" srcId="{2DB0D403-A6B4-4216-BD5E-7931FB53CCE5}" destId="{FA7562DA-74E2-4520-B07A-DCFE991C50A6}" srcOrd="0" destOrd="0" presId="urn:microsoft.com/office/officeart/2018/5/layout/IconLeafLabelList"/>
    <dgm:cxn modelId="{0427E96E-64D9-43B6-99BD-F84F758D0063}" srcId="{244F66E7-90C1-4FD3-A02B-DCA337A13AED}" destId="{200729BD-A90B-4C92-9664-1E8029BA5C2C}" srcOrd="3" destOrd="0" parTransId="{180597B2-61C8-4999-AB41-66AF1DF29209}" sibTransId="{CDC96611-C17C-4817-9F20-9FC73144EEDA}"/>
    <dgm:cxn modelId="{0DFC5670-9862-6E41-AF98-67687697B16F}" type="presOf" srcId="{244F66E7-90C1-4FD3-A02B-DCA337A13AED}" destId="{8A6FE34F-BB49-4B16-B40D-F3C1B97544E0}" srcOrd="0" destOrd="0" presId="urn:microsoft.com/office/officeart/2018/5/layout/IconLeafLabelList"/>
    <dgm:cxn modelId="{349DDF8E-400A-4545-B593-D1875BD38092}" srcId="{244F66E7-90C1-4FD3-A02B-DCA337A13AED}" destId="{417ED3E4-5D03-499B-B655-1AB3D9DA06F6}" srcOrd="1" destOrd="0" parTransId="{78052749-AC04-4D3B-ABB5-481A6FDD2B67}" sibTransId="{1DC0C16E-D33F-4E57-BFD3-4E1E8657C657}"/>
    <dgm:cxn modelId="{630B8D91-BAB7-44AC-904F-41F4A73C8F64}" srcId="{244F66E7-90C1-4FD3-A02B-DCA337A13AED}" destId="{2DB0D403-A6B4-4216-BD5E-7931FB53CCE5}" srcOrd="2" destOrd="0" parTransId="{66816A4C-BADE-4B48-B1AD-EB4495DDE436}" sibTransId="{C5CDB48A-73A3-4476-AD7F-EAD2B3682231}"/>
    <dgm:cxn modelId="{D8502A9E-FE1A-1B42-8C94-9C934C44DC8A}" srcId="{244F66E7-90C1-4FD3-A02B-DCA337A13AED}" destId="{824EC3BC-1313-4247-80C6-E0FFDBF74A9D}" srcOrd="0" destOrd="0" parTransId="{7C3C194F-CCFA-AA4E-AF83-3146D528F295}" sibTransId="{9C9965A3-A1AE-AB48-8157-FA74645063B9}"/>
    <dgm:cxn modelId="{A3F845BC-2FB0-1B4B-878D-CA310D45693C}" type="presOf" srcId="{417ED3E4-5D03-499B-B655-1AB3D9DA06F6}" destId="{E245750C-9F09-4677-B8F1-9FA36B0D1BA8}" srcOrd="0" destOrd="0" presId="urn:microsoft.com/office/officeart/2018/5/layout/IconLeafLabelList"/>
    <dgm:cxn modelId="{93D3ACC7-E6D3-D745-82D0-784AC4103F9D}" type="presOf" srcId="{824EC3BC-1313-4247-80C6-E0FFDBF74A9D}" destId="{596614FE-6CF1-4009-BE6E-19B030E67152}" srcOrd="0" destOrd="0" presId="urn:microsoft.com/office/officeart/2018/5/layout/IconLeafLabelList"/>
    <dgm:cxn modelId="{C6FCC5FB-7430-6640-A636-CAD966BD21E1}" type="presOf" srcId="{200729BD-A90B-4C92-9664-1E8029BA5C2C}" destId="{9A93F0C6-6AD2-42C3-8239-5023F8ED84D2}" srcOrd="0" destOrd="0" presId="urn:microsoft.com/office/officeart/2018/5/layout/IconLeafLabelList"/>
    <dgm:cxn modelId="{E83AFB6E-E561-494E-BA52-0D9541FB788F}" type="presParOf" srcId="{8A6FE34F-BB49-4B16-B40D-F3C1B97544E0}" destId="{0CE1FBF5-D9F5-42BB-9DAE-0F214DCB56BF}" srcOrd="0" destOrd="0" presId="urn:microsoft.com/office/officeart/2018/5/layout/IconLeafLabelList"/>
    <dgm:cxn modelId="{432B01E4-CF06-AF4A-89A5-6E1EFE5A18D0}" type="presParOf" srcId="{0CE1FBF5-D9F5-42BB-9DAE-0F214DCB56BF}" destId="{AF5C88FE-302E-4905-BDFF-AD0A4A89DFB5}" srcOrd="0" destOrd="0" presId="urn:microsoft.com/office/officeart/2018/5/layout/IconLeafLabelList"/>
    <dgm:cxn modelId="{14FF79AF-B834-6042-9148-791F6B7A7BD0}" type="presParOf" srcId="{0CE1FBF5-D9F5-42BB-9DAE-0F214DCB56BF}" destId="{EE7BB33F-D444-4F7B-BFCA-1DE6E4D6F51D}" srcOrd="1" destOrd="0" presId="urn:microsoft.com/office/officeart/2018/5/layout/IconLeafLabelList"/>
    <dgm:cxn modelId="{32F1CBE9-3CA8-414E-A39B-858BD6D5A1AC}" type="presParOf" srcId="{0CE1FBF5-D9F5-42BB-9DAE-0F214DCB56BF}" destId="{2FF54BD1-9520-4515-957D-2905AA801821}" srcOrd="2" destOrd="0" presId="urn:microsoft.com/office/officeart/2018/5/layout/IconLeafLabelList"/>
    <dgm:cxn modelId="{75FB54FA-D09F-AD4E-AC58-B8DF9D5AA185}" type="presParOf" srcId="{0CE1FBF5-D9F5-42BB-9DAE-0F214DCB56BF}" destId="{596614FE-6CF1-4009-BE6E-19B030E67152}" srcOrd="3" destOrd="0" presId="urn:microsoft.com/office/officeart/2018/5/layout/IconLeafLabelList"/>
    <dgm:cxn modelId="{D784B0B4-3DDD-7946-9EB9-007B5588CCA5}" type="presParOf" srcId="{8A6FE34F-BB49-4B16-B40D-F3C1B97544E0}" destId="{4FF65994-296B-4FD5-8DE1-3AA2D6443843}" srcOrd="1" destOrd="0" presId="urn:microsoft.com/office/officeart/2018/5/layout/IconLeafLabelList"/>
    <dgm:cxn modelId="{E29D5724-5C86-1F42-B1FA-7CFE9C7F4356}" type="presParOf" srcId="{8A6FE34F-BB49-4B16-B40D-F3C1B97544E0}" destId="{88E8572C-53B3-4380-BA78-642989355659}" srcOrd="2" destOrd="0" presId="urn:microsoft.com/office/officeart/2018/5/layout/IconLeafLabelList"/>
    <dgm:cxn modelId="{8330C6D2-6840-CD49-9620-4BFBA8F700D9}" type="presParOf" srcId="{88E8572C-53B3-4380-BA78-642989355659}" destId="{965FFB2E-8777-4AD2-9E22-C6730804F549}" srcOrd="0" destOrd="0" presId="urn:microsoft.com/office/officeart/2018/5/layout/IconLeafLabelList"/>
    <dgm:cxn modelId="{251FD0B2-A08C-F641-B104-062FD9500B16}" type="presParOf" srcId="{88E8572C-53B3-4380-BA78-642989355659}" destId="{AD55AE3F-2AD4-482F-9AE3-29E0B9B41C9F}" srcOrd="1" destOrd="0" presId="urn:microsoft.com/office/officeart/2018/5/layout/IconLeafLabelList"/>
    <dgm:cxn modelId="{0D271D11-95B5-CE47-8552-5BF8653BC14A}" type="presParOf" srcId="{88E8572C-53B3-4380-BA78-642989355659}" destId="{10BF1BF4-37EE-45B0-A48A-707E0573C391}" srcOrd="2" destOrd="0" presId="urn:microsoft.com/office/officeart/2018/5/layout/IconLeafLabelList"/>
    <dgm:cxn modelId="{9FAD97C1-27AA-1142-8744-062A492D0A31}" type="presParOf" srcId="{88E8572C-53B3-4380-BA78-642989355659}" destId="{E245750C-9F09-4677-B8F1-9FA36B0D1BA8}" srcOrd="3" destOrd="0" presId="urn:microsoft.com/office/officeart/2018/5/layout/IconLeafLabelList"/>
    <dgm:cxn modelId="{EA35B74A-14EE-CE4C-95C4-E93C493CDCF5}" type="presParOf" srcId="{8A6FE34F-BB49-4B16-B40D-F3C1B97544E0}" destId="{C072B05A-C4D9-47BD-9571-7742CD3E02A4}" srcOrd="3" destOrd="0" presId="urn:microsoft.com/office/officeart/2018/5/layout/IconLeafLabelList"/>
    <dgm:cxn modelId="{87302578-836B-3B4C-81F9-8AC2737D1F68}" type="presParOf" srcId="{8A6FE34F-BB49-4B16-B40D-F3C1B97544E0}" destId="{E8D8527B-1B59-44A8-B71E-4068B7029658}" srcOrd="4" destOrd="0" presId="urn:microsoft.com/office/officeart/2018/5/layout/IconLeafLabelList"/>
    <dgm:cxn modelId="{46305604-DA4D-8B4A-86E4-585AAA1069FF}" type="presParOf" srcId="{E8D8527B-1B59-44A8-B71E-4068B7029658}" destId="{EE93F53A-7806-406B-869D-7AA06D2F9723}" srcOrd="0" destOrd="0" presId="urn:microsoft.com/office/officeart/2018/5/layout/IconLeafLabelList"/>
    <dgm:cxn modelId="{3BD862E9-07C1-3C4B-8616-B0AA7BFC7196}" type="presParOf" srcId="{E8D8527B-1B59-44A8-B71E-4068B7029658}" destId="{438922F1-E4A3-4F4C-A222-95FDAF199B4D}" srcOrd="1" destOrd="0" presId="urn:microsoft.com/office/officeart/2018/5/layout/IconLeafLabelList"/>
    <dgm:cxn modelId="{F9BDE654-AB68-EB46-B74C-365D96DED12E}" type="presParOf" srcId="{E8D8527B-1B59-44A8-B71E-4068B7029658}" destId="{A1AF1F93-28FA-4D55-A77E-537D61F9F58D}" srcOrd="2" destOrd="0" presId="urn:microsoft.com/office/officeart/2018/5/layout/IconLeafLabelList"/>
    <dgm:cxn modelId="{974C6292-835F-DC44-B36B-5130121901CD}" type="presParOf" srcId="{E8D8527B-1B59-44A8-B71E-4068B7029658}" destId="{FA7562DA-74E2-4520-B07A-DCFE991C50A6}" srcOrd="3" destOrd="0" presId="urn:microsoft.com/office/officeart/2018/5/layout/IconLeafLabelList"/>
    <dgm:cxn modelId="{25F15DE2-31CA-B240-AA41-7D76B42422AB}" type="presParOf" srcId="{8A6FE34F-BB49-4B16-B40D-F3C1B97544E0}" destId="{13464013-5F4F-4C1E-9A26-F0E044EEFF0A}" srcOrd="5" destOrd="0" presId="urn:microsoft.com/office/officeart/2018/5/layout/IconLeafLabelList"/>
    <dgm:cxn modelId="{417BB29E-FE30-524C-AE13-9BAD829E13B3}" type="presParOf" srcId="{8A6FE34F-BB49-4B16-B40D-F3C1B97544E0}" destId="{0A0AAE68-D731-4060-B768-71C7772DC1C7}" srcOrd="6" destOrd="0" presId="urn:microsoft.com/office/officeart/2018/5/layout/IconLeafLabelList"/>
    <dgm:cxn modelId="{F9878EDC-66CC-A846-B49D-33C8E08C2AF2}" type="presParOf" srcId="{0A0AAE68-D731-4060-B768-71C7772DC1C7}" destId="{50F5ED49-FA5F-41A9-8B9F-C0265F37C38F}" srcOrd="0" destOrd="0" presId="urn:microsoft.com/office/officeart/2018/5/layout/IconLeafLabelList"/>
    <dgm:cxn modelId="{9A86E6AD-7AE1-4946-B4F3-BB0E5A1AF4C9}" type="presParOf" srcId="{0A0AAE68-D731-4060-B768-71C7772DC1C7}" destId="{AA5CDF86-A544-4602-A445-040FFCCF9567}" srcOrd="1" destOrd="0" presId="urn:microsoft.com/office/officeart/2018/5/layout/IconLeafLabelList"/>
    <dgm:cxn modelId="{215B1AF5-914E-AB45-935D-65388727C1CF}" type="presParOf" srcId="{0A0AAE68-D731-4060-B768-71C7772DC1C7}" destId="{6870B215-3311-4AFB-B8BF-E490C6C4E0DD}" srcOrd="2" destOrd="0" presId="urn:microsoft.com/office/officeart/2018/5/layout/IconLeafLabelList"/>
    <dgm:cxn modelId="{793E2992-3916-F741-8592-725FCFD23329}" type="presParOf" srcId="{0A0AAE68-D731-4060-B768-71C7772DC1C7}" destId="{9A93F0C6-6AD2-42C3-8239-5023F8ED84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191319-8B54-4EE8-B9DB-3D792A0A5F67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D09CD-4FBA-412E-B488-D1696DF6AE23}">
      <dgm:prSet/>
      <dgm:spPr/>
      <dgm:t>
        <a:bodyPr/>
        <a:lstStyle/>
        <a:p>
          <a:r>
            <a:rPr lang="en-US"/>
            <a:t>The </a:t>
          </a:r>
          <a:r>
            <a:rPr lang="en-US" b="1" i="1"/>
            <a:t>most</a:t>
          </a:r>
          <a:r>
            <a:rPr lang="en-US"/>
            <a:t> important part is the GLibC section</a:t>
          </a:r>
        </a:p>
      </dgm:t>
    </dgm:pt>
    <dgm:pt modelId="{36922E9B-613F-4D7D-B92B-4A07465EFD71}" type="parTrans" cxnId="{650CA919-9902-4C20-8184-1818F4621E23}">
      <dgm:prSet/>
      <dgm:spPr/>
      <dgm:t>
        <a:bodyPr/>
        <a:lstStyle/>
        <a:p>
          <a:endParaRPr lang="en-US"/>
        </a:p>
      </dgm:t>
    </dgm:pt>
    <dgm:pt modelId="{F12F7B3F-113D-4810-814D-8CF84A041ECB}" type="sibTrans" cxnId="{650CA919-9902-4C20-8184-1818F4621E23}">
      <dgm:prSet/>
      <dgm:spPr/>
      <dgm:t>
        <a:bodyPr/>
        <a:lstStyle/>
        <a:p>
          <a:endParaRPr lang="en-US"/>
        </a:p>
      </dgm:t>
    </dgm:pt>
    <dgm:pt modelId="{9D6797EF-8F95-4465-A791-3AA2182D89FA}">
      <dgm:prSet/>
      <dgm:spPr/>
      <dgm:t>
        <a:bodyPr/>
        <a:lstStyle/>
        <a:p>
          <a:r>
            <a:rPr lang="en-US" dirty="0"/>
            <a:t>Carefully study the diagrams</a:t>
          </a:r>
        </a:p>
      </dgm:t>
    </dgm:pt>
    <dgm:pt modelId="{5A9DC804-FF80-464E-96C0-131A56B342FF}" type="parTrans" cxnId="{4C99F47C-AA40-4FB7-92E9-ADAC9FC13C24}">
      <dgm:prSet/>
      <dgm:spPr/>
      <dgm:t>
        <a:bodyPr/>
        <a:lstStyle/>
        <a:p>
          <a:endParaRPr lang="en-US"/>
        </a:p>
      </dgm:t>
    </dgm:pt>
    <dgm:pt modelId="{9D252C12-4BEF-4457-AB15-FA57FF90C015}" type="sibTrans" cxnId="{4C99F47C-AA40-4FB7-92E9-ADAC9FC13C24}">
      <dgm:prSet/>
      <dgm:spPr/>
      <dgm:t>
        <a:bodyPr/>
        <a:lstStyle/>
        <a:p>
          <a:endParaRPr lang="en-US"/>
        </a:p>
      </dgm:t>
    </dgm:pt>
    <dgm:pt modelId="{C5AB3B0D-DD0A-8A41-A5EB-D98082162F57}">
      <dgm:prSet/>
      <dgm:spPr/>
      <dgm:t>
        <a:bodyPr/>
        <a:lstStyle/>
        <a:p>
          <a:r>
            <a:rPr lang="en-US" dirty="0"/>
            <a:t>Data structures and ordering!</a:t>
          </a:r>
        </a:p>
      </dgm:t>
    </dgm:pt>
    <dgm:pt modelId="{FAB141D8-4937-B449-BD39-142D52FBEB1D}" type="parTrans" cxnId="{2E7194DD-E63E-794B-808D-04190F79EA07}">
      <dgm:prSet/>
      <dgm:spPr/>
    </dgm:pt>
    <dgm:pt modelId="{F148E523-210F-E241-B790-6307E37BA594}" type="sibTrans" cxnId="{2E7194DD-E63E-794B-808D-04190F79EA07}">
      <dgm:prSet/>
      <dgm:spPr/>
    </dgm:pt>
    <dgm:pt modelId="{53694834-2237-DC48-AC26-911E5FB6597A}">
      <dgm:prSet/>
      <dgm:spPr/>
      <dgm:t>
        <a:bodyPr/>
        <a:lstStyle/>
        <a:p>
          <a:r>
            <a:rPr lang="en-US" dirty="0"/>
            <a:t>Techniques don’t make sense otherwise</a:t>
          </a:r>
        </a:p>
      </dgm:t>
    </dgm:pt>
    <dgm:pt modelId="{1565FA9B-D426-D042-A402-C73B4D1C30A8}" type="parTrans" cxnId="{28576201-393E-1C47-9221-7D02275B69A5}">
      <dgm:prSet/>
      <dgm:spPr/>
    </dgm:pt>
    <dgm:pt modelId="{AC147319-3962-714B-A845-92C45160ACA9}" type="sibTrans" cxnId="{28576201-393E-1C47-9221-7D02275B69A5}">
      <dgm:prSet/>
      <dgm:spPr/>
    </dgm:pt>
    <dgm:pt modelId="{6804BCF2-2C62-204D-9FBF-A261B820C4CE}" type="pres">
      <dgm:prSet presAssocID="{C4191319-8B54-4EE8-B9DB-3D792A0A5F67}" presName="linear" presStyleCnt="0">
        <dgm:presLayoutVars>
          <dgm:dir/>
          <dgm:animLvl val="lvl"/>
          <dgm:resizeHandles val="exact"/>
        </dgm:presLayoutVars>
      </dgm:prSet>
      <dgm:spPr/>
    </dgm:pt>
    <dgm:pt modelId="{29AB65FE-676C-E145-BB09-C1F5467D7424}" type="pres">
      <dgm:prSet presAssocID="{F56D09CD-4FBA-412E-B488-D1696DF6AE23}" presName="parentLin" presStyleCnt="0"/>
      <dgm:spPr/>
    </dgm:pt>
    <dgm:pt modelId="{3486751A-7F3D-D145-A760-B8ED0E5E816A}" type="pres">
      <dgm:prSet presAssocID="{F56D09CD-4FBA-412E-B488-D1696DF6AE23}" presName="parentLeftMargin" presStyleLbl="node1" presStyleIdx="0" presStyleCnt="2"/>
      <dgm:spPr/>
    </dgm:pt>
    <dgm:pt modelId="{5E3DDBF9-FBE1-5A43-AF20-FF8A0550AAC5}" type="pres">
      <dgm:prSet presAssocID="{F56D09CD-4FBA-412E-B488-D1696DF6AE2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ADBA10-5122-1945-9FF8-C8D1F38207EB}" type="pres">
      <dgm:prSet presAssocID="{F56D09CD-4FBA-412E-B488-D1696DF6AE23}" presName="negativeSpace" presStyleCnt="0"/>
      <dgm:spPr/>
    </dgm:pt>
    <dgm:pt modelId="{DD4EDC25-1FA7-DA4A-820D-705C8F13F513}" type="pres">
      <dgm:prSet presAssocID="{F56D09CD-4FBA-412E-B488-D1696DF6AE23}" presName="childText" presStyleLbl="conFgAcc1" presStyleIdx="0" presStyleCnt="2">
        <dgm:presLayoutVars>
          <dgm:bulletEnabled val="1"/>
        </dgm:presLayoutVars>
      </dgm:prSet>
      <dgm:spPr/>
    </dgm:pt>
    <dgm:pt modelId="{D97E5F10-8572-A54E-ACF4-6D6ED9CBB751}" type="pres">
      <dgm:prSet presAssocID="{F12F7B3F-113D-4810-814D-8CF84A041ECB}" presName="spaceBetweenRectangles" presStyleCnt="0"/>
      <dgm:spPr/>
    </dgm:pt>
    <dgm:pt modelId="{6649E886-77D1-134B-9795-64B67DDA8FC6}" type="pres">
      <dgm:prSet presAssocID="{9D6797EF-8F95-4465-A791-3AA2182D89FA}" presName="parentLin" presStyleCnt="0"/>
      <dgm:spPr/>
    </dgm:pt>
    <dgm:pt modelId="{8AC90551-C7EE-764C-9C82-3D57D1EEF41B}" type="pres">
      <dgm:prSet presAssocID="{9D6797EF-8F95-4465-A791-3AA2182D89FA}" presName="parentLeftMargin" presStyleLbl="node1" presStyleIdx="0" presStyleCnt="2"/>
      <dgm:spPr/>
    </dgm:pt>
    <dgm:pt modelId="{F184FBB2-7E54-7146-B4FF-FE37DCDF40E6}" type="pres">
      <dgm:prSet presAssocID="{9D6797EF-8F95-4465-A791-3AA2182D89F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D4B220-158D-D940-B827-6CD538133F50}" type="pres">
      <dgm:prSet presAssocID="{9D6797EF-8F95-4465-A791-3AA2182D89FA}" presName="negativeSpace" presStyleCnt="0"/>
      <dgm:spPr/>
    </dgm:pt>
    <dgm:pt modelId="{E5FFF64E-9BE3-3140-8AB9-B6352BFE0E58}" type="pres">
      <dgm:prSet presAssocID="{9D6797EF-8F95-4465-A791-3AA2182D89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8576201-393E-1C47-9221-7D02275B69A5}" srcId="{F56D09CD-4FBA-412E-B488-D1696DF6AE23}" destId="{53694834-2237-DC48-AC26-911E5FB6597A}" srcOrd="1" destOrd="0" parTransId="{1565FA9B-D426-D042-A402-C73B4D1C30A8}" sibTransId="{AC147319-3962-714B-A845-92C45160ACA9}"/>
    <dgm:cxn modelId="{650CA919-9902-4C20-8184-1818F4621E23}" srcId="{C4191319-8B54-4EE8-B9DB-3D792A0A5F67}" destId="{F56D09CD-4FBA-412E-B488-D1696DF6AE23}" srcOrd="0" destOrd="0" parTransId="{36922E9B-613F-4D7D-B92B-4A07465EFD71}" sibTransId="{F12F7B3F-113D-4810-814D-8CF84A041ECB}"/>
    <dgm:cxn modelId="{189B951D-911B-2A41-95C3-9F2928AB57D2}" type="presOf" srcId="{F56D09CD-4FBA-412E-B488-D1696DF6AE23}" destId="{3486751A-7F3D-D145-A760-B8ED0E5E816A}" srcOrd="0" destOrd="0" presId="urn:microsoft.com/office/officeart/2005/8/layout/list1"/>
    <dgm:cxn modelId="{1C925133-26F0-CB44-A84F-D0AD123921DD}" type="presOf" srcId="{C5AB3B0D-DD0A-8A41-A5EB-D98082162F57}" destId="{DD4EDC25-1FA7-DA4A-820D-705C8F13F513}" srcOrd="0" destOrd="0" presId="urn:microsoft.com/office/officeart/2005/8/layout/list1"/>
    <dgm:cxn modelId="{9E87A55C-12F8-6C42-BB36-72CF859BC23F}" type="presOf" srcId="{53694834-2237-DC48-AC26-911E5FB6597A}" destId="{DD4EDC25-1FA7-DA4A-820D-705C8F13F513}" srcOrd="0" destOrd="1" presId="urn:microsoft.com/office/officeart/2005/8/layout/list1"/>
    <dgm:cxn modelId="{2EC93666-1C93-1C4C-B43F-59AC91C6627B}" type="presOf" srcId="{9D6797EF-8F95-4465-A791-3AA2182D89FA}" destId="{F184FBB2-7E54-7146-B4FF-FE37DCDF40E6}" srcOrd="1" destOrd="0" presId="urn:microsoft.com/office/officeart/2005/8/layout/list1"/>
    <dgm:cxn modelId="{4C99F47C-AA40-4FB7-92E9-ADAC9FC13C24}" srcId="{C4191319-8B54-4EE8-B9DB-3D792A0A5F67}" destId="{9D6797EF-8F95-4465-A791-3AA2182D89FA}" srcOrd="1" destOrd="0" parTransId="{5A9DC804-FF80-464E-96C0-131A56B342FF}" sibTransId="{9D252C12-4BEF-4457-AB15-FA57FF90C015}"/>
    <dgm:cxn modelId="{1FFDD87D-1619-AD43-AB39-3A1F87678835}" type="presOf" srcId="{C4191319-8B54-4EE8-B9DB-3D792A0A5F67}" destId="{6804BCF2-2C62-204D-9FBF-A261B820C4CE}" srcOrd="0" destOrd="0" presId="urn:microsoft.com/office/officeart/2005/8/layout/list1"/>
    <dgm:cxn modelId="{5DBE5DD1-86BF-BF4E-AAAE-138BFF0D8C23}" type="presOf" srcId="{9D6797EF-8F95-4465-A791-3AA2182D89FA}" destId="{8AC90551-C7EE-764C-9C82-3D57D1EEF41B}" srcOrd="0" destOrd="0" presId="urn:microsoft.com/office/officeart/2005/8/layout/list1"/>
    <dgm:cxn modelId="{2E7194DD-E63E-794B-808D-04190F79EA07}" srcId="{F56D09CD-4FBA-412E-B488-D1696DF6AE23}" destId="{C5AB3B0D-DD0A-8A41-A5EB-D98082162F57}" srcOrd="0" destOrd="0" parTransId="{FAB141D8-4937-B449-BD39-142D52FBEB1D}" sibTransId="{F148E523-210F-E241-B790-6307E37BA594}"/>
    <dgm:cxn modelId="{9E82B2F2-04B2-7E44-AAC6-99A14EE3E893}" type="presOf" srcId="{F56D09CD-4FBA-412E-B488-D1696DF6AE23}" destId="{5E3DDBF9-FBE1-5A43-AF20-FF8A0550AAC5}" srcOrd="1" destOrd="0" presId="urn:microsoft.com/office/officeart/2005/8/layout/list1"/>
    <dgm:cxn modelId="{27769E7B-0331-2349-A8E5-6129167F514E}" type="presParOf" srcId="{6804BCF2-2C62-204D-9FBF-A261B820C4CE}" destId="{29AB65FE-676C-E145-BB09-C1F5467D7424}" srcOrd="0" destOrd="0" presId="urn:microsoft.com/office/officeart/2005/8/layout/list1"/>
    <dgm:cxn modelId="{AEC9BA29-A9A1-F94A-9C18-FB809800BF2A}" type="presParOf" srcId="{29AB65FE-676C-E145-BB09-C1F5467D7424}" destId="{3486751A-7F3D-D145-A760-B8ED0E5E816A}" srcOrd="0" destOrd="0" presId="urn:microsoft.com/office/officeart/2005/8/layout/list1"/>
    <dgm:cxn modelId="{EC374BD7-215E-9B4E-B3CF-0EA985FD2D7E}" type="presParOf" srcId="{29AB65FE-676C-E145-BB09-C1F5467D7424}" destId="{5E3DDBF9-FBE1-5A43-AF20-FF8A0550AAC5}" srcOrd="1" destOrd="0" presId="urn:microsoft.com/office/officeart/2005/8/layout/list1"/>
    <dgm:cxn modelId="{670B2DB7-565E-E14E-8501-0E8A7D2F862D}" type="presParOf" srcId="{6804BCF2-2C62-204D-9FBF-A261B820C4CE}" destId="{0BADBA10-5122-1945-9FF8-C8D1F38207EB}" srcOrd="1" destOrd="0" presId="urn:microsoft.com/office/officeart/2005/8/layout/list1"/>
    <dgm:cxn modelId="{33FD21B3-9BF5-9244-8D0B-25F6B10B4121}" type="presParOf" srcId="{6804BCF2-2C62-204D-9FBF-A261B820C4CE}" destId="{DD4EDC25-1FA7-DA4A-820D-705C8F13F513}" srcOrd="2" destOrd="0" presId="urn:microsoft.com/office/officeart/2005/8/layout/list1"/>
    <dgm:cxn modelId="{D0C19564-2DFC-0240-9EB8-DDEDF2885E42}" type="presParOf" srcId="{6804BCF2-2C62-204D-9FBF-A261B820C4CE}" destId="{D97E5F10-8572-A54E-ACF4-6D6ED9CBB751}" srcOrd="3" destOrd="0" presId="urn:microsoft.com/office/officeart/2005/8/layout/list1"/>
    <dgm:cxn modelId="{7E3D0658-CD20-6E41-9FB1-B9D369B2C247}" type="presParOf" srcId="{6804BCF2-2C62-204D-9FBF-A261B820C4CE}" destId="{6649E886-77D1-134B-9795-64B67DDA8FC6}" srcOrd="4" destOrd="0" presId="urn:microsoft.com/office/officeart/2005/8/layout/list1"/>
    <dgm:cxn modelId="{2997C1F4-8E1A-1849-8C99-1973E812D4F8}" type="presParOf" srcId="{6649E886-77D1-134B-9795-64B67DDA8FC6}" destId="{8AC90551-C7EE-764C-9C82-3D57D1EEF41B}" srcOrd="0" destOrd="0" presId="urn:microsoft.com/office/officeart/2005/8/layout/list1"/>
    <dgm:cxn modelId="{4608BC30-2C4E-B647-B150-F67893FDD299}" type="presParOf" srcId="{6649E886-77D1-134B-9795-64B67DDA8FC6}" destId="{F184FBB2-7E54-7146-B4FF-FE37DCDF40E6}" srcOrd="1" destOrd="0" presId="urn:microsoft.com/office/officeart/2005/8/layout/list1"/>
    <dgm:cxn modelId="{D87CBD75-E5B8-B84F-96CE-CC2036BD2853}" type="presParOf" srcId="{6804BCF2-2C62-204D-9FBF-A261B820C4CE}" destId="{DDD4B220-158D-D940-B827-6CD538133F50}" srcOrd="5" destOrd="0" presId="urn:microsoft.com/office/officeart/2005/8/layout/list1"/>
    <dgm:cxn modelId="{5BA96D56-0689-3341-879A-76B06EF8355C}" type="presParOf" srcId="{6804BCF2-2C62-204D-9FBF-A261B820C4CE}" destId="{E5FFF64E-9BE3-3140-8AB9-B6352BFE0E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3B7FF3-3092-496D-94E0-F91D767F80B7}" type="doc">
      <dgm:prSet loTypeId="urn:microsoft.com/office/officeart/2005/8/layout/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6018FED-5829-472E-8EA9-969AA8BB73D7}">
      <dgm:prSet/>
      <dgm:spPr/>
      <dgm:t>
        <a:bodyPr/>
        <a:lstStyle/>
        <a:p>
          <a:r>
            <a:rPr lang="en-US"/>
            <a:t>Nathan Kirkland</a:t>
          </a:r>
        </a:p>
      </dgm:t>
    </dgm:pt>
    <dgm:pt modelId="{145284E7-B0A8-435B-B664-E746CBDE751E}" type="parTrans" cxnId="{5150D55F-A029-4DA3-96CE-D96153D15023}">
      <dgm:prSet/>
      <dgm:spPr/>
      <dgm:t>
        <a:bodyPr/>
        <a:lstStyle/>
        <a:p>
          <a:endParaRPr lang="en-US"/>
        </a:p>
      </dgm:t>
    </dgm:pt>
    <dgm:pt modelId="{C294DB10-7446-40B8-A1C0-D1CB3A3B5BAA}" type="sibTrans" cxnId="{5150D55F-A029-4DA3-96CE-D96153D15023}">
      <dgm:prSet/>
      <dgm:spPr/>
      <dgm:t>
        <a:bodyPr/>
        <a:lstStyle/>
        <a:p>
          <a:endParaRPr lang="en-US"/>
        </a:p>
      </dgm:t>
    </dgm:pt>
    <dgm:pt modelId="{5DDA5FE4-BAA2-4770-9FEB-F4DD4F746E33}">
      <dgm:prSet/>
      <dgm:spPr/>
      <dgm:t>
        <a:bodyPr/>
        <a:lstStyle/>
        <a:p>
          <a:r>
            <a:rPr lang="en-US"/>
            <a:t>James Dolan</a:t>
          </a:r>
        </a:p>
      </dgm:t>
    </dgm:pt>
    <dgm:pt modelId="{4FD8659C-D578-40A3-AF92-08372F820521}" type="parTrans" cxnId="{E08353FA-4FF8-42EB-863C-EFFA2079C10A}">
      <dgm:prSet/>
      <dgm:spPr/>
      <dgm:t>
        <a:bodyPr/>
        <a:lstStyle/>
        <a:p>
          <a:endParaRPr lang="en-US"/>
        </a:p>
      </dgm:t>
    </dgm:pt>
    <dgm:pt modelId="{37D5EF4A-8866-443D-AFA0-262A3BE3C288}" type="sibTrans" cxnId="{E08353FA-4FF8-42EB-863C-EFFA2079C10A}">
      <dgm:prSet/>
      <dgm:spPr/>
      <dgm:t>
        <a:bodyPr/>
        <a:lstStyle/>
        <a:p>
          <a:endParaRPr lang="en-US"/>
        </a:p>
      </dgm:t>
    </dgm:pt>
    <dgm:pt modelId="{8D966A91-2483-4288-BCF3-73E7AEA706D3}">
      <dgm:prSet/>
      <dgm:spPr/>
      <dgm:t>
        <a:bodyPr/>
        <a:lstStyle/>
        <a:p>
          <a:r>
            <a:rPr lang="en-US"/>
            <a:t>?</a:t>
          </a:r>
        </a:p>
      </dgm:t>
    </dgm:pt>
    <dgm:pt modelId="{87C712A9-27DE-4C6B-A910-58900503F6DF}" type="parTrans" cxnId="{818A6803-F934-463F-8E24-DA9BCC9E71C8}">
      <dgm:prSet/>
      <dgm:spPr/>
      <dgm:t>
        <a:bodyPr/>
        <a:lstStyle/>
        <a:p>
          <a:endParaRPr lang="en-US"/>
        </a:p>
      </dgm:t>
    </dgm:pt>
    <dgm:pt modelId="{24250722-0017-4BBD-AA31-25EFD35920DB}" type="sibTrans" cxnId="{818A6803-F934-463F-8E24-DA9BCC9E71C8}">
      <dgm:prSet/>
      <dgm:spPr/>
      <dgm:t>
        <a:bodyPr/>
        <a:lstStyle/>
        <a:p>
          <a:endParaRPr lang="en-US"/>
        </a:p>
      </dgm:t>
    </dgm:pt>
    <dgm:pt modelId="{0A36477E-829D-7C45-BC45-7B0C66927B69}" type="pres">
      <dgm:prSet presAssocID="{B33B7FF3-3092-496D-94E0-F91D767F80B7}" presName="linear" presStyleCnt="0">
        <dgm:presLayoutVars>
          <dgm:dir/>
          <dgm:animLvl val="lvl"/>
          <dgm:resizeHandles val="exact"/>
        </dgm:presLayoutVars>
      </dgm:prSet>
      <dgm:spPr/>
    </dgm:pt>
    <dgm:pt modelId="{5F336FC0-8174-1E4C-988C-069403785D6F}" type="pres">
      <dgm:prSet presAssocID="{D6018FED-5829-472E-8EA9-969AA8BB73D7}" presName="parentLin" presStyleCnt="0"/>
      <dgm:spPr/>
    </dgm:pt>
    <dgm:pt modelId="{3CA42BD9-8DFF-3D48-AA84-FBC3C3503AF3}" type="pres">
      <dgm:prSet presAssocID="{D6018FED-5829-472E-8EA9-969AA8BB73D7}" presName="parentLeftMargin" presStyleLbl="node1" presStyleIdx="0" presStyleCnt="3"/>
      <dgm:spPr/>
    </dgm:pt>
    <dgm:pt modelId="{32514FE3-BB1B-5D40-A581-7BAB238B03D7}" type="pres">
      <dgm:prSet presAssocID="{D6018FED-5829-472E-8EA9-969AA8BB73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96FF57-AA6C-9840-A3C9-B59BA3C482E5}" type="pres">
      <dgm:prSet presAssocID="{D6018FED-5829-472E-8EA9-969AA8BB73D7}" presName="negativeSpace" presStyleCnt="0"/>
      <dgm:spPr/>
    </dgm:pt>
    <dgm:pt modelId="{4509F95E-6CC1-2642-9FD7-B2572C350472}" type="pres">
      <dgm:prSet presAssocID="{D6018FED-5829-472E-8EA9-969AA8BB73D7}" presName="childText" presStyleLbl="conFgAcc1" presStyleIdx="0" presStyleCnt="3">
        <dgm:presLayoutVars>
          <dgm:bulletEnabled val="1"/>
        </dgm:presLayoutVars>
      </dgm:prSet>
      <dgm:spPr/>
    </dgm:pt>
    <dgm:pt modelId="{39C46E9C-4A17-014F-B4D6-07EC68507B74}" type="pres">
      <dgm:prSet presAssocID="{C294DB10-7446-40B8-A1C0-D1CB3A3B5BAA}" presName="spaceBetweenRectangles" presStyleCnt="0"/>
      <dgm:spPr/>
    </dgm:pt>
    <dgm:pt modelId="{6E98FB76-377F-1544-BE10-36ED2707324C}" type="pres">
      <dgm:prSet presAssocID="{5DDA5FE4-BAA2-4770-9FEB-F4DD4F746E33}" presName="parentLin" presStyleCnt="0"/>
      <dgm:spPr/>
    </dgm:pt>
    <dgm:pt modelId="{7465BECF-6845-8D4D-9129-C9E4E814F944}" type="pres">
      <dgm:prSet presAssocID="{5DDA5FE4-BAA2-4770-9FEB-F4DD4F746E33}" presName="parentLeftMargin" presStyleLbl="node1" presStyleIdx="0" presStyleCnt="3"/>
      <dgm:spPr/>
    </dgm:pt>
    <dgm:pt modelId="{86DA9475-DE47-D94B-85DD-D9CA9354A36E}" type="pres">
      <dgm:prSet presAssocID="{5DDA5FE4-BAA2-4770-9FEB-F4DD4F746E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DC738D-8D5D-2141-BE23-4704C35CBAAF}" type="pres">
      <dgm:prSet presAssocID="{5DDA5FE4-BAA2-4770-9FEB-F4DD4F746E33}" presName="negativeSpace" presStyleCnt="0"/>
      <dgm:spPr/>
    </dgm:pt>
    <dgm:pt modelId="{FCE35D05-EB2D-D84B-A50A-9DA15F20B7CE}" type="pres">
      <dgm:prSet presAssocID="{5DDA5FE4-BAA2-4770-9FEB-F4DD4F746E33}" presName="childText" presStyleLbl="conFgAcc1" presStyleIdx="1" presStyleCnt="3">
        <dgm:presLayoutVars>
          <dgm:bulletEnabled val="1"/>
        </dgm:presLayoutVars>
      </dgm:prSet>
      <dgm:spPr/>
    </dgm:pt>
    <dgm:pt modelId="{C88D80F2-CFA1-D54C-931F-F32A8835BEB1}" type="pres">
      <dgm:prSet presAssocID="{37D5EF4A-8866-443D-AFA0-262A3BE3C288}" presName="spaceBetweenRectangles" presStyleCnt="0"/>
      <dgm:spPr/>
    </dgm:pt>
    <dgm:pt modelId="{D3EE0F2A-D7C1-D44C-92EF-6863A5A69DFD}" type="pres">
      <dgm:prSet presAssocID="{8D966A91-2483-4288-BCF3-73E7AEA706D3}" presName="parentLin" presStyleCnt="0"/>
      <dgm:spPr/>
    </dgm:pt>
    <dgm:pt modelId="{80F26730-C314-FA42-AF87-E61F92645224}" type="pres">
      <dgm:prSet presAssocID="{8D966A91-2483-4288-BCF3-73E7AEA706D3}" presName="parentLeftMargin" presStyleLbl="node1" presStyleIdx="1" presStyleCnt="3"/>
      <dgm:spPr/>
    </dgm:pt>
    <dgm:pt modelId="{68476FE3-C60B-7245-8073-FB7AA477FB69}" type="pres">
      <dgm:prSet presAssocID="{8D966A91-2483-4288-BCF3-73E7AEA706D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9D7A65-3E4B-7B43-BCEE-0421F34C90F2}" type="pres">
      <dgm:prSet presAssocID="{8D966A91-2483-4288-BCF3-73E7AEA706D3}" presName="negativeSpace" presStyleCnt="0"/>
      <dgm:spPr/>
    </dgm:pt>
    <dgm:pt modelId="{613732CC-BE76-7342-A351-928901942707}" type="pres">
      <dgm:prSet presAssocID="{8D966A91-2483-4288-BCF3-73E7AEA706D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8A6803-F934-463F-8E24-DA9BCC9E71C8}" srcId="{B33B7FF3-3092-496D-94E0-F91D767F80B7}" destId="{8D966A91-2483-4288-BCF3-73E7AEA706D3}" srcOrd="2" destOrd="0" parTransId="{87C712A9-27DE-4C6B-A910-58900503F6DF}" sibTransId="{24250722-0017-4BBD-AA31-25EFD35920DB}"/>
    <dgm:cxn modelId="{7C30DF15-891C-7549-AD78-8D7C0770F707}" type="presOf" srcId="{D6018FED-5829-472E-8EA9-969AA8BB73D7}" destId="{32514FE3-BB1B-5D40-A581-7BAB238B03D7}" srcOrd="1" destOrd="0" presId="urn:microsoft.com/office/officeart/2005/8/layout/list1"/>
    <dgm:cxn modelId="{8FB39549-F837-B142-97B8-5B2A5471DFF2}" type="presOf" srcId="{8D966A91-2483-4288-BCF3-73E7AEA706D3}" destId="{68476FE3-C60B-7245-8073-FB7AA477FB69}" srcOrd="1" destOrd="0" presId="urn:microsoft.com/office/officeart/2005/8/layout/list1"/>
    <dgm:cxn modelId="{D051D34C-0D4B-D645-85B8-A551FAB73F9C}" type="presOf" srcId="{5DDA5FE4-BAA2-4770-9FEB-F4DD4F746E33}" destId="{86DA9475-DE47-D94B-85DD-D9CA9354A36E}" srcOrd="1" destOrd="0" presId="urn:microsoft.com/office/officeart/2005/8/layout/list1"/>
    <dgm:cxn modelId="{843D0B50-A632-B547-851C-401DCB404EE2}" type="presOf" srcId="{D6018FED-5829-472E-8EA9-969AA8BB73D7}" destId="{3CA42BD9-8DFF-3D48-AA84-FBC3C3503AF3}" srcOrd="0" destOrd="0" presId="urn:microsoft.com/office/officeart/2005/8/layout/list1"/>
    <dgm:cxn modelId="{5150D55F-A029-4DA3-96CE-D96153D15023}" srcId="{B33B7FF3-3092-496D-94E0-F91D767F80B7}" destId="{D6018FED-5829-472E-8EA9-969AA8BB73D7}" srcOrd="0" destOrd="0" parTransId="{145284E7-B0A8-435B-B664-E746CBDE751E}" sibTransId="{C294DB10-7446-40B8-A1C0-D1CB3A3B5BAA}"/>
    <dgm:cxn modelId="{89090B68-B5C9-7042-92A9-F64CD9DF1B4A}" type="presOf" srcId="{B33B7FF3-3092-496D-94E0-F91D767F80B7}" destId="{0A36477E-829D-7C45-BC45-7B0C66927B69}" srcOrd="0" destOrd="0" presId="urn:microsoft.com/office/officeart/2005/8/layout/list1"/>
    <dgm:cxn modelId="{74BA33C0-EC84-EA49-B523-AED1619F5FA4}" type="presOf" srcId="{5DDA5FE4-BAA2-4770-9FEB-F4DD4F746E33}" destId="{7465BECF-6845-8D4D-9129-C9E4E814F944}" srcOrd="0" destOrd="0" presId="urn:microsoft.com/office/officeart/2005/8/layout/list1"/>
    <dgm:cxn modelId="{4949BCF8-05C1-E04A-A501-836DFCCEE303}" type="presOf" srcId="{8D966A91-2483-4288-BCF3-73E7AEA706D3}" destId="{80F26730-C314-FA42-AF87-E61F92645224}" srcOrd="0" destOrd="0" presId="urn:microsoft.com/office/officeart/2005/8/layout/list1"/>
    <dgm:cxn modelId="{E08353FA-4FF8-42EB-863C-EFFA2079C10A}" srcId="{B33B7FF3-3092-496D-94E0-F91D767F80B7}" destId="{5DDA5FE4-BAA2-4770-9FEB-F4DD4F746E33}" srcOrd="1" destOrd="0" parTransId="{4FD8659C-D578-40A3-AF92-08372F820521}" sibTransId="{37D5EF4A-8866-443D-AFA0-262A3BE3C288}"/>
    <dgm:cxn modelId="{A4DABF31-E18F-DE47-A99A-2450CB50F85F}" type="presParOf" srcId="{0A36477E-829D-7C45-BC45-7B0C66927B69}" destId="{5F336FC0-8174-1E4C-988C-069403785D6F}" srcOrd="0" destOrd="0" presId="urn:microsoft.com/office/officeart/2005/8/layout/list1"/>
    <dgm:cxn modelId="{AADDB527-1B90-E043-9618-7B5A1C53E47C}" type="presParOf" srcId="{5F336FC0-8174-1E4C-988C-069403785D6F}" destId="{3CA42BD9-8DFF-3D48-AA84-FBC3C3503AF3}" srcOrd="0" destOrd="0" presId="urn:microsoft.com/office/officeart/2005/8/layout/list1"/>
    <dgm:cxn modelId="{5B1A2D84-3256-974E-87F5-B2BB70991B01}" type="presParOf" srcId="{5F336FC0-8174-1E4C-988C-069403785D6F}" destId="{32514FE3-BB1B-5D40-A581-7BAB238B03D7}" srcOrd="1" destOrd="0" presId="urn:microsoft.com/office/officeart/2005/8/layout/list1"/>
    <dgm:cxn modelId="{55E83321-A3C2-D842-B16B-938D5EB39003}" type="presParOf" srcId="{0A36477E-829D-7C45-BC45-7B0C66927B69}" destId="{0E96FF57-AA6C-9840-A3C9-B59BA3C482E5}" srcOrd="1" destOrd="0" presId="urn:microsoft.com/office/officeart/2005/8/layout/list1"/>
    <dgm:cxn modelId="{963515BD-72CD-2D4A-BD16-FE0AAC0F88A0}" type="presParOf" srcId="{0A36477E-829D-7C45-BC45-7B0C66927B69}" destId="{4509F95E-6CC1-2642-9FD7-B2572C350472}" srcOrd="2" destOrd="0" presId="urn:microsoft.com/office/officeart/2005/8/layout/list1"/>
    <dgm:cxn modelId="{0A76E803-7759-E942-9E29-6CD5157E1C42}" type="presParOf" srcId="{0A36477E-829D-7C45-BC45-7B0C66927B69}" destId="{39C46E9C-4A17-014F-B4D6-07EC68507B74}" srcOrd="3" destOrd="0" presId="urn:microsoft.com/office/officeart/2005/8/layout/list1"/>
    <dgm:cxn modelId="{AA67E7F2-E07B-6C48-B85E-E5328A5DE49B}" type="presParOf" srcId="{0A36477E-829D-7C45-BC45-7B0C66927B69}" destId="{6E98FB76-377F-1544-BE10-36ED2707324C}" srcOrd="4" destOrd="0" presId="urn:microsoft.com/office/officeart/2005/8/layout/list1"/>
    <dgm:cxn modelId="{91E9FFFD-73CE-9947-93C0-765F95F9A509}" type="presParOf" srcId="{6E98FB76-377F-1544-BE10-36ED2707324C}" destId="{7465BECF-6845-8D4D-9129-C9E4E814F944}" srcOrd="0" destOrd="0" presId="urn:microsoft.com/office/officeart/2005/8/layout/list1"/>
    <dgm:cxn modelId="{FFC51198-D34A-2A4B-A8C9-0429F77FA920}" type="presParOf" srcId="{6E98FB76-377F-1544-BE10-36ED2707324C}" destId="{86DA9475-DE47-D94B-85DD-D9CA9354A36E}" srcOrd="1" destOrd="0" presId="urn:microsoft.com/office/officeart/2005/8/layout/list1"/>
    <dgm:cxn modelId="{07750FFB-CF76-E84E-A783-588EB76E0646}" type="presParOf" srcId="{0A36477E-829D-7C45-BC45-7B0C66927B69}" destId="{28DC738D-8D5D-2141-BE23-4704C35CBAAF}" srcOrd="5" destOrd="0" presId="urn:microsoft.com/office/officeart/2005/8/layout/list1"/>
    <dgm:cxn modelId="{1B2AB034-E55D-224E-8525-ABFF45B7DF34}" type="presParOf" srcId="{0A36477E-829D-7C45-BC45-7B0C66927B69}" destId="{FCE35D05-EB2D-D84B-A50A-9DA15F20B7CE}" srcOrd="6" destOrd="0" presId="urn:microsoft.com/office/officeart/2005/8/layout/list1"/>
    <dgm:cxn modelId="{669D621E-9058-9746-87F4-14519F458BE5}" type="presParOf" srcId="{0A36477E-829D-7C45-BC45-7B0C66927B69}" destId="{C88D80F2-CFA1-D54C-931F-F32A8835BEB1}" srcOrd="7" destOrd="0" presId="urn:microsoft.com/office/officeart/2005/8/layout/list1"/>
    <dgm:cxn modelId="{019E7030-3B2B-D842-8A88-A46673797E16}" type="presParOf" srcId="{0A36477E-829D-7C45-BC45-7B0C66927B69}" destId="{D3EE0F2A-D7C1-D44C-92EF-6863A5A69DFD}" srcOrd="8" destOrd="0" presId="urn:microsoft.com/office/officeart/2005/8/layout/list1"/>
    <dgm:cxn modelId="{7778C97F-117E-6A4D-830B-53F4BE4335C7}" type="presParOf" srcId="{D3EE0F2A-D7C1-D44C-92EF-6863A5A69DFD}" destId="{80F26730-C314-FA42-AF87-E61F92645224}" srcOrd="0" destOrd="0" presId="urn:microsoft.com/office/officeart/2005/8/layout/list1"/>
    <dgm:cxn modelId="{6C4D656B-2524-B948-8EDD-515AE2615ACC}" type="presParOf" srcId="{D3EE0F2A-D7C1-D44C-92EF-6863A5A69DFD}" destId="{68476FE3-C60B-7245-8073-FB7AA477FB69}" srcOrd="1" destOrd="0" presId="urn:microsoft.com/office/officeart/2005/8/layout/list1"/>
    <dgm:cxn modelId="{3D34B049-CB84-4548-BDBC-858F4CAA4308}" type="presParOf" srcId="{0A36477E-829D-7C45-BC45-7B0C66927B69}" destId="{B29D7A65-3E4B-7B43-BCEE-0421F34C90F2}" srcOrd="9" destOrd="0" presId="urn:microsoft.com/office/officeart/2005/8/layout/list1"/>
    <dgm:cxn modelId="{216724D7-9604-ED4A-8355-E1C5A7DAE18A}" type="presParOf" srcId="{0A36477E-829D-7C45-BC45-7B0C66927B69}" destId="{613732CC-BE76-7342-A351-92890194270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95D0F3-F6F8-4705-B830-BE0DB8AAA77B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C6E8725-B26C-432C-9D88-5E1532DA4312}">
      <dgm:prSet/>
      <dgm:spPr/>
      <dgm:t>
        <a:bodyPr/>
        <a:lstStyle/>
        <a:p>
          <a:r>
            <a:rPr lang="en-US"/>
            <a:t>Malloc:</a:t>
          </a:r>
        </a:p>
      </dgm:t>
    </dgm:pt>
    <dgm:pt modelId="{1EE4D67F-A50E-49F1-AF0A-E267A10A9FBC}" type="parTrans" cxnId="{6146D032-B545-4235-88B9-00A5CDD0B9D6}">
      <dgm:prSet/>
      <dgm:spPr/>
      <dgm:t>
        <a:bodyPr/>
        <a:lstStyle/>
        <a:p>
          <a:endParaRPr lang="en-US"/>
        </a:p>
      </dgm:t>
    </dgm:pt>
    <dgm:pt modelId="{12618B82-9D35-4256-9833-059F5E09CB5D}" type="sibTrans" cxnId="{6146D032-B545-4235-88B9-00A5CDD0B9D6}">
      <dgm:prSet/>
      <dgm:spPr/>
      <dgm:t>
        <a:bodyPr/>
        <a:lstStyle/>
        <a:p>
          <a:endParaRPr lang="en-US"/>
        </a:p>
      </dgm:t>
    </dgm:pt>
    <dgm:pt modelId="{628BA78E-4F0D-42A2-BE52-D13CA7DA3732}">
      <dgm:prSet/>
      <dgm:spPr/>
      <dgm:t>
        <a:bodyPr/>
        <a:lstStyle/>
        <a:p>
          <a:r>
            <a:rPr lang="en-US" b="1" i="1"/>
            <a:t>M</a:t>
          </a:r>
          <a:r>
            <a:rPr lang="en-US"/>
            <a:t>emory </a:t>
          </a:r>
          <a:r>
            <a:rPr lang="en-US" b="1"/>
            <a:t>Alloc</a:t>
          </a:r>
          <a:r>
            <a:rPr lang="en-US"/>
            <a:t>ation</a:t>
          </a:r>
        </a:p>
      </dgm:t>
    </dgm:pt>
    <dgm:pt modelId="{3AE05219-5072-42CE-B48F-B158B5CA940D}" type="parTrans" cxnId="{3E69F7CC-2424-4FF5-9185-AC72C3302E6F}">
      <dgm:prSet/>
      <dgm:spPr/>
      <dgm:t>
        <a:bodyPr/>
        <a:lstStyle/>
        <a:p>
          <a:endParaRPr lang="en-US"/>
        </a:p>
      </dgm:t>
    </dgm:pt>
    <dgm:pt modelId="{A056671D-3B4F-4149-9F9E-C78560AB623E}" type="sibTrans" cxnId="{3E69F7CC-2424-4FF5-9185-AC72C3302E6F}">
      <dgm:prSet/>
      <dgm:spPr/>
      <dgm:t>
        <a:bodyPr/>
        <a:lstStyle/>
        <a:p>
          <a:endParaRPr lang="en-US"/>
        </a:p>
      </dgm:t>
    </dgm:pt>
    <dgm:pt modelId="{EDC1E984-997D-44D6-A789-E188DDC0F569}">
      <dgm:prSet/>
      <dgm:spPr/>
      <dgm:t>
        <a:bodyPr/>
        <a:lstStyle/>
        <a:p>
          <a:r>
            <a:rPr lang="en-US"/>
            <a:t>Ask for dynamic sized section of memory</a:t>
          </a:r>
        </a:p>
      </dgm:t>
    </dgm:pt>
    <dgm:pt modelId="{3018AA6C-F2C9-4606-9AD4-C8080C22CD2A}" type="parTrans" cxnId="{8F028FD0-43AE-495B-AB74-D612A042B668}">
      <dgm:prSet/>
      <dgm:spPr/>
      <dgm:t>
        <a:bodyPr/>
        <a:lstStyle/>
        <a:p>
          <a:endParaRPr lang="en-US"/>
        </a:p>
      </dgm:t>
    </dgm:pt>
    <dgm:pt modelId="{33EF3BAD-CFD2-4696-AA7A-4434AC7F40A7}" type="sibTrans" cxnId="{8F028FD0-43AE-495B-AB74-D612A042B668}">
      <dgm:prSet/>
      <dgm:spPr/>
      <dgm:t>
        <a:bodyPr/>
        <a:lstStyle/>
        <a:p>
          <a:endParaRPr lang="en-US"/>
        </a:p>
      </dgm:t>
    </dgm:pt>
    <dgm:pt modelId="{590BE7F3-F44E-4087-995E-EC6E11336AB4}">
      <dgm:prSet/>
      <dgm:spPr/>
      <dgm:t>
        <a:bodyPr/>
        <a:lstStyle/>
        <a:p>
          <a:r>
            <a:rPr lang="en-US"/>
            <a:t>Free:</a:t>
          </a:r>
        </a:p>
      </dgm:t>
    </dgm:pt>
    <dgm:pt modelId="{BF486459-564B-4883-B20D-E3A6CF3F6822}" type="parTrans" cxnId="{A26F7335-FB6F-496A-801A-5A5E93DB50C6}">
      <dgm:prSet/>
      <dgm:spPr/>
      <dgm:t>
        <a:bodyPr/>
        <a:lstStyle/>
        <a:p>
          <a:endParaRPr lang="en-US"/>
        </a:p>
      </dgm:t>
    </dgm:pt>
    <dgm:pt modelId="{BA7D248A-8605-46D0-A5B5-585910257D8F}" type="sibTrans" cxnId="{A26F7335-FB6F-496A-801A-5A5E93DB50C6}">
      <dgm:prSet/>
      <dgm:spPr/>
      <dgm:t>
        <a:bodyPr/>
        <a:lstStyle/>
        <a:p>
          <a:endParaRPr lang="en-US"/>
        </a:p>
      </dgm:t>
    </dgm:pt>
    <dgm:pt modelId="{1A467541-A04A-419C-8D9B-666E77B3A905}">
      <dgm:prSet/>
      <dgm:spPr/>
      <dgm:t>
        <a:bodyPr/>
        <a:lstStyle/>
        <a:p>
          <a:r>
            <a:rPr lang="en-US"/>
            <a:t>Give back the dynamic section of memory</a:t>
          </a:r>
        </a:p>
      </dgm:t>
    </dgm:pt>
    <dgm:pt modelId="{4F8484DB-FBE5-4EBA-BDFF-9AE61C657C97}" type="parTrans" cxnId="{C63DC3D7-A172-4F91-AF64-42A204E0B982}">
      <dgm:prSet/>
      <dgm:spPr/>
      <dgm:t>
        <a:bodyPr/>
        <a:lstStyle/>
        <a:p>
          <a:endParaRPr lang="en-US"/>
        </a:p>
      </dgm:t>
    </dgm:pt>
    <dgm:pt modelId="{08BDCFD0-606F-434E-BD90-416E40033155}" type="sibTrans" cxnId="{C63DC3D7-A172-4F91-AF64-42A204E0B982}">
      <dgm:prSet/>
      <dgm:spPr/>
      <dgm:t>
        <a:bodyPr/>
        <a:lstStyle/>
        <a:p>
          <a:endParaRPr lang="en-US"/>
        </a:p>
      </dgm:t>
    </dgm:pt>
    <dgm:pt modelId="{0900FFC9-6692-452C-AAF6-65CA442CC758}">
      <dgm:prSet/>
      <dgm:spPr/>
      <dgm:t>
        <a:bodyPr/>
        <a:lstStyle/>
        <a:p>
          <a:r>
            <a:rPr lang="en-US"/>
            <a:t>Can be reused</a:t>
          </a:r>
        </a:p>
      </dgm:t>
    </dgm:pt>
    <dgm:pt modelId="{F7E0360F-399B-4469-B364-506CCE032A36}" type="parTrans" cxnId="{F26EC33B-60B2-4BF7-87DE-36CFFC03403A}">
      <dgm:prSet/>
      <dgm:spPr/>
      <dgm:t>
        <a:bodyPr/>
        <a:lstStyle/>
        <a:p>
          <a:endParaRPr lang="en-US"/>
        </a:p>
      </dgm:t>
    </dgm:pt>
    <dgm:pt modelId="{3756B336-5FEF-40BB-B2F5-21D76C9E29AD}" type="sibTrans" cxnId="{F26EC33B-60B2-4BF7-87DE-36CFFC03403A}">
      <dgm:prSet/>
      <dgm:spPr/>
      <dgm:t>
        <a:bodyPr/>
        <a:lstStyle/>
        <a:p>
          <a:endParaRPr lang="en-US"/>
        </a:p>
      </dgm:t>
    </dgm:pt>
    <dgm:pt modelId="{1D6E6FEC-27A7-4D19-850C-18FEBDAAA405}">
      <dgm:prSet/>
      <dgm:spPr/>
      <dgm:t>
        <a:bodyPr/>
        <a:lstStyle/>
        <a:p>
          <a:r>
            <a:rPr lang="en-US"/>
            <a:t>Others (variants of Malloc):</a:t>
          </a:r>
        </a:p>
      </dgm:t>
    </dgm:pt>
    <dgm:pt modelId="{02E00FB5-1FB4-4640-8FAB-945F782F6432}" type="parTrans" cxnId="{F87540BB-F3C1-483C-8887-2B5F62418172}">
      <dgm:prSet/>
      <dgm:spPr/>
      <dgm:t>
        <a:bodyPr/>
        <a:lstStyle/>
        <a:p>
          <a:endParaRPr lang="en-US"/>
        </a:p>
      </dgm:t>
    </dgm:pt>
    <dgm:pt modelId="{DDCD5F8D-3C29-43D7-9BDC-70D5B068E2BB}" type="sibTrans" cxnId="{F87540BB-F3C1-483C-8887-2B5F62418172}">
      <dgm:prSet/>
      <dgm:spPr/>
      <dgm:t>
        <a:bodyPr/>
        <a:lstStyle/>
        <a:p>
          <a:endParaRPr lang="en-US"/>
        </a:p>
      </dgm:t>
    </dgm:pt>
    <dgm:pt modelId="{7C884C62-B7AA-440C-BDC2-F21DFB6FF13B}">
      <dgm:prSet/>
      <dgm:spPr/>
      <dgm:t>
        <a:bodyPr/>
        <a:lstStyle/>
        <a:p>
          <a:r>
            <a:rPr lang="en-US"/>
            <a:t>calloc </a:t>
          </a:r>
        </a:p>
      </dgm:t>
    </dgm:pt>
    <dgm:pt modelId="{087D16E1-69FF-4C5E-AD86-7834148A1805}" type="parTrans" cxnId="{6E86586D-81DE-45F5-934C-2CE2565BF245}">
      <dgm:prSet/>
      <dgm:spPr/>
      <dgm:t>
        <a:bodyPr/>
        <a:lstStyle/>
        <a:p>
          <a:endParaRPr lang="en-US"/>
        </a:p>
      </dgm:t>
    </dgm:pt>
    <dgm:pt modelId="{9D101D10-95CF-4122-80C6-D293197328CD}" type="sibTrans" cxnId="{6E86586D-81DE-45F5-934C-2CE2565BF245}">
      <dgm:prSet/>
      <dgm:spPr/>
      <dgm:t>
        <a:bodyPr/>
        <a:lstStyle/>
        <a:p>
          <a:endParaRPr lang="en-US"/>
        </a:p>
      </dgm:t>
    </dgm:pt>
    <dgm:pt modelId="{04084FCB-6F3D-4703-B3EF-FB9807E7F2D4}">
      <dgm:prSet/>
      <dgm:spPr/>
      <dgm:t>
        <a:bodyPr/>
        <a:lstStyle/>
        <a:p>
          <a:r>
            <a:rPr lang="en-US"/>
            <a:t>realloc </a:t>
          </a:r>
        </a:p>
      </dgm:t>
    </dgm:pt>
    <dgm:pt modelId="{87ECF3A7-F726-41C4-BAB9-847CDF2A8D1D}" type="parTrans" cxnId="{A4E7D86A-35A0-4B2B-87C4-AE54A49813AC}">
      <dgm:prSet/>
      <dgm:spPr/>
      <dgm:t>
        <a:bodyPr/>
        <a:lstStyle/>
        <a:p>
          <a:endParaRPr lang="en-US"/>
        </a:p>
      </dgm:t>
    </dgm:pt>
    <dgm:pt modelId="{A1802B02-616C-47E6-8AB4-97D6FD131D32}" type="sibTrans" cxnId="{A4E7D86A-35A0-4B2B-87C4-AE54A49813AC}">
      <dgm:prSet/>
      <dgm:spPr/>
      <dgm:t>
        <a:bodyPr/>
        <a:lstStyle/>
        <a:p>
          <a:endParaRPr lang="en-US"/>
        </a:p>
      </dgm:t>
    </dgm:pt>
    <dgm:pt modelId="{0C018948-6B1A-5646-900C-FA1241B0973F}" type="pres">
      <dgm:prSet presAssocID="{FE95D0F3-F6F8-4705-B830-BE0DB8AAA77B}" presName="Name0" presStyleCnt="0">
        <dgm:presLayoutVars>
          <dgm:dir/>
          <dgm:animLvl val="lvl"/>
          <dgm:resizeHandles val="exact"/>
        </dgm:presLayoutVars>
      </dgm:prSet>
      <dgm:spPr/>
    </dgm:pt>
    <dgm:pt modelId="{6520B23C-2360-E645-AB65-B0E3DA5AC91A}" type="pres">
      <dgm:prSet presAssocID="{3C6E8725-B26C-432C-9D88-5E1532DA4312}" presName="composite" presStyleCnt="0"/>
      <dgm:spPr/>
    </dgm:pt>
    <dgm:pt modelId="{0D198C5B-7C67-4042-9E9D-60E9FA7E870B}" type="pres">
      <dgm:prSet presAssocID="{3C6E8725-B26C-432C-9D88-5E1532DA43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4132E22-782A-DD47-A359-432640972C6A}" type="pres">
      <dgm:prSet presAssocID="{3C6E8725-B26C-432C-9D88-5E1532DA4312}" presName="desTx" presStyleLbl="alignAccFollowNode1" presStyleIdx="0" presStyleCnt="3">
        <dgm:presLayoutVars>
          <dgm:bulletEnabled val="1"/>
        </dgm:presLayoutVars>
      </dgm:prSet>
      <dgm:spPr/>
    </dgm:pt>
    <dgm:pt modelId="{61BCB8AD-5C6C-E343-87F8-EC40F0271457}" type="pres">
      <dgm:prSet presAssocID="{12618B82-9D35-4256-9833-059F5E09CB5D}" presName="space" presStyleCnt="0"/>
      <dgm:spPr/>
    </dgm:pt>
    <dgm:pt modelId="{36CD217C-069C-D349-A8AF-8CC923FDFDEE}" type="pres">
      <dgm:prSet presAssocID="{590BE7F3-F44E-4087-995E-EC6E11336AB4}" presName="composite" presStyleCnt="0"/>
      <dgm:spPr/>
    </dgm:pt>
    <dgm:pt modelId="{D151E721-4D96-284C-9881-A82BC757A12B}" type="pres">
      <dgm:prSet presAssocID="{590BE7F3-F44E-4087-995E-EC6E11336AB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19D5CA4-D522-A042-8979-A42C70EE6D52}" type="pres">
      <dgm:prSet presAssocID="{590BE7F3-F44E-4087-995E-EC6E11336AB4}" presName="desTx" presStyleLbl="alignAccFollowNode1" presStyleIdx="1" presStyleCnt="3">
        <dgm:presLayoutVars>
          <dgm:bulletEnabled val="1"/>
        </dgm:presLayoutVars>
      </dgm:prSet>
      <dgm:spPr/>
    </dgm:pt>
    <dgm:pt modelId="{A6FA16F9-7BFB-2945-AE75-B5BC3E10FAFA}" type="pres">
      <dgm:prSet presAssocID="{BA7D248A-8605-46D0-A5B5-585910257D8F}" presName="space" presStyleCnt="0"/>
      <dgm:spPr/>
    </dgm:pt>
    <dgm:pt modelId="{1600413D-A09D-5C4F-A493-4C419107B7C0}" type="pres">
      <dgm:prSet presAssocID="{1D6E6FEC-27A7-4D19-850C-18FEBDAAA405}" presName="composite" presStyleCnt="0"/>
      <dgm:spPr/>
    </dgm:pt>
    <dgm:pt modelId="{717FCE09-64CD-914F-9238-91DCBA6A4FA9}" type="pres">
      <dgm:prSet presAssocID="{1D6E6FEC-27A7-4D19-850C-18FEBDAAA4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BBA592-B6C6-AD46-BF72-C14E8F40DCA6}" type="pres">
      <dgm:prSet presAssocID="{1D6E6FEC-27A7-4D19-850C-18FEBDAAA40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46D032-B545-4235-88B9-00A5CDD0B9D6}" srcId="{FE95D0F3-F6F8-4705-B830-BE0DB8AAA77B}" destId="{3C6E8725-B26C-432C-9D88-5E1532DA4312}" srcOrd="0" destOrd="0" parTransId="{1EE4D67F-A50E-49F1-AF0A-E267A10A9FBC}" sibTransId="{12618B82-9D35-4256-9833-059F5E09CB5D}"/>
    <dgm:cxn modelId="{A26F7335-FB6F-496A-801A-5A5E93DB50C6}" srcId="{FE95D0F3-F6F8-4705-B830-BE0DB8AAA77B}" destId="{590BE7F3-F44E-4087-995E-EC6E11336AB4}" srcOrd="1" destOrd="0" parTransId="{BF486459-564B-4883-B20D-E3A6CF3F6822}" sibTransId="{BA7D248A-8605-46D0-A5B5-585910257D8F}"/>
    <dgm:cxn modelId="{F26EC33B-60B2-4BF7-87DE-36CFFC03403A}" srcId="{590BE7F3-F44E-4087-995E-EC6E11336AB4}" destId="{0900FFC9-6692-452C-AAF6-65CA442CC758}" srcOrd="1" destOrd="0" parTransId="{F7E0360F-399B-4469-B364-506CCE032A36}" sibTransId="{3756B336-5FEF-40BB-B2F5-21D76C9E29AD}"/>
    <dgm:cxn modelId="{A4E7D86A-35A0-4B2B-87C4-AE54A49813AC}" srcId="{1D6E6FEC-27A7-4D19-850C-18FEBDAAA405}" destId="{04084FCB-6F3D-4703-B3EF-FB9807E7F2D4}" srcOrd="1" destOrd="0" parTransId="{87ECF3A7-F726-41C4-BAB9-847CDF2A8D1D}" sibTransId="{A1802B02-616C-47E6-8AB4-97D6FD131D32}"/>
    <dgm:cxn modelId="{6E86586D-81DE-45F5-934C-2CE2565BF245}" srcId="{1D6E6FEC-27A7-4D19-850C-18FEBDAAA405}" destId="{7C884C62-B7AA-440C-BDC2-F21DFB6FF13B}" srcOrd="0" destOrd="0" parTransId="{087D16E1-69FF-4C5E-AD86-7834148A1805}" sibTransId="{9D101D10-95CF-4122-80C6-D293197328CD}"/>
    <dgm:cxn modelId="{7F8E2870-1ECF-6647-9CBA-9FCB321235C9}" type="presOf" srcId="{04084FCB-6F3D-4703-B3EF-FB9807E7F2D4}" destId="{3CBBA592-B6C6-AD46-BF72-C14E8F40DCA6}" srcOrd="0" destOrd="1" presId="urn:microsoft.com/office/officeart/2005/8/layout/hList1"/>
    <dgm:cxn modelId="{3932C874-6457-4742-B465-1A5E98B2D6CE}" type="presOf" srcId="{0900FFC9-6692-452C-AAF6-65CA442CC758}" destId="{419D5CA4-D522-A042-8979-A42C70EE6D52}" srcOrd="0" destOrd="1" presId="urn:microsoft.com/office/officeart/2005/8/layout/hList1"/>
    <dgm:cxn modelId="{F23A6D7B-7A63-0740-9642-9F86C2E50631}" type="presOf" srcId="{EDC1E984-997D-44D6-A789-E188DDC0F569}" destId="{04132E22-782A-DD47-A359-432640972C6A}" srcOrd="0" destOrd="1" presId="urn:microsoft.com/office/officeart/2005/8/layout/hList1"/>
    <dgm:cxn modelId="{969DE681-8D0B-9D45-9652-28D7A1CEF9D4}" type="presOf" srcId="{1A467541-A04A-419C-8D9B-666E77B3A905}" destId="{419D5CA4-D522-A042-8979-A42C70EE6D52}" srcOrd="0" destOrd="0" presId="urn:microsoft.com/office/officeart/2005/8/layout/hList1"/>
    <dgm:cxn modelId="{BF175688-20DD-724A-998F-0609C8EE0E6C}" type="presOf" srcId="{7C884C62-B7AA-440C-BDC2-F21DFB6FF13B}" destId="{3CBBA592-B6C6-AD46-BF72-C14E8F40DCA6}" srcOrd="0" destOrd="0" presId="urn:microsoft.com/office/officeart/2005/8/layout/hList1"/>
    <dgm:cxn modelId="{BFA8958C-C709-794D-A8A7-EC21611A532D}" type="presOf" srcId="{590BE7F3-F44E-4087-995E-EC6E11336AB4}" destId="{D151E721-4D96-284C-9881-A82BC757A12B}" srcOrd="0" destOrd="0" presId="urn:microsoft.com/office/officeart/2005/8/layout/hList1"/>
    <dgm:cxn modelId="{D8593491-9EE7-A04C-8D24-641DC6DE8536}" type="presOf" srcId="{1D6E6FEC-27A7-4D19-850C-18FEBDAAA405}" destId="{717FCE09-64CD-914F-9238-91DCBA6A4FA9}" srcOrd="0" destOrd="0" presId="urn:microsoft.com/office/officeart/2005/8/layout/hList1"/>
    <dgm:cxn modelId="{F87540BB-F3C1-483C-8887-2B5F62418172}" srcId="{FE95D0F3-F6F8-4705-B830-BE0DB8AAA77B}" destId="{1D6E6FEC-27A7-4D19-850C-18FEBDAAA405}" srcOrd="2" destOrd="0" parTransId="{02E00FB5-1FB4-4640-8FAB-945F782F6432}" sibTransId="{DDCD5F8D-3C29-43D7-9BDC-70D5B068E2BB}"/>
    <dgm:cxn modelId="{D30D79BC-BABD-074C-B802-E9BB9247DD03}" type="presOf" srcId="{3C6E8725-B26C-432C-9D88-5E1532DA4312}" destId="{0D198C5B-7C67-4042-9E9D-60E9FA7E870B}" srcOrd="0" destOrd="0" presId="urn:microsoft.com/office/officeart/2005/8/layout/hList1"/>
    <dgm:cxn modelId="{3E69F7CC-2424-4FF5-9185-AC72C3302E6F}" srcId="{3C6E8725-B26C-432C-9D88-5E1532DA4312}" destId="{628BA78E-4F0D-42A2-BE52-D13CA7DA3732}" srcOrd="0" destOrd="0" parTransId="{3AE05219-5072-42CE-B48F-B158B5CA940D}" sibTransId="{A056671D-3B4F-4149-9F9E-C78560AB623E}"/>
    <dgm:cxn modelId="{8F028FD0-43AE-495B-AB74-D612A042B668}" srcId="{3C6E8725-B26C-432C-9D88-5E1532DA4312}" destId="{EDC1E984-997D-44D6-A789-E188DDC0F569}" srcOrd="1" destOrd="0" parTransId="{3018AA6C-F2C9-4606-9AD4-C8080C22CD2A}" sibTransId="{33EF3BAD-CFD2-4696-AA7A-4434AC7F40A7}"/>
    <dgm:cxn modelId="{C63DC3D7-A172-4F91-AF64-42A204E0B982}" srcId="{590BE7F3-F44E-4087-995E-EC6E11336AB4}" destId="{1A467541-A04A-419C-8D9B-666E77B3A905}" srcOrd="0" destOrd="0" parTransId="{4F8484DB-FBE5-4EBA-BDFF-9AE61C657C97}" sibTransId="{08BDCFD0-606F-434E-BD90-416E40033155}"/>
    <dgm:cxn modelId="{1A1FECE7-0749-DF4D-B952-1C92DD96A585}" type="presOf" srcId="{628BA78E-4F0D-42A2-BE52-D13CA7DA3732}" destId="{04132E22-782A-DD47-A359-432640972C6A}" srcOrd="0" destOrd="0" presId="urn:microsoft.com/office/officeart/2005/8/layout/hList1"/>
    <dgm:cxn modelId="{4E1CDEF9-9A55-1D46-B5E3-010671D0EC93}" type="presOf" srcId="{FE95D0F3-F6F8-4705-B830-BE0DB8AAA77B}" destId="{0C018948-6B1A-5646-900C-FA1241B0973F}" srcOrd="0" destOrd="0" presId="urn:microsoft.com/office/officeart/2005/8/layout/hList1"/>
    <dgm:cxn modelId="{A24EC029-DC69-D842-81AF-EC0FAFB80352}" type="presParOf" srcId="{0C018948-6B1A-5646-900C-FA1241B0973F}" destId="{6520B23C-2360-E645-AB65-B0E3DA5AC91A}" srcOrd="0" destOrd="0" presId="urn:microsoft.com/office/officeart/2005/8/layout/hList1"/>
    <dgm:cxn modelId="{3DA0FAA3-2E31-9D49-9AD5-A5B7C35B378B}" type="presParOf" srcId="{6520B23C-2360-E645-AB65-B0E3DA5AC91A}" destId="{0D198C5B-7C67-4042-9E9D-60E9FA7E870B}" srcOrd="0" destOrd="0" presId="urn:microsoft.com/office/officeart/2005/8/layout/hList1"/>
    <dgm:cxn modelId="{FF935DFB-39ED-224E-920F-8B98C418059E}" type="presParOf" srcId="{6520B23C-2360-E645-AB65-B0E3DA5AC91A}" destId="{04132E22-782A-DD47-A359-432640972C6A}" srcOrd="1" destOrd="0" presId="urn:microsoft.com/office/officeart/2005/8/layout/hList1"/>
    <dgm:cxn modelId="{ABB7D40E-0E42-2245-96BD-D498C5F11C75}" type="presParOf" srcId="{0C018948-6B1A-5646-900C-FA1241B0973F}" destId="{61BCB8AD-5C6C-E343-87F8-EC40F0271457}" srcOrd="1" destOrd="0" presId="urn:microsoft.com/office/officeart/2005/8/layout/hList1"/>
    <dgm:cxn modelId="{E5666ECA-27CF-9840-ACBB-0362FFF2850D}" type="presParOf" srcId="{0C018948-6B1A-5646-900C-FA1241B0973F}" destId="{36CD217C-069C-D349-A8AF-8CC923FDFDEE}" srcOrd="2" destOrd="0" presId="urn:microsoft.com/office/officeart/2005/8/layout/hList1"/>
    <dgm:cxn modelId="{0D8544C1-B391-6041-B887-682BDBF7B2C9}" type="presParOf" srcId="{36CD217C-069C-D349-A8AF-8CC923FDFDEE}" destId="{D151E721-4D96-284C-9881-A82BC757A12B}" srcOrd="0" destOrd="0" presId="urn:microsoft.com/office/officeart/2005/8/layout/hList1"/>
    <dgm:cxn modelId="{4798B2F3-1556-AC49-BC6E-238B79DC0968}" type="presParOf" srcId="{36CD217C-069C-D349-A8AF-8CC923FDFDEE}" destId="{419D5CA4-D522-A042-8979-A42C70EE6D52}" srcOrd="1" destOrd="0" presId="urn:microsoft.com/office/officeart/2005/8/layout/hList1"/>
    <dgm:cxn modelId="{6AE3BC01-E7AA-A346-90EF-8ACEEF8BCF50}" type="presParOf" srcId="{0C018948-6B1A-5646-900C-FA1241B0973F}" destId="{A6FA16F9-7BFB-2945-AE75-B5BC3E10FAFA}" srcOrd="3" destOrd="0" presId="urn:microsoft.com/office/officeart/2005/8/layout/hList1"/>
    <dgm:cxn modelId="{93DFBD9D-B8CD-3B4C-86A9-1FD96836FB37}" type="presParOf" srcId="{0C018948-6B1A-5646-900C-FA1241B0973F}" destId="{1600413D-A09D-5C4F-A493-4C419107B7C0}" srcOrd="4" destOrd="0" presId="urn:microsoft.com/office/officeart/2005/8/layout/hList1"/>
    <dgm:cxn modelId="{BF2AF7CD-1A83-AD48-A7BC-4D71487CDB05}" type="presParOf" srcId="{1600413D-A09D-5C4F-A493-4C419107B7C0}" destId="{717FCE09-64CD-914F-9238-91DCBA6A4FA9}" srcOrd="0" destOrd="0" presId="urn:microsoft.com/office/officeart/2005/8/layout/hList1"/>
    <dgm:cxn modelId="{5D2FC0CF-A4EC-8E41-8C53-0C09E289FCC6}" type="presParOf" srcId="{1600413D-A09D-5C4F-A493-4C419107B7C0}" destId="{3CBBA592-B6C6-AD46-BF72-C14E8F40DC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969510-0158-45B1-AF7A-FC5D4F8A5B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70FDB-7C34-4822-90EC-255188B250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Structures</a:t>
          </a:r>
        </a:p>
      </dgm:t>
    </dgm:pt>
    <dgm:pt modelId="{DA77DF12-8454-40E5-8F8C-5E6984D7170F}" type="parTrans" cxnId="{E35E4EA1-76E6-494F-A264-AECA00D7158A}">
      <dgm:prSet/>
      <dgm:spPr/>
      <dgm:t>
        <a:bodyPr/>
        <a:lstStyle/>
        <a:p>
          <a:endParaRPr lang="en-US"/>
        </a:p>
      </dgm:t>
    </dgm:pt>
    <dgm:pt modelId="{2972C0BE-E005-4690-B318-3FC4FFD0AA61}" type="sibTrans" cxnId="{E35E4EA1-76E6-494F-A264-AECA00D7158A}">
      <dgm:prSet/>
      <dgm:spPr/>
      <dgm:t>
        <a:bodyPr/>
        <a:lstStyle/>
        <a:p>
          <a:endParaRPr lang="en-US"/>
        </a:p>
      </dgm:t>
    </dgm:pt>
    <dgm:pt modelId="{87137143-1522-49BB-B147-2ECA5E320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Chunks</a:t>
          </a:r>
        </a:p>
      </dgm:t>
    </dgm:pt>
    <dgm:pt modelId="{CEFB9EC3-FC1D-4B62-BE39-790428136693}" type="parTrans" cxnId="{CEC88E94-B7EE-4975-AC2D-A0A398F0EC18}">
      <dgm:prSet/>
      <dgm:spPr/>
      <dgm:t>
        <a:bodyPr/>
        <a:lstStyle/>
        <a:p>
          <a:endParaRPr lang="en-US"/>
        </a:p>
      </dgm:t>
    </dgm:pt>
    <dgm:pt modelId="{6AA0B545-D6B4-456D-AC6F-DC538B7F6098}" type="sibTrans" cxnId="{CEC88E94-B7EE-4975-AC2D-A0A398F0EC18}">
      <dgm:prSet/>
      <dgm:spPr/>
      <dgm:t>
        <a:bodyPr/>
        <a:lstStyle/>
        <a:p>
          <a:endParaRPr lang="en-US"/>
        </a:p>
      </dgm:t>
    </dgm:pt>
    <dgm:pt modelId="{0844263D-9306-4A60-A14B-961CE85D3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Bins</a:t>
          </a:r>
        </a:p>
      </dgm:t>
    </dgm:pt>
    <dgm:pt modelId="{AE87E168-978A-49D6-82E7-DD3251C698CE}" type="parTrans" cxnId="{5001A719-608E-4B9B-86B3-A61A4A3452F2}">
      <dgm:prSet/>
      <dgm:spPr/>
      <dgm:t>
        <a:bodyPr/>
        <a:lstStyle/>
        <a:p>
          <a:endParaRPr lang="en-US"/>
        </a:p>
      </dgm:t>
    </dgm:pt>
    <dgm:pt modelId="{0BBA163F-1156-4418-A71B-59DE372A9627}" type="sibTrans" cxnId="{5001A719-608E-4B9B-86B3-A61A4A3452F2}">
      <dgm:prSet/>
      <dgm:spPr/>
      <dgm:t>
        <a:bodyPr/>
        <a:lstStyle/>
        <a:p>
          <a:endParaRPr lang="en-US"/>
        </a:p>
      </dgm:t>
    </dgm:pt>
    <dgm:pt modelId="{3B155813-DEB4-4948-87C8-CDA5385516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Ordering</a:t>
          </a:r>
        </a:p>
      </dgm:t>
    </dgm:pt>
    <dgm:pt modelId="{5399B584-66FE-42B3-9CCF-842520B1CA50}" type="parTrans" cxnId="{D91CF38C-84D2-4C5E-B0B0-2862F783C41D}">
      <dgm:prSet/>
      <dgm:spPr/>
      <dgm:t>
        <a:bodyPr/>
        <a:lstStyle/>
        <a:p>
          <a:endParaRPr lang="en-US"/>
        </a:p>
      </dgm:t>
    </dgm:pt>
    <dgm:pt modelId="{70EE016F-5D0E-436A-947C-12525C0BA9F8}" type="sibTrans" cxnId="{D91CF38C-84D2-4C5E-B0B0-2862F783C41D}">
      <dgm:prSet/>
      <dgm:spPr/>
      <dgm:t>
        <a:bodyPr/>
        <a:lstStyle/>
        <a:p>
          <a:endParaRPr lang="en-US"/>
        </a:p>
      </dgm:t>
    </dgm:pt>
    <dgm:pt modelId="{B229B080-842A-451F-85B7-B3BF702B4439}" type="pres">
      <dgm:prSet presAssocID="{8F969510-0158-45B1-AF7A-FC5D4F8A5B10}" presName="root" presStyleCnt="0">
        <dgm:presLayoutVars>
          <dgm:dir/>
          <dgm:resizeHandles val="exact"/>
        </dgm:presLayoutVars>
      </dgm:prSet>
      <dgm:spPr/>
    </dgm:pt>
    <dgm:pt modelId="{A294D4F8-DF1D-4761-8FDD-AE433BB958D6}" type="pres">
      <dgm:prSet presAssocID="{45670FDB-7C34-4822-90EC-255188B250D4}" presName="compNode" presStyleCnt="0"/>
      <dgm:spPr/>
    </dgm:pt>
    <dgm:pt modelId="{D343D72A-7916-4803-88D1-45E607FEE349}" type="pres">
      <dgm:prSet presAssocID="{45670FDB-7C34-4822-90EC-255188B250D4}" presName="bgRect" presStyleLbl="bgShp" presStyleIdx="0" presStyleCnt="4"/>
      <dgm:spPr/>
    </dgm:pt>
    <dgm:pt modelId="{349E273C-9272-4099-8BBB-138DD646F528}" type="pres">
      <dgm:prSet presAssocID="{45670FDB-7C34-4822-90EC-255188B2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DA686-A3E7-4EA0-ABA8-B1C8717F6271}" type="pres">
      <dgm:prSet presAssocID="{45670FDB-7C34-4822-90EC-255188B250D4}" presName="spaceRect" presStyleCnt="0"/>
      <dgm:spPr/>
    </dgm:pt>
    <dgm:pt modelId="{7E639703-417D-4C9E-AD92-0DA66B01B86E}" type="pres">
      <dgm:prSet presAssocID="{45670FDB-7C34-4822-90EC-255188B250D4}" presName="parTx" presStyleLbl="revTx" presStyleIdx="0" presStyleCnt="4">
        <dgm:presLayoutVars>
          <dgm:chMax val="0"/>
          <dgm:chPref val="0"/>
        </dgm:presLayoutVars>
      </dgm:prSet>
      <dgm:spPr/>
    </dgm:pt>
    <dgm:pt modelId="{AB71EC0C-47D9-4BB7-AAB2-2AC6629F66CE}" type="pres">
      <dgm:prSet presAssocID="{2972C0BE-E005-4690-B318-3FC4FFD0AA61}" presName="sibTrans" presStyleCnt="0"/>
      <dgm:spPr/>
    </dgm:pt>
    <dgm:pt modelId="{A5CBE40E-C469-4206-BBB2-666E89E4163A}" type="pres">
      <dgm:prSet presAssocID="{87137143-1522-49BB-B147-2ECA5E32045E}" presName="compNode" presStyleCnt="0"/>
      <dgm:spPr/>
    </dgm:pt>
    <dgm:pt modelId="{C1C62557-2745-40CD-91C9-31D52BFF6629}" type="pres">
      <dgm:prSet presAssocID="{87137143-1522-49BB-B147-2ECA5E32045E}" presName="bgRect" presStyleLbl="bgShp" presStyleIdx="1" presStyleCnt="4"/>
      <dgm:spPr/>
    </dgm:pt>
    <dgm:pt modelId="{C705909D-E713-4A67-87EC-23D8CA542DC4}" type="pres">
      <dgm:prSet presAssocID="{87137143-1522-49BB-B147-2ECA5E320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82C458-B666-4732-8551-5577F5767EE8}" type="pres">
      <dgm:prSet presAssocID="{87137143-1522-49BB-B147-2ECA5E32045E}" presName="spaceRect" presStyleCnt="0"/>
      <dgm:spPr/>
    </dgm:pt>
    <dgm:pt modelId="{4F8CABE3-3F41-4DE0-84E7-CEB53E111E1F}" type="pres">
      <dgm:prSet presAssocID="{87137143-1522-49BB-B147-2ECA5E32045E}" presName="parTx" presStyleLbl="revTx" presStyleIdx="1" presStyleCnt="4">
        <dgm:presLayoutVars>
          <dgm:chMax val="0"/>
          <dgm:chPref val="0"/>
        </dgm:presLayoutVars>
      </dgm:prSet>
      <dgm:spPr/>
    </dgm:pt>
    <dgm:pt modelId="{D4416864-FD81-4877-9883-9D856E60C158}" type="pres">
      <dgm:prSet presAssocID="{6AA0B545-D6B4-456D-AC6F-DC538B7F6098}" presName="sibTrans" presStyleCnt="0"/>
      <dgm:spPr/>
    </dgm:pt>
    <dgm:pt modelId="{E25A3505-2784-4449-B6AE-23EDF263DE22}" type="pres">
      <dgm:prSet presAssocID="{0844263D-9306-4A60-A14B-961CE85D34C3}" presName="compNode" presStyleCnt="0"/>
      <dgm:spPr/>
    </dgm:pt>
    <dgm:pt modelId="{3FC01199-EB34-48C8-9C36-231C084E57CF}" type="pres">
      <dgm:prSet presAssocID="{0844263D-9306-4A60-A14B-961CE85D34C3}" presName="bgRect" presStyleLbl="bgShp" presStyleIdx="2" presStyleCnt="4"/>
      <dgm:spPr/>
    </dgm:pt>
    <dgm:pt modelId="{CA526196-9059-4630-A60E-0DBFD379A6A0}" type="pres">
      <dgm:prSet presAssocID="{0844263D-9306-4A60-A14B-961CE85D34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539A62E-1400-4A96-BB32-686C27CCAE61}" type="pres">
      <dgm:prSet presAssocID="{0844263D-9306-4A60-A14B-961CE85D34C3}" presName="spaceRect" presStyleCnt="0"/>
      <dgm:spPr/>
    </dgm:pt>
    <dgm:pt modelId="{04132E13-CF36-4F00-8288-9B621B52F01F}" type="pres">
      <dgm:prSet presAssocID="{0844263D-9306-4A60-A14B-961CE85D34C3}" presName="parTx" presStyleLbl="revTx" presStyleIdx="2" presStyleCnt="4">
        <dgm:presLayoutVars>
          <dgm:chMax val="0"/>
          <dgm:chPref val="0"/>
        </dgm:presLayoutVars>
      </dgm:prSet>
      <dgm:spPr/>
    </dgm:pt>
    <dgm:pt modelId="{85F16115-4649-49E7-BB44-B4D3FD50DFD2}" type="pres">
      <dgm:prSet presAssocID="{0BBA163F-1156-4418-A71B-59DE372A9627}" presName="sibTrans" presStyleCnt="0"/>
      <dgm:spPr/>
    </dgm:pt>
    <dgm:pt modelId="{E338BA89-CB75-4194-8DDC-7408567FAFCF}" type="pres">
      <dgm:prSet presAssocID="{3B155813-DEB4-4948-87C8-CDA53855160D}" presName="compNode" presStyleCnt="0"/>
      <dgm:spPr/>
    </dgm:pt>
    <dgm:pt modelId="{0C183ABC-5058-49F4-8C00-E6947478E670}" type="pres">
      <dgm:prSet presAssocID="{3B155813-DEB4-4948-87C8-CDA53855160D}" presName="bgRect" presStyleLbl="bgShp" presStyleIdx="3" presStyleCnt="4"/>
      <dgm:spPr/>
    </dgm:pt>
    <dgm:pt modelId="{B8109FEA-45A9-4CEE-A148-97603D3352EA}" type="pres">
      <dgm:prSet presAssocID="{3B155813-DEB4-4948-87C8-CDA5385516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35066D5-C271-4BA0-AEBC-2E750923AA12}" type="pres">
      <dgm:prSet presAssocID="{3B155813-DEB4-4948-87C8-CDA53855160D}" presName="spaceRect" presStyleCnt="0"/>
      <dgm:spPr/>
    </dgm:pt>
    <dgm:pt modelId="{24F480BE-9BFA-4CAE-87FB-E9B63E8AC429}" type="pres">
      <dgm:prSet presAssocID="{3B155813-DEB4-4948-87C8-CDA5385516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79C1006-D456-466B-B821-721EB9B768F4}" type="presOf" srcId="{45670FDB-7C34-4822-90EC-255188B250D4}" destId="{7E639703-417D-4C9E-AD92-0DA66B01B86E}" srcOrd="0" destOrd="0" presId="urn:microsoft.com/office/officeart/2018/2/layout/IconVerticalSolidList"/>
    <dgm:cxn modelId="{5001A719-608E-4B9B-86B3-A61A4A3452F2}" srcId="{8F969510-0158-45B1-AF7A-FC5D4F8A5B10}" destId="{0844263D-9306-4A60-A14B-961CE85D34C3}" srcOrd="2" destOrd="0" parTransId="{AE87E168-978A-49D6-82E7-DD3251C698CE}" sibTransId="{0BBA163F-1156-4418-A71B-59DE372A9627}"/>
    <dgm:cxn modelId="{23F7CD19-AE36-4E37-977D-C3C50E591732}" type="presOf" srcId="{87137143-1522-49BB-B147-2ECA5E32045E}" destId="{4F8CABE3-3F41-4DE0-84E7-CEB53E111E1F}" srcOrd="0" destOrd="0" presId="urn:microsoft.com/office/officeart/2018/2/layout/IconVerticalSolidList"/>
    <dgm:cxn modelId="{D91CF38C-84D2-4C5E-B0B0-2862F783C41D}" srcId="{8F969510-0158-45B1-AF7A-FC5D4F8A5B10}" destId="{3B155813-DEB4-4948-87C8-CDA53855160D}" srcOrd="3" destOrd="0" parTransId="{5399B584-66FE-42B3-9CCF-842520B1CA50}" sibTransId="{70EE016F-5D0E-436A-947C-12525C0BA9F8}"/>
    <dgm:cxn modelId="{2106FF8F-1954-4D00-BCFB-F722FF596751}" type="presOf" srcId="{0844263D-9306-4A60-A14B-961CE85D34C3}" destId="{04132E13-CF36-4F00-8288-9B621B52F01F}" srcOrd="0" destOrd="0" presId="urn:microsoft.com/office/officeart/2018/2/layout/IconVerticalSolidList"/>
    <dgm:cxn modelId="{CEC88E94-B7EE-4975-AC2D-A0A398F0EC18}" srcId="{8F969510-0158-45B1-AF7A-FC5D4F8A5B10}" destId="{87137143-1522-49BB-B147-2ECA5E32045E}" srcOrd="1" destOrd="0" parTransId="{CEFB9EC3-FC1D-4B62-BE39-790428136693}" sibTransId="{6AA0B545-D6B4-456D-AC6F-DC538B7F6098}"/>
    <dgm:cxn modelId="{E35E4EA1-76E6-494F-A264-AECA00D7158A}" srcId="{8F969510-0158-45B1-AF7A-FC5D4F8A5B10}" destId="{45670FDB-7C34-4822-90EC-255188B250D4}" srcOrd="0" destOrd="0" parTransId="{DA77DF12-8454-40E5-8F8C-5E6984D7170F}" sibTransId="{2972C0BE-E005-4690-B318-3FC4FFD0AA61}"/>
    <dgm:cxn modelId="{0B36FAAC-FBE9-497E-A085-A4C73860F668}" type="presOf" srcId="{8F969510-0158-45B1-AF7A-FC5D4F8A5B10}" destId="{B229B080-842A-451F-85B7-B3BF702B4439}" srcOrd="0" destOrd="0" presId="urn:microsoft.com/office/officeart/2018/2/layout/IconVerticalSolidList"/>
    <dgm:cxn modelId="{1B99FFF0-B393-4FAB-8E94-F59F94C978C5}" type="presOf" srcId="{3B155813-DEB4-4948-87C8-CDA53855160D}" destId="{24F480BE-9BFA-4CAE-87FB-E9B63E8AC429}" srcOrd="0" destOrd="0" presId="urn:microsoft.com/office/officeart/2018/2/layout/IconVerticalSolidList"/>
    <dgm:cxn modelId="{19EE1BAB-0547-4D0F-8B49-830143FA29B3}" type="presParOf" srcId="{B229B080-842A-451F-85B7-B3BF702B4439}" destId="{A294D4F8-DF1D-4761-8FDD-AE433BB958D6}" srcOrd="0" destOrd="0" presId="urn:microsoft.com/office/officeart/2018/2/layout/IconVerticalSolidList"/>
    <dgm:cxn modelId="{8A3CE940-BDC6-4BEC-A536-274F7EB44425}" type="presParOf" srcId="{A294D4F8-DF1D-4761-8FDD-AE433BB958D6}" destId="{D343D72A-7916-4803-88D1-45E607FEE349}" srcOrd="0" destOrd="0" presId="urn:microsoft.com/office/officeart/2018/2/layout/IconVerticalSolidList"/>
    <dgm:cxn modelId="{CCAD9AEF-65E8-4D29-8AC3-250A8C802066}" type="presParOf" srcId="{A294D4F8-DF1D-4761-8FDD-AE433BB958D6}" destId="{349E273C-9272-4099-8BBB-138DD646F528}" srcOrd="1" destOrd="0" presId="urn:microsoft.com/office/officeart/2018/2/layout/IconVerticalSolidList"/>
    <dgm:cxn modelId="{870193A6-E6A7-47A2-897A-57D71E0C42DD}" type="presParOf" srcId="{A294D4F8-DF1D-4761-8FDD-AE433BB958D6}" destId="{D26DA686-A3E7-4EA0-ABA8-B1C8717F6271}" srcOrd="2" destOrd="0" presId="urn:microsoft.com/office/officeart/2018/2/layout/IconVerticalSolidList"/>
    <dgm:cxn modelId="{7AE5DE9D-8F97-4C7F-91E7-EB533BB25485}" type="presParOf" srcId="{A294D4F8-DF1D-4761-8FDD-AE433BB958D6}" destId="{7E639703-417D-4C9E-AD92-0DA66B01B86E}" srcOrd="3" destOrd="0" presId="urn:microsoft.com/office/officeart/2018/2/layout/IconVerticalSolidList"/>
    <dgm:cxn modelId="{9F040EDD-12CC-4865-8A87-302B75151D5B}" type="presParOf" srcId="{B229B080-842A-451F-85B7-B3BF702B4439}" destId="{AB71EC0C-47D9-4BB7-AAB2-2AC6629F66CE}" srcOrd="1" destOrd="0" presId="urn:microsoft.com/office/officeart/2018/2/layout/IconVerticalSolidList"/>
    <dgm:cxn modelId="{DF19D85C-D5EA-4706-A752-2324FE3B68D1}" type="presParOf" srcId="{B229B080-842A-451F-85B7-B3BF702B4439}" destId="{A5CBE40E-C469-4206-BBB2-666E89E4163A}" srcOrd="2" destOrd="0" presId="urn:microsoft.com/office/officeart/2018/2/layout/IconVerticalSolidList"/>
    <dgm:cxn modelId="{C52FFD5E-52A4-429C-80ED-39224CA0CDE5}" type="presParOf" srcId="{A5CBE40E-C469-4206-BBB2-666E89E4163A}" destId="{C1C62557-2745-40CD-91C9-31D52BFF6629}" srcOrd="0" destOrd="0" presId="urn:microsoft.com/office/officeart/2018/2/layout/IconVerticalSolidList"/>
    <dgm:cxn modelId="{21580478-C9C5-488C-9156-1FA7E6308A32}" type="presParOf" srcId="{A5CBE40E-C469-4206-BBB2-666E89E4163A}" destId="{C705909D-E713-4A67-87EC-23D8CA542DC4}" srcOrd="1" destOrd="0" presId="urn:microsoft.com/office/officeart/2018/2/layout/IconVerticalSolidList"/>
    <dgm:cxn modelId="{349D3096-3A65-46A6-A067-30B9C10F5638}" type="presParOf" srcId="{A5CBE40E-C469-4206-BBB2-666E89E4163A}" destId="{1382C458-B666-4732-8551-5577F5767EE8}" srcOrd="2" destOrd="0" presId="urn:microsoft.com/office/officeart/2018/2/layout/IconVerticalSolidList"/>
    <dgm:cxn modelId="{A03EF1A8-9845-4BD9-AFD1-1031B5DAFE92}" type="presParOf" srcId="{A5CBE40E-C469-4206-BBB2-666E89E4163A}" destId="{4F8CABE3-3F41-4DE0-84E7-CEB53E111E1F}" srcOrd="3" destOrd="0" presId="urn:microsoft.com/office/officeart/2018/2/layout/IconVerticalSolidList"/>
    <dgm:cxn modelId="{DD0785E2-8A93-4E50-A301-E174ED2871FE}" type="presParOf" srcId="{B229B080-842A-451F-85B7-B3BF702B4439}" destId="{D4416864-FD81-4877-9883-9D856E60C158}" srcOrd="3" destOrd="0" presId="urn:microsoft.com/office/officeart/2018/2/layout/IconVerticalSolidList"/>
    <dgm:cxn modelId="{30CD2A50-75BD-4A75-9C98-02CFB431A34D}" type="presParOf" srcId="{B229B080-842A-451F-85B7-B3BF702B4439}" destId="{E25A3505-2784-4449-B6AE-23EDF263DE22}" srcOrd="4" destOrd="0" presId="urn:microsoft.com/office/officeart/2018/2/layout/IconVerticalSolidList"/>
    <dgm:cxn modelId="{FC21786B-B5C8-48DE-AE92-E119C760964C}" type="presParOf" srcId="{E25A3505-2784-4449-B6AE-23EDF263DE22}" destId="{3FC01199-EB34-48C8-9C36-231C084E57CF}" srcOrd="0" destOrd="0" presId="urn:microsoft.com/office/officeart/2018/2/layout/IconVerticalSolidList"/>
    <dgm:cxn modelId="{241F8ACB-A126-418F-82C1-1E7428C680C9}" type="presParOf" srcId="{E25A3505-2784-4449-B6AE-23EDF263DE22}" destId="{CA526196-9059-4630-A60E-0DBFD379A6A0}" srcOrd="1" destOrd="0" presId="urn:microsoft.com/office/officeart/2018/2/layout/IconVerticalSolidList"/>
    <dgm:cxn modelId="{40E46BCE-5769-451E-96CC-700FCD8D8B03}" type="presParOf" srcId="{E25A3505-2784-4449-B6AE-23EDF263DE22}" destId="{1539A62E-1400-4A96-BB32-686C27CCAE61}" srcOrd="2" destOrd="0" presId="urn:microsoft.com/office/officeart/2018/2/layout/IconVerticalSolidList"/>
    <dgm:cxn modelId="{67A62955-15C8-4391-985D-9BA1C23D1178}" type="presParOf" srcId="{E25A3505-2784-4449-B6AE-23EDF263DE22}" destId="{04132E13-CF36-4F00-8288-9B621B52F01F}" srcOrd="3" destOrd="0" presId="urn:microsoft.com/office/officeart/2018/2/layout/IconVerticalSolidList"/>
    <dgm:cxn modelId="{380A3301-08C8-4549-9D4D-8C07E9A9D4D6}" type="presParOf" srcId="{B229B080-842A-451F-85B7-B3BF702B4439}" destId="{85F16115-4649-49E7-BB44-B4D3FD50DFD2}" srcOrd="5" destOrd="0" presId="urn:microsoft.com/office/officeart/2018/2/layout/IconVerticalSolidList"/>
    <dgm:cxn modelId="{3F1A043C-364C-43C0-B969-7FAF3F9F3B68}" type="presParOf" srcId="{B229B080-842A-451F-85B7-B3BF702B4439}" destId="{E338BA89-CB75-4194-8DDC-7408567FAFCF}" srcOrd="6" destOrd="0" presId="urn:microsoft.com/office/officeart/2018/2/layout/IconVerticalSolidList"/>
    <dgm:cxn modelId="{7FD1E621-2DA0-458F-8A4C-E0F5A489B09E}" type="presParOf" srcId="{E338BA89-CB75-4194-8DDC-7408567FAFCF}" destId="{0C183ABC-5058-49F4-8C00-E6947478E670}" srcOrd="0" destOrd="0" presId="urn:microsoft.com/office/officeart/2018/2/layout/IconVerticalSolidList"/>
    <dgm:cxn modelId="{FB6D5F65-56CA-424D-84EC-A365A9F38A9F}" type="presParOf" srcId="{E338BA89-CB75-4194-8DDC-7408567FAFCF}" destId="{B8109FEA-45A9-4CEE-A148-97603D3352EA}" srcOrd="1" destOrd="0" presId="urn:microsoft.com/office/officeart/2018/2/layout/IconVerticalSolidList"/>
    <dgm:cxn modelId="{110372A5-F595-46DF-9423-039503881BE0}" type="presParOf" srcId="{E338BA89-CB75-4194-8DDC-7408567FAFCF}" destId="{035066D5-C271-4BA0-AEBC-2E750923AA12}" srcOrd="2" destOrd="0" presId="urn:microsoft.com/office/officeart/2018/2/layout/IconVerticalSolidList"/>
    <dgm:cxn modelId="{68785988-535B-4B66-B590-7D0F2ED182BF}" type="presParOf" srcId="{E338BA89-CB75-4194-8DDC-7408567FAFCF}" destId="{24F480BE-9BFA-4CAE-87FB-E9B63E8AC4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42A9FD-7DEE-4E02-B9E0-C1651183A1E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1F30DD5-B82D-401B-98D1-2C87F87C6DA7}">
      <dgm:prSet/>
      <dgm:spPr/>
      <dgm:t>
        <a:bodyPr/>
        <a:lstStyle/>
        <a:p>
          <a:pPr>
            <a:defRPr cap="all"/>
          </a:pPr>
          <a:r>
            <a:rPr lang="en-US"/>
            <a:t>Chunks</a:t>
          </a:r>
        </a:p>
      </dgm:t>
    </dgm:pt>
    <dgm:pt modelId="{4BFA036F-8405-4031-A993-D4E993C962F7}" type="parTrans" cxnId="{6F71E4EF-F8C9-4849-BA10-EBEEE0B3CD6C}">
      <dgm:prSet/>
      <dgm:spPr/>
      <dgm:t>
        <a:bodyPr/>
        <a:lstStyle/>
        <a:p>
          <a:endParaRPr lang="en-US"/>
        </a:p>
      </dgm:t>
    </dgm:pt>
    <dgm:pt modelId="{B38B9D4F-693E-498A-811A-E0400CF4244C}" type="sibTrans" cxnId="{6F71E4EF-F8C9-4849-BA10-EBEEE0B3CD6C}">
      <dgm:prSet/>
      <dgm:spPr/>
      <dgm:t>
        <a:bodyPr/>
        <a:lstStyle/>
        <a:p>
          <a:endParaRPr lang="en-US"/>
        </a:p>
      </dgm:t>
    </dgm:pt>
    <dgm:pt modelId="{956F6F1E-F3B4-4620-B20B-597F99CD2D47}">
      <dgm:prSet/>
      <dgm:spPr/>
      <dgm:t>
        <a:bodyPr/>
        <a:lstStyle/>
        <a:p>
          <a:pPr>
            <a:defRPr cap="all"/>
          </a:pPr>
          <a:r>
            <a:rPr lang="en-US"/>
            <a:t>Bins</a:t>
          </a:r>
        </a:p>
      </dgm:t>
    </dgm:pt>
    <dgm:pt modelId="{5BFCB757-EC54-437D-B652-CCE772F030BF}" type="parTrans" cxnId="{582CA346-DA62-4C50-9B3A-622DA436CEB1}">
      <dgm:prSet/>
      <dgm:spPr/>
      <dgm:t>
        <a:bodyPr/>
        <a:lstStyle/>
        <a:p>
          <a:endParaRPr lang="en-US"/>
        </a:p>
      </dgm:t>
    </dgm:pt>
    <dgm:pt modelId="{CAD65D22-9817-46D3-9667-AA49F27203EC}" type="sibTrans" cxnId="{582CA346-DA62-4C50-9B3A-622DA436CEB1}">
      <dgm:prSet/>
      <dgm:spPr/>
      <dgm:t>
        <a:bodyPr/>
        <a:lstStyle/>
        <a:p>
          <a:endParaRPr lang="en-US"/>
        </a:p>
      </dgm:t>
    </dgm:pt>
    <dgm:pt modelId="{B7363E2F-3918-4E72-B240-4C5CC99B186E}">
      <dgm:prSet/>
      <dgm:spPr/>
      <dgm:t>
        <a:bodyPr/>
        <a:lstStyle/>
        <a:p>
          <a:pPr>
            <a:defRPr cap="all"/>
          </a:pPr>
          <a:r>
            <a:rPr lang="en-US"/>
            <a:t>Arenas</a:t>
          </a:r>
        </a:p>
      </dgm:t>
    </dgm:pt>
    <dgm:pt modelId="{F6E8C8BB-70CC-47E4-868F-CAAF3DC00F23}" type="parTrans" cxnId="{FCEC9CB3-EBAC-40AA-92C1-1BFAAFE654CB}">
      <dgm:prSet/>
      <dgm:spPr/>
      <dgm:t>
        <a:bodyPr/>
        <a:lstStyle/>
        <a:p>
          <a:endParaRPr lang="en-US"/>
        </a:p>
      </dgm:t>
    </dgm:pt>
    <dgm:pt modelId="{DD4873F4-FF40-4FF5-BD37-C8F1172F1F4A}" type="sibTrans" cxnId="{FCEC9CB3-EBAC-40AA-92C1-1BFAAFE654CB}">
      <dgm:prSet/>
      <dgm:spPr/>
      <dgm:t>
        <a:bodyPr/>
        <a:lstStyle/>
        <a:p>
          <a:endParaRPr lang="en-US"/>
        </a:p>
      </dgm:t>
    </dgm:pt>
    <dgm:pt modelId="{CFEF76B1-C6D4-48E5-BA0D-32F27FDDF02F}" type="pres">
      <dgm:prSet presAssocID="{6342A9FD-7DEE-4E02-B9E0-C1651183A1EF}" presName="root" presStyleCnt="0">
        <dgm:presLayoutVars>
          <dgm:dir/>
          <dgm:resizeHandles val="exact"/>
        </dgm:presLayoutVars>
      </dgm:prSet>
      <dgm:spPr/>
    </dgm:pt>
    <dgm:pt modelId="{785C0A22-A941-456E-A397-D2BEAC50F4CA}" type="pres">
      <dgm:prSet presAssocID="{21F30DD5-B82D-401B-98D1-2C87F87C6DA7}" presName="compNode" presStyleCnt="0"/>
      <dgm:spPr/>
    </dgm:pt>
    <dgm:pt modelId="{F586B7E0-6984-4F34-9EC6-6AC7FEC00734}" type="pres">
      <dgm:prSet presAssocID="{21F30DD5-B82D-401B-98D1-2C87F87C6DA7}" presName="iconBgRect" presStyleLbl="bgShp" presStyleIdx="0" presStyleCnt="3"/>
      <dgm:spPr/>
    </dgm:pt>
    <dgm:pt modelId="{58D716C0-BDFD-4C79-88BB-200843BAF8CA}" type="pres">
      <dgm:prSet presAssocID="{21F30DD5-B82D-401B-98D1-2C87F87C6D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ED7F1A3-7302-4561-BCDC-DFF3DACD5552}" type="pres">
      <dgm:prSet presAssocID="{21F30DD5-B82D-401B-98D1-2C87F87C6DA7}" presName="spaceRect" presStyleCnt="0"/>
      <dgm:spPr/>
    </dgm:pt>
    <dgm:pt modelId="{4F7FC133-A042-43EF-B6C1-22022CAD6CE8}" type="pres">
      <dgm:prSet presAssocID="{21F30DD5-B82D-401B-98D1-2C87F87C6DA7}" presName="textRect" presStyleLbl="revTx" presStyleIdx="0" presStyleCnt="3">
        <dgm:presLayoutVars>
          <dgm:chMax val="1"/>
          <dgm:chPref val="1"/>
        </dgm:presLayoutVars>
      </dgm:prSet>
      <dgm:spPr/>
    </dgm:pt>
    <dgm:pt modelId="{5B599195-57BA-44A3-869B-DF46F1814B85}" type="pres">
      <dgm:prSet presAssocID="{B38B9D4F-693E-498A-811A-E0400CF4244C}" presName="sibTrans" presStyleCnt="0"/>
      <dgm:spPr/>
    </dgm:pt>
    <dgm:pt modelId="{26969471-4A71-47B4-8D26-D38B49B02CB2}" type="pres">
      <dgm:prSet presAssocID="{956F6F1E-F3B4-4620-B20B-597F99CD2D47}" presName="compNode" presStyleCnt="0"/>
      <dgm:spPr/>
    </dgm:pt>
    <dgm:pt modelId="{975C83D9-9A16-4480-9DC4-F197679CDCED}" type="pres">
      <dgm:prSet presAssocID="{956F6F1E-F3B4-4620-B20B-597F99CD2D47}" presName="iconBgRect" presStyleLbl="bgShp" presStyleIdx="1" presStyleCnt="3"/>
      <dgm:spPr/>
    </dgm:pt>
    <dgm:pt modelId="{D7967D3A-11A7-4DF8-94A9-6D14E6933A9C}" type="pres">
      <dgm:prSet presAssocID="{956F6F1E-F3B4-4620-B20B-597F99CD2D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CAA6E7C-AFD8-4B79-8001-868FF3423946}" type="pres">
      <dgm:prSet presAssocID="{956F6F1E-F3B4-4620-B20B-597F99CD2D47}" presName="spaceRect" presStyleCnt="0"/>
      <dgm:spPr/>
    </dgm:pt>
    <dgm:pt modelId="{A64623BB-4579-49A9-843C-110449460A33}" type="pres">
      <dgm:prSet presAssocID="{956F6F1E-F3B4-4620-B20B-597F99CD2D47}" presName="textRect" presStyleLbl="revTx" presStyleIdx="1" presStyleCnt="3">
        <dgm:presLayoutVars>
          <dgm:chMax val="1"/>
          <dgm:chPref val="1"/>
        </dgm:presLayoutVars>
      </dgm:prSet>
      <dgm:spPr/>
    </dgm:pt>
    <dgm:pt modelId="{FB83106C-1E84-4C0A-8B7F-84A592CB45BA}" type="pres">
      <dgm:prSet presAssocID="{CAD65D22-9817-46D3-9667-AA49F27203EC}" presName="sibTrans" presStyleCnt="0"/>
      <dgm:spPr/>
    </dgm:pt>
    <dgm:pt modelId="{673E68AE-D1D8-4704-825C-B206F5EF2727}" type="pres">
      <dgm:prSet presAssocID="{B7363E2F-3918-4E72-B240-4C5CC99B186E}" presName="compNode" presStyleCnt="0"/>
      <dgm:spPr/>
    </dgm:pt>
    <dgm:pt modelId="{09DF124B-EB5C-4C9A-830C-921BF3C6E79A}" type="pres">
      <dgm:prSet presAssocID="{B7363E2F-3918-4E72-B240-4C5CC99B186E}" presName="iconBgRect" presStyleLbl="bgShp" presStyleIdx="2" presStyleCnt="3"/>
      <dgm:spPr/>
    </dgm:pt>
    <dgm:pt modelId="{0EF06D69-59F6-4DF0-BC8F-946202FE16DD}" type="pres">
      <dgm:prSet presAssocID="{B7363E2F-3918-4E72-B240-4C5CC99B18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llercoasterUp1"/>
        </a:ext>
      </dgm:extLst>
    </dgm:pt>
    <dgm:pt modelId="{B4EF17A4-7CCA-4298-B201-37440BD2A2A3}" type="pres">
      <dgm:prSet presAssocID="{B7363E2F-3918-4E72-B240-4C5CC99B186E}" presName="spaceRect" presStyleCnt="0"/>
      <dgm:spPr/>
    </dgm:pt>
    <dgm:pt modelId="{2C09DBAC-01B9-445D-979D-DCD36EBC03ED}" type="pres">
      <dgm:prSet presAssocID="{B7363E2F-3918-4E72-B240-4C5CC99B18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A81319-0602-4C4B-9F59-CAE596D12A01}" type="presOf" srcId="{B7363E2F-3918-4E72-B240-4C5CC99B186E}" destId="{2C09DBAC-01B9-445D-979D-DCD36EBC03ED}" srcOrd="0" destOrd="0" presId="urn:microsoft.com/office/officeart/2018/5/layout/IconCircleLabelList"/>
    <dgm:cxn modelId="{AA8D1A2A-089C-4649-A7EA-CAF89D0A0D5C}" type="presOf" srcId="{21F30DD5-B82D-401B-98D1-2C87F87C6DA7}" destId="{4F7FC133-A042-43EF-B6C1-22022CAD6CE8}" srcOrd="0" destOrd="0" presId="urn:microsoft.com/office/officeart/2018/5/layout/IconCircleLabelList"/>
    <dgm:cxn modelId="{582CA346-DA62-4C50-9B3A-622DA436CEB1}" srcId="{6342A9FD-7DEE-4E02-B9E0-C1651183A1EF}" destId="{956F6F1E-F3B4-4620-B20B-597F99CD2D47}" srcOrd="1" destOrd="0" parTransId="{5BFCB757-EC54-437D-B652-CCE772F030BF}" sibTransId="{CAD65D22-9817-46D3-9667-AA49F27203EC}"/>
    <dgm:cxn modelId="{7219A656-DF06-4041-92C2-3D7A69DA4739}" type="presOf" srcId="{6342A9FD-7DEE-4E02-B9E0-C1651183A1EF}" destId="{CFEF76B1-C6D4-48E5-BA0D-32F27FDDF02F}" srcOrd="0" destOrd="0" presId="urn:microsoft.com/office/officeart/2018/5/layout/IconCircleLabelList"/>
    <dgm:cxn modelId="{2441267F-092D-419D-BBDE-19123C4828E3}" type="presOf" srcId="{956F6F1E-F3B4-4620-B20B-597F99CD2D47}" destId="{A64623BB-4579-49A9-843C-110449460A33}" srcOrd="0" destOrd="0" presId="urn:microsoft.com/office/officeart/2018/5/layout/IconCircleLabelList"/>
    <dgm:cxn modelId="{FCEC9CB3-EBAC-40AA-92C1-1BFAAFE654CB}" srcId="{6342A9FD-7DEE-4E02-B9E0-C1651183A1EF}" destId="{B7363E2F-3918-4E72-B240-4C5CC99B186E}" srcOrd="2" destOrd="0" parTransId="{F6E8C8BB-70CC-47E4-868F-CAAF3DC00F23}" sibTransId="{DD4873F4-FF40-4FF5-BD37-C8F1172F1F4A}"/>
    <dgm:cxn modelId="{6F71E4EF-F8C9-4849-BA10-EBEEE0B3CD6C}" srcId="{6342A9FD-7DEE-4E02-B9E0-C1651183A1EF}" destId="{21F30DD5-B82D-401B-98D1-2C87F87C6DA7}" srcOrd="0" destOrd="0" parTransId="{4BFA036F-8405-4031-A993-D4E993C962F7}" sibTransId="{B38B9D4F-693E-498A-811A-E0400CF4244C}"/>
    <dgm:cxn modelId="{79C831C4-7AD7-4A21-BF23-B401C480F525}" type="presParOf" srcId="{CFEF76B1-C6D4-48E5-BA0D-32F27FDDF02F}" destId="{785C0A22-A941-456E-A397-D2BEAC50F4CA}" srcOrd="0" destOrd="0" presId="urn:microsoft.com/office/officeart/2018/5/layout/IconCircleLabelList"/>
    <dgm:cxn modelId="{2D4C7D3B-F2BE-4BD9-B876-97D80D6F508A}" type="presParOf" srcId="{785C0A22-A941-456E-A397-D2BEAC50F4CA}" destId="{F586B7E0-6984-4F34-9EC6-6AC7FEC00734}" srcOrd="0" destOrd="0" presId="urn:microsoft.com/office/officeart/2018/5/layout/IconCircleLabelList"/>
    <dgm:cxn modelId="{4D3B058C-4F90-4699-9A3B-FDE5CC6D1D1B}" type="presParOf" srcId="{785C0A22-A941-456E-A397-D2BEAC50F4CA}" destId="{58D716C0-BDFD-4C79-88BB-200843BAF8CA}" srcOrd="1" destOrd="0" presId="urn:microsoft.com/office/officeart/2018/5/layout/IconCircleLabelList"/>
    <dgm:cxn modelId="{8078ED6E-361C-4D80-B57A-A7996AD9BD17}" type="presParOf" srcId="{785C0A22-A941-456E-A397-D2BEAC50F4CA}" destId="{3ED7F1A3-7302-4561-BCDC-DFF3DACD5552}" srcOrd="2" destOrd="0" presId="urn:microsoft.com/office/officeart/2018/5/layout/IconCircleLabelList"/>
    <dgm:cxn modelId="{7B10E09D-FE0B-4DC7-A139-3856BB2E0889}" type="presParOf" srcId="{785C0A22-A941-456E-A397-D2BEAC50F4CA}" destId="{4F7FC133-A042-43EF-B6C1-22022CAD6CE8}" srcOrd="3" destOrd="0" presId="urn:microsoft.com/office/officeart/2018/5/layout/IconCircleLabelList"/>
    <dgm:cxn modelId="{5953788E-05FF-486D-B5D0-D6390452B44E}" type="presParOf" srcId="{CFEF76B1-C6D4-48E5-BA0D-32F27FDDF02F}" destId="{5B599195-57BA-44A3-869B-DF46F1814B85}" srcOrd="1" destOrd="0" presId="urn:microsoft.com/office/officeart/2018/5/layout/IconCircleLabelList"/>
    <dgm:cxn modelId="{186CFD4C-19D2-4B19-B422-D55B422FBAAD}" type="presParOf" srcId="{CFEF76B1-C6D4-48E5-BA0D-32F27FDDF02F}" destId="{26969471-4A71-47B4-8D26-D38B49B02CB2}" srcOrd="2" destOrd="0" presId="urn:microsoft.com/office/officeart/2018/5/layout/IconCircleLabelList"/>
    <dgm:cxn modelId="{E9CA7C81-B827-44F6-8A39-6F099E0708F5}" type="presParOf" srcId="{26969471-4A71-47B4-8D26-D38B49B02CB2}" destId="{975C83D9-9A16-4480-9DC4-F197679CDCED}" srcOrd="0" destOrd="0" presId="urn:microsoft.com/office/officeart/2018/5/layout/IconCircleLabelList"/>
    <dgm:cxn modelId="{90B993CC-9445-4CDE-92D0-12B48A807B84}" type="presParOf" srcId="{26969471-4A71-47B4-8D26-D38B49B02CB2}" destId="{D7967D3A-11A7-4DF8-94A9-6D14E6933A9C}" srcOrd="1" destOrd="0" presId="urn:microsoft.com/office/officeart/2018/5/layout/IconCircleLabelList"/>
    <dgm:cxn modelId="{E17D8ACF-F554-4E74-9F75-D737E503F235}" type="presParOf" srcId="{26969471-4A71-47B4-8D26-D38B49B02CB2}" destId="{3CAA6E7C-AFD8-4B79-8001-868FF3423946}" srcOrd="2" destOrd="0" presId="urn:microsoft.com/office/officeart/2018/5/layout/IconCircleLabelList"/>
    <dgm:cxn modelId="{33F0C4CB-EEF9-4CD5-8A28-17B32F657F65}" type="presParOf" srcId="{26969471-4A71-47B4-8D26-D38B49B02CB2}" destId="{A64623BB-4579-49A9-843C-110449460A33}" srcOrd="3" destOrd="0" presId="urn:microsoft.com/office/officeart/2018/5/layout/IconCircleLabelList"/>
    <dgm:cxn modelId="{9DB20D4B-85C1-424B-A144-D66002FBDE18}" type="presParOf" srcId="{CFEF76B1-C6D4-48E5-BA0D-32F27FDDF02F}" destId="{FB83106C-1E84-4C0A-8B7F-84A592CB45BA}" srcOrd="3" destOrd="0" presId="urn:microsoft.com/office/officeart/2018/5/layout/IconCircleLabelList"/>
    <dgm:cxn modelId="{1BED649E-C7A2-4D32-96E0-72ED270144BD}" type="presParOf" srcId="{CFEF76B1-C6D4-48E5-BA0D-32F27FDDF02F}" destId="{673E68AE-D1D8-4704-825C-B206F5EF2727}" srcOrd="4" destOrd="0" presId="urn:microsoft.com/office/officeart/2018/5/layout/IconCircleLabelList"/>
    <dgm:cxn modelId="{1E9369E5-97DC-4E02-B51E-CF94FACB2186}" type="presParOf" srcId="{673E68AE-D1D8-4704-825C-B206F5EF2727}" destId="{09DF124B-EB5C-4C9A-830C-921BF3C6E79A}" srcOrd="0" destOrd="0" presId="urn:microsoft.com/office/officeart/2018/5/layout/IconCircleLabelList"/>
    <dgm:cxn modelId="{4938C145-E6BF-4051-918E-5D68AFFFDC24}" type="presParOf" srcId="{673E68AE-D1D8-4704-825C-B206F5EF2727}" destId="{0EF06D69-59F6-4DF0-BC8F-946202FE16DD}" srcOrd="1" destOrd="0" presId="urn:microsoft.com/office/officeart/2018/5/layout/IconCircleLabelList"/>
    <dgm:cxn modelId="{1733118E-D2AD-400F-B137-F591F77EC29C}" type="presParOf" srcId="{673E68AE-D1D8-4704-825C-B206F5EF2727}" destId="{B4EF17A4-7CCA-4298-B201-37440BD2A2A3}" srcOrd="2" destOrd="0" presId="urn:microsoft.com/office/officeart/2018/5/layout/IconCircleLabelList"/>
    <dgm:cxn modelId="{BAD6EA96-90E8-4CDE-916E-29304C7DEB73}" type="presParOf" srcId="{673E68AE-D1D8-4704-825C-B206F5EF2727}" destId="{2C09DBAC-01B9-445D-979D-DCD36EBC03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prev_size</a:t>
          </a:r>
          <a:r>
            <a:rPr lang="en-US"/>
            <a:t> used for? 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/>
            <a:t>What is the </a:t>
          </a:r>
          <a:r>
            <a:rPr lang="en-US" i="1"/>
            <a:t>size</a:t>
          </a:r>
          <a:r>
            <a:rPr lang="en-US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1D0AC-4AA9-E14D-ACA9-55AE9174EE7D}" type="pres">
      <dgm:prSet presAssocID="{30FCD36C-C4A5-41AE-9556-BE90BB887610}" presName="spacer" presStyleCnt="0"/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D98283-F240-0243-809A-DD3E764277C0}" type="pres">
      <dgm:prSet presAssocID="{57451009-7126-44A9-AA99-723967FC23C4}" presName="spacer" presStyleCnt="0"/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323FA559-2953-504F-A54D-F2D914FB2F87}" type="presParOf" srcId="{95A51B07-376F-B341-913A-8BD4971B18AB}" destId="{E1C1D0AC-4AA9-E14D-ACA9-55AE9174EE7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4C598AB7-6CF2-E84F-976B-363CD56BA835}" type="presParOf" srcId="{95A51B07-376F-B341-913A-8BD4971B18AB}" destId="{AAD98283-F240-0243-809A-DD3E764277C0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172FCE-A4A1-4019-9EAD-940F49C0AF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CFDEA-753D-453C-A6C0-4177D27289B4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prev_size</a:t>
          </a:r>
          <a:r>
            <a:rPr lang="en-US" dirty="0"/>
            <a:t> used for?</a:t>
          </a:r>
        </a:p>
      </dgm:t>
    </dgm:pt>
    <dgm:pt modelId="{BDFCC1FE-3A0D-410C-B5B5-B1AB8A65BE79}" type="parTrans" cxnId="{AAA9EE2E-17D6-417E-9606-C0BEFAAE7B4E}">
      <dgm:prSet/>
      <dgm:spPr/>
      <dgm:t>
        <a:bodyPr/>
        <a:lstStyle/>
        <a:p>
          <a:endParaRPr lang="en-US"/>
        </a:p>
      </dgm:t>
    </dgm:pt>
    <dgm:pt modelId="{30FCD36C-C4A5-41AE-9556-BE90BB887610}" type="sibTrans" cxnId="{AAA9EE2E-17D6-417E-9606-C0BEFAAE7B4E}">
      <dgm:prSet/>
      <dgm:spPr/>
      <dgm:t>
        <a:bodyPr/>
        <a:lstStyle/>
        <a:p>
          <a:endParaRPr lang="en-US"/>
        </a:p>
      </dgm:t>
    </dgm:pt>
    <dgm:pt modelId="{0FB51FE7-6B11-4018-8F26-F0E2D62D0C69}">
      <dgm:prSet/>
      <dgm:spPr/>
      <dgm:t>
        <a:bodyPr/>
        <a:lstStyle/>
        <a:p>
          <a:r>
            <a:rPr lang="en-US" dirty="0"/>
            <a:t>What is the </a:t>
          </a:r>
          <a:r>
            <a:rPr lang="en-US" i="1" dirty="0"/>
            <a:t>size</a:t>
          </a:r>
          <a:r>
            <a:rPr lang="en-US" dirty="0"/>
            <a:t> used for?</a:t>
          </a:r>
        </a:p>
      </dgm:t>
    </dgm:pt>
    <dgm:pt modelId="{BA64E50B-0324-452A-8FF8-80BF3467771D}" type="parTrans" cxnId="{1AA54F48-3E06-493A-AC3C-819AFBFAF6AD}">
      <dgm:prSet/>
      <dgm:spPr/>
      <dgm:t>
        <a:bodyPr/>
        <a:lstStyle/>
        <a:p>
          <a:endParaRPr lang="en-US"/>
        </a:p>
      </dgm:t>
    </dgm:pt>
    <dgm:pt modelId="{57451009-7126-44A9-AA99-723967FC23C4}" type="sibTrans" cxnId="{1AA54F48-3E06-493A-AC3C-819AFBFAF6AD}">
      <dgm:prSet/>
      <dgm:spPr/>
      <dgm:t>
        <a:bodyPr/>
        <a:lstStyle/>
        <a:p>
          <a:endParaRPr lang="en-US"/>
        </a:p>
      </dgm:t>
    </dgm:pt>
    <dgm:pt modelId="{208F339B-3E31-457A-B64E-4B18DAAE7AB9}">
      <dgm:prSet/>
      <dgm:spPr/>
      <dgm:t>
        <a:bodyPr/>
        <a:lstStyle/>
        <a:p>
          <a:r>
            <a:rPr lang="en-US" dirty="0"/>
            <a:t>What are </a:t>
          </a:r>
          <a:r>
            <a:rPr lang="en-US" i="1" dirty="0"/>
            <a:t>fd </a:t>
          </a:r>
          <a:r>
            <a:rPr lang="en-US" dirty="0"/>
            <a:t>&amp; </a:t>
          </a:r>
          <a:r>
            <a:rPr lang="en-US" i="1" dirty="0"/>
            <a:t>bk</a:t>
          </a:r>
          <a:r>
            <a:rPr lang="en-US" dirty="0"/>
            <a:t> used for? </a:t>
          </a:r>
        </a:p>
      </dgm:t>
    </dgm:pt>
    <dgm:pt modelId="{DBAF398D-216B-4C9D-9B19-05833D69B411}" type="parTrans" cxnId="{35B933D6-8F05-4919-956D-A7C68AA036B8}">
      <dgm:prSet/>
      <dgm:spPr/>
      <dgm:t>
        <a:bodyPr/>
        <a:lstStyle/>
        <a:p>
          <a:endParaRPr lang="en-US"/>
        </a:p>
      </dgm:t>
    </dgm:pt>
    <dgm:pt modelId="{B5EC9DF0-9A99-47A0-B458-20A61D604C1E}" type="sibTrans" cxnId="{35B933D6-8F05-4919-956D-A7C68AA036B8}">
      <dgm:prSet/>
      <dgm:spPr/>
      <dgm:t>
        <a:bodyPr/>
        <a:lstStyle/>
        <a:p>
          <a:endParaRPr lang="en-US"/>
        </a:p>
      </dgm:t>
    </dgm:pt>
    <dgm:pt modelId="{F924750D-B291-CA4A-A66B-1CE12A536702}">
      <dgm:prSet/>
      <dgm:spPr/>
      <dgm:t>
        <a:bodyPr/>
        <a:lstStyle/>
        <a:p>
          <a:r>
            <a:rPr lang="en-US" dirty="0"/>
            <a:t>Finding previous chunk </a:t>
          </a:r>
        </a:p>
      </dgm:t>
    </dgm:pt>
    <dgm:pt modelId="{86F314AC-95BC-9045-BAC2-9907CA42E420}" type="parTrans" cxnId="{E37386A7-B8EA-FA43-93BA-A966A33504AC}">
      <dgm:prSet/>
      <dgm:spPr/>
    </dgm:pt>
    <dgm:pt modelId="{3C713559-BE42-1F4A-A313-324C2C5F469F}" type="sibTrans" cxnId="{E37386A7-B8EA-FA43-93BA-A966A33504AC}">
      <dgm:prSet/>
      <dgm:spPr/>
    </dgm:pt>
    <dgm:pt modelId="{4F48C17D-CC2A-2B47-89AC-DC8EEE94A1C0}">
      <dgm:prSet/>
      <dgm:spPr/>
      <dgm:t>
        <a:bodyPr/>
        <a:lstStyle/>
        <a:p>
          <a:r>
            <a:rPr lang="en-US" dirty="0"/>
            <a:t>Size of current chunk &amp; metadata</a:t>
          </a:r>
        </a:p>
      </dgm:t>
    </dgm:pt>
    <dgm:pt modelId="{DD2BBD02-6F11-0346-892B-36965A0700ED}" type="parTrans" cxnId="{B8E06B9D-0CC3-564E-881A-D418ADF52470}">
      <dgm:prSet/>
      <dgm:spPr/>
    </dgm:pt>
    <dgm:pt modelId="{CF4A62AA-566E-B34C-9DFA-C1A3E292D786}" type="sibTrans" cxnId="{B8E06B9D-0CC3-564E-881A-D418ADF52470}">
      <dgm:prSet/>
      <dgm:spPr/>
    </dgm:pt>
    <dgm:pt modelId="{ACFD9342-9DB6-A741-94D8-1CBF16B4AD18}">
      <dgm:prSet/>
      <dgm:spPr/>
      <dgm:t>
        <a:bodyPr/>
        <a:lstStyle/>
        <a:p>
          <a:r>
            <a:rPr lang="en-US" dirty="0"/>
            <a:t>Forward and backward pointers for linked lists</a:t>
          </a:r>
        </a:p>
      </dgm:t>
    </dgm:pt>
    <dgm:pt modelId="{51721C5A-3BF0-934D-9588-9A6BFD5D3228}" type="parTrans" cxnId="{217DC5EC-C68C-5240-B950-E41BEA85BA03}">
      <dgm:prSet/>
      <dgm:spPr/>
    </dgm:pt>
    <dgm:pt modelId="{A08B3321-8DE5-4644-ACBE-BFDB96B53B52}" type="sibTrans" cxnId="{217DC5EC-C68C-5240-B950-E41BEA85BA03}">
      <dgm:prSet/>
      <dgm:spPr/>
    </dgm:pt>
    <dgm:pt modelId="{95A51B07-376F-B341-913A-8BD4971B18AB}" type="pres">
      <dgm:prSet presAssocID="{67172FCE-A4A1-4019-9EAD-940F49C0AF9D}" presName="linear" presStyleCnt="0">
        <dgm:presLayoutVars>
          <dgm:animLvl val="lvl"/>
          <dgm:resizeHandles val="exact"/>
        </dgm:presLayoutVars>
      </dgm:prSet>
      <dgm:spPr/>
    </dgm:pt>
    <dgm:pt modelId="{3CB83136-1D7B-A44C-897E-2DD6FAA8EABF}" type="pres">
      <dgm:prSet presAssocID="{BC1CFDEA-753D-453C-A6C0-4177D27289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E1918-074D-5F45-962A-D60A67DCB8ED}" type="pres">
      <dgm:prSet presAssocID="{BC1CFDEA-753D-453C-A6C0-4177D27289B4}" presName="childText" presStyleLbl="revTx" presStyleIdx="0" presStyleCnt="3">
        <dgm:presLayoutVars>
          <dgm:bulletEnabled val="1"/>
        </dgm:presLayoutVars>
      </dgm:prSet>
      <dgm:spPr/>
    </dgm:pt>
    <dgm:pt modelId="{891A578E-6389-2140-A172-A4F1941773E3}" type="pres">
      <dgm:prSet presAssocID="{0FB51FE7-6B11-4018-8F26-F0E2D62D0C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B37273-41E2-3042-8DAA-F13F3E87C778}" type="pres">
      <dgm:prSet presAssocID="{0FB51FE7-6B11-4018-8F26-F0E2D62D0C69}" presName="childText" presStyleLbl="revTx" presStyleIdx="1" presStyleCnt="3">
        <dgm:presLayoutVars>
          <dgm:bulletEnabled val="1"/>
        </dgm:presLayoutVars>
      </dgm:prSet>
      <dgm:spPr/>
    </dgm:pt>
    <dgm:pt modelId="{1BB9A8F6-E1F8-C347-BD9B-5BA5497A3B31}" type="pres">
      <dgm:prSet presAssocID="{208F339B-3E31-457A-B64E-4B18DAAE7A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E322D7-285A-8E47-94B8-D8640AD9E8B2}" type="pres">
      <dgm:prSet presAssocID="{208F339B-3E31-457A-B64E-4B18DAAE7A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AA9EE2E-17D6-417E-9606-C0BEFAAE7B4E}" srcId="{67172FCE-A4A1-4019-9EAD-940F49C0AF9D}" destId="{BC1CFDEA-753D-453C-A6C0-4177D27289B4}" srcOrd="0" destOrd="0" parTransId="{BDFCC1FE-3A0D-410C-B5B5-B1AB8A65BE79}" sibTransId="{30FCD36C-C4A5-41AE-9556-BE90BB887610}"/>
    <dgm:cxn modelId="{1AA54F48-3E06-493A-AC3C-819AFBFAF6AD}" srcId="{67172FCE-A4A1-4019-9EAD-940F49C0AF9D}" destId="{0FB51FE7-6B11-4018-8F26-F0E2D62D0C69}" srcOrd="1" destOrd="0" parTransId="{BA64E50B-0324-452A-8FF8-80BF3467771D}" sibTransId="{57451009-7126-44A9-AA99-723967FC23C4}"/>
    <dgm:cxn modelId="{F6AA1257-8CAC-954C-B48F-DAAE4383D142}" type="presOf" srcId="{ACFD9342-9DB6-A741-94D8-1CBF16B4AD18}" destId="{80E322D7-285A-8E47-94B8-D8640AD9E8B2}" srcOrd="0" destOrd="0" presId="urn:microsoft.com/office/officeart/2005/8/layout/vList2"/>
    <dgm:cxn modelId="{DEA4C85A-F18F-704B-90BA-50C2D3FEE25A}" type="presOf" srcId="{F924750D-B291-CA4A-A66B-1CE12A536702}" destId="{025E1918-074D-5F45-962A-D60A67DCB8ED}" srcOrd="0" destOrd="0" presId="urn:microsoft.com/office/officeart/2005/8/layout/vList2"/>
    <dgm:cxn modelId="{A71BE082-E5B8-4E40-891B-DE011C1C336B}" type="presOf" srcId="{BC1CFDEA-753D-453C-A6C0-4177D27289B4}" destId="{3CB83136-1D7B-A44C-897E-2DD6FAA8EABF}" srcOrd="0" destOrd="0" presId="urn:microsoft.com/office/officeart/2005/8/layout/vList2"/>
    <dgm:cxn modelId="{B8E06B9D-0CC3-564E-881A-D418ADF52470}" srcId="{0FB51FE7-6B11-4018-8F26-F0E2D62D0C69}" destId="{4F48C17D-CC2A-2B47-89AC-DC8EEE94A1C0}" srcOrd="0" destOrd="0" parTransId="{DD2BBD02-6F11-0346-892B-36965A0700ED}" sibTransId="{CF4A62AA-566E-B34C-9DFA-C1A3E292D786}"/>
    <dgm:cxn modelId="{E37386A7-B8EA-FA43-93BA-A966A33504AC}" srcId="{BC1CFDEA-753D-453C-A6C0-4177D27289B4}" destId="{F924750D-B291-CA4A-A66B-1CE12A536702}" srcOrd="0" destOrd="0" parTransId="{86F314AC-95BC-9045-BAC2-9907CA42E420}" sibTransId="{3C713559-BE42-1F4A-A313-324C2C5F469F}"/>
    <dgm:cxn modelId="{A38B84BD-E113-1B42-B879-BABB943FC593}" type="presOf" srcId="{0FB51FE7-6B11-4018-8F26-F0E2D62D0C69}" destId="{891A578E-6389-2140-A172-A4F1941773E3}" srcOrd="0" destOrd="0" presId="urn:microsoft.com/office/officeart/2005/8/layout/vList2"/>
    <dgm:cxn modelId="{35B933D6-8F05-4919-956D-A7C68AA036B8}" srcId="{67172FCE-A4A1-4019-9EAD-940F49C0AF9D}" destId="{208F339B-3E31-457A-B64E-4B18DAAE7AB9}" srcOrd="2" destOrd="0" parTransId="{DBAF398D-216B-4C9D-9B19-05833D69B411}" sibTransId="{B5EC9DF0-9A99-47A0-B458-20A61D604C1E}"/>
    <dgm:cxn modelId="{B138DFDB-0BCB-AB45-85BD-37E7E2F82C42}" type="presOf" srcId="{208F339B-3E31-457A-B64E-4B18DAAE7AB9}" destId="{1BB9A8F6-E1F8-C347-BD9B-5BA5497A3B31}" srcOrd="0" destOrd="0" presId="urn:microsoft.com/office/officeart/2005/8/layout/vList2"/>
    <dgm:cxn modelId="{3B39C6E5-89F1-6F40-A507-649CDBC87464}" type="presOf" srcId="{4F48C17D-CC2A-2B47-89AC-DC8EEE94A1C0}" destId="{85B37273-41E2-3042-8DAA-F13F3E87C778}" srcOrd="0" destOrd="0" presId="urn:microsoft.com/office/officeart/2005/8/layout/vList2"/>
    <dgm:cxn modelId="{3FB861EB-0BDD-A844-9BB5-EEA763C5C468}" type="presOf" srcId="{67172FCE-A4A1-4019-9EAD-940F49C0AF9D}" destId="{95A51B07-376F-B341-913A-8BD4971B18AB}" srcOrd="0" destOrd="0" presId="urn:microsoft.com/office/officeart/2005/8/layout/vList2"/>
    <dgm:cxn modelId="{217DC5EC-C68C-5240-B950-E41BEA85BA03}" srcId="{208F339B-3E31-457A-B64E-4B18DAAE7AB9}" destId="{ACFD9342-9DB6-A741-94D8-1CBF16B4AD18}" srcOrd="0" destOrd="0" parTransId="{51721C5A-3BF0-934D-9588-9A6BFD5D3228}" sibTransId="{A08B3321-8DE5-4644-ACBE-BFDB96B53B52}"/>
    <dgm:cxn modelId="{E0DFC402-2B15-1547-B031-2D9146948EFF}" type="presParOf" srcId="{95A51B07-376F-B341-913A-8BD4971B18AB}" destId="{3CB83136-1D7B-A44C-897E-2DD6FAA8EABF}" srcOrd="0" destOrd="0" presId="urn:microsoft.com/office/officeart/2005/8/layout/vList2"/>
    <dgm:cxn modelId="{938A9777-1B4A-0040-95A2-8DC8982C20D1}" type="presParOf" srcId="{95A51B07-376F-B341-913A-8BD4971B18AB}" destId="{025E1918-074D-5F45-962A-D60A67DCB8ED}" srcOrd="1" destOrd="0" presId="urn:microsoft.com/office/officeart/2005/8/layout/vList2"/>
    <dgm:cxn modelId="{51D8A77B-3E44-DE4F-BDD7-289DF922DFF0}" type="presParOf" srcId="{95A51B07-376F-B341-913A-8BD4971B18AB}" destId="{891A578E-6389-2140-A172-A4F1941773E3}" srcOrd="2" destOrd="0" presId="urn:microsoft.com/office/officeart/2005/8/layout/vList2"/>
    <dgm:cxn modelId="{5790A7F1-9D63-1C4D-A240-4B1C1B5BAA37}" type="presParOf" srcId="{95A51B07-376F-B341-913A-8BD4971B18AB}" destId="{85B37273-41E2-3042-8DAA-F13F3E87C778}" srcOrd="3" destOrd="0" presId="urn:microsoft.com/office/officeart/2005/8/layout/vList2"/>
    <dgm:cxn modelId="{A26B973C-D861-604C-8A1C-1CD7FFCC3CD5}" type="presParOf" srcId="{95A51B07-376F-B341-913A-8BD4971B18AB}" destId="{1BB9A8F6-E1F8-C347-BD9B-5BA5497A3B31}" srcOrd="4" destOrd="0" presId="urn:microsoft.com/office/officeart/2005/8/layout/vList2"/>
    <dgm:cxn modelId="{97691C3B-EF61-BB4E-9732-871344C1A185}" type="presParOf" srcId="{95A51B07-376F-B341-913A-8BD4971B18AB}" destId="{80E322D7-285A-8E47-94B8-D8640AD9E8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770D5-089C-4D3A-A6FB-3BF30C1A48FF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5CBF9-885B-4762-9C35-8D7177D6C0DF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5A3E2-DF12-41BA-8F9C-0D0D1A2218D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Understand </a:t>
          </a:r>
          <a:r>
            <a:rPr lang="en-US" sz="2500" kern="1200" dirty="0" err="1"/>
            <a:t>GLibC</a:t>
          </a:r>
          <a:r>
            <a:rPr lang="en-US" sz="2500" kern="1200" dirty="0"/>
            <a:t> Malloc </a:t>
          </a:r>
          <a:r>
            <a:rPr lang="en-US" sz="2500" b="1" i="1" kern="1200" dirty="0"/>
            <a:t>internals</a:t>
          </a:r>
          <a:endParaRPr lang="en-US" sz="2500" kern="1200" dirty="0"/>
        </a:p>
      </dsp:txBody>
      <dsp:txXfrm>
        <a:off x="1076693" y="398"/>
        <a:ext cx="6810006" cy="932202"/>
      </dsp:txXfrm>
    </dsp:sp>
    <dsp:sp modelId="{F97A6AF6-8FF7-4192-90EB-09C9B54B0034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5D3F-0731-47D7-B231-CE17FCF53D1C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1A2E-B471-4493-947E-70FDCD92C6A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Discover heap specific vulnerabilities</a:t>
          </a:r>
        </a:p>
      </dsp:txBody>
      <dsp:txXfrm>
        <a:off x="1076693" y="1165650"/>
        <a:ext cx="6810006" cy="932202"/>
      </dsp:txXfrm>
    </dsp:sp>
    <dsp:sp modelId="{244C9847-4CAF-4F2C-9552-A516D433F05C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550CF-0F28-489B-8E8E-F97BBBA783E2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0E7C0-564F-4C3F-A080-DD8227F91BAA}">
      <dsp:nvSpPr>
        <dsp:cNvPr id="0" name=""/>
        <dsp:cNvSpPr/>
      </dsp:nvSpPr>
      <dsp:spPr>
        <a:xfrm>
          <a:off x="1076693" y="2330903"/>
          <a:ext cx="3549015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Exploit with </a:t>
          </a:r>
          <a:r>
            <a:rPr lang="en-US" sz="2500" b="1" i="1" kern="1200" dirty="0"/>
            <a:t>three</a:t>
          </a:r>
          <a:r>
            <a:rPr lang="en-US" sz="2500" kern="1200" dirty="0"/>
            <a:t> unique techniques</a:t>
          </a:r>
        </a:p>
      </dsp:txBody>
      <dsp:txXfrm>
        <a:off x="1076693" y="2330903"/>
        <a:ext cx="3549015" cy="932202"/>
      </dsp:txXfrm>
    </dsp:sp>
    <dsp:sp modelId="{1B5426B1-7A43-494E-BB93-27C493BCFC0B}">
      <dsp:nvSpPr>
        <dsp:cNvPr id="0" name=""/>
        <dsp:cNvSpPr/>
      </dsp:nvSpPr>
      <dsp:spPr>
        <a:xfrm>
          <a:off x="4625708" y="2330903"/>
          <a:ext cx="3260991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Jumping off point to understand other techniques</a:t>
          </a:r>
        </a:p>
      </dsp:txBody>
      <dsp:txXfrm>
        <a:off x="4625708" y="2330903"/>
        <a:ext cx="3260991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2FF85-106E-4FFA-A569-A320CD4EBA76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A6450-1792-4822-9DE3-D1A98FA8185D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21FF-4ED0-462E-B6EA-606E6BBCFA4C}">
      <dsp:nvSpPr>
        <dsp:cNvPr id="0" name=""/>
        <dsp:cNvSpPr/>
      </dsp:nvSpPr>
      <dsp:spPr>
        <a:xfrm>
          <a:off x="2092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Gives memory another chance to be used</a:t>
          </a:r>
        </a:p>
      </dsp:txBody>
      <dsp:txXfrm>
        <a:off x="2092" y="1980150"/>
        <a:ext cx="1741992" cy="696796"/>
      </dsp:txXfrm>
    </dsp:sp>
    <dsp:sp modelId="{2E5BE889-20AA-454A-AC51-03D566E159CE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83CBF-5C11-415F-B02F-F9E74A6F72B2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CC65-B370-47CF-B72E-9E816ADE6C20}">
      <dsp:nvSpPr>
        <dsp:cNvPr id="0" name=""/>
        <dsp:cNvSpPr/>
      </dsp:nvSpPr>
      <dsp:spPr>
        <a:xfrm>
          <a:off x="2048933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First place a chunk goes when something is freed!</a:t>
          </a:r>
        </a:p>
      </dsp:txBody>
      <dsp:txXfrm>
        <a:off x="2048933" y="1980150"/>
        <a:ext cx="1741992" cy="696796"/>
      </dsp:txXfrm>
    </dsp:sp>
    <dsp:sp modelId="{C5C8FB8D-F7AE-426C-9643-3E6F3EF1D02E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88D0-B9BF-44BC-9927-8C87A728BF5A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FE734-D445-4606-BF88-E198657CCD6D}">
      <dsp:nvSpPr>
        <dsp:cNvPr id="0" name=""/>
        <dsp:cNvSpPr/>
      </dsp:nvSpPr>
      <dsp:spPr>
        <a:xfrm>
          <a:off x="4095774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Chunks of ALL sizes</a:t>
          </a:r>
        </a:p>
      </dsp:txBody>
      <dsp:txXfrm>
        <a:off x="4095774" y="1980150"/>
        <a:ext cx="1741992" cy="696796"/>
      </dsp:txXfrm>
    </dsp:sp>
    <dsp:sp modelId="{BFFD32FC-4917-4F3A-B0AB-6A998BC7ADA7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E3208-D64F-4735-9A75-0EF8CCA3833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01E4-C69A-4606-A59B-A9BAD9AC485B}">
      <dsp:nvSpPr>
        <dsp:cNvPr id="0" name=""/>
        <dsp:cNvSpPr/>
      </dsp:nvSpPr>
      <dsp:spPr>
        <a:xfrm>
          <a:off x="6142615" y="198015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FIFO (first in-first out)</a:t>
          </a:r>
        </a:p>
      </dsp:txBody>
      <dsp:txXfrm>
        <a:off x="6142615" y="1980150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3142-3F87-F14E-9DBC-F9A9DCDF4073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11D210A7-3F31-104C-A37C-B8A8B71F3AA9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Combining</a:t>
          </a:r>
          <a:r>
            <a:rPr lang="en-US" sz="2000" kern="1200"/>
            <a:t> </a:t>
          </a:r>
          <a:r>
            <a:rPr lang="en-US" sz="2000" i="1" kern="1200"/>
            <a:t>adjacent</a:t>
          </a:r>
          <a:r>
            <a:rPr lang="en-US" sz="2000" kern="1200"/>
            <a:t> free chunks:</a:t>
          </a:r>
        </a:p>
      </dsp:txBody>
      <dsp:txXfrm>
        <a:off x="2464" y="242568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Both </a:t>
          </a:r>
          <a:r>
            <a:rPr lang="en-US" sz="2000" b="1" kern="1200"/>
            <a:t>below</a:t>
          </a:r>
          <a:r>
            <a:rPr lang="en-US" sz="2000" kern="1200"/>
            <a:t> and </a:t>
          </a:r>
          <a:r>
            <a:rPr lang="en-US" sz="2000" b="1" kern="1200"/>
            <a:t>above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</dsp:txBody>
      <dsp:txXfrm>
        <a:off x="2464" y="975052"/>
        <a:ext cx="2402978" cy="2045882"/>
      </dsp:txXfrm>
    </dsp:sp>
    <dsp:sp modelId="{132360A6-5A9C-A042-B03D-466A921A28C4}">
      <dsp:nvSpPr>
        <dsp:cNvPr id="0" name=""/>
        <dsp:cNvSpPr/>
      </dsp:nvSpPr>
      <dsp:spPr>
        <a:xfrm>
          <a:off x="2741860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Process: </a:t>
          </a:r>
        </a:p>
      </dsp:txBody>
      <dsp:txXfrm>
        <a:off x="2741860" y="242568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Removes chunks from the other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back into the unsorted </a:t>
          </a:r>
          <a:r>
            <a:rPr lang="en-US" sz="2000" kern="1200" dirty="0" err="1"/>
            <a:t>bni</a:t>
          </a:r>
          <a:endParaRPr lang="en-US" sz="2000" kern="1200" dirty="0"/>
        </a:p>
      </dsp:txBody>
      <dsp:txXfrm>
        <a:off x="2741860" y="975052"/>
        <a:ext cx="2402978" cy="2045882"/>
      </dsp:txXfrm>
    </dsp:sp>
    <dsp:sp modelId="{A152265A-4F43-E846-A1EB-EC90BCF44184}">
      <dsp:nvSpPr>
        <dsp:cNvPr id="0" name=""/>
        <dsp:cNvSpPr/>
      </dsp:nvSpPr>
      <dsp:spPr>
        <a:xfrm>
          <a:off x="5481256" y="242568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How?</a:t>
          </a:r>
        </a:p>
      </dsp:txBody>
      <dsp:txXfrm>
        <a:off x="5481256" y="242568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975052"/>
          <a:ext cx="2402978" cy="204588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975052"/>
        <a:ext cx="2402978" cy="20458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68952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What’s unique about the unsorted bin?</a:t>
          </a:r>
        </a:p>
      </dsp:txBody>
      <dsp:txXfrm>
        <a:off x="56315" y="125267"/>
        <a:ext cx="4994689" cy="1040990"/>
      </dsp:txXfrm>
    </dsp:sp>
    <dsp:sp modelId="{E18093CF-C669-4142-A0D8-0C42E11C1BCF}">
      <dsp:nvSpPr>
        <dsp:cNvPr id="0" name=""/>
        <dsp:cNvSpPr/>
      </dsp:nvSpPr>
      <dsp:spPr>
        <a:xfrm>
          <a:off x="0" y="130609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type of linked lists are the following bins:</a:t>
          </a:r>
        </a:p>
      </dsp:txBody>
      <dsp:txXfrm>
        <a:off x="56315" y="1362408"/>
        <a:ext cx="4994689" cy="1040990"/>
      </dsp:txXfrm>
    </dsp:sp>
    <dsp:sp modelId="{694060C9-F306-3B49-B11D-BF15453E2811}">
      <dsp:nvSpPr>
        <dsp:cNvPr id="0" name=""/>
        <dsp:cNvSpPr/>
      </dsp:nvSpPr>
      <dsp:spPr>
        <a:xfrm>
          <a:off x="0" y="2459713"/>
          <a:ext cx="510731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Unsorted, </a:t>
          </a:r>
          <a:r>
            <a:rPr lang="en-US" sz="2300" kern="1200" dirty="0" err="1"/>
            <a:t>fastbin</a:t>
          </a:r>
          <a:r>
            <a:rPr lang="en-US" sz="2300" kern="1200" dirty="0"/>
            <a:t> &amp; </a:t>
          </a:r>
          <a:r>
            <a:rPr lang="en-US" sz="2300" kern="1200" dirty="0" err="1"/>
            <a:t>tcache</a:t>
          </a:r>
          <a:endParaRPr lang="en-US" sz="2300" kern="1200" dirty="0"/>
        </a:p>
      </dsp:txBody>
      <dsp:txXfrm>
        <a:off x="0" y="2459713"/>
        <a:ext cx="5107319" cy="480240"/>
      </dsp:txXfrm>
    </dsp:sp>
    <dsp:sp modelId="{269D117C-3FA6-E548-8054-A863B39D18D6}">
      <dsp:nvSpPr>
        <dsp:cNvPr id="0" name=""/>
        <dsp:cNvSpPr/>
      </dsp:nvSpPr>
      <dsp:spPr>
        <a:xfrm>
          <a:off x="0" y="2939953"/>
          <a:ext cx="5107319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does a chunk know </a:t>
          </a:r>
          <a:r>
            <a:rPr lang="en-US" sz="2900" i="1" kern="1200" dirty="0"/>
            <a:t>when</a:t>
          </a:r>
          <a:r>
            <a:rPr lang="en-US" sz="2900" kern="1200" dirty="0"/>
            <a:t> to coalesce/consolidate? </a:t>
          </a:r>
        </a:p>
      </dsp:txBody>
      <dsp:txXfrm>
        <a:off x="56315" y="2996268"/>
        <a:ext cx="4994689" cy="10409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84D8F-7056-FF43-BDD0-2ACAA4116C70}">
      <dsp:nvSpPr>
        <dsp:cNvPr id="0" name=""/>
        <dsp:cNvSpPr/>
      </dsp:nvSpPr>
      <dsp:spPr>
        <a:xfrm>
          <a:off x="0" y="96780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What’s unique about the unsorted bin?</a:t>
          </a:r>
        </a:p>
      </dsp:txBody>
      <dsp:txXfrm>
        <a:off x="44602" y="141382"/>
        <a:ext cx="5018115" cy="824474"/>
      </dsp:txXfrm>
    </dsp:sp>
    <dsp:sp modelId="{44E54DD0-3E6D-A94F-AA65-80E74D346BEA}">
      <dsp:nvSpPr>
        <dsp:cNvPr id="0" name=""/>
        <dsp:cNvSpPr/>
      </dsp:nvSpPr>
      <dsp:spPr>
        <a:xfrm>
          <a:off x="0" y="1010459"/>
          <a:ext cx="5107319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Recycling bin &amp; holds all chunk sizes</a:t>
          </a:r>
        </a:p>
      </dsp:txBody>
      <dsp:txXfrm>
        <a:off x="0" y="1010459"/>
        <a:ext cx="5107319" cy="380880"/>
      </dsp:txXfrm>
    </dsp:sp>
    <dsp:sp modelId="{E18093CF-C669-4142-A0D8-0C42E11C1BCF}">
      <dsp:nvSpPr>
        <dsp:cNvPr id="0" name=""/>
        <dsp:cNvSpPr/>
      </dsp:nvSpPr>
      <dsp:spPr>
        <a:xfrm>
          <a:off x="0" y="1391339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type of linked lists are the following bins:</a:t>
          </a:r>
        </a:p>
      </dsp:txBody>
      <dsp:txXfrm>
        <a:off x="44602" y="1435941"/>
        <a:ext cx="5018115" cy="824474"/>
      </dsp:txXfrm>
    </dsp:sp>
    <dsp:sp modelId="{694060C9-F306-3B49-B11D-BF15453E2811}">
      <dsp:nvSpPr>
        <dsp:cNvPr id="0" name=""/>
        <dsp:cNvSpPr/>
      </dsp:nvSpPr>
      <dsp:spPr>
        <a:xfrm>
          <a:off x="0" y="2305017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Doubly: Unsorted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Singly:  </a:t>
          </a:r>
          <a:r>
            <a:rPr lang="en-US" sz="1800" kern="1200" dirty="0" err="1"/>
            <a:t>Fastbin</a:t>
          </a:r>
          <a:r>
            <a:rPr lang="en-US" sz="1800" kern="1200" dirty="0"/>
            <a:t> &amp; TCache</a:t>
          </a:r>
        </a:p>
      </dsp:txBody>
      <dsp:txXfrm>
        <a:off x="0" y="2305017"/>
        <a:ext cx="5107319" cy="618930"/>
      </dsp:txXfrm>
    </dsp:sp>
    <dsp:sp modelId="{269D117C-3FA6-E548-8054-A863B39D18D6}">
      <dsp:nvSpPr>
        <dsp:cNvPr id="0" name=""/>
        <dsp:cNvSpPr/>
      </dsp:nvSpPr>
      <dsp:spPr>
        <a:xfrm>
          <a:off x="0" y="2923947"/>
          <a:ext cx="5107319" cy="91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How does a chunk know </a:t>
          </a:r>
          <a:r>
            <a:rPr lang="en-US" sz="2300" i="1" kern="1200" dirty="0"/>
            <a:t>when</a:t>
          </a:r>
          <a:r>
            <a:rPr lang="en-US" sz="2300" kern="1200" dirty="0"/>
            <a:t> to coalesce? </a:t>
          </a:r>
        </a:p>
      </dsp:txBody>
      <dsp:txXfrm>
        <a:off x="44602" y="2968549"/>
        <a:ext cx="5018115" cy="824474"/>
      </dsp:txXfrm>
    </dsp:sp>
    <dsp:sp modelId="{09E81C60-A087-B947-95EF-7082562EF871}">
      <dsp:nvSpPr>
        <dsp:cNvPr id="0" name=""/>
        <dsp:cNvSpPr/>
      </dsp:nvSpPr>
      <dsp:spPr>
        <a:xfrm>
          <a:off x="0" y="3837626"/>
          <a:ext cx="5107319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Previous or next chunk is free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Specially, the </a:t>
          </a:r>
          <a:r>
            <a:rPr lang="en-US" sz="1800" kern="1200" dirty="0" err="1"/>
            <a:t>prev_inuse</a:t>
          </a:r>
          <a:r>
            <a:rPr lang="en-US" sz="1800" kern="1200" dirty="0"/>
            <a:t> bit</a:t>
          </a:r>
        </a:p>
      </dsp:txBody>
      <dsp:txXfrm>
        <a:off x="0" y="3837626"/>
        <a:ext cx="5107319" cy="618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71AD5-F931-BC43-AE68-9AFD3D9850A5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placement of heap data in a favorable way</a:t>
          </a:r>
        </a:p>
      </dsp:txBody>
      <dsp:txXfrm>
        <a:off x="56315" y="69974"/>
        <a:ext cx="4516520" cy="1040990"/>
      </dsp:txXfrm>
    </dsp:sp>
    <dsp:sp modelId="{8E3A1B63-EC78-2A46-AC3A-95485C42395E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All about </a:t>
          </a:r>
          <a:r>
            <a:rPr lang="en-US" sz="2900" b="1" i="1" kern="1200" dirty="0"/>
            <a:t>how </a:t>
          </a:r>
          <a:r>
            <a:rPr lang="en-US" sz="2900" kern="1200" dirty="0"/>
            <a:t>the allocator gives out data!</a:t>
          </a:r>
        </a:p>
      </dsp:txBody>
      <dsp:txXfrm>
        <a:off x="56315" y="1307114"/>
        <a:ext cx="4516520" cy="1040990"/>
      </dsp:txXfrm>
    </dsp:sp>
    <dsp:sp modelId="{7343B086-060F-FA48-9FFB-5966B9A8E47B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Ordering of Malloc/Free!</a:t>
          </a:r>
        </a:p>
      </dsp:txBody>
      <dsp:txXfrm>
        <a:off x="56315" y="2544254"/>
        <a:ext cx="4516520" cy="104099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B0FE-C04E-694C-949E-2573653815AF}">
      <dsp:nvSpPr>
        <dsp:cNvPr id="0" name=""/>
        <dsp:cNvSpPr/>
      </dsp:nvSpPr>
      <dsp:spPr>
        <a:xfrm>
          <a:off x="0" y="1347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unsorted bin section is the only time chunks get put into small/large bins</a:t>
          </a:r>
        </a:p>
      </dsp:txBody>
      <dsp:txXfrm>
        <a:off x="80532" y="215241"/>
        <a:ext cx="4468086" cy="1488636"/>
      </dsp:txXfrm>
    </dsp:sp>
    <dsp:sp modelId="{3580C5A4-2A60-194E-833F-8F276BFAB6C9}">
      <dsp:nvSpPr>
        <dsp:cNvPr id="0" name=""/>
        <dsp:cNvSpPr/>
      </dsp:nvSpPr>
      <dsp:spPr>
        <a:xfrm>
          <a:off x="0" y="1870809"/>
          <a:ext cx="462915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TCache is opportunistically filled throughout malloc</a:t>
          </a:r>
        </a:p>
      </dsp:txBody>
      <dsp:txXfrm>
        <a:off x="80532" y="1951341"/>
        <a:ext cx="4468086" cy="14886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21A41-F9B1-4BB1-8CFF-EC6565F2E1A3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9B19A-9A46-467D-B8FD-EB17AA733279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A99B-8EAF-4073-9319-309CE63A848D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Free </a:t>
          </a:r>
          <a:r>
            <a:rPr lang="en-US" sz="2500" b="1" kern="1200" dirty="0"/>
            <a:t>never </a:t>
          </a:r>
          <a:r>
            <a:rPr lang="en-US" sz="2500" kern="1200" dirty="0"/>
            <a:t>puts items into the small or large bins (only malloc) </a:t>
          </a:r>
        </a:p>
      </dsp:txBody>
      <dsp:txXfrm>
        <a:off x="1076693" y="398"/>
        <a:ext cx="6810006" cy="932202"/>
      </dsp:txXfrm>
    </dsp:sp>
    <dsp:sp modelId="{574FF7EF-9325-4B5A-AE50-454FDD37370C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50FE6-E186-487C-9F69-6278CF8CFB8B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4800A-9568-4724-B71D-C56C8DB2BDDD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lock is applied after the </a:t>
          </a:r>
          <a:r>
            <a:rPr lang="en-US" sz="2500" kern="1200" dirty="0" err="1"/>
            <a:t>Fastbins</a:t>
          </a:r>
          <a:endParaRPr lang="en-US" sz="2500" kern="1200" dirty="0"/>
        </a:p>
      </dsp:txBody>
      <dsp:txXfrm>
        <a:off x="1076693" y="1165650"/>
        <a:ext cx="6810006" cy="932202"/>
      </dsp:txXfrm>
    </dsp:sp>
    <dsp:sp modelId="{80C9BA6B-5792-450C-AEB8-B270A4BE0EFE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04B01-6D95-4586-A4B5-1EB6A2BD187D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470C3-31B2-4F1F-B9EC-8A7C0CB155F2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</a:t>
          </a:r>
          <a:r>
            <a:rPr lang="en-US" sz="2500" i="1" kern="1200" dirty="0" err="1"/>
            <a:t>unlink_chunk</a:t>
          </a:r>
          <a:r>
            <a:rPr lang="en-US" sz="2500" kern="1200" dirty="0"/>
            <a:t> macro is used to remove a chunk from a given bin (small/unsorted/large) 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C88FE-302E-4905-BDFF-AD0A4A89DFB5}">
      <dsp:nvSpPr>
        <dsp:cNvPr id="0" name=""/>
        <dsp:cNvSpPr/>
      </dsp:nvSpPr>
      <dsp:spPr>
        <a:xfrm>
          <a:off x="274950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BB33F-D444-4F7B-BFCA-1DE6E4D6F51D}">
      <dsp:nvSpPr>
        <dsp:cNvPr id="0" name=""/>
        <dsp:cNvSpPr/>
      </dsp:nvSpPr>
      <dsp:spPr>
        <a:xfrm>
          <a:off x="454106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14FE-6CF1-4009-BE6E-19B030E67152}">
      <dsp:nvSpPr>
        <dsp:cNvPr id="0" name=""/>
        <dsp:cNvSpPr/>
      </dsp:nvSpPr>
      <dsp:spPr>
        <a:xfrm>
          <a:off x="6215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 &amp; </a:t>
          </a:r>
          <a:r>
            <a:rPr lang="en-US" sz="1100" kern="1200"/>
            <a:t>Assembly Class</a:t>
          </a:r>
          <a:endParaRPr lang="en-US" sz="1100" kern="1200" dirty="0"/>
        </a:p>
      </dsp:txBody>
      <dsp:txXfrm>
        <a:off x="6215" y="1104093"/>
        <a:ext cx="1378124" cy="551250"/>
      </dsp:txXfrm>
    </dsp:sp>
    <dsp:sp modelId="{965FFB2E-8777-4AD2-9E22-C6730804F549}">
      <dsp:nvSpPr>
        <dsp:cNvPr id="0" name=""/>
        <dsp:cNvSpPr/>
      </dsp:nvSpPr>
      <dsp:spPr>
        <a:xfrm>
          <a:off x="1894246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5AE3F-2AD4-482F-9AE3-29E0B9B41C9F}">
      <dsp:nvSpPr>
        <dsp:cNvPr id="0" name=""/>
        <dsp:cNvSpPr/>
      </dsp:nvSpPr>
      <dsp:spPr>
        <a:xfrm>
          <a:off x="2073403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5750C-9F09-4677-B8F1-9FA36B0D1BA8}">
      <dsp:nvSpPr>
        <dsp:cNvPr id="0" name=""/>
        <dsp:cNvSpPr/>
      </dsp:nvSpPr>
      <dsp:spPr>
        <a:xfrm>
          <a:off x="1625512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Basic binary exploitation</a:t>
          </a:r>
        </a:p>
      </dsp:txBody>
      <dsp:txXfrm>
        <a:off x="1625512" y="1104093"/>
        <a:ext cx="1378124" cy="551250"/>
      </dsp:txXfrm>
    </dsp:sp>
    <dsp:sp modelId="{EE93F53A-7806-406B-869D-7AA06D2F9723}">
      <dsp:nvSpPr>
        <dsp:cNvPr id="0" name=""/>
        <dsp:cNvSpPr/>
      </dsp:nvSpPr>
      <dsp:spPr>
        <a:xfrm>
          <a:off x="3513543" y="1593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922F1-E4A3-4F4C-A222-95FDAF199B4D}">
      <dsp:nvSpPr>
        <dsp:cNvPr id="0" name=""/>
        <dsp:cNvSpPr/>
      </dsp:nvSpPr>
      <dsp:spPr>
        <a:xfrm>
          <a:off x="3692700" y="180750"/>
          <a:ext cx="482343" cy="482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62DA-74E2-4520-B07A-DCFE991C50A6}">
      <dsp:nvSpPr>
        <dsp:cNvPr id="0" name=""/>
        <dsp:cNvSpPr/>
      </dsp:nvSpPr>
      <dsp:spPr>
        <a:xfrm>
          <a:off x="3244809" y="1104093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Reverse engineering binaries</a:t>
          </a:r>
        </a:p>
      </dsp:txBody>
      <dsp:txXfrm>
        <a:off x="3244809" y="1104093"/>
        <a:ext cx="1378124" cy="551250"/>
      </dsp:txXfrm>
    </dsp:sp>
    <dsp:sp modelId="{50F5ED49-FA5F-41A9-8B9F-C0265F37C38F}">
      <dsp:nvSpPr>
        <dsp:cNvPr id="0" name=""/>
        <dsp:cNvSpPr/>
      </dsp:nvSpPr>
      <dsp:spPr>
        <a:xfrm>
          <a:off x="1894246" y="1999875"/>
          <a:ext cx="840656" cy="84065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DF86-A544-4602-A445-040FFCCF9567}">
      <dsp:nvSpPr>
        <dsp:cNvPr id="0" name=""/>
        <dsp:cNvSpPr/>
      </dsp:nvSpPr>
      <dsp:spPr>
        <a:xfrm>
          <a:off x="2073403" y="2179031"/>
          <a:ext cx="482343" cy="482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F0C6-6AD2-42C3-8239-5023F8ED84D2}">
      <dsp:nvSpPr>
        <dsp:cNvPr id="0" name=""/>
        <dsp:cNvSpPr/>
      </dsp:nvSpPr>
      <dsp:spPr>
        <a:xfrm>
          <a:off x="1625512" y="3102375"/>
          <a:ext cx="1378124" cy="55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Anything not mentioned in the course goals…</a:t>
          </a:r>
        </a:p>
      </dsp:txBody>
      <dsp:txXfrm>
        <a:off x="1625512" y="3102375"/>
        <a:ext cx="1378124" cy="551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DC25-1FA7-DA4A-820D-705C8F13F513}">
      <dsp:nvSpPr>
        <dsp:cNvPr id="0" name=""/>
        <dsp:cNvSpPr/>
      </dsp:nvSpPr>
      <dsp:spPr>
        <a:xfrm>
          <a:off x="0" y="698564"/>
          <a:ext cx="78867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37388" rIns="61209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Data structures and ordering!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Techniques don’t make sense otherwise</a:t>
          </a:r>
        </a:p>
      </dsp:txBody>
      <dsp:txXfrm>
        <a:off x="0" y="698564"/>
        <a:ext cx="7886700" cy="1223775"/>
      </dsp:txXfrm>
    </dsp:sp>
    <dsp:sp modelId="{5E3DDBF9-FBE1-5A43-AF20-FF8A0550AAC5}">
      <dsp:nvSpPr>
        <dsp:cNvPr id="0" name=""/>
        <dsp:cNvSpPr/>
      </dsp:nvSpPr>
      <dsp:spPr>
        <a:xfrm>
          <a:off x="394335" y="388604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</a:t>
          </a:r>
          <a:r>
            <a:rPr lang="en-US" sz="2100" b="1" i="1" kern="1200"/>
            <a:t>most</a:t>
          </a:r>
          <a:r>
            <a:rPr lang="en-US" sz="2100" kern="1200"/>
            <a:t> important part is the GLibC section</a:t>
          </a:r>
        </a:p>
      </dsp:txBody>
      <dsp:txXfrm>
        <a:off x="424597" y="418866"/>
        <a:ext cx="5460166" cy="559396"/>
      </dsp:txXfrm>
    </dsp:sp>
    <dsp:sp modelId="{E5FFF64E-9BE3-3140-8AB9-B6352BFE0E58}">
      <dsp:nvSpPr>
        <dsp:cNvPr id="0" name=""/>
        <dsp:cNvSpPr/>
      </dsp:nvSpPr>
      <dsp:spPr>
        <a:xfrm>
          <a:off x="0" y="2345699"/>
          <a:ext cx="78867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FBB2-7E54-7146-B4FF-FE37DCDF40E6}">
      <dsp:nvSpPr>
        <dsp:cNvPr id="0" name=""/>
        <dsp:cNvSpPr/>
      </dsp:nvSpPr>
      <dsp:spPr>
        <a:xfrm>
          <a:off x="394335" y="2035739"/>
          <a:ext cx="552069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Carefully study the diagrams</a:t>
          </a:r>
        </a:p>
      </dsp:txBody>
      <dsp:txXfrm>
        <a:off x="424597" y="2066001"/>
        <a:ext cx="546016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9F95E-6CC1-2642-9FD7-B2572C350472}">
      <dsp:nvSpPr>
        <dsp:cNvPr id="0" name=""/>
        <dsp:cNvSpPr/>
      </dsp:nvSpPr>
      <dsp:spPr>
        <a:xfrm>
          <a:off x="0" y="41783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514FE3-BB1B-5D40-A581-7BAB238B03D7}">
      <dsp:nvSpPr>
        <dsp:cNvPr id="0" name=""/>
        <dsp:cNvSpPr/>
      </dsp:nvSpPr>
      <dsp:spPr>
        <a:xfrm>
          <a:off x="394335" y="6359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Nathan Kirkland</a:t>
          </a:r>
        </a:p>
      </dsp:txBody>
      <dsp:txXfrm>
        <a:off x="428920" y="98177"/>
        <a:ext cx="5451520" cy="639310"/>
      </dsp:txXfrm>
    </dsp:sp>
    <dsp:sp modelId="{FCE35D05-EB2D-D84B-A50A-9DA15F20B7CE}">
      <dsp:nvSpPr>
        <dsp:cNvPr id="0" name=""/>
        <dsp:cNvSpPr/>
      </dsp:nvSpPr>
      <dsp:spPr>
        <a:xfrm>
          <a:off x="0" y="150647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DA9475-DE47-D94B-85DD-D9CA9354A36E}">
      <dsp:nvSpPr>
        <dsp:cNvPr id="0" name=""/>
        <dsp:cNvSpPr/>
      </dsp:nvSpPr>
      <dsp:spPr>
        <a:xfrm>
          <a:off x="394335" y="115223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James Dolan</a:t>
          </a:r>
        </a:p>
      </dsp:txBody>
      <dsp:txXfrm>
        <a:off x="428920" y="1186817"/>
        <a:ext cx="5451520" cy="639310"/>
      </dsp:txXfrm>
    </dsp:sp>
    <dsp:sp modelId="{613732CC-BE76-7342-A351-928901942707}">
      <dsp:nvSpPr>
        <dsp:cNvPr id="0" name=""/>
        <dsp:cNvSpPr/>
      </dsp:nvSpPr>
      <dsp:spPr>
        <a:xfrm>
          <a:off x="0" y="2595112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476FE3-C60B-7245-8073-FB7AA477FB69}">
      <dsp:nvSpPr>
        <dsp:cNvPr id="0" name=""/>
        <dsp:cNvSpPr/>
      </dsp:nvSpPr>
      <dsp:spPr>
        <a:xfrm>
          <a:off x="394335" y="2240872"/>
          <a:ext cx="552069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?</a:t>
          </a:r>
        </a:p>
      </dsp:txBody>
      <dsp:txXfrm>
        <a:off x="428920" y="2275457"/>
        <a:ext cx="545152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98C5B-7C67-4042-9E9D-60E9FA7E870B}">
      <dsp:nvSpPr>
        <dsp:cNvPr id="0" name=""/>
        <dsp:cNvSpPr/>
      </dsp:nvSpPr>
      <dsp:spPr>
        <a:xfrm>
          <a:off x="2464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Malloc:</a:t>
          </a:r>
        </a:p>
      </dsp:txBody>
      <dsp:txXfrm>
        <a:off x="2464" y="48519"/>
        <a:ext cx="2402978" cy="830470"/>
      </dsp:txXfrm>
    </dsp:sp>
    <dsp:sp modelId="{04132E22-782A-DD47-A359-432640972C6A}">
      <dsp:nvSpPr>
        <dsp:cNvPr id="0" name=""/>
        <dsp:cNvSpPr/>
      </dsp:nvSpPr>
      <dsp:spPr>
        <a:xfrm>
          <a:off x="2464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1" kern="1200"/>
            <a:t>M</a:t>
          </a:r>
          <a:r>
            <a:rPr lang="en-US" sz="2300" kern="1200"/>
            <a:t>emory </a:t>
          </a:r>
          <a:r>
            <a:rPr lang="en-US" sz="2300" b="1" kern="1200"/>
            <a:t>Alloc</a:t>
          </a:r>
          <a:r>
            <a:rPr lang="en-US" sz="2300" kern="1200"/>
            <a:t>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Ask for dynamic sized section of memory</a:t>
          </a:r>
        </a:p>
      </dsp:txBody>
      <dsp:txXfrm>
        <a:off x="2464" y="878989"/>
        <a:ext cx="2402978" cy="2335994"/>
      </dsp:txXfrm>
    </dsp:sp>
    <dsp:sp modelId="{D151E721-4D96-284C-9881-A82BC757A12B}">
      <dsp:nvSpPr>
        <dsp:cNvPr id="0" name=""/>
        <dsp:cNvSpPr/>
      </dsp:nvSpPr>
      <dsp:spPr>
        <a:xfrm>
          <a:off x="2741860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Free:</a:t>
          </a:r>
        </a:p>
      </dsp:txBody>
      <dsp:txXfrm>
        <a:off x="2741860" y="48519"/>
        <a:ext cx="2402978" cy="830470"/>
      </dsp:txXfrm>
    </dsp:sp>
    <dsp:sp modelId="{419D5CA4-D522-A042-8979-A42C70EE6D52}">
      <dsp:nvSpPr>
        <dsp:cNvPr id="0" name=""/>
        <dsp:cNvSpPr/>
      </dsp:nvSpPr>
      <dsp:spPr>
        <a:xfrm>
          <a:off x="2741860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Give back the dynamic section of memory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 be reused</a:t>
          </a:r>
        </a:p>
      </dsp:txBody>
      <dsp:txXfrm>
        <a:off x="2741860" y="878989"/>
        <a:ext cx="2402978" cy="2335994"/>
      </dsp:txXfrm>
    </dsp:sp>
    <dsp:sp modelId="{717FCE09-64CD-914F-9238-91DCBA6A4FA9}">
      <dsp:nvSpPr>
        <dsp:cNvPr id="0" name=""/>
        <dsp:cNvSpPr/>
      </dsp:nvSpPr>
      <dsp:spPr>
        <a:xfrm>
          <a:off x="5481256" y="48519"/>
          <a:ext cx="2402978" cy="8304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Others (variants of Malloc):</a:t>
          </a:r>
        </a:p>
      </dsp:txBody>
      <dsp:txXfrm>
        <a:off x="5481256" y="48519"/>
        <a:ext cx="2402978" cy="830470"/>
      </dsp:txXfrm>
    </dsp:sp>
    <dsp:sp modelId="{3CBBA592-B6C6-AD46-BF72-C14E8F40DCA6}">
      <dsp:nvSpPr>
        <dsp:cNvPr id="0" name=""/>
        <dsp:cNvSpPr/>
      </dsp:nvSpPr>
      <dsp:spPr>
        <a:xfrm>
          <a:off x="5481256" y="878989"/>
          <a:ext cx="2402978" cy="23359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calloc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realloc </a:t>
          </a:r>
        </a:p>
      </dsp:txBody>
      <dsp:txXfrm>
        <a:off x="5481256" y="878989"/>
        <a:ext cx="2402978" cy="2335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3D72A-7916-4803-88D1-45E607FEE349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273C-9272-4099-8BBB-138DD646F528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9703-417D-4C9E-AD92-0DA66B01B86E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Structures</a:t>
          </a:r>
        </a:p>
      </dsp:txBody>
      <dsp:txXfrm>
        <a:off x="792888" y="1354"/>
        <a:ext cx="7093811" cy="686483"/>
      </dsp:txXfrm>
    </dsp:sp>
    <dsp:sp modelId="{C1C62557-2745-40CD-91C9-31D52BFF6629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909D-E713-4A67-87EC-23D8CA542DC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CABE3-3F41-4DE0-84E7-CEB53E111E1F}">
      <dsp:nvSpPr>
        <dsp:cNvPr id="0" name=""/>
        <dsp:cNvSpPr/>
      </dsp:nvSpPr>
      <dsp:spPr>
        <a:xfrm>
          <a:off x="792888" y="859458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Chunks</a:t>
          </a:r>
        </a:p>
      </dsp:txBody>
      <dsp:txXfrm>
        <a:off x="792888" y="859458"/>
        <a:ext cx="7093811" cy="686483"/>
      </dsp:txXfrm>
    </dsp:sp>
    <dsp:sp modelId="{3FC01199-EB34-48C8-9C36-231C084E57CF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6196-9059-4630-A60E-0DBFD379A6A0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32E13-CF36-4F00-8288-9B621B52F01F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Bins</a:t>
          </a:r>
        </a:p>
      </dsp:txBody>
      <dsp:txXfrm>
        <a:off x="792888" y="1717562"/>
        <a:ext cx="7093811" cy="686483"/>
      </dsp:txXfrm>
    </dsp:sp>
    <dsp:sp modelId="{0C183ABC-5058-49F4-8C00-E6947478E670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9FEA-45A9-4CEE-A148-97603D3352EA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0BE-9BFA-4CAE-87FB-E9B63E8AC429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Ordering</a:t>
          </a:r>
        </a:p>
      </dsp:txBody>
      <dsp:txXfrm>
        <a:off x="792888" y="2575666"/>
        <a:ext cx="7093811" cy="686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6B7E0-6984-4F34-9EC6-6AC7FEC00734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6C0-BDFD-4C79-88BB-200843BAF8CA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FC133-A042-43EF-B6C1-22022CAD6CE8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Chunks</a:t>
          </a:r>
        </a:p>
      </dsp:txBody>
      <dsp:txXfrm>
        <a:off x="80381" y="2194252"/>
        <a:ext cx="2306250" cy="720000"/>
      </dsp:txXfrm>
    </dsp:sp>
    <dsp:sp modelId="{975C83D9-9A16-4480-9DC4-F197679CDCE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7D3A-11A7-4DF8-94A9-6D14E6933A9C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23BB-4579-49A9-843C-110449460A33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Bins</a:t>
          </a:r>
        </a:p>
      </dsp:txBody>
      <dsp:txXfrm>
        <a:off x="2790224" y="2194252"/>
        <a:ext cx="2306250" cy="720000"/>
      </dsp:txXfrm>
    </dsp:sp>
    <dsp:sp modelId="{09DF124B-EB5C-4C9A-830C-921BF3C6E79A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06D69-59F6-4DF0-BC8F-946202FE16DD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9DBAC-01B9-445D-979D-DCD36EBC03ED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Arenas</a:t>
          </a:r>
        </a:p>
      </dsp:txBody>
      <dsp:txXfrm>
        <a:off x="5500068" y="2194252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365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prev_size</a:t>
          </a:r>
          <a:r>
            <a:rPr lang="en-US" sz="2900" kern="1200"/>
            <a:t> used for? </a:t>
          </a:r>
        </a:p>
      </dsp:txBody>
      <dsp:txXfrm>
        <a:off x="56315" y="69974"/>
        <a:ext cx="4516520" cy="1040990"/>
      </dsp:txXfrm>
    </dsp:sp>
    <dsp:sp modelId="{891A578E-6389-2140-A172-A4F1941773E3}">
      <dsp:nvSpPr>
        <dsp:cNvPr id="0" name=""/>
        <dsp:cNvSpPr/>
      </dsp:nvSpPr>
      <dsp:spPr>
        <a:xfrm>
          <a:off x="0" y="125079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What is the </a:t>
          </a:r>
          <a:r>
            <a:rPr lang="en-US" sz="2900" i="1" kern="1200"/>
            <a:t>size</a:t>
          </a:r>
          <a:r>
            <a:rPr lang="en-US" sz="2900" kern="1200"/>
            <a:t> used for?</a:t>
          </a:r>
        </a:p>
      </dsp:txBody>
      <dsp:txXfrm>
        <a:off x="56315" y="1307114"/>
        <a:ext cx="4516520" cy="1040990"/>
      </dsp:txXfrm>
    </dsp:sp>
    <dsp:sp modelId="{1BB9A8F6-E1F8-C347-BD9B-5BA5497A3B31}">
      <dsp:nvSpPr>
        <dsp:cNvPr id="0" name=""/>
        <dsp:cNvSpPr/>
      </dsp:nvSpPr>
      <dsp:spPr>
        <a:xfrm>
          <a:off x="0" y="2487939"/>
          <a:ext cx="462915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</a:t>
          </a:r>
          <a:r>
            <a:rPr lang="en-US" sz="2900" i="1" kern="1200" dirty="0"/>
            <a:t>fd </a:t>
          </a:r>
          <a:r>
            <a:rPr lang="en-US" sz="2900" kern="1200" dirty="0"/>
            <a:t>&amp; </a:t>
          </a:r>
          <a:r>
            <a:rPr lang="en-US" sz="2900" i="1" kern="1200" dirty="0"/>
            <a:t>bk</a:t>
          </a:r>
          <a:r>
            <a:rPr lang="en-US" sz="2900" kern="1200" dirty="0"/>
            <a:t> used for? </a:t>
          </a:r>
        </a:p>
      </dsp:txBody>
      <dsp:txXfrm>
        <a:off x="56315" y="2544254"/>
        <a:ext cx="4516520" cy="10409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83136-1D7B-A44C-897E-2DD6FAA8EABF}">
      <dsp:nvSpPr>
        <dsp:cNvPr id="0" name=""/>
        <dsp:cNvSpPr/>
      </dsp:nvSpPr>
      <dsp:spPr>
        <a:xfrm>
          <a:off x="0" y="145441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prev_size</a:t>
          </a:r>
          <a:r>
            <a:rPr lang="en-US" sz="2600" kern="1200" dirty="0"/>
            <a:t> used for?</a:t>
          </a:r>
        </a:p>
      </dsp:txBody>
      <dsp:txXfrm>
        <a:off x="30442" y="175883"/>
        <a:ext cx="4568266" cy="562726"/>
      </dsp:txXfrm>
    </dsp:sp>
    <dsp:sp modelId="{025E1918-074D-5F45-962A-D60A67DCB8ED}">
      <dsp:nvSpPr>
        <dsp:cNvPr id="0" name=""/>
        <dsp:cNvSpPr/>
      </dsp:nvSpPr>
      <dsp:spPr>
        <a:xfrm>
          <a:off x="0" y="769051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Finding previous chunk </a:t>
          </a:r>
        </a:p>
      </dsp:txBody>
      <dsp:txXfrm>
        <a:off x="0" y="769051"/>
        <a:ext cx="4629150" cy="430560"/>
      </dsp:txXfrm>
    </dsp:sp>
    <dsp:sp modelId="{891A578E-6389-2140-A172-A4F1941773E3}">
      <dsp:nvSpPr>
        <dsp:cNvPr id="0" name=""/>
        <dsp:cNvSpPr/>
      </dsp:nvSpPr>
      <dsp:spPr>
        <a:xfrm>
          <a:off x="0" y="119961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the </a:t>
          </a:r>
          <a:r>
            <a:rPr lang="en-US" sz="2600" i="1" kern="1200" dirty="0"/>
            <a:t>size</a:t>
          </a:r>
          <a:r>
            <a:rPr lang="en-US" sz="2600" kern="1200" dirty="0"/>
            <a:t> used for?</a:t>
          </a:r>
        </a:p>
      </dsp:txBody>
      <dsp:txXfrm>
        <a:off x="30442" y="1230054"/>
        <a:ext cx="4568266" cy="562726"/>
      </dsp:txXfrm>
    </dsp:sp>
    <dsp:sp modelId="{85B37273-41E2-3042-8DAA-F13F3E87C778}">
      <dsp:nvSpPr>
        <dsp:cNvPr id="0" name=""/>
        <dsp:cNvSpPr/>
      </dsp:nvSpPr>
      <dsp:spPr>
        <a:xfrm>
          <a:off x="0" y="1823222"/>
          <a:ext cx="462915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Size of current chunk &amp; metadata</a:t>
          </a:r>
        </a:p>
      </dsp:txBody>
      <dsp:txXfrm>
        <a:off x="0" y="1823222"/>
        <a:ext cx="4629150" cy="430560"/>
      </dsp:txXfrm>
    </dsp:sp>
    <dsp:sp modelId="{1BB9A8F6-E1F8-C347-BD9B-5BA5497A3B31}">
      <dsp:nvSpPr>
        <dsp:cNvPr id="0" name=""/>
        <dsp:cNvSpPr/>
      </dsp:nvSpPr>
      <dsp:spPr>
        <a:xfrm>
          <a:off x="0" y="2253782"/>
          <a:ext cx="462915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are </a:t>
          </a:r>
          <a:r>
            <a:rPr lang="en-US" sz="2600" i="1" kern="1200" dirty="0"/>
            <a:t>fd </a:t>
          </a:r>
          <a:r>
            <a:rPr lang="en-US" sz="2600" kern="1200" dirty="0"/>
            <a:t>&amp; </a:t>
          </a:r>
          <a:r>
            <a:rPr lang="en-US" sz="2600" i="1" kern="1200" dirty="0"/>
            <a:t>bk</a:t>
          </a:r>
          <a:r>
            <a:rPr lang="en-US" sz="2600" kern="1200" dirty="0"/>
            <a:t> used for? </a:t>
          </a:r>
        </a:p>
      </dsp:txBody>
      <dsp:txXfrm>
        <a:off x="30442" y="2284224"/>
        <a:ext cx="4568266" cy="562726"/>
      </dsp:txXfrm>
    </dsp:sp>
    <dsp:sp modelId="{80E322D7-285A-8E47-94B8-D8640AD9E8B2}">
      <dsp:nvSpPr>
        <dsp:cNvPr id="0" name=""/>
        <dsp:cNvSpPr/>
      </dsp:nvSpPr>
      <dsp:spPr>
        <a:xfrm>
          <a:off x="0" y="2877392"/>
          <a:ext cx="462915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7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Forward and backward pointers for linked lists</a:t>
          </a:r>
        </a:p>
      </dsp:txBody>
      <dsp:txXfrm>
        <a:off x="0" y="2877392"/>
        <a:ext cx="462915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5/31/21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rest of the introductions 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9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9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the point of this section? </a:t>
            </a:r>
          </a:p>
          <a:p>
            <a:r>
              <a:rPr lang="en-US" dirty="0"/>
              <a:t>To call Malloc! Make sure to point out the motivation behind this; getting memory from the allocator.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of a program, when nothing is freed, most of the memory comes from the top chunk.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3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heap starts out EMPTY. </a:t>
            </a:r>
          </a:p>
          <a:p>
            <a:r>
              <a:rPr lang="en-US" dirty="0"/>
              <a:t>Then, we call </a:t>
            </a:r>
            <a:r>
              <a:rPr lang="en-US" dirty="0" err="1"/>
              <a:t>sbrk</a:t>
            </a:r>
            <a:r>
              <a:rPr lang="en-US" dirty="0"/>
              <a:t> to get the initial heap.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4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44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5/31/21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xi0mX/alloc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azeria-labs.com/heap-exploitation-part-1-understanding-the-glibc-heap-implementation/" TargetMode="External"/><Relationship Id="rId7" Type="http://schemas.openxmlformats.org/officeDocument/2006/relationships/hyperlink" Target="https://www.geeksforgeeks.org/doubly-linked-list/" TargetMode="External"/><Relationship Id="rId2" Type="http://schemas.openxmlformats.org/officeDocument/2006/relationships/hyperlink" Target="https://sploitfun.wordpress.com/2015/02/10/understanding-glibc-mall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gorithms.tutorialhorizon.com/doubly-linked-list-complete-implementation/" TargetMode="External"/><Relationship Id="rId5" Type="http://schemas.openxmlformats.org/officeDocument/2006/relationships/hyperlink" Target="https://sourceware.org/glibc/wiki/MallocInternals" TargetMode="External"/><Relationship Id="rId4" Type="http://schemas.openxmlformats.org/officeDocument/2006/relationships/hyperlink" Target="https://azeria-labs.com/heap-exploitation-part-2-glibc-heap-free-bin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luu.com/malloc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83.jpe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B42C-F323-EC48-A6F9-5DDAD44D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Heap 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00D03-BFB8-0940-A82D-5FB89BAA8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12967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067-72D1-5649-B146-D96B98EC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39437-92DC-7242-9268-F8C0087B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b="1" i="1" dirty="0"/>
              <a:t>per process</a:t>
            </a:r>
            <a:r>
              <a:rPr lang="en-US" b="1" dirty="0"/>
              <a:t> </a:t>
            </a:r>
            <a:r>
              <a:rPr lang="en-US" dirty="0"/>
              <a:t>while stack is </a:t>
            </a:r>
            <a:r>
              <a:rPr lang="en-US" b="1" i="1" dirty="0"/>
              <a:t>per thread</a:t>
            </a:r>
          </a:p>
          <a:p>
            <a:r>
              <a:rPr lang="en-US" dirty="0"/>
              <a:t>Heap is essentially </a:t>
            </a:r>
            <a:r>
              <a:rPr lang="en-US" i="1" dirty="0"/>
              <a:t>limitless,</a:t>
            </a:r>
            <a:r>
              <a:rPr lang="en-US" dirty="0"/>
              <a:t> while the stack has size </a:t>
            </a:r>
            <a:r>
              <a:rPr lang="en-US" i="1" dirty="0"/>
              <a:t>restrictions</a:t>
            </a:r>
          </a:p>
          <a:p>
            <a:r>
              <a:rPr lang="en-US" dirty="0"/>
              <a:t>Lots of scoping issues with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2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4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/>
              <a:t>Lengthen the heap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</a:t>
            </a:r>
            <a:r>
              <a:rPr lang="en-US" sz="2100" dirty="0" err="1"/>
              <a:t>Mmap</a:t>
            </a:r>
            <a:r>
              <a:rPr lang="en-US" sz="2100" dirty="0"/>
              <a:t> Chunks (super large)</a:t>
            </a:r>
          </a:p>
          <a:p>
            <a:pPr marL="385763" indent="-385763">
              <a:buFont typeface="+mj-lt"/>
              <a:buAutoNum type="arabicPeriod" startAt="8"/>
            </a:pPr>
            <a:r>
              <a:rPr lang="en-US" sz="2100" dirty="0"/>
              <a:t> Null (nothing) :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/>
              <a:t>Checkm8 bug is exactly this</a:t>
            </a:r>
          </a:p>
          <a:p>
            <a:pPr marL="842963" lvl="1" indent="-385763">
              <a:buFont typeface="+mj-lt"/>
              <a:buAutoNum type="arabicPeriod"/>
            </a:pPr>
            <a:r>
              <a:rPr lang="en-US" sz="1700" dirty="0">
                <a:hlinkClick r:id="rId3"/>
              </a:rPr>
              <a:t>https://github.com/axi0mX/alloc8</a:t>
            </a:r>
            <a:r>
              <a:rPr lang="en-US" sz="1700" dirty="0"/>
              <a:t>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377162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4663280" y="1742537"/>
            <a:ext cx="0" cy="2001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3743864"/>
            <a:ext cx="0" cy="1043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0" y="478766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49C244-DC40-894C-AB71-227CAC5BB3F5}"/>
              </a:ext>
            </a:extLst>
          </p:cNvPr>
          <p:cNvCxnSpPr>
            <a:cxnSpLocks/>
          </p:cNvCxnSpPr>
          <p:nvPr/>
        </p:nvCxnSpPr>
        <p:spPr>
          <a:xfrm>
            <a:off x="4116364" y="1664354"/>
            <a:ext cx="569708" cy="10083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486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CDBF-74D5-2348-8180-88DCDD2E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Factoids – Malloc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B1D28F-01A1-42E2-B8AE-73C6C6A2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25F2A-1493-40C1-AA84-97958EEE3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3936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6202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Free </a:t>
            </a:r>
            <a:r>
              <a:rPr lang="en-US" dirty="0" err="1"/>
              <a:t>mmap’ed</a:t>
            </a:r>
            <a:r>
              <a:rPr lang="en-US" dirty="0"/>
              <a:t> chunk back to system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chunk adjacent to the top, then consolidate with the top chunk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Otherwise, add to the unsorted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If a free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202482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1 (Odd Ones Out)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5164988" cy="312039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If null pointer, return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Free </a:t>
            </a:r>
            <a:r>
              <a:rPr lang="en-US" sz="4000" dirty="0" err="1"/>
              <a:t>mmap’ed</a:t>
            </a:r>
            <a:r>
              <a:rPr lang="en-US" sz="4000" dirty="0"/>
              <a:t> chunk back to system (</a:t>
            </a:r>
            <a:r>
              <a:rPr lang="en-US" sz="4000" b="1" i="1" dirty="0" err="1"/>
              <a:t>munmap</a:t>
            </a:r>
            <a:r>
              <a:rPr lang="en-US" sz="4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169537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2 (Atomic Bins)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4000" dirty="0"/>
              <a:t>TCache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4000" dirty="0" err="1"/>
              <a:t>Fastbins</a:t>
            </a:r>
            <a:r>
              <a:rPr lang="en-US" sz="4000" dirty="0"/>
              <a:t> </a:t>
            </a:r>
          </a:p>
        </p:txBody>
      </p:sp>
      <p:pic>
        <p:nvPicPr>
          <p:cNvPr id="6" name="Picture 5" descr="Fastbin Diagram">
            <a:extLst>
              <a:ext uri="{FF2B5EF4-FFF2-40B4-BE49-F238E27FC236}">
                <a16:creationId xmlns:a16="http://schemas.microsoft.com/office/drawing/2014/main" id="{2A8A4BBB-47AA-EB4B-8E87-05CA81A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30" y="1268019"/>
            <a:ext cx="1504118" cy="3008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5DC6C9-D4F6-2A41-963D-947F7235709D}"/>
              </a:ext>
            </a:extLst>
          </p:cNvPr>
          <p:cNvSpPr txBox="1">
            <a:spLocks/>
          </p:cNvSpPr>
          <p:nvPr/>
        </p:nvSpPr>
        <p:spPr>
          <a:xfrm>
            <a:off x="4669654" y="1296847"/>
            <a:ext cx="3717083" cy="910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/>
              <a:t>TCache/</a:t>
            </a:r>
          </a:p>
        </p:txBody>
      </p:sp>
    </p:spTree>
    <p:extLst>
      <p:ext uri="{BB962C8B-B14F-4D97-AF65-F5344CB8AC3E}">
        <p14:creationId xmlns:p14="http://schemas.microsoft.com/office/powerpoint/2010/main" val="1652960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Process – Free 3 (Unsorted 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Consolidate with </a:t>
            </a:r>
            <a:r>
              <a:rPr lang="en-US" b="1" dirty="0"/>
              <a:t>neighboring</a:t>
            </a:r>
            <a:r>
              <a:rPr lang="en-US" dirty="0"/>
              <a:t> chunks (</a:t>
            </a:r>
            <a:r>
              <a:rPr lang="en-US" i="1" dirty="0"/>
              <a:t>small</a:t>
            </a:r>
            <a:r>
              <a:rPr lang="en-US" dirty="0"/>
              <a:t>, </a:t>
            </a:r>
            <a:r>
              <a:rPr lang="en-US" i="1" dirty="0"/>
              <a:t>large</a:t>
            </a:r>
            <a:r>
              <a:rPr lang="en-US" dirty="0"/>
              <a:t>, </a:t>
            </a:r>
            <a:r>
              <a:rPr lang="en-US" i="1" dirty="0"/>
              <a:t>unsorted</a:t>
            </a:r>
            <a:r>
              <a:rPr lang="en-US" dirty="0"/>
              <a:t>) 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/>
              <a:t>Add to the unsorted bin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BA4955-EA30-496C-BDB7-4559C94F7D23}"/>
              </a:ext>
            </a:extLst>
          </p:cNvPr>
          <p:cNvSpPr txBox="1">
            <a:spLocks/>
          </p:cNvSpPr>
          <p:nvPr/>
        </p:nvSpPr>
        <p:spPr>
          <a:xfrm>
            <a:off x="4731787" y="1508760"/>
            <a:ext cx="3717083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endParaRPr lang="en-US" sz="21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19C717E-F5BB-2048-8E48-90A37DDA00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76"/>
          <a:stretch/>
        </p:blipFill>
        <p:spPr>
          <a:xfrm>
            <a:off x="5849957" y="939645"/>
            <a:ext cx="1480741" cy="3689505"/>
          </a:xfrm>
          <a:prstGeom prst="rect">
            <a:avLst/>
          </a:prstGeom>
        </p:spPr>
      </p:pic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89F7A2-9C60-9446-AF01-E9742AD7B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233" y="958437"/>
            <a:ext cx="1444616" cy="3651919"/>
          </a:xfrm>
          <a:prstGeom prst="rect">
            <a:avLst/>
          </a:prstGeom>
          <a:noFill/>
        </p:spPr>
      </p:pic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3AAAF8-77DB-9C41-8D52-5473902D47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925"/>
          <a:stretch/>
        </p:blipFill>
        <p:spPr>
          <a:xfrm>
            <a:off x="7427806" y="958437"/>
            <a:ext cx="1444617" cy="35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04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001"/>
            <a:ext cx="8682404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– Free 4 (Top Chunk Combine)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9B73-75E2-4A87-A0D5-1F50A6D6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717083" cy="31203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dirty="0"/>
              <a:t>If chunk adjacent to the top chunk, then consolidate with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574A0-E837-3643-A2F9-013E1F96C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003" y="1031238"/>
            <a:ext cx="2338643" cy="359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8A974D-8073-A44A-A9EE-220F979B0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18" y="1031238"/>
            <a:ext cx="2338643" cy="359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98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D852-8101-447B-9C0C-68553770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– Free 5 (Finishing Up)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6C3100-9C13-4001-918B-FABD1062BBC7}"/>
              </a:ext>
            </a:extLst>
          </p:cNvPr>
          <p:cNvSpPr txBox="1">
            <a:spLocks/>
          </p:cNvSpPr>
          <p:nvPr/>
        </p:nvSpPr>
        <p:spPr>
          <a:xfrm>
            <a:off x="628650" y="1273294"/>
            <a:ext cx="4743450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100" dirty="0"/>
              <a:t>If freed chunk size is larger than 65536, then </a:t>
            </a:r>
            <a:r>
              <a:rPr lang="en-US" sz="2100" b="1" dirty="0"/>
              <a:t>consolidate</a:t>
            </a:r>
            <a:r>
              <a:rPr lang="en-US" sz="2100" dirty="0"/>
              <a:t> </a:t>
            </a:r>
            <a:r>
              <a:rPr lang="en-US" sz="2100" i="1" dirty="0" err="1"/>
              <a:t>fastbins</a:t>
            </a:r>
            <a:endParaRPr lang="en-US" sz="2100" i="1" dirty="0"/>
          </a:p>
          <a:p>
            <a:pPr marL="0" indent="0">
              <a:buNone/>
            </a:pPr>
            <a:r>
              <a:rPr lang="en-US" sz="2100" dirty="0"/>
              <a:t>Used to prevent long-term fragmentation in the heap </a:t>
            </a:r>
          </a:p>
        </p:txBody>
      </p:sp>
    </p:spTree>
    <p:extLst>
      <p:ext uri="{BB962C8B-B14F-4D97-AF65-F5344CB8AC3E}">
        <p14:creationId xmlns:p14="http://schemas.microsoft.com/office/powerpoint/2010/main" val="4231970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90A004-42AC-4677-B264-02A9FC62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Factoids - Free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5971F-B138-4F96-AE82-4C09F81599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33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66664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328B-4387-BE49-9B1D-BE8E087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99D4-BCF1-7347-A71C-4CC7712A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Malloc debugging tricks…: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libc_malloc</a:t>
            </a:r>
            <a:r>
              <a:rPr lang="en-US" dirty="0"/>
              <a:t> vs. _</a:t>
            </a:r>
            <a:r>
              <a:rPr lang="en-US" dirty="0" err="1"/>
              <a:t>int_malloc</a:t>
            </a:r>
            <a:endParaRPr lang="en-US" dirty="0"/>
          </a:p>
          <a:p>
            <a:r>
              <a:rPr lang="en-US" dirty="0"/>
              <a:t>Error messages in malloc</a:t>
            </a:r>
          </a:p>
          <a:p>
            <a:r>
              <a:rPr lang="en-US" dirty="0" err="1"/>
              <a:t>Backtrace</a:t>
            </a:r>
            <a:r>
              <a:rPr lang="en-US" dirty="0"/>
              <a:t> (</a:t>
            </a:r>
            <a:r>
              <a:rPr lang="en-US" dirty="0" err="1"/>
              <a:t>bt</a:t>
            </a:r>
            <a:r>
              <a:rPr lang="en-US" dirty="0"/>
              <a:t>) for checking parameters and such</a:t>
            </a:r>
          </a:p>
        </p:txBody>
      </p:sp>
    </p:spTree>
    <p:extLst>
      <p:ext uri="{BB962C8B-B14F-4D97-AF65-F5344CB8AC3E}">
        <p14:creationId xmlns:p14="http://schemas.microsoft.com/office/powerpoint/2010/main" val="2560260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98CA-77C3-D94A-9DA3-565C26DC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Heap is Good</a:t>
            </a:r>
          </a:p>
        </p:txBody>
      </p:sp>
      <p:pic>
        <p:nvPicPr>
          <p:cNvPr id="1026" name="Picture 2" descr="Whimsical Practicality Emoji Edible Icing Images 7.5 inch round Yellow (Thumbs  Up): Amazon.com: Grocery &amp; Gourmet Food">
            <a:extLst>
              <a:ext uri="{FF2B5EF4-FFF2-40B4-BE49-F238E27FC236}">
                <a16:creationId xmlns:a16="http://schemas.microsoft.com/office/drawing/2014/main" id="{FA6E0FA2-337D-D248-BB95-87F1906B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48" y="1236541"/>
            <a:ext cx="3263504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9082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b="1" dirty="0"/>
              <a:t>bins: </a:t>
            </a:r>
          </a:p>
          <a:p>
            <a:pPr lvl="1"/>
            <a:r>
              <a:rPr lang="en-US" b="1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ins Command">
            <a:extLst>
              <a:ext uri="{FF2B5EF4-FFF2-40B4-BE49-F238E27FC236}">
                <a16:creationId xmlns:a16="http://schemas.microsoft.com/office/drawing/2014/main" id="{EC6C99BB-572E-7543-AC4B-0E4A577F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58" y="357713"/>
            <a:ext cx="4367962" cy="29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684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Hint: Free Chunks go into the </a:t>
            </a:r>
            <a:r>
              <a:rPr lang="en-US" u="sng" dirty="0"/>
              <a:t>Unsorted Bins </a:t>
            </a:r>
            <a:r>
              <a:rPr lang="en-US" dirty="0"/>
              <a:t>- </a:t>
            </a:r>
            <a:r>
              <a:rPr lang="en-US" b="1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414688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968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1 (FIFO) </a:t>
            </a:r>
          </a:p>
        </p:txBody>
      </p:sp>
      <p:pic>
        <p:nvPicPr>
          <p:cNvPr id="7" name="Picture 6" descr="Starting point">
            <a:extLst>
              <a:ext uri="{FF2B5EF4-FFF2-40B4-BE49-F238E27FC236}">
                <a16:creationId xmlns:a16="http://schemas.microsoft.com/office/drawing/2014/main" id="{FD939AF8-EA75-B14B-8568-254B79DE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27550"/>
            <a:ext cx="7007061" cy="356049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DD45D6-A323-A44E-9F6A-44D05D99F738}"/>
              </a:ext>
            </a:extLst>
          </p:cNvPr>
          <p:cNvCxnSpPr>
            <a:cxnSpLocks/>
          </p:cNvCxnSpPr>
          <p:nvPr/>
        </p:nvCxnSpPr>
        <p:spPr>
          <a:xfrm>
            <a:off x="1451784" y="1886427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805D12-8203-914A-9286-5648A538A46F}"/>
              </a:ext>
            </a:extLst>
          </p:cNvPr>
          <p:cNvSpPr txBox="1"/>
          <p:nvPr/>
        </p:nvSpPr>
        <p:spPr>
          <a:xfrm>
            <a:off x="1750143" y="1127550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0578344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2 (allocate 3)</a:t>
            </a:r>
          </a:p>
        </p:txBody>
      </p:sp>
      <p:pic>
        <p:nvPicPr>
          <p:cNvPr id="7" name="Picture 6" descr="Golf2 4 allocations">
            <a:extLst>
              <a:ext uri="{FF2B5EF4-FFF2-40B4-BE49-F238E27FC236}">
                <a16:creationId xmlns:a16="http://schemas.microsoft.com/office/drawing/2014/main" id="{DA6E4077-7945-994B-963D-7F4397BB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6404"/>
            <a:ext cx="6903366" cy="35078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67A95C-7E2F-A946-A57F-B46B35643988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178161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F00A3B-A522-C048-B519-B13228457E3F}"/>
              </a:ext>
            </a:extLst>
          </p:cNvPr>
          <p:cNvSpPr txBox="1"/>
          <p:nvPr/>
        </p:nvSpPr>
        <p:spPr>
          <a:xfrm>
            <a:off x="1720645" y="114640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334802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3 (free chunk 0) </a:t>
            </a:r>
          </a:p>
        </p:txBody>
      </p:sp>
      <p:pic>
        <p:nvPicPr>
          <p:cNvPr id="9" name="Picture 8" descr="Free chunk 1">
            <a:extLst>
              <a:ext uri="{FF2B5EF4-FFF2-40B4-BE49-F238E27FC236}">
                <a16:creationId xmlns:a16="http://schemas.microsoft.com/office/drawing/2014/main" id="{C1A9CEF5-F2D7-6247-B755-C51EE582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" y="1155831"/>
            <a:ext cx="6944805" cy="35288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8A64CE-9484-6647-A6AF-F4E2173B717A}"/>
              </a:ext>
            </a:extLst>
          </p:cNvPr>
          <p:cNvCxnSpPr>
            <a:cxnSpLocks/>
          </p:cNvCxnSpPr>
          <p:nvPr/>
        </p:nvCxnSpPr>
        <p:spPr>
          <a:xfrm>
            <a:off x="2036190" y="371522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8F01F3-0B59-7442-9E1C-D46D0BC2B6A8}"/>
              </a:ext>
            </a:extLst>
          </p:cNvPr>
          <p:cNvSpPr txBox="1"/>
          <p:nvPr/>
        </p:nvSpPr>
        <p:spPr>
          <a:xfrm>
            <a:off x="1715121" y="1155831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8090760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2 – Diagram 4 (free chunk 1) </a:t>
            </a:r>
          </a:p>
        </p:txBody>
      </p:sp>
      <p:pic>
        <p:nvPicPr>
          <p:cNvPr id="4" name="Picture 3" descr="Free chunk 1">
            <a:extLst>
              <a:ext uri="{FF2B5EF4-FFF2-40B4-BE49-F238E27FC236}">
                <a16:creationId xmlns:a16="http://schemas.microsoft.com/office/drawing/2014/main" id="{6C7B3C8A-0594-7B49-86FB-DEAA605F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99269"/>
            <a:ext cx="6893940" cy="3503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920B68-9868-DE49-83A2-018645552671}"/>
              </a:ext>
            </a:extLst>
          </p:cNvPr>
          <p:cNvCxnSpPr>
            <a:cxnSpLocks/>
          </p:cNvCxnSpPr>
          <p:nvPr/>
        </p:nvCxnSpPr>
        <p:spPr>
          <a:xfrm>
            <a:off x="1385741" y="36398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8ADB50-CFA4-E243-85E0-8CDF6C1CE149}"/>
              </a:ext>
            </a:extLst>
          </p:cNvPr>
          <p:cNvSpPr txBox="1"/>
          <p:nvPr/>
        </p:nvSpPr>
        <p:spPr>
          <a:xfrm>
            <a:off x="1064672" y="2850778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374476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273847"/>
            <a:ext cx="934196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Golf 2 – Diagram 5 (Allocate Freed Chunk) </a:t>
            </a:r>
          </a:p>
        </p:txBody>
      </p:sp>
      <p:pic>
        <p:nvPicPr>
          <p:cNvPr id="11" name="Picture 10" descr="Allocate chunk from the free bin">
            <a:extLst>
              <a:ext uri="{FF2B5EF4-FFF2-40B4-BE49-F238E27FC236}">
                <a16:creationId xmlns:a16="http://schemas.microsoft.com/office/drawing/2014/main" id="{53EFBAD4-F275-B241-B73C-862902F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" y="1080416"/>
            <a:ext cx="7057926" cy="35863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1F35C-1402-9C43-8058-42429818CD1A}"/>
              </a:ext>
            </a:extLst>
          </p:cNvPr>
          <p:cNvCxnSpPr>
            <a:cxnSpLocks/>
          </p:cNvCxnSpPr>
          <p:nvPr/>
        </p:nvCxnSpPr>
        <p:spPr>
          <a:xfrm>
            <a:off x="1894788" y="3705802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08261-66B5-5549-9610-B4BF01BA03C2}"/>
              </a:ext>
            </a:extLst>
          </p:cNvPr>
          <p:cNvCxnSpPr>
            <a:cxnSpLocks/>
          </p:cNvCxnSpPr>
          <p:nvPr/>
        </p:nvCxnSpPr>
        <p:spPr>
          <a:xfrm>
            <a:off x="6430652" y="1850293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D025C-97BA-C045-8208-26BB25A00245}"/>
              </a:ext>
            </a:extLst>
          </p:cNvPr>
          <p:cNvSpPr txBox="1"/>
          <p:nvPr/>
        </p:nvSpPr>
        <p:spPr>
          <a:xfrm>
            <a:off x="2384983" y="3320249"/>
            <a:ext cx="457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0 (from the front of the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77004-2583-284E-86A9-77B284DE438D}"/>
              </a:ext>
            </a:extLst>
          </p:cNvPr>
          <p:cNvSpPr txBox="1"/>
          <p:nvPr/>
        </p:nvSpPr>
        <p:spPr>
          <a:xfrm>
            <a:off x="1600428" y="290544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63787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6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6" name="Picture 5" descr="Final Allocation">
            <a:extLst>
              <a:ext uri="{FF2B5EF4-FFF2-40B4-BE49-F238E27FC236}">
                <a16:creationId xmlns:a16="http://schemas.microsoft.com/office/drawing/2014/main" id="{4E4613CB-149B-BE44-BFEE-8D935AF5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82" y="1249165"/>
            <a:ext cx="6756269" cy="343306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C778E-6C04-BA47-A66B-259BA964F389}"/>
              </a:ext>
            </a:extLst>
          </p:cNvPr>
          <p:cNvCxnSpPr>
            <a:cxnSpLocks/>
          </p:cNvCxnSpPr>
          <p:nvPr/>
        </p:nvCxnSpPr>
        <p:spPr>
          <a:xfrm>
            <a:off x="7192650" y="1963414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D634B5-92B5-C74A-9081-537E63FF821C}"/>
              </a:ext>
            </a:extLst>
          </p:cNvPr>
          <p:cNvSpPr txBox="1"/>
          <p:nvPr/>
        </p:nvSpPr>
        <p:spPr>
          <a:xfrm>
            <a:off x="2724347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chunk 1 from the front of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DFAC8-1A87-6E41-925C-7C942F42D7DA}"/>
              </a:ext>
            </a:extLst>
          </p:cNvPr>
          <p:cNvSpPr txBox="1"/>
          <p:nvPr/>
        </p:nvSpPr>
        <p:spPr>
          <a:xfrm>
            <a:off x="6926239" y="123549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529614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FIFO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3 chunks (from users)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3C6D-8E5F-A642-9046-5F144789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Malloc?</a:t>
            </a:r>
          </a:p>
        </p:txBody>
      </p:sp>
    </p:spTree>
    <p:extLst>
      <p:ext uri="{BB962C8B-B14F-4D97-AF65-F5344CB8AC3E}">
        <p14:creationId xmlns:p14="http://schemas.microsoft.com/office/powerpoint/2010/main" val="28746045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8DB5-36B9-994B-AFF4-D4ADCF6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- golf1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7CB1-4875-6E42-81E5-FB113241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 </a:t>
            </a:r>
          </a:p>
          <a:p>
            <a:pPr lvl="1"/>
            <a:r>
              <a:rPr lang="en-US" dirty="0"/>
              <a:t>Malloc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Show all pointers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Get item 1 (0 indexed) into slot 10</a:t>
            </a:r>
          </a:p>
          <a:p>
            <a:r>
              <a:rPr lang="en-US" dirty="0"/>
              <a:t>Golf2: </a:t>
            </a:r>
          </a:p>
          <a:p>
            <a:pPr lvl="1"/>
            <a:r>
              <a:rPr lang="en-US" dirty="0" err="1"/>
              <a:t>Fastbins</a:t>
            </a:r>
            <a:r>
              <a:rPr lang="en-US" dirty="0"/>
              <a:t> - LIFO</a:t>
            </a:r>
          </a:p>
        </p:txBody>
      </p:sp>
    </p:spTree>
    <p:extLst>
      <p:ext uri="{BB962C8B-B14F-4D97-AF65-F5344CB8AC3E}">
        <p14:creationId xmlns:p14="http://schemas.microsoft.com/office/powerpoint/2010/main" val="62386913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2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933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1 (LIFO) </a:t>
            </a:r>
          </a:p>
        </p:txBody>
      </p:sp>
      <p:pic>
        <p:nvPicPr>
          <p:cNvPr id="4" name="Picture 3" descr="Histogram&#10;&#10;Description automatically generated">
            <a:extLst>
              <a:ext uri="{FF2B5EF4-FFF2-40B4-BE49-F238E27FC236}">
                <a16:creationId xmlns:a16="http://schemas.microsoft.com/office/drawing/2014/main" id="{D42F4DA2-ADD0-6143-BA00-A15B76DC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67696" cy="3388057"/>
          </a:xfrm>
          <a:prstGeom prst="rect">
            <a:avLst/>
          </a:prstGeom>
        </p:spPr>
      </p:pic>
      <p:cxnSp>
        <p:nvCxnSpPr>
          <p:cNvPr id="9" name="Straight Connector 8" descr="Golf1 first allocation">
            <a:extLst>
              <a:ext uri="{FF2B5EF4-FFF2-40B4-BE49-F238E27FC236}">
                <a16:creationId xmlns:a16="http://schemas.microsoft.com/office/drawing/2014/main" id="{DB097B58-9457-6D4A-9561-D240BCF6D802}"/>
              </a:ext>
            </a:extLst>
          </p:cNvPr>
          <p:cNvCxnSpPr>
            <a:cxnSpLocks/>
          </p:cNvCxnSpPr>
          <p:nvPr/>
        </p:nvCxnSpPr>
        <p:spPr>
          <a:xfrm>
            <a:off x="1253821" y="1990123"/>
            <a:ext cx="342187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18B042-58A9-814A-84AD-06CA659F6400}"/>
              </a:ext>
            </a:extLst>
          </p:cNvPr>
          <p:cNvSpPr txBox="1"/>
          <p:nvPr/>
        </p:nvSpPr>
        <p:spPr>
          <a:xfrm>
            <a:off x="1634943" y="1268017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715947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2 (allocate 4)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AA56680-CC94-5B4A-AD74-C20D1B24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8123"/>
            <a:ext cx="6705404" cy="34072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B3E9BB-7943-6043-B6DA-158694DC1577}"/>
              </a:ext>
            </a:extLst>
          </p:cNvPr>
          <p:cNvCxnSpPr>
            <a:cxnSpLocks/>
          </p:cNvCxnSpPr>
          <p:nvPr/>
        </p:nvCxnSpPr>
        <p:spPr>
          <a:xfrm>
            <a:off x="4694604" y="1867574"/>
            <a:ext cx="203613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61AAF1-8916-4F42-A4DC-3E7B2E969E45}"/>
              </a:ext>
            </a:extLst>
          </p:cNvPr>
          <p:cNvSpPr txBox="1"/>
          <p:nvPr/>
        </p:nvSpPr>
        <p:spPr>
          <a:xfrm>
            <a:off x="1684105" y="1131939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143506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3 (free chunk 0) </a:t>
            </a:r>
          </a:p>
        </p:txBody>
      </p:sp>
      <p:pic>
        <p:nvPicPr>
          <p:cNvPr id="8" name="Picture 7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95C4BB45-5073-B94F-9934-F690FB59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4684"/>
            <a:ext cx="6875086" cy="34934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D2A731-973D-4147-86A6-6E9A27B3555F}"/>
              </a:ext>
            </a:extLst>
          </p:cNvPr>
          <p:cNvCxnSpPr>
            <a:cxnSpLocks/>
          </p:cNvCxnSpPr>
          <p:nvPr/>
        </p:nvCxnSpPr>
        <p:spPr>
          <a:xfrm>
            <a:off x="1951349" y="371522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D3AE4B-A1AD-DE48-A20E-CAF58CF3AC84}"/>
              </a:ext>
            </a:extLst>
          </p:cNvPr>
          <p:cNvSpPr txBox="1"/>
          <p:nvPr/>
        </p:nvSpPr>
        <p:spPr>
          <a:xfrm>
            <a:off x="1640264" y="1122106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113658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Golf 1 – Diagram 4 (free chunk 1) </a:t>
            </a:r>
          </a:p>
        </p:txBody>
      </p:sp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C80969A7-01D3-7540-B5CF-8CC661EA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8"/>
            <a:ext cx="6620562" cy="336410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77981A-4BE8-F74E-A2CB-9C79214A1F60}"/>
              </a:ext>
            </a:extLst>
          </p:cNvPr>
          <p:cNvCxnSpPr>
            <a:cxnSpLocks/>
          </p:cNvCxnSpPr>
          <p:nvPr/>
        </p:nvCxnSpPr>
        <p:spPr>
          <a:xfrm>
            <a:off x="1857082" y="3752936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E5EB3E-3B65-D444-BE7A-2E2B1EE1B728}"/>
              </a:ext>
            </a:extLst>
          </p:cNvPr>
          <p:cNvSpPr txBox="1"/>
          <p:nvPr/>
        </p:nvSpPr>
        <p:spPr>
          <a:xfrm>
            <a:off x="2384983" y="3320249"/>
            <a:ext cx="4148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is at the TOP of the LIFO Bin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9E3D-2310-1E42-B548-0269E3A008B1}"/>
              </a:ext>
            </a:extLst>
          </p:cNvPr>
          <p:cNvSpPr txBox="1"/>
          <p:nvPr/>
        </p:nvSpPr>
        <p:spPr>
          <a:xfrm>
            <a:off x="1637401" y="2960484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12432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9E9-B416-5F44-A885-2918707F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254993"/>
            <a:ext cx="8908330" cy="994172"/>
          </a:xfrm>
        </p:spPr>
        <p:txBody>
          <a:bodyPr>
            <a:normAutofit/>
          </a:bodyPr>
          <a:lstStyle/>
          <a:p>
            <a:r>
              <a:rPr lang="en-US" sz="3300" dirty="0"/>
              <a:t>Golf 2 – Diagram 5 (Allocate 2</a:t>
            </a:r>
            <a:r>
              <a:rPr lang="en-US" sz="3300" baseline="30000" dirty="0"/>
              <a:t>nd</a:t>
            </a:r>
            <a:r>
              <a:rPr lang="en-US" sz="3300" dirty="0"/>
              <a:t> Freed Chunk) </a:t>
            </a:r>
          </a:p>
        </p:txBody>
      </p:sp>
      <p:pic>
        <p:nvPicPr>
          <p:cNvPr id="4" name="Picture 3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960ADE5-27E4-5048-8E24-0A063B3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2" y="1108695"/>
            <a:ext cx="6982513" cy="35480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B3EBE-F7C1-7E41-882E-D47FC3854DE7}"/>
              </a:ext>
            </a:extLst>
          </p:cNvPr>
          <p:cNvCxnSpPr>
            <a:cxnSpLocks/>
          </p:cNvCxnSpPr>
          <p:nvPr/>
        </p:nvCxnSpPr>
        <p:spPr>
          <a:xfrm>
            <a:off x="1593130" y="3686948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DFCCA4-20C6-1A49-8659-5E03B732FA3A}"/>
              </a:ext>
            </a:extLst>
          </p:cNvPr>
          <p:cNvCxnSpPr>
            <a:cxnSpLocks/>
          </p:cNvCxnSpPr>
          <p:nvPr/>
        </p:nvCxnSpPr>
        <p:spPr>
          <a:xfrm>
            <a:off x="6711884" y="1831439"/>
            <a:ext cx="52790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5951C6-467B-1445-A1B5-43680C6D6EF4}"/>
              </a:ext>
            </a:extLst>
          </p:cNvPr>
          <p:cNvSpPr txBox="1"/>
          <p:nvPr/>
        </p:nvSpPr>
        <p:spPr>
          <a:xfrm>
            <a:off x="2121031" y="3317617"/>
            <a:ext cx="4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 1 taken from the top of the LIFO 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C9859-FB95-DA4E-9F84-CA9696371EAF}"/>
              </a:ext>
            </a:extLst>
          </p:cNvPr>
          <p:cNvSpPr txBox="1"/>
          <p:nvPr/>
        </p:nvSpPr>
        <p:spPr>
          <a:xfrm>
            <a:off x="6390815" y="1108695"/>
            <a:ext cx="1170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ritannic Bold" panose="020B0903060703020204" pitchFamily="34" charset="77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1301896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C97D-D7D1-E24E-887C-7F02B986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LIFO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0260-1A04-084E-81A0-198A6BCE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462096" cy="3263504"/>
          </a:xfrm>
        </p:spPr>
        <p:txBody>
          <a:bodyPr/>
          <a:lstStyle/>
          <a:p>
            <a:r>
              <a:rPr lang="en-US" dirty="0"/>
              <a:t>Beginning of the program (not user controlled): </a:t>
            </a:r>
          </a:p>
          <a:p>
            <a:pPr lvl="1"/>
            <a:r>
              <a:rPr lang="en-US" dirty="0"/>
              <a:t>Allocates 6 chunks</a:t>
            </a:r>
          </a:p>
          <a:p>
            <a:r>
              <a:rPr lang="en-US" dirty="0"/>
              <a:t>Allocate 4 chunks</a:t>
            </a:r>
          </a:p>
          <a:p>
            <a:r>
              <a:rPr lang="en-US" dirty="0"/>
              <a:t>Free 2 chunks</a:t>
            </a:r>
          </a:p>
          <a:p>
            <a:r>
              <a:rPr lang="en-US" dirty="0"/>
              <a:t>Allocate 1 chunk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774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in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0x8 extra bytes is ALWAYS needed for metadata</a:t>
            </a:r>
          </a:p>
          <a:p>
            <a:r>
              <a:rPr lang="en-US" dirty="0"/>
              <a:t>On x86_64, sizes are in groups of 0x10</a:t>
            </a:r>
          </a:p>
          <a:p>
            <a:r>
              <a:rPr lang="en-US" dirty="0"/>
              <a:t>Smallest chunk is 0x20 (64-bit): </a:t>
            </a:r>
          </a:p>
          <a:p>
            <a:pPr lvl="1"/>
            <a:r>
              <a:rPr lang="en-US" dirty="0"/>
              <a:t>Room for </a:t>
            </a:r>
            <a:r>
              <a:rPr lang="en-US" i="1" dirty="0"/>
              <a:t>prev_size</a:t>
            </a:r>
            <a:r>
              <a:rPr lang="en-US" dirty="0"/>
              <a:t>, </a:t>
            </a:r>
            <a:r>
              <a:rPr lang="en-US" i="1" dirty="0"/>
              <a:t>size</a:t>
            </a:r>
            <a:r>
              <a:rPr lang="en-US" dirty="0"/>
              <a:t>, </a:t>
            </a:r>
            <a:r>
              <a:rPr lang="en-US" i="1" dirty="0"/>
              <a:t>fd </a:t>
            </a:r>
            <a:r>
              <a:rPr lang="en-US" dirty="0"/>
              <a:t>&amp;</a:t>
            </a:r>
            <a:r>
              <a:rPr lang="en-US" i="1" dirty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330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348E-0350-7645-B751-0354EC0B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D9E7-EFE2-4D4D-A321-3393B567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malloc(0x20) = 0x30 chunk</a:t>
            </a:r>
          </a:p>
          <a:p>
            <a:r>
              <a:rPr lang="en-US" dirty="0"/>
              <a:t>malloc(0x38) = 0x40 chunk</a:t>
            </a:r>
          </a:p>
          <a:p>
            <a:r>
              <a:rPr lang="en-US" dirty="0"/>
              <a:t>malloc(0x0) = 0x20 chunk</a:t>
            </a:r>
          </a:p>
        </p:txBody>
      </p:sp>
    </p:spTree>
    <p:extLst>
      <p:ext uri="{BB962C8B-B14F-4D97-AF65-F5344CB8AC3E}">
        <p14:creationId xmlns:p14="http://schemas.microsoft.com/office/powerpoint/2010/main" val="81795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2310-894C-5B45-80D3-1DD25755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sbrk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178A-D958-F24B-8796-137EEEFC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brk</a:t>
            </a:r>
            <a:r>
              <a:rPr lang="en-US" dirty="0"/>
              <a:t>() and </a:t>
            </a:r>
            <a:r>
              <a:rPr lang="en-US" b="1" dirty="0" err="1"/>
              <a:t>sbrk</a:t>
            </a:r>
            <a:r>
              <a:rPr lang="en-US" dirty="0"/>
              <a:t>() change the location of the </a:t>
            </a:r>
            <a:r>
              <a:rPr lang="en-US" i="1" dirty="0"/>
              <a:t>program break</a:t>
            </a:r>
            <a:r>
              <a:rPr lang="en-US" dirty="0"/>
              <a:t>, which defines the end of the process's data segment</a:t>
            </a:r>
          </a:p>
          <a:p>
            <a:r>
              <a:rPr lang="en-US" dirty="0" err="1"/>
              <a:t>sbrk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sbrk</a:t>
            </a:r>
            <a:r>
              <a:rPr lang="en-US" dirty="0"/>
              <a:t>() increments the program's data space by </a:t>
            </a:r>
            <a:r>
              <a:rPr lang="en-US" i="1" dirty="0"/>
              <a:t>increment</a:t>
            </a:r>
            <a:r>
              <a:rPr lang="en-US" dirty="0"/>
              <a:t> bytes.</a:t>
            </a:r>
          </a:p>
          <a:p>
            <a:r>
              <a:rPr lang="en-US" dirty="0"/>
              <a:t>**Image**</a:t>
            </a:r>
          </a:p>
        </p:txBody>
      </p:sp>
    </p:spTree>
    <p:extLst>
      <p:ext uri="{BB962C8B-B14F-4D97-AF65-F5344CB8AC3E}">
        <p14:creationId xmlns:p14="http://schemas.microsoft.com/office/powerpoint/2010/main" val="29972862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so Deep into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4F7B-9CBD-0448-B4EE-052B95C6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code execution via memory corruption by:</a:t>
            </a:r>
          </a:p>
          <a:p>
            <a:pPr lvl="1"/>
            <a:r>
              <a:rPr lang="en-US" dirty="0"/>
              <a:t>Corrupting size information (size/prev_size) of chunks</a:t>
            </a:r>
          </a:p>
          <a:p>
            <a:pPr lvl="1"/>
            <a:r>
              <a:rPr lang="en-US" dirty="0"/>
              <a:t>Corrupting fd &amp; bk pointers of a freed chunk</a:t>
            </a:r>
          </a:p>
          <a:p>
            <a:pPr lvl="1"/>
            <a:r>
              <a:rPr lang="en-US" dirty="0"/>
              <a:t>Bypassing security mitigations added to malloc</a:t>
            </a:r>
          </a:p>
          <a:p>
            <a:r>
              <a:rPr lang="en-US" dirty="0"/>
              <a:t>Memory leaks (heap and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87975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EFC-3B99-8749-AAF5-1FC3BAD7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information…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76F8-0030-8A42-BE31-B51E2F11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Exhausted Memes - lovequotesmessages">
            <a:extLst>
              <a:ext uri="{FF2B5EF4-FFF2-40B4-BE49-F238E27FC236}">
                <a16:creationId xmlns:a16="http://schemas.microsoft.com/office/drawing/2014/main" id="{B67E51BA-2EAD-7842-B0AF-461DD26D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157705"/>
            <a:ext cx="5296289" cy="46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3940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044-A44D-2143-8E5C-8ACE5C4C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All of This?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A9203-FA34-F745-BE73-6D86CC6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One Does Not Simply Meme |  ONE DOES NOT SIMPLY; BREAK HEAPS. YOU MUST LEARN FIRST | image tagged in memes,one does not simply | made w/ Imgflip meme maker">
            <a:extLst>
              <a:ext uri="{FF2B5EF4-FFF2-40B4-BE49-F238E27FC236}">
                <a16:creationId xmlns:a16="http://schemas.microsoft.com/office/drawing/2014/main" id="{30258A6A-B931-AB46-939B-2E8249FE1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9700"/>
            <a:ext cx="82677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9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 (metadata –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bit) 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 or key</a:t>
            </a:r>
          </a:p>
          <a:p>
            <a:r>
              <a:rPr lang="en-US" dirty="0"/>
              <a:t>Bin Data structures:</a:t>
            </a:r>
          </a:p>
          <a:p>
            <a:pPr lvl="1"/>
            <a:r>
              <a:rPr lang="en-US" dirty="0"/>
              <a:t>Unsorted, small and large are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</p:txBody>
      </p:sp>
    </p:spTree>
    <p:extLst>
      <p:ext uri="{BB962C8B-B14F-4D97-AF65-F5344CB8AC3E}">
        <p14:creationId xmlns:p14="http://schemas.microsoft.com/office/powerpoint/2010/main" val="41496244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C57A-7D2F-0642-A770-65C4EDC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Importance…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9F2-D32F-AB45-B87F-4B1C0FB0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Bins:</a:t>
            </a:r>
          </a:p>
          <a:p>
            <a:pPr lvl="1"/>
            <a:r>
              <a:rPr lang="en-US" dirty="0"/>
              <a:t>Small and large are not that important, for </a:t>
            </a:r>
            <a:r>
              <a:rPr lang="en-US" dirty="0" err="1"/>
              <a:t>pwn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Unsorted, </a:t>
            </a:r>
            <a:r>
              <a:rPr lang="en-US" dirty="0" err="1"/>
              <a:t>fastbin</a:t>
            </a:r>
            <a:r>
              <a:rPr lang="en-US" dirty="0"/>
              <a:t> and </a:t>
            </a:r>
            <a:r>
              <a:rPr lang="en-US" dirty="0" err="1"/>
              <a:t>tcache</a:t>
            </a:r>
            <a:r>
              <a:rPr lang="en-US" dirty="0"/>
              <a:t> </a:t>
            </a:r>
            <a:r>
              <a:rPr lang="en-US" b="1" i="1" dirty="0"/>
              <a:t>are</a:t>
            </a:r>
            <a:r>
              <a:rPr lang="en-US" dirty="0"/>
              <a:t> important though</a:t>
            </a:r>
          </a:p>
          <a:p>
            <a:r>
              <a:rPr lang="en-US" dirty="0"/>
              <a:t>Ordering (LIFO vs. FIFO) for bins:</a:t>
            </a:r>
          </a:p>
          <a:p>
            <a:pPr lvl="1"/>
            <a:r>
              <a:rPr lang="en-US" dirty="0"/>
              <a:t>Unsorted is FIFO</a:t>
            </a:r>
          </a:p>
          <a:p>
            <a:pPr lvl="1"/>
            <a:r>
              <a:rPr lang="en-US" dirty="0" err="1"/>
              <a:t>Fastbin</a:t>
            </a:r>
            <a:r>
              <a:rPr lang="en-US" dirty="0"/>
              <a:t> and TCache are LIFO</a:t>
            </a:r>
          </a:p>
          <a:p>
            <a:r>
              <a:rPr lang="en-US" dirty="0"/>
              <a:t>Ordering of Malloc and Free</a:t>
            </a:r>
          </a:p>
        </p:txBody>
      </p:sp>
    </p:spTree>
    <p:extLst>
      <p:ext uri="{BB962C8B-B14F-4D97-AF65-F5344CB8AC3E}">
        <p14:creationId xmlns:p14="http://schemas.microsoft.com/office/powerpoint/2010/main" val="9807762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7D1-0A29-7347-99B3-DE112F07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important things!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3491-1E5D-4141-9305-6D2471B2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TODO…. In progress</a:t>
            </a:r>
          </a:p>
        </p:txBody>
      </p:sp>
    </p:spTree>
    <p:extLst>
      <p:ext uri="{BB962C8B-B14F-4D97-AF65-F5344CB8AC3E}">
        <p14:creationId xmlns:p14="http://schemas.microsoft.com/office/powerpoint/2010/main" val="15752856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EF0B-CEA3-F141-A6F0-C561AC2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831F-6508-4D4E-9F9C-A39CDC9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https://sploitfun.wordpress.com/2015/02/10/understanding-glibc-malloc/</a:t>
            </a:r>
            <a:endParaRPr lang="en-US" dirty="0"/>
          </a:p>
          <a:p>
            <a:r>
              <a:rPr lang="en-US" dirty="0">
                <a:hlinkClick r:id="rId3"/>
              </a:rPr>
              <a:t>https://azeria-labs.com/heap-exploitation-part-1-understanding-the-glibc-heap-implementation/</a:t>
            </a:r>
            <a:endParaRPr lang="en-US" dirty="0"/>
          </a:p>
          <a:p>
            <a:r>
              <a:rPr lang="en-US" dirty="0">
                <a:hlinkClick r:id="rId4"/>
              </a:rPr>
              <a:t>https://azeria-labs.com/heap-exploitation-part-2-glibc-heap-free-bins/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https://sourceware.org/glibc/wiki/MallocInternals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https://algorithms.tutorialhorizon.com/doubly-linked-list-complete-implementation/</a:t>
            </a:r>
            <a:endParaRPr lang="en-US" dirty="0"/>
          </a:p>
          <a:p>
            <a:r>
              <a:rPr lang="en-US" dirty="0">
                <a:hlinkClick r:id="rId7"/>
              </a:rPr>
              <a:t>https://www.geeksforgeeks.org/doubly-linked-list/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1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46E-2227-3A49-A621-B484A31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Inefficiency </a:t>
            </a:r>
          </a:p>
        </p:txBody>
      </p:sp>
      <p:pic>
        <p:nvPicPr>
          <p:cNvPr id="3074" name="Picture 2" descr="Cutting grass with scissors | AllAboutLean.com">
            <a:extLst>
              <a:ext uri="{FF2B5EF4-FFF2-40B4-BE49-F238E27FC236}">
                <a16:creationId xmlns:a16="http://schemas.microsoft.com/office/drawing/2014/main" id="{B238643B-2507-874F-B594-2E3CF6FE8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4374" b="-2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B886-0A54-E144-8292-499B8A74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2200" dirty="0"/>
              <a:t>Memory was not going to be reused very often</a:t>
            </a:r>
          </a:p>
          <a:p>
            <a:r>
              <a:rPr lang="en-US" sz="2200" dirty="0"/>
              <a:t>Terribly </a:t>
            </a:r>
            <a:r>
              <a:rPr lang="en-US" sz="2200" i="1" dirty="0"/>
              <a:t>inefficient</a:t>
            </a:r>
            <a:r>
              <a:rPr lang="en-US" sz="2200" dirty="0"/>
              <a:t> to just call </a:t>
            </a:r>
            <a:r>
              <a:rPr lang="en-US" sz="2200" i="1" dirty="0" err="1"/>
              <a:t>sbrk</a:t>
            </a:r>
            <a:r>
              <a:rPr lang="en-US" sz="2200" dirty="0"/>
              <a:t> all the time</a:t>
            </a:r>
          </a:p>
        </p:txBody>
      </p:sp>
    </p:spTree>
    <p:extLst>
      <p:ext uri="{BB962C8B-B14F-4D97-AF65-F5344CB8AC3E}">
        <p14:creationId xmlns:p14="http://schemas.microsoft.com/office/powerpoint/2010/main" val="341050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3099-0469-4044-9810-125BB49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Inefficiency?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510B-B712-8F4C-9B05-5BA36753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andmade Scribble Animation of a Stock Footage Video (100% Royalty-free)  26132261 | Shutterstock">
            <a:extLst>
              <a:ext uri="{FF2B5EF4-FFF2-40B4-BE49-F238E27FC236}">
                <a16:creationId xmlns:a16="http://schemas.microsoft.com/office/drawing/2014/main" id="{A768B4BD-1357-AF4E-B009-A907D0F2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498600"/>
            <a:ext cx="37973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E7C-E9C6-D343-A8A0-CEA4CE95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 Allocator!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9E2A-E909-6D4E-AC0E-C4C76F71D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Allocates as little memory as possible (from </a:t>
            </a:r>
            <a:r>
              <a:rPr lang="en-US" dirty="0" err="1"/>
              <a:t>sbrk</a:t>
            </a:r>
            <a:r>
              <a:rPr lang="en-US" dirty="0"/>
              <a:t> and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Manages memory </a:t>
            </a:r>
            <a:r>
              <a:rPr lang="en-US" u="sng" dirty="0"/>
              <a:t>no longer in use </a:t>
            </a:r>
            <a:r>
              <a:rPr lang="en-US" dirty="0"/>
              <a:t>to be </a:t>
            </a:r>
            <a:r>
              <a:rPr lang="en-US" i="1" dirty="0"/>
              <a:t>reused</a:t>
            </a:r>
          </a:p>
          <a:p>
            <a:r>
              <a:rPr lang="en-US" dirty="0"/>
              <a:t>Just call two functions to do: </a:t>
            </a:r>
          </a:p>
          <a:p>
            <a:pPr lvl="1"/>
            <a:r>
              <a:rPr lang="en-US" b="1" i="1" dirty="0"/>
              <a:t>Malloc </a:t>
            </a:r>
            <a:r>
              <a:rPr lang="en-US" dirty="0"/>
              <a:t>&lt;-- Allocates data</a:t>
            </a:r>
            <a:endParaRPr lang="en-US" b="1" dirty="0"/>
          </a:p>
          <a:p>
            <a:pPr lvl="1"/>
            <a:r>
              <a:rPr lang="en-US" b="1" i="1" dirty="0"/>
              <a:t>Free </a:t>
            </a:r>
            <a:r>
              <a:rPr lang="en-US" dirty="0"/>
              <a:t>&lt;-- Removes data</a:t>
            </a:r>
          </a:p>
          <a:p>
            <a:r>
              <a:rPr lang="en-US" dirty="0"/>
              <a:t>Everything else is abstracted away :)</a:t>
            </a:r>
          </a:p>
          <a:p>
            <a:r>
              <a:rPr lang="en-US" dirty="0"/>
              <a:t>Tutorial: </a:t>
            </a:r>
          </a:p>
          <a:p>
            <a:pPr lvl="1"/>
            <a:r>
              <a:rPr lang="en-US" dirty="0">
                <a:hlinkClick r:id="rId2"/>
              </a:rPr>
              <a:t>https://danluu.com/malloc-tutorial/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6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CDF-FCB5-E140-95D9-86B24B41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Lots of Allocators…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63E595A-B515-4CE1-B91C-642BEE62B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DDFD-DE6C-3B42-9136-E9110DB12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>
            <a:normAutofit/>
          </a:bodyPr>
          <a:lstStyle/>
          <a:p>
            <a:r>
              <a:rPr lang="en-US" dirty="0" err="1"/>
              <a:t>dlmalloc</a:t>
            </a:r>
            <a:r>
              <a:rPr lang="en-US" dirty="0"/>
              <a:t> -&gt; </a:t>
            </a:r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GLibC</a:t>
            </a:r>
            <a:r>
              <a:rPr lang="en-US" dirty="0"/>
              <a:t>) </a:t>
            </a:r>
          </a:p>
          <a:p>
            <a:r>
              <a:rPr lang="en-US" dirty="0" err="1"/>
              <a:t>JEmalloc</a:t>
            </a:r>
            <a:r>
              <a:rPr lang="en-US" dirty="0"/>
              <a:t> (Rust &amp; Mozilla) </a:t>
            </a:r>
          </a:p>
          <a:p>
            <a:r>
              <a:rPr lang="en-US" dirty="0" err="1"/>
              <a:t>TCMalloc</a:t>
            </a:r>
            <a:r>
              <a:rPr lang="en-US" dirty="0"/>
              <a:t> (Google) </a:t>
            </a:r>
          </a:p>
          <a:p>
            <a:r>
              <a:rPr lang="en-US" dirty="0" err="1"/>
              <a:t>PartitionAlloc</a:t>
            </a:r>
            <a:r>
              <a:rPr lang="en-US" dirty="0"/>
              <a:t> (Chrome) </a:t>
            </a:r>
          </a:p>
          <a:p>
            <a:r>
              <a:rPr lang="en-US" dirty="0"/>
              <a:t>Many others…</a:t>
            </a:r>
          </a:p>
          <a:p>
            <a:endParaRPr lang="en-US" dirty="0"/>
          </a:p>
        </p:txBody>
      </p:sp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39929FAE-C8B5-449F-AFCB-0E287F92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Free photo: Sand In Hand - Activity, Beach, Hand - Free Download - Jooinn">
            <a:extLst>
              <a:ext uri="{FF2B5EF4-FFF2-40B4-BE49-F238E27FC236}">
                <a16:creationId xmlns:a16="http://schemas.microsoft.com/office/drawing/2014/main" id="{DEE76B62-7169-074C-9FC4-A1B39D085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5515"/>
          <a:stretch/>
        </p:blipFill>
        <p:spPr bwMode="auto">
          <a:xfrm>
            <a:off x="4629156" y="1878809"/>
            <a:ext cx="3887391" cy="276344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3560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89B9-5527-E548-86D4-93215251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57A-B791-674E-B0E9-913B73B9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Allocators </a:t>
            </a:r>
            <a:r>
              <a:rPr lang="en-US" i="1" dirty="0"/>
              <a:t>value</a:t>
            </a:r>
            <a:r>
              <a:rPr lang="en-US" dirty="0"/>
              <a:t> different things: </a:t>
            </a:r>
          </a:p>
          <a:p>
            <a:pPr lvl="1"/>
            <a:r>
              <a:rPr lang="en-US" dirty="0"/>
              <a:t>Space? Speed? Security? </a:t>
            </a:r>
          </a:p>
          <a:p>
            <a:pPr lvl="1"/>
            <a:r>
              <a:rPr lang="en-US" dirty="0"/>
              <a:t>So, all allocators are slightly different</a:t>
            </a:r>
          </a:p>
          <a:p>
            <a:r>
              <a:rPr lang="en-US" dirty="0"/>
              <a:t>Exploiting heap memory corruptions:</a:t>
            </a:r>
          </a:p>
          <a:p>
            <a:pPr lvl="1"/>
            <a:r>
              <a:rPr lang="en-US" b="1" i="1" dirty="0"/>
              <a:t>Specific to the malloc implementation</a:t>
            </a:r>
          </a:p>
          <a:p>
            <a:pPr lvl="1"/>
            <a:r>
              <a:rPr lang="en-US" dirty="0"/>
              <a:t>Although, bug classes are universal</a:t>
            </a:r>
          </a:p>
          <a:p>
            <a:r>
              <a:rPr lang="en-US" dirty="0" err="1"/>
              <a:t>GLibC</a:t>
            </a:r>
            <a:r>
              <a:rPr lang="en-US" dirty="0"/>
              <a:t> (</a:t>
            </a:r>
            <a:r>
              <a:rPr lang="en-US" dirty="0" err="1"/>
              <a:t>ptmalloc</a:t>
            </a:r>
            <a:r>
              <a:rPr lang="en-US" dirty="0"/>
              <a:t>) Malloc:</a:t>
            </a:r>
          </a:p>
          <a:p>
            <a:pPr lvl="1"/>
            <a:r>
              <a:rPr lang="en-US" dirty="0"/>
              <a:t>Default on most Linux distributions</a:t>
            </a:r>
          </a:p>
          <a:p>
            <a:pPr lvl="1"/>
            <a:r>
              <a:rPr lang="en-US" dirty="0"/>
              <a:t>Modified OLD </a:t>
            </a:r>
            <a:r>
              <a:rPr lang="en-US" dirty="0" err="1"/>
              <a:t>GLibC</a:t>
            </a:r>
            <a:r>
              <a:rPr lang="en-US" dirty="0"/>
              <a:t> malloc is used on embedded devices</a:t>
            </a:r>
          </a:p>
          <a:p>
            <a:pPr lvl="1"/>
            <a:r>
              <a:rPr lang="en-US" b="1" i="1" dirty="0"/>
              <a:t>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2679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417D-283D-DE4F-AED1-9493FA16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D8B7-C774-7049-A59C-6589F1EA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3632"/>
          </a:xfrm>
        </p:spPr>
        <p:txBody>
          <a:bodyPr>
            <a:normAutofit/>
          </a:bodyPr>
          <a:lstStyle/>
          <a:p>
            <a:r>
              <a:rPr lang="en-US" dirty="0"/>
              <a:t>Doug Lea (hence, the DL) malloc:</a:t>
            </a:r>
          </a:p>
          <a:p>
            <a:pPr lvl="1"/>
            <a:r>
              <a:rPr lang="en-US" dirty="0"/>
              <a:t>Primary author of </a:t>
            </a:r>
            <a:r>
              <a:rPr lang="en-US" dirty="0" err="1"/>
              <a:t>libg</a:t>
            </a:r>
            <a:r>
              <a:rPr lang="en-US" dirty="0"/>
              <a:t>++ (GNU C++ library) at the time</a:t>
            </a:r>
          </a:p>
          <a:p>
            <a:r>
              <a:rPr lang="en-US" dirty="0"/>
              <a:t>Wrote sometime from 1989-1991</a:t>
            </a:r>
          </a:p>
          <a:p>
            <a:r>
              <a:rPr lang="en-US" dirty="0"/>
              <a:t>Create a</a:t>
            </a:r>
            <a:r>
              <a:rPr lang="en-US" i="1" dirty="0"/>
              <a:t> general purpose </a:t>
            </a:r>
            <a:r>
              <a:rPr lang="en-US" dirty="0"/>
              <a:t>allocator;</a:t>
            </a:r>
          </a:p>
          <a:p>
            <a:pPr lvl="1"/>
            <a:r>
              <a:rPr lang="en-US" dirty="0"/>
              <a:t>Don’t want to write custom allocators anymore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Portability/Compatibility</a:t>
            </a:r>
          </a:p>
          <a:p>
            <a:pPr lvl="1"/>
            <a:r>
              <a:rPr lang="en-US" dirty="0"/>
              <a:t>Minimize: </a:t>
            </a:r>
            <a:r>
              <a:rPr lang="en-US" b="1" dirty="0"/>
              <a:t>Space</a:t>
            </a:r>
            <a:r>
              <a:rPr lang="en-US" dirty="0"/>
              <a:t> &amp;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Maximum: Locality (prevent fragmentation) and tunability </a:t>
            </a:r>
          </a:p>
          <a:p>
            <a:pPr lvl="1"/>
            <a:r>
              <a:rPr lang="en-US" dirty="0">
                <a:hlinkClick r:id="rId2"/>
              </a:rPr>
              <a:t>http://gee.cs.oswego.edu/dl/html/malloc.html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7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ADF2-B573-2245-A695-217D00B6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Course Goals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99037-8D71-4802-B4F7-23E60AA77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10326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7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EC9F-7FCE-6C40-B00C-857B717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DLMalloc</a:t>
            </a:r>
            <a:r>
              <a:rPr lang="en-US" dirty="0"/>
              <a:t>-&gt;</a:t>
            </a:r>
            <a:r>
              <a:rPr lang="en-US" dirty="0" err="1"/>
              <a:t>PTMalloc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70D6-CD0B-8440-89D8-C6C9A931A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is </a:t>
            </a:r>
            <a:r>
              <a:rPr lang="en-US" i="1" dirty="0"/>
              <a:t>process</a:t>
            </a:r>
            <a:r>
              <a:rPr lang="en-US" dirty="0"/>
              <a:t> specific</a:t>
            </a:r>
          </a:p>
          <a:p>
            <a:r>
              <a:rPr lang="en-US" dirty="0" err="1"/>
              <a:t>PTMalloc</a:t>
            </a:r>
            <a:r>
              <a:rPr lang="en-US" dirty="0"/>
              <a:t> (</a:t>
            </a:r>
            <a:r>
              <a:rPr lang="en-US" dirty="0" err="1"/>
              <a:t>pthread</a:t>
            </a:r>
            <a:r>
              <a:rPr lang="en-US" dirty="0"/>
              <a:t> malloc):</a:t>
            </a:r>
          </a:p>
          <a:p>
            <a:pPr lvl="1"/>
            <a:r>
              <a:rPr lang="en-US" dirty="0" err="1"/>
              <a:t>DLMalloc</a:t>
            </a:r>
            <a:r>
              <a:rPr lang="en-US" dirty="0"/>
              <a:t> but with </a:t>
            </a:r>
            <a:r>
              <a:rPr lang="en-US" dirty="0" err="1"/>
              <a:t>pthread</a:t>
            </a:r>
            <a:r>
              <a:rPr lang="en-US" dirty="0"/>
              <a:t> handling</a:t>
            </a:r>
          </a:p>
          <a:p>
            <a:pPr lvl="1"/>
            <a:r>
              <a:rPr lang="en-US" dirty="0"/>
              <a:t>Instead of using locks (most of the time) it uses separate heaps</a:t>
            </a:r>
          </a:p>
          <a:p>
            <a:r>
              <a:rPr lang="en-US" dirty="0" err="1"/>
              <a:t>GLibC</a:t>
            </a:r>
            <a:r>
              <a:rPr lang="en-US" dirty="0"/>
              <a:t> (focus of this course): </a:t>
            </a:r>
          </a:p>
          <a:p>
            <a:pPr lvl="1"/>
            <a:r>
              <a:rPr lang="en-US" dirty="0"/>
              <a:t>A version of </a:t>
            </a:r>
            <a:r>
              <a:rPr lang="en-US" dirty="0" err="1"/>
              <a:t>PTMalloc</a:t>
            </a:r>
            <a:r>
              <a:rPr lang="en-US" dirty="0"/>
              <a:t> which has been altered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99333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B30A-F52B-6644-A889-738447AE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Two Main Interfaces + Some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969CC-D834-434F-A28E-D7CCEA877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4998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80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70C6-1F07-344E-87EC-AC323FBB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GLibC</a:t>
            </a:r>
            <a:r>
              <a:rPr lang="en-US" dirty="0"/>
              <a:t> Allocator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E1F202-986A-4E75-8A96-BE2AF7B96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22079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0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2C28-C6DD-364D-A86C-27091596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" y="1302546"/>
            <a:ext cx="9831009" cy="2139553"/>
          </a:xfrm>
        </p:spPr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Malloc-Foundation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0BD47-E2EC-DE4A-915B-7AD2F145A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91637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4E9F-11E0-E24B-805F-872B847C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Must KNOW How Malloc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B04E-6426-8F41-90B4-6840CA1B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sz="1700" dirty="0"/>
              <a:t>Analogy:</a:t>
            </a:r>
          </a:p>
          <a:p>
            <a:pPr lvl="1"/>
            <a:r>
              <a:rPr lang="en-US" sz="1700" dirty="0"/>
              <a:t>Trying to </a:t>
            </a:r>
            <a:r>
              <a:rPr lang="en-US" sz="1700" i="1" dirty="0" err="1"/>
              <a:t>pwn</a:t>
            </a:r>
            <a:r>
              <a:rPr lang="en-US" sz="1700" dirty="0"/>
              <a:t> heap without knowing malloc allocator is like </a:t>
            </a:r>
            <a:r>
              <a:rPr lang="en-US" sz="1700" dirty="0" err="1"/>
              <a:t>pwning</a:t>
            </a:r>
            <a:r>
              <a:rPr lang="en-US" sz="1700" dirty="0"/>
              <a:t> a buffer overflow without understanding the </a:t>
            </a:r>
            <a:r>
              <a:rPr lang="en-US" sz="1700" b="1" i="1" dirty="0"/>
              <a:t>system architecture</a:t>
            </a:r>
          </a:p>
          <a:p>
            <a:pPr lvl="1"/>
            <a:r>
              <a:rPr lang="en-US" sz="1700" dirty="0"/>
              <a:t>Trying to shoot a gun in pitch black!</a:t>
            </a:r>
          </a:p>
          <a:p>
            <a:r>
              <a:rPr lang="en-US" sz="1700" dirty="0"/>
              <a:t>How2Heap (</a:t>
            </a:r>
            <a:r>
              <a:rPr lang="en-US" sz="1700" dirty="0" err="1"/>
              <a:t>Shellphish</a:t>
            </a:r>
            <a:r>
              <a:rPr lang="en-US" sz="1700" dirty="0"/>
              <a:t>) is awesome for the techniques, but does not work if you DON’T understand malloc</a:t>
            </a:r>
          </a:p>
        </p:txBody>
      </p:sp>
      <p:pic>
        <p:nvPicPr>
          <p:cNvPr id="1026" name="Picture 2" descr="How to Overcome a Fear of Shooting Guns: Top 6 Concerns and Simple Solutions">
            <a:extLst>
              <a:ext uri="{FF2B5EF4-FFF2-40B4-BE49-F238E27FC236}">
                <a16:creationId xmlns:a16="http://schemas.microsoft.com/office/drawing/2014/main" id="{85B4F2B9-F0BA-A240-9336-E0505C5E8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4" r="11457" b="1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2491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BAF-BCCF-E344-940B-EFAB85AF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(Singly)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C28D-72AE-3C4F-994E-715379F8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data structure used in malloc </a:t>
            </a:r>
          </a:p>
          <a:p>
            <a:r>
              <a:rPr lang="en-US" dirty="0"/>
              <a:t>A list that links to the </a:t>
            </a:r>
            <a:r>
              <a:rPr lang="en-US" b="1" i="1" dirty="0"/>
              <a:t>next</a:t>
            </a:r>
            <a:r>
              <a:rPr lang="en-US" dirty="0"/>
              <a:t> node</a:t>
            </a:r>
          </a:p>
          <a:p>
            <a:pPr lvl="1"/>
            <a:r>
              <a:rPr lang="en-US" dirty="0"/>
              <a:t>Null if the end of the linked list</a:t>
            </a:r>
          </a:p>
        </p:txBody>
      </p:sp>
      <p:pic>
        <p:nvPicPr>
          <p:cNvPr id="5122" name="Picture 2" descr="Linked List Data Structure - GeeksforGeeks">
            <a:extLst>
              <a:ext uri="{FF2B5EF4-FFF2-40B4-BE49-F238E27FC236}">
                <a16:creationId xmlns:a16="http://schemas.microsoft.com/office/drawing/2014/main" id="{C47E67BC-AEF1-D148-A7E1-5BEF2B2C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7" y="2643601"/>
            <a:ext cx="7554093" cy="16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044E-F722-C24E-B7CF-14866B52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(Doubly)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473F-87D7-EF42-8C44-6125D887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singly linked list</a:t>
            </a:r>
          </a:p>
          <a:p>
            <a:r>
              <a:rPr lang="en-US" dirty="0"/>
              <a:t>Also points to its </a:t>
            </a:r>
            <a:r>
              <a:rPr lang="en-US" b="1" i="1" dirty="0"/>
              <a:t>previous node:</a:t>
            </a:r>
          </a:p>
          <a:p>
            <a:pPr lvl="1"/>
            <a:r>
              <a:rPr lang="en-US" dirty="0"/>
              <a:t>Like next, PREV is NULL if first element in list</a:t>
            </a:r>
          </a:p>
          <a:p>
            <a:r>
              <a:rPr lang="en-US" dirty="0"/>
              <a:t>Important for understanding Malloc</a:t>
            </a:r>
          </a:p>
        </p:txBody>
      </p:sp>
      <p:pic>
        <p:nvPicPr>
          <p:cNvPr id="6148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392B4F27-E709-5E41-9B3C-31B52D1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940874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349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B675-8E35-1D4F-B87F-02646B39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Head &amp; Tail</a:t>
            </a:r>
          </a:p>
        </p:txBody>
      </p:sp>
      <p:pic>
        <p:nvPicPr>
          <p:cNvPr id="7170" name="Picture 2" descr="Doubly Linked List Data Structure In C++ With Illustration">
            <a:extLst>
              <a:ext uri="{FF2B5EF4-FFF2-40B4-BE49-F238E27FC236}">
                <a16:creationId xmlns:a16="http://schemas.microsoft.com/office/drawing/2014/main" id="{DAA263C0-3684-3240-91B8-84622263EA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541" y="2759556"/>
            <a:ext cx="8005397" cy="17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CD8824D1-B791-4005-A3B4-914DE3EB3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540" y="1342843"/>
            <a:ext cx="7486652" cy="1416712"/>
          </a:xfrm>
        </p:spPr>
        <p:txBody>
          <a:bodyPr>
            <a:normAutofit/>
          </a:bodyPr>
          <a:lstStyle/>
          <a:p>
            <a:r>
              <a:rPr lang="en-US" b="1" dirty="0"/>
              <a:t>Head: </a:t>
            </a:r>
            <a:r>
              <a:rPr lang="en-US" dirty="0"/>
              <a:t>Access the </a:t>
            </a:r>
            <a:r>
              <a:rPr lang="en-US" i="1" dirty="0"/>
              <a:t>front</a:t>
            </a:r>
            <a:r>
              <a:rPr lang="en-US" dirty="0"/>
              <a:t> of the linked list (underlined)</a:t>
            </a:r>
          </a:p>
          <a:p>
            <a:r>
              <a:rPr lang="en-US" b="1" dirty="0"/>
              <a:t>Tail: </a:t>
            </a:r>
            <a:r>
              <a:rPr lang="en-US" dirty="0"/>
              <a:t>Access the </a:t>
            </a:r>
            <a:r>
              <a:rPr lang="en-US" i="1" dirty="0"/>
              <a:t>back</a:t>
            </a:r>
            <a:r>
              <a:rPr lang="en-US" dirty="0"/>
              <a:t> of the linked list (underlined) </a:t>
            </a:r>
          </a:p>
          <a:p>
            <a:r>
              <a:rPr lang="en-US" dirty="0"/>
              <a:t>Typically just implemented as </a:t>
            </a:r>
            <a:r>
              <a:rPr lang="en-US" b="1" i="1" dirty="0"/>
              <a:t>global</a:t>
            </a:r>
            <a:r>
              <a:rPr lang="en-US" dirty="0"/>
              <a:t> </a:t>
            </a:r>
            <a:r>
              <a:rPr lang="en-US" b="1" i="1" dirty="0"/>
              <a:t>pointers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4FC29B-6F09-7E4A-898E-314D2DAE30C2}"/>
              </a:ext>
            </a:extLst>
          </p:cNvPr>
          <p:cNvCxnSpPr/>
          <p:nvPr/>
        </p:nvCxnSpPr>
        <p:spPr>
          <a:xfrm>
            <a:off x="442547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F644C5-EA92-8042-ACDF-71A4B0C7798A}"/>
              </a:ext>
            </a:extLst>
          </p:cNvPr>
          <p:cNvCxnSpPr/>
          <p:nvPr/>
        </p:nvCxnSpPr>
        <p:spPr>
          <a:xfrm>
            <a:off x="6547339" y="3168161"/>
            <a:ext cx="64183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D079-E5B8-5B4A-B351-4199B348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Doubly Linked List Structs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5CF5FF6-2B98-B941-A54C-722149A1A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75154"/>
            <a:ext cx="3886200" cy="165163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85AFDED-1374-4EB4-8994-8B19C7B9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097884" cy="3263504"/>
          </a:xfrm>
        </p:spPr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The item being stored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next</a:t>
            </a:r>
            <a:r>
              <a:rPr lang="en-US" dirty="0"/>
              <a:t> node</a:t>
            </a:r>
          </a:p>
          <a:p>
            <a:r>
              <a:rPr lang="en-US" dirty="0"/>
              <a:t>prev:</a:t>
            </a:r>
          </a:p>
          <a:p>
            <a:pPr lvl="1"/>
            <a:r>
              <a:rPr lang="en-US" dirty="0"/>
              <a:t>Pointer to the </a:t>
            </a:r>
            <a:r>
              <a:rPr lang="en-US" i="1" dirty="0"/>
              <a:t>previous</a:t>
            </a:r>
            <a:r>
              <a:rPr lang="en-US" dirty="0"/>
              <a:t> node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FA4-4FB0-AC44-909E-6CFE77BF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6F1D-D151-9948-B9C7-D2113B1E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b="1" i="1" dirty="0"/>
              <a:t>next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</a:p>
        </p:txBody>
      </p:sp>
    </p:spTree>
    <p:extLst>
      <p:ext uri="{BB962C8B-B14F-4D97-AF65-F5344CB8AC3E}">
        <p14:creationId xmlns:p14="http://schemas.microsoft.com/office/powerpoint/2010/main" val="20810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A5C-6946-DD49-9210-23392808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2700"/>
              <a:t>What is this Course </a:t>
            </a:r>
            <a:r>
              <a:rPr lang="en-US" sz="2700" b="1" i="1"/>
              <a:t>NOT </a:t>
            </a:r>
            <a:r>
              <a:rPr lang="en-US" sz="2700"/>
              <a:t>About?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358864-0903-4668-97DC-8A268AF75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0B720-9449-4652-B06F-911AAED9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769465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20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CBF-27FF-8F47-B380-719F4D07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5BB8-A3F3-EB45-A624-FE9A52BB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83662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</a:t>
            </a:r>
            <a:r>
              <a:rPr lang="en-US" i="1" dirty="0"/>
              <a:t>first</a:t>
            </a:r>
            <a:r>
              <a:rPr lang="en-US" dirty="0"/>
              <a:t> item in the list? Or last? 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b="1" i="1" dirty="0"/>
              <a:t>Head</a:t>
            </a:r>
            <a:r>
              <a:rPr lang="en-US" dirty="0"/>
              <a:t> or </a:t>
            </a:r>
            <a:r>
              <a:rPr lang="en-US" b="1" i="1" dirty="0"/>
              <a:t>Tail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get to the next item in the list? </a:t>
            </a:r>
            <a:r>
              <a:rPr lang="en-US" b="1" i="1" dirty="0"/>
              <a:t>Next Pointer!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next</a:t>
            </a:r>
            <a:r>
              <a:rPr lang="en-US" dirty="0"/>
              <a:t> pointer if it is the </a:t>
            </a:r>
            <a:r>
              <a:rPr lang="en-US" i="1" dirty="0"/>
              <a:t>last</a:t>
            </a:r>
            <a:r>
              <a:rPr lang="en-US" dirty="0"/>
              <a:t> item in the list? 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to the </a:t>
            </a:r>
            <a:r>
              <a:rPr lang="en-US" i="1" dirty="0"/>
              <a:t>prev</a:t>
            </a:r>
            <a:r>
              <a:rPr lang="en-US" dirty="0"/>
              <a:t> pointer if it is the </a:t>
            </a:r>
            <a:r>
              <a:rPr lang="en-US" i="1" dirty="0"/>
              <a:t>first</a:t>
            </a:r>
            <a:r>
              <a:rPr lang="en-US" dirty="0"/>
              <a:t> item in the list?</a:t>
            </a:r>
            <a:br>
              <a:rPr lang="en-US" dirty="0"/>
            </a:br>
            <a:r>
              <a:rPr lang="en-US" dirty="0"/>
              <a:t>- Set to NULL</a:t>
            </a: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C3E64C0-7C03-4E44-B452-70426AD07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918"/>
          <a:stretch/>
        </p:blipFill>
        <p:spPr>
          <a:xfrm>
            <a:off x="1169571" y="2311954"/>
            <a:ext cx="4216400" cy="6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06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720F-60D1-9E42-B163-D2E4EE11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3EBE-C114-EA45-80A8-D1285D375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Chunks, Bins, Arenas</a:t>
            </a:r>
          </a:p>
        </p:txBody>
      </p:sp>
    </p:spTree>
    <p:extLst>
      <p:ext uri="{BB962C8B-B14F-4D97-AF65-F5344CB8AC3E}">
        <p14:creationId xmlns:p14="http://schemas.microsoft.com/office/powerpoint/2010/main" val="14017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F427-3F23-C742-8995-D9693643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Three Main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625133-1846-4408-A413-19D81EBBA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9765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96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9CD2-56E0-5241-B950-FF5ACF49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70-0145-7144-9010-C4ADD919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44336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memory</a:t>
            </a:r>
            <a:r>
              <a:rPr lang="en-US" dirty="0"/>
              <a:t> from a call to malloc</a:t>
            </a:r>
          </a:p>
          <a:p>
            <a:pPr lvl="1"/>
            <a:r>
              <a:rPr lang="en-US" dirty="0"/>
              <a:t>What is passed </a:t>
            </a:r>
            <a:r>
              <a:rPr lang="en-US" i="1" dirty="0"/>
              <a:t>back</a:t>
            </a:r>
            <a:r>
              <a:rPr lang="en-US" dirty="0"/>
              <a:t> to the user</a:t>
            </a:r>
          </a:p>
          <a:p>
            <a:r>
              <a:rPr lang="en-US" dirty="0"/>
              <a:t>A heap is made of many </a:t>
            </a:r>
            <a:r>
              <a:rPr lang="en-US" b="1" dirty="0"/>
              <a:t>chunks</a:t>
            </a:r>
          </a:p>
          <a:p>
            <a:r>
              <a:rPr lang="en-US" dirty="0"/>
              <a:t>The heap grows into LARGER addresses but DOWN in memory</a:t>
            </a:r>
          </a:p>
        </p:txBody>
      </p:sp>
      <p:pic>
        <p:nvPicPr>
          <p:cNvPr id="9" name="Picture 8" descr="Heap Chunks">
            <a:extLst>
              <a:ext uri="{FF2B5EF4-FFF2-40B4-BE49-F238E27FC236}">
                <a16:creationId xmlns:a16="http://schemas.microsoft.com/office/drawing/2014/main" id="{B78961EF-BFF8-F044-93FB-318071B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44" y="661040"/>
            <a:ext cx="3745523" cy="3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71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Data Structure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Four Fields:</a:t>
            </a:r>
          </a:p>
          <a:p>
            <a:pPr lvl="1"/>
            <a:r>
              <a:rPr lang="en-US" dirty="0"/>
              <a:t>prev_size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fd</a:t>
            </a:r>
          </a:p>
          <a:p>
            <a:pPr lvl="1"/>
            <a:r>
              <a:rPr lang="en-US" dirty="0"/>
              <a:t>bk</a:t>
            </a:r>
          </a:p>
          <a:p>
            <a:r>
              <a:rPr lang="en-US" dirty="0"/>
              <a:t>Go into these one at a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1ECC-19AB-E24A-9AE2-BB06A301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Hold Up…</a:t>
            </a:r>
          </a:p>
        </p:txBody>
      </p:sp>
      <p:pic>
        <p:nvPicPr>
          <p:cNvPr id="1026" name="Picture 2" descr="hold up HD Remaster Collection (w/ full body) - Album on Imgur">
            <a:extLst>
              <a:ext uri="{FF2B5EF4-FFF2-40B4-BE49-F238E27FC236}">
                <a16:creationId xmlns:a16="http://schemas.microsoft.com/office/drawing/2014/main" id="{BD43FB93-F021-2D49-9C3F-B92CD45D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893622"/>
            <a:ext cx="4629150" cy="33491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D80B-612E-8B43-BCD5-04445507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Demo Time</a:t>
            </a:r>
          </a:p>
          <a:p>
            <a:r>
              <a:rPr lang="en-US" dirty="0"/>
              <a:t> </a:t>
            </a:r>
            <a:r>
              <a:rPr lang="en-US" dirty="0" err="1"/>
              <a:t>intro_to_malloc</a:t>
            </a:r>
            <a:r>
              <a:rPr lang="en-US" dirty="0"/>
              <a:t>/fix</a:t>
            </a:r>
          </a:p>
        </p:txBody>
      </p:sp>
    </p:spTree>
    <p:extLst>
      <p:ext uri="{BB962C8B-B14F-4D97-AF65-F5344CB8AC3E}">
        <p14:creationId xmlns:p14="http://schemas.microsoft.com/office/powerpoint/2010/main" val="347624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546-71EE-4D4D-A169-6357974CF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B106-122F-704A-91E7-1F00C376B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physical size of the chunk in memory is allocated</a:t>
            </a:r>
          </a:p>
          <a:p>
            <a:r>
              <a:rPr lang="en-US" dirty="0"/>
              <a:t>Specified by the allocator</a:t>
            </a:r>
          </a:p>
        </p:txBody>
      </p:sp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F36C1B69-C5F8-264F-8D1A-C106A7FF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721" y="619133"/>
            <a:ext cx="2229771" cy="401359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F5DBC-BD5C-AC45-A80F-B44B6144EF9A}"/>
              </a:ext>
            </a:extLst>
          </p:cNvPr>
          <p:cNvSpPr txBox="1"/>
          <p:nvPr/>
        </p:nvSpPr>
        <p:spPr>
          <a:xfrm>
            <a:off x="6887040" y="619133"/>
            <a:ext cx="201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Offset</a:t>
            </a:r>
          </a:p>
        </p:txBody>
      </p:sp>
    </p:spTree>
    <p:extLst>
      <p:ext uri="{BB962C8B-B14F-4D97-AF65-F5344CB8AC3E}">
        <p14:creationId xmlns:p14="http://schemas.microsoft.com/office/powerpoint/2010/main" val="1028070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6103423" cy="3263504"/>
          </a:xfrm>
        </p:spPr>
        <p:txBody>
          <a:bodyPr/>
          <a:lstStyle/>
          <a:p>
            <a:r>
              <a:rPr lang="en-US" dirty="0"/>
              <a:t>Chunks are aligned according to architecture:</a:t>
            </a:r>
          </a:p>
          <a:p>
            <a:pPr lvl="1"/>
            <a:r>
              <a:rPr lang="en-US" dirty="0"/>
              <a:t>32-bit: 0x8 byte aligned</a:t>
            </a:r>
          </a:p>
          <a:p>
            <a:pPr lvl="1"/>
            <a:r>
              <a:rPr lang="en-US" dirty="0"/>
              <a:t>64-bit: 0x10 (16) byte aligned</a:t>
            </a:r>
          </a:p>
          <a:p>
            <a:r>
              <a:rPr lang="en-US" dirty="0"/>
              <a:t>Room for extra data in these free bits</a:t>
            </a:r>
          </a:p>
          <a:p>
            <a:r>
              <a:rPr lang="en-US" dirty="0"/>
              <a:t>What is this data?</a:t>
            </a:r>
          </a:p>
          <a:p>
            <a:pPr lvl="1"/>
            <a:r>
              <a:rPr lang="en-US" dirty="0"/>
              <a:t>For now, only focus on </a:t>
            </a:r>
            <a:r>
              <a:rPr lang="en-US" b="1" dirty="0"/>
              <a:t>p</a:t>
            </a:r>
          </a:p>
          <a:p>
            <a:pPr lvl="1"/>
            <a:r>
              <a:rPr lang="en-US" dirty="0"/>
              <a:t>n &amp; m (will touch on later) – usually set to 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6D2E34C-5402-F840-A80B-F7BF9AF1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98" y="1131826"/>
            <a:ext cx="1963519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5BC1-CA45-7D40-A74F-1B6FC81F453D}"/>
              </a:ext>
            </a:extLst>
          </p:cNvPr>
          <p:cNvCxnSpPr/>
          <p:nvPr/>
        </p:nvCxnSpPr>
        <p:spPr>
          <a:xfrm>
            <a:off x="7983415" y="2457450"/>
            <a:ext cx="7121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2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B639-8CCB-CD48-8107-A5EE920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257862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Size -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BA9-6B50-D644-8592-1AC6DAD39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8999" y="1166996"/>
            <a:ext cx="5336931" cy="3263504"/>
          </a:xfrm>
        </p:spPr>
        <p:txBody>
          <a:bodyPr>
            <a:normAutofit/>
          </a:bodyPr>
          <a:lstStyle/>
          <a:p>
            <a:r>
              <a:rPr lang="en-US" dirty="0"/>
              <a:t>Bit 0 (p):</a:t>
            </a:r>
          </a:p>
          <a:p>
            <a:pPr lvl="1"/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pPr lvl="1"/>
            <a:r>
              <a:rPr lang="en-US" dirty="0"/>
              <a:t>Is the </a:t>
            </a:r>
            <a:r>
              <a:rPr lang="en-US" i="1" dirty="0"/>
              <a:t>previous</a:t>
            </a:r>
            <a:r>
              <a:rPr lang="en-US" dirty="0"/>
              <a:t> chunk in use?</a:t>
            </a:r>
          </a:p>
          <a:p>
            <a:r>
              <a:rPr lang="en-US" dirty="0"/>
              <a:t>To verify, the </a:t>
            </a:r>
            <a:r>
              <a:rPr lang="en-US" i="1" dirty="0"/>
              <a:t>current</a:t>
            </a:r>
            <a:r>
              <a:rPr lang="en-US" dirty="0"/>
              <a:t> chunk goes to the chunk </a:t>
            </a:r>
            <a:r>
              <a:rPr lang="en-US" i="1" dirty="0"/>
              <a:t>ahead</a:t>
            </a:r>
            <a:r>
              <a:rPr lang="en-US" dirty="0"/>
              <a:t> of it</a:t>
            </a:r>
          </a:p>
          <a:p>
            <a:r>
              <a:rPr lang="en-US" dirty="0"/>
              <a:t>Weird to visualize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5175C46-5CCF-3844-A15B-1AE4ED2EE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93431"/>
            <a:ext cx="2318201" cy="4492046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2C60-2F62-9F4D-A00D-50CCEE9D748B}"/>
              </a:ext>
            </a:extLst>
          </p:cNvPr>
          <p:cNvSpPr txBox="1"/>
          <p:nvPr/>
        </p:nvSpPr>
        <p:spPr>
          <a:xfrm>
            <a:off x="1863969" y="117953"/>
            <a:ext cx="138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FBB27-CB68-A94D-A863-2FC3A762134C}"/>
              </a:ext>
            </a:extLst>
          </p:cNvPr>
          <p:cNvSpPr txBox="1"/>
          <p:nvPr/>
        </p:nvSpPr>
        <p:spPr>
          <a:xfrm>
            <a:off x="1721807" y="2439454"/>
            <a:ext cx="138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F57C0-E934-894C-886D-A45E34B428AD}"/>
              </a:ext>
            </a:extLst>
          </p:cNvPr>
          <p:cNvCxnSpPr>
            <a:cxnSpLocks/>
          </p:cNvCxnSpPr>
          <p:nvPr/>
        </p:nvCxnSpPr>
        <p:spPr>
          <a:xfrm>
            <a:off x="1604560" y="3496208"/>
            <a:ext cx="1730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4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</p:spTree>
    <p:extLst>
      <p:ext uri="{BB962C8B-B14F-4D97-AF65-F5344CB8AC3E}">
        <p14:creationId xmlns:p14="http://schemas.microsoft.com/office/powerpoint/2010/main" val="23422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B8D-7E29-C047-BB1C-25914BBA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How to be Successful in This Course?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7E003-BD0E-496B-A634-2495B618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08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23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677-D32A-3349-BC6E-3FA626B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68" y="273847"/>
            <a:ext cx="3815861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prev_inuse</a:t>
            </a:r>
            <a:r>
              <a:rPr lang="en-US" dirty="0"/>
              <a:t> (p) bit</a:t>
            </a:r>
          </a:p>
        </p:txBody>
      </p:sp>
      <p:pic>
        <p:nvPicPr>
          <p:cNvPr id="5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077EB3D0-C780-9A40-8B7B-0668D2826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8BE1D8-24DC-6748-B00A-98ED13A06A9A}"/>
              </a:ext>
            </a:extLst>
          </p:cNvPr>
          <p:cNvSpPr txBox="1">
            <a:spLocks/>
          </p:cNvSpPr>
          <p:nvPr/>
        </p:nvSpPr>
        <p:spPr>
          <a:xfrm>
            <a:off x="3428999" y="1166996"/>
            <a:ext cx="53369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Current chunk</a:t>
            </a:r>
            <a:r>
              <a:rPr lang="en-US" dirty="0"/>
              <a:t> ask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am I allocated or free?</a:t>
            </a:r>
          </a:p>
          <a:p>
            <a:r>
              <a:rPr lang="en-US" dirty="0"/>
              <a:t>Asks the </a:t>
            </a:r>
            <a:r>
              <a:rPr lang="en-US" b="1" dirty="0"/>
              <a:t>next</a:t>
            </a:r>
            <a:r>
              <a:rPr lang="en-US" i="1" dirty="0"/>
              <a:t> </a:t>
            </a:r>
            <a:r>
              <a:rPr lang="en-US" dirty="0"/>
              <a:t>chunk: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 am I allocated or free?</a:t>
            </a:r>
          </a:p>
          <a:p>
            <a:pPr lvl="1"/>
            <a:r>
              <a:rPr lang="en-US" dirty="0"/>
              <a:t>Just some offset math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Gets the status from the </a:t>
            </a:r>
            <a:r>
              <a:rPr lang="en-US" i="1" dirty="0">
                <a:sym typeface="Wingdings" pitchFamily="2" charset="2"/>
              </a:rPr>
              <a:t>next</a:t>
            </a:r>
            <a:r>
              <a:rPr lang="en-US" dirty="0">
                <a:sym typeface="Wingdings" pitchFamily="2" charset="2"/>
              </a:rPr>
              <a:t> chunk</a:t>
            </a:r>
          </a:p>
          <a:p>
            <a:pPr lvl="1"/>
            <a:r>
              <a:rPr lang="en-US" dirty="0" err="1">
                <a:sym typeface="Wingdings" pitchFamily="2" charset="2"/>
              </a:rPr>
              <a:t>Ya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boi</a:t>
            </a:r>
            <a:r>
              <a:rPr lang="en-US" dirty="0">
                <a:sym typeface="Wingdings" pitchFamily="2" charset="2"/>
              </a:rPr>
              <a:t>, you’re a free man!</a:t>
            </a:r>
          </a:p>
          <a:p>
            <a:pPr lvl="1"/>
            <a:r>
              <a:rPr lang="en-US" dirty="0">
                <a:sym typeface="Wingdings" pitchFamily="2" charset="2"/>
              </a:rPr>
              <a:t>Or, nah, you’ve got a ball &amp; chain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60E69-DBB7-6E4C-8591-EBE365F9A588}"/>
              </a:ext>
            </a:extLst>
          </p:cNvPr>
          <p:cNvSpPr txBox="1"/>
          <p:nvPr/>
        </p:nvSpPr>
        <p:spPr>
          <a:xfrm>
            <a:off x="1529862" y="-128232"/>
            <a:ext cx="2321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DFD2A-632F-9D44-A028-8181545C896C}"/>
              </a:ext>
            </a:extLst>
          </p:cNvPr>
          <p:cNvSpPr txBox="1"/>
          <p:nvPr/>
        </p:nvSpPr>
        <p:spPr>
          <a:xfrm>
            <a:off x="1529861" y="2495118"/>
            <a:ext cx="1705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Next Chunk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8D31801-D5CA-4345-A052-E4A3B66CB132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erge 20">
            <a:extLst>
              <a:ext uri="{FF2B5EF4-FFF2-40B4-BE49-F238E27FC236}">
                <a16:creationId xmlns:a16="http://schemas.microsoft.com/office/drawing/2014/main" id="{B4753FCC-065A-D043-A16B-1ED0D6FE88E9}"/>
              </a:ext>
            </a:extLst>
          </p:cNvPr>
          <p:cNvSpPr/>
          <p:nvPr/>
        </p:nvSpPr>
        <p:spPr>
          <a:xfrm rot="5131068">
            <a:off x="1529861" y="3317269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8EDC28-4EF5-8A40-9834-A2531FC6D95D}"/>
              </a:ext>
            </a:extLst>
          </p:cNvPr>
          <p:cNvCxnSpPr>
            <a:cxnSpLocks/>
          </p:cNvCxnSpPr>
          <p:nvPr/>
        </p:nvCxnSpPr>
        <p:spPr>
          <a:xfrm>
            <a:off x="1316736" y="3598324"/>
            <a:ext cx="2126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91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F74-EEC3-9548-936D-252657A6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Prev_size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13DF-BBE9-C540-8C1A-CAAEB2A28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943350" cy="3263504"/>
          </a:xfrm>
        </p:spPr>
        <p:txBody>
          <a:bodyPr/>
          <a:lstStyle/>
          <a:p>
            <a:r>
              <a:rPr lang="en-US" dirty="0"/>
              <a:t>Represents the </a:t>
            </a:r>
            <a:r>
              <a:rPr lang="en-US" i="1" dirty="0"/>
              <a:t>previous</a:t>
            </a:r>
            <a:r>
              <a:rPr lang="en-US" dirty="0"/>
              <a:t> chunks size</a:t>
            </a:r>
          </a:p>
          <a:p>
            <a:pPr lvl="1"/>
            <a:r>
              <a:rPr lang="en-US" dirty="0"/>
              <a:t>Only used when the </a:t>
            </a:r>
            <a:r>
              <a:rPr lang="en-US" i="1" dirty="0" err="1"/>
              <a:t>prev_inuse</a:t>
            </a:r>
            <a:r>
              <a:rPr lang="en-US" dirty="0"/>
              <a:t> bit of a chunk is NOT set</a:t>
            </a:r>
          </a:p>
          <a:p>
            <a:r>
              <a:rPr lang="en-US" dirty="0"/>
              <a:t>Can easily go </a:t>
            </a:r>
            <a:r>
              <a:rPr lang="en-US" i="1" dirty="0"/>
              <a:t>backwards </a:t>
            </a:r>
            <a:r>
              <a:rPr lang="en-US" dirty="0"/>
              <a:t>to the previous chunk with </a:t>
            </a:r>
            <a:r>
              <a:rPr lang="en-US" b="1" i="1" dirty="0"/>
              <a:t>prev_size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CDB16B6-BEA1-E94D-9FB1-AE93B4A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70" y="939999"/>
            <a:ext cx="1963519" cy="3263504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76888C-57BB-5744-9EC9-4B6F9A67BAD4}"/>
              </a:ext>
            </a:extLst>
          </p:cNvPr>
          <p:cNvCxnSpPr>
            <a:cxnSpLocks/>
          </p:cNvCxnSpPr>
          <p:nvPr/>
        </p:nvCxnSpPr>
        <p:spPr>
          <a:xfrm>
            <a:off x="6764264" y="1509484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5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141669"/>
            <a:ext cx="4423410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4813787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529862" y="-128232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05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6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9"/>
            <a:ext cx="4277457" cy="994172"/>
          </a:xfrm>
        </p:spPr>
        <p:txBody>
          <a:bodyPr/>
          <a:lstStyle/>
          <a:p>
            <a:r>
              <a:rPr lang="en-US" dirty="0"/>
              <a:t>Prev_size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1"/>
            <a:ext cx="5256920" cy="3263504"/>
          </a:xfrm>
        </p:spPr>
        <p:txBody>
          <a:bodyPr/>
          <a:lstStyle/>
          <a:p>
            <a:r>
              <a:rPr lang="en-US" i="1" dirty="0"/>
              <a:t>Current chunk </a:t>
            </a:r>
            <a:r>
              <a:rPr lang="en-US" dirty="0"/>
              <a:t>asks itself:</a:t>
            </a:r>
          </a:p>
          <a:p>
            <a:pPr lvl="1"/>
            <a:r>
              <a:rPr lang="en-US" dirty="0" err="1"/>
              <a:t>Yo</a:t>
            </a:r>
            <a:r>
              <a:rPr lang="en-US" dirty="0"/>
              <a:t>, where is the chunk below me?</a:t>
            </a:r>
          </a:p>
          <a:p>
            <a:r>
              <a:rPr lang="en-US" dirty="0"/>
              <a:t>Uses </a:t>
            </a:r>
            <a:r>
              <a:rPr lang="en-US" i="1" dirty="0"/>
              <a:t>prev_size</a:t>
            </a:r>
            <a:r>
              <a:rPr lang="en-US" dirty="0"/>
              <a:t> to calculate the </a:t>
            </a:r>
            <a:r>
              <a:rPr lang="en-US" i="1" dirty="0"/>
              <a:t>previous</a:t>
            </a:r>
            <a:r>
              <a:rPr lang="en-US" dirty="0"/>
              <a:t> chunk location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Hey man, I’m a chunk. How </a:t>
            </a:r>
            <a:r>
              <a:rPr lang="en-US" dirty="0" err="1"/>
              <a:t>ya</a:t>
            </a:r>
            <a:r>
              <a:rPr lang="en-US" dirty="0"/>
              <a:t> doing? </a:t>
            </a:r>
          </a:p>
        </p:txBody>
      </p:sp>
      <p:pic>
        <p:nvPicPr>
          <p:cNvPr id="4" name="Content Placeholder 4" descr="A picture containing diagram, table&#10;&#10;Description automatically generated">
            <a:extLst>
              <a:ext uri="{FF2B5EF4-FFF2-40B4-BE49-F238E27FC236}">
                <a16:creationId xmlns:a16="http://schemas.microsoft.com/office/drawing/2014/main" id="{C3B054C9-290C-C44B-824B-788C7B751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8" y="67830"/>
            <a:ext cx="1344344" cy="485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37569" y="-138217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444869" y="2495118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Current Chunk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01918" y="3041922"/>
            <a:ext cx="12279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958361" y="273847"/>
            <a:ext cx="1424354" cy="3174023"/>
          </a:xfrm>
          <a:prstGeom prst="arc">
            <a:avLst>
              <a:gd name="adj1" fmla="val 16200000"/>
              <a:gd name="adj2" fmla="val 5502591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388665" y="143246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9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6A6-882E-4C4D-9E62-82261E9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562" y="242368"/>
            <a:ext cx="471707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Prev_size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676-2BD8-F74B-AC1E-721176D7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2" y="1236540"/>
            <a:ext cx="5256920" cy="3555267"/>
          </a:xfrm>
        </p:spPr>
        <p:txBody>
          <a:bodyPr>
            <a:normAutofit/>
          </a:bodyPr>
          <a:lstStyle/>
          <a:p>
            <a:r>
              <a:rPr lang="en-US" i="1" dirty="0"/>
              <a:t>Current chunk</a:t>
            </a:r>
            <a:r>
              <a:rPr lang="en-US" dirty="0"/>
              <a:t> start at 0x90</a:t>
            </a:r>
          </a:p>
          <a:p>
            <a:r>
              <a:rPr lang="en-US" dirty="0"/>
              <a:t>P bit is set to </a:t>
            </a:r>
            <a:r>
              <a:rPr lang="en-US" b="1" i="1" dirty="0"/>
              <a:t>0:</a:t>
            </a:r>
          </a:p>
          <a:p>
            <a:pPr lvl="1"/>
            <a:r>
              <a:rPr lang="en-US" dirty="0"/>
              <a:t>Prev_size is being used then</a:t>
            </a:r>
          </a:p>
          <a:p>
            <a:r>
              <a:rPr lang="en-US" b="1" i="1" dirty="0"/>
              <a:t>prev_size </a:t>
            </a:r>
            <a:r>
              <a:rPr lang="en-US" dirty="0"/>
              <a:t>is 0x90</a:t>
            </a:r>
          </a:p>
          <a:p>
            <a:r>
              <a:rPr lang="en-US" dirty="0"/>
              <a:t>Current chunk (0x90) – </a:t>
            </a:r>
            <a:r>
              <a:rPr lang="en-US" i="1" dirty="0"/>
              <a:t>prev_size</a:t>
            </a:r>
            <a:r>
              <a:rPr lang="en-US" b="1" i="1" dirty="0"/>
              <a:t> </a:t>
            </a:r>
            <a:r>
              <a:rPr lang="en-US" dirty="0"/>
              <a:t>(0x90)</a:t>
            </a:r>
          </a:p>
          <a:p>
            <a:pPr lvl="1"/>
            <a:r>
              <a:rPr lang="en-US" dirty="0"/>
              <a:t>= 0x0 (location of the </a:t>
            </a:r>
            <a:r>
              <a:rPr lang="en-US" i="1" dirty="0"/>
              <a:t>Previous Chunk</a:t>
            </a:r>
            <a:r>
              <a:rPr lang="en-US" dirty="0"/>
              <a:t>)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This is about moving between </a:t>
            </a:r>
            <a:r>
              <a:rPr lang="en-US" b="1" i="1" dirty="0"/>
              <a:t>CHUNKS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4E474-4876-ED41-ACC2-1FCA714F6C10}"/>
              </a:ext>
            </a:extLst>
          </p:cNvPr>
          <p:cNvSpPr txBox="1"/>
          <p:nvPr/>
        </p:nvSpPr>
        <p:spPr>
          <a:xfrm>
            <a:off x="1666143" y="-64743"/>
            <a:ext cx="2716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Previous Chunk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6D83-EDD8-EE40-9916-F644988250B3}"/>
              </a:ext>
            </a:extLst>
          </p:cNvPr>
          <p:cNvSpPr txBox="1"/>
          <p:nvPr/>
        </p:nvSpPr>
        <p:spPr>
          <a:xfrm>
            <a:off x="1666143" y="2310140"/>
            <a:ext cx="232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Current Chunk</a:t>
            </a:r>
          </a:p>
        </p:txBody>
      </p:sp>
      <p:pic>
        <p:nvPicPr>
          <p:cNvPr id="11" name="Picture 10" descr="A picture containing chart, table&#10;&#10;Description automatically generated">
            <a:extLst>
              <a:ext uri="{FF2B5EF4-FFF2-40B4-BE49-F238E27FC236}">
                <a16:creationId xmlns:a16="http://schemas.microsoft.com/office/drawing/2014/main" id="{328100DE-1696-A246-B70A-8DBEFD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9" y="123392"/>
            <a:ext cx="1631339" cy="4750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5D7D1-B0FB-704C-A6D3-1E7646DA3608}"/>
              </a:ext>
            </a:extLst>
          </p:cNvPr>
          <p:cNvCxnSpPr>
            <a:cxnSpLocks/>
          </p:cNvCxnSpPr>
          <p:nvPr/>
        </p:nvCxnSpPr>
        <p:spPr>
          <a:xfrm>
            <a:off x="350275" y="3079884"/>
            <a:ext cx="9407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EA757D-C50B-E242-9D6A-4E81FD133CBD}"/>
              </a:ext>
            </a:extLst>
          </p:cNvPr>
          <p:cNvSpPr/>
          <p:nvPr/>
        </p:nvSpPr>
        <p:spPr>
          <a:xfrm>
            <a:off x="1132790" y="458477"/>
            <a:ext cx="1424354" cy="3174023"/>
          </a:xfrm>
          <a:prstGeom prst="arc">
            <a:avLst>
              <a:gd name="adj1" fmla="val 16200000"/>
              <a:gd name="adj2" fmla="val 568655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erge 8">
            <a:extLst>
              <a:ext uri="{FF2B5EF4-FFF2-40B4-BE49-F238E27FC236}">
                <a16:creationId xmlns:a16="http://schemas.microsoft.com/office/drawing/2014/main" id="{73798FC8-269E-AF48-B81D-6B960AD4B245}"/>
              </a:ext>
            </a:extLst>
          </p:cNvPr>
          <p:cNvSpPr/>
          <p:nvPr/>
        </p:nvSpPr>
        <p:spPr>
          <a:xfrm rot="5131068">
            <a:off x="1635368" y="363541"/>
            <a:ext cx="281354" cy="26120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59055-C530-DE44-8E71-1752FA272401}"/>
              </a:ext>
            </a:extLst>
          </p:cNvPr>
          <p:cNvCxnSpPr>
            <a:cxnSpLocks/>
          </p:cNvCxnSpPr>
          <p:nvPr/>
        </p:nvCxnSpPr>
        <p:spPr>
          <a:xfrm flipV="1">
            <a:off x="1196470" y="3602293"/>
            <a:ext cx="189162" cy="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07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94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B422-2544-C74D-AA31-536F345F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3B1-9760-054D-A42C-98F21D4C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</a:t>
            </a:r>
            <a:r>
              <a:rPr lang="en-US" i="1" dirty="0"/>
              <a:t>linked list </a:t>
            </a:r>
            <a:r>
              <a:rPr lang="en-US" dirty="0"/>
              <a:t>information…</a:t>
            </a:r>
          </a:p>
          <a:p>
            <a:r>
              <a:rPr lang="en-US" dirty="0"/>
              <a:t>Fd = next</a:t>
            </a:r>
          </a:p>
          <a:p>
            <a:r>
              <a:rPr lang="en-US" dirty="0"/>
              <a:t>Bk = prev</a:t>
            </a:r>
          </a:p>
          <a:p>
            <a:endParaRPr lang="en-US" dirty="0"/>
          </a:p>
        </p:txBody>
      </p:sp>
      <p:pic>
        <p:nvPicPr>
          <p:cNvPr id="4" name="Picture 4" descr="Doubly Linked List | Set 1 (Introduction and Insertion) - GeeksforGeeks">
            <a:extLst>
              <a:ext uri="{FF2B5EF4-FFF2-40B4-BE49-F238E27FC236}">
                <a16:creationId xmlns:a16="http://schemas.microsoft.com/office/drawing/2014/main" id="{8E350641-A5CC-C143-B99A-69CF7F9E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" y="2571750"/>
            <a:ext cx="7974503" cy="163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5769D11-DB80-5747-AE2E-F6753A46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6" y="358472"/>
            <a:ext cx="1577625" cy="2622121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CF6259-466D-A74E-A44D-D79EB340562D}"/>
              </a:ext>
            </a:extLst>
          </p:cNvPr>
          <p:cNvCxnSpPr>
            <a:cxnSpLocks/>
          </p:cNvCxnSpPr>
          <p:nvPr/>
        </p:nvCxnSpPr>
        <p:spPr>
          <a:xfrm>
            <a:off x="6858000" y="2106126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19DD3-BDB8-804C-BF25-E5A2B3B771C7}"/>
              </a:ext>
            </a:extLst>
          </p:cNvPr>
          <p:cNvCxnSpPr>
            <a:cxnSpLocks/>
          </p:cNvCxnSpPr>
          <p:nvPr/>
        </p:nvCxnSpPr>
        <p:spPr>
          <a:xfrm>
            <a:off x="6858000" y="2768480"/>
            <a:ext cx="2813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31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7D96-C834-5749-A55F-5168521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&amp; Bk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6BCB63-D374-EF4F-BE2D-07626C68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4031"/>
            <a:ext cx="3886200" cy="1253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AC11F-B4BB-BF46-9CD5-6E61E32C8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95254" cy="3263504"/>
          </a:xfrm>
        </p:spPr>
        <p:txBody>
          <a:bodyPr>
            <a:normAutofit/>
          </a:bodyPr>
          <a:lstStyle/>
          <a:p>
            <a:r>
              <a:rPr lang="en-US" dirty="0"/>
              <a:t>Used as pointers for </a:t>
            </a:r>
            <a:r>
              <a:rPr lang="en-US" i="1" dirty="0"/>
              <a:t>free</a:t>
            </a:r>
            <a:r>
              <a:rPr lang="en-US" dirty="0"/>
              <a:t> chunks in linked lists</a:t>
            </a:r>
          </a:p>
          <a:p>
            <a:r>
              <a:rPr lang="en-US" b="1" i="1" dirty="0"/>
              <a:t>Both</a:t>
            </a:r>
            <a:r>
              <a:rPr lang="en-US" dirty="0"/>
              <a:t> singly and doubly linked lists in Malloc (bins)</a:t>
            </a:r>
          </a:p>
          <a:p>
            <a:r>
              <a:rPr lang="en-US" dirty="0"/>
              <a:t>ONLY used when the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014642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0AF-17BF-7942-A9AD-15CE2BF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vs. Memory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535E3E2-F180-E848-8B58-7718D3B4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90" y="1369219"/>
            <a:ext cx="1963519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9845-B512-5D4A-B147-AC4FCD1C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180743" cy="3263504"/>
          </a:xfrm>
        </p:spPr>
        <p:txBody>
          <a:bodyPr>
            <a:normAutofit/>
          </a:bodyPr>
          <a:lstStyle/>
          <a:p>
            <a:r>
              <a:rPr lang="en-US" dirty="0"/>
              <a:t>Chunk (what malloc sees)</a:t>
            </a:r>
          </a:p>
          <a:p>
            <a:pPr lvl="1"/>
            <a:r>
              <a:rPr lang="en-US" dirty="0"/>
              <a:t>Memory – 0x10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(what user sees):</a:t>
            </a:r>
          </a:p>
          <a:p>
            <a:pPr lvl="1"/>
            <a:r>
              <a:rPr lang="en-US" dirty="0"/>
              <a:t>Chunk + 0x10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961554-47C1-A541-93D9-9C3B7245FAC7}"/>
              </a:ext>
            </a:extLst>
          </p:cNvPr>
          <p:cNvCxnSpPr/>
          <p:nvPr/>
        </p:nvCxnSpPr>
        <p:spPr>
          <a:xfrm flipH="1">
            <a:off x="3559946" y="1369220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C75F93-AE41-D248-900B-985CA4E75BA9}"/>
              </a:ext>
            </a:extLst>
          </p:cNvPr>
          <p:cNvCxnSpPr/>
          <p:nvPr/>
        </p:nvCxnSpPr>
        <p:spPr>
          <a:xfrm flipH="1">
            <a:off x="3559946" y="2950925"/>
            <a:ext cx="10120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4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74B6-CB04-9F48-B2C0-4B2A90D4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2C54-BF8A-B541-B7C0-9A8CDD3F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should </a:t>
            </a:r>
            <a:r>
              <a:rPr lang="en-US" i="1" dirty="0"/>
              <a:t>already</a:t>
            </a:r>
            <a:r>
              <a:rPr lang="en-US" dirty="0"/>
              <a:t> know from OSINT:</a:t>
            </a:r>
          </a:p>
          <a:p>
            <a:pPr lvl="1"/>
            <a:r>
              <a:rPr lang="en-US" dirty="0"/>
              <a:t>Gonzaga Computer Science Graduate in 2019</a:t>
            </a:r>
          </a:p>
          <a:p>
            <a:pPr lvl="1"/>
            <a:r>
              <a:rPr lang="en-US" dirty="0"/>
              <a:t>Security Engineer (Hacker) at Security Innovation</a:t>
            </a:r>
          </a:p>
          <a:p>
            <a:pPr lvl="1"/>
            <a:r>
              <a:rPr lang="en-US" dirty="0"/>
              <a:t>Speaker at IoT Village 2019</a:t>
            </a:r>
          </a:p>
          <a:p>
            <a:r>
              <a:rPr lang="en-US" dirty="0" err="1"/>
              <a:t>Pwning</a:t>
            </a:r>
            <a:r>
              <a:rPr lang="en-US" dirty="0"/>
              <a:t> the heap:</a:t>
            </a:r>
          </a:p>
          <a:p>
            <a:pPr lvl="1"/>
            <a:r>
              <a:rPr lang="en-US" b="1" i="1" dirty="0"/>
              <a:t>Why we are here!</a:t>
            </a:r>
          </a:p>
        </p:txBody>
      </p:sp>
    </p:spTree>
    <p:extLst>
      <p:ext uri="{BB962C8B-B14F-4D97-AF65-F5344CB8AC3E}">
        <p14:creationId xmlns:p14="http://schemas.microsoft.com/office/powerpoint/2010/main" val="1017699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A714-615C-E84C-8FCE-5730AB56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Size vs. Fd/Bk</a:t>
            </a:r>
          </a:p>
        </p:txBody>
      </p:sp>
      <p:pic>
        <p:nvPicPr>
          <p:cNvPr id="5" name="Content Placeholder 4" descr="Chunk size vs. Fd/Bk">
            <a:extLst>
              <a:ext uri="{FF2B5EF4-FFF2-40B4-BE49-F238E27FC236}">
                <a16:creationId xmlns:a16="http://schemas.microsoft.com/office/drawing/2014/main" id="{4908A50C-BEA7-564C-A74A-AFFD122271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973174" y="740572"/>
            <a:ext cx="4457584" cy="3655219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AE78CC-E6F9-4E28-AFA8-D4BD6E8E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size of the physical block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FD/BK: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pointer to the next chunk in the linked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necessarily in the next chunk in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used when the chunk is </a:t>
            </a:r>
            <a:r>
              <a:rPr lang="en-US" b="1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AD1E1F-DC32-E34C-97E9-48CB501078EC}"/>
              </a:ext>
            </a:extLst>
          </p:cNvPr>
          <p:cNvSpPr txBox="1">
            <a:spLocks/>
          </p:cNvSpPr>
          <p:nvPr/>
        </p:nvSpPr>
        <p:spPr>
          <a:xfrm>
            <a:off x="5233752" y="688293"/>
            <a:ext cx="2949178" cy="509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Chunk Size is the </a:t>
            </a:r>
            <a:r>
              <a:rPr lang="en-US" b="1" i="1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rgbClr val="FF0000"/>
                </a:solidFill>
              </a:rPr>
              <a:t> 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 Pointers are the </a:t>
            </a:r>
            <a:r>
              <a:rPr lang="en-US" b="1" i="1" dirty="0"/>
              <a:t>black</a:t>
            </a:r>
            <a:r>
              <a:rPr lang="en-US" dirty="0"/>
              <a:t> arrow</a:t>
            </a:r>
          </a:p>
        </p:txBody>
      </p:sp>
    </p:spTree>
    <p:extLst>
      <p:ext uri="{BB962C8B-B14F-4D97-AF65-F5344CB8AC3E}">
        <p14:creationId xmlns:p14="http://schemas.microsoft.com/office/powerpoint/2010/main" val="901611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962279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62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E7F-C1B5-1148-82FC-27F9873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- Chunks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175664-79F0-433E-AC4F-F43465EA2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CC44E-DFB1-48C2-85E7-B666AC007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581653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37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memory left in this </a:t>
            </a:r>
            <a:r>
              <a:rPr lang="en-US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304" y="810065"/>
            <a:ext cx="2297337" cy="35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5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CB5A-D99E-354E-9066-8945115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Remainder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C33-FED4-5C49-A34A-5446CFCD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a </a:t>
            </a:r>
            <a:r>
              <a:rPr lang="en-US" i="1" dirty="0"/>
              <a:t>splitting </a:t>
            </a:r>
            <a:r>
              <a:rPr lang="en-US" dirty="0"/>
              <a:t>of a chunk:</a:t>
            </a:r>
          </a:p>
          <a:p>
            <a:pPr lvl="1"/>
            <a:r>
              <a:rPr lang="en-US" dirty="0"/>
              <a:t>For instance, a VERY large chunk is split in half.</a:t>
            </a:r>
          </a:p>
          <a:p>
            <a:pPr lvl="1"/>
            <a:r>
              <a:rPr lang="en-US" dirty="0"/>
              <a:t>Give one part to the user and the other part as the </a:t>
            </a:r>
            <a:r>
              <a:rPr lang="en-US" i="1" dirty="0"/>
              <a:t>last remainder </a:t>
            </a:r>
            <a:r>
              <a:rPr lang="en-US" dirty="0"/>
              <a:t>chunk</a:t>
            </a:r>
          </a:p>
          <a:p>
            <a:r>
              <a:rPr lang="en-US" dirty="0"/>
              <a:t>Added to the unsorted bin:</a:t>
            </a:r>
          </a:p>
          <a:p>
            <a:pPr lvl="1"/>
            <a:r>
              <a:rPr lang="en-US" dirty="0"/>
              <a:t>Only served if the </a:t>
            </a:r>
            <a:r>
              <a:rPr lang="en-US" i="1" dirty="0"/>
              <a:t>last </a:t>
            </a:r>
            <a:r>
              <a:rPr lang="en-US" dirty="0"/>
              <a:t>item in the unsorted bin</a:t>
            </a:r>
          </a:p>
          <a:p>
            <a:r>
              <a:rPr lang="en-US" dirty="0"/>
              <a:t>Not THAT important, but should be noted for completeness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92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- Recap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Prev_size:</a:t>
            </a:r>
          </a:p>
          <a:p>
            <a:pPr lvl="1"/>
            <a:r>
              <a:rPr lang="en-US" dirty="0"/>
              <a:t>Size of chunk below</a:t>
            </a:r>
          </a:p>
          <a:p>
            <a:pPr lvl="1"/>
            <a:r>
              <a:rPr lang="en-US" dirty="0"/>
              <a:t>Only used if chunk </a:t>
            </a:r>
            <a:r>
              <a:rPr lang="en-US" u="sng" dirty="0"/>
              <a:t>previous is free</a:t>
            </a:r>
          </a:p>
          <a:p>
            <a:r>
              <a:rPr lang="en-US" dirty="0"/>
              <a:t>Size:</a:t>
            </a:r>
          </a:p>
          <a:p>
            <a:pPr lvl="1"/>
            <a:r>
              <a:rPr lang="en-US" dirty="0"/>
              <a:t>Size of the chunk + metadata</a:t>
            </a:r>
          </a:p>
        </p:txBody>
      </p:sp>
    </p:spTree>
    <p:extLst>
      <p:ext uri="{BB962C8B-B14F-4D97-AF65-F5344CB8AC3E}">
        <p14:creationId xmlns:p14="http://schemas.microsoft.com/office/powerpoint/2010/main" val="3405317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6ACC-DFB8-3942-9251-215CBDE0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Chunk Struct – Recap (cont.)</a:t>
            </a:r>
          </a:p>
        </p:txBody>
      </p:sp>
      <p:pic>
        <p:nvPicPr>
          <p:cNvPr id="5" name="Content Placeholder 4" descr="Malloc Chunk">
            <a:extLst>
              <a:ext uri="{FF2B5EF4-FFF2-40B4-BE49-F238E27FC236}">
                <a16:creationId xmlns:a16="http://schemas.microsoft.com/office/drawing/2014/main" id="{E333ABF5-CCE7-4444-B680-2419806C5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228589"/>
            <a:ext cx="3886200" cy="154476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77D7A3-486A-4236-87D3-6DDAB46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Fd:</a:t>
            </a:r>
          </a:p>
          <a:p>
            <a:pPr lvl="1"/>
            <a:r>
              <a:rPr lang="en-US" dirty="0"/>
              <a:t>Next chunk in linked list</a:t>
            </a:r>
          </a:p>
          <a:p>
            <a:r>
              <a:rPr lang="en-US" dirty="0"/>
              <a:t>Bk:</a:t>
            </a:r>
          </a:p>
          <a:p>
            <a:pPr lvl="1"/>
            <a:r>
              <a:rPr lang="en-US" dirty="0"/>
              <a:t>Previous chunk in the linked list</a:t>
            </a:r>
          </a:p>
          <a:p>
            <a:r>
              <a:rPr lang="en-US" b="1" i="1" dirty="0"/>
              <a:t>Only</a:t>
            </a:r>
            <a:r>
              <a:rPr lang="en-US" dirty="0"/>
              <a:t> used when the current chunk is </a:t>
            </a:r>
            <a:r>
              <a:rPr lang="en-US" b="1" i="1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4745588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Print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751218" cy="3915837"/>
          </a:xfrm>
        </p:spPr>
        <p:txBody>
          <a:bodyPr>
            <a:normAutofit/>
          </a:bodyPr>
          <a:lstStyle/>
          <a:p>
            <a:r>
              <a:rPr lang="en-US" dirty="0"/>
              <a:t>x/</a:t>
            </a:r>
            <a:r>
              <a:rPr lang="en-US" dirty="0" err="1"/>
              <a:t>gx</a:t>
            </a:r>
            <a:r>
              <a:rPr lang="en-US" dirty="0"/>
              <a:t> &lt;address&gt;:</a:t>
            </a:r>
          </a:p>
          <a:p>
            <a:pPr lvl="1"/>
            <a:r>
              <a:rPr lang="en-US" dirty="0"/>
              <a:t>Prints the content at the address</a:t>
            </a:r>
          </a:p>
          <a:p>
            <a:r>
              <a:rPr lang="en-US" dirty="0"/>
              <a:t>list &lt;</a:t>
            </a:r>
            <a:r>
              <a:rPr lang="en-US" dirty="0" err="1"/>
              <a:t>func_name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Show the source code for the current 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41FA4-3F22-524C-9142-5EE3B98C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6" y="1114847"/>
            <a:ext cx="3092080" cy="4726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C36CAF3-D0E3-A141-8C2B-B5CC3C93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428" y="2707689"/>
            <a:ext cx="4293413" cy="17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8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Control Flow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2"/>
            <a:ext cx="4215493" cy="3915837"/>
          </a:xfrm>
        </p:spPr>
        <p:txBody>
          <a:bodyPr>
            <a:normAutofit/>
          </a:bodyPr>
          <a:lstStyle/>
          <a:p>
            <a:r>
              <a:rPr lang="en-US" dirty="0"/>
              <a:t>breakpoints: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line_number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b &lt;</a:t>
            </a:r>
            <a:r>
              <a:rPr lang="en-US" dirty="0" err="1"/>
              <a:t>func_name</a:t>
            </a:r>
            <a:r>
              <a:rPr lang="en-US" dirty="0"/>
              <a:t>&gt;</a:t>
            </a:r>
          </a:p>
          <a:p>
            <a:r>
              <a:rPr lang="en-US" dirty="0"/>
              <a:t>Continue execution after breakpoint: </a:t>
            </a:r>
          </a:p>
          <a:p>
            <a:pPr lvl="1"/>
            <a:r>
              <a:rPr lang="en-US" dirty="0"/>
              <a:t>Continue (c)</a:t>
            </a:r>
          </a:p>
          <a:p>
            <a:r>
              <a:rPr lang="en-US" dirty="0"/>
              <a:t>Next instruction:</a:t>
            </a:r>
          </a:p>
          <a:p>
            <a:pPr lvl="1"/>
            <a:r>
              <a:rPr lang="en-US" dirty="0"/>
              <a:t>next (n) – Skips functions</a:t>
            </a:r>
          </a:p>
          <a:p>
            <a:pPr lvl="1"/>
            <a:r>
              <a:rPr lang="en-US" dirty="0"/>
              <a:t>step (s) – Goes into functions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Break on Malloc">
            <a:extLst>
              <a:ext uri="{FF2B5EF4-FFF2-40B4-BE49-F238E27FC236}">
                <a16:creationId xmlns:a16="http://schemas.microsoft.com/office/drawing/2014/main" id="{6F99C791-A6C8-7144-B6A3-B5F6FD0F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42" y="1638951"/>
            <a:ext cx="4483717" cy="58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83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391D-2A3E-D843-83E8-6FB4093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DDFA-2A94-B842-99F7-35DD441C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7663"/>
            <a:ext cx="4727121" cy="3263504"/>
          </a:xfrm>
        </p:spPr>
        <p:txBody>
          <a:bodyPr/>
          <a:lstStyle/>
          <a:p>
            <a:r>
              <a:rPr lang="en-US" dirty="0"/>
              <a:t>heap:</a:t>
            </a:r>
          </a:p>
          <a:p>
            <a:pPr lvl="1"/>
            <a:r>
              <a:rPr lang="en-US" dirty="0"/>
              <a:t>Show all of the chunks on the heap</a:t>
            </a:r>
          </a:p>
          <a:p>
            <a:r>
              <a:rPr lang="en-US" dirty="0" err="1"/>
              <a:t>vis_heap_chunks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the heap with pretty colors</a:t>
            </a:r>
          </a:p>
          <a:p>
            <a:r>
              <a:rPr lang="en-US" dirty="0"/>
              <a:t>bins: </a:t>
            </a:r>
          </a:p>
          <a:p>
            <a:pPr lvl="1"/>
            <a:r>
              <a:rPr lang="en-US" dirty="0"/>
              <a:t>Show all of the bins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Heap commands for pwndbg">
            <a:extLst>
              <a:ext uri="{FF2B5EF4-FFF2-40B4-BE49-F238E27FC236}">
                <a16:creationId xmlns:a16="http://schemas.microsoft.com/office/drawing/2014/main" id="{4D2FBBDD-DC07-4B4A-AA67-6A8F8B8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143" y="0"/>
            <a:ext cx="4299857" cy="44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09C4-F4B3-3A4D-B62F-2134FB6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&gt; </a:t>
            </a:r>
            <a:r>
              <a:rPr lang="en-US" dirty="0" err="1"/>
              <a:t>whoarewe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4566A-3BB4-45AF-9713-BADBEB050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96863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16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835F-E748-9348-9D30-05212AD0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515350" cy="994172"/>
          </a:xfrm>
        </p:spPr>
        <p:txBody>
          <a:bodyPr>
            <a:normAutofit/>
          </a:bodyPr>
          <a:lstStyle/>
          <a:p>
            <a:r>
              <a:rPr lang="en-US" dirty="0"/>
              <a:t>Challenge – Repair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DCDA-0F32-3F4A-9CBC-628C4269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Fix</a:t>
            </a:r>
            <a:r>
              <a:rPr lang="en-US" dirty="0"/>
              <a:t> the </a:t>
            </a:r>
            <a:r>
              <a:rPr lang="en-US" i="1" dirty="0"/>
              <a:t>chunk </a:t>
            </a:r>
            <a:r>
              <a:rPr lang="en-US" dirty="0"/>
              <a:t>with </a:t>
            </a:r>
            <a:r>
              <a:rPr lang="en-US" dirty="0" err="1"/>
              <a:t>pwntools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Rewrite both the </a:t>
            </a:r>
            <a:r>
              <a:rPr lang="en-US" b="1" i="1" dirty="0"/>
              <a:t>size</a:t>
            </a:r>
            <a:endParaRPr lang="en-US" b="1" dirty="0"/>
          </a:p>
          <a:p>
            <a:pPr lvl="1"/>
            <a:r>
              <a:rPr lang="en-US" dirty="0"/>
              <a:t>HINT: malloc(0x100) returns a chunk of size 0x110 (more of this later) </a:t>
            </a:r>
          </a:p>
          <a:p>
            <a:pPr lvl="1"/>
            <a:r>
              <a:rPr lang="en-US" dirty="0"/>
              <a:t>HINT: Remember the </a:t>
            </a:r>
            <a:r>
              <a:rPr lang="en-US" b="1" i="1" dirty="0"/>
              <a:t>chunk size metadata</a:t>
            </a:r>
          </a:p>
          <a:p>
            <a:r>
              <a:rPr lang="en-US" dirty="0"/>
              <a:t>Getting started: </a:t>
            </a:r>
          </a:p>
          <a:p>
            <a:pPr lvl="1"/>
            <a:r>
              <a:rPr lang="en-US" dirty="0"/>
              <a:t>Start with </a:t>
            </a:r>
            <a:r>
              <a:rPr lang="en-US" i="1" dirty="0" err="1"/>
              <a:t>start.py</a:t>
            </a:r>
            <a:r>
              <a:rPr lang="en-US" i="1" dirty="0"/>
              <a:t> </a:t>
            </a:r>
            <a:r>
              <a:rPr lang="en-US" dirty="0"/>
              <a:t>(how to RUN and write the challenge) </a:t>
            </a:r>
          </a:p>
          <a:p>
            <a:pPr lvl="1"/>
            <a:r>
              <a:rPr lang="en-US" dirty="0"/>
              <a:t>Alter </a:t>
            </a:r>
            <a:r>
              <a:rPr lang="en-US" i="1" dirty="0" err="1"/>
              <a:t>start.py</a:t>
            </a:r>
            <a:r>
              <a:rPr lang="en-US" dirty="0"/>
              <a:t> to solution the challenge:</a:t>
            </a:r>
          </a:p>
          <a:p>
            <a:pPr lvl="2"/>
            <a:r>
              <a:rPr lang="en-US" dirty="0"/>
              <a:t>Only need to alter the </a:t>
            </a:r>
            <a:r>
              <a:rPr lang="en-US" b="1" i="1" dirty="0"/>
              <a:t>TODOs </a:t>
            </a:r>
            <a:r>
              <a:rPr lang="en-US" dirty="0"/>
              <a:t> in the code</a:t>
            </a:r>
            <a:endParaRPr lang="en-US" b="1" i="1" dirty="0"/>
          </a:p>
          <a:p>
            <a:pPr lvl="1"/>
            <a:r>
              <a:rPr lang="en-US" dirty="0"/>
              <a:t>Read source code in </a:t>
            </a:r>
            <a:r>
              <a:rPr lang="en-US" i="1" dirty="0" err="1"/>
              <a:t>fix_chunk.c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36A-4C9A-DC43-BACD-F07648A0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– Repair Chunk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42CEE1-3A09-4E0F-BE2E-247F08FB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The size of the original allocation is 0x110</a:t>
            </a:r>
          </a:p>
          <a:p>
            <a:r>
              <a:rPr lang="en-US" dirty="0"/>
              <a:t>Need metadata bit (p for previous chunk in use):</a:t>
            </a:r>
          </a:p>
          <a:p>
            <a:pPr lvl="1"/>
            <a:r>
              <a:rPr lang="en-US" dirty="0"/>
              <a:t>Accounts for the extra ‘0x1’</a:t>
            </a:r>
          </a:p>
          <a:p>
            <a:endParaRPr lang="en-US" dirty="0"/>
          </a:p>
        </p:txBody>
      </p:sp>
      <p:pic>
        <p:nvPicPr>
          <p:cNvPr id="13" name="Content Placeholder 12" descr="Fix chunk heap layout">
            <a:extLst>
              <a:ext uri="{FF2B5EF4-FFF2-40B4-BE49-F238E27FC236}">
                <a16:creationId xmlns:a16="http://schemas.microsoft.com/office/drawing/2014/main" id="{FC76230D-85A3-DD49-BD67-1EAAC049C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0498" y="1369219"/>
            <a:ext cx="3263504" cy="3263504"/>
          </a:xfr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8D129-603F-7948-AA34-7197971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8" y="4049771"/>
            <a:ext cx="4917343" cy="684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7301EA-C701-AF4B-9A01-9B567477E5A1}"/>
              </a:ext>
            </a:extLst>
          </p:cNvPr>
          <p:cNvSpPr/>
          <p:nvPr/>
        </p:nvSpPr>
        <p:spPr>
          <a:xfrm>
            <a:off x="7614303" y="1369219"/>
            <a:ext cx="820396" cy="105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CC2E8-290F-0C48-BE35-B6E17144388A}"/>
              </a:ext>
            </a:extLst>
          </p:cNvPr>
          <p:cNvSpPr txBox="1"/>
          <p:nvPr/>
        </p:nvSpPr>
        <p:spPr>
          <a:xfrm>
            <a:off x="7546757" y="1271260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FE688-A907-5047-A2D9-4CFBB41CDD14}"/>
              </a:ext>
            </a:extLst>
          </p:cNvPr>
          <p:cNvSpPr txBox="1"/>
          <p:nvPr/>
        </p:nvSpPr>
        <p:spPr>
          <a:xfrm>
            <a:off x="7546757" y="1738551"/>
            <a:ext cx="11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9930589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854-FE55-7F40-82DE-50E083FB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EA0-5415-4D40-B085-02D28BBB1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Small, Large, Unsorted</a:t>
            </a:r>
          </a:p>
        </p:txBody>
      </p:sp>
    </p:spTree>
    <p:extLst>
      <p:ext uri="{BB962C8B-B14F-4D97-AF65-F5344CB8AC3E}">
        <p14:creationId xmlns:p14="http://schemas.microsoft.com/office/powerpoint/2010/main" val="212628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224D-AF05-F344-B49D-721C9EA0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CE46-3968-0245-A0B9-392B55A4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95606" cy="3633112"/>
          </a:xfrm>
        </p:spPr>
        <p:txBody>
          <a:bodyPr>
            <a:normAutofit/>
          </a:bodyPr>
          <a:lstStyle/>
          <a:p>
            <a:r>
              <a:rPr lang="en-US" dirty="0"/>
              <a:t>Stores </a:t>
            </a:r>
            <a:r>
              <a:rPr lang="en-US" u="sng" dirty="0"/>
              <a:t>free chunks</a:t>
            </a:r>
          </a:p>
          <a:p>
            <a:r>
              <a:rPr lang="en-US" dirty="0"/>
              <a:t>Organized in the form of </a:t>
            </a:r>
            <a:r>
              <a:rPr lang="en-US" i="1" dirty="0"/>
              <a:t>linked lists: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pointer for </a:t>
            </a:r>
            <a:r>
              <a:rPr lang="en-US" i="1" dirty="0"/>
              <a:t>singly</a:t>
            </a:r>
            <a:r>
              <a:rPr lang="en-US" dirty="0"/>
              <a:t> linked lists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&amp; </a:t>
            </a:r>
            <a:r>
              <a:rPr lang="en-US" b="1" i="1" dirty="0"/>
              <a:t>Tail</a:t>
            </a:r>
            <a:r>
              <a:rPr lang="en-US" dirty="0"/>
              <a:t> pointers for </a:t>
            </a:r>
            <a:r>
              <a:rPr lang="en-US" i="1" dirty="0"/>
              <a:t>doubly</a:t>
            </a:r>
            <a:r>
              <a:rPr lang="en-US" dirty="0"/>
              <a:t> linked lists</a:t>
            </a:r>
          </a:p>
          <a:p>
            <a:r>
              <a:rPr lang="en-US" dirty="0"/>
              <a:t>Many types of bins for different purposes</a:t>
            </a:r>
          </a:p>
          <a:p>
            <a:r>
              <a:rPr lang="en-US" dirty="0"/>
              <a:t>All bins </a:t>
            </a:r>
            <a:r>
              <a:rPr lang="en-US" i="1" dirty="0"/>
              <a:t>start </a:t>
            </a:r>
            <a:r>
              <a:rPr lang="en-US" b="1" i="1" dirty="0"/>
              <a:t>empty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4CFBA5-E884-E146-A811-95257185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401" y="640391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96D-897E-9E4E-A028-6BE1892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83D2-5F2F-DF4A-849D-1637DF05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be </a:t>
            </a:r>
            <a:r>
              <a:rPr lang="en-US" i="1" dirty="0"/>
              <a:t>A LOT</a:t>
            </a:r>
            <a:r>
              <a:rPr lang="en-US" dirty="0"/>
              <a:t> of information coming at you, for the sake of completeness…</a:t>
            </a:r>
          </a:p>
          <a:p>
            <a:r>
              <a:rPr lang="en-US" dirty="0"/>
              <a:t>Here’s what you NEED to know about each bin to start with: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type of data</a:t>
            </a:r>
            <a:r>
              <a:rPr lang="en-US" dirty="0"/>
              <a:t> is stored? </a:t>
            </a:r>
          </a:p>
          <a:p>
            <a:pPr lvl="1"/>
            <a:r>
              <a:rPr lang="en-US" dirty="0"/>
              <a:t>What type of </a:t>
            </a:r>
            <a:r>
              <a:rPr lang="en-US" i="1" dirty="0"/>
              <a:t>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In/out: FIFO or LIFO?</a:t>
            </a:r>
          </a:p>
        </p:txBody>
      </p:sp>
    </p:spTree>
    <p:extLst>
      <p:ext uri="{BB962C8B-B14F-4D97-AF65-F5344CB8AC3E}">
        <p14:creationId xmlns:p14="http://schemas.microsoft.com/office/powerpoint/2010/main" val="108738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805992" cy="3835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smallbin</a:t>
            </a:r>
            <a:r>
              <a:rPr lang="en-US" dirty="0"/>
              <a:t> holds a </a:t>
            </a:r>
            <a:r>
              <a:rPr lang="en-US" b="1" i="1" dirty="0"/>
              <a:t>single</a:t>
            </a:r>
            <a:r>
              <a:rPr lang="en-US" dirty="0"/>
              <a:t> chunk size</a:t>
            </a:r>
          </a:p>
          <a:p>
            <a:r>
              <a:rPr lang="en-US" dirty="0"/>
              <a:t>Bin has two pointers: </a:t>
            </a:r>
          </a:p>
          <a:p>
            <a:pPr lvl="1"/>
            <a:r>
              <a:rPr lang="en-US" b="1" i="1" dirty="0"/>
              <a:t>Head</a:t>
            </a:r>
            <a:r>
              <a:rPr lang="en-US" dirty="0"/>
              <a:t> points to the beginning of the list</a:t>
            </a:r>
          </a:p>
          <a:p>
            <a:pPr lvl="1"/>
            <a:r>
              <a:rPr lang="en-US" b="1" i="1" dirty="0"/>
              <a:t>Tail</a:t>
            </a:r>
            <a:r>
              <a:rPr lang="en-US" dirty="0"/>
              <a:t> points to the end of the list</a:t>
            </a:r>
          </a:p>
          <a:p>
            <a:r>
              <a:rPr lang="en-US" dirty="0"/>
              <a:t>Ends:</a:t>
            </a:r>
          </a:p>
          <a:p>
            <a:pPr lvl="1"/>
            <a:r>
              <a:rPr lang="en-US" dirty="0"/>
              <a:t>Bk of </a:t>
            </a:r>
            <a:r>
              <a:rPr lang="en-US" i="1" dirty="0"/>
              <a:t>front</a:t>
            </a:r>
            <a:r>
              <a:rPr lang="en-US" dirty="0"/>
              <a:t> points to Bin</a:t>
            </a:r>
          </a:p>
          <a:p>
            <a:pPr lvl="1"/>
            <a:r>
              <a:rPr lang="en-US" dirty="0"/>
              <a:t>Fd of </a:t>
            </a:r>
            <a:r>
              <a:rPr lang="en-US" i="1" dirty="0"/>
              <a:t>back</a:t>
            </a:r>
            <a:r>
              <a:rPr lang="en-US" dirty="0"/>
              <a:t> points to Bin</a:t>
            </a:r>
          </a:p>
          <a:p>
            <a:r>
              <a:rPr lang="en-US" b="1" i="1" dirty="0"/>
              <a:t>Fd</a:t>
            </a:r>
            <a:r>
              <a:rPr lang="en-US" dirty="0"/>
              <a:t> &amp; </a:t>
            </a:r>
            <a:r>
              <a:rPr lang="en-US" b="1" i="1" dirty="0"/>
              <a:t>Bk</a:t>
            </a:r>
            <a:r>
              <a:rPr lang="en-US" b="1" dirty="0"/>
              <a:t> </a:t>
            </a:r>
            <a:r>
              <a:rPr lang="en-US" dirty="0"/>
              <a:t>the linked list structure inside of a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80387A-ACF3-E243-9E62-15A85E1B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2" y="951110"/>
            <a:ext cx="3046803" cy="32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6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chunk</a:t>
            </a:r>
            <a:r>
              <a:rPr lang="en-US" dirty="0"/>
              <a:t> in a </a:t>
            </a:r>
            <a:r>
              <a:rPr lang="en-US" i="1" dirty="0"/>
              <a:t>bin</a:t>
            </a:r>
            <a:r>
              <a:rPr lang="en-US" dirty="0"/>
              <a:t> is the same size</a:t>
            </a:r>
          </a:p>
          <a:p>
            <a:r>
              <a:rPr lang="en-US" dirty="0"/>
              <a:t>A big collection of chunk sizes (62):</a:t>
            </a:r>
          </a:p>
          <a:p>
            <a:pPr lvl="1"/>
            <a:r>
              <a:rPr lang="en-US" dirty="0"/>
              <a:t>Low – 32 bytes</a:t>
            </a:r>
          </a:p>
          <a:p>
            <a:pPr lvl="1"/>
            <a:r>
              <a:rPr lang="en-US" dirty="0"/>
              <a:t>High – 1024 bytes</a:t>
            </a:r>
          </a:p>
          <a:p>
            <a:r>
              <a:rPr lang="en-US" dirty="0"/>
              <a:t>First In First Out (FIFO):</a:t>
            </a:r>
          </a:p>
          <a:p>
            <a:pPr lvl="1"/>
            <a:r>
              <a:rPr lang="en-US" dirty="0"/>
              <a:t>Insertion (head) </a:t>
            </a:r>
          </a:p>
          <a:p>
            <a:pPr lvl="1"/>
            <a:r>
              <a:rPr lang="en-US" dirty="0"/>
              <a:t>Removal (tail) 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4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C203-991D-644E-926D-DC77979A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Bins (cont.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9526D-F676-8843-9F82-920BB577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736242" cy="3263504"/>
          </a:xfrm>
        </p:spPr>
        <p:txBody>
          <a:bodyPr/>
          <a:lstStyle/>
          <a:p>
            <a:r>
              <a:rPr lang="en-US" dirty="0"/>
              <a:t>Recall that FD and BK are the doubly linked list pointers!</a:t>
            </a:r>
          </a:p>
          <a:p>
            <a:pPr lvl="1"/>
            <a:r>
              <a:rPr lang="en-US" dirty="0"/>
              <a:t>The chunks themselves have the pointers inside of them, if free</a:t>
            </a:r>
          </a:p>
        </p:txBody>
      </p:sp>
      <p:pic>
        <p:nvPicPr>
          <p:cNvPr id="5" name="Picture 4" descr="Smallbin diagram">
            <a:extLst>
              <a:ext uri="{FF2B5EF4-FFF2-40B4-BE49-F238E27FC236}">
                <a16:creationId xmlns:a16="http://schemas.microsoft.com/office/drawing/2014/main" id="{9DB7B480-378A-3940-AC2E-21198055A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91" y="931984"/>
            <a:ext cx="4075723" cy="36681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D806E-E5FF-AF44-BDE8-C084EFD2CE8B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1F5BB-2E7F-614A-A6A4-388CDD7EF0CE}"/>
              </a:ext>
            </a:extLst>
          </p:cNvPr>
          <p:cNvCxnSpPr>
            <a:cxnSpLocks/>
          </p:cNvCxnSpPr>
          <p:nvPr/>
        </p:nvCxnSpPr>
        <p:spPr>
          <a:xfrm>
            <a:off x="457200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D95FAD-B068-3C44-9D77-EC4AB9604154}"/>
              </a:ext>
            </a:extLst>
          </p:cNvPr>
          <p:cNvCxnSpPr>
            <a:cxnSpLocks/>
          </p:cNvCxnSpPr>
          <p:nvPr/>
        </p:nvCxnSpPr>
        <p:spPr>
          <a:xfrm>
            <a:off x="4572000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FE8C65-227B-EF46-82AC-E1CAD2AB53FB}"/>
              </a:ext>
            </a:extLst>
          </p:cNvPr>
          <p:cNvCxnSpPr>
            <a:cxnSpLocks/>
          </p:cNvCxnSpPr>
          <p:nvPr/>
        </p:nvCxnSpPr>
        <p:spPr>
          <a:xfrm>
            <a:off x="4572000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2CA11-5990-C940-85B4-56818B92F138}"/>
              </a:ext>
            </a:extLst>
          </p:cNvPr>
          <p:cNvCxnSpPr>
            <a:cxnSpLocks/>
          </p:cNvCxnSpPr>
          <p:nvPr/>
        </p:nvCxnSpPr>
        <p:spPr>
          <a:xfrm>
            <a:off x="5759303" y="416201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DC10F-5483-4D48-A1E3-7B7CD99EE611}"/>
              </a:ext>
            </a:extLst>
          </p:cNvPr>
          <p:cNvCxnSpPr>
            <a:cxnSpLocks/>
          </p:cNvCxnSpPr>
          <p:nvPr/>
        </p:nvCxnSpPr>
        <p:spPr>
          <a:xfrm>
            <a:off x="5759303" y="450580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59327-3C49-E044-8986-07D6D841804D}"/>
              </a:ext>
            </a:extLst>
          </p:cNvPr>
          <p:cNvCxnSpPr>
            <a:cxnSpLocks/>
          </p:cNvCxnSpPr>
          <p:nvPr/>
        </p:nvCxnSpPr>
        <p:spPr>
          <a:xfrm>
            <a:off x="5706140" y="2571750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9E08F-C034-9948-BA2A-1097BF468C11}"/>
              </a:ext>
            </a:extLst>
          </p:cNvPr>
          <p:cNvCxnSpPr>
            <a:cxnSpLocks/>
          </p:cNvCxnSpPr>
          <p:nvPr/>
        </p:nvCxnSpPr>
        <p:spPr>
          <a:xfrm>
            <a:off x="5706140" y="2915536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4F33B-635C-6545-955C-E125BDA7246D}"/>
              </a:ext>
            </a:extLst>
          </p:cNvPr>
          <p:cNvCxnSpPr>
            <a:cxnSpLocks/>
          </p:cNvCxnSpPr>
          <p:nvPr/>
        </p:nvCxnSpPr>
        <p:spPr>
          <a:xfrm>
            <a:off x="7637721" y="2559788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EDF6-443A-7B46-B53E-A11959F969DE}"/>
              </a:ext>
            </a:extLst>
          </p:cNvPr>
          <p:cNvCxnSpPr>
            <a:cxnSpLocks/>
          </p:cNvCxnSpPr>
          <p:nvPr/>
        </p:nvCxnSpPr>
        <p:spPr>
          <a:xfrm>
            <a:off x="7637721" y="2903574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4CE7E9-383D-5140-86E6-24E2176FDF2A}"/>
              </a:ext>
            </a:extLst>
          </p:cNvPr>
          <p:cNvCxnSpPr>
            <a:cxnSpLocks/>
          </p:cNvCxnSpPr>
          <p:nvPr/>
        </p:nvCxnSpPr>
        <p:spPr>
          <a:xfrm>
            <a:off x="7637721" y="4187713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A4D258-283A-2E49-B863-F54C81A3E7BA}"/>
              </a:ext>
            </a:extLst>
          </p:cNvPr>
          <p:cNvCxnSpPr>
            <a:cxnSpLocks/>
          </p:cNvCxnSpPr>
          <p:nvPr/>
        </p:nvCxnSpPr>
        <p:spPr>
          <a:xfrm>
            <a:off x="7637721" y="4531499"/>
            <a:ext cx="5764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3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9A2-82DD-0D4D-8FBF-13B8E8C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5A79-EE78-634A-ADCE-A975A43A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0"/>
            <a:ext cx="5801647" cy="3835791"/>
          </a:xfrm>
        </p:spPr>
        <p:txBody>
          <a:bodyPr>
            <a:normAutofit/>
          </a:bodyPr>
          <a:lstStyle/>
          <a:p>
            <a:r>
              <a:rPr lang="en-US" dirty="0"/>
              <a:t>Mostly the same as a </a:t>
            </a:r>
            <a:r>
              <a:rPr lang="en-US" dirty="0" err="1"/>
              <a:t>smallbin</a:t>
            </a:r>
            <a:endParaRPr lang="en-US" dirty="0"/>
          </a:p>
          <a:p>
            <a:r>
              <a:rPr lang="en-US" dirty="0"/>
              <a:t>Holds a chunk size </a:t>
            </a:r>
            <a:r>
              <a:rPr lang="en-US" b="1" i="1" dirty="0"/>
              <a:t>range</a:t>
            </a:r>
          </a:p>
          <a:p>
            <a:r>
              <a:rPr lang="en-US" dirty="0"/>
              <a:t>Extra fields to transverse between chunk sizes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slides after this but hidden below if you’re interested!</a:t>
            </a:r>
          </a:p>
        </p:txBody>
      </p:sp>
      <p:pic>
        <p:nvPicPr>
          <p:cNvPr id="6" name="Picture 5" descr="Large bin chunk">
            <a:extLst>
              <a:ext uri="{FF2B5EF4-FFF2-40B4-BE49-F238E27FC236}">
                <a16:creationId xmlns:a16="http://schemas.microsoft.com/office/drawing/2014/main" id="{F8ED68A0-32AC-0642-99A8-148E8CCE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3756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41C0-8471-C34B-9136-83AC849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4614-E761-AC4F-884B-EE59C7A3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5716166" cy="3263504"/>
          </a:xfrm>
        </p:spPr>
        <p:txBody>
          <a:bodyPr>
            <a:normAutofit/>
          </a:bodyPr>
          <a:lstStyle/>
          <a:p>
            <a:r>
              <a:rPr lang="en-US" sz="2200" dirty="0"/>
              <a:t>A large bin holds a </a:t>
            </a:r>
            <a:r>
              <a:rPr lang="en-US" sz="2200" i="1" dirty="0"/>
              <a:t>chunk size </a:t>
            </a:r>
            <a:r>
              <a:rPr lang="en-US" sz="2200" b="1" i="1" dirty="0"/>
              <a:t>range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Adds extra overhead for finding the proper size</a:t>
            </a:r>
          </a:p>
          <a:p>
            <a:pPr lvl="1"/>
            <a:r>
              <a:rPr lang="en-US" sz="2200" i="1" dirty="0" err="1"/>
              <a:t>fd_nextsize</a:t>
            </a:r>
            <a:r>
              <a:rPr lang="en-US" sz="2200" i="1" dirty="0"/>
              <a:t> </a:t>
            </a:r>
            <a:r>
              <a:rPr lang="en-US" sz="2200" dirty="0"/>
              <a:t>and </a:t>
            </a:r>
            <a:r>
              <a:rPr lang="en-US" sz="2200" i="1" dirty="0" err="1"/>
              <a:t>bk_nextsize</a:t>
            </a:r>
            <a:endParaRPr lang="en-US" sz="2200" i="1" dirty="0"/>
          </a:p>
          <a:p>
            <a:r>
              <a:rPr lang="en-US" sz="2200" dirty="0"/>
              <a:t>Chunks are </a:t>
            </a:r>
            <a:r>
              <a:rPr lang="en-US" sz="2200" b="1" i="1" dirty="0"/>
              <a:t>ordered</a:t>
            </a:r>
            <a:r>
              <a:rPr lang="en-US" sz="2200" dirty="0"/>
              <a:t> in descending order, within a </a:t>
            </a:r>
            <a:r>
              <a:rPr lang="en-US" sz="2200" b="1" i="1" dirty="0"/>
              <a:t>bin</a:t>
            </a:r>
          </a:p>
          <a:p>
            <a:r>
              <a:rPr lang="en-US" sz="2200" dirty="0"/>
              <a:t>LIFO (last in-first out) on second item:</a:t>
            </a:r>
          </a:p>
          <a:p>
            <a:pPr lvl="1"/>
            <a:r>
              <a:rPr lang="en-US" sz="2200" dirty="0"/>
              <a:t>Helps efficiency so that less writes occur </a:t>
            </a:r>
          </a:p>
          <a:p>
            <a:endParaRPr lang="en-US" sz="22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A3F3F9F-D301-134C-B269-CB03C921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712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GLibC</a:t>
            </a:r>
            <a:r>
              <a:rPr lang="en-US" dirty="0"/>
              <a:t> Malloc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Maxwell </a:t>
            </a:r>
            <a:r>
              <a:rPr lang="en-US" dirty="0" err="1"/>
              <a:t>Dulin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FE82DBF-FAE0-2C45-BA68-FC176F64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08711"/>
            <a:ext cx="9144000" cy="403478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79C271-ABCC-C243-B849-94EB9C5A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8145236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Large Bin Distribution (S/O to </a:t>
            </a:r>
            <a:r>
              <a:rPr lang="en-US" dirty="0" err="1"/>
              <a:t>Azeria</a:t>
            </a:r>
            <a:r>
              <a:rPr lang="en-US" dirty="0"/>
              <a:t> Labs) </a:t>
            </a:r>
          </a:p>
        </p:txBody>
      </p:sp>
    </p:spTree>
    <p:extLst>
      <p:ext uri="{BB962C8B-B14F-4D97-AF65-F5344CB8AC3E}">
        <p14:creationId xmlns:p14="http://schemas.microsoft.com/office/powerpoint/2010/main" val="2875554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09-BFBE-8D43-A5F4-C50CEE9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Bin – Extra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2A7-4961-6B43-9AF8-6BF9695E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76207" cy="3263504"/>
          </a:xfrm>
        </p:spPr>
        <p:txBody>
          <a:bodyPr/>
          <a:lstStyle/>
          <a:p>
            <a:r>
              <a:rPr lang="en-US" i="1" dirty="0"/>
              <a:t>fd &amp; bk:</a:t>
            </a:r>
          </a:p>
          <a:p>
            <a:pPr lvl="1"/>
            <a:r>
              <a:rPr lang="en-US" dirty="0"/>
              <a:t>For NEXT item in the list overall</a:t>
            </a:r>
          </a:p>
          <a:p>
            <a:r>
              <a:rPr lang="en-US" i="1" dirty="0" err="1"/>
              <a:t>fd_nextsize</a:t>
            </a:r>
            <a:r>
              <a:rPr lang="en-US" i="1" dirty="0"/>
              <a:t> &amp; </a:t>
            </a:r>
            <a:r>
              <a:rPr lang="en-US" i="1" dirty="0" err="1"/>
              <a:t>bk_nextsize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the next </a:t>
            </a:r>
            <a:r>
              <a:rPr lang="en-US" b="1" dirty="0"/>
              <a:t>DIFFERENTLY</a:t>
            </a:r>
            <a:r>
              <a:rPr lang="en-US" dirty="0"/>
              <a:t> </a:t>
            </a:r>
            <a:r>
              <a:rPr lang="en-US" b="1" dirty="0"/>
              <a:t>SIZED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Used for traversing to find a new size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80325DB-3117-F54E-9EDB-46CF62B1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07" y="273847"/>
            <a:ext cx="1678281" cy="4178343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C1E391-AB30-7D46-AC09-4152CEFAD585}"/>
              </a:ext>
            </a:extLst>
          </p:cNvPr>
          <p:cNvCxnSpPr>
            <a:cxnSpLocks/>
          </p:cNvCxnSpPr>
          <p:nvPr/>
        </p:nvCxnSpPr>
        <p:spPr>
          <a:xfrm>
            <a:off x="7585788" y="352426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8D9F72-7C26-6F48-BD84-0D2D9F164208}"/>
              </a:ext>
            </a:extLst>
          </p:cNvPr>
          <p:cNvCxnSpPr>
            <a:cxnSpLocks/>
          </p:cNvCxnSpPr>
          <p:nvPr/>
        </p:nvCxnSpPr>
        <p:spPr>
          <a:xfrm>
            <a:off x="7585788" y="421783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C111DAB-1EE4-A34B-95F6-6E6FB60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" y="3196429"/>
            <a:ext cx="6684107" cy="139423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6F881-01CE-9442-935D-9548FE28ABCF}"/>
              </a:ext>
            </a:extLst>
          </p:cNvPr>
          <p:cNvCxnSpPr>
            <a:cxnSpLocks/>
          </p:cNvCxnSpPr>
          <p:nvPr/>
        </p:nvCxnSpPr>
        <p:spPr>
          <a:xfrm>
            <a:off x="1551992" y="4301811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89FF-FD5A-8D44-AB1D-CC93E4BDE95F}"/>
              </a:ext>
            </a:extLst>
          </p:cNvPr>
          <p:cNvCxnSpPr>
            <a:cxnSpLocks/>
          </p:cNvCxnSpPr>
          <p:nvPr/>
        </p:nvCxnSpPr>
        <p:spPr>
          <a:xfrm>
            <a:off x="1471127" y="4108978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00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02-E134-8D47-826C-78EAC200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Unsorted Bin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55FB5-D5C0-4F77-8C93-3A6C41EFF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56840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466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7041-C4A3-9749-8AF3-D905EE51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Bin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A483-9C2B-B64C-AE89-97042DD7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SINGLE unsorted bin</a:t>
            </a:r>
          </a:p>
          <a:p>
            <a:r>
              <a:rPr lang="en-US" dirty="0"/>
              <a:t>Doubly linked list</a:t>
            </a:r>
          </a:p>
          <a:p>
            <a:r>
              <a:rPr lang="en-US" dirty="0"/>
              <a:t>Combining adjacent free chunks (consolidation) </a:t>
            </a:r>
          </a:p>
        </p:txBody>
      </p:sp>
    </p:spTree>
    <p:extLst>
      <p:ext uri="{BB962C8B-B14F-4D97-AF65-F5344CB8AC3E}">
        <p14:creationId xmlns:p14="http://schemas.microsoft.com/office/powerpoint/2010/main" val="1881490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E501-88B6-0548-B283-B7656D6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Coalescing (Consolidation)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1BC2-1BFE-DA48-B43B-CC50FD01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adjacent chunks</a:t>
            </a:r>
          </a:p>
          <a:p>
            <a:r>
              <a:rPr lang="en-US" dirty="0"/>
              <a:t>If chunk below is free, combine them</a:t>
            </a:r>
          </a:p>
          <a:p>
            <a:r>
              <a:rPr lang="en-US" dirty="0"/>
              <a:t>If chunk above is free, combine them:</a:t>
            </a:r>
          </a:p>
          <a:p>
            <a:pPr lvl="1"/>
            <a:r>
              <a:rPr lang="en-US" dirty="0"/>
              <a:t>If top chunk is above, then add freed chunk to the top chunk</a:t>
            </a:r>
          </a:p>
          <a:p>
            <a:r>
              <a:rPr lang="en-US" dirty="0"/>
              <a:t>Small, large and unsorted bin chunks </a:t>
            </a:r>
            <a:r>
              <a:rPr lang="en-US" b="1" i="1" dirty="0"/>
              <a:t>always</a:t>
            </a:r>
            <a:r>
              <a:rPr lang="en-US" b="1" dirty="0"/>
              <a:t> </a:t>
            </a:r>
            <a:r>
              <a:rPr lang="en-US" dirty="0"/>
              <a:t>merge chunks together</a:t>
            </a:r>
          </a:p>
        </p:txBody>
      </p:sp>
    </p:spTree>
    <p:extLst>
      <p:ext uri="{BB962C8B-B14F-4D97-AF65-F5344CB8AC3E}">
        <p14:creationId xmlns:p14="http://schemas.microsoft.com/office/powerpoint/2010/main" val="24418370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0122612-A568-46E7-9B27-D94F5B01A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46965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31044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9320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</p:spTree>
    <p:extLst>
      <p:ext uri="{BB962C8B-B14F-4D97-AF65-F5344CB8AC3E}">
        <p14:creationId xmlns:p14="http://schemas.microsoft.com/office/powerpoint/2010/main" val="2399837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21080500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10203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14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736A-BC44-6E49-9AD3-99C8C1E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E4B3-BCF7-694E-B933-44601F2CC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from afar</a:t>
            </a:r>
          </a:p>
        </p:txBody>
      </p:sp>
    </p:spTree>
    <p:extLst>
      <p:ext uri="{BB962C8B-B14F-4D97-AF65-F5344CB8AC3E}">
        <p14:creationId xmlns:p14="http://schemas.microsoft.com/office/powerpoint/2010/main" val="4252293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C0D-C129-6640-BBAB-898192E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Bins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428C-5933-B642-9A8B-52A26DFB4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&amp; TCache</a:t>
            </a:r>
          </a:p>
        </p:txBody>
      </p:sp>
    </p:spTree>
    <p:extLst>
      <p:ext uri="{BB962C8B-B14F-4D97-AF65-F5344CB8AC3E}">
        <p14:creationId xmlns:p14="http://schemas.microsoft.com/office/powerpoint/2010/main" val="4223891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Handles </a:t>
            </a:r>
            <a:r>
              <a:rPr lang="en-US" i="1" dirty="0"/>
              <a:t>very small</a:t>
            </a:r>
            <a:r>
              <a:rPr lang="en-US" dirty="0"/>
              <a:t> sizes (default is 0x80 and smaller)</a:t>
            </a:r>
          </a:p>
          <a:p>
            <a:r>
              <a:rPr lang="en-US" dirty="0"/>
              <a:t>7 </a:t>
            </a:r>
            <a:r>
              <a:rPr lang="en-US" dirty="0" err="1"/>
              <a:t>Fastbin</a:t>
            </a:r>
            <a:r>
              <a:rPr lang="en-US" dirty="0"/>
              <a:t> Sizes </a:t>
            </a:r>
          </a:p>
          <a:p>
            <a:pPr lvl="1"/>
            <a:r>
              <a:rPr lang="en-US" dirty="0"/>
              <a:t>0x20-0x80 in 0x10 byte increments</a:t>
            </a:r>
          </a:p>
          <a:p>
            <a:r>
              <a:rPr lang="en-US" dirty="0"/>
              <a:t>Singly Linked List:</a:t>
            </a:r>
          </a:p>
          <a:p>
            <a:pPr lvl="1"/>
            <a:r>
              <a:rPr lang="en-US" dirty="0"/>
              <a:t>Only uses FD (not bk) pointer</a:t>
            </a:r>
          </a:p>
          <a:p>
            <a:r>
              <a:rPr lang="en-US" dirty="0"/>
              <a:t>LIFO (Last In – First Out)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28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62C-8C1B-844B-B902-FB93E02C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E8C5-72AC-F749-8AE3-91CFF319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93261" cy="3633112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b="1" i="1" dirty="0"/>
              <a:t>coalescing</a:t>
            </a:r>
            <a:r>
              <a:rPr lang="en-US" dirty="0"/>
              <a:t> with adjacent chunks:</a:t>
            </a:r>
          </a:p>
          <a:p>
            <a:pPr lvl="1"/>
            <a:r>
              <a:rPr lang="en-US" dirty="0"/>
              <a:t>Done by NOT updating </a:t>
            </a:r>
            <a:r>
              <a:rPr lang="en-US" b="1" i="1" dirty="0" err="1"/>
              <a:t>prev_inuse</a:t>
            </a:r>
            <a:r>
              <a:rPr lang="en-US" b="1" i="1" dirty="0"/>
              <a:t> </a:t>
            </a:r>
            <a:r>
              <a:rPr lang="en-US" dirty="0"/>
              <a:t>bit</a:t>
            </a:r>
          </a:p>
          <a:p>
            <a:r>
              <a:rPr lang="en-US" dirty="0"/>
              <a:t>Found end of list when </a:t>
            </a:r>
            <a:r>
              <a:rPr lang="en-US" i="1" dirty="0"/>
              <a:t>fd</a:t>
            </a:r>
            <a:r>
              <a:rPr lang="en-US" dirty="0"/>
              <a:t> = NULL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5F80832-E7E2-6D44-B7DD-02425E1A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8" y="617668"/>
            <a:ext cx="1504118" cy="300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864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D90-EDB9-3746-83EA-8E20564F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Fastbins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55F2-177C-8542-B943-42D0B77C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free check:</a:t>
            </a:r>
          </a:p>
          <a:p>
            <a:pPr lvl="1"/>
            <a:r>
              <a:rPr lang="en-US" dirty="0"/>
              <a:t>Checks if the NEXT item is the same as the current</a:t>
            </a:r>
          </a:p>
          <a:p>
            <a:pPr lvl="1"/>
            <a:r>
              <a:rPr lang="en-US" dirty="0"/>
              <a:t>p1 -&gt; p1</a:t>
            </a:r>
          </a:p>
          <a:p>
            <a:r>
              <a:rPr lang="en-US" dirty="0"/>
              <a:t>However, this is trivial to bypass:</a:t>
            </a:r>
          </a:p>
          <a:p>
            <a:pPr lvl="1"/>
            <a:r>
              <a:rPr lang="en-US" dirty="0"/>
              <a:t>p1-&gt;p2-&gt;p1</a:t>
            </a:r>
          </a:p>
          <a:p>
            <a:pPr lvl="1"/>
            <a:r>
              <a:rPr lang="en-US" dirty="0"/>
              <a:t>Double free!</a:t>
            </a:r>
          </a:p>
          <a:p>
            <a:r>
              <a:rPr lang="en-US" i="1" dirty="0" err="1"/>
              <a:t>malloc_consolidate</a:t>
            </a:r>
            <a:r>
              <a:rPr lang="en-US" dirty="0"/>
              <a:t> used to put </a:t>
            </a:r>
            <a:r>
              <a:rPr lang="en-US" dirty="0" err="1"/>
              <a:t>fastbin</a:t>
            </a:r>
            <a:r>
              <a:rPr lang="en-US" dirty="0"/>
              <a:t> chunks back onto the normal heap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926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40036" cy="3726076"/>
          </a:xfrm>
        </p:spPr>
        <p:txBody>
          <a:bodyPr>
            <a:normAutofit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0x20-0x41</a:t>
            </a:r>
            <a:r>
              <a:rPr lang="en-US" b="1" dirty="0"/>
              <a:t>0</a:t>
            </a:r>
            <a:r>
              <a:rPr lang="en-US" dirty="0"/>
              <a:t> in size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873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Cache Chunk">
            <a:extLst>
              <a:ext uri="{FF2B5EF4-FFF2-40B4-BE49-F238E27FC236}">
                <a16:creationId xmlns:a16="http://schemas.microsoft.com/office/drawing/2014/main" id="{07267764-4536-E545-8839-E64B7EAD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83" y="409047"/>
            <a:ext cx="1859280" cy="309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-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794E1F-C840-BF45-866C-DD84CAD4FF86}"/>
              </a:ext>
            </a:extLst>
          </p:cNvPr>
          <p:cNvCxnSpPr>
            <a:cxnSpLocks/>
          </p:cNvCxnSpPr>
          <p:nvPr/>
        </p:nvCxnSpPr>
        <p:spPr>
          <a:xfrm>
            <a:off x="6607318" y="247860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21ED6C-0E07-3641-A40F-936AD978F66F}"/>
              </a:ext>
            </a:extLst>
          </p:cNvPr>
          <p:cNvCxnSpPr>
            <a:cxnSpLocks/>
          </p:cNvCxnSpPr>
          <p:nvPr/>
        </p:nvCxnSpPr>
        <p:spPr>
          <a:xfrm>
            <a:off x="6672633" y="3301569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580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3629841" cy="2363161"/>
          </a:xfrm>
        </p:spPr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Entries: An </a:t>
            </a:r>
            <a:r>
              <a:rPr lang="en-US" b="1" i="1" dirty="0"/>
              <a:t>array</a:t>
            </a:r>
            <a:r>
              <a:rPr lang="en-US" dirty="0"/>
              <a:t> of pointers to chunks</a:t>
            </a:r>
          </a:p>
          <a:p>
            <a:pPr lvl="1"/>
            <a:r>
              <a:rPr lang="en-US" dirty="0"/>
              <a:t>Counts: </a:t>
            </a:r>
            <a:r>
              <a:rPr lang="en-US" b="1" i="1" dirty="0"/>
              <a:t>Amount</a:t>
            </a:r>
            <a:r>
              <a:rPr lang="en-US" dirty="0"/>
              <a:t> of chunks in each bin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TCache Bins source code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1" y="3657158"/>
            <a:ext cx="3884638" cy="994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1201854" y="4169375"/>
            <a:ext cx="6443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1991035" y="4354287"/>
            <a:ext cx="7608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877" y="1117756"/>
            <a:ext cx="4851091" cy="3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bins for memory corruption!</a:t>
            </a:r>
          </a:p>
          <a:p>
            <a:r>
              <a:rPr lang="en-US" dirty="0"/>
              <a:t>Counter struct does not validate 0 elements properly:</a:t>
            </a:r>
          </a:p>
          <a:p>
            <a:pPr lvl="1"/>
            <a:r>
              <a:rPr lang="en-US" dirty="0"/>
              <a:t>Error in code that checks to see for </a:t>
            </a:r>
            <a:r>
              <a:rPr lang="en-US" b="1" i="1" dirty="0"/>
              <a:t>entries</a:t>
            </a:r>
            <a:r>
              <a:rPr lang="en-US" dirty="0"/>
              <a:t>, instead of </a:t>
            </a:r>
            <a:r>
              <a:rPr lang="en-US" b="1" i="1" dirty="0"/>
              <a:t>counts</a:t>
            </a:r>
          </a:p>
          <a:p>
            <a:pPr lvl="1"/>
            <a:r>
              <a:rPr lang="en-US" dirty="0"/>
              <a:t>Fixed in </a:t>
            </a:r>
            <a:r>
              <a:rPr lang="en-US" dirty="0" err="1"/>
              <a:t>GLibC</a:t>
            </a:r>
            <a:r>
              <a:rPr lang="en-US" dirty="0"/>
              <a:t> 2.30 </a:t>
            </a:r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21305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Qs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452276"/>
              </p:ext>
            </p:extLst>
          </p:nvPr>
        </p:nvGraphicFramePr>
        <p:xfrm>
          <a:off x="3887390" y="233266"/>
          <a:ext cx="5107319" cy="416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596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C4BE-A4AD-DC4C-9D58-10CEA1D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Answers – Bins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0A38D49-C324-4CEE-A48F-E08019617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84577-327B-4351-A5BF-9A1EB0213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500519"/>
              </p:ext>
            </p:extLst>
          </p:nvPr>
        </p:nvGraphicFramePr>
        <p:xfrm>
          <a:off x="3887390" y="251927"/>
          <a:ext cx="5107319" cy="455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7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46F3-5231-2244-AA81-863FB911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Malloc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5C62-4431-FC42-A321-754E6DB7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tends to be </a:t>
            </a:r>
            <a:r>
              <a:rPr lang="en-US" b="1" i="1" dirty="0"/>
              <a:t>static</a:t>
            </a:r>
            <a:r>
              <a:rPr lang="en-US" dirty="0"/>
              <a:t> memory (does not change in size): </a:t>
            </a:r>
          </a:p>
          <a:p>
            <a:pPr lvl="1"/>
            <a:r>
              <a:rPr lang="en-US" dirty="0"/>
              <a:t>int ids[10]; // &lt;-- 10 is known at compile time</a:t>
            </a:r>
          </a:p>
          <a:p>
            <a:pPr lvl="1"/>
            <a:r>
              <a:rPr lang="en-US" i="1" dirty="0" err="1"/>
              <a:t>alloca</a:t>
            </a:r>
            <a:r>
              <a:rPr lang="en-US" dirty="0"/>
              <a:t> it is not widely used because it goes out of scope.</a:t>
            </a:r>
          </a:p>
          <a:p>
            <a:r>
              <a:rPr lang="en-US" dirty="0"/>
              <a:t>The </a:t>
            </a:r>
            <a:r>
              <a:rPr lang="en-US" b="1" i="1" dirty="0"/>
              <a:t>Heap </a:t>
            </a:r>
            <a:r>
              <a:rPr lang="en-US" dirty="0"/>
              <a:t>is dynamic memory management: </a:t>
            </a:r>
          </a:p>
          <a:p>
            <a:pPr lvl="1"/>
            <a:r>
              <a:rPr lang="en-US" dirty="0"/>
              <a:t>int ids[x]; &lt;-- x is a number that is not known at </a:t>
            </a:r>
            <a:r>
              <a:rPr lang="en-US" i="1" dirty="0"/>
              <a:t>compile</a:t>
            </a:r>
            <a:r>
              <a:rPr lang="en-US" dirty="0"/>
              <a:t> time</a:t>
            </a:r>
          </a:p>
          <a:p>
            <a:r>
              <a:rPr lang="en-US" dirty="0"/>
              <a:t>Heap memory can be removed from scope at any point (stack cannot) 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827205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1B32-B1D6-A74F-9F8B-61E1CF8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4FD2-AA57-EE48-A4B6-778C9F30F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70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421E-C0D5-684E-9538-7D77ADC6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-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38D-B580-9941-9BDF-9B85F458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035032" cy="3475418"/>
          </a:xfrm>
        </p:spPr>
        <p:txBody>
          <a:bodyPr>
            <a:normAutofit/>
          </a:bodyPr>
          <a:lstStyle/>
          <a:p>
            <a:r>
              <a:rPr lang="en-US" dirty="0"/>
              <a:t>State of the heap (</a:t>
            </a:r>
            <a:r>
              <a:rPr lang="en-US" dirty="0" err="1"/>
              <a:t>malloc_state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Bins, other metadata…</a:t>
            </a:r>
          </a:p>
          <a:p>
            <a:r>
              <a:rPr lang="en-US" dirty="0"/>
              <a:t>Threads have their own arena to make the heap feel thread specific</a:t>
            </a:r>
          </a:p>
          <a:p>
            <a:r>
              <a:rPr lang="en-US" dirty="0"/>
              <a:t>Single threaded applications ONLY use the </a:t>
            </a:r>
            <a:r>
              <a:rPr lang="en-US" b="1" i="1" dirty="0"/>
              <a:t>main-arena</a:t>
            </a:r>
          </a:p>
        </p:txBody>
      </p:sp>
      <p:pic>
        <p:nvPicPr>
          <p:cNvPr id="7170" name="Picture 2" descr="A look at the 6 biggest American football stadiums">
            <a:extLst>
              <a:ext uri="{FF2B5EF4-FFF2-40B4-BE49-F238E27FC236}">
                <a16:creationId xmlns:a16="http://schemas.microsoft.com/office/drawing/2014/main" id="{DEAF487A-A1C2-364D-B05C-F18AA070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23" y="1236541"/>
            <a:ext cx="3441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9528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3663-6B17-1144-99FC-F944A48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malloc_state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E98B0E-1A38-B642-8258-06ADCE0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97" y="957532"/>
            <a:ext cx="6213703" cy="4185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8F8D0-3F12-3D48-AAE5-683A8D63DF9E}"/>
              </a:ext>
            </a:extLst>
          </p:cNvPr>
          <p:cNvSpPr txBox="1"/>
          <p:nvPr/>
        </p:nvSpPr>
        <p:spPr>
          <a:xfrm>
            <a:off x="317835" y="1498225"/>
            <a:ext cx="221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Safe Access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1482D-61FA-404D-9361-636B885BCC9D}"/>
              </a:ext>
            </a:extLst>
          </p:cNvPr>
          <p:cNvSpPr txBox="1"/>
          <p:nvPr/>
        </p:nvSpPr>
        <p:spPr>
          <a:xfrm>
            <a:off x="353143" y="2077525"/>
            <a:ext cx="291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 About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EB6A4-59F0-764B-82CB-833EC342ACC4}"/>
              </a:ext>
            </a:extLst>
          </p:cNvPr>
          <p:cNvSpPr txBox="1"/>
          <p:nvPr/>
        </p:nvSpPr>
        <p:spPr>
          <a:xfrm>
            <a:off x="345055" y="2836427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Fastbin</a:t>
            </a:r>
            <a:r>
              <a:rPr lang="en-US" dirty="0"/>
              <a:t> Pointer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E7E4E-E16E-F34E-900E-D8CBCBBA7890}"/>
              </a:ext>
            </a:extLst>
          </p:cNvPr>
          <p:cNvSpPr txBox="1"/>
          <p:nvPr/>
        </p:nvSpPr>
        <p:spPr>
          <a:xfrm>
            <a:off x="345054" y="3410663"/>
            <a:ext cx="277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Chunk 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4CE80-9295-1346-B0B2-051E0A5D956A}"/>
              </a:ext>
            </a:extLst>
          </p:cNvPr>
          <p:cNvSpPr txBox="1"/>
          <p:nvPr/>
        </p:nvSpPr>
        <p:spPr>
          <a:xfrm>
            <a:off x="-76682" y="3811238"/>
            <a:ext cx="340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Remainder Chunk 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AFE2F-7D36-ED45-BF2E-76939B46CD48}"/>
              </a:ext>
            </a:extLst>
          </p:cNvPr>
          <p:cNvSpPr txBox="1"/>
          <p:nvPr/>
        </p:nvSpPr>
        <p:spPr>
          <a:xfrm>
            <a:off x="0" y="4460785"/>
            <a:ext cx="293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Unsorted[1], </a:t>
            </a:r>
            <a:r>
              <a:rPr lang="en-US" dirty="0" err="1"/>
              <a:t>smallbin</a:t>
            </a:r>
            <a:r>
              <a:rPr lang="en-US" dirty="0"/>
              <a:t>[2-63] and large bin[64-126]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1FC87-389E-A849-89F2-9C9D3AABE8A0}"/>
              </a:ext>
            </a:extLst>
          </p:cNvPr>
          <p:cNvCxnSpPr>
            <a:cxnSpLocks/>
          </p:cNvCxnSpPr>
          <p:nvPr/>
        </p:nvCxnSpPr>
        <p:spPr>
          <a:xfrm>
            <a:off x="2306879" y="1707966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83D97D-BDFA-2346-B8FE-7059887AF07C}"/>
              </a:ext>
            </a:extLst>
          </p:cNvPr>
          <p:cNvCxnSpPr>
            <a:cxnSpLocks/>
          </p:cNvCxnSpPr>
          <p:nvPr/>
        </p:nvCxnSpPr>
        <p:spPr>
          <a:xfrm>
            <a:off x="2479703" y="2334819"/>
            <a:ext cx="7110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1901AA-69BB-1549-B6A6-5CFE2DA234F6}"/>
              </a:ext>
            </a:extLst>
          </p:cNvPr>
          <p:cNvCxnSpPr>
            <a:cxnSpLocks/>
          </p:cNvCxnSpPr>
          <p:nvPr/>
        </p:nvCxnSpPr>
        <p:spPr>
          <a:xfrm>
            <a:off x="2622430" y="3024932"/>
            <a:ext cx="500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73183C-5F7C-5446-B807-5B131FFCF0F0}"/>
              </a:ext>
            </a:extLst>
          </p:cNvPr>
          <p:cNvCxnSpPr>
            <a:cxnSpLocks/>
          </p:cNvCxnSpPr>
          <p:nvPr/>
        </p:nvCxnSpPr>
        <p:spPr>
          <a:xfrm>
            <a:off x="2139351" y="3617279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6FB4DA-6FF7-F440-92EE-10AC441D6FE6}"/>
              </a:ext>
            </a:extLst>
          </p:cNvPr>
          <p:cNvCxnSpPr>
            <a:cxnSpLocks/>
          </p:cNvCxnSpPr>
          <p:nvPr/>
        </p:nvCxnSpPr>
        <p:spPr>
          <a:xfrm>
            <a:off x="2704624" y="4073491"/>
            <a:ext cx="425866" cy="23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E5589B-7A0C-0645-B3DE-53767EC52994}"/>
              </a:ext>
            </a:extLst>
          </p:cNvPr>
          <p:cNvCxnSpPr>
            <a:cxnSpLocks/>
          </p:cNvCxnSpPr>
          <p:nvPr/>
        </p:nvCxnSpPr>
        <p:spPr>
          <a:xfrm>
            <a:off x="2226957" y="4960124"/>
            <a:ext cx="7909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793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936-A461-044F-8641-34C0562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Arenas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8B0A-DD8D-CB40-A02F-71C01E05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682185" cy="326350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 bit (third bit):</a:t>
            </a:r>
          </a:p>
          <a:p>
            <a:pPr lvl="1"/>
            <a:r>
              <a:rPr lang="en-US" dirty="0"/>
              <a:t>If the non-main arena is used</a:t>
            </a:r>
          </a:p>
          <a:p>
            <a:pPr lvl="1"/>
            <a:r>
              <a:rPr lang="en-US" dirty="0"/>
              <a:t>Does math (based upon the address of the chunk) to figure out WHICH arena to use.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68D886F-4944-E94D-8073-7EA750F2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76" y="173179"/>
            <a:ext cx="2262809" cy="37713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ECF222-39BA-E54D-8F93-FD4F4BCEDFD6}"/>
              </a:ext>
            </a:extLst>
          </p:cNvPr>
          <p:cNvCxnSpPr>
            <a:cxnSpLocks/>
          </p:cNvCxnSpPr>
          <p:nvPr/>
        </p:nvCxnSpPr>
        <p:spPr>
          <a:xfrm>
            <a:off x="7176212" y="1677769"/>
            <a:ext cx="3516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89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1E1-CD69-4346-8FD4-C3AD289A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32643-1D38-2C4D-8E6F-BF896CD6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Malloc &amp; Free</a:t>
            </a:r>
          </a:p>
        </p:txBody>
      </p:sp>
    </p:spTree>
    <p:extLst>
      <p:ext uri="{BB962C8B-B14F-4D97-AF65-F5344CB8AC3E}">
        <p14:creationId xmlns:p14="http://schemas.microsoft.com/office/powerpoint/2010/main" val="39587583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E600-F6A4-2D45-93C6-46B191F3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Heap Feng Shui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17D181A-FC38-49B3-A3F1-801F2AC09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31127-5A0F-4E6B-94EB-C6F63D7E34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The Science Behind Why We Like to Be Scared">
            <a:extLst>
              <a:ext uri="{FF2B5EF4-FFF2-40B4-BE49-F238E27FC236}">
                <a16:creationId xmlns:a16="http://schemas.microsoft.com/office/drawing/2014/main" id="{1B7EE59B-233C-4C40-B8B5-68314937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850"/>
            <a:ext cx="38100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4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Discontinuous heap extension (</a:t>
            </a:r>
            <a:r>
              <a:rPr lang="en-US" sz="2100" dirty="0" err="1"/>
              <a:t>mmap</a:t>
            </a:r>
            <a:r>
              <a:rPr lang="en-US" sz="2100" dirty="0"/>
              <a:t>)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3132251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1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3472833" cy="3549015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4000" dirty="0"/>
              <a:t>TCache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 err="1"/>
              <a:t>Fastbin</a:t>
            </a:r>
            <a:r>
              <a:rPr lang="en-US" sz="4000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4000" dirty="0"/>
              <a:t>Small Bin </a:t>
            </a:r>
          </a:p>
        </p:txBody>
      </p:sp>
    </p:spTree>
    <p:extLst>
      <p:ext uri="{BB962C8B-B14F-4D97-AF65-F5344CB8AC3E}">
        <p14:creationId xmlns:p14="http://schemas.microsoft.com/office/powerpoint/2010/main" val="1933236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2 Bins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8760"/>
            <a:ext cx="6109501" cy="35490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800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sz="2800" dirty="0"/>
              <a:t>Puts unsorted bin items into small/large bins/</a:t>
            </a:r>
            <a:r>
              <a:rPr lang="en-US" sz="2800" dirty="0" err="1"/>
              <a:t>tcache</a:t>
            </a:r>
            <a:r>
              <a:rPr lang="en-US" sz="2800" dirty="0"/>
              <a:t> bins</a:t>
            </a:r>
          </a:p>
          <a:p>
            <a:pPr marL="385763" indent="-385763">
              <a:buFont typeface="+mj-lt"/>
              <a:buAutoNum type="arabicPeriod" startAt="4"/>
            </a:pPr>
            <a:r>
              <a:rPr lang="en-US" sz="2800" dirty="0"/>
              <a:t>Large Bins </a:t>
            </a:r>
          </a:p>
        </p:txBody>
      </p:sp>
    </p:spTree>
    <p:extLst>
      <p:ext uri="{BB962C8B-B14F-4D97-AF65-F5344CB8AC3E}">
        <p14:creationId xmlns:p14="http://schemas.microsoft.com/office/powerpoint/2010/main" val="1958985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3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100" dirty="0"/>
              <a:t>Top Chunk Usage - 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97" y="891703"/>
            <a:ext cx="2297337" cy="35343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4663280" y="29521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EAE10-FB7A-584B-AD31-7F8C87DA9C37}"/>
              </a:ext>
            </a:extLst>
          </p:cNvPr>
          <p:cNvCxnSpPr>
            <a:cxnSpLocks/>
          </p:cNvCxnSpPr>
          <p:nvPr/>
        </p:nvCxnSpPr>
        <p:spPr>
          <a:xfrm>
            <a:off x="3950898" y="2122098"/>
            <a:ext cx="712384" cy="12335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77AB3-DB6F-D045-B7D7-1E44D8169267}"/>
              </a:ext>
            </a:extLst>
          </p:cNvPr>
          <p:cNvCxnSpPr>
            <a:cxnSpLocks/>
          </p:cNvCxnSpPr>
          <p:nvPr/>
        </p:nvCxnSpPr>
        <p:spPr>
          <a:xfrm>
            <a:off x="3403133" y="2122097"/>
            <a:ext cx="547765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4663282" y="2932981"/>
            <a:ext cx="0" cy="91604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4663281" y="384902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4216</Words>
  <Application>Microsoft Macintosh PowerPoint</Application>
  <PresentationFormat>On-screen Show (16:9)</PresentationFormat>
  <Paragraphs>712</Paragraphs>
  <Slides>136</Slides>
  <Notes>6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2" baseType="lpstr">
      <vt:lpstr>Arial</vt:lpstr>
      <vt:lpstr>Avenir Book</vt:lpstr>
      <vt:lpstr>Avenir Medium</vt:lpstr>
      <vt:lpstr>Britannic Bold</vt:lpstr>
      <vt:lpstr>Calibri</vt:lpstr>
      <vt:lpstr>SI Presentation Template 2016</vt:lpstr>
      <vt:lpstr>House of Heap Exploitation</vt:lpstr>
      <vt:lpstr>Course Goals </vt:lpstr>
      <vt:lpstr>What is this Course NOT About?</vt:lpstr>
      <vt:lpstr>How to be Successful in This Course?</vt:lpstr>
      <vt:lpstr>&gt; whoami</vt:lpstr>
      <vt:lpstr>&gt; whoarewe</vt:lpstr>
      <vt:lpstr>GLibC Malloc</vt:lpstr>
      <vt:lpstr>A Brief History</vt:lpstr>
      <vt:lpstr>Why Is Malloc Needed?</vt:lpstr>
      <vt:lpstr>Why Is Malloc Needed? (cont.)</vt:lpstr>
      <vt:lpstr>Heap is Good</vt:lpstr>
      <vt:lpstr>But Why Malloc?</vt:lpstr>
      <vt:lpstr>sbrk</vt:lpstr>
      <vt:lpstr>Inefficiency </vt:lpstr>
      <vt:lpstr>Solution to Inefficiency?</vt:lpstr>
      <vt:lpstr>Write an Allocator!</vt:lpstr>
      <vt:lpstr>Lots of Allocators…</vt:lpstr>
      <vt:lpstr>Outcome?</vt:lpstr>
      <vt:lpstr>DLMalloc</vt:lpstr>
      <vt:lpstr>DLMalloc-&gt;PTMalloc</vt:lpstr>
      <vt:lpstr>Two Main Interfaces + Some</vt:lpstr>
      <vt:lpstr>GLibC Allocator Basics</vt:lpstr>
      <vt:lpstr>GLibC Malloc-Foundation</vt:lpstr>
      <vt:lpstr>Must KNOW How Malloc Works</vt:lpstr>
      <vt:lpstr>Linked List (Singly) </vt:lpstr>
      <vt:lpstr>Linked List (Doubly) </vt:lpstr>
      <vt:lpstr>Head &amp; Tail</vt:lpstr>
      <vt:lpstr>Doubly Linked List Structs</vt:lpstr>
      <vt:lpstr>Doubly Linked List Qs</vt:lpstr>
      <vt:lpstr>Answers to Qs</vt:lpstr>
      <vt:lpstr>Implemented Data Structures</vt:lpstr>
      <vt:lpstr>Three Main Concepts</vt:lpstr>
      <vt:lpstr>Chunks</vt:lpstr>
      <vt:lpstr>Chunk Data Structure</vt:lpstr>
      <vt:lpstr>Hold Up…</vt:lpstr>
      <vt:lpstr>Size</vt:lpstr>
      <vt:lpstr>Size - Metadata</vt:lpstr>
      <vt:lpstr>Size - Metadata</vt:lpstr>
      <vt:lpstr>prev_inuse (p) bit</vt:lpstr>
      <vt:lpstr>prev_inuse (p) bit</vt:lpstr>
      <vt:lpstr>Prev_size</vt:lpstr>
      <vt:lpstr>Prev_size (cont.)</vt:lpstr>
      <vt:lpstr>Prev_size (cont.)</vt:lpstr>
      <vt:lpstr>Prev_size (cont.)</vt:lpstr>
      <vt:lpstr>Prev_size - example</vt:lpstr>
      <vt:lpstr>Fd &amp; Bk</vt:lpstr>
      <vt:lpstr>Fd &amp; Bk</vt:lpstr>
      <vt:lpstr>Fd &amp; Bk</vt:lpstr>
      <vt:lpstr>Chunk vs. Memory</vt:lpstr>
      <vt:lpstr>Size vs. Fd/Bk</vt:lpstr>
      <vt:lpstr>Qs - Chunks</vt:lpstr>
      <vt:lpstr>Answers - Chunks</vt:lpstr>
      <vt:lpstr>Top Chunk - Special</vt:lpstr>
      <vt:lpstr>Last Remainder Chunk</vt:lpstr>
      <vt:lpstr>Chunk Struct - Recap</vt:lpstr>
      <vt:lpstr>Chunk Struct – Recap (cont.)</vt:lpstr>
      <vt:lpstr>GDB Print Commands</vt:lpstr>
      <vt:lpstr>GDB Control Flow Commands</vt:lpstr>
      <vt:lpstr>Heap Commands</vt:lpstr>
      <vt:lpstr>Challenge – Repair Chunk</vt:lpstr>
      <vt:lpstr>Solution – Repair Chunk</vt:lpstr>
      <vt:lpstr>Original Bins</vt:lpstr>
      <vt:lpstr>What is a bin?</vt:lpstr>
      <vt:lpstr>What’s Important?</vt:lpstr>
      <vt:lpstr>Small Bins</vt:lpstr>
      <vt:lpstr>Small Bins (cont. 2)</vt:lpstr>
      <vt:lpstr>Small Bins (cont. 3)</vt:lpstr>
      <vt:lpstr>Large Bins</vt:lpstr>
      <vt:lpstr>Large Bin</vt:lpstr>
      <vt:lpstr>Large Bin Distribution (S/O to Azeria Labs) </vt:lpstr>
      <vt:lpstr>Large Bin – Extra Fields</vt:lpstr>
      <vt:lpstr>Unsorted Bin</vt:lpstr>
      <vt:lpstr>Unsorted Bin (cont.)</vt:lpstr>
      <vt:lpstr>Coalescing (Consolidation)  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Added Bins</vt:lpstr>
      <vt:lpstr>Fastbins -1 </vt:lpstr>
      <vt:lpstr>Fastbins - 2</vt:lpstr>
      <vt:lpstr>Fastbins (cont.)</vt:lpstr>
      <vt:lpstr>TCache Bins</vt:lpstr>
      <vt:lpstr>TCache - Chunk</vt:lpstr>
      <vt:lpstr>TCache Bins (cont.)</vt:lpstr>
      <vt:lpstr>TCache Bins – Issues  </vt:lpstr>
      <vt:lpstr>Qs – Bins </vt:lpstr>
      <vt:lpstr>Answers – Bins </vt:lpstr>
      <vt:lpstr>Arenas</vt:lpstr>
      <vt:lpstr>Arenas - Description</vt:lpstr>
      <vt:lpstr>malloc_state</vt:lpstr>
      <vt:lpstr>Arenas – Cont.</vt:lpstr>
      <vt:lpstr>Ordering!</vt:lpstr>
      <vt:lpstr>Heap Feng Shui</vt:lpstr>
      <vt:lpstr>Ordering – Malloc Overview </vt:lpstr>
      <vt:lpstr>Ordering – Malloc 1 Bins </vt:lpstr>
      <vt:lpstr>Ordering – Malloc 2 Bins </vt:lpstr>
      <vt:lpstr>Ordering – Malloc 3  </vt:lpstr>
      <vt:lpstr>Ordering – Malloc 4 </vt:lpstr>
      <vt:lpstr>Factoids – Malloc</vt:lpstr>
      <vt:lpstr>Process – Free Overview</vt:lpstr>
      <vt:lpstr>Process – Free 1 (Odd Ones Out) </vt:lpstr>
      <vt:lpstr>Process – Free 2 (Atomic Bins)</vt:lpstr>
      <vt:lpstr>Process – Free 3 (Unsorted Bin)</vt:lpstr>
      <vt:lpstr>Process – Free 4 (Top Chunk Combine)</vt:lpstr>
      <vt:lpstr>Process – Free 5 (Finishing Up)</vt:lpstr>
      <vt:lpstr>Factoids - Free</vt:lpstr>
      <vt:lpstr>TODO</vt:lpstr>
      <vt:lpstr>Heap Commands</vt:lpstr>
      <vt:lpstr>Challenge - golf2</vt:lpstr>
      <vt:lpstr>Solution – FIFO </vt:lpstr>
      <vt:lpstr>Golf 2 – Diagram 1 (FIFO) </vt:lpstr>
      <vt:lpstr>Golf 2 – Diagram 2 (allocate 3)</vt:lpstr>
      <vt:lpstr>Golf 2 – Diagram 3 (free chunk 0) </vt:lpstr>
      <vt:lpstr>Golf 2 – Diagram 4 (free chunk 1) </vt:lpstr>
      <vt:lpstr>Golf 2 – Diagram 5 (Allocate Freed Chunk) </vt:lpstr>
      <vt:lpstr>Golf 2 – Diagram 6 (Allocate 2nd Freed Chunk) </vt:lpstr>
      <vt:lpstr>Solution – FIFO </vt:lpstr>
      <vt:lpstr>Challenge - golf1</vt:lpstr>
      <vt:lpstr>Solution – LIFO </vt:lpstr>
      <vt:lpstr>Golf 1 – Diagram 1 (LIFO) </vt:lpstr>
      <vt:lpstr>Golf 1 – Diagram 2 (allocate 4)</vt:lpstr>
      <vt:lpstr>Golf 1 – Diagram 3 (free chunk 0) </vt:lpstr>
      <vt:lpstr>Golf 1 – Diagram 4 (free chunk 1) </vt:lpstr>
      <vt:lpstr>Golf 2 – Diagram 5 (Allocate 2nd Freed Chunk) </vt:lpstr>
      <vt:lpstr>Solution – LIFO </vt:lpstr>
      <vt:lpstr>Sizing in Malloc</vt:lpstr>
      <vt:lpstr>Sizing - Examples</vt:lpstr>
      <vt:lpstr>Why so Deep into Structures?</vt:lpstr>
      <vt:lpstr>Lot of information…</vt:lpstr>
      <vt:lpstr>Why All of This?</vt:lpstr>
      <vt:lpstr>Importance…</vt:lpstr>
      <vt:lpstr>Importance… (cont.)</vt:lpstr>
      <vt:lpstr>Cheatsheet for important things!</vt:lpstr>
      <vt:lpstr>GLibC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GLibC Malloc</dc:title>
  <dc:creator>Microsoft Office User</dc:creator>
  <cp:lastModifiedBy>Microsoft Office User</cp:lastModifiedBy>
  <cp:revision>50</cp:revision>
  <dcterms:created xsi:type="dcterms:W3CDTF">2021-04-29T02:47:01Z</dcterms:created>
  <dcterms:modified xsi:type="dcterms:W3CDTF">2021-06-01T03:44:35Z</dcterms:modified>
</cp:coreProperties>
</file>