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5"/>
  </p:notesMasterIdLst>
  <p:sldIdLst>
    <p:sldId id="327" r:id="rId2"/>
    <p:sldId id="360" r:id="rId3"/>
    <p:sldId id="441" r:id="rId4"/>
    <p:sldId id="450" r:id="rId5"/>
    <p:sldId id="487" r:id="rId6"/>
    <p:sldId id="488" r:id="rId7"/>
    <p:sldId id="489" r:id="rId8"/>
    <p:sldId id="490" r:id="rId9"/>
    <p:sldId id="443" r:id="rId10"/>
    <p:sldId id="444" r:id="rId11"/>
    <p:sldId id="445" r:id="rId12"/>
    <p:sldId id="485" r:id="rId13"/>
    <p:sldId id="486" r:id="rId14"/>
    <p:sldId id="448" r:id="rId15"/>
    <p:sldId id="449" r:id="rId16"/>
    <p:sldId id="453" r:id="rId17"/>
    <p:sldId id="452" r:id="rId18"/>
    <p:sldId id="454" r:id="rId19"/>
    <p:sldId id="447" r:id="rId20"/>
    <p:sldId id="446" r:id="rId21"/>
    <p:sldId id="456" r:id="rId22"/>
    <p:sldId id="455" r:id="rId23"/>
    <p:sldId id="457" r:id="rId24"/>
    <p:sldId id="458" r:id="rId25"/>
    <p:sldId id="459" r:id="rId26"/>
    <p:sldId id="463" r:id="rId27"/>
    <p:sldId id="461" r:id="rId28"/>
    <p:sldId id="462" r:id="rId29"/>
    <p:sldId id="460" r:id="rId30"/>
    <p:sldId id="464" r:id="rId31"/>
    <p:sldId id="466" r:id="rId32"/>
    <p:sldId id="465" r:id="rId33"/>
    <p:sldId id="467" r:id="rId34"/>
    <p:sldId id="468" r:id="rId35"/>
    <p:sldId id="469" r:id="rId36"/>
    <p:sldId id="470" r:id="rId37"/>
    <p:sldId id="471" r:id="rId38"/>
    <p:sldId id="473" r:id="rId39"/>
    <p:sldId id="472" r:id="rId40"/>
    <p:sldId id="474" r:id="rId41"/>
    <p:sldId id="475" r:id="rId42"/>
    <p:sldId id="484" r:id="rId43"/>
    <p:sldId id="491" r:id="rId4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1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1112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DCC27-466D-4EA9-95DA-5760610D9801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8C9797-4AB5-4D51-A1CA-B6669390BBC4}">
      <dgm:prSet/>
      <dgm:spPr/>
      <dgm:t>
        <a:bodyPr/>
        <a:lstStyle/>
        <a:p>
          <a:r>
            <a:rPr lang="en-US"/>
            <a:t>fake_chunks – happy</a:t>
          </a:r>
        </a:p>
      </dgm:t>
    </dgm:pt>
    <dgm:pt modelId="{F8F9387E-4E35-49BF-8FC8-D5F4EFA3FBE7}" type="parTrans" cxnId="{AD686F3F-55BF-4952-BF8C-2FD63DB846D1}">
      <dgm:prSet/>
      <dgm:spPr/>
      <dgm:t>
        <a:bodyPr/>
        <a:lstStyle/>
        <a:p>
          <a:endParaRPr lang="en-US"/>
        </a:p>
      </dgm:t>
    </dgm:pt>
    <dgm:pt modelId="{C53EB295-04DD-41FD-96E7-8A30BE8EE8E1}" type="sibTrans" cxnId="{AD686F3F-55BF-4952-BF8C-2FD63DB846D1}">
      <dgm:prSet/>
      <dgm:spPr/>
      <dgm:t>
        <a:bodyPr/>
        <a:lstStyle/>
        <a:p>
          <a:endParaRPr lang="en-US"/>
        </a:p>
      </dgm:t>
    </dgm:pt>
    <dgm:pt modelId="{3F7D5B2E-166E-45F4-B91C-D7D45191EF05}">
      <dgm:prSet/>
      <dgm:spPr/>
      <dgm:t>
        <a:bodyPr/>
        <a:lstStyle/>
        <a:p>
          <a:r>
            <a:rPr lang="en-US"/>
            <a:t>Questions: </a:t>
          </a:r>
        </a:p>
      </dgm:t>
    </dgm:pt>
    <dgm:pt modelId="{E8D126BB-397D-4C8B-950A-6D9A7ED1E619}" type="parTrans" cxnId="{BA6F65C6-8A48-468E-8A41-0D692D832F31}">
      <dgm:prSet/>
      <dgm:spPr/>
      <dgm:t>
        <a:bodyPr/>
        <a:lstStyle/>
        <a:p>
          <a:endParaRPr lang="en-US"/>
        </a:p>
      </dgm:t>
    </dgm:pt>
    <dgm:pt modelId="{F1CC151E-2662-420A-8546-F82DCC8DBD97}" type="sibTrans" cxnId="{BA6F65C6-8A48-468E-8A41-0D692D832F31}">
      <dgm:prSet/>
      <dgm:spPr/>
      <dgm:t>
        <a:bodyPr/>
        <a:lstStyle/>
        <a:p>
          <a:endParaRPr lang="en-US"/>
        </a:p>
      </dgm:t>
    </dgm:pt>
    <dgm:pt modelId="{76BF6A61-1B47-42C3-B72D-3E6DD36AA010}">
      <dgm:prSet/>
      <dgm:spPr/>
      <dgm:t>
        <a:bodyPr/>
        <a:lstStyle/>
        <a:p>
          <a:r>
            <a:rPr lang="en-US"/>
            <a:t>What’s a </a:t>
          </a:r>
          <a:r>
            <a:rPr lang="en-US" i="1"/>
            <a:t>kid</a:t>
          </a:r>
          <a:r>
            <a:rPr lang="en-US"/>
            <a:t> struct? </a:t>
          </a:r>
        </a:p>
      </dgm:t>
    </dgm:pt>
    <dgm:pt modelId="{ED7E06F1-3201-4354-957A-0348DBC0F9C8}" type="parTrans" cxnId="{F0666BC3-511D-4120-AF5B-98C80194CA0E}">
      <dgm:prSet/>
      <dgm:spPr/>
      <dgm:t>
        <a:bodyPr/>
        <a:lstStyle/>
        <a:p>
          <a:endParaRPr lang="en-US"/>
        </a:p>
      </dgm:t>
    </dgm:pt>
    <dgm:pt modelId="{15926D68-CF96-4227-99B5-9BE90985F7B7}" type="sibTrans" cxnId="{F0666BC3-511D-4120-AF5B-98C80194CA0E}">
      <dgm:prSet/>
      <dgm:spPr/>
      <dgm:t>
        <a:bodyPr/>
        <a:lstStyle/>
        <a:p>
          <a:endParaRPr lang="en-US"/>
        </a:p>
      </dgm:t>
    </dgm:pt>
    <dgm:pt modelId="{58D4CAA9-A465-4D3A-9320-F0E916AD4041}">
      <dgm:prSet/>
      <dgm:spPr/>
      <dgm:t>
        <a:bodyPr/>
        <a:lstStyle/>
        <a:p>
          <a:r>
            <a:rPr lang="en-US"/>
            <a:t>What operations are available? </a:t>
          </a:r>
        </a:p>
      </dgm:t>
    </dgm:pt>
    <dgm:pt modelId="{B3C0CB24-9BFC-4607-8F7B-BA3B1F8553E0}" type="parTrans" cxnId="{357E0920-0109-4017-9383-6946E71488D9}">
      <dgm:prSet/>
      <dgm:spPr/>
      <dgm:t>
        <a:bodyPr/>
        <a:lstStyle/>
        <a:p>
          <a:endParaRPr lang="en-US"/>
        </a:p>
      </dgm:t>
    </dgm:pt>
    <dgm:pt modelId="{1AAD10C5-BE9A-4B40-B2E9-848116E23DA8}" type="sibTrans" cxnId="{357E0920-0109-4017-9383-6946E71488D9}">
      <dgm:prSet/>
      <dgm:spPr/>
      <dgm:t>
        <a:bodyPr/>
        <a:lstStyle/>
        <a:p>
          <a:endParaRPr lang="en-US"/>
        </a:p>
      </dgm:t>
    </dgm:pt>
    <dgm:pt modelId="{19AB4784-3852-4840-8015-0E1DF90DE2E8}">
      <dgm:prSet/>
      <dgm:spPr/>
      <dgm:t>
        <a:bodyPr/>
        <a:lstStyle/>
        <a:p>
          <a:r>
            <a:rPr lang="en-US"/>
            <a:t>Any auto shells? </a:t>
          </a:r>
        </a:p>
      </dgm:t>
    </dgm:pt>
    <dgm:pt modelId="{07844462-B9B8-4C2D-A06D-2179207DE63D}" type="parTrans" cxnId="{61E31473-E99E-4F0E-9864-9AA3FE41719C}">
      <dgm:prSet/>
      <dgm:spPr/>
      <dgm:t>
        <a:bodyPr/>
        <a:lstStyle/>
        <a:p>
          <a:endParaRPr lang="en-US"/>
        </a:p>
      </dgm:t>
    </dgm:pt>
    <dgm:pt modelId="{B4F77AC9-5FC5-4FEB-93C9-DD8AFCF337EE}" type="sibTrans" cxnId="{61E31473-E99E-4F0E-9864-9AA3FE41719C}">
      <dgm:prSet/>
      <dgm:spPr/>
      <dgm:t>
        <a:bodyPr/>
        <a:lstStyle/>
        <a:p>
          <a:endParaRPr lang="en-US"/>
        </a:p>
      </dgm:t>
    </dgm:pt>
    <dgm:pt modelId="{8243AE56-AE7E-4947-89BB-75AFCA55354F}" type="pres">
      <dgm:prSet presAssocID="{16CDCC27-466D-4EA9-95DA-5760610D9801}" presName="Name0" presStyleCnt="0">
        <dgm:presLayoutVars>
          <dgm:dir/>
          <dgm:animLvl val="lvl"/>
          <dgm:resizeHandles val="exact"/>
        </dgm:presLayoutVars>
      </dgm:prSet>
      <dgm:spPr/>
    </dgm:pt>
    <dgm:pt modelId="{82EAE4F7-384F-1E48-ADDA-FCA6F8C39177}" type="pres">
      <dgm:prSet presAssocID="{3F7D5B2E-166E-45F4-B91C-D7D45191EF05}" presName="boxAndChildren" presStyleCnt="0"/>
      <dgm:spPr/>
    </dgm:pt>
    <dgm:pt modelId="{348FD5A7-E523-F64C-965B-12A74D7E5963}" type="pres">
      <dgm:prSet presAssocID="{3F7D5B2E-166E-45F4-B91C-D7D45191EF05}" presName="parentTextBox" presStyleLbl="node1" presStyleIdx="0" presStyleCnt="2"/>
      <dgm:spPr/>
    </dgm:pt>
    <dgm:pt modelId="{861CB2F4-470B-7E44-9F58-1F47264A2113}" type="pres">
      <dgm:prSet presAssocID="{3F7D5B2E-166E-45F4-B91C-D7D45191EF05}" presName="entireBox" presStyleLbl="node1" presStyleIdx="0" presStyleCnt="2"/>
      <dgm:spPr/>
    </dgm:pt>
    <dgm:pt modelId="{0E7F3FC2-1ADE-D74C-A02B-861E4B40D1CF}" type="pres">
      <dgm:prSet presAssocID="{3F7D5B2E-166E-45F4-B91C-D7D45191EF05}" presName="descendantBox" presStyleCnt="0"/>
      <dgm:spPr/>
    </dgm:pt>
    <dgm:pt modelId="{88663EAE-3E21-BA48-B298-633D900FFC2E}" type="pres">
      <dgm:prSet presAssocID="{76BF6A61-1B47-42C3-B72D-3E6DD36AA010}" presName="childTextBox" presStyleLbl="fgAccFollowNode1" presStyleIdx="0" presStyleCnt="3">
        <dgm:presLayoutVars>
          <dgm:bulletEnabled val="1"/>
        </dgm:presLayoutVars>
      </dgm:prSet>
      <dgm:spPr/>
    </dgm:pt>
    <dgm:pt modelId="{46CBB625-B0DE-2345-9048-42BE880FDD03}" type="pres">
      <dgm:prSet presAssocID="{58D4CAA9-A465-4D3A-9320-F0E916AD4041}" presName="childTextBox" presStyleLbl="fgAccFollowNode1" presStyleIdx="1" presStyleCnt="3">
        <dgm:presLayoutVars>
          <dgm:bulletEnabled val="1"/>
        </dgm:presLayoutVars>
      </dgm:prSet>
      <dgm:spPr/>
    </dgm:pt>
    <dgm:pt modelId="{B35DA09F-A5C5-874A-8036-DB414DF24062}" type="pres">
      <dgm:prSet presAssocID="{19AB4784-3852-4840-8015-0E1DF90DE2E8}" presName="childTextBox" presStyleLbl="fgAccFollowNode1" presStyleIdx="2" presStyleCnt="3">
        <dgm:presLayoutVars>
          <dgm:bulletEnabled val="1"/>
        </dgm:presLayoutVars>
      </dgm:prSet>
      <dgm:spPr/>
    </dgm:pt>
    <dgm:pt modelId="{91DC169C-A56D-994B-9B49-426D9717DB6A}" type="pres">
      <dgm:prSet presAssocID="{C53EB295-04DD-41FD-96E7-8A30BE8EE8E1}" presName="sp" presStyleCnt="0"/>
      <dgm:spPr/>
    </dgm:pt>
    <dgm:pt modelId="{B878EABD-3959-A047-BB44-63E60F9A8936}" type="pres">
      <dgm:prSet presAssocID="{AC8C9797-4AB5-4D51-A1CA-B6669390BBC4}" presName="arrowAndChildren" presStyleCnt="0"/>
      <dgm:spPr/>
    </dgm:pt>
    <dgm:pt modelId="{F954066C-B529-9F4A-96CB-ED04772937C7}" type="pres">
      <dgm:prSet presAssocID="{AC8C9797-4AB5-4D51-A1CA-B6669390BBC4}" presName="parentTextArrow" presStyleLbl="node1" presStyleIdx="1" presStyleCnt="2"/>
      <dgm:spPr/>
    </dgm:pt>
  </dgm:ptLst>
  <dgm:cxnLst>
    <dgm:cxn modelId="{4A7AD314-669E-2849-9AA5-0210ED32563A}" type="presOf" srcId="{58D4CAA9-A465-4D3A-9320-F0E916AD4041}" destId="{46CBB625-B0DE-2345-9048-42BE880FDD03}" srcOrd="0" destOrd="0" presId="urn:microsoft.com/office/officeart/2005/8/layout/process4"/>
    <dgm:cxn modelId="{357E0920-0109-4017-9383-6946E71488D9}" srcId="{3F7D5B2E-166E-45F4-B91C-D7D45191EF05}" destId="{58D4CAA9-A465-4D3A-9320-F0E916AD4041}" srcOrd="1" destOrd="0" parTransId="{B3C0CB24-9BFC-4607-8F7B-BA3B1F8553E0}" sibTransId="{1AAD10C5-BE9A-4B40-B2E9-848116E23DA8}"/>
    <dgm:cxn modelId="{5178602C-2FF1-404E-820D-3C5C6E734B30}" type="presOf" srcId="{3F7D5B2E-166E-45F4-B91C-D7D45191EF05}" destId="{348FD5A7-E523-F64C-965B-12A74D7E5963}" srcOrd="0" destOrd="0" presId="urn:microsoft.com/office/officeart/2005/8/layout/process4"/>
    <dgm:cxn modelId="{791E1F38-E644-6943-987D-346DE21F4275}" type="presOf" srcId="{76BF6A61-1B47-42C3-B72D-3E6DD36AA010}" destId="{88663EAE-3E21-BA48-B298-633D900FFC2E}" srcOrd="0" destOrd="0" presId="urn:microsoft.com/office/officeart/2005/8/layout/process4"/>
    <dgm:cxn modelId="{AD686F3F-55BF-4952-BF8C-2FD63DB846D1}" srcId="{16CDCC27-466D-4EA9-95DA-5760610D9801}" destId="{AC8C9797-4AB5-4D51-A1CA-B6669390BBC4}" srcOrd="0" destOrd="0" parTransId="{F8F9387E-4E35-49BF-8FC8-D5F4EFA3FBE7}" sibTransId="{C53EB295-04DD-41FD-96E7-8A30BE8EE8E1}"/>
    <dgm:cxn modelId="{B991CC50-2EF0-7F4B-BBA7-26D72E61A02A}" type="presOf" srcId="{16CDCC27-466D-4EA9-95DA-5760610D9801}" destId="{8243AE56-AE7E-4947-89BB-75AFCA55354F}" srcOrd="0" destOrd="0" presId="urn:microsoft.com/office/officeart/2005/8/layout/process4"/>
    <dgm:cxn modelId="{61E31473-E99E-4F0E-9864-9AA3FE41719C}" srcId="{3F7D5B2E-166E-45F4-B91C-D7D45191EF05}" destId="{19AB4784-3852-4840-8015-0E1DF90DE2E8}" srcOrd="2" destOrd="0" parTransId="{07844462-B9B8-4C2D-A06D-2179207DE63D}" sibTransId="{B4F77AC9-5FC5-4FEB-93C9-DD8AFCF337EE}"/>
    <dgm:cxn modelId="{9463BA7D-49C3-E344-B05D-FC3F4FE3DDA7}" type="presOf" srcId="{AC8C9797-4AB5-4D51-A1CA-B6669390BBC4}" destId="{F954066C-B529-9F4A-96CB-ED04772937C7}" srcOrd="0" destOrd="0" presId="urn:microsoft.com/office/officeart/2005/8/layout/process4"/>
    <dgm:cxn modelId="{F0666BC3-511D-4120-AF5B-98C80194CA0E}" srcId="{3F7D5B2E-166E-45F4-B91C-D7D45191EF05}" destId="{76BF6A61-1B47-42C3-B72D-3E6DD36AA010}" srcOrd="0" destOrd="0" parTransId="{ED7E06F1-3201-4354-957A-0348DBC0F9C8}" sibTransId="{15926D68-CF96-4227-99B5-9BE90985F7B7}"/>
    <dgm:cxn modelId="{BA6F65C6-8A48-468E-8A41-0D692D832F31}" srcId="{16CDCC27-466D-4EA9-95DA-5760610D9801}" destId="{3F7D5B2E-166E-45F4-B91C-D7D45191EF05}" srcOrd="1" destOrd="0" parTransId="{E8D126BB-397D-4C8B-950A-6D9A7ED1E619}" sibTransId="{F1CC151E-2662-420A-8546-F82DCC8DBD97}"/>
    <dgm:cxn modelId="{109610C8-DF99-E64E-BBA2-68CA02F13209}" type="presOf" srcId="{3F7D5B2E-166E-45F4-B91C-D7D45191EF05}" destId="{861CB2F4-470B-7E44-9F58-1F47264A2113}" srcOrd="1" destOrd="0" presId="urn:microsoft.com/office/officeart/2005/8/layout/process4"/>
    <dgm:cxn modelId="{B41E73E4-499F-2F42-B5E0-FEFBC3B7ADD9}" type="presOf" srcId="{19AB4784-3852-4840-8015-0E1DF90DE2E8}" destId="{B35DA09F-A5C5-874A-8036-DB414DF24062}" srcOrd="0" destOrd="0" presId="urn:microsoft.com/office/officeart/2005/8/layout/process4"/>
    <dgm:cxn modelId="{C3F6491D-C414-C143-AA92-004677F207CA}" type="presParOf" srcId="{8243AE56-AE7E-4947-89BB-75AFCA55354F}" destId="{82EAE4F7-384F-1E48-ADDA-FCA6F8C39177}" srcOrd="0" destOrd="0" presId="urn:microsoft.com/office/officeart/2005/8/layout/process4"/>
    <dgm:cxn modelId="{1FEDCFE0-1A02-E24F-B5EA-405FCF553B8F}" type="presParOf" srcId="{82EAE4F7-384F-1E48-ADDA-FCA6F8C39177}" destId="{348FD5A7-E523-F64C-965B-12A74D7E5963}" srcOrd="0" destOrd="0" presId="urn:microsoft.com/office/officeart/2005/8/layout/process4"/>
    <dgm:cxn modelId="{F6B686AF-7327-1741-BCCB-7A5CDEAA1475}" type="presParOf" srcId="{82EAE4F7-384F-1E48-ADDA-FCA6F8C39177}" destId="{861CB2F4-470B-7E44-9F58-1F47264A2113}" srcOrd="1" destOrd="0" presId="urn:microsoft.com/office/officeart/2005/8/layout/process4"/>
    <dgm:cxn modelId="{AA35377F-2FDE-AC40-885E-9745538F4BD9}" type="presParOf" srcId="{82EAE4F7-384F-1E48-ADDA-FCA6F8C39177}" destId="{0E7F3FC2-1ADE-D74C-A02B-861E4B40D1CF}" srcOrd="2" destOrd="0" presId="urn:microsoft.com/office/officeart/2005/8/layout/process4"/>
    <dgm:cxn modelId="{8D19BBB9-45E0-CA4B-9102-B02849224FE0}" type="presParOf" srcId="{0E7F3FC2-1ADE-D74C-A02B-861E4B40D1CF}" destId="{88663EAE-3E21-BA48-B298-633D900FFC2E}" srcOrd="0" destOrd="0" presId="urn:microsoft.com/office/officeart/2005/8/layout/process4"/>
    <dgm:cxn modelId="{3172CC31-FED2-4B4A-8ADA-27B26BB79DC3}" type="presParOf" srcId="{0E7F3FC2-1ADE-D74C-A02B-861E4B40D1CF}" destId="{46CBB625-B0DE-2345-9048-42BE880FDD03}" srcOrd="1" destOrd="0" presId="urn:microsoft.com/office/officeart/2005/8/layout/process4"/>
    <dgm:cxn modelId="{37DF1FE2-139A-3648-AB76-AE8D458FE1D1}" type="presParOf" srcId="{0E7F3FC2-1ADE-D74C-A02B-861E4B40D1CF}" destId="{B35DA09F-A5C5-874A-8036-DB414DF24062}" srcOrd="2" destOrd="0" presId="urn:microsoft.com/office/officeart/2005/8/layout/process4"/>
    <dgm:cxn modelId="{1DCFDB1B-2FCB-BB40-B517-292B4095CE7A}" type="presParOf" srcId="{8243AE56-AE7E-4947-89BB-75AFCA55354F}" destId="{91DC169C-A56D-994B-9B49-426D9717DB6A}" srcOrd="1" destOrd="0" presId="urn:microsoft.com/office/officeart/2005/8/layout/process4"/>
    <dgm:cxn modelId="{20EA37A7-AF8F-F54E-B9B1-1328EB4D275D}" type="presParOf" srcId="{8243AE56-AE7E-4947-89BB-75AFCA55354F}" destId="{B878EABD-3959-A047-BB44-63E60F9A8936}" srcOrd="2" destOrd="0" presId="urn:microsoft.com/office/officeart/2005/8/layout/process4"/>
    <dgm:cxn modelId="{329FAB4B-982C-0247-8732-6797027A6C52}" type="presParOf" srcId="{B878EABD-3959-A047-BB44-63E60F9A8936}" destId="{F954066C-B529-9F4A-96CB-ED04772937C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1111C7-4745-4384-8D34-D86FDBF0AD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DFFBBE-12FF-471E-8C05-FA90C02B47E8}">
      <dgm:prSet/>
      <dgm:spPr/>
      <dgm:t>
        <a:bodyPr/>
        <a:lstStyle/>
        <a:p>
          <a:pPr>
            <a:defRPr cap="all"/>
          </a:pPr>
          <a:r>
            <a:rPr lang="en-US"/>
            <a:t>Use after free vulnerability </a:t>
          </a:r>
        </a:p>
      </dgm:t>
    </dgm:pt>
    <dgm:pt modelId="{D4CE893A-4068-45E9-9A60-C5DB077628D1}" type="parTrans" cxnId="{B9CD3185-3624-467C-BEE7-408713CFF5B8}">
      <dgm:prSet/>
      <dgm:spPr/>
      <dgm:t>
        <a:bodyPr/>
        <a:lstStyle/>
        <a:p>
          <a:endParaRPr lang="en-US"/>
        </a:p>
      </dgm:t>
    </dgm:pt>
    <dgm:pt modelId="{8A675381-942E-43C0-904E-12CCEDB3B9FF}" type="sibTrans" cxnId="{B9CD3185-3624-467C-BEE7-408713CFF5B8}">
      <dgm:prSet/>
      <dgm:spPr/>
      <dgm:t>
        <a:bodyPr/>
        <a:lstStyle/>
        <a:p>
          <a:endParaRPr lang="en-US"/>
        </a:p>
      </dgm:t>
    </dgm:pt>
    <dgm:pt modelId="{940E05CC-01FB-4CF8-965E-474769EB3621}">
      <dgm:prSet/>
      <dgm:spPr/>
      <dgm:t>
        <a:bodyPr/>
        <a:lstStyle/>
        <a:p>
          <a:pPr>
            <a:defRPr cap="all"/>
          </a:pPr>
          <a:r>
            <a:rPr lang="en-US"/>
            <a:t>Leak heap address via UAF</a:t>
          </a:r>
        </a:p>
      </dgm:t>
    </dgm:pt>
    <dgm:pt modelId="{204B3D30-B050-46AE-97AD-FCD292B691DE}" type="parTrans" cxnId="{023C0714-8820-42A1-971F-5D99B66C0085}">
      <dgm:prSet/>
      <dgm:spPr/>
      <dgm:t>
        <a:bodyPr/>
        <a:lstStyle/>
        <a:p>
          <a:endParaRPr lang="en-US"/>
        </a:p>
      </dgm:t>
    </dgm:pt>
    <dgm:pt modelId="{33304B6B-F5CC-4752-9875-28E1F6CBD479}" type="sibTrans" cxnId="{023C0714-8820-42A1-971F-5D99B66C0085}">
      <dgm:prSet/>
      <dgm:spPr/>
      <dgm:t>
        <a:bodyPr/>
        <a:lstStyle/>
        <a:p>
          <a:endParaRPr lang="en-US"/>
        </a:p>
      </dgm:t>
    </dgm:pt>
    <dgm:pt modelId="{72996C00-F867-4871-98DF-84E0EB77C109}">
      <dgm:prSet/>
      <dgm:spPr/>
      <dgm:t>
        <a:bodyPr/>
        <a:lstStyle/>
        <a:p>
          <a:pPr>
            <a:defRPr cap="all"/>
          </a:pPr>
          <a:r>
            <a:rPr lang="en-US" dirty="0"/>
            <a:t>Use UAF to set Fd pointer to overwrite function pointer </a:t>
          </a:r>
        </a:p>
      </dgm:t>
    </dgm:pt>
    <dgm:pt modelId="{50D31B09-4C1A-4B24-8E6E-5EC2C36BF3F9}" type="parTrans" cxnId="{7B1FC638-248E-42AD-BA60-897AEB144BF6}">
      <dgm:prSet/>
      <dgm:spPr/>
      <dgm:t>
        <a:bodyPr/>
        <a:lstStyle/>
        <a:p>
          <a:endParaRPr lang="en-US"/>
        </a:p>
      </dgm:t>
    </dgm:pt>
    <dgm:pt modelId="{0204BCB5-D629-446D-BCE0-5ADE51F3C067}" type="sibTrans" cxnId="{7B1FC638-248E-42AD-BA60-897AEB144BF6}">
      <dgm:prSet/>
      <dgm:spPr/>
      <dgm:t>
        <a:bodyPr/>
        <a:lstStyle/>
        <a:p>
          <a:endParaRPr lang="en-US"/>
        </a:p>
      </dgm:t>
    </dgm:pt>
    <dgm:pt modelId="{5DF409C5-38CE-47C9-A46D-382467D2D797}">
      <dgm:prSet/>
      <dgm:spPr/>
      <dgm:t>
        <a:bodyPr/>
        <a:lstStyle/>
        <a:p>
          <a:pPr>
            <a:defRPr cap="all"/>
          </a:pPr>
          <a:r>
            <a:rPr lang="en-US"/>
            <a:t>Allocate heap chunk with ability to overwrite function pointer</a:t>
          </a:r>
        </a:p>
      </dgm:t>
    </dgm:pt>
    <dgm:pt modelId="{8AA32877-DE31-421B-92FC-55250E0D38A1}" type="parTrans" cxnId="{DA1F39E6-DD11-4058-B138-21D79AABB00E}">
      <dgm:prSet/>
      <dgm:spPr/>
      <dgm:t>
        <a:bodyPr/>
        <a:lstStyle/>
        <a:p>
          <a:endParaRPr lang="en-US"/>
        </a:p>
      </dgm:t>
    </dgm:pt>
    <dgm:pt modelId="{75AAA55F-8384-40FF-90E9-D760557BA644}" type="sibTrans" cxnId="{DA1F39E6-DD11-4058-B138-21D79AABB00E}">
      <dgm:prSet/>
      <dgm:spPr/>
      <dgm:t>
        <a:bodyPr/>
        <a:lstStyle/>
        <a:p>
          <a:endParaRPr lang="en-US"/>
        </a:p>
      </dgm:t>
    </dgm:pt>
    <dgm:pt modelId="{08D46886-E4F9-4BC5-88F4-84AE98CC41B9}">
      <dgm:prSet/>
      <dgm:spPr/>
      <dgm:t>
        <a:bodyPr/>
        <a:lstStyle/>
        <a:p>
          <a:pPr>
            <a:defRPr cap="all"/>
          </a:pPr>
          <a:r>
            <a:rPr lang="en-US"/>
            <a:t>Win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40BEE10A-F0D4-4B6F-B607-2C321E045428}" type="parTrans" cxnId="{542C8253-0353-4162-9E3C-156CE64DAF02}">
      <dgm:prSet/>
      <dgm:spPr/>
      <dgm:t>
        <a:bodyPr/>
        <a:lstStyle/>
        <a:p>
          <a:endParaRPr lang="en-US"/>
        </a:p>
      </dgm:t>
    </dgm:pt>
    <dgm:pt modelId="{50667E96-ED94-4E8B-B1F5-6845E6423FE3}" type="sibTrans" cxnId="{542C8253-0353-4162-9E3C-156CE64DAF02}">
      <dgm:prSet/>
      <dgm:spPr/>
      <dgm:t>
        <a:bodyPr/>
        <a:lstStyle/>
        <a:p>
          <a:endParaRPr lang="en-US"/>
        </a:p>
      </dgm:t>
    </dgm:pt>
    <dgm:pt modelId="{408D1CF0-12D4-4157-989A-C306F4C5B33A}" type="pres">
      <dgm:prSet presAssocID="{711111C7-4745-4384-8D34-D86FDBF0AD8B}" presName="root" presStyleCnt="0">
        <dgm:presLayoutVars>
          <dgm:dir/>
          <dgm:resizeHandles val="exact"/>
        </dgm:presLayoutVars>
      </dgm:prSet>
      <dgm:spPr/>
    </dgm:pt>
    <dgm:pt modelId="{D68FAA37-FF1D-4EBF-8C0B-EE911E3F8661}" type="pres">
      <dgm:prSet presAssocID="{40DFFBBE-12FF-471E-8C05-FA90C02B47E8}" presName="compNode" presStyleCnt="0"/>
      <dgm:spPr/>
    </dgm:pt>
    <dgm:pt modelId="{3C1A14D4-A966-42B8-BD07-B1A9EEF62EFC}" type="pres">
      <dgm:prSet presAssocID="{40DFFBBE-12FF-471E-8C05-FA90C02B47E8}" presName="iconBgRect" presStyleLbl="bgShp" presStyleIdx="0" presStyleCnt="5"/>
      <dgm:spPr/>
    </dgm:pt>
    <dgm:pt modelId="{A1B1ADC4-1D6B-4507-8C29-2B977F463AE8}" type="pres">
      <dgm:prSet presAssocID="{40DFFBBE-12FF-471E-8C05-FA90C02B47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8E44BF-3561-4534-A062-6219B8B57FF4}" type="pres">
      <dgm:prSet presAssocID="{40DFFBBE-12FF-471E-8C05-FA90C02B47E8}" presName="spaceRect" presStyleCnt="0"/>
      <dgm:spPr/>
    </dgm:pt>
    <dgm:pt modelId="{92301C12-857F-4518-BE7D-BE6B905806F6}" type="pres">
      <dgm:prSet presAssocID="{40DFFBBE-12FF-471E-8C05-FA90C02B47E8}" presName="textRect" presStyleLbl="revTx" presStyleIdx="0" presStyleCnt="5">
        <dgm:presLayoutVars>
          <dgm:chMax val="1"/>
          <dgm:chPref val="1"/>
        </dgm:presLayoutVars>
      </dgm:prSet>
      <dgm:spPr/>
    </dgm:pt>
    <dgm:pt modelId="{998AE3EC-3DDA-4FBC-8058-B1B10217BA6E}" type="pres">
      <dgm:prSet presAssocID="{8A675381-942E-43C0-904E-12CCEDB3B9FF}" presName="sibTrans" presStyleCnt="0"/>
      <dgm:spPr/>
    </dgm:pt>
    <dgm:pt modelId="{9A8F2AC4-BFCA-4FA0-BB45-C6B509F2D1B8}" type="pres">
      <dgm:prSet presAssocID="{940E05CC-01FB-4CF8-965E-474769EB3621}" presName="compNode" presStyleCnt="0"/>
      <dgm:spPr/>
    </dgm:pt>
    <dgm:pt modelId="{10FB841F-7A6F-4722-9CBC-0ED365E3CD8D}" type="pres">
      <dgm:prSet presAssocID="{940E05CC-01FB-4CF8-965E-474769EB3621}" presName="iconBgRect" presStyleLbl="bgShp" presStyleIdx="1" presStyleCnt="5"/>
      <dgm:spPr/>
    </dgm:pt>
    <dgm:pt modelId="{02FF3179-B96F-4760-BD59-576D97CC6080}" type="pres">
      <dgm:prSet presAssocID="{940E05CC-01FB-4CF8-965E-474769EB36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8AD3051-A621-414B-BFA5-F0018D31158E}" type="pres">
      <dgm:prSet presAssocID="{940E05CC-01FB-4CF8-965E-474769EB3621}" presName="spaceRect" presStyleCnt="0"/>
      <dgm:spPr/>
    </dgm:pt>
    <dgm:pt modelId="{261E1593-9EB4-4665-B9CF-362230027F2F}" type="pres">
      <dgm:prSet presAssocID="{940E05CC-01FB-4CF8-965E-474769EB3621}" presName="textRect" presStyleLbl="revTx" presStyleIdx="1" presStyleCnt="5">
        <dgm:presLayoutVars>
          <dgm:chMax val="1"/>
          <dgm:chPref val="1"/>
        </dgm:presLayoutVars>
      </dgm:prSet>
      <dgm:spPr/>
    </dgm:pt>
    <dgm:pt modelId="{59D43C33-736A-4072-BC70-12944DF9A1F4}" type="pres">
      <dgm:prSet presAssocID="{33304B6B-F5CC-4752-9875-28E1F6CBD479}" presName="sibTrans" presStyleCnt="0"/>
      <dgm:spPr/>
    </dgm:pt>
    <dgm:pt modelId="{3838E981-CBED-4D6A-9254-B1509E13BE9C}" type="pres">
      <dgm:prSet presAssocID="{72996C00-F867-4871-98DF-84E0EB77C109}" presName="compNode" presStyleCnt="0"/>
      <dgm:spPr/>
    </dgm:pt>
    <dgm:pt modelId="{EBE5D6DB-C448-43C4-B0EC-348E5A5A1BBF}" type="pres">
      <dgm:prSet presAssocID="{72996C00-F867-4871-98DF-84E0EB77C109}" presName="iconBgRect" presStyleLbl="bgShp" presStyleIdx="2" presStyleCnt="5"/>
      <dgm:spPr/>
    </dgm:pt>
    <dgm:pt modelId="{FD941821-7245-4617-859F-7032035ABB72}" type="pres">
      <dgm:prSet presAssocID="{72996C00-F867-4871-98DF-84E0EB77C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71F0EFF-8CB0-4791-85F7-200FFFABB963}" type="pres">
      <dgm:prSet presAssocID="{72996C00-F867-4871-98DF-84E0EB77C109}" presName="spaceRect" presStyleCnt="0"/>
      <dgm:spPr/>
    </dgm:pt>
    <dgm:pt modelId="{C56A6942-F254-4BFB-9A09-0F0FCDEB3985}" type="pres">
      <dgm:prSet presAssocID="{72996C00-F867-4871-98DF-84E0EB77C109}" presName="textRect" presStyleLbl="revTx" presStyleIdx="2" presStyleCnt="5" custScaleX="112961">
        <dgm:presLayoutVars>
          <dgm:chMax val="1"/>
          <dgm:chPref val="1"/>
        </dgm:presLayoutVars>
      </dgm:prSet>
      <dgm:spPr/>
    </dgm:pt>
    <dgm:pt modelId="{07381BBF-5DE5-4AE2-A3F9-6FAC7B02B9E6}" type="pres">
      <dgm:prSet presAssocID="{0204BCB5-D629-446D-BCE0-5ADE51F3C067}" presName="sibTrans" presStyleCnt="0"/>
      <dgm:spPr/>
    </dgm:pt>
    <dgm:pt modelId="{216E7F1A-6124-4F37-AF7F-2BEF3A5D6199}" type="pres">
      <dgm:prSet presAssocID="{5DF409C5-38CE-47C9-A46D-382467D2D797}" presName="compNode" presStyleCnt="0"/>
      <dgm:spPr/>
    </dgm:pt>
    <dgm:pt modelId="{7ABE487D-462B-4F6C-98C1-FE5BA2F182A6}" type="pres">
      <dgm:prSet presAssocID="{5DF409C5-38CE-47C9-A46D-382467D2D797}" presName="iconBgRect" presStyleLbl="bgShp" presStyleIdx="3" presStyleCnt="5"/>
      <dgm:spPr/>
    </dgm:pt>
    <dgm:pt modelId="{FFDD0187-00F5-4792-8053-D9ADD775CDC1}" type="pres">
      <dgm:prSet presAssocID="{5DF409C5-38CE-47C9-A46D-382467D2D7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F1613B-BCBD-445C-936F-5FA9432FCEFB}" type="pres">
      <dgm:prSet presAssocID="{5DF409C5-38CE-47C9-A46D-382467D2D797}" presName="spaceRect" presStyleCnt="0"/>
      <dgm:spPr/>
    </dgm:pt>
    <dgm:pt modelId="{8A37DAA7-90E7-42FD-B976-3D98505B1432}" type="pres">
      <dgm:prSet presAssocID="{5DF409C5-38CE-47C9-A46D-382467D2D797}" presName="textRect" presStyleLbl="revTx" presStyleIdx="3" presStyleCnt="5">
        <dgm:presLayoutVars>
          <dgm:chMax val="1"/>
          <dgm:chPref val="1"/>
        </dgm:presLayoutVars>
      </dgm:prSet>
      <dgm:spPr/>
    </dgm:pt>
    <dgm:pt modelId="{2A916E9F-00F3-4CF3-A75D-7215EB2C66DF}" type="pres">
      <dgm:prSet presAssocID="{75AAA55F-8384-40FF-90E9-D760557BA644}" presName="sibTrans" presStyleCnt="0"/>
      <dgm:spPr/>
    </dgm:pt>
    <dgm:pt modelId="{9CC70A90-0EA2-4198-B0C2-5FB64BACF84D}" type="pres">
      <dgm:prSet presAssocID="{08D46886-E4F9-4BC5-88F4-84AE98CC41B9}" presName="compNode" presStyleCnt="0"/>
      <dgm:spPr/>
    </dgm:pt>
    <dgm:pt modelId="{53317324-C95E-43D8-BB02-FD7E23F3D90E}" type="pres">
      <dgm:prSet presAssocID="{08D46886-E4F9-4BC5-88F4-84AE98CC41B9}" presName="iconBgRect" presStyleLbl="bgShp" presStyleIdx="4" presStyleCnt="5"/>
      <dgm:spPr/>
    </dgm:pt>
    <dgm:pt modelId="{F95983B1-8838-4B6A-8F28-28BCA63BDA21}" type="pres">
      <dgm:prSet presAssocID="{08D46886-E4F9-4BC5-88F4-84AE98CC41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55B6DFC-B9B1-49EF-BD74-4E3B5C98F1D3}" type="pres">
      <dgm:prSet presAssocID="{08D46886-E4F9-4BC5-88F4-84AE98CC41B9}" presName="spaceRect" presStyleCnt="0"/>
      <dgm:spPr/>
    </dgm:pt>
    <dgm:pt modelId="{0714BF5C-56C1-4283-894B-1D5C8023A5E7}" type="pres">
      <dgm:prSet presAssocID="{08D46886-E4F9-4BC5-88F4-84AE98CC41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3C0714-8820-42A1-971F-5D99B66C0085}" srcId="{711111C7-4745-4384-8D34-D86FDBF0AD8B}" destId="{940E05CC-01FB-4CF8-965E-474769EB3621}" srcOrd="1" destOrd="0" parTransId="{204B3D30-B050-46AE-97AD-FCD292B691DE}" sibTransId="{33304B6B-F5CC-4752-9875-28E1F6CBD479}"/>
    <dgm:cxn modelId="{9CFF6B25-5B7A-49FA-8470-6FE0D04AE848}" type="presOf" srcId="{940E05CC-01FB-4CF8-965E-474769EB3621}" destId="{261E1593-9EB4-4665-B9CF-362230027F2F}" srcOrd="0" destOrd="0" presId="urn:microsoft.com/office/officeart/2018/5/layout/IconCircleLabelList"/>
    <dgm:cxn modelId="{7B1FC638-248E-42AD-BA60-897AEB144BF6}" srcId="{711111C7-4745-4384-8D34-D86FDBF0AD8B}" destId="{72996C00-F867-4871-98DF-84E0EB77C109}" srcOrd="2" destOrd="0" parTransId="{50D31B09-4C1A-4B24-8E6E-5EC2C36BF3F9}" sibTransId="{0204BCB5-D629-446D-BCE0-5ADE51F3C067}"/>
    <dgm:cxn modelId="{542C8253-0353-4162-9E3C-156CE64DAF02}" srcId="{711111C7-4745-4384-8D34-D86FDBF0AD8B}" destId="{08D46886-E4F9-4BC5-88F4-84AE98CC41B9}" srcOrd="4" destOrd="0" parTransId="{40BEE10A-F0D4-4B6F-B607-2C321E045428}" sibTransId="{50667E96-ED94-4E8B-B1F5-6845E6423FE3}"/>
    <dgm:cxn modelId="{EE43A157-28ED-416E-849B-B7F299A577EA}" type="presOf" srcId="{5DF409C5-38CE-47C9-A46D-382467D2D797}" destId="{8A37DAA7-90E7-42FD-B976-3D98505B1432}" srcOrd="0" destOrd="0" presId="urn:microsoft.com/office/officeart/2018/5/layout/IconCircleLabelList"/>
    <dgm:cxn modelId="{D64CF675-050B-453C-AE6D-DC25EE3DD8F8}" type="presOf" srcId="{40DFFBBE-12FF-471E-8C05-FA90C02B47E8}" destId="{92301C12-857F-4518-BE7D-BE6B905806F6}" srcOrd="0" destOrd="0" presId="urn:microsoft.com/office/officeart/2018/5/layout/IconCircleLabelList"/>
    <dgm:cxn modelId="{B9CD3185-3624-467C-BEE7-408713CFF5B8}" srcId="{711111C7-4745-4384-8D34-D86FDBF0AD8B}" destId="{40DFFBBE-12FF-471E-8C05-FA90C02B47E8}" srcOrd="0" destOrd="0" parTransId="{D4CE893A-4068-45E9-9A60-C5DB077628D1}" sibTransId="{8A675381-942E-43C0-904E-12CCEDB3B9FF}"/>
    <dgm:cxn modelId="{1842C689-7EE2-4E0B-A00C-D43797742D05}" type="presOf" srcId="{08D46886-E4F9-4BC5-88F4-84AE98CC41B9}" destId="{0714BF5C-56C1-4283-894B-1D5C8023A5E7}" srcOrd="0" destOrd="0" presId="urn:microsoft.com/office/officeart/2018/5/layout/IconCircleLabelList"/>
    <dgm:cxn modelId="{A9C04896-E06B-4FCC-989F-C676CA74B022}" type="presOf" srcId="{711111C7-4745-4384-8D34-D86FDBF0AD8B}" destId="{408D1CF0-12D4-4157-989A-C306F4C5B33A}" srcOrd="0" destOrd="0" presId="urn:microsoft.com/office/officeart/2018/5/layout/IconCircleLabelList"/>
    <dgm:cxn modelId="{F38DEFDD-CD0D-4B68-A117-5D0294FFDA8E}" type="presOf" srcId="{72996C00-F867-4871-98DF-84E0EB77C109}" destId="{C56A6942-F254-4BFB-9A09-0F0FCDEB3985}" srcOrd="0" destOrd="0" presId="urn:microsoft.com/office/officeart/2018/5/layout/IconCircleLabelList"/>
    <dgm:cxn modelId="{DA1F39E6-DD11-4058-B138-21D79AABB00E}" srcId="{711111C7-4745-4384-8D34-D86FDBF0AD8B}" destId="{5DF409C5-38CE-47C9-A46D-382467D2D797}" srcOrd="3" destOrd="0" parTransId="{8AA32877-DE31-421B-92FC-55250E0D38A1}" sibTransId="{75AAA55F-8384-40FF-90E9-D760557BA644}"/>
    <dgm:cxn modelId="{5FF4CEF2-6312-4A4E-9CF0-98B8D2D3F980}" type="presParOf" srcId="{408D1CF0-12D4-4157-989A-C306F4C5B33A}" destId="{D68FAA37-FF1D-4EBF-8C0B-EE911E3F8661}" srcOrd="0" destOrd="0" presId="urn:microsoft.com/office/officeart/2018/5/layout/IconCircleLabelList"/>
    <dgm:cxn modelId="{B1ABEE93-D476-4883-835F-000DDC8C43E9}" type="presParOf" srcId="{D68FAA37-FF1D-4EBF-8C0B-EE911E3F8661}" destId="{3C1A14D4-A966-42B8-BD07-B1A9EEF62EFC}" srcOrd="0" destOrd="0" presId="urn:microsoft.com/office/officeart/2018/5/layout/IconCircleLabelList"/>
    <dgm:cxn modelId="{CDF2530D-9877-4B22-8BF6-B8D3189567BE}" type="presParOf" srcId="{D68FAA37-FF1D-4EBF-8C0B-EE911E3F8661}" destId="{A1B1ADC4-1D6B-4507-8C29-2B977F463AE8}" srcOrd="1" destOrd="0" presId="urn:microsoft.com/office/officeart/2018/5/layout/IconCircleLabelList"/>
    <dgm:cxn modelId="{CAD07D9A-0533-46E3-8D53-5E943A1B9BB5}" type="presParOf" srcId="{D68FAA37-FF1D-4EBF-8C0B-EE911E3F8661}" destId="{148E44BF-3561-4534-A062-6219B8B57FF4}" srcOrd="2" destOrd="0" presId="urn:microsoft.com/office/officeart/2018/5/layout/IconCircleLabelList"/>
    <dgm:cxn modelId="{9984FE42-22B6-4683-9C0F-0BF187EED3D2}" type="presParOf" srcId="{D68FAA37-FF1D-4EBF-8C0B-EE911E3F8661}" destId="{92301C12-857F-4518-BE7D-BE6B905806F6}" srcOrd="3" destOrd="0" presId="urn:microsoft.com/office/officeart/2018/5/layout/IconCircleLabelList"/>
    <dgm:cxn modelId="{DD558459-3E42-482A-90DA-807E8DF77DF2}" type="presParOf" srcId="{408D1CF0-12D4-4157-989A-C306F4C5B33A}" destId="{998AE3EC-3DDA-4FBC-8058-B1B10217BA6E}" srcOrd="1" destOrd="0" presId="urn:microsoft.com/office/officeart/2018/5/layout/IconCircleLabelList"/>
    <dgm:cxn modelId="{6FE63088-220F-49FE-8A00-908D934FA8A0}" type="presParOf" srcId="{408D1CF0-12D4-4157-989A-C306F4C5B33A}" destId="{9A8F2AC4-BFCA-4FA0-BB45-C6B509F2D1B8}" srcOrd="2" destOrd="0" presId="urn:microsoft.com/office/officeart/2018/5/layout/IconCircleLabelList"/>
    <dgm:cxn modelId="{73AC79A0-533E-4734-8F10-79C1B1DFB8EE}" type="presParOf" srcId="{9A8F2AC4-BFCA-4FA0-BB45-C6B509F2D1B8}" destId="{10FB841F-7A6F-4722-9CBC-0ED365E3CD8D}" srcOrd="0" destOrd="0" presId="urn:microsoft.com/office/officeart/2018/5/layout/IconCircleLabelList"/>
    <dgm:cxn modelId="{8414E2FF-76A4-4FF3-B60C-38FEEFD4B0ED}" type="presParOf" srcId="{9A8F2AC4-BFCA-4FA0-BB45-C6B509F2D1B8}" destId="{02FF3179-B96F-4760-BD59-576D97CC6080}" srcOrd="1" destOrd="0" presId="urn:microsoft.com/office/officeart/2018/5/layout/IconCircleLabelList"/>
    <dgm:cxn modelId="{658AE345-C564-424C-8A2F-62944CCDB201}" type="presParOf" srcId="{9A8F2AC4-BFCA-4FA0-BB45-C6B509F2D1B8}" destId="{D8AD3051-A621-414B-BFA5-F0018D31158E}" srcOrd="2" destOrd="0" presId="urn:microsoft.com/office/officeart/2018/5/layout/IconCircleLabelList"/>
    <dgm:cxn modelId="{EB626B9B-96AB-4C23-B3A0-42D72980AA22}" type="presParOf" srcId="{9A8F2AC4-BFCA-4FA0-BB45-C6B509F2D1B8}" destId="{261E1593-9EB4-4665-B9CF-362230027F2F}" srcOrd="3" destOrd="0" presId="urn:microsoft.com/office/officeart/2018/5/layout/IconCircleLabelList"/>
    <dgm:cxn modelId="{46BF221E-A3FC-494D-8A97-03404D9DAC3B}" type="presParOf" srcId="{408D1CF0-12D4-4157-989A-C306F4C5B33A}" destId="{59D43C33-736A-4072-BC70-12944DF9A1F4}" srcOrd="3" destOrd="0" presId="urn:microsoft.com/office/officeart/2018/5/layout/IconCircleLabelList"/>
    <dgm:cxn modelId="{6AF735EB-DF30-4EB3-BA45-FCBB7AA81E3A}" type="presParOf" srcId="{408D1CF0-12D4-4157-989A-C306F4C5B33A}" destId="{3838E981-CBED-4D6A-9254-B1509E13BE9C}" srcOrd="4" destOrd="0" presId="urn:microsoft.com/office/officeart/2018/5/layout/IconCircleLabelList"/>
    <dgm:cxn modelId="{7E5E4F6C-93EA-4892-A090-334BF4FB6595}" type="presParOf" srcId="{3838E981-CBED-4D6A-9254-B1509E13BE9C}" destId="{EBE5D6DB-C448-43C4-B0EC-348E5A5A1BBF}" srcOrd="0" destOrd="0" presId="urn:microsoft.com/office/officeart/2018/5/layout/IconCircleLabelList"/>
    <dgm:cxn modelId="{329C9856-157C-4C37-8DF9-A3C21AA463B0}" type="presParOf" srcId="{3838E981-CBED-4D6A-9254-B1509E13BE9C}" destId="{FD941821-7245-4617-859F-7032035ABB72}" srcOrd="1" destOrd="0" presId="urn:microsoft.com/office/officeart/2018/5/layout/IconCircleLabelList"/>
    <dgm:cxn modelId="{0C40D899-AD27-476E-B7D9-031ABC78D529}" type="presParOf" srcId="{3838E981-CBED-4D6A-9254-B1509E13BE9C}" destId="{D71F0EFF-8CB0-4791-85F7-200FFFABB963}" srcOrd="2" destOrd="0" presId="urn:microsoft.com/office/officeart/2018/5/layout/IconCircleLabelList"/>
    <dgm:cxn modelId="{B549BE61-DF19-4F3C-B23A-87DBA6796307}" type="presParOf" srcId="{3838E981-CBED-4D6A-9254-B1509E13BE9C}" destId="{C56A6942-F254-4BFB-9A09-0F0FCDEB3985}" srcOrd="3" destOrd="0" presId="urn:microsoft.com/office/officeart/2018/5/layout/IconCircleLabelList"/>
    <dgm:cxn modelId="{86D117CC-FB3B-4ECB-B547-EC3ACDF05AD0}" type="presParOf" srcId="{408D1CF0-12D4-4157-989A-C306F4C5B33A}" destId="{07381BBF-5DE5-4AE2-A3F9-6FAC7B02B9E6}" srcOrd="5" destOrd="0" presId="urn:microsoft.com/office/officeart/2018/5/layout/IconCircleLabelList"/>
    <dgm:cxn modelId="{CE46A805-CA03-4018-8A07-FB2BF73D3FBD}" type="presParOf" srcId="{408D1CF0-12D4-4157-989A-C306F4C5B33A}" destId="{216E7F1A-6124-4F37-AF7F-2BEF3A5D6199}" srcOrd="6" destOrd="0" presId="urn:microsoft.com/office/officeart/2018/5/layout/IconCircleLabelList"/>
    <dgm:cxn modelId="{81FAC775-D774-4C0D-A49F-6E1DDACEBED9}" type="presParOf" srcId="{216E7F1A-6124-4F37-AF7F-2BEF3A5D6199}" destId="{7ABE487D-462B-4F6C-98C1-FE5BA2F182A6}" srcOrd="0" destOrd="0" presId="urn:microsoft.com/office/officeart/2018/5/layout/IconCircleLabelList"/>
    <dgm:cxn modelId="{0E73E013-A308-4F3B-81BA-0ED5881C266B}" type="presParOf" srcId="{216E7F1A-6124-4F37-AF7F-2BEF3A5D6199}" destId="{FFDD0187-00F5-4792-8053-D9ADD775CDC1}" srcOrd="1" destOrd="0" presId="urn:microsoft.com/office/officeart/2018/5/layout/IconCircleLabelList"/>
    <dgm:cxn modelId="{4E134A5E-3B19-4457-B6AD-67B9DCE2808C}" type="presParOf" srcId="{216E7F1A-6124-4F37-AF7F-2BEF3A5D6199}" destId="{1EF1613B-BCBD-445C-936F-5FA9432FCEFB}" srcOrd="2" destOrd="0" presId="urn:microsoft.com/office/officeart/2018/5/layout/IconCircleLabelList"/>
    <dgm:cxn modelId="{4BC76AD2-728D-47BC-B4D8-96D68353EE72}" type="presParOf" srcId="{216E7F1A-6124-4F37-AF7F-2BEF3A5D6199}" destId="{8A37DAA7-90E7-42FD-B976-3D98505B1432}" srcOrd="3" destOrd="0" presId="urn:microsoft.com/office/officeart/2018/5/layout/IconCircleLabelList"/>
    <dgm:cxn modelId="{36E1EBDE-583B-483B-B1BB-2872F94371A2}" type="presParOf" srcId="{408D1CF0-12D4-4157-989A-C306F4C5B33A}" destId="{2A916E9F-00F3-4CF3-A75D-7215EB2C66DF}" srcOrd="7" destOrd="0" presId="urn:microsoft.com/office/officeart/2018/5/layout/IconCircleLabelList"/>
    <dgm:cxn modelId="{2DEF8B18-03EF-4B86-A236-3A814E523097}" type="presParOf" srcId="{408D1CF0-12D4-4157-989A-C306F4C5B33A}" destId="{9CC70A90-0EA2-4198-B0C2-5FB64BACF84D}" srcOrd="8" destOrd="0" presId="urn:microsoft.com/office/officeart/2018/5/layout/IconCircleLabelList"/>
    <dgm:cxn modelId="{6E4601C7-4C5D-4C15-90FA-723D0CC11AB7}" type="presParOf" srcId="{9CC70A90-0EA2-4198-B0C2-5FB64BACF84D}" destId="{53317324-C95E-43D8-BB02-FD7E23F3D90E}" srcOrd="0" destOrd="0" presId="urn:microsoft.com/office/officeart/2018/5/layout/IconCircleLabelList"/>
    <dgm:cxn modelId="{D5492C40-04C1-4C87-9C62-3793F0546F3E}" type="presParOf" srcId="{9CC70A90-0EA2-4198-B0C2-5FB64BACF84D}" destId="{F95983B1-8838-4B6A-8F28-28BCA63BDA21}" srcOrd="1" destOrd="0" presId="urn:microsoft.com/office/officeart/2018/5/layout/IconCircleLabelList"/>
    <dgm:cxn modelId="{30877A94-E974-45A8-977D-DE7C3900D7B4}" type="presParOf" srcId="{9CC70A90-0EA2-4198-B0C2-5FB64BACF84D}" destId="{C55B6DFC-B9B1-49EF-BD74-4E3B5C98F1D3}" srcOrd="2" destOrd="0" presId="urn:microsoft.com/office/officeart/2018/5/layout/IconCircleLabelList"/>
    <dgm:cxn modelId="{172E9473-503C-4B76-B114-4217580F3B0C}" type="presParOf" srcId="{9CC70A90-0EA2-4198-B0C2-5FB64BACF84D}" destId="{0714BF5C-56C1-4283-894B-1D5C8023A5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97D304-9D59-48EF-82DE-B6E404C50F1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3C56974-66A7-4C6A-AB1D-32866F64B15C}">
      <dgm:prSet/>
      <dgm:spPr/>
      <dgm:t>
        <a:bodyPr/>
        <a:lstStyle/>
        <a:p>
          <a:pPr>
            <a:defRPr cap="all"/>
          </a:pPr>
          <a:r>
            <a:rPr lang="en-US"/>
            <a:t>Number (age) – Works!</a:t>
          </a:r>
        </a:p>
      </dgm:t>
    </dgm:pt>
    <dgm:pt modelId="{543FD8E5-8562-4059-BEAD-6E4C18D5A9CF}" type="parTrans" cxnId="{31002E42-69B6-4BE1-83AA-4D1E5C5660E2}">
      <dgm:prSet/>
      <dgm:spPr/>
      <dgm:t>
        <a:bodyPr/>
        <a:lstStyle/>
        <a:p>
          <a:endParaRPr lang="en-US"/>
        </a:p>
      </dgm:t>
    </dgm:pt>
    <dgm:pt modelId="{CD5503F7-011A-48EA-A567-7266A3B9EF59}" type="sibTrans" cxnId="{31002E42-69B6-4BE1-83AA-4D1E5C5660E2}">
      <dgm:prSet/>
      <dgm:spPr/>
      <dgm:t>
        <a:bodyPr/>
        <a:lstStyle/>
        <a:p>
          <a:endParaRPr lang="en-US"/>
        </a:p>
      </dgm:t>
    </dgm:pt>
    <dgm:pt modelId="{8BC63696-21AE-4CA3-ACA3-2C5D9B88C6C6}">
      <dgm:prSet/>
      <dgm:spPr/>
      <dgm:t>
        <a:bodyPr/>
        <a:lstStyle/>
        <a:p>
          <a:pPr>
            <a:defRPr cap="all"/>
          </a:pPr>
          <a:r>
            <a:rPr lang="en-US" dirty="0"/>
            <a:t>String (name) – Need to pack (p64) because of </a:t>
          </a:r>
          <a:r>
            <a:rPr lang="en-US" i="1" dirty="0"/>
            <a:t>endianness</a:t>
          </a:r>
        </a:p>
      </dgm:t>
    </dgm:pt>
    <dgm:pt modelId="{E605B0DE-B98A-4677-9288-D7B695CA579B}" type="parTrans" cxnId="{A61BAF14-17ED-438C-B7E3-43207109745A}">
      <dgm:prSet/>
      <dgm:spPr/>
      <dgm:t>
        <a:bodyPr/>
        <a:lstStyle/>
        <a:p>
          <a:endParaRPr lang="en-US"/>
        </a:p>
      </dgm:t>
    </dgm:pt>
    <dgm:pt modelId="{45CBD6E7-8812-4FE9-935B-25D0DDEB1E5D}" type="sibTrans" cxnId="{A61BAF14-17ED-438C-B7E3-43207109745A}">
      <dgm:prSet/>
      <dgm:spPr/>
      <dgm:t>
        <a:bodyPr/>
        <a:lstStyle/>
        <a:p>
          <a:endParaRPr lang="en-US"/>
        </a:p>
      </dgm:t>
    </dgm:pt>
    <dgm:pt modelId="{3DE8D613-3908-4CD1-8E50-9FC85048DD8D}" type="pres">
      <dgm:prSet presAssocID="{BC97D304-9D59-48EF-82DE-B6E404C50F17}" presName="root" presStyleCnt="0">
        <dgm:presLayoutVars>
          <dgm:dir/>
          <dgm:resizeHandles val="exact"/>
        </dgm:presLayoutVars>
      </dgm:prSet>
      <dgm:spPr/>
    </dgm:pt>
    <dgm:pt modelId="{0FC9443E-4C38-4607-9116-594C3930830B}" type="pres">
      <dgm:prSet presAssocID="{33C56974-66A7-4C6A-AB1D-32866F64B15C}" presName="compNode" presStyleCnt="0"/>
      <dgm:spPr/>
    </dgm:pt>
    <dgm:pt modelId="{DB3B84A3-3DB7-4293-8781-7DF2F50EC50B}" type="pres">
      <dgm:prSet presAssocID="{33C56974-66A7-4C6A-AB1D-32866F64B15C}" presName="iconBgRect" presStyleLbl="bgShp" presStyleIdx="0" presStyleCnt="2"/>
      <dgm:spPr/>
    </dgm:pt>
    <dgm:pt modelId="{63AA4765-5D09-4A12-90E2-96DDF157AF0E}" type="pres">
      <dgm:prSet presAssocID="{33C56974-66A7-4C6A-AB1D-32866F64B1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9D305888-C8DA-4014-B1FF-090CBDD2A4DB}" type="pres">
      <dgm:prSet presAssocID="{33C56974-66A7-4C6A-AB1D-32866F64B15C}" presName="spaceRect" presStyleCnt="0"/>
      <dgm:spPr/>
    </dgm:pt>
    <dgm:pt modelId="{5E00D7FB-1F04-4195-8D47-5AE3DC18034D}" type="pres">
      <dgm:prSet presAssocID="{33C56974-66A7-4C6A-AB1D-32866F64B15C}" presName="textRect" presStyleLbl="revTx" presStyleIdx="0" presStyleCnt="2">
        <dgm:presLayoutVars>
          <dgm:chMax val="1"/>
          <dgm:chPref val="1"/>
        </dgm:presLayoutVars>
      </dgm:prSet>
      <dgm:spPr/>
    </dgm:pt>
    <dgm:pt modelId="{DB7E4653-517A-4C30-A125-EB6DE800A47A}" type="pres">
      <dgm:prSet presAssocID="{CD5503F7-011A-48EA-A567-7266A3B9EF59}" presName="sibTrans" presStyleCnt="0"/>
      <dgm:spPr/>
    </dgm:pt>
    <dgm:pt modelId="{6A107C71-742E-40B3-B41D-CB7957D20246}" type="pres">
      <dgm:prSet presAssocID="{8BC63696-21AE-4CA3-ACA3-2C5D9B88C6C6}" presName="compNode" presStyleCnt="0"/>
      <dgm:spPr/>
    </dgm:pt>
    <dgm:pt modelId="{1AD4B315-503B-4CEC-B330-322642558465}" type="pres">
      <dgm:prSet presAssocID="{8BC63696-21AE-4CA3-ACA3-2C5D9B88C6C6}" presName="iconBgRect" presStyleLbl="bgShp" presStyleIdx="1" presStyleCnt="2"/>
      <dgm:spPr/>
    </dgm:pt>
    <dgm:pt modelId="{6D38C2AB-584B-4F88-B533-A5634E8C3447}" type="pres">
      <dgm:prSet presAssocID="{8BC63696-21AE-4CA3-ACA3-2C5D9B88C6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5A57A965-A774-42D6-935E-AECEA7FE8899}" type="pres">
      <dgm:prSet presAssocID="{8BC63696-21AE-4CA3-ACA3-2C5D9B88C6C6}" presName="spaceRect" presStyleCnt="0"/>
      <dgm:spPr/>
    </dgm:pt>
    <dgm:pt modelId="{BFDD8E18-EF39-4DD3-A262-8851446E7E7C}" type="pres">
      <dgm:prSet presAssocID="{8BC63696-21AE-4CA3-ACA3-2C5D9B88C6C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61BAF14-17ED-438C-B7E3-43207109745A}" srcId="{BC97D304-9D59-48EF-82DE-B6E404C50F17}" destId="{8BC63696-21AE-4CA3-ACA3-2C5D9B88C6C6}" srcOrd="1" destOrd="0" parTransId="{E605B0DE-B98A-4677-9288-D7B695CA579B}" sibTransId="{45CBD6E7-8812-4FE9-935B-25D0DDEB1E5D}"/>
    <dgm:cxn modelId="{31002E42-69B6-4BE1-83AA-4D1E5C5660E2}" srcId="{BC97D304-9D59-48EF-82DE-B6E404C50F17}" destId="{33C56974-66A7-4C6A-AB1D-32866F64B15C}" srcOrd="0" destOrd="0" parTransId="{543FD8E5-8562-4059-BEAD-6E4C18D5A9CF}" sibTransId="{CD5503F7-011A-48EA-A567-7266A3B9EF59}"/>
    <dgm:cxn modelId="{471FB942-0491-47E8-B9E2-E34A5587BB99}" type="presOf" srcId="{8BC63696-21AE-4CA3-ACA3-2C5D9B88C6C6}" destId="{BFDD8E18-EF39-4DD3-A262-8851446E7E7C}" srcOrd="0" destOrd="0" presId="urn:microsoft.com/office/officeart/2018/5/layout/IconCircleLabelList"/>
    <dgm:cxn modelId="{B80C9D66-5E27-405F-AEAA-E607CC888BB3}" type="presOf" srcId="{BC97D304-9D59-48EF-82DE-B6E404C50F17}" destId="{3DE8D613-3908-4CD1-8E50-9FC85048DD8D}" srcOrd="0" destOrd="0" presId="urn:microsoft.com/office/officeart/2018/5/layout/IconCircleLabelList"/>
    <dgm:cxn modelId="{614755E0-C55F-4E7E-B399-1C1945EC0282}" type="presOf" srcId="{33C56974-66A7-4C6A-AB1D-32866F64B15C}" destId="{5E00D7FB-1F04-4195-8D47-5AE3DC18034D}" srcOrd="0" destOrd="0" presId="urn:microsoft.com/office/officeart/2018/5/layout/IconCircleLabelList"/>
    <dgm:cxn modelId="{3C63D236-B449-41E7-A63B-F29DA49F25CA}" type="presParOf" srcId="{3DE8D613-3908-4CD1-8E50-9FC85048DD8D}" destId="{0FC9443E-4C38-4607-9116-594C3930830B}" srcOrd="0" destOrd="0" presId="urn:microsoft.com/office/officeart/2018/5/layout/IconCircleLabelList"/>
    <dgm:cxn modelId="{36EAB960-61D3-4884-9131-E3AA7CD4200A}" type="presParOf" srcId="{0FC9443E-4C38-4607-9116-594C3930830B}" destId="{DB3B84A3-3DB7-4293-8781-7DF2F50EC50B}" srcOrd="0" destOrd="0" presId="urn:microsoft.com/office/officeart/2018/5/layout/IconCircleLabelList"/>
    <dgm:cxn modelId="{819E4EE0-E080-4A1B-9E5A-E8608879E559}" type="presParOf" srcId="{0FC9443E-4C38-4607-9116-594C3930830B}" destId="{63AA4765-5D09-4A12-90E2-96DDF157AF0E}" srcOrd="1" destOrd="0" presId="urn:microsoft.com/office/officeart/2018/5/layout/IconCircleLabelList"/>
    <dgm:cxn modelId="{AD7127EF-E327-4D0B-8994-5B5B2D72B756}" type="presParOf" srcId="{0FC9443E-4C38-4607-9116-594C3930830B}" destId="{9D305888-C8DA-4014-B1FF-090CBDD2A4DB}" srcOrd="2" destOrd="0" presId="urn:microsoft.com/office/officeart/2018/5/layout/IconCircleLabelList"/>
    <dgm:cxn modelId="{5862D788-1E99-4352-B12F-D733DAECD14C}" type="presParOf" srcId="{0FC9443E-4C38-4607-9116-594C3930830B}" destId="{5E00D7FB-1F04-4195-8D47-5AE3DC18034D}" srcOrd="3" destOrd="0" presId="urn:microsoft.com/office/officeart/2018/5/layout/IconCircleLabelList"/>
    <dgm:cxn modelId="{7105311B-DD8F-4E7D-B791-714F831AE31D}" type="presParOf" srcId="{3DE8D613-3908-4CD1-8E50-9FC85048DD8D}" destId="{DB7E4653-517A-4C30-A125-EB6DE800A47A}" srcOrd="1" destOrd="0" presId="urn:microsoft.com/office/officeart/2018/5/layout/IconCircleLabelList"/>
    <dgm:cxn modelId="{8A1C0491-C48A-4F7E-9D6F-2EB6BFBCDF27}" type="presParOf" srcId="{3DE8D613-3908-4CD1-8E50-9FC85048DD8D}" destId="{6A107C71-742E-40B3-B41D-CB7957D20246}" srcOrd="2" destOrd="0" presId="urn:microsoft.com/office/officeart/2018/5/layout/IconCircleLabelList"/>
    <dgm:cxn modelId="{BD6C5564-1918-4FA1-9C65-62850378C65C}" type="presParOf" srcId="{6A107C71-742E-40B3-B41D-CB7957D20246}" destId="{1AD4B315-503B-4CEC-B330-322642558465}" srcOrd="0" destOrd="0" presId="urn:microsoft.com/office/officeart/2018/5/layout/IconCircleLabelList"/>
    <dgm:cxn modelId="{6F8103D5-D53E-42EB-9E42-6514C687D7F3}" type="presParOf" srcId="{6A107C71-742E-40B3-B41D-CB7957D20246}" destId="{6D38C2AB-584B-4F88-B533-A5634E8C3447}" srcOrd="1" destOrd="0" presId="urn:microsoft.com/office/officeart/2018/5/layout/IconCircleLabelList"/>
    <dgm:cxn modelId="{2BC8B763-3991-4ADE-BD2E-728C23F7A721}" type="presParOf" srcId="{6A107C71-742E-40B3-B41D-CB7957D20246}" destId="{5A57A965-A774-42D6-935E-AECEA7FE8899}" srcOrd="2" destOrd="0" presId="urn:microsoft.com/office/officeart/2018/5/layout/IconCircleLabelList"/>
    <dgm:cxn modelId="{661FFF86-09F8-433F-B911-4B3C1D749248}" type="presParOf" srcId="{6A107C71-742E-40B3-B41D-CB7957D20246}" destId="{BFDD8E18-EF39-4DD3-A262-8851446E7E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1111C7-4745-4384-8D34-D86FDBF0AD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DFFBBE-12FF-471E-8C05-FA90C02B47E8}">
      <dgm:prSet/>
      <dgm:spPr/>
      <dgm:t>
        <a:bodyPr/>
        <a:lstStyle/>
        <a:p>
          <a:pPr>
            <a:defRPr cap="all"/>
          </a:pPr>
          <a:r>
            <a:rPr lang="en-US"/>
            <a:t>Use after free vulnerability </a:t>
          </a:r>
        </a:p>
      </dgm:t>
    </dgm:pt>
    <dgm:pt modelId="{D4CE893A-4068-45E9-9A60-C5DB077628D1}" type="parTrans" cxnId="{B9CD3185-3624-467C-BEE7-408713CFF5B8}">
      <dgm:prSet/>
      <dgm:spPr/>
      <dgm:t>
        <a:bodyPr/>
        <a:lstStyle/>
        <a:p>
          <a:endParaRPr lang="en-US"/>
        </a:p>
      </dgm:t>
    </dgm:pt>
    <dgm:pt modelId="{8A675381-942E-43C0-904E-12CCEDB3B9FF}" type="sibTrans" cxnId="{B9CD3185-3624-467C-BEE7-408713CFF5B8}">
      <dgm:prSet/>
      <dgm:spPr/>
      <dgm:t>
        <a:bodyPr/>
        <a:lstStyle/>
        <a:p>
          <a:endParaRPr lang="en-US"/>
        </a:p>
      </dgm:t>
    </dgm:pt>
    <dgm:pt modelId="{940E05CC-01FB-4CF8-965E-474769EB3621}">
      <dgm:prSet/>
      <dgm:spPr/>
      <dgm:t>
        <a:bodyPr/>
        <a:lstStyle/>
        <a:p>
          <a:pPr>
            <a:defRPr cap="all"/>
          </a:pPr>
          <a:r>
            <a:rPr lang="en-US"/>
            <a:t>Leak heap address via UAF</a:t>
          </a:r>
        </a:p>
      </dgm:t>
    </dgm:pt>
    <dgm:pt modelId="{204B3D30-B050-46AE-97AD-FCD292B691DE}" type="parTrans" cxnId="{023C0714-8820-42A1-971F-5D99B66C0085}">
      <dgm:prSet/>
      <dgm:spPr/>
      <dgm:t>
        <a:bodyPr/>
        <a:lstStyle/>
        <a:p>
          <a:endParaRPr lang="en-US"/>
        </a:p>
      </dgm:t>
    </dgm:pt>
    <dgm:pt modelId="{33304B6B-F5CC-4752-9875-28E1F6CBD479}" type="sibTrans" cxnId="{023C0714-8820-42A1-971F-5D99B66C0085}">
      <dgm:prSet/>
      <dgm:spPr/>
      <dgm:t>
        <a:bodyPr/>
        <a:lstStyle/>
        <a:p>
          <a:endParaRPr lang="en-US"/>
        </a:p>
      </dgm:t>
    </dgm:pt>
    <dgm:pt modelId="{72996C00-F867-4871-98DF-84E0EB77C109}">
      <dgm:prSet/>
      <dgm:spPr/>
      <dgm:t>
        <a:bodyPr/>
        <a:lstStyle/>
        <a:p>
          <a:pPr>
            <a:defRPr cap="all"/>
          </a:pPr>
          <a:r>
            <a:rPr lang="en-US" dirty="0"/>
            <a:t>Use UAF to set Fd pointer to write function pointer </a:t>
          </a:r>
        </a:p>
      </dgm:t>
    </dgm:pt>
    <dgm:pt modelId="{50D31B09-4C1A-4B24-8E6E-5EC2C36BF3F9}" type="parTrans" cxnId="{7B1FC638-248E-42AD-BA60-897AEB144BF6}">
      <dgm:prSet/>
      <dgm:spPr/>
      <dgm:t>
        <a:bodyPr/>
        <a:lstStyle/>
        <a:p>
          <a:endParaRPr lang="en-US"/>
        </a:p>
      </dgm:t>
    </dgm:pt>
    <dgm:pt modelId="{0204BCB5-D629-446D-BCE0-5ADE51F3C067}" type="sibTrans" cxnId="{7B1FC638-248E-42AD-BA60-897AEB144BF6}">
      <dgm:prSet/>
      <dgm:spPr/>
      <dgm:t>
        <a:bodyPr/>
        <a:lstStyle/>
        <a:p>
          <a:endParaRPr lang="en-US"/>
        </a:p>
      </dgm:t>
    </dgm:pt>
    <dgm:pt modelId="{5DF409C5-38CE-47C9-A46D-382467D2D797}">
      <dgm:prSet/>
      <dgm:spPr/>
      <dgm:t>
        <a:bodyPr/>
        <a:lstStyle/>
        <a:p>
          <a:pPr>
            <a:defRPr cap="all"/>
          </a:pPr>
          <a:r>
            <a:rPr lang="en-US"/>
            <a:t>Allocate heap chunk with ability to overwrite function pointer</a:t>
          </a:r>
        </a:p>
      </dgm:t>
    </dgm:pt>
    <dgm:pt modelId="{8AA32877-DE31-421B-92FC-55250E0D38A1}" type="parTrans" cxnId="{DA1F39E6-DD11-4058-B138-21D79AABB00E}">
      <dgm:prSet/>
      <dgm:spPr/>
      <dgm:t>
        <a:bodyPr/>
        <a:lstStyle/>
        <a:p>
          <a:endParaRPr lang="en-US"/>
        </a:p>
      </dgm:t>
    </dgm:pt>
    <dgm:pt modelId="{75AAA55F-8384-40FF-90E9-D760557BA644}" type="sibTrans" cxnId="{DA1F39E6-DD11-4058-B138-21D79AABB00E}">
      <dgm:prSet/>
      <dgm:spPr/>
      <dgm:t>
        <a:bodyPr/>
        <a:lstStyle/>
        <a:p>
          <a:endParaRPr lang="en-US"/>
        </a:p>
      </dgm:t>
    </dgm:pt>
    <dgm:pt modelId="{08D46886-E4F9-4BC5-88F4-84AE98CC41B9}">
      <dgm:prSet/>
      <dgm:spPr/>
      <dgm:t>
        <a:bodyPr/>
        <a:lstStyle/>
        <a:p>
          <a:pPr>
            <a:defRPr cap="all"/>
          </a:pPr>
          <a:r>
            <a:rPr lang="en-US"/>
            <a:t>Win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40BEE10A-F0D4-4B6F-B607-2C321E045428}" type="parTrans" cxnId="{542C8253-0353-4162-9E3C-156CE64DAF02}">
      <dgm:prSet/>
      <dgm:spPr/>
      <dgm:t>
        <a:bodyPr/>
        <a:lstStyle/>
        <a:p>
          <a:endParaRPr lang="en-US"/>
        </a:p>
      </dgm:t>
    </dgm:pt>
    <dgm:pt modelId="{50667E96-ED94-4E8B-B1F5-6845E6423FE3}" type="sibTrans" cxnId="{542C8253-0353-4162-9E3C-156CE64DAF02}">
      <dgm:prSet/>
      <dgm:spPr/>
      <dgm:t>
        <a:bodyPr/>
        <a:lstStyle/>
        <a:p>
          <a:endParaRPr lang="en-US"/>
        </a:p>
      </dgm:t>
    </dgm:pt>
    <dgm:pt modelId="{408D1CF0-12D4-4157-989A-C306F4C5B33A}" type="pres">
      <dgm:prSet presAssocID="{711111C7-4745-4384-8D34-D86FDBF0AD8B}" presName="root" presStyleCnt="0">
        <dgm:presLayoutVars>
          <dgm:dir/>
          <dgm:resizeHandles val="exact"/>
        </dgm:presLayoutVars>
      </dgm:prSet>
      <dgm:spPr/>
    </dgm:pt>
    <dgm:pt modelId="{D68FAA37-FF1D-4EBF-8C0B-EE911E3F8661}" type="pres">
      <dgm:prSet presAssocID="{40DFFBBE-12FF-471E-8C05-FA90C02B47E8}" presName="compNode" presStyleCnt="0"/>
      <dgm:spPr/>
    </dgm:pt>
    <dgm:pt modelId="{3C1A14D4-A966-42B8-BD07-B1A9EEF62EFC}" type="pres">
      <dgm:prSet presAssocID="{40DFFBBE-12FF-471E-8C05-FA90C02B47E8}" presName="iconBgRect" presStyleLbl="bgShp" presStyleIdx="0" presStyleCnt="5"/>
      <dgm:spPr/>
    </dgm:pt>
    <dgm:pt modelId="{A1B1ADC4-1D6B-4507-8C29-2B977F463AE8}" type="pres">
      <dgm:prSet presAssocID="{40DFFBBE-12FF-471E-8C05-FA90C02B47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8E44BF-3561-4534-A062-6219B8B57FF4}" type="pres">
      <dgm:prSet presAssocID="{40DFFBBE-12FF-471E-8C05-FA90C02B47E8}" presName="spaceRect" presStyleCnt="0"/>
      <dgm:spPr/>
    </dgm:pt>
    <dgm:pt modelId="{92301C12-857F-4518-BE7D-BE6B905806F6}" type="pres">
      <dgm:prSet presAssocID="{40DFFBBE-12FF-471E-8C05-FA90C02B47E8}" presName="textRect" presStyleLbl="revTx" presStyleIdx="0" presStyleCnt="5">
        <dgm:presLayoutVars>
          <dgm:chMax val="1"/>
          <dgm:chPref val="1"/>
        </dgm:presLayoutVars>
      </dgm:prSet>
      <dgm:spPr/>
    </dgm:pt>
    <dgm:pt modelId="{998AE3EC-3DDA-4FBC-8058-B1B10217BA6E}" type="pres">
      <dgm:prSet presAssocID="{8A675381-942E-43C0-904E-12CCEDB3B9FF}" presName="sibTrans" presStyleCnt="0"/>
      <dgm:spPr/>
    </dgm:pt>
    <dgm:pt modelId="{9A8F2AC4-BFCA-4FA0-BB45-C6B509F2D1B8}" type="pres">
      <dgm:prSet presAssocID="{940E05CC-01FB-4CF8-965E-474769EB3621}" presName="compNode" presStyleCnt="0"/>
      <dgm:spPr/>
    </dgm:pt>
    <dgm:pt modelId="{10FB841F-7A6F-4722-9CBC-0ED365E3CD8D}" type="pres">
      <dgm:prSet presAssocID="{940E05CC-01FB-4CF8-965E-474769EB3621}" presName="iconBgRect" presStyleLbl="bgShp" presStyleIdx="1" presStyleCnt="5"/>
      <dgm:spPr/>
    </dgm:pt>
    <dgm:pt modelId="{02FF3179-B96F-4760-BD59-576D97CC6080}" type="pres">
      <dgm:prSet presAssocID="{940E05CC-01FB-4CF8-965E-474769EB36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8AD3051-A621-414B-BFA5-F0018D31158E}" type="pres">
      <dgm:prSet presAssocID="{940E05CC-01FB-4CF8-965E-474769EB3621}" presName="spaceRect" presStyleCnt="0"/>
      <dgm:spPr/>
    </dgm:pt>
    <dgm:pt modelId="{261E1593-9EB4-4665-B9CF-362230027F2F}" type="pres">
      <dgm:prSet presAssocID="{940E05CC-01FB-4CF8-965E-474769EB3621}" presName="textRect" presStyleLbl="revTx" presStyleIdx="1" presStyleCnt="5">
        <dgm:presLayoutVars>
          <dgm:chMax val="1"/>
          <dgm:chPref val="1"/>
        </dgm:presLayoutVars>
      </dgm:prSet>
      <dgm:spPr/>
    </dgm:pt>
    <dgm:pt modelId="{59D43C33-736A-4072-BC70-12944DF9A1F4}" type="pres">
      <dgm:prSet presAssocID="{33304B6B-F5CC-4752-9875-28E1F6CBD479}" presName="sibTrans" presStyleCnt="0"/>
      <dgm:spPr/>
    </dgm:pt>
    <dgm:pt modelId="{3838E981-CBED-4D6A-9254-B1509E13BE9C}" type="pres">
      <dgm:prSet presAssocID="{72996C00-F867-4871-98DF-84E0EB77C109}" presName="compNode" presStyleCnt="0"/>
      <dgm:spPr/>
    </dgm:pt>
    <dgm:pt modelId="{EBE5D6DB-C448-43C4-B0EC-348E5A5A1BBF}" type="pres">
      <dgm:prSet presAssocID="{72996C00-F867-4871-98DF-84E0EB77C109}" presName="iconBgRect" presStyleLbl="bgShp" presStyleIdx="2" presStyleCnt="5"/>
      <dgm:spPr/>
    </dgm:pt>
    <dgm:pt modelId="{FD941821-7245-4617-859F-7032035ABB72}" type="pres">
      <dgm:prSet presAssocID="{72996C00-F867-4871-98DF-84E0EB77C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71F0EFF-8CB0-4791-85F7-200FFFABB963}" type="pres">
      <dgm:prSet presAssocID="{72996C00-F867-4871-98DF-84E0EB77C109}" presName="spaceRect" presStyleCnt="0"/>
      <dgm:spPr/>
    </dgm:pt>
    <dgm:pt modelId="{C56A6942-F254-4BFB-9A09-0F0FCDEB3985}" type="pres">
      <dgm:prSet presAssocID="{72996C00-F867-4871-98DF-84E0EB77C109}" presName="textRect" presStyleLbl="revTx" presStyleIdx="2" presStyleCnt="5">
        <dgm:presLayoutVars>
          <dgm:chMax val="1"/>
          <dgm:chPref val="1"/>
        </dgm:presLayoutVars>
      </dgm:prSet>
      <dgm:spPr/>
    </dgm:pt>
    <dgm:pt modelId="{07381BBF-5DE5-4AE2-A3F9-6FAC7B02B9E6}" type="pres">
      <dgm:prSet presAssocID="{0204BCB5-D629-446D-BCE0-5ADE51F3C067}" presName="sibTrans" presStyleCnt="0"/>
      <dgm:spPr/>
    </dgm:pt>
    <dgm:pt modelId="{216E7F1A-6124-4F37-AF7F-2BEF3A5D6199}" type="pres">
      <dgm:prSet presAssocID="{5DF409C5-38CE-47C9-A46D-382467D2D797}" presName="compNode" presStyleCnt="0"/>
      <dgm:spPr/>
    </dgm:pt>
    <dgm:pt modelId="{7ABE487D-462B-4F6C-98C1-FE5BA2F182A6}" type="pres">
      <dgm:prSet presAssocID="{5DF409C5-38CE-47C9-A46D-382467D2D797}" presName="iconBgRect" presStyleLbl="bgShp" presStyleIdx="3" presStyleCnt="5"/>
      <dgm:spPr/>
    </dgm:pt>
    <dgm:pt modelId="{FFDD0187-00F5-4792-8053-D9ADD775CDC1}" type="pres">
      <dgm:prSet presAssocID="{5DF409C5-38CE-47C9-A46D-382467D2D7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F1613B-BCBD-445C-936F-5FA9432FCEFB}" type="pres">
      <dgm:prSet presAssocID="{5DF409C5-38CE-47C9-A46D-382467D2D797}" presName="spaceRect" presStyleCnt="0"/>
      <dgm:spPr/>
    </dgm:pt>
    <dgm:pt modelId="{8A37DAA7-90E7-42FD-B976-3D98505B1432}" type="pres">
      <dgm:prSet presAssocID="{5DF409C5-38CE-47C9-A46D-382467D2D797}" presName="textRect" presStyleLbl="revTx" presStyleIdx="3" presStyleCnt="5">
        <dgm:presLayoutVars>
          <dgm:chMax val="1"/>
          <dgm:chPref val="1"/>
        </dgm:presLayoutVars>
      </dgm:prSet>
      <dgm:spPr/>
    </dgm:pt>
    <dgm:pt modelId="{2A916E9F-00F3-4CF3-A75D-7215EB2C66DF}" type="pres">
      <dgm:prSet presAssocID="{75AAA55F-8384-40FF-90E9-D760557BA644}" presName="sibTrans" presStyleCnt="0"/>
      <dgm:spPr/>
    </dgm:pt>
    <dgm:pt modelId="{9CC70A90-0EA2-4198-B0C2-5FB64BACF84D}" type="pres">
      <dgm:prSet presAssocID="{08D46886-E4F9-4BC5-88F4-84AE98CC41B9}" presName="compNode" presStyleCnt="0"/>
      <dgm:spPr/>
    </dgm:pt>
    <dgm:pt modelId="{53317324-C95E-43D8-BB02-FD7E23F3D90E}" type="pres">
      <dgm:prSet presAssocID="{08D46886-E4F9-4BC5-88F4-84AE98CC41B9}" presName="iconBgRect" presStyleLbl="bgShp" presStyleIdx="4" presStyleCnt="5"/>
      <dgm:spPr/>
    </dgm:pt>
    <dgm:pt modelId="{F95983B1-8838-4B6A-8F28-28BCA63BDA21}" type="pres">
      <dgm:prSet presAssocID="{08D46886-E4F9-4BC5-88F4-84AE98CC41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55B6DFC-B9B1-49EF-BD74-4E3B5C98F1D3}" type="pres">
      <dgm:prSet presAssocID="{08D46886-E4F9-4BC5-88F4-84AE98CC41B9}" presName="spaceRect" presStyleCnt="0"/>
      <dgm:spPr/>
    </dgm:pt>
    <dgm:pt modelId="{0714BF5C-56C1-4283-894B-1D5C8023A5E7}" type="pres">
      <dgm:prSet presAssocID="{08D46886-E4F9-4BC5-88F4-84AE98CC41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3C0714-8820-42A1-971F-5D99B66C0085}" srcId="{711111C7-4745-4384-8D34-D86FDBF0AD8B}" destId="{940E05CC-01FB-4CF8-965E-474769EB3621}" srcOrd="1" destOrd="0" parTransId="{204B3D30-B050-46AE-97AD-FCD292B691DE}" sibTransId="{33304B6B-F5CC-4752-9875-28E1F6CBD479}"/>
    <dgm:cxn modelId="{9CFF6B25-5B7A-49FA-8470-6FE0D04AE848}" type="presOf" srcId="{940E05CC-01FB-4CF8-965E-474769EB3621}" destId="{261E1593-9EB4-4665-B9CF-362230027F2F}" srcOrd="0" destOrd="0" presId="urn:microsoft.com/office/officeart/2018/5/layout/IconCircleLabelList"/>
    <dgm:cxn modelId="{7B1FC638-248E-42AD-BA60-897AEB144BF6}" srcId="{711111C7-4745-4384-8D34-D86FDBF0AD8B}" destId="{72996C00-F867-4871-98DF-84E0EB77C109}" srcOrd="2" destOrd="0" parTransId="{50D31B09-4C1A-4B24-8E6E-5EC2C36BF3F9}" sibTransId="{0204BCB5-D629-446D-BCE0-5ADE51F3C067}"/>
    <dgm:cxn modelId="{542C8253-0353-4162-9E3C-156CE64DAF02}" srcId="{711111C7-4745-4384-8D34-D86FDBF0AD8B}" destId="{08D46886-E4F9-4BC5-88F4-84AE98CC41B9}" srcOrd="4" destOrd="0" parTransId="{40BEE10A-F0D4-4B6F-B607-2C321E045428}" sibTransId="{50667E96-ED94-4E8B-B1F5-6845E6423FE3}"/>
    <dgm:cxn modelId="{EE43A157-28ED-416E-849B-B7F299A577EA}" type="presOf" srcId="{5DF409C5-38CE-47C9-A46D-382467D2D797}" destId="{8A37DAA7-90E7-42FD-B976-3D98505B1432}" srcOrd="0" destOrd="0" presId="urn:microsoft.com/office/officeart/2018/5/layout/IconCircleLabelList"/>
    <dgm:cxn modelId="{D64CF675-050B-453C-AE6D-DC25EE3DD8F8}" type="presOf" srcId="{40DFFBBE-12FF-471E-8C05-FA90C02B47E8}" destId="{92301C12-857F-4518-BE7D-BE6B905806F6}" srcOrd="0" destOrd="0" presId="urn:microsoft.com/office/officeart/2018/5/layout/IconCircleLabelList"/>
    <dgm:cxn modelId="{B9CD3185-3624-467C-BEE7-408713CFF5B8}" srcId="{711111C7-4745-4384-8D34-D86FDBF0AD8B}" destId="{40DFFBBE-12FF-471E-8C05-FA90C02B47E8}" srcOrd="0" destOrd="0" parTransId="{D4CE893A-4068-45E9-9A60-C5DB077628D1}" sibTransId="{8A675381-942E-43C0-904E-12CCEDB3B9FF}"/>
    <dgm:cxn modelId="{1842C689-7EE2-4E0B-A00C-D43797742D05}" type="presOf" srcId="{08D46886-E4F9-4BC5-88F4-84AE98CC41B9}" destId="{0714BF5C-56C1-4283-894B-1D5C8023A5E7}" srcOrd="0" destOrd="0" presId="urn:microsoft.com/office/officeart/2018/5/layout/IconCircleLabelList"/>
    <dgm:cxn modelId="{A9C04896-E06B-4FCC-989F-C676CA74B022}" type="presOf" srcId="{711111C7-4745-4384-8D34-D86FDBF0AD8B}" destId="{408D1CF0-12D4-4157-989A-C306F4C5B33A}" srcOrd="0" destOrd="0" presId="urn:microsoft.com/office/officeart/2018/5/layout/IconCircleLabelList"/>
    <dgm:cxn modelId="{F38DEFDD-CD0D-4B68-A117-5D0294FFDA8E}" type="presOf" srcId="{72996C00-F867-4871-98DF-84E0EB77C109}" destId="{C56A6942-F254-4BFB-9A09-0F0FCDEB3985}" srcOrd="0" destOrd="0" presId="urn:microsoft.com/office/officeart/2018/5/layout/IconCircleLabelList"/>
    <dgm:cxn modelId="{DA1F39E6-DD11-4058-B138-21D79AABB00E}" srcId="{711111C7-4745-4384-8D34-D86FDBF0AD8B}" destId="{5DF409C5-38CE-47C9-A46D-382467D2D797}" srcOrd="3" destOrd="0" parTransId="{8AA32877-DE31-421B-92FC-55250E0D38A1}" sibTransId="{75AAA55F-8384-40FF-90E9-D760557BA644}"/>
    <dgm:cxn modelId="{5FF4CEF2-6312-4A4E-9CF0-98B8D2D3F980}" type="presParOf" srcId="{408D1CF0-12D4-4157-989A-C306F4C5B33A}" destId="{D68FAA37-FF1D-4EBF-8C0B-EE911E3F8661}" srcOrd="0" destOrd="0" presId="urn:microsoft.com/office/officeart/2018/5/layout/IconCircleLabelList"/>
    <dgm:cxn modelId="{B1ABEE93-D476-4883-835F-000DDC8C43E9}" type="presParOf" srcId="{D68FAA37-FF1D-4EBF-8C0B-EE911E3F8661}" destId="{3C1A14D4-A966-42B8-BD07-B1A9EEF62EFC}" srcOrd="0" destOrd="0" presId="urn:microsoft.com/office/officeart/2018/5/layout/IconCircleLabelList"/>
    <dgm:cxn modelId="{CDF2530D-9877-4B22-8BF6-B8D3189567BE}" type="presParOf" srcId="{D68FAA37-FF1D-4EBF-8C0B-EE911E3F8661}" destId="{A1B1ADC4-1D6B-4507-8C29-2B977F463AE8}" srcOrd="1" destOrd="0" presId="urn:microsoft.com/office/officeart/2018/5/layout/IconCircleLabelList"/>
    <dgm:cxn modelId="{CAD07D9A-0533-46E3-8D53-5E943A1B9BB5}" type="presParOf" srcId="{D68FAA37-FF1D-4EBF-8C0B-EE911E3F8661}" destId="{148E44BF-3561-4534-A062-6219B8B57FF4}" srcOrd="2" destOrd="0" presId="urn:microsoft.com/office/officeart/2018/5/layout/IconCircleLabelList"/>
    <dgm:cxn modelId="{9984FE42-22B6-4683-9C0F-0BF187EED3D2}" type="presParOf" srcId="{D68FAA37-FF1D-4EBF-8C0B-EE911E3F8661}" destId="{92301C12-857F-4518-BE7D-BE6B905806F6}" srcOrd="3" destOrd="0" presId="urn:microsoft.com/office/officeart/2018/5/layout/IconCircleLabelList"/>
    <dgm:cxn modelId="{DD558459-3E42-482A-90DA-807E8DF77DF2}" type="presParOf" srcId="{408D1CF0-12D4-4157-989A-C306F4C5B33A}" destId="{998AE3EC-3DDA-4FBC-8058-B1B10217BA6E}" srcOrd="1" destOrd="0" presId="urn:microsoft.com/office/officeart/2018/5/layout/IconCircleLabelList"/>
    <dgm:cxn modelId="{6FE63088-220F-49FE-8A00-908D934FA8A0}" type="presParOf" srcId="{408D1CF0-12D4-4157-989A-C306F4C5B33A}" destId="{9A8F2AC4-BFCA-4FA0-BB45-C6B509F2D1B8}" srcOrd="2" destOrd="0" presId="urn:microsoft.com/office/officeart/2018/5/layout/IconCircleLabelList"/>
    <dgm:cxn modelId="{73AC79A0-533E-4734-8F10-79C1B1DFB8EE}" type="presParOf" srcId="{9A8F2AC4-BFCA-4FA0-BB45-C6B509F2D1B8}" destId="{10FB841F-7A6F-4722-9CBC-0ED365E3CD8D}" srcOrd="0" destOrd="0" presId="urn:microsoft.com/office/officeart/2018/5/layout/IconCircleLabelList"/>
    <dgm:cxn modelId="{8414E2FF-76A4-4FF3-B60C-38FEEFD4B0ED}" type="presParOf" srcId="{9A8F2AC4-BFCA-4FA0-BB45-C6B509F2D1B8}" destId="{02FF3179-B96F-4760-BD59-576D97CC6080}" srcOrd="1" destOrd="0" presId="urn:microsoft.com/office/officeart/2018/5/layout/IconCircleLabelList"/>
    <dgm:cxn modelId="{658AE345-C564-424C-8A2F-62944CCDB201}" type="presParOf" srcId="{9A8F2AC4-BFCA-4FA0-BB45-C6B509F2D1B8}" destId="{D8AD3051-A621-414B-BFA5-F0018D31158E}" srcOrd="2" destOrd="0" presId="urn:microsoft.com/office/officeart/2018/5/layout/IconCircleLabelList"/>
    <dgm:cxn modelId="{EB626B9B-96AB-4C23-B3A0-42D72980AA22}" type="presParOf" srcId="{9A8F2AC4-BFCA-4FA0-BB45-C6B509F2D1B8}" destId="{261E1593-9EB4-4665-B9CF-362230027F2F}" srcOrd="3" destOrd="0" presId="urn:microsoft.com/office/officeart/2018/5/layout/IconCircleLabelList"/>
    <dgm:cxn modelId="{46BF221E-A3FC-494D-8A97-03404D9DAC3B}" type="presParOf" srcId="{408D1CF0-12D4-4157-989A-C306F4C5B33A}" destId="{59D43C33-736A-4072-BC70-12944DF9A1F4}" srcOrd="3" destOrd="0" presId="urn:microsoft.com/office/officeart/2018/5/layout/IconCircleLabelList"/>
    <dgm:cxn modelId="{6AF735EB-DF30-4EB3-BA45-FCBB7AA81E3A}" type="presParOf" srcId="{408D1CF0-12D4-4157-989A-C306F4C5B33A}" destId="{3838E981-CBED-4D6A-9254-B1509E13BE9C}" srcOrd="4" destOrd="0" presId="urn:microsoft.com/office/officeart/2018/5/layout/IconCircleLabelList"/>
    <dgm:cxn modelId="{7E5E4F6C-93EA-4892-A090-334BF4FB6595}" type="presParOf" srcId="{3838E981-CBED-4D6A-9254-B1509E13BE9C}" destId="{EBE5D6DB-C448-43C4-B0EC-348E5A5A1BBF}" srcOrd="0" destOrd="0" presId="urn:microsoft.com/office/officeart/2018/5/layout/IconCircleLabelList"/>
    <dgm:cxn modelId="{329C9856-157C-4C37-8DF9-A3C21AA463B0}" type="presParOf" srcId="{3838E981-CBED-4D6A-9254-B1509E13BE9C}" destId="{FD941821-7245-4617-859F-7032035ABB72}" srcOrd="1" destOrd="0" presId="urn:microsoft.com/office/officeart/2018/5/layout/IconCircleLabelList"/>
    <dgm:cxn modelId="{0C40D899-AD27-476E-B7D9-031ABC78D529}" type="presParOf" srcId="{3838E981-CBED-4D6A-9254-B1509E13BE9C}" destId="{D71F0EFF-8CB0-4791-85F7-200FFFABB963}" srcOrd="2" destOrd="0" presId="urn:microsoft.com/office/officeart/2018/5/layout/IconCircleLabelList"/>
    <dgm:cxn modelId="{B549BE61-DF19-4F3C-B23A-87DBA6796307}" type="presParOf" srcId="{3838E981-CBED-4D6A-9254-B1509E13BE9C}" destId="{C56A6942-F254-4BFB-9A09-0F0FCDEB3985}" srcOrd="3" destOrd="0" presId="urn:microsoft.com/office/officeart/2018/5/layout/IconCircleLabelList"/>
    <dgm:cxn modelId="{86D117CC-FB3B-4ECB-B547-EC3ACDF05AD0}" type="presParOf" srcId="{408D1CF0-12D4-4157-989A-C306F4C5B33A}" destId="{07381BBF-5DE5-4AE2-A3F9-6FAC7B02B9E6}" srcOrd="5" destOrd="0" presId="urn:microsoft.com/office/officeart/2018/5/layout/IconCircleLabelList"/>
    <dgm:cxn modelId="{CE46A805-CA03-4018-8A07-FB2BF73D3FBD}" type="presParOf" srcId="{408D1CF0-12D4-4157-989A-C306F4C5B33A}" destId="{216E7F1A-6124-4F37-AF7F-2BEF3A5D6199}" srcOrd="6" destOrd="0" presId="urn:microsoft.com/office/officeart/2018/5/layout/IconCircleLabelList"/>
    <dgm:cxn modelId="{81FAC775-D774-4C0D-A49F-6E1DDACEBED9}" type="presParOf" srcId="{216E7F1A-6124-4F37-AF7F-2BEF3A5D6199}" destId="{7ABE487D-462B-4F6C-98C1-FE5BA2F182A6}" srcOrd="0" destOrd="0" presId="urn:microsoft.com/office/officeart/2018/5/layout/IconCircleLabelList"/>
    <dgm:cxn modelId="{0E73E013-A308-4F3B-81BA-0ED5881C266B}" type="presParOf" srcId="{216E7F1A-6124-4F37-AF7F-2BEF3A5D6199}" destId="{FFDD0187-00F5-4792-8053-D9ADD775CDC1}" srcOrd="1" destOrd="0" presId="urn:microsoft.com/office/officeart/2018/5/layout/IconCircleLabelList"/>
    <dgm:cxn modelId="{4E134A5E-3B19-4457-B6AD-67B9DCE2808C}" type="presParOf" srcId="{216E7F1A-6124-4F37-AF7F-2BEF3A5D6199}" destId="{1EF1613B-BCBD-445C-936F-5FA9432FCEFB}" srcOrd="2" destOrd="0" presId="urn:microsoft.com/office/officeart/2018/5/layout/IconCircleLabelList"/>
    <dgm:cxn modelId="{4BC76AD2-728D-47BC-B4D8-96D68353EE72}" type="presParOf" srcId="{216E7F1A-6124-4F37-AF7F-2BEF3A5D6199}" destId="{8A37DAA7-90E7-42FD-B976-3D98505B1432}" srcOrd="3" destOrd="0" presId="urn:microsoft.com/office/officeart/2018/5/layout/IconCircleLabelList"/>
    <dgm:cxn modelId="{36E1EBDE-583B-483B-B1BB-2872F94371A2}" type="presParOf" srcId="{408D1CF0-12D4-4157-989A-C306F4C5B33A}" destId="{2A916E9F-00F3-4CF3-A75D-7215EB2C66DF}" srcOrd="7" destOrd="0" presId="urn:microsoft.com/office/officeart/2018/5/layout/IconCircleLabelList"/>
    <dgm:cxn modelId="{2DEF8B18-03EF-4B86-A236-3A814E523097}" type="presParOf" srcId="{408D1CF0-12D4-4157-989A-C306F4C5B33A}" destId="{9CC70A90-0EA2-4198-B0C2-5FB64BACF84D}" srcOrd="8" destOrd="0" presId="urn:microsoft.com/office/officeart/2018/5/layout/IconCircleLabelList"/>
    <dgm:cxn modelId="{6E4601C7-4C5D-4C15-90FA-723D0CC11AB7}" type="presParOf" srcId="{9CC70A90-0EA2-4198-B0C2-5FB64BACF84D}" destId="{53317324-C95E-43D8-BB02-FD7E23F3D90E}" srcOrd="0" destOrd="0" presId="urn:microsoft.com/office/officeart/2018/5/layout/IconCircleLabelList"/>
    <dgm:cxn modelId="{D5492C40-04C1-4C87-9C62-3793F0546F3E}" type="presParOf" srcId="{9CC70A90-0EA2-4198-B0C2-5FB64BACF84D}" destId="{F95983B1-8838-4B6A-8F28-28BCA63BDA21}" srcOrd="1" destOrd="0" presId="urn:microsoft.com/office/officeart/2018/5/layout/IconCircleLabelList"/>
    <dgm:cxn modelId="{30877A94-E974-45A8-977D-DE7C3900D7B4}" type="presParOf" srcId="{9CC70A90-0EA2-4198-B0C2-5FB64BACF84D}" destId="{C55B6DFC-B9B1-49EF-BD74-4E3B5C98F1D3}" srcOrd="2" destOrd="0" presId="urn:microsoft.com/office/officeart/2018/5/layout/IconCircleLabelList"/>
    <dgm:cxn modelId="{172E9473-503C-4B76-B114-4217580F3B0C}" type="presParOf" srcId="{9CC70A90-0EA2-4198-B0C2-5FB64BACF84D}" destId="{0714BF5C-56C1-4283-894B-1D5C8023A5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771966-AB03-4364-961A-E0EC1C8A497B}" type="doc">
      <dgm:prSet loTypeId="urn:microsoft.com/office/officeart/2005/8/layout/process4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97711F1-9F3E-4797-9EAA-BDD074EA2517}">
      <dgm:prSet/>
      <dgm:spPr/>
      <dgm:t>
        <a:bodyPr/>
        <a:lstStyle/>
        <a:p>
          <a:r>
            <a:rPr lang="en-US"/>
            <a:t>func_ptr is overwritten from a call to </a:t>
          </a:r>
          <a:r>
            <a:rPr lang="en-US" i="1"/>
            <a:t>print_info</a:t>
          </a:r>
          <a:r>
            <a:rPr lang="en-US"/>
            <a:t> for a </a:t>
          </a:r>
          <a:r>
            <a:rPr lang="en-US" i="1"/>
            <a:t>kid</a:t>
          </a:r>
          <a:r>
            <a:rPr lang="en-US"/>
            <a:t>. </a:t>
          </a:r>
        </a:p>
      </dgm:t>
    </dgm:pt>
    <dgm:pt modelId="{2BB78F37-C412-411D-90BB-8C47AAF5D0B5}" type="parTrans" cxnId="{E2373C55-5695-4DCE-AB94-F74DECBC3C43}">
      <dgm:prSet/>
      <dgm:spPr/>
      <dgm:t>
        <a:bodyPr/>
        <a:lstStyle/>
        <a:p>
          <a:endParaRPr lang="en-US"/>
        </a:p>
      </dgm:t>
    </dgm:pt>
    <dgm:pt modelId="{89DCFBC7-C6F7-42B5-893D-1D511DC413F1}" type="sibTrans" cxnId="{E2373C55-5695-4DCE-AB94-F74DECBC3C43}">
      <dgm:prSet/>
      <dgm:spPr/>
      <dgm:t>
        <a:bodyPr/>
        <a:lstStyle/>
        <a:p>
          <a:endParaRPr lang="en-US"/>
        </a:p>
      </dgm:t>
    </dgm:pt>
    <dgm:pt modelId="{F372AE55-79B9-4A8F-A574-9A7AF919D91E}">
      <dgm:prSet/>
      <dgm:spPr/>
      <dgm:t>
        <a:bodyPr/>
        <a:lstStyle/>
        <a:p>
          <a:r>
            <a:rPr lang="en-US"/>
            <a:t>Call this function via </a:t>
          </a:r>
          <a:r>
            <a:rPr lang="en-US" i="1"/>
            <a:t>viewing</a:t>
          </a:r>
          <a:r>
            <a:rPr lang="en-US"/>
            <a:t> a kid </a:t>
          </a:r>
        </a:p>
      </dgm:t>
    </dgm:pt>
    <dgm:pt modelId="{4A8660B2-4D2F-45D4-8381-60232D407CD2}" type="parTrans" cxnId="{9C3BCDE2-E3D5-4996-9910-96AE5D6CE94A}">
      <dgm:prSet/>
      <dgm:spPr/>
      <dgm:t>
        <a:bodyPr/>
        <a:lstStyle/>
        <a:p>
          <a:endParaRPr lang="en-US"/>
        </a:p>
      </dgm:t>
    </dgm:pt>
    <dgm:pt modelId="{181C0E6C-2A2F-43A1-9161-86DF20E87158}" type="sibTrans" cxnId="{9C3BCDE2-E3D5-4996-9910-96AE5D6CE94A}">
      <dgm:prSet/>
      <dgm:spPr/>
      <dgm:t>
        <a:bodyPr/>
        <a:lstStyle/>
        <a:p>
          <a:endParaRPr lang="en-US"/>
        </a:p>
      </dgm:t>
    </dgm:pt>
    <dgm:pt modelId="{2837F99F-E4DC-4211-A8BB-F4606F721F5A}">
      <dgm:prSet/>
      <dgm:spPr/>
      <dgm:t>
        <a:bodyPr/>
        <a:lstStyle/>
        <a:p>
          <a:r>
            <a:rPr lang="en-US"/>
            <a:t>Proper index! </a:t>
          </a:r>
        </a:p>
      </dgm:t>
    </dgm:pt>
    <dgm:pt modelId="{78733F1E-4610-4F02-807B-199ADF703E0D}" type="parTrans" cxnId="{F096411B-0845-4451-9905-F273A1D931BD}">
      <dgm:prSet/>
      <dgm:spPr/>
      <dgm:t>
        <a:bodyPr/>
        <a:lstStyle/>
        <a:p>
          <a:endParaRPr lang="en-US"/>
        </a:p>
      </dgm:t>
    </dgm:pt>
    <dgm:pt modelId="{458835B7-4288-4A19-AD6A-0A6FF5500BB9}" type="sibTrans" cxnId="{F096411B-0845-4451-9905-F273A1D931BD}">
      <dgm:prSet/>
      <dgm:spPr/>
      <dgm:t>
        <a:bodyPr/>
        <a:lstStyle/>
        <a:p>
          <a:endParaRPr lang="en-US"/>
        </a:p>
      </dgm:t>
    </dgm:pt>
    <dgm:pt modelId="{C7ED3FE8-3E8F-E743-92FD-70A77510014C}" type="pres">
      <dgm:prSet presAssocID="{5D771966-AB03-4364-961A-E0EC1C8A497B}" presName="Name0" presStyleCnt="0">
        <dgm:presLayoutVars>
          <dgm:dir/>
          <dgm:animLvl val="lvl"/>
          <dgm:resizeHandles val="exact"/>
        </dgm:presLayoutVars>
      </dgm:prSet>
      <dgm:spPr/>
    </dgm:pt>
    <dgm:pt modelId="{7EB92E3B-6DE6-0B44-8C72-93E93CCE04D6}" type="pres">
      <dgm:prSet presAssocID="{F372AE55-79B9-4A8F-A574-9A7AF919D91E}" presName="boxAndChildren" presStyleCnt="0"/>
      <dgm:spPr/>
    </dgm:pt>
    <dgm:pt modelId="{98FA4FCE-CFF3-6944-B904-2106D0BE4A52}" type="pres">
      <dgm:prSet presAssocID="{F372AE55-79B9-4A8F-A574-9A7AF919D91E}" presName="parentTextBox" presStyleLbl="node1" presStyleIdx="0" presStyleCnt="2"/>
      <dgm:spPr/>
    </dgm:pt>
    <dgm:pt modelId="{EDBAF940-71E5-4547-8B38-1AE1D26D9A26}" type="pres">
      <dgm:prSet presAssocID="{F372AE55-79B9-4A8F-A574-9A7AF919D91E}" presName="entireBox" presStyleLbl="node1" presStyleIdx="0" presStyleCnt="2"/>
      <dgm:spPr/>
    </dgm:pt>
    <dgm:pt modelId="{85782C3C-D8A8-FB46-8A69-CD32E4586B81}" type="pres">
      <dgm:prSet presAssocID="{F372AE55-79B9-4A8F-A574-9A7AF919D91E}" presName="descendantBox" presStyleCnt="0"/>
      <dgm:spPr/>
    </dgm:pt>
    <dgm:pt modelId="{A828A52A-097F-7746-AAD4-6C0F797D060C}" type="pres">
      <dgm:prSet presAssocID="{2837F99F-E4DC-4211-A8BB-F4606F721F5A}" presName="childTextBox" presStyleLbl="fgAccFollowNode1" presStyleIdx="0" presStyleCnt="1">
        <dgm:presLayoutVars>
          <dgm:bulletEnabled val="1"/>
        </dgm:presLayoutVars>
      </dgm:prSet>
      <dgm:spPr/>
    </dgm:pt>
    <dgm:pt modelId="{49C0A8A9-5739-9446-AF30-9A6BA6CD2A2B}" type="pres">
      <dgm:prSet presAssocID="{89DCFBC7-C6F7-42B5-893D-1D511DC413F1}" presName="sp" presStyleCnt="0"/>
      <dgm:spPr/>
    </dgm:pt>
    <dgm:pt modelId="{1436B523-0D39-D54B-99D2-E54C1C7F3898}" type="pres">
      <dgm:prSet presAssocID="{097711F1-9F3E-4797-9EAA-BDD074EA2517}" presName="arrowAndChildren" presStyleCnt="0"/>
      <dgm:spPr/>
    </dgm:pt>
    <dgm:pt modelId="{D6C34407-2D64-1D4E-8FFF-83D0DB8AB207}" type="pres">
      <dgm:prSet presAssocID="{097711F1-9F3E-4797-9EAA-BDD074EA2517}" presName="parentTextArrow" presStyleLbl="node1" presStyleIdx="1" presStyleCnt="2"/>
      <dgm:spPr/>
    </dgm:pt>
  </dgm:ptLst>
  <dgm:cxnLst>
    <dgm:cxn modelId="{F096411B-0845-4451-9905-F273A1D931BD}" srcId="{F372AE55-79B9-4A8F-A574-9A7AF919D91E}" destId="{2837F99F-E4DC-4211-A8BB-F4606F721F5A}" srcOrd="0" destOrd="0" parTransId="{78733F1E-4610-4F02-807B-199ADF703E0D}" sibTransId="{458835B7-4288-4A19-AD6A-0A6FF5500BB9}"/>
    <dgm:cxn modelId="{E2373C55-5695-4DCE-AB94-F74DECBC3C43}" srcId="{5D771966-AB03-4364-961A-E0EC1C8A497B}" destId="{097711F1-9F3E-4797-9EAA-BDD074EA2517}" srcOrd="0" destOrd="0" parTransId="{2BB78F37-C412-411D-90BB-8C47AAF5D0B5}" sibTransId="{89DCFBC7-C6F7-42B5-893D-1D511DC413F1}"/>
    <dgm:cxn modelId="{E7C49C55-4D2D-1D40-B2F4-2FB1DE31A746}" type="presOf" srcId="{5D771966-AB03-4364-961A-E0EC1C8A497B}" destId="{C7ED3FE8-3E8F-E743-92FD-70A77510014C}" srcOrd="0" destOrd="0" presId="urn:microsoft.com/office/officeart/2005/8/layout/process4"/>
    <dgm:cxn modelId="{FA18F067-50BF-1C47-88F8-D8462A2743D2}" type="presOf" srcId="{F372AE55-79B9-4A8F-A574-9A7AF919D91E}" destId="{98FA4FCE-CFF3-6944-B904-2106D0BE4A52}" srcOrd="0" destOrd="0" presId="urn:microsoft.com/office/officeart/2005/8/layout/process4"/>
    <dgm:cxn modelId="{E49B30DF-47EF-A943-B84D-06CE1D53FFDB}" type="presOf" srcId="{F372AE55-79B9-4A8F-A574-9A7AF919D91E}" destId="{EDBAF940-71E5-4547-8B38-1AE1D26D9A26}" srcOrd="1" destOrd="0" presId="urn:microsoft.com/office/officeart/2005/8/layout/process4"/>
    <dgm:cxn modelId="{9C3BCDE2-E3D5-4996-9910-96AE5D6CE94A}" srcId="{5D771966-AB03-4364-961A-E0EC1C8A497B}" destId="{F372AE55-79B9-4A8F-A574-9A7AF919D91E}" srcOrd="1" destOrd="0" parTransId="{4A8660B2-4D2F-45D4-8381-60232D407CD2}" sibTransId="{181C0E6C-2A2F-43A1-9161-86DF20E87158}"/>
    <dgm:cxn modelId="{5D9BBBF0-A089-BF4F-8C02-F0766B7AA1D8}" type="presOf" srcId="{097711F1-9F3E-4797-9EAA-BDD074EA2517}" destId="{D6C34407-2D64-1D4E-8FFF-83D0DB8AB207}" srcOrd="0" destOrd="0" presId="urn:microsoft.com/office/officeart/2005/8/layout/process4"/>
    <dgm:cxn modelId="{F12A98F8-C890-B346-9191-06B7D1B1ECF4}" type="presOf" srcId="{2837F99F-E4DC-4211-A8BB-F4606F721F5A}" destId="{A828A52A-097F-7746-AAD4-6C0F797D060C}" srcOrd="0" destOrd="0" presId="urn:microsoft.com/office/officeart/2005/8/layout/process4"/>
    <dgm:cxn modelId="{E89B1E8F-EF79-7E43-8D05-4F93A944C2E6}" type="presParOf" srcId="{C7ED3FE8-3E8F-E743-92FD-70A77510014C}" destId="{7EB92E3B-6DE6-0B44-8C72-93E93CCE04D6}" srcOrd="0" destOrd="0" presId="urn:microsoft.com/office/officeart/2005/8/layout/process4"/>
    <dgm:cxn modelId="{5A24C39F-3973-4D4C-BD19-D6545E41A281}" type="presParOf" srcId="{7EB92E3B-6DE6-0B44-8C72-93E93CCE04D6}" destId="{98FA4FCE-CFF3-6944-B904-2106D0BE4A52}" srcOrd="0" destOrd="0" presId="urn:microsoft.com/office/officeart/2005/8/layout/process4"/>
    <dgm:cxn modelId="{0C4759E9-2B31-EE49-A072-EA043376A0DA}" type="presParOf" srcId="{7EB92E3B-6DE6-0B44-8C72-93E93CCE04D6}" destId="{EDBAF940-71E5-4547-8B38-1AE1D26D9A26}" srcOrd="1" destOrd="0" presId="urn:microsoft.com/office/officeart/2005/8/layout/process4"/>
    <dgm:cxn modelId="{AA536F59-F6BF-AB41-91E5-AB5F67F99B6F}" type="presParOf" srcId="{7EB92E3B-6DE6-0B44-8C72-93E93CCE04D6}" destId="{85782C3C-D8A8-FB46-8A69-CD32E4586B81}" srcOrd="2" destOrd="0" presId="urn:microsoft.com/office/officeart/2005/8/layout/process4"/>
    <dgm:cxn modelId="{73AE50BB-0D72-6949-9F0E-7CC6C3B8B9C2}" type="presParOf" srcId="{85782C3C-D8A8-FB46-8A69-CD32E4586B81}" destId="{A828A52A-097F-7746-AAD4-6C0F797D060C}" srcOrd="0" destOrd="0" presId="urn:microsoft.com/office/officeart/2005/8/layout/process4"/>
    <dgm:cxn modelId="{86E5629A-D4FC-2C4D-B8F0-9E9F42B22BAB}" type="presParOf" srcId="{C7ED3FE8-3E8F-E743-92FD-70A77510014C}" destId="{49C0A8A9-5739-9446-AF30-9A6BA6CD2A2B}" srcOrd="1" destOrd="0" presId="urn:microsoft.com/office/officeart/2005/8/layout/process4"/>
    <dgm:cxn modelId="{B2C55A0A-BE65-2945-9299-C8CA7D0D7778}" type="presParOf" srcId="{C7ED3FE8-3E8F-E743-92FD-70A77510014C}" destId="{1436B523-0D39-D54B-99D2-E54C1C7F3898}" srcOrd="2" destOrd="0" presId="urn:microsoft.com/office/officeart/2005/8/layout/process4"/>
    <dgm:cxn modelId="{8FF72231-B419-C948-AD61-AE438399023F}" type="presParOf" srcId="{1436B523-0D39-D54B-99D2-E54C1C7F3898}" destId="{D6C34407-2D64-1D4E-8FFF-83D0DB8AB20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CB2F4-470B-7E44-9F58-1F47264A2113}">
      <dsp:nvSpPr>
        <dsp:cNvPr id="0" name=""/>
        <dsp:cNvSpPr/>
      </dsp:nvSpPr>
      <dsp:spPr>
        <a:xfrm>
          <a:off x="0" y="1969697"/>
          <a:ext cx="7886700" cy="1292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Questions: </a:t>
          </a:r>
        </a:p>
      </dsp:txBody>
      <dsp:txXfrm>
        <a:off x="0" y="1969697"/>
        <a:ext cx="7886700" cy="697860"/>
      </dsp:txXfrm>
    </dsp:sp>
    <dsp:sp modelId="{88663EAE-3E21-BA48-B298-633D900FFC2E}">
      <dsp:nvSpPr>
        <dsp:cNvPr id="0" name=""/>
        <dsp:cNvSpPr/>
      </dsp:nvSpPr>
      <dsp:spPr>
        <a:xfrm>
          <a:off x="3850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What’s a </a:t>
          </a:r>
          <a:r>
            <a:rPr lang="en-US" sz="1900" i="1" kern="1200"/>
            <a:t>kid</a:t>
          </a:r>
          <a:r>
            <a:rPr lang="en-US" sz="1900" kern="1200"/>
            <a:t> struct? </a:t>
          </a:r>
        </a:p>
      </dsp:txBody>
      <dsp:txXfrm>
        <a:off x="3850" y="2641711"/>
        <a:ext cx="2626332" cy="594474"/>
      </dsp:txXfrm>
    </dsp:sp>
    <dsp:sp modelId="{46CBB625-B0DE-2345-9048-42BE880FDD03}">
      <dsp:nvSpPr>
        <dsp:cNvPr id="0" name=""/>
        <dsp:cNvSpPr/>
      </dsp:nvSpPr>
      <dsp:spPr>
        <a:xfrm>
          <a:off x="2630183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operations are available? </a:t>
          </a:r>
        </a:p>
      </dsp:txBody>
      <dsp:txXfrm>
        <a:off x="2630183" y="2641711"/>
        <a:ext cx="2626332" cy="594474"/>
      </dsp:txXfrm>
    </dsp:sp>
    <dsp:sp modelId="{B35DA09F-A5C5-874A-8036-DB414DF24062}">
      <dsp:nvSpPr>
        <dsp:cNvPr id="0" name=""/>
        <dsp:cNvSpPr/>
      </dsp:nvSpPr>
      <dsp:spPr>
        <a:xfrm>
          <a:off x="5256516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Any auto shells? </a:t>
          </a:r>
        </a:p>
      </dsp:txBody>
      <dsp:txXfrm>
        <a:off x="5256516" y="2641711"/>
        <a:ext cx="2626332" cy="594474"/>
      </dsp:txXfrm>
    </dsp:sp>
    <dsp:sp modelId="{F954066C-B529-9F4A-96CB-ED04772937C7}">
      <dsp:nvSpPr>
        <dsp:cNvPr id="0" name=""/>
        <dsp:cNvSpPr/>
      </dsp:nvSpPr>
      <dsp:spPr>
        <a:xfrm rot="10800000">
          <a:off x="0" y="1471"/>
          <a:ext cx="7886700" cy="19876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fake_chunks – happy</a:t>
          </a:r>
        </a:p>
      </dsp:txBody>
      <dsp:txXfrm rot="10800000">
        <a:off x="0" y="1471"/>
        <a:ext cx="7886700" cy="1291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14D4-A966-42B8-BD07-B1A9EEF62EFC}">
      <dsp:nvSpPr>
        <dsp:cNvPr id="0" name=""/>
        <dsp:cNvSpPr/>
      </dsp:nvSpPr>
      <dsp:spPr>
        <a:xfrm>
          <a:off x="266832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1ADC4-1D6B-4507-8C29-2B977F463AE8}">
      <dsp:nvSpPr>
        <dsp:cNvPr id="0" name=""/>
        <dsp:cNvSpPr/>
      </dsp:nvSpPr>
      <dsp:spPr>
        <a:xfrm>
          <a:off x="442560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1C12-857F-4518-BE7D-BE6B905806F6}">
      <dsp:nvSpPr>
        <dsp:cNvPr id="0" name=""/>
        <dsp:cNvSpPr/>
      </dsp:nvSpPr>
      <dsp:spPr>
        <a:xfrm>
          <a:off x="3239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after free vulnerability </a:t>
          </a:r>
        </a:p>
      </dsp:txBody>
      <dsp:txXfrm>
        <a:off x="3239" y="1902103"/>
        <a:ext cx="1351757" cy="540703"/>
      </dsp:txXfrm>
    </dsp:sp>
    <dsp:sp modelId="{10FB841F-7A6F-4722-9CBC-0ED365E3CD8D}">
      <dsp:nvSpPr>
        <dsp:cNvPr id="0" name=""/>
        <dsp:cNvSpPr/>
      </dsp:nvSpPr>
      <dsp:spPr>
        <a:xfrm>
          <a:off x="1855147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3179-B96F-4760-BD59-576D97CC6080}">
      <dsp:nvSpPr>
        <dsp:cNvPr id="0" name=""/>
        <dsp:cNvSpPr/>
      </dsp:nvSpPr>
      <dsp:spPr>
        <a:xfrm>
          <a:off x="2030876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1593-9EB4-4665-B9CF-362230027F2F}">
      <dsp:nvSpPr>
        <dsp:cNvPr id="0" name=""/>
        <dsp:cNvSpPr/>
      </dsp:nvSpPr>
      <dsp:spPr>
        <a:xfrm>
          <a:off x="1591554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Leak heap address via UAF</a:t>
          </a:r>
        </a:p>
      </dsp:txBody>
      <dsp:txXfrm>
        <a:off x="1591554" y="1902103"/>
        <a:ext cx="1351757" cy="540703"/>
      </dsp:txXfrm>
    </dsp:sp>
    <dsp:sp modelId="{EBE5D6DB-C448-43C4-B0EC-348E5A5A1BBF}">
      <dsp:nvSpPr>
        <dsp:cNvPr id="0" name=""/>
        <dsp:cNvSpPr/>
      </dsp:nvSpPr>
      <dsp:spPr>
        <a:xfrm>
          <a:off x="3531063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1821-7245-4617-859F-7032035ABB72}">
      <dsp:nvSpPr>
        <dsp:cNvPr id="0" name=""/>
        <dsp:cNvSpPr/>
      </dsp:nvSpPr>
      <dsp:spPr>
        <a:xfrm>
          <a:off x="3706792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A6942-F254-4BFB-9A09-0F0FCDEB3985}">
      <dsp:nvSpPr>
        <dsp:cNvPr id="0" name=""/>
        <dsp:cNvSpPr/>
      </dsp:nvSpPr>
      <dsp:spPr>
        <a:xfrm>
          <a:off x="3179870" y="1902103"/>
          <a:ext cx="1526959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 UAF to set Fd pointer to overwrite function pointer </a:t>
          </a:r>
        </a:p>
      </dsp:txBody>
      <dsp:txXfrm>
        <a:off x="3179870" y="1902103"/>
        <a:ext cx="1526959" cy="540703"/>
      </dsp:txXfrm>
    </dsp:sp>
    <dsp:sp modelId="{7ABE487D-462B-4F6C-98C1-FE5BA2F182A6}">
      <dsp:nvSpPr>
        <dsp:cNvPr id="0" name=""/>
        <dsp:cNvSpPr/>
      </dsp:nvSpPr>
      <dsp:spPr>
        <a:xfrm>
          <a:off x="5206979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D0187-00F5-4792-8053-D9ADD775CDC1}">
      <dsp:nvSpPr>
        <dsp:cNvPr id="0" name=""/>
        <dsp:cNvSpPr/>
      </dsp:nvSpPr>
      <dsp:spPr>
        <a:xfrm>
          <a:off x="5382708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DAA7-90E7-42FD-B976-3D98505B1432}">
      <dsp:nvSpPr>
        <dsp:cNvPr id="0" name=""/>
        <dsp:cNvSpPr/>
      </dsp:nvSpPr>
      <dsp:spPr>
        <a:xfrm>
          <a:off x="4943387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Allocate heap chunk with ability to overwrite function pointer</a:t>
          </a:r>
        </a:p>
      </dsp:txBody>
      <dsp:txXfrm>
        <a:off x="4943387" y="1902103"/>
        <a:ext cx="1351757" cy="540703"/>
      </dsp:txXfrm>
    </dsp:sp>
    <dsp:sp modelId="{53317324-C95E-43D8-BB02-FD7E23F3D90E}">
      <dsp:nvSpPr>
        <dsp:cNvPr id="0" name=""/>
        <dsp:cNvSpPr/>
      </dsp:nvSpPr>
      <dsp:spPr>
        <a:xfrm>
          <a:off x="6795295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983B1-8838-4B6A-8F28-28BCA63BDA21}">
      <dsp:nvSpPr>
        <dsp:cNvPr id="0" name=""/>
        <dsp:cNvSpPr/>
      </dsp:nvSpPr>
      <dsp:spPr>
        <a:xfrm>
          <a:off x="6971023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BF5C-56C1-4283-894B-1D5C8023A5E7}">
      <dsp:nvSpPr>
        <dsp:cNvPr id="0" name=""/>
        <dsp:cNvSpPr/>
      </dsp:nvSpPr>
      <dsp:spPr>
        <a:xfrm>
          <a:off x="6531702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Win </a:t>
          </a:r>
          <a:r>
            <a:rPr lang="en-US" sz="1100" kern="1200">
              <a:sym typeface="Wingdings" panose="05000000000000000000" pitchFamily="2" charset="2"/>
            </a:rPr>
            <a:t></a:t>
          </a:r>
          <a:r>
            <a:rPr lang="en-US" sz="1100" kern="1200"/>
            <a:t> </a:t>
          </a:r>
        </a:p>
      </dsp:txBody>
      <dsp:txXfrm>
        <a:off x="6531702" y="1902103"/>
        <a:ext cx="1351757" cy="5407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B84A3-3DB7-4293-8781-7DF2F50EC50B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A4765-5D09-4A12-90E2-96DDF157AF0E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0D7FB-1F04-4195-8D47-5AE3DC18034D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Number (age) – Works!</a:t>
          </a:r>
        </a:p>
      </dsp:txBody>
      <dsp:txXfrm>
        <a:off x="517724" y="2531752"/>
        <a:ext cx="3150000" cy="720000"/>
      </dsp:txXfrm>
    </dsp:sp>
    <dsp:sp modelId="{1AD4B315-503B-4CEC-B330-322642558465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8C2AB-584B-4F88-B533-A5634E8C3447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D8E18-EF39-4DD3-A262-8851446E7E7C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String (name) – Need to pack (p64) because of </a:t>
          </a:r>
          <a:r>
            <a:rPr lang="en-US" sz="1800" i="1" kern="1200" dirty="0"/>
            <a:t>endianness</a:t>
          </a:r>
        </a:p>
      </dsp:txBody>
      <dsp:txXfrm>
        <a:off x="4218975" y="2531752"/>
        <a:ext cx="315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14D4-A966-42B8-BD07-B1A9EEF62EFC}">
      <dsp:nvSpPr>
        <dsp:cNvPr id="0" name=""/>
        <dsp:cNvSpPr/>
      </dsp:nvSpPr>
      <dsp:spPr>
        <a:xfrm>
          <a:off x="270427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1ADC4-1D6B-4507-8C29-2B977F463AE8}">
      <dsp:nvSpPr>
        <dsp:cNvPr id="0" name=""/>
        <dsp:cNvSpPr/>
      </dsp:nvSpPr>
      <dsp:spPr>
        <a:xfrm>
          <a:off x="45026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1C12-857F-4518-BE7D-BE6B905806F6}">
      <dsp:nvSpPr>
        <dsp:cNvPr id="0" name=""/>
        <dsp:cNvSpPr/>
      </dsp:nvSpPr>
      <dsp:spPr>
        <a:xfrm>
          <a:off x="664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after free vulnerability </a:t>
          </a:r>
        </a:p>
      </dsp:txBody>
      <dsp:txXfrm>
        <a:off x="664" y="1908431"/>
        <a:ext cx="1383398" cy="553359"/>
      </dsp:txXfrm>
    </dsp:sp>
    <dsp:sp modelId="{10FB841F-7A6F-4722-9CBC-0ED365E3CD8D}">
      <dsp:nvSpPr>
        <dsp:cNvPr id="0" name=""/>
        <dsp:cNvSpPr/>
      </dsp:nvSpPr>
      <dsp:spPr>
        <a:xfrm>
          <a:off x="1895920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3179-B96F-4760-BD59-576D97CC6080}">
      <dsp:nvSpPr>
        <dsp:cNvPr id="0" name=""/>
        <dsp:cNvSpPr/>
      </dsp:nvSpPr>
      <dsp:spPr>
        <a:xfrm>
          <a:off x="2075762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1593-9EB4-4665-B9CF-362230027F2F}">
      <dsp:nvSpPr>
        <dsp:cNvPr id="0" name=""/>
        <dsp:cNvSpPr/>
      </dsp:nvSpPr>
      <dsp:spPr>
        <a:xfrm>
          <a:off x="162615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Leak heap address via UAF</a:t>
          </a:r>
        </a:p>
      </dsp:txBody>
      <dsp:txXfrm>
        <a:off x="1626157" y="1908431"/>
        <a:ext cx="1383398" cy="553359"/>
      </dsp:txXfrm>
    </dsp:sp>
    <dsp:sp modelId="{EBE5D6DB-C448-43C4-B0EC-348E5A5A1BBF}">
      <dsp:nvSpPr>
        <dsp:cNvPr id="0" name=""/>
        <dsp:cNvSpPr/>
      </dsp:nvSpPr>
      <dsp:spPr>
        <a:xfrm>
          <a:off x="3521413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1821-7245-4617-859F-7032035ABB72}">
      <dsp:nvSpPr>
        <dsp:cNvPr id="0" name=""/>
        <dsp:cNvSpPr/>
      </dsp:nvSpPr>
      <dsp:spPr>
        <a:xfrm>
          <a:off x="3701255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A6942-F254-4BFB-9A09-0F0FCDEB3985}">
      <dsp:nvSpPr>
        <dsp:cNvPr id="0" name=""/>
        <dsp:cNvSpPr/>
      </dsp:nvSpPr>
      <dsp:spPr>
        <a:xfrm>
          <a:off x="3251650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 UAF to set Fd pointer to write function pointer </a:t>
          </a:r>
        </a:p>
      </dsp:txBody>
      <dsp:txXfrm>
        <a:off x="3251650" y="1908431"/>
        <a:ext cx="1383398" cy="553359"/>
      </dsp:txXfrm>
    </dsp:sp>
    <dsp:sp modelId="{7ABE487D-462B-4F6C-98C1-FE5BA2F182A6}">
      <dsp:nvSpPr>
        <dsp:cNvPr id="0" name=""/>
        <dsp:cNvSpPr/>
      </dsp:nvSpPr>
      <dsp:spPr>
        <a:xfrm>
          <a:off x="5146906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D0187-00F5-4792-8053-D9ADD775CDC1}">
      <dsp:nvSpPr>
        <dsp:cNvPr id="0" name=""/>
        <dsp:cNvSpPr/>
      </dsp:nvSpPr>
      <dsp:spPr>
        <a:xfrm>
          <a:off x="532674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DAA7-90E7-42FD-B976-3D98505B1432}">
      <dsp:nvSpPr>
        <dsp:cNvPr id="0" name=""/>
        <dsp:cNvSpPr/>
      </dsp:nvSpPr>
      <dsp:spPr>
        <a:xfrm>
          <a:off x="4877143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Allocate heap chunk with ability to overwrite function pointer</a:t>
          </a:r>
        </a:p>
      </dsp:txBody>
      <dsp:txXfrm>
        <a:off x="4877143" y="1908431"/>
        <a:ext cx="1383398" cy="553359"/>
      </dsp:txXfrm>
    </dsp:sp>
    <dsp:sp modelId="{53317324-C95E-43D8-BB02-FD7E23F3D90E}">
      <dsp:nvSpPr>
        <dsp:cNvPr id="0" name=""/>
        <dsp:cNvSpPr/>
      </dsp:nvSpPr>
      <dsp:spPr>
        <a:xfrm>
          <a:off x="6772399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983B1-8838-4B6A-8F28-28BCA63BDA21}">
      <dsp:nvSpPr>
        <dsp:cNvPr id="0" name=""/>
        <dsp:cNvSpPr/>
      </dsp:nvSpPr>
      <dsp:spPr>
        <a:xfrm>
          <a:off x="6952241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BF5C-56C1-4283-894B-1D5C8023A5E7}">
      <dsp:nvSpPr>
        <dsp:cNvPr id="0" name=""/>
        <dsp:cNvSpPr/>
      </dsp:nvSpPr>
      <dsp:spPr>
        <a:xfrm>
          <a:off x="650263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Win </a:t>
          </a:r>
          <a:r>
            <a:rPr lang="en-US" sz="1100" kern="1200">
              <a:sym typeface="Wingdings" panose="05000000000000000000" pitchFamily="2" charset="2"/>
            </a:rPr>
            <a:t></a:t>
          </a:r>
          <a:r>
            <a:rPr lang="en-US" sz="1100" kern="1200"/>
            <a:t> </a:t>
          </a:r>
        </a:p>
      </dsp:txBody>
      <dsp:txXfrm>
        <a:off x="6502637" y="1908431"/>
        <a:ext cx="1383398" cy="5533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AF940-71E5-4547-8B38-1AE1D26D9A26}">
      <dsp:nvSpPr>
        <dsp:cNvPr id="0" name=""/>
        <dsp:cNvSpPr/>
      </dsp:nvSpPr>
      <dsp:spPr>
        <a:xfrm>
          <a:off x="0" y="2206118"/>
          <a:ext cx="4629150" cy="1447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Call this function via </a:t>
          </a:r>
          <a:r>
            <a:rPr lang="en-US" sz="2400" i="1" kern="1200"/>
            <a:t>viewing</a:t>
          </a:r>
          <a:r>
            <a:rPr lang="en-US" sz="2400" kern="1200"/>
            <a:t> a kid </a:t>
          </a:r>
        </a:p>
      </dsp:txBody>
      <dsp:txXfrm>
        <a:off x="0" y="2206118"/>
        <a:ext cx="4629150" cy="781624"/>
      </dsp:txXfrm>
    </dsp:sp>
    <dsp:sp modelId="{A828A52A-097F-7746-AAD4-6C0F797D060C}">
      <dsp:nvSpPr>
        <dsp:cNvPr id="0" name=""/>
        <dsp:cNvSpPr/>
      </dsp:nvSpPr>
      <dsp:spPr>
        <a:xfrm>
          <a:off x="0" y="2958793"/>
          <a:ext cx="4629150" cy="66582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Proper index! </a:t>
          </a:r>
        </a:p>
      </dsp:txBody>
      <dsp:txXfrm>
        <a:off x="0" y="2958793"/>
        <a:ext cx="4629150" cy="665828"/>
      </dsp:txXfrm>
    </dsp:sp>
    <dsp:sp modelId="{D6C34407-2D64-1D4E-8FFF-83D0DB8AB207}">
      <dsp:nvSpPr>
        <dsp:cNvPr id="0" name=""/>
        <dsp:cNvSpPr/>
      </dsp:nvSpPr>
      <dsp:spPr>
        <a:xfrm rot="10800000">
          <a:off x="0" y="1648"/>
          <a:ext cx="4629150" cy="222618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func_ptr is overwritten from a call to </a:t>
          </a:r>
          <a:r>
            <a:rPr lang="en-US" sz="2400" i="1" kern="1200"/>
            <a:t>print_info</a:t>
          </a:r>
          <a:r>
            <a:rPr lang="en-US" sz="2400" kern="1200"/>
            <a:t> for a </a:t>
          </a:r>
          <a:r>
            <a:rPr lang="en-US" sz="2400" i="1" kern="1200"/>
            <a:t>kid</a:t>
          </a:r>
          <a:r>
            <a:rPr lang="en-US" sz="2400" kern="1200"/>
            <a:t>. </a:t>
          </a:r>
        </a:p>
      </dsp:txBody>
      <dsp:txXfrm rot="10800000">
        <a:off x="0" y="1648"/>
        <a:ext cx="4629150" cy="1446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1/31/21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Exploitation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7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TCache Singly Linked Lists have </a:t>
            </a:r>
            <a:r>
              <a:rPr lang="en-US" b="1" dirty="0"/>
              <a:t>NO </a:t>
            </a:r>
            <a:r>
              <a:rPr lang="en-US" dirty="0"/>
              <a:t>sanity checks:</a:t>
            </a:r>
          </a:p>
          <a:p>
            <a:pPr lvl="1"/>
            <a:r>
              <a:rPr lang="en-US" dirty="0"/>
              <a:t>Fixed in 2.32 (more later)</a:t>
            </a:r>
          </a:p>
          <a:p>
            <a:pPr lvl="1"/>
            <a:r>
              <a:rPr lang="en-US" dirty="0"/>
              <a:t>Really this simple!</a:t>
            </a:r>
          </a:p>
          <a:p>
            <a:r>
              <a:rPr lang="en-US" dirty="0"/>
              <a:t>Simply corrupt </a:t>
            </a:r>
            <a:r>
              <a:rPr lang="en-US" b="1" dirty="0"/>
              <a:t>FD</a:t>
            </a:r>
            <a:r>
              <a:rPr lang="en-US" dirty="0"/>
              <a:t> pointer with the location you want!</a:t>
            </a:r>
          </a:p>
          <a:p>
            <a:r>
              <a:rPr lang="en-US" dirty="0"/>
              <a:t>Then, after enough allocations, the chunk will be returned!</a:t>
            </a:r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285" y="52158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3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1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621" y="1182114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2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3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3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326415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 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WHEREEVER we want!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With TCache, we can set to GOT entries, EIP on stack, malloc hooks or ANYWHERE else!</a:t>
            </a:r>
            <a:endParaRPr lang="en-US" dirty="0"/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324134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61E4-FEFF-4340-B6D2-EAE0E1C4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Vulnerability that allows editing of </a:t>
            </a:r>
            <a:r>
              <a:rPr lang="en-US" b="1" dirty="0"/>
              <a:t>Fd</a:t>
            </a:r>
            <a:r>
              <a:rPr lang="en-US" dirty="0"/>
              <a:t> Pointer:</a:t>
            </a:r>
          </a:p>
          <a:p>
            <a:pPr lvl="1"/>
            <a:r>
              <a:rPr lang="en-US" dirty="0"/>
              <a:t>UAF, double free, buffer overflow</a:t>
            </a:r>
          </a:p>
          <a:p>
            <a:r>
              <a:rPr lang="en-US" dirty="0"/>
              <a:t>Overwrite Fd Pointer of TCache Chunk:</a:t>
            </a:r>
          </a:p>
          <a:p>
            <a:pPr lvl="1"/>
            <a:r>
              <a:rPr lang="en-US" dirty="0"/>
              <a:t>Set to position that is </a:t>
            </a:r>
            <a:r>
              <a:rPr lang="en-US" i="1" dirty="0"/>
              <a:t>advantageous</a:t>
            </a:r>
            <a:r>
              <a:rPr lang="en-US" dirty="0"/>
              <a:t> to attacking (GOT, function pointer, pointer for arbitrary write, etc.) </a:t>
            </a:r>
          </a:p>
          <a:p>
            <a:pPr lvl="1"/>
            <a:r>
              <a:rPr lang="en-US" dirty="0"/>
              <a:t>May require leak</a:t>
            </a:r>
          </a:p>
          <a:p>
            <a:r>
              <a:rPr lang="en-US" dirty="0"/>
              <a:t>Allocate chunks UNTIL your fake chunk is allocated:</a:t>
            </a:r>
          </a:p>
          <a:p>
            <a:pPr lvl="1"/>
            <a:r>
              <a:rPr lang="en-US" dirty="0"/>
              <a:t>Control locations you would not normally be able to!</a:t>
            </a:r>
          </a:p>
        </p:txBody>
      </p:sp>
      <p:pic>
        <p:nvPicPr>
          <p:cNvPr id="4" name="Picture 3" descr="TCache Chunk">
            <a:extLst>
              <a:ext uri="{FF2B5EF4-FFF2-40B4-BE49-F238E27FC236}">
                <a16:creationId xmlns:a16="http://schemas.microsoft.com/office/drawing/2014/main" id="{06FAECD1-F6A6-3B4D-B201-C327BE45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87" y="365358"/>
            <a:ext cx="1857563" cy="1742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D9513A-9FBE-C04F-AF9D-7EC5434CD9AE}"/>
              </a:ext>
            </a:extLst>
          </p:cNvPr>
          <p:cNvCxnSpPr/>
          <p:nvPr/>
        </p:nvCxnSpPr>
        <p:spPr>
          <a:xfrm>
            <a:off x="7854150" y="1545155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46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b="1" dirty="0"/>
              <a:t>fd</a:t>
            </a:r>
            <a:r>
              <a:rPr lang="en-US" dirty="0"/>
              <a:t> pointer of </a:t>
            </a:r>
            <a:r>
              <a:rPr lang="en-US" i="1" dirty="0" err="1"/>
              <a:t>Tcache</a:t>
            </a:r>
            <a:r>
              <a:rPr lang="en-US" dirty="0"/>
              <a:t> or</a:t>
            </a:r>
            <a:r>
              <a:rPr lang="en-US" i="1" dirty="0"/>
              <a:t> </a:t>
            </a:r>
            <a:r>
              <a:rPr lang="en-US" i="1" dirty="0" err="1"/>
              <a:t>Fastbin</a:t>
            </a:r>
            <a:r>
              <a:rPr lang="en-US" i="1" dirty="0"/>
              <a:t> </a:t>
            </a:r>
            <a:r>
              <a:rPr lang="en-US" dirty="0"/>
              <a:t>free chunk</a:t>
            </a:r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</a:t>
            </a:r>
            <a:r>
              <a:rPr lang="en-US" b="1" dirty="0"/>
              <a:t>Malloc</a:t>
            </a:r>
            <a:r>
              <a:rPr lang="en-US" dirty="0"/>
              <a:t> to give the chunk to the user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7889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A9AB-E555-6843-BAC8-5E927107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E05F-4870-CD4C-A810-49BE2170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Mitigations in 2.32+ make this </a:t>
            </a:r>
            <a:r>
              <a:rPr lang="en-US" b="1" dirty="0"/>
              <a:t>significantly</a:t>
            </a:r>
            <a:r>
              <a:rPr lang="en-US" dirty="0"/>
              <a:t> harder to do</a:t>
            </a:r>
          </a:p>
          <a:p>
            <a:r>
              <a:rPr lang="en-US" dirty="0"/>
              <a:t>Requires some good control over allocation sizes and the amount of allocations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D826-1F66-3D45-9ECC-C41A21F0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1" y="273847"/>
            <a:ext cx="924893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Leaks – Know Thy Data Structures (TCache)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F844-826E-8442-81B7-F1312595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67964" cy="3263504"/>
          </a:xfrm>
        </p:spPr>
        <p:txBody>
          <a:bodyPr/>
          <a:lstStyle/>
          <a:p>
            <a:r>
              <a:rPr lang="en-US" dirty="0"/>
              <a:t>fd (</a:t>
            </a:r>
            <a:r>
              <a:rPr lang="en-US" b="1" dirty="0"/>
              <a:t>when not last item</a:t>
            </a:r>
            <a:r>
              <a:rPr lang="en-US" dirty="0"/>
              <a:t>) holds a pointer to next chunk (</a:t>
            </a:r>
            <a:r>
              <a:rPr lang="en-US" i="1" dirty="0"/>
              <a:t>heap!)</a:t>
            </a:r>
          </a:p>
          <a:p>
            <a:r>
              <a:rPr lang="en-US" i="1" dirty="0"/>
              <a:t>key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Double free protection added in 2.29</a:t>
            </a:r>
          </a:p>
          <a:p>
            <a:pPr lvl="1"/>
            <a:r>
              <a:rPr lang="en-US" dirty="0"/>
              <a:t>A pointer to the TCache itself (</a:t>
            </a:r>
            <a:r>
              <a:rPr lang="en-US" i="1" dirty="0"/>
              <a:t>heap</a:t>
            </a:r>
            <a:r>
              <a:rPr lang="en-US" dirty="0"/>
              <a:t>) </a:t>
            </a:r>
          </a:p>
          <a:p>
            <a:r>
              <a:rPr lang="en-US" dirty="0"/>
              <a:t>A use-after-free read on </a:t>
            </a:r>
            <a:r>
              <a:rPr lang="en-US" i="1" dirty="0"/>
              <a:t>fd </a:t>
            </a:r>
            <a:r>
              <a:rPr lang="en-US" dirty="0"/>
              <a:t>or </a:t>
            </a:r>
            <a:r>
              <a:rPr lang="en-US" i="1" dirty="0"/>
              <a:t>key </a:t>
            </a:r>
            <a:r>
              <a:rPr lang="en-US" dirty="0"/>
              <a:t>can be used for a </a:t>
            </a:r>
            <a:r>
              <a:rPr lang="en-US" i="1" dirty="0"/>
              <a:t>heap</a:t>
            </a:r>
            <a:r>
              <a:rPr lang="en-US" dirty="0"/>
              <a:t> leak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771C7E-A772-0945-8DB2-4A5B47D2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809" y="1364325"/>
            <a:ext cx="2229077" cy="20908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6EB97-4671-F64B-A7E4-E9DD49C6F2EA}"/>
              </a:ext>
            </a:extLst>
          </p:cNvPr>
          <p:cNvCxnSpPr/>
          <p:nvPr/>
        </p:nvCxnSpPr>
        <p:spPr>
          <a:xfrm>
            <a:off x="7594434" y="3302493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C30C64-AE03-7246-B5BC-35BCB4BEE5FA}"/>
              </a:ext>
            </a:extLst>
          </p:cNvPr>
          <p:cNvCxnSpPr/>
          <p:nvPr/>
        </p:nvCxnSpPr>
        <p:spPr>
          <a:xfrm>
            <a:off x="7594434" y="2780190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9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Overwrites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Chunk to Anywhere</a:t>
            </a:r>
          </a:p>
        </p:txBody>
      </p:sp>
    </p:spTree>
    <p:extLst>
      <p:ext uri="{BB962C8B-B14F-4D97-AF65-F5344CB8AC3E}">
        <p14:creationId xmlns:p14="http://schemas.microsoft.com/office/powerpoint/2010/main" val="12322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4B7B-C379-B044-9A85-217206E1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to the Trade -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0B5B-EF33-9648-8898-356CAB84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7725237" cy="244769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Count: </a:t>
            </a:r>
            <a:r>
              <a:rPr lang="en-US" dirty="0"/>
              <a:t>TCache Bins have an array keeping track of how many items are in a bin</a:t>
            </a:r>
          </a:p>
          <a:p>
            <a:r>
              <a:rPr lang="en-US" dirty="0"/>
              <a:t>However, this DOES NOT work properly prior to 2.30</a:t>
            </a:r>
          </a:p>
          <a:p>
            <a:pPr lvl="1"/>
            <a:r>
              <a:rPr lang="en-US" dirty="0"/>
              <a:t>Checks if entry has an </a:t>
            </a:r>
            <a:r>
              <a:rPr lang="en-US" b="1" dirty="0"/>
              <a:t>fd</a:t>
            </a:r>
            <a:r>
              <a:rPr lang="en-US" dirty="0"/>
              <a:t> pointer, not if the </a:t>
            </a:r>
            <a:r>
              <a:rPr lang="en-US" i="1" dirty="0"/>
              <a:t>counts</a:t>
            </a:r>
            <a:r>
              <a:rPr lang="en-US" dirty="0"/>
              <a:t> of a bin is 0. </a:t>
            </a:r>
          </a:p>
          <a:p>
            <a:r>
              <a:rPr lang="en-US" dirty="0"/>
              <a:t>So, prior to 2.30, the </a:t>
            </a:r>
            <a:r>
              <a:rPr lang="en-US" i="1" dirty="0"/>
              <a:t>counts</a:t>
            </a:r>
            <a:r>
              <a:rPr lang="en-US" dirty="0"/>
              <a:t> part of TCache can essentially be ignored!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6CEA12-A2A3-7741-8540-6346DBFC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35" y="3496190"/>
            <a:ext cx="5128457" cy="15546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741CB7-15AE-FD40-9690-9789F34C5FF3}"/>
              </a:ext>
            </a:extLst>
          </p:cNvPr>
          <p:cNvCxnSpPr/>
          <p:nvPr/>
        </p:nvCxnSpPr>
        <p:spPr>
          <a:xfrm flipH="1">
            <a:off x="4494840" y="4273535"/>
            <a:ext cx="23170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C929AB-97D1-9647-B374-D00FB37BABD1}"/>
              </a:ext>
            </a:extLst>
          </p:cNvPr>
          <p:cNvSpPr txBox="1"/>
          <p:nvPr/>
        </p:nvSpPr>
        <p:spPr>
          <a:xfrm>
            <a:off x="6066248" y="3609539"/>
            <a:ext cx="2574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be</a:t>
            </a:r>
            <a:br>
              <a:rPr lang="en-US" dirty="0"/>
            </a:br>
            <a:r>
              <a:rPr lang="en-US" i="1" dirty="0" err="1"/>
              <a:t>tcache</a:t>
            </a:r>
            <a:r>
              <a:rPr lang="en-US" i="1" dirty="0"/>
              <a:t>-&gt;counts [</a:t>
            </a:r>
            <a:r>
              <a:rPr lang="en-US" i="1" dirty="0" err="1"/>
              <a:t>tc_idx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92F8-C0D3-1D4E-AFA2-374BCB48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Go Review the Binary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D70F6F-6137-4D08-8483-DE206BBC3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915615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42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D13E-3782-2C41-817B-27D88903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Demo – TCache Fd Overwrite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39D7F-1264-4F49-BC90-2FCC16FC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57558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967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BFF4-81ED-0640-9D75-FA6920CF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After Free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52F5-FD60-A94A-999A-D3F9B25F4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Kid can be freed </a:t>
            </a:r>
            <a:r>
              <a:rPr lang="en-US" b="1" dirty="0"/>
              <a:t>AND</a:t>
            </a:r>
            <a:r>
              <a:rPr lang="en-US" dirty="0"/>
              <a:t> accessed: </a:t>
            </a:r>
          </a:p>
          <a:p>
            <a:pPr lvl="1"/>
            <a:r>
              <a:rPr lang="en-US" dirty="0"/>
              <a:t>Creates a UAF </a:t>
            </a:r>
            <a:r>
              <a:rPr lang="en-US" i="1" dirty="0"/>
              <a:t>read</a:t>
            </a:r>
            <a:r>
              <a:rPr lang="en-US" dirty="0"/>
              <a:t> (print kid) and </a:t>
            </a:r>
            <a:r>
              <a:rPr lang="en-US" i="1" dirty="0"/>
              <a:t>write</a:t>
            </a:r>
            <a:r>
              <a:rPr lang="en-US" dirty="0"/>
              <a:t> (edit kid) </a:t>
            </a:r>
          </a:p>
          <a:p>
            <a:r>
              <a:rPr lang="en-US" dirty="0"/>
              <a:t>Trigger: </a:t>
            </a:r>
          </a:p>
          <a:p>
            <a:pPr lvl="1"/>
            <a:r>
              <a:rPr lang="en-US" dirty="0"/>
              <a:t>Allocate kid </a:t>
            </a:r>
          </a:p>
          <a:p>
            <a:pPr lvl="1"/>
            <a:r>
              <a:rPr lang="en-US" dirty="0"/>
              <a:t>Free kid</a:t>
            </a:r>
          </a:p>
          <a:p>
            <a:pPr lvl="1"/>
            <a:r>
              <a:rPr lang="en-US" dirty="0"/>
              <a:t>Print/edit (UAF!)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91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2CA2-5D91-7346-BCE8-B02C2ECA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589255"/>
          </a:xfrm>
        </p:spPr>
        <p:txBody>
          <a:bodyPr anchor="b">
            <a:normAutofit/>
          </a:bodyPr>
          <a:lstStyle/>
          <a:p>
            <a:r>
              <a:rPr lang="en-US" dirty="0"/>
              <a:t>Leak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EB3075-219F-1E45-98A7-F9C8D008C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148" y="740572"/>
            <a:ext cx="3947636" cy="365521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6FB5-3E08-124A-9269-82145EB41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932155"/>
            <a:ext cx="4288389" cy="40837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Kid struct: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long age (first entry)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/>
              <a:t>fd pointer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char* name (second entry)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/>
              <a:t>key (double free protection)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age (once freed) to leak 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name to also leak heap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80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3E9-D24A-614E-9BAA-07880F1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Chunk Overwrite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9C9A98-D3E4-6243-8041-1D4908FE5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62" y="1268019"/>
            <a:ext cx="3059798" cy="377678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342F-789E-074E-9E98-B0E85808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Set </a:t>
            </a:r>
            <a:r>
              <a:rPr lang="en-US" i="1" dirty="0"/>
              <a:t>fd</a:t>
            </a:r>
            <a:r>
              <a:rPr lang="en-US" dirty="0"/>
              <a:t> to point over the top of a function pointer: </a:t>
            </a:r>
          </a:p>
          <a:p>
            <a:pPr lvl="1"/>
            <a:r>
              <a:rPr lang="en-US" dirty="0"/>
              <a:t>TCache </a:t>
            </a:r>
            <a:r>
              <a:rPr lang="en-US" i="1" dirty="0" err="1"/>
              <a:t>Fds</a:t>
            </a:r>
            <a:r>
              <a:rPr lang="en-US" dirty="0"/>
              <a:t> point to the chunks </a:t>
            </a:r>
            <a:r>
              <a:rPr lang="en-US" i="1" dirty="0"/>
              <a:t>mem</a:t>
            </a:r>
            <a:r>
              <a:rPr lang="en-US" dirty="0"/>
              <a:t> instead of </a:t>
            </a:r>
            <a:r>
              <a:rPr lang="en-US" i="1" dirty="0"/>
              <a:t>chunk (</a:t>
            </a:r>
            <a:r>
              <a:rPr lang="en-US" i="1" dirty="0" err="1"/>
              <a:t>fastbin</a:t>
            </a:r>
            <a:r>
              <a:rPr lang="en-US" i="1" dirty="0"/>
              <a:t>)</a:t>
            </a:r>
          </a:p>
          <a:p>
            <a:r>
              <a:rPr lang="en-US" dirty="0"/>
              <a:t>When we get this chunk back, we can write OVER the </a:t>
            </a:r>
            <a:r>
              <a:rPr lang="en-US" i="1" dirty="0" err="1"/>
              <a:t>func_ptr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79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Tcache</a:t>
            </a:r>
            <a:r>
              <a:rPr lang="en-US" dirty="0"/>
              <a:t> 0x30 Bin (Same Pictures)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Fd Pointer to overlap with </a:t>
            </a:r>
            <a:r>
              <a:rPr lang="en-US" i="1" dirty="0" err="1"/>
              <a:t>func_ptr</a:t>
            </a:r>
            <a:endParaRPr lang="en-US" dirty="0"/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005" y="100926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652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Allocate Prior to Corruption (Again)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2904583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103376"/>
            <a:ext cx="412090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OVER the top of a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dirty="0"/>
              <a:t>of </a:t>
            </a:r>
            <a:r>
              <a:rPr lang="en-US" i="1" dirty="0"/>
              <a:t>kid </a:t>
            </a:r>
            <a:r>
              <a:rPr lang="en-US" dirty="0"/>
              <a:t>in index 1.</a:t>
            </a:r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1676743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3E9-D24A-614E-9BAA-07880F1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Overlapping!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342F-789E-074E-9E98-B0E85808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With the chunks overlapping, use the </a:t>
            </a:r>
            <a:r>
              <a:rPr lang="en-US" i="1" dirty="0"/>
              <a:t>age</a:t>
            </a:r>
            <a:r>
              <a:rPr lang="en-US" dirty="0"/>
              <a:t> to edit the </a:t>
            </a:r>
            <a:r>
              <a:rPr lang="en-US" i="1" dirty="0" err="1"/>
              <a:t>func_ptr</a:t>
            </a:r>
            <a:endParaRPr lang="en-US" dirty="0"/>
          </a:p>
          <a:p>
            <a:pPr lvl="1"/>
            <a:r>
              <a:rPr lang="en-US" dirty="0"/>
              <a:t>Different alignments with </a:t>
            </a:r>
            <a:r>
              <a:rPr lang="en-US" i="1" dirty="0"/>
              <a:t>name</a:t>
            </a:r>
            <a:r>
              <a:rPr lang="en-US" dirty="0"/>
              <a:t> work too</a:t>
            </a:r>
          </a:p>
          <a:p>
            <a:r>
              <a:rPr lang="en-US" dirty="0"/>
              <a:t>Set </a:t>
            </a:r>
            <a:r>
              <a:rPr lang="en-US" i="1" dirty="0" err="1"/>
              <a:t>func_ptr</a:t>
            </a:r>
            <a:r>
              <a:rPr lang="en-US" dirty="0"/>
              <a:t> to </a:t>
            </a:r>
            <a:r>
              <a:rPr lang="en-US" i="1" dirty="0"/>
              <a:t>win</a:t>
            </a:r>
            <a:r>
              <a:rPr lang="en-US" dirty="0"/>
              <a:t> function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Edit func_ptr">
            <a:extLst>
              <a:ext uri="{FF2B5EF4-FFF2-40B4-BE49-F238E27FC236}">
                <a16:creationId xmlns:a16="http://schemas.microsoft.com/office/drawing/2014/main" id="{08E7EABF-FAD5-774D-A2B8-EDAB70F67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" y="1077915"/>
            <a:ext cx="2907030" cy="384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9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F1DE9-E958-4D4B-9717-6AA1827E8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58255" cy="3263504"/>
          </a:xfrm>
        </p:spPr>
        <p:txBody>
          <a:bodyPr/>
          <a:lstStyle/>
          <a:p>
            <a:r>
              <a:rPr lang="en-US" dirty="0"/>
              <a:t>Bread &amp; Butter Technique </a:t>
            </a:r>
          </a:p>
          <a:p>
            <a:r>
              <a:rPr lang="en-US" dirty="0"/>
              <a:t>Corrupting singly linked list (</a:t>
            </a:r>
            <a:r>
              <a:rPr lang="en-US" dirty="0" err="1"/>
              <a:t>tcache</a:t>
            </a:r>
            <a:r>
              <a:rPr lang="en-US" dirty="0"/>
              <a:t> and </a:t>
            </a:r>
            <a:r>
              <a:rPr lang="en-US" dirty="0" err="1"/>
              <a:t>fastbins</a:t>
            </a:r>
            <a:r>
              <a:rPr lang="en-US" dirty="0"/>
              <a:t>) </a:t>
            </a:r>
          </a:p>
          <a:p>
            <a:r>
              <a:rPr lang="en-US" dirty="0"/>
              <a:t>Create chunk almost anywhere!</a:t>
            </a:r>
          </a:p>
        </p:txBody>
      </p:sp>
    </p:spTree>
    <p:extLst>
      <p:ext uri="{BB962C8B-B14F-4D97-AF65-F5344CB8AC3E}">
        <p14:creationId xmlns:p14="http://schemas.microsoft.com/office/powerpoint/2010/main" val="2530545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7090-D69D-A546-91AC-F9D6AD8B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Write to Win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B79531-D7ED-4327-A147-80CD4EA48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10972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1074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D13E-3782-2C41-817B-27D88903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39D7F-1264-4F49-BC90-2FCC16FC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0855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225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48B4-E5A7-9F45-BCE1-666A58A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Call the Win Function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3D28062-4FFA-4CAE-9171-033E66DAE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r>
              <a:rPr lang="en-US" dirty="0"/>
              <a:t>Winner winner chicken dinner!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064F69-AD4A-460D-BADE-4D910DD37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91161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400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Just did!</a:t>
            </a:r>
            <a:endParaRPr lang="en-US" dirty="0"/>
          </a:p>
          <a:p>
            <a:r>
              <a:rPr lang="en-US" b="1" dirty="0" err="1"/>
              <a:t>Fastbin</a:t>
            </a:r>
            <a:r>
              <a:rPr lang="en-US" b="1" dirty="0"/>
              <a:t> (Very few Validations) </a:t>
            </a:r>
            <a:r>
              <a:rPr lang="en-US" b="1" dirty="0">
                <a:sym typeface="Wingdings" pitchFamily="2" charset="2"/>
              </a:rPr>
              <a:t> Now!</a:t>
            </a:r>
            <a:endParaRPr lang="en-US" b="1" dirty="0"/>
          </a:p>
          <a:p>
            <a:r>
              <a:rPr lang="en-US" dirty="0"/>
              <a:t>2.32+ (later): </a:t>
            </a:r>
          </a:p>
          <a:p>
            <a:pPr lvl="1"/>
            <a:r>
              <a:rPr lang="en-US" dirty="0"/>
              <a:t>Pointer Mangling (later) </a:t>
            </a:r>
          </a:p>
          <a:p>
            <a:pPr lvl="1"/>
            <a:r>
              <a:rPr lang="en-US" dirty="0"/>
              <a:t>Chunk alignment</a:t>
            </a:r>
          </a:p>
        </p:txBody>
      </p:sp>
    </p:spTree>
    <p:extLst>
      <p:ext uri="{BB962C8B-B14F-4D97-AF65-F5344CB8AC3E}">
        <p14:creationId xmlns:p14="http://schemas.microsoft.com/office/powerpoint/2010/main" val="813829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2A6E-42A6-A14D-9C63-B4CECA2F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Differences (practically)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0FA1A-EBCC-B144-BD5C-8B00E598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check done to see if the chunk size (on the linked list) </a:t>
            </a:r>
            <a:r>
              <a:rPr lang="en-US" i="1" dirty="0"/>
              <a:t>matches</a:t>
            </a:r>
            <a:r>
              <a:rPr lang="en-US" dirty="0"/>
              <a:t> the actual chunk (review code soon) </a:t>
            </a:r>
          </a:p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i="1" dirty="0"/>
              <a:t>Fd</a:t>
            </a:r>
            <a:r>
              <a:rPr lang="en-US" dirty="0"/>
              <a:t> points to </a:t>
            </a:r>
            <a:r>
              <a:rPr lang="en-US" i="1" dirty="0"/>
              <a:t>chunk</a:t>
            </a:r>
            <a:r>
              <a:rPr lang="en-US" dirty="0"/>
              <a:t> instead of </a:t>
            </a:r>
            <a:r>
              <a:rPr lang="en-US" i="1" dirty="0"/>
              <a:t>mem </a:t>
            </a:r>
            <a:r>
              <a:rPr lang="en-US" dirty="0"/>
              <a:t>(</a:t>
            </a:r>
            <a:r>
              <a:rPr lang="en-US" dirty="0" err="1"/>
              <a:t>tcache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0x10 offset difference</a:t>
            </a:r>
          </a:p>
          <a:p>
            <a:r>
              <a:rPr lang="en-US" dirty="0"/>
              <a:t>No </a:t>
            </a:r>
            <a:r>
              <a:rPr lang="en-US" i="1" dirty="0"/>
              <a:t>key</a:t>
            </a:r>
            <a:r>
              <a:rPr lang="en-US" dirty="0"/>
              <a:t> variable for heap leak (double free protection) </a:t>
            </a:r>
          </a:p>
        </p:txBody>
      </p:sp>
    </p:spTree>
    <p:extLst>
      <p:ext uri="{BB962C8B-B14F-4D97-AF65-F5344CB8AC3E}">
        <p14:creationId xmlns:p14="http://schemas.microsoft.com/office/powerpoint/2010/main" val="626777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480060"/>
            <a:ext cx="4449244" cy="401998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Size requested by user</a:t>
            </a:r>
          </a:p>
          <a:p>
            <a:r>
              <a:rPr lang="en-US" dirty="0"/>
              <a:t>Victim: </a:t>
            </a:r>
          </a:p>
          <a:p>
            <a:pPr lvl="1"/>
            <a:r>
              <a:rPr lang="en-US" dirty="0"/>
              <a:t>Chunk being removed from the bin</a:t>
            </a:r>
          </a:p>
          <a:p>
            <a:r>
              <a:rPr lang="en-US" dirty="0" err="1"/>
              <a:t>fastbin_index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the index of the chunk (in fb), given the size</a:t>
            </a:r>
          </a:p>
          <a:p>
            <a:r>
              <a:rPr lang="en-US" dirty="0"/>
              <a:t>Qs: </a:t>
            </a:r>
          </a:p>
          <a:p>
            <a:pPr lvl="1"/>
            <a:r>
              <a:rPr lang="en-US" dirty="0"/>
              <a:t>What is this check validating?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61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 – answer!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268019"/>
            <a:ext cx="4449244" cy="3232026"/>
          </a:xfrm>
        </p:spPr>
        <p:txBody>
          <a:bodyPr>
            <a:normAutofit/>
          </a:bodyPr>
          <a:lstStyle/>
          <a:p>
            <a:r>
              <a:rPr lang="en-US" dirty="0"/>
              <a:t>Validating that the </a:t>
            </a:r>
            <a:r>
              <a:rPr lang="en-US" i="1" dirty="0"/>
              <a:t>size</a:t>
            </a:r>
            <a:r>
              <a:rPr lang="en-US" dirty="0"/>
              <a:t> of the chunk being removed</a:t>
            </a:r>
            <a:r>
              <a:rPr lang="en-US" i="1" dirty="0"/>
              <a:t> matches</a:t>
            </a:r>
            <a:r>
              <a:rPr lang="en-US" dirty="0"/>
              <a:t> the size of the </a:t>
            </a:r>
            <a:r>
              <a:rPr lang="en-US" i="1" dirty="0"/>
              <a:t>bin</a:t>
            </a:r>
          </a:p>
          <a:p>
            <a:r>
              <a:rPr lang="en-US" dirty="0"/>
              <a:t>This means that </a:t>
            </a:r>
            <a:r>
              <a:rPr lang="en-US" dirty="0" err="1"/>
              <a:t>fastbin</a:t>
            </a:r>
            <a:r>
              <a:rPr lang="en-US" dirty="0"/>
              <a:t> chunks must have a </a:t>
            </a:r>
            <a:r>
              <a:rPr lang="en-US" i="1" dirty="0"/>
              <a:t>fake size</a:t>
            </a:r>
            <a:r>
              <a:rPr lang="en-US" dirty="0"/>
              <a:t> in order for the fake fd to be placed there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59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23D6-E822-4046-AD71-79BF4252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3A6E3-3C82-6944-9A25-201B953F4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challenge, just on </a:t>
            </a:r>
            <a:r>
              <a:rPr lang="en-US" dirty="0" err="1"/>
              <a:t>GLibC</a:t>
            </a:r>
            <a:r>
              <a:rPr lang="en-US" dirty="0"/>
              <a:t> 2.23 (</a:t>
            </a:r>
            <a:r>
              <a:rPr lang="en-US" dirty="0" err="1"/>
              <a:t>fastbins</a:t>
            </a:r>
            <a:r>
              <a:rPr lang="en-US" dirty="0"/>
              <a:t> only) </a:t>
            </a:r>
          </a:p>
          <a:p>
            <a:r>
              <a:rPr lang="en-US" dirty="0"/>
              <a:t>Everything is the same, besides the </a:t>
            </a:r>
            <a:r>
              <a:rPr lang="en-US" i="1" dirty="0"/>
              <a:t>size</a:t>
            </a:r>
            <a:r>
              <a:rPr lang="en-US" dirty="0"/>
              <a:t> check:</a:t>
            </a:r>
          </a:p>
          <a:p>
            <a:pPr lvl="1"/>
            <a:r>
              <a:rPr lang="en-US" dirty="0"/>
              <a:t>Add this to the </a:t>
            </a:r>
            <a:r>
              <a:rPr lang="en-US" dirty="0" err="1"/>
              <a:t>fastbin</a:t>
            </a:r>
            <a:r>
              <a:rPr lang="en-US" dirty="0"/>
              <a:t> POC to work with size check</a:t>
            </a:r>
          </a:p>
          <a:p>
            <a:r>
              <a:rPr lang="en-US" dirty="0"/>
              <a:t>Hints: </a:t>
            </a:r>
          </a:p>
          <a:p>
            <a:pPr lvl="1"/>
            <a:r>
              <a:rPr lang="en-US" dirty="0"/>
              <a:t>Follow all of the chunks/allocations in GDB with heap commands</a:t>
            </a:r>
          </a:p>
          <a:p>
            <a:pPr lvl="1"/>
            <a:r>
              <a:rPr lang="en-US" dirty="0"/>
              <a:t>Pauses and breakpoints are your friends! </a:t>
            </a:r>
          </a:p>
        </p:txBody>
      </p:sp>
    </p:spTree>
    <p:extLst>
      <p:ext uri="{BB962C8B-B14F-4D97-AF65-F5344CB8AC3E}">
        <p14:creationId xmlns:p14="http://schemas.microsoft.com/office/powerpoint/2010/main" val="374064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C544-7A79-4948-930E-3F325F19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Pwntools</a:t>
            </a:r>
            <a:r>
              <a:rPr lang="en-US" dirty="0"/>
              <a:t> (Packing)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F9B0-6FAF-4541-BAD3-E3AA65ECB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p64(address): </a:t>
            </a:r>
          </a:p>
          <a:p>
            <a:pPr lvl="1"/>
            <a:r>
              <a:rPr lang="en-US" dirty="0"/>
              <a:t>Will put ‘expected’ value into memory</a:t>
            </a:r>
          </a:p>
          <a:p>
            <a:r>
              <a:rPr lang="en-US" dirty="0"/>
              <a:t>Changes the endianness (little vs. big) </a:t>
            </a:r>
          </a:p>
          <a:p>
            <a:r>
              <a:rPr lang="en-US" dirty="0"/>
              <a:t>Turns into ‘bytes’</a:t>
            </a:r>
          </a:p>
        </p:txBody>
      </p:sp>
    </p:spTree>
    <p:extLst>
      <p:ext uri="{BB962C8B-B14F-4D97-AF65-F5344CB8AC3E}">
        <p14:creationId xmlns:p14="http://schemas.microsoft.com/office/powerpoint/2010/main" val="1340529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08C0F29-1018-4281-89EE-5D876020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Chunk Change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01DF4-0839-3F48-8727-2A9BA2931F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9084" y="1369219"/>
            <a:ext cx="3705332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C4AF366-5D72-47FC-B0C5-05BC0A879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400550" cy="3263504"/>
          </a:xfrm>
        </p:spPr>
        <p:txBody>
          <a:bodyPr/>
          <a:lstStyle/>
          <a:p>
            <a:r>
              <a:rPr lang="en-US" dirty="0"/>
              <a:t>prev_size: Can be </a:t>
            </a:r>
            <a:r>
              <a:rPr lang="en-US" i="1" dirty="0"/>
              <a:t>anything</a:t>
            </a:r>
          </a:p>
          <a:p>
            <a:r>
              <a:rPr lang="en-US" dirty="0"/>
              <a:t>size: Must be 0x30-0x3F: </a:t>
            </a:r>
          </a:p>
          <a:p>
            <a:pPr lvl="1"/>
            <a:r>
              <a:rPr lang="en-US" dirty="0"/>
              <a:t>non-main arena flag can ONLY be set if </a:t>
            </a:r>
            <a:r>
              <a:rPr lang="en-US" dirty="0" err="1"/>
              <a:t>mmap</a:t>
            </a:r>
            <a:r>
              <a:rPr lang="en-US" dirty="0"/>
              <a:t> bit is set. Just use 0x30 or 0x31 :)</a:t>
            </a:r>
          </a:p>
          <a:p>
            <a:r>
              <a:rPr lang="en-US" dirty="0"/>
              <a:t>End of name should be on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i="1" dirty="0">
                <a:sym typeface="Wingdings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0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Right now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(Very few Validations) </a:t>
            </a:r>
          </a:p>
          <a:p>
            <a:r>
              <a:rPr lang="en-US" dirty="0"/>
              <a:t>2.32+</a:t>
            </a:r>
          </a:p>
          <a:p>
            <a:pPr lvl="1"/>
            <a:r>
              <a:rPr lang="en-US" dirty="0"/>
              <a:t>Pointer Mangling (later) </a:t>
            </a:r>
          </a:p>
          <a:p>
            <a:pPr lvl="1"/>
            <a:r>
              <a:rPr lang="en-US" dirty="0"/>
              <a:t>Chunk alignment</a:t>
            </a:r>
          </a:p>
        </p:txBody>
      </p:sp>
    </p:spTree>
    <p:extLst>
      <p:ext uri="{BB962C8B-B14F-4D97-AF65-F5344CB8AC3E}">
        <p14:creationId xmlns:p14="http://schemas.microsoft.com/office/powerpoint/2010/main" val="1887160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F013-DD2F-F84A-BF91-21A0E8FB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Tricks to the Trade – </a:t>
            </a:r>
            <a:r>
              <a:rPr lang="en-US" dirty="0" err="1"/>
              <a:t>Fastbin</a:t>
            </a:r>
            <a:r>
              <a:rPr lang="en-US" dirty="0"/>
              <a:t> Hook Overwrite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10EA-EE41-5946-AC56-47C042C1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r>
              <a:rPr lang="en-US" dirty="0"/>
              <a:t> with </a:t>
            </a:r>
            <a:r>
              <a:rPr lang="en-US" dirty="0" err="1"/>
              <a:t>fastbin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There’s a size check! How is this possible? </a:t>
            </a:r>
          </a:p>
          <a:p>
            <a:r>
              <a:rPr lang="en-US" dirty="0"/>
              <a:t>All </a:t>
            </a:r>
            <a:r>
              <a:rPr lang="en-US" dirty="0" err="1"/>
              <a:t>LibC</a:t>
            </a:r>
            <a:r>
              <a:rPr lang="en-US" dirty="0"/>
              <a:t> memory addresses start with </a:t>
            </a:r>
            <a:r>
              <a:rPr lang="en-US" i="1" dirty="0"/>
              <a:t>0x7f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Magically , this is a valid chunk size!</a:t>
            </a:r>
          </a:p>
          <a:p>
            <a:pPr lvl="1"/>
            <a:r>
              <a:rPr lang="en-US" dirty="0"/>
              <a:t>Both </a:t>
            </a:r>
            <a:r>
              <a:rPr lang="en-US" dirty="0" err="1"/>
              <a:t>mmap</a:t>
            </a:r>
            <a:r>
              <a:rPr lang="en-US" dirty="0"/>
              <a:t> and non-main arena chunk are set here. </a:t>
            </a:r>
          </a:p>
          <a:p>
            <a:r>
              <a:rPr lang="en-US" dirty="0"/>
              <a:t>Where would you find this though? </a:t>
            </a:r>
          </a:p>
          <a:p>
            <a:pPr lvl="1"/>
            <a:r>
              <a:rPr lang="en-US" i="1" dirty="0"/>
              <a:t>Misaligning</a:t>
            </a:r>
            <a:r>
              <a:rPr lang="en-US" dirty="0"/>
              <a:t>! Who says we cannot do that!?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80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6F31-8587-624D-BB8B-8A68651B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malloc_hook</a:t>
            </a:r>
            <a:r>
              <a:rPr lang="en-US" dirty="0"/>
              <a:t> Misalign Chunk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1D95AB-E166-CE41-A6CC-3BBB47877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" y="1268019"/>
            <a:ext cx="7886700" cy="1170284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BD71775-4BA6-4F42-A668-873E30D4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3356610"/>
            <a:ext cx="8515350" cy="11798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3D606A-20EC-EC45-8443-EA67D8C5EBCF}"/>
              </a:ext>
            </a:extLst>
          </p:cNvPr>
          <p:cNvCxnSpPr>
            <a:cxnSpLocks/>
          </p:cNvCxnSpPr>
          <p:nvPr/>
        </p:nvCxnSpPr>
        <p:spPr>
          <a:xfrm>
            <a:off x="1851660" y="2122170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F1F36B-BCA5-F54A-A45F-3F660C4E0DF7}"/>
              </a:ext>
            </a:extLst>
          </p:cNvPr>
          <p:cNvCxnSpPr>
            <a:cxnSpLocks/>
          </p:cNvCxnSpPr>
          <p:nvPr/>
        </p:nvCxnSpPr>
        <p:spPr>
          <a:xfrm>
            <a:off x="6240780" y="1573530"/>
            <a:ext cx="17068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9552F5-0F63-854C-8591-6CE84ADC8A15}"/>
              </a:ext>
            </a:extLst>
          </p:cNvPr>
          <p:cNvCxnSpPr>
            <a:cxnSpLocks/>
          </p:cNvCxnSpPr>
          <p:nvPr/>
        </p:nvCxnSpPr>
        <p:spPr>
          <a:xfrm>
            <a:off x="7292340" y="3729990"/>
            <a:ext cx="11506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779C6B-B62D-D645-B0F8-90487D97D23C}"/>
              </a:ext>
            </a:extLst>
          </p:cNvPr>
          <p:cNvCxnSpPr>
            <a:cxnSpLocks/>
          </p:cNvCxnSpPr>
          <p:nvPr/>
        </p:nvCxnSpPr>
        <p:spPr>
          <a:xfrm>
            <a:off x="1905000" y="4362450"/>
            <a:ext cx="1661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BE6461-6D47-204D-BE08-21562F111FC1}"/>
              </a:ext>
            </a:extLst>
          </p:cNvPr>
          <p:cNvSpPr txBox="1"/>
          <p:nvPr/>
        </p:nvSpPr>
        <p:spPr>
          <a:xfrm>
            <a:off x="6675120" y="292350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Allowed Chunk Size!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52793E-AE9F-BB49-8318-41B407634918}"/>
              </a:ext>
            </a:extLst>
          </p:cNvPr>
          <p:cNvCxnSpPr>
            <a:cxnSpLocks/>
          </p:cNvCxnSpPr>
          <p:nvPr/>
        </p:nvCxnSpPr>
        <p:spPr>
          <a:xfrm>
            <a:off x="7947660" y="3185160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CAC0B5-0DE0-0048-ACAF-284E33E1B75E}"/>
              </a:ext>
            </a:extLst>
          </p:cNvPr>
          <p:cNvSpPr txBox="1"/>
          <p:nvPr/>
        </p:nvSpPr>
        <p:spPr>
          <a:xfrm>
            <a:off x="520542" y="2923500"/>
            <a:ext cx="38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Misaligning (not 0x10 byte aligned)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AE1941-9F0D-EA4F-8FF3-D1F33388789F}"/>
              </a:ext>
            </a:extLst>
          </p:cNvPr>
          <p:cNvCxnSpPr>
            <a:cxnSpLocks/>
          </p:cNvCxnSpPr>
          <p:nvPr/>
        </p:nvCxnSpPr>
        <p:spPr>
          <a:xfrm>
            <a:off x="1684020" y="3138031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9747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07E3-7422-9147-92F0-5BCA465B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Fastbin</a:t>
            </a:r>
            <a:r>
              <a:rPr lang="en-US" dirty="0"/>
              <a:t> Dup/Double Free Bypasses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94FC9-3BB9-9043-9765-4953EF3F9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 ONLY happens on every OTHER chunk:</a:t>
            </a:r>
          </a:p>
          <a:p>
            <a:pPr lvl="1"/>
            <a:r>
              <a:rPr lang="en-US" dirty="0"/>
              <a:t>A -&gt; B -&gt; A </a:t>
            </a:r>
          </a:p>
          <a:p>
            <a:pPr lvl="1"/>
            <a:r>
              <a:rPr lang="en-US" dirty="0"/>
              <a:t>This works</a:t>
            </a:r>
          </a:p>
        </p:txBody>
      </p:sp>
    </p:spTree>
    <p:extLst>
      <p:ext uri="{BB962C8B-B14F-4D97-AF65-F5344CB8AC3E}">
        <p14:creationId xmlns:p14="http://schemas.microsoft.com/office/powerpoint/2010/main" val="1081611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EDEB-7AFE-2E4A-A464-36978502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Mangling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202C-9A14-0B49-A7F6-0619C4AEA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98614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103148" cy="3726076"/>
          </a:xfrm>
        </p:spPr>
        <p:txBody>
          <a:bodyPr>
            <a:normAutofit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Each thread has 64 singly-linked TCache bins. 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0x20 is smallest bin size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7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– Chunk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Mostly the same as </a:t>
            </a:r>
            <a:r>
              <a:rPr lang="en-US" i="1" dirty="0" err="1"/>
              <a:t>Fastbin</a:t>
            </a:r>
            <a:endParaRPr lang="en-US" dirty="0"/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84DDA41-5987-EF4D-B63F-8B911BE4D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781" y="652859"/>
            <a:ext cx="2262809" cy="37713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794E1F-C840-BF45-866C-DD84CAD4FF86}"/>
              </a:ext>
            </a:extLst>
          </p:cNvPr>
          <p:cNvCxnSpPr>
            <a:cxnSpLocks/>
          </p:cNvCxnSpPr>
          <p:nvPr/>
        </p:nvCxnSpPr>
        <p:spPr>
          <a:xfrm>
            <a:off x="6494106" y="3645558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C4817E-9282-914C-A1DF-D586A750311E}"/>
              </a:ext>
            </a:extLst>
          </p:cNvPr>
          <p:cNvCxnSpPr>
            <a:cxnSpLocks/>
          </p:cNvCxnSpPr>
          <p:nvPr/>
        </p:nvCxnSpPr>
        <p:spPr>
          <a:xfrm>
            <a:off x="6494106" y="270600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5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2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Keeps track of the </a:t>
            </a:r>
            <a:r>
              <a:rPr lang="en-US" b="1" i="1" dirty="0"/>
              <a:t>exact </a:t>
            </a:r>
            <a:r>
              <a:rPr lang="en-US" dirty="0"/>
              <a:t>chunks per bin with the </a:t>
            </a:r>
            <a:r>
              <a:rPr lang="en-US" i="1" dirty="0"/>
              <a:t>counts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Singly linked list with pointers to bins of each size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48" y="3599703"/>
            <a:ext cx="5284436" cy="13524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3927637" y="450004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2862308" y="427591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7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(Review)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heap:</a:t>
            </a:r>
          </a:p>
          <a:p>
            <a:pPr lvl="1"/>
            <a:r>
              <a:rPr lang="en-US" dirty="0"/>
              <a:t>Could alter the bins themselves on the heap</a:t>
            </a:r>
          </a:p>
          <a:p>
            <a:r>
              <a:rPr lang="en-US" dirty="0"/>
              <a:t>Counter DOES NOT work properly until </a:t>
            </a:r>
            <a:r>
              <a:rPr lang="en-US" dirty="0" err="1"/>
              <a:t>GLibC</a:t>
            </a:r>
            <a:r>
              <a:rPr lang="en-US" dirty="0"/>
              <a:t> 2.30 though:</a:t>
            </a:r>
          </a:p>
          <a:p>
            <a:pPr lvl="1"/>
            <a:r>
              <a:rPr lang="en-US" dirty="0"/>
              <a:t>Error in code that checks to see for entries, instead of counts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0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Fd Poison Look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64" y="925973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4534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1373</Words>
  <Application>Microsoft Macintosh PowerPoint</Application>
  <PresentationFormat>On-screen Show (16:9)</PresentationFormat>
  <Paragraphs>193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Avenir Book</vt:lpstr>
      <vt:lpstr>Avenir Medium</vt:lpstr>
      <vt:lpstr>Calibri</vt:lpstr>
      <vt:lpstr>Wingdings</vt:lpstr>
      <vt:lpstr>SI Presentation Template 2016</vt:lpstr>
      <vt:lpstr>Heap Exploitation</vt:lpstr>
      <vt:lpstr>Fd Overwrites</vt:lpstr>
      <vt:lpstr>Overview</vt:lpstr>
      <vt:lpstr>Three Sections</vt:lpstr>
      <vt:lpstr>TCache Bins (Review)</vt:lpstr>
      <vt:lpstr>TCache – Chunk (Review)</vt:lpstr>
      <vt:lpstr>TCache Bins 2 (Review)</vt:lpstr>
      <vt:lpstr>TCache Bins – Issues  (Review) </vt:lpstr>
      <vt:lpstr>TCache Fd Poison Look</vt:lpstr>
      <vt:lpstr>Just a Singly Linked List?</vt:lpstr>
      <vt:lpstr>Just a Singly Linked List?</vt:lpstr>
      <vt:lpstr>Allocation Prior to Corruption 1</vt:lpstr>
      <vt:lpstr>Allocation Prior to Corruption 2</vt:lpstr>
      <vt:lpstr>Allocation Prior to Corruption 3</vt:lpstr>
      <vt:lpstr>Allocate Corrupted Chunk 4</vt:lpstr>
      <vt:lpstr>Typical Setup</vt:lpstr>
      <vt:lpstr>Requirements</vt:lpstr>
      <vt:lpstr>Drawbacks</vt:lpstr>
      <vt:lpstr>Leaks – Know Thy Data Structures (TCache)</vt:lpstr>
      <vt:lpstr>Tricks to the Trade - Counts</vt:lpstr>
      <vt:lpstr>Go Review the Binary </vt:lpstr>
      <vt:lpstr>Demo – TCache Fd Overwrite</vt:lpstr>
      <vt:lpstr>Use After Free Vulnerability</vt:lpstr>
      <vt:lpstr>Leak</vt:lpstr>
      <vt:lpstr>Chunk Overwrite</vt:lpstr>
      <vt:lpstr>Tcache 0x30 Bin (Same Pictures)</vt:lpstr>
      <vt:lpstr>Allocate Prior to Corruption (Again)</vt:lpstr>
      <vt:lpstr>Allocate Corrupted Chunk</vt:lpstr>
      <vt:lpstr>Overlapping!</vt:lpstr>
      <vt:lpstr>Write to Win</vt:lpstr>
      <vt:lpstr>Recap</vt:lpstr>
      <vt:lpstr>Call the Win Function</vt:lpstr>
      <vt:lpstr>Three Sections</vt:lpstr>
      <vt:lpstr>Only Differences (practically) </vt:lpstr>
      <vt:lpstr>Code Review!</vt:lpstr>
      <vt:lpstr>Code Review – answer!</vt:lpstr>
      <vt:lpstr>Challenge!</vt:lpstr>
      <vt:lpstr>Pwntools (Packing)</vt:lpstr>
      <vt:lpstr>Fastbin Chunk Change</vt:lpstr>
      <vt:lpstr>Tricks to the Trade – Fastbin Hook Overwrite</vt:lpstr>
      <vt:lpstr>__malloc_hook Misalign Chunk</vt:lpstr>
      <vt:lpstr>Fastbin Dup/Double Free Bypasses</vt:lpstr>
      <vt:lpstr>Pointer Mangling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25</cp:revision>
  <dcterms:created xsi:type="dcterms:W3CDTF">2020-08-26T21:09:34Z</dcterms:created>
  <dcterms:modified xsi:type="dcterms:W3CDTF">2021-02-01T07:11:14Z</dcterms:modified>
</cp:coreProperties>
</file>