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9" r:id="rId19"/>
    <p:sldId id="400" r:id="rId20"/>
    <p:sldId id="402" r:id="rId21"/>
    <p:sldId id="403" r:id="rId22"/>
    <p:sldId id="411" r:id="rId23"/>
    <p:sldId id="404" r:id="rId24"/>
    <p:sldId id="401" r:id="rId25"/>
    <p:sldId id="405" r:id="rId26"/>
    <p:sldId id="407" r:id="rId27"/>
    <p:sldId id="410" r:id="rId28"/>
    <p:sldId id="430" r:id="rId29"/>
    <p:sldId id="408" r:id="rId30"/>
    <p:sldId id="412" r:id="rId31"/>
    <p:sldId id="432" r:id="rId32"/>
    <p:sldId id="413" r:id="rId33"/>
    <p:sldId id="424" r:id="rId34"/>
    <p:sldId id="414" r:id="rId35"/>
    <p:sldId id="433" r:id="rId36"/>
    <p:sldId id="418" r:id="rId37"/>
    <p:sldId id="415" r:id="rId38"/>
    <p:sldId id="416" r:id="rId39"/>
    <p:sldId id="417" r:id="rId40"/>
    <p:sldId id="419" r:id="rId41"/>
    <p:sldId id="420" r:id="rId42"/>
    <p:sldId id="434" r:id="rId43"/>
    <p:sldId id="435" r:id="rId44"/>
    <p:sldId id="421" r:id="rId45"/>
    <p:sldId id="423" r:id="rId46"/>
    <p:sldId id="427" r:id="rId47"/>
    <p:sldId id="428" r:id="rId48"/>
    <p:sldId id="429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/>
            <a:t>Add back into bins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 back into bins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essentially ignore the first two lines now!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7856"/>
          <a:stretch/>
        </p:blipFill>
        <p:spPr>
          <a:xfrm>
            <a:off x="516038" y="1152041"/>
            <a:ext cx="2364137" cy="876300"/>
          </a:xfr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FD-&gt;bk = BK;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9EA47-BD1E-004B-B862-4B37E45B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06" y="1046780"/>
            <a:ext cx="4362487" cy="19631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FD-&gt;bk = BK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BK-&gt;fd = FD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697423" y="165601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28" y="1127888"/>
            <a:ext cx="4233834" cy="190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DD23E-E430-4E43-86E3-860FAAF31655}"/>
              </a:ext>
            </a:extLst>
          </p:cNvPr>
          <p:cNvSpPr txBox="1"/>
          <p:nvPr/>
        </p:nvSpPr>
        <p:spPr>
          <a:xfrm>
            <a:off x="5928102" y="2520139"/>
            <a:ext cx="138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List!</a:t>
            </a:r>
          </a:p>
        </p:txBody>
      </p:sp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2518474" y="2415433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2518474" y="2862300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Awesome?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5480-2F8F-274A-9B21-85DFA6D6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write! </a:t>
            </a:r>
          </a:p>
          <a:p>
            <a:r>
              <a:rPr lang="en-US" dirty="0"/>
              <a:t>By editing the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fields (that’s all!) </a:t>
            </a:r>
          </a:p>
          <a:p>
            <a:r>
              <a:rPr lang="en-US" dirty="0"/>
              <a:t>Can write to anywhere in </a:t>
            </a:r>
            <a:r>
              <a:rPr lang="en-US" i="1" dirty="0"/>
              <a:t>writable </a:t>
            </a:r>
            <a:r>
              <a:rPr lang="en-US" dirty="0"/>
              <a:t>memory with any value!</a:t>
            </a:r>
          </a:p>
        </p:txBody>
      </p:sp>
    </p:spTree>
    <p:extLst>
      <p:ext uri="{BB962C8B-B14F-4D97-AF65-F5344CB8AC3E}">
        <p14:creationId xmlns:p14="http://schemas.microsoft.com/office/powerpoint/2010/main" val="36617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 directly below or above it. 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8C46-3F85-4E43-A2EC-041A41F3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449A-BAD7-0145-A6B8-490505CA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locations must be </a:t>
            </a:r>
            <a:r>
              <a:rPr lang="en-US" b="1" dirty="0"/>
              <a:t>writable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This is because TWO writes happen</a:t>
            </a:r>
          </a:p>
          <a:p>
            <a:r>
              <a:rPr lang="en-US" dirty="0"/>
              <a:t>Removed in 2.3.5 (sometime in the year 2000) </a:t>
            </a:r>
          </a:p>
          <a:p>
            <a:pPr lvl="1"/>
            <a:r>
              <a:rPr lang="en-US" dirty="0"/>
              <a:t>Fixed 20+ years ago</a:t>
            </a:r>
          </a:p>
        </p:txBody>
      </p:sp>
    </p:spTree>
    <p:extLst>
      <p:ext uri="{BB962C8B-B14F-4D97-AF65-F5344CB8AC3E}">
        <p14:creationId xmlns:p14="http://schemas.microsoft.com/office/powerpoint/2010/main" val="130186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C209-D9A3-FE4C-A8A9-FFE5855E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Easy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4FD3-A3F2-584F-91BB-836C762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 FD and BK pointers</a:t>
            </a:r>
          </a:p>
          <a:p>
            <a:pPr lvl="1"/>
            <a:r>
              <a:rPr lang="en-US" dirty="0"/>
              <a:t>Set FD to GOT </a:t>
            </a:r>
          </a:p>
          <a:p>
            <a:pPr lvl="1"/>
            <a:r>
              <a:rPr lang="en-US" dirty="0"/>
              <a:t>Set BK to shellcode </a:t>
            </a:r>
          </a:p>
          <a:p>
            <a:r>
              <a:rPr lang="en-US" dirty="0"/>
              <a:t>Free happens (consolidation)</a:t>
            </a:r>
          </a:p>
          <a:p>
            <a:r>
              <a:rPr lang="en-US" dirty="0"/>
              <a:t>Shellcode runs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82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(Hints)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FD and BK overwrites can be exactly the same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Writes (offsets) for chunks: </a:t>
            </a:r>
          </a:p>
          <a:p>
            <a:pPr lvl="1"/>
            <a:r>
              <a:rPr lang="en-US" dirty="0"/>
              <a:t>Fd (offset of 0x10) </a:t>
            </a:r>
          </a:p>
          <a:p>
            <a:pPr lvl="1"/>
            <a:r>
              <a:rPr lang="en-US" dirty="0"/>
              <a:t>Bk (offset of 0x18) </a:t>
            </a:r>
          </a:p>
          <a:p>
            <a:pPr lvl="1"/>
            <a:r>
              <a:rPr lang="en-US" dirty="0"/>
              <a:t>Ignored this during the presentation… just a small offset</a:t>
            </a:r>
          </a:p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Consolidation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4D7FB6-9492-4FEE-9AE4-6BD0F5D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092197"/>
            <a:ext cx="3886200" cy="3547842"/>
          </a:xfrm>
        </p:spPr>
        <p:txBody>
          <a:bodyPr>
            <a:normAutofit/>
          </a:bodyPr>
          <a:lstStyle/>
          <a:p>
            <a:r>
              <a:rPr lang="en-US" b="1" dirty="0"/>
              <a:t>Combining</a:t>
            </a:r>
            <a:r>
              <a:rPr lang="en-US" dirty="0"/>
              <a:t> </a:t>
            </a:r>
            <a:r>
              <a:rPr lang="en-US" i="1" dirty="0"/>
              <a:t>adjacent</a:t>
            </a:r>
            <a:r>
              <a:rPr lang="en-US" dirty="0"/>
              <a:t> free chunks</a:t>
            </a:r>
          </a:p>
          <a:p>
            <a:r>
              <a:rPr lang="en-US" dirty="0"/>
              <a:t>Used to prevent fragmentation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– 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4394-6A7F-5C4E-AF03-35CCA4AF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prev_inuse</a:t>
            </a:r>
            <a:r>
              <a:rPr lang="en-US" dirty="0"/>
              <a:t> bit (in size) </a:t>
            </a:r>
          </a:p>
          <a:p>
            <a:r>
              <a:rPr lang="en-US" dirty="0"/>
              <a:t>prev_size</a:t>
            </a:r>
          </a:p>
        </p:txBody>
      </p:sp>
    </p:spTree>
    <p:extLst>
      <p:ext uri="{BB962C8B-B14F-4D97-AF65-F5344CB8AC3E}">
        <p14:creationId xmlns:p14="http://schemas.microsoft.com/office/powerpoint/2010/main" val="19205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attempted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85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can be used for the WHERE and WHAT: </a:t>
            </a:r>
          </a:p>
          <a:p>
            <a:pPr lvl="1"/>
            <a:r>
              <a:rPr lang="en-US" dirty="0"/>
              <a:t>For example, use </a:t>
            </a:r>
            <a:r>
              <a:rPr lang="en-US" i="1" dirty="0"/>
              <a:t>fd</a:t>
            </a:r>
            <a:r>
              <a:rPr lang="en-US" dirty="0"/>
              <a:t> for </a:t>
            </a:r>
            <a:r>
              <a:rPr lang="en-US" b="1" dirty="0"/>
              <a:t>WHERE</a:t>
            </a:r>
            <a:r>
              <a:rPr lang="en-US" dirty="0"/>
              <a:t> &amp; </a:t>
            </a:r>
            <a:r>
              <a:rPr lang="en-US" i="1" dirty="0"/>
              <a:t>bk</a:t>
            </a:r>
            <a:r>
              <a:rPr lang="en-US" dirty="0"/>
              <a:t> for </a:t>
            </a:r>
            <a:r>
              <a:rPr lang="en-US" b="1" dirty="0"/>
              <a:t>WHAT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7B2F-57CB-B84E-92EC-9263D579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– Write Fd and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11C9-7B90-A142-A038-2F09B653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write primitive </a:t>
            </a:r>
          </a:p>
          <a:p>
            <a:r>
              <a:rPr lang="en-US" dirty="0"/>
              <a:t>Remember the offsets!</a:t>
            </a:r>
          </a:p>
        </p:txBody>
      </p:sp>
    </p:spTree>
    <p:extLst>
      <p:ext uri="{BB962C8B-B14F-4D97-AF65-F5344CB8AC3E}">
        <p14:creationId xmlns:p14="http://schemas.microsoft.com/office/powerpoint/2010/main" val="223026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(GOT/EIP)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Heap/Stack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27499"/>
            <a:ext cx="7886700" cy="1281587"/>
          </a:xfrm>
          <a:noFill/>
        </p:spPr>
      </p:pic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  <a:p>
            <a:r>
              <a:rPr lang="en-US" dirty="0"/>
              <a:t>**WRITE THESE DEMO SLIDES**</a:t>
            </a:r>
          </a:p>
        </p:txBody>
      </p: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9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2611465" y="16476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425843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2611465" y="16476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1514</Words>
  <Application>Microsoft Macintosh PowerPoint</Application>
  <PresentationFormat>On-screen Show (16:9)</PresentationFormat>
  <Paragraphs>222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– FD and BK</vt:lpstr>
      <vt:lpstr>Code – Edit Forward Pointer</vt:lpstr>
      <vt:lpstr>Code – Edit Back Pointer</vt:lpstr>
      <vt:lpstr>Control!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Why Is this Awesome?</vt:lpstr>
      <vt:lpstr>Requirements</vt:lpstr>
      <vt:lpstr>Triggered</vt:lpstr>
      <vt:lpstr>Drawbacks  </vt:lpstr>
      <vt:lpstr>Demo – Easy Unlink</vt:lpstr>
      <vt:lpstr>Challenge (Hints) </vt:lpstr>
      <vt:lpstr>Vulnerability</vt:lpstr>
      <vt:lpstr>Next – Force Consolidation</vt:lpstr>
      <vt:lpstr>Force Consolidation</vt:lpstr>
      <vt:lpstr>Force Consolidation</vt:lpstr>
      <vt:lpstr>Fake Fd &amp; Bk</vt:lpstr>
      <vt:lpstr>Next – Write Fd and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Unsafe Unlink!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23</cp:revision>
  <dcterms:created xsi:type="dcterms:W3CDTF">2020-08-26T21:09:34Z</dcterms:created>
  <dcterms:modified xsi:type="dcterms:W3CDTF">2021-02-01T07:12:41Z</dcterms:modified>
</cp:coreProperties>
</file>