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ink/ink1.xml" ContentType="application/inkml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1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9"/>
  </p:notesMasterIdLst>
  <p:sldIdLst>
    <p:sldId id="440" r:id="rId2"/>
    <p:sldId id="441" r:id="rId3"/>
    <p:sldId id="277" r:id="rId4"/>
    <p:sldId id="418" r:id="rId5"/>
    <p:sldId id="419" r:id="rId6"/>
    <p:sldId id="425" r:id="rId7"/>
    <p:sldId id="421" r:id="rId8"/>
    <p:sldId id="423" r:id="rId9"/>
    <p:sldId id="279" r:id="rId10"/>
    <p:sldId id="283" r:id="rId11"/>
    <p:sldId id="278" r:id="rId12"/>
    <p:sldId id="442" r:id="rId13"/>
    <p:sldId id="446" r:id="rId14"/>
    <p:sldId id="462" r:id="rId15"/>
    <p:sldId id="448" r:id="rId16"/>
    <p:sldId id="473" r:id="rId17"/>
    <p:sldId id="474" r:id="rId18"/>
    <p:sldId id="454" r:id="rId19"/>
    <p:sldId id="475" r:id="rId20"/>
    <p:sldId id="476" r:id="rId21"/>
    <p:sldId id="447" r:id="rId22"/>
    <p:sldId id="456" r:id="rId23"/>
    <p:sldId id="488" r:id="rId24"/>
    <p:sldId id="511" r:id="rId25"/>
    <p:sldId id="512" r:id="rId26"/>
    <p:sldId id="513" r:id="rId27"/>
    <p:sldId id="514" r:id="rId28"/>
    <p:sldId id="510" r:id="rId29"/>
    <p:sldId id="489" r:id="rId30"/>
    <p:sldId id="515" r:id="rId31"/>
    <p:sldId id="516" r:id="rId32"/>
    <p:sldId id="517" r:id="rId33"/>
    <p:sldId id="518" r:id="rId34"/>
    <p:sldId id="519" r:id="rId35"/>
    <p:sldId id="477" r:id="rId36"/>
    <p:sldId id="459" r:id="rId37"/>
    <p:sldId id="461" r:id="rId38"/>
    <p:sldId id="460" r:id="rId39"/>
    <p:sldId id="463" r:id="rId40"/>
    <p:sldId id="443" r:id="rId41"/>
    <p:sldId id="471" r:id="rId42"/>
    <p:sldId id="493" r:id="rId43"/>
    <p:sldId id="505" r:id="rId44"/>
    <p:sldId id="478" r:id="rId45"/>
    <p:sldId id="506" r:id="rId46"/>
    <p:sldId id="465" r:id="rId47"/>
    <p:sldId id="507" r:id="rId48"/>
    <p:sldId id="500" r:id="rId49"/>
    <p:sldId id="501" r:id="rId50"/>
    <p:sldId id="502" r:id="rId51"/>
    <p:sldId id="503" r:id="rId52"/>
    <p:sldId id="486" r:id="rId53"/>
    <p:sldId id="470" r:id="rId54"/>
    <p:sldId id="468" r:id="rId55"/>
    <p:sldId id="469" r:id="rId56"/>
    <p:sldId id="445" r:id="rId57"/>
    <p:sldId id="466" r:id="rId58"/>
    <p:sldId id="484" r:id="rId59"/>
    <p:sldId id="483" r:id="rId60"/>
    <p:sldId id="494" r:id="rId61"/>
    <p:sldId id="495" r:id="rId62"/>
    <p:sldId id="496" r:id="rId63"/>
    <p:sldId id="504" r:id="rId64"/>
    <p:sldId id="509" r:id="rId65"/>
    <p:sldId id="472" r:id="rId66"/>
    <p:sldId id="485" r:id="rId67"/>
    <p:sldId id="499" r:id="rId68"/>
    <p:sldId id="520" r:id="rId69"/>
    <p:sldId id="521" r:id="rId70"/>
    <p:sldId id="522" r:id="rId71"/>
    <p:sldId id="481" r:id="rId72"/>
    <p:sldId id="523" r:id="rId73"/>
    <p:sldId id="524" r:id="rId74"/>
    <p:sldId id="525" r:id="rId75"/>
    <p:sldId id="527" r:id="rId76"/>
    <p:sldId id="528" r:id="rId77"/>
    <p:sldId id="529" r:id="rId78"/>
    <p:sldId id="530" r:id="rId79"/>
    <p:sldId id="531" r:id="rId80"/>
    <p:sldId id="532" r:id="rId81"/>
    <p:sldId id="534" r:id="rId82"/>
    <p:sldId id="535" r:id="rId83"/>
    <p:sldId id="536" r:id="rId84"/>
    <p:sldId id="537" r:id="rId85"/>
    <p:sldId id="538" r:id="rId86"/>
    <p:sldId id="539" r:id="rId87"/>
    <p:sldId id="540" r:id="rId8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 autoAdjust="0"/>
    <p:restoredTop sz="84926" autoAdjust="0"/>
  </p:normalViewPr>
  <p:slideViewPr>
    <p:cSldViewPr snapToGrid="0" snapToObjects="1">
      <p:cViewPr>
        <p:scale>
          <a:sx n="155" d="100"/>
          <a:sy n="155" d="100"/>
        </p:scale>
        <p:origin x="312" y="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6D65-A7A9-4E61-A855-576699B48B5E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2A16A8-B7CA-4112-944B-186E9BE47CEE}">
      <dgm:prSet/>
      <dgm:spPr/>
      <dgm:t>
        <a:bodyPr/>
        <a:lstStyle/>
        <a:p>
          <a:r>
            <a:rPr lang="en-US" dirty="0"/>
            <a:t>Address Space Layout Randomization (ASLR) </a:t>
          </a:r>
        </a:p>
      </dgm:t>
    </dgm:pt>
    <dgm:pt modelId="{DEB275D7-16DC-4E6D-AEE8-608CD28B773E}" type="parTrans" cxnId="{47CA5199-5C8D-4A3F-917B-7E817485FC0A}">
      <dgm:prSet/>
      <dgm:spPr/>
      <dgm:t>
        <a:bodyPr/>
        <a:lstStyle/>
        <a:p>
          <a:endParaRPr lang="en-US"/>
        </a:p>
      </dgm:t>
    </dgm:pt>
    <dgm:pt modelId="{811F243A-D642-4668-AF36-0F7C8123D21F}" type="sibTrans" cxnId="{47CA5199-5C8D-4A3F-917B-7E817485FC0A}">
      <dgm:prSet/>
      <dgm:spPr/>
      <dgm:t>
        <a:bodyPr/>
        <a:lstStyle/>
        <a:p>
          <a:endParaRPr lang="en-US"/>
        </a:p>
      </dgm:t>
    </dgm:pt>
    <dgm:pt modelId="{7C531182-BD2B-4E78-9417-A650070A6ED6}">
      <dgm:prSet/>
      <dgm:spPr/>
      <dgm:t>
        <a:bodyPr/>
        <a:lstStyle/>
        <a:p>
          <a:r>
            <a:rPr lang="en-US"/>
            <a:t>Randomize </a:t>
          </a:r>
          <a:r>
            <a:rPr lang="en-US" b="1" i="1"/>
            <a:t>data</a:t>
          </a:r>
          <a:r>
            <a:rPr lang="en-US"/>
            <a:t> sections, such as the heap and stack </a:t>
          </a:r>
        </a:p>
      </dgm:t>
    </dgm:pt>
    <dgm:pt modelId="{81ABF97C-EB25-4E2D-9EF1-5AF6B8D80C3B}" type="parTrans" cxnId="{F18B353B-8072-492B-B759-981500911141}">
      <dgm:prSet/>
      <dgm:spPr/>
      <dgm:t>
        <a:bodyPr/>
        <a:lstStyle/>
        <a:p>
          <a:endParaRPr lang="en-US"/>
        </a:p>
      </dgm:t>
    </dgm:pt>
    <dgm:pt modelId="{740C11DA-F117-4368-B022-0DFDBAFFC1BD}" type="sibTrans" cxnId="{F18B353B-8072-492B-B759-981500911141}">
      <dgm:prSet/>
      <dgm:spPr/>
      <dgm:t>
        <a:bodyPr/>
        <a:lstStyle/>
        <a:p>
          <a:endParaRPr lang="en-US"/>
        </a:p>
      </dgm:t>
    </dgm:pt>
    <dgm:pt modelId="{760B84B8-530E-445E-927C-4ABDB96B7CBC}">
      <dgm:prSet/>
      <dgm:spPr/>
      <dgm:t>
        <a:bodyPr/>
        <a:lstStyle/>
        <a:p>
          <a:r>
            <a:rPr lang="en-US" dirty="0"/>
            <a:t>Position Independent Executable (PIE) </a:t>
          </a:r>
        </a:p>
      </dgm:t>
    </dgm:pt>
    <dgm:pt modelId="{9AB170BB-DC31-4AB9-9915-C31097994C6F}" type="parTrans" cxnId="{34E403DB-159F-40DB-9A3D-25E06E42BDEF}">
      <dgm:prSet/>
      <dgm:spPr/>
      <dgm:t>
        <a:bodyPr/>
        <a:lstStyle/>
        <a:p>
          <a:endParaRPr lang="en-US"/>
        </a:p>
      </dgm:t>
    </dgm:pt>
    <dgm:pt modelId="{F51F8CAF-D3D5-4B6F-AE68-479112D93587}" type="sibTrans" cxnId="{34E403DB-159F-40DB-9A3D-25E06E42BDEF}">
      <dgm:prSet/>
      <dgm:spPr/>
      <dgm:t>
        <a:bodyPr/>
        <a:lstStyle/>
        <a:p>
          <a:endParaRPr lang="en-US"/>
        </a:p>
      </dgm:t>
    </dgm:pt>
    <dgm:pt modelId="{BE6255E4-65EB-4540-822E-A84600660A33}">
      <dgm:prSet/>
      <dgm:spPr/>
      <dgm:t>
        <a:bodyPr/>
        <a:lstStyle/>
        <a:p>
          <a:r>
            <a:rPr lang="en-US" dirty="0"/>
            <a:t>Randomizes the </a:t>
          </a:r>
          <a:r>
            <a:rPr lang="en-US" b="1" i="1" dirty="0"/>
            <a:t>code</a:t>
          </a:r>
          <a:r>
            <a:rPr lang="en-US" dirty="0"/>
            <a:t> sections of the executable</a:t>
          </a:r>
        </a:p>
      </dgm:t>
    </dgm:pt>
    <dgm:pt modelId="{A6966801-7412-40F3-A3F3-F8D942386A9B}" type="parTrans" cxnId="{B7692799-64E9-44E2-BA0B-5CFD4F99769C}">
      <dgm:prSet/>
      <dgm:spPr/>
      <dgm:t>
        <a:bodyPr/>
        <a:lstStyle/>
        <a:p>
          <a:endParaRPr lang="en-US"/>
        </a:p>
      </dgm:t>
    </dgm:pt>
    <dgm:pt modelId="{2C861548-535C-4283-AEF6-833A192F52B7}" type="sibTrans" cxnId="{B7692799-64E9-44E2-BA0B-5CFD4F99769C}">
      <dgm:prSet/>
      <dgm:spPr/>
      <dgm:t>
        <a:bodyPr/>
        <a:lstStyle/>
        <a:p>
          <a:endParaRPr lang="en-US"/>
        </a:p>
      </dgm:t>
    </dgm:pt>
    <dgm:pt modelId="{7D9A227F-3777-467B-973D-B6DE168CFAFB}">
      <dgm:prSet/>
      <dgm:spPr/>
      <dgm:t>
        <a:bodyPr/>
        <a:lstStyle/>
        <a:p>
          <a:r>
            <a:rPr lang="en-US"/>
            <a:t>Both of these make exploitation significantly harder, with the added </a:t>
          </a:r>
          <a:r>
            <a:rPr lang="en-US" b="1" i="1"/>
            <a:t>randomness</a:t>
          </a:r>
          <a:r>
            <a:rPr lang="en-US"/>
            <a:t> of the program</a:t>
          </a:r>
        </a:p>
      </dgm:t>
    </dgm:pt>
    <dgm:pt modelId="{92D7DFD9-6B16-49A7-9DEA-7D96625F6DC9}" type="parTrans" cxnId="{F9C12F81-F281-4BE4-B889-DBFBC49CFA54}">
      <dgm:prSet/>
      <dgm:spPr/>
      <dgm:t>
        <a:bodyPr/>
        <a:lstStyle/>
        <a:p>
          <a:endParaRPr lang="en-US"/>
        </a:p>
      </dgm:t>
    </dgm:pt>
    <dgm:pt modelId="{0160722D-0A84-4CDE-884D-68F6F6689DF6}" type="sibTrans" cxnId="{F9C12F81-F281-4BE4-B889-DBFBC49CFA54}">
      <dgm:prSet/>
      <dgm:spPr/>
      <dgm:t>
        <a:bodyPr/>
        <a:lstStyle/>
        <a:p>
          <a:endParaRPr lang="en-US"/>
        </a:p>
      </dgm:t>
    </dgm:pt>
    <dgm:pt modelId="{71F6F5E0-2141-7449-8DAF-E7989957FF42}" type="pres">
      <dgm:prSet presAssocID="{4FC26D65-A7A9-4E61-A855-576699B48B5E}" presName="Name0" presStyleCnt="0">
        <dgm:presLayoutVars>
          <dgm:dir/>
          <dgm:animLvl val="lvl"/>
          <dgm:resizeHandles val="exact"/>
        </dgm:presLayoutVars>
      </dgm:prSet>
      <dgm:spPr/>
    </dgm:pt>
    <dgm:pt modelId="{0FCB60E4-8050-B04E-BC2D-F971F5420670}" type="pres">
      <dgm:prSet presAssocID="{322A16A8-B7CA-4112-944B-186E9BE47CEE}" presName="composite" presStyleCnt="0"/>
      <dgm:spPr/>
    </dgm:pt>
    <dgm:pt modelId="{54597975-5D76-3243-BEC2-A87EA7B442B2}" type="pres">
      <dgm:prSet presAssocID="{322A16A8-B7CA-4112-944B-186E9BE47C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FD44AC-BF0F-E743-B5FB-084F13078895}" type="pres">
      <dgm:prSet presAssocID="{322A16A8-B7CA-4112-944B-186E9BE47CEE}" presName="desTx" presStyleLbl="alignAccFollowNode1" presStyleIdx="0" presStyleCnt="3">
        <dgm:presLayoutVars>
          <dgm:bulletEnabled val="1"/>
        </dgm:presLayoutVars>
      </dgm:prSet>
      <dgm:spPr/>
    </dgm:pt>
    <dgm:pt modelId="{F08908B4-BD98-6847-ADB8-C9037868CE74}" type="pres">
      <dgm:prSet presAssocID="{811F243A-D642-4668-AF36-0F7C8123D21F}" presName="space" presStyleCnt="0"/>
      <dgm:spPr/>
    </dgm:pt>
    <dgm:pt modelId="{ADCC083C-BA6B-984B-AA4C-42CCB8901376}" type="pres">
      <dgm:prSet presAssocID="{760B84B8-530E-445E-927C-4ABDB96B7CBC}" presName="composite" presStyleCnt="0"/>
      <dgm:spPr/>
    </dgm:pt>
    <dgm:pt modelId="{DF6FA2C1-4B91-944E-AFA6-8A0E06417D7A}" type="pres">
      <dgm:prSet presAssocID="{760B84B8-530E-445E-927C-4ABDB96B7C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EE0043-62FB-384B-B4CB-EF4FF4C4F178}" type="pres">
      <dgm:prSet presAssocID="{760B84B8-530E-445E-927C-4ABDB96B7CBC}" presName="desTx" presStyleLbl="alignAccFollowNode1" presStyleIdx="1" presStyleCnt="3">
        <dgm:presLayoutVars>
          <dgm:bulletEnabled val="1"/>
        </dgm:presLayoutVars>
      </dgm:prSet>
      <dgm:spPr/>
    </dgm:pt>
    <dgm:pt modelId="{F37707E0-EACB-A642-A26F-2B243A3E1C5D}" type="pres">
      <dgm:prSet presAssocID="{F51F8CAF-D3D5-4B6F-AE68-479112D93587}" presName="space" presStyleCnt="0"/>
      <dgm:spPr/>
    </dgm:pt>
    <dgm:pt modelId="{31D8DF86-A87A-3C4F-A989-2BA3D33A39DC}" type="pres">
      <dgm:prSet presAssocID="{7D9A227F-3777-467B-973D-B6DE168CFAFB}" presName="composite" presStyleCnt="0"/>
      <dgm:spPr/>
    </dgm:pt>
    <dgm:pt modelId="{EEA6F469-DA07-7C48-87B9-930EB7D5876F}" type="pres">
      <dgm:prSet presAssocID="{7D9A227F-3777-467B-973D-B6DE168CFA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0422C2-054D-1545-B284-5E1CFE6143E0}" type="pres">
      <dgm:prSet presAssocID="{7D9A227F-3777-467B-973D-B6DE168CFA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749DA02-0D5A-3E43-9555-773FFF71028C}" type="presOf" srcId="{7C531182-BD2B-4E78-9417-A650070A6ED6}" destId="{BBFD44AC-BF0F-E743-B5FB-084F13078895}" srcOrd="0" destOrd="0" presId="urn:microsoft.com/office/officeart/2005/8/layout/hList1"/>
    <dgm:cxn modelId="{EECB6909-116B-4941-A8AD-F64272192A45}" type="presOf" srcId="{4FC26D65-A7A9-4E61-A855-576699B48B5E}" destId="{71F6F5E0-2141-7449-8DAF-E7989957FF42}" srcOrd="0" destOrd="0" presId="urn:microsoft.com/office/officeart/2005/8/layout/hList1"/>
    <dgm:cxn modelId="{C5E0EF1F-222D-C246-88A6-1ED68F77D7D1}" type="presOf" srcId="{7D9A227F-3777-467B-973D-B6DE168CFAFB}" destId="{EEA6F469-DA07-7C48-87B9-930EB7D5876F}" srcOrd="0" destOrd="0" presId="urn:microsoft.com/office/officeart/2005/8/layout/hList1"/>
    <dgm:cxn modelId="{DA115129-7279-E840-B295-C5EFC6411120}" type="presOf" srcId="{760B84B8-530E-445E-927C-4ABDB96B7CBC}" destId="{DF6FA2C1-4B91-944E-AFA6-8A0E06417D7A}" srcOrd="0" destOrd="0" presId="urn:microsoft.com/office/officeart/2005/8/layout/hList1"/>
    <dgm:cxn modelId="{EC426731-0BDB-4244-9D29-C6F1D494FCA8}" type="presOf" srcId="{322A16A8-B7CA-4112-944B-186E9BE47CEE}" destId="{54597975-5D76-3243-BEC2-A87EA7B442B2}" srcOrd="0" destOrd="0" presId="urn:microsoft.com/office/officeart/2005/8/layout/hList1"/>
    <dgm:cxn modelId="{F18B353B-8072-492B-B759-981500911141}" srcId="{322A16A8-B7CA-4112-944B-186E9BE47CEE}" destId="{7C531182-BD2B-4E78-9417-A650070A6ED6}" srcOrd="0" destOrd="0" parTransId="{81ABF97C-EB25-4E2D-9EF1-5AF6B8D80C3B}" sibTransId="{740C11DA-F117-4368-B022-0DFDBAFFC1BD}"/>
    <dgm:cxn modelId="{F9C12F81-F281-4BE4-B889-DBFBC49CFA54}" srcId="{4FC26D65-A7A9-4E61-A855-576699B48B5E}" destId="{7D9A227F-3777-467B-973D-B6DE168CFAFB}" srcOrd="2" destOrd="0" parTransId="{92D7DFD9-6B16-49A7-9DEA-7D96625F6DC9}" sibTransId="{0160722D-0A84-4CDE-884D-68F6F6689DF6}"/>
    <dgm:cxn modelId="{B7692799-64E9-44E2-BA0B-5CFD4F99769C}" srcId="{760B84B8-530E-445E-927C-4ABDB96B7CBC}" destId="{BE6255E4-65EB-4540-822E-A84600660A33}" srcOrd="0" destOrd="0" parTransId="{A6966801-7412-40F3-A3F3-F8D942386A9B}" sibTransId="{2C861548-535C-4283-AEF6-833A192F52B7}"/>
    <dgm:cxn modelId="{47CA5199-5C8D-4A3F-917B-7E817485FC0A}" srcId="{4FC26D65-A7A9-4E61-A855-576699B48B5E}" destId="{322A16A8-B7CA-4112-944B-186E9BE47CEE}" srcOrd="0" destOrd="0" parTransId="{DEB275D7-16DC-4E6D-AEE8-608CD28B773E}" sibTransId="{811F243A-D642-4668-AF36-0F7C8123D21F}"/>
    <dgm:cxn modelId="{E1D42EC0-D618-3049-8786-116EA88C757A}" type="presOf" srcId="{BE6255E4-65EB-4540-822E-A84600660A33}" destId="{50EE0043-62FB-384B-B4CB-EF4FF4C4F178}" srcOrd="0" destOrd="0" presId="urn:microsoft.com/office/officeart/2005/8/layout/hList1"/>
    <dgm:cxn modelId="{34E403DB-159F-40DB-9A3D-25E06E42BDEF}" srcId="{4FC26D65-A7A9-4E61-A855-576699B48B5E}" destId="{760B84B8-530E-445E-927C-4ABDB96B7CBC}" srcOrd="1" destOrd="0" parTransId="{9AB170BB-DC31-4AB9-9915-C31097994C6F}" sibTransId="{F51F8CAF-D3D5-4B6F-AE68-479112D93587}"/>
    <dgm:cxn modelId="{94658542-8E8B-5C40-85A5-52144B5EE070}" type="presParOf" srcId="{71F6F5E0-2141-7449-8DAF-E7989957FF42}" destId="{0FCB60E4-8050-B04E-BC2D-F971F5420670}" srcOrd="0" destOrd="0" presId="urn:microsoft.com/office/officeart/2005/8/layout/hList1"/>
    <dgm:cxn modelId="{FBF867EB-9B18-BE43-A7A6-F221E03D35A0}" type="presParOf" srcId="{0FCB60E4-8050-B04E-BC2D-F971F5420670}" destId="{54597975-5D76-3243-BEC2-A87EA7B442B2}" srcOrd="0" destOrd="0" presId="urn:microsoft.com/office/officeart/2005/8/layout/hList1"/>
    <dgm:cxn modelId="{A800B5BB-EBD7-404D-821E-DFC70C344BE2}" type="presParOf" srcId="{0FCB60E4-8050-B04E-BC2D-F971F5420670}" destId="{BBFD44AC-BF0F-E743-B5FB-084F13078895}" srcOrd="1" destOrd="0" presId="urn:microsoft.com/office/officeart/2005/8/layout/hList1"/>
    <dgm:cxn modelId="{C6D07A8E-B199-7641-8A7C-AA46484C10DE}" type="presParOf" srcId="{71F6F5E0-2141-7449-8DAF-E7989957FF42}" destId="{F08908B4-BD98-6847-ADB8-C9037868CE74}" srcOrd="1" destOrd="0" presId="urn:microsoft.com/office/officeart/2005/8/layout/hList1"/>
    <dgm:cxn modelId="{EBF96EDC-42BC-0346-9E40-8D420FE8C477}" type="presParOf" srcId="{71F6F5E0-2141-7449-8DAF-E7989957FF42}" destId="{ADCC083C-BA6B-984B-AA4C-42CCB8901376}" srcOrd="2" destOrd="0" presId="urn:microsoft.com/office/officeart/2005/8/layout/hList1"/>
    <dgm:cxn modelId="{1D942BA3-6C54-6643-8246-F413C9BA99B8}" type="presParOf" srcId="{ADCC083C-BA6B-984B-AA4C-42CCB8901376}" destId="{DF6FA2C1-4B91-944E-AFA6-8A0E06417D7A}" srcOrd="0" destOrd="0" presId="urn:microsoft.com/office/officeart/2005/8/layout/hList1"/>
    <dgm:cxn modelId="{12D31A5E-C818-0C4C-B8FD-40A31F10349E}" type="presParOf" srcId="{ADCC083C-BA6B-984B-AA4C-42CCB8901376}" destId="{50EE0043-62FB-384B-B4CB-EF4FF4C4F178}" srcOrd="1" destOrd="0" presId="urn:microsoft.com/office/officeart/2005/8/layout/hList1"/>
    <dgm:cxn modelId="{35C9CE47-B617-A445-8869-2BC190FB84B9}" type="presParOf" srcId="{71F6F5E0-2141-7449-8DAF-E7989957FF42}" destId="{F37707E0-EACB-A642-A26F-2B243A3E1C5D}" srcOrd="3" destOrd="0" presId="urn:microsoft.com/office/officeart/2005/8/layout/hList1"/>
    <dgm:cxn modelId="{068F8FDC-0DD5-7D48-84F1-319ECB9C25CF}" type="presParOf" srcId="{71F6F5E0-2141-7449-8DAF-E7989957FF42}" destId="{31D8DF86-A87A-3C4F-A989-2BA3D33A39DC}" srcOrd="4" destOrd="0" presId="urn:microsoft.com/office/officeart/2005/8/layout/hList1"/>
    <dgm:cxn modelId="{B5066FDE-DBCA-EF46-B6AC-E54B09B07366}" type="presParOf" srcId="{31D8DF86-A87A-3C4F-A989-2BA3D33A39DC}" destId="{EEA6F469-DA07-7C48-87B9-930EB7D5876F}" srcOrd="0" destOrd="0" presId="urn:microsoft.com/office/officeart/2005/8/layout/hList1"/>
    <dgm:cxn modelId="{981F848A-35E0-1C45-823A-B93D7373C0C3}" type="presParOf" srcId="{31D8DF86-A87A-3C4F-A989-2BA3D33A39DC}" destId="{800422C2-054D-1545-B284-5E1CFE6143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5F9D9F-5A76-47FE-BB0E-EC25550F64E8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4740564-65B8-46C1-AA66-DF56FA2DFA31}">
      <dgm:prSet/>
      <dgm:spPr/>
      <dgm:t>
        <a:bodyPr/>
        <a:lstStyle/>
        <a:p>
          <a:r>
            <a:rPr lang="en-US" dirty="0"/>
            <a:t>Is memory cleared prior to freeing?</a:t>
          </a:r>
        </a:p>
      </dgm:t>
    </dgm:pt>
    <dgm:pt modelId="{F5DDC448-6C8A-49EF-8E54-D6221545F483}" type="parTrans" cxnId="{912AD704-3A5F-4DD2-AAC3-5591886E82CF}">
      <dgm:prSet/>
      <dgm:spPr/>
      <dgm:t>
        <a:bodyPr/>
        <a:lstStyle/>
        <a:p>
          <a:endParaRPr lang="en-US"/>
        </a:p>
      </dgm:t>
    </dgm:pt>
    <dgm:pt modelId="{F5791B2A-65C8-455F-88FE-650B7D6512B4}" type="sibTrans" cxnId="{912AD704-3A5F-4DD2-AAC3-5591886E82CF}">
      <dgm:prSet/>
      <dgm:spPr/>
      <dgm:t>
        <a:bodyPr/>
        <a:lstStyle/>
        <a:p>
          <a:endParaRPr lang="en-US"/>
        </a:p>
      </dgm:t>
    </dgm:pt>
    <dgm:pt modelId="{46AF96CD-6430-443C-AC81-D92956FFC20F}">
      <dgm:prSet/>
      <dgm:spPr/>
      <dgm:t>
        <a:bodyPr/>
        <a:lstStyle/>
        <a:p>
          <a:r>
            <a:rPr lang="en-US" dirty="0"/>
            <a:t>Is the memory initialized? </a:t>
          </a:r>
        </a:p>
      </dgm:t>
    </dgm:pt>
    <dgm:pt modelId="{B100F8FE-333F-4416-91CF-AB76CCA24247}" type="parTrans" cxnId="{7ABB1FA5-DAAC-456D-9A93-26D300EA4F75}">
      <dgm:prSet/>
      <dgm:spPr/>
      <dgm:t>
        <a:bodyPr/>
        <a:lstStyle/>
        <a:p>
          <a:endParaRPr lang="en-US"/>
        </a:p>
      </dgm:t>
    </dgm:pt>
    <dgm:pt modelId="{3EB75756-CFA7-4CB1-A8C2-B365E433DE7C}" type="sibTrans" cxnId="{7ABB1FA5-DAAC-456D-9A93-26D300EA4F75}">
      <dgm:prSet/>
      <dgm:spPr/>
      <dgm:t>
        <a:bodyPr/>
        <a:lstStyle/>
        <a:p>
          <a:endParaRPr lang="en-US"/>
        </a:p>
      </dgm:t>
    </dgm:pt>
    <dgm:pt modelId="{07B8B6A4-3765-E646-8BD1-E13503D50005}">
      <dgm:prSet/>
      <dgm:spPr/>
      <dgm:t>
        <a:bodyPr/>
        <a:lstStyle/>
        <a:p>
          <a:r>
            <a:rPr lang="en-US" dirty="0"/>
            <a:t>Information leak!</a:t>
          </a:r>
        </a:p>
      </dgm:t>
    </dgm:pt>
    <dgm:pt modelId="{80483460-A03B-E34B-A8F8-CC302CEE7E93}" type="parTrans" cxnId="{6E39AB74-C1A1-6945-9FD0-CB909F1CF3DF}">
      <dgm:prSet/>
      <dgm:spPr/>
    </dgm:pt>
    <dgm:pt modelId="{76269965-6DA1-3D49-9C02-382DA82B2819}" type="sibTrans" cxnId="{6E39AB74-C1A1-6945-9FD0-CB909F1CF3DF}">
      <dgm:prSet/>
      <dgm:spPr/>
    </dgm:pt>
    <dgm:pt modelId="{D2EA84EB-21A4-3F41-A76E-DB5D094F7C1F}" type="pres">
      <dgm:prSet presAssocID="{B15F9D9F-5A76-47FE-BB0E-EC25550F64E8}" presName="outerComposite" presStyleCnt="0">
        <dgm:presLayoutVars>
          <dgm:chMax val="5"/>
          <dgm:dir/>
          <dgm:resizeHandles val="exact"/>
        </dgm:presLayoutVars>
      </dgm:prSet>
      <dgm:spPr/>
    </dgm:pt>
    <dgm:pt modelId="{AEE85A3A-FFB2-C34A-BEA7-1E2CB81455A3}" type="pres">
      <dgm:prSet presAssocID="{B15F9D9F-5A76-47FE-BB0E-EC25550F64E8}" presName="dummyMaxCanvas" presStyleCnt="0">
        <dgm:presLayoutVars/>
      </dgm:prSet>
      <dgm:spPr/>
    </dgm:pt>
    <dgm:pt modelId="{F178E78D-EAD6-B349-8A25-1895659B3EF5}" type="pres">
      <dgm:prSet presAssocID="{B15F9D9F-5A76-47FE-BB0E-EC25550F64E8}" presName="ThreeNodes_1" presStyleLbl="node1" presStyleIdx="0" presStyleCnt="3">
        <dgm:presLayoutVars>
          <dgm:bulletEnabled val="1"/>
        </dgm:presLayoutVars>
      </dgm:prSet>
      <dgm:spPr/>
    </dgm:pt>
    <dgm:pt modelId="{654DB988-FE76-EA4A-898D-041F04ECF145}" type="pres">
      <dgm:prSet presAssocID="{B15F9D9F-5A76-47FE-BB0E-EC25550F64E8}" presName="ThreeNodes_2" presStyleLbl="node1" presStyleIdx="1" presStyleCnt="3">
        <dgm:presLayoutVars>
          <dgm:bulletEnabled val="1"/>
        </dgm:presLayoutVars>
      </dgm:prSet>
      <dgm:spPr/>
    </dgm:pt>
    <dgm:pt modelId="{42937594-A5A7-FA4E-BF63-7503B1FEFBAA}" type="pres">
      <dgm:prSet presAssocID="{B15F9D9F-5A76-47FE-BB0E-EC25550F64E8}" presName="ThreeNodes_3" presStyleLbl="node1" presStyleIdx="2" presStyleCnt="3">
        <dgm:presLayoutVars>
          <dgm:bulletEnabled val="1"/>
        </dgm:presLayoutVars>
      </dgm:prSet>
      <dgm:spPr/>
    </dgm:pt>
    <dgm:pt modelId="{2EFD63A5-40EF-174B-BF94-2810E4713394}" type="pres">
      <dgm:prSet presAssocID="{B15F9D9F-5A76-47FE-BB0E-EC25550F64E8}" presName="ThreeConn_1-2" presStyleLbl="fgAccFollowNode1" presStyleIdx="0" presStyleCnt="2">
        <dgm:presLayoutVars>
          <dgm:bulletEnabled val="1"/>
        </dgm:presLayoutVars>
      </dgm:prSet>
      <dgm:spPr/>
    </dgm:pt>
    <dgm:pt modelId="{B03E8E7E-B020-D846-AAE4-005CE32B15B2}" type="pres">
      <dgm:prSet presAssocID="{B15F9D9F-5A76-47FE-BB0E-EC25550F64E8}" presName="ThreeConn_2-3" presStyleLbl="fgAccFollowNode1" presStyleIdx="1" presStyleCnt="2">
        <dgm:presLayoutVars>
          <dgm:bulletEnabled val="1"/>
        </dgm:presLayoutVars>
      </dgm:prSet>
      <dgm:spPr/>
    </dgm:pt>
    <dgm:pt modelId="{C475F4B0-A078-BA4C-8556-7D182460C284}" type="pres">
      <dgm:prSet presAssocID="{B15F9D9F-5A76-47FE-BB0E-EC25550F64E8}" presName="ThreeNodes_1_text" presStyleLbl="node1" presStyleIdx="2" presStyleCnt="3">
        <dgm:presLayoutVars>
          <dgm:bulletEnabled val="1"/>
        </dgm:presLayoutVars>
      </dgm:prSet>
      <dgm:spPr/>
    </dgm:pt>
    <dgm:pt modelId="{3C39C5A0-0D81-4A4D-BFED-BA9980B1CF4A}" type="pres">
      <dgm:prSet presAssocID="{B15F9D9F-5A76-47FE-BB0E-EC25550F64E8}" presName="ThreeNodes_2_text" presStyleLbl="node1" presStyleIdx="2" presStyleCnt="3">
        <dgm:presLayoutVars>
          <dgm:bulletEnabled val="1"/>
        </dgm:presLayoutVars>
      </dgm:prSet>
      <dgm:spPr/>
    </dgm:pt>
    <dgm:pt modelId="{E2112D69-DA6D-4041-9641-F7F6B5889E6B}" type="pres">
      <dgm:prSet presAssocID="{B15F9D9F-5A76-47FE-BB0E-EC25550F64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F473004-D918-A448-B0EE-B7AEDE1A3F99}" type="presOf" srcId="{07B8B6A4-3765-E646-8BD1-E13503D50005}" destId="{E2112D69-DA6D-4041-9641-F7F6B5889E6B}" srcOrd="1" destOrd="0" presId="urn:microsoft.com/office/officeart/2005/8/layout/vProcess5"/>
    <dgm:cxn modelId="{912AD704-3A5F-4DD2-AAC3-5591886E82CF}" srcId="{B15F9D9F-5A76-47FE-BB0E-EC25550F64E8}" destId="{D4740564-65B8-46C1-AA66-DF56FA2DFA31}" srcOrd="0" destOrd="0" parTransId="{F5DDC448-6C8A-49EF-8E54-D6221545F483}" sibTransId="{F5791B2A-65C8-455F-88FE-650B7D6512B4}"/>
    <dgm:cxn modelId="{67CE8946-401E-9944-993A-3CFEE2BA7544}" type="presOf" srcId="{B15F9D9F-5A76-47FE-BB0E-EC25550F64E8}" destId="{D2EA84EB-21A4-3F41-A76E-DB5D094F7C1F}" srcOrd="0" destOrd="0" presId="urn:microsoft.com/office/officeart/2005/8/layout/vProcess5"/>
    <dgm:cxn modelId="{5539F462-0FF9-CD46-B738-119FC5A94384}" type="presOf" srcId="{D4740564-65B8-46C1-AA66-DF56FA2DFA31}" destId="{C475F4B0-A078-BA4C-8556-7D182460C284}" srcOrd="1" destOrd="0" presId="urn:microsoft.com/office/officeart/2005/8/layout/vProcess5"/>
    <dgm:cxn modelId="{6E39AB74-C1A1-6945-9FD0-CB909F1CF3DF}" srcId="{B15F9D9F-5A76-47FE-BB0E-EC25550F64E8}" destId="{07B8B6A4-3765-E646-8BD1-E13503D50005}" srcOrd="2" destOrd="0" parTransId="{80483460-A03B-E34B-A8F8-CC302CEE7E93}" sibTransId="{76269965-6DA1-3D49-9C02-382DA82B2819}"/>
    <dgm:cxn modelId="{8F3E9C7C-EBE6-4043-B7F6-5E7500ADF418}" type="presOf" srcId="{46AF96CD-6430-443C-AC81-D92956FFC20F}" destId="{654DB988-FE76-EA4A-898D-041F04ECF145}" srcOrd="0" destOrd="0" presId="urn:microsoft.com/office/officeart/2005/8/layout/vProcess5"/>
    <dgm:cxn modelId="{6CB98C91-2CAA-504F-8D65-962B3C61B9A9}" type="presOf" srcId="{3EB75756-CFA7-4CB1-A8C2-B365E433DE7C}" destId="{B03E8E7E-B020-D846-AAE4-005CE32B15B2}" srcOrd="0" destOrd="0" presId="urn:microsoft.com/office/officeart/2005/8/layout/vProcess5"/>
    <dgm:cxn modelId="{7ABB1FA5-DAAC-456D-9A93-26D300EA4F75}" srcId="{B15F9D9F-5A76-47FE-BB0E-EC25550F64E8}" destId="{46AF96CD-6430-443C-AC81-D92956FFC20F}" srcOrd="1" destOrd="0" parTransId="{B100F8FE-333F-4416-91CF-AB76CCA24247}" sibTransId="{3EB75756-CFA7-4CB1-A8C2-B365E433DE7C}"/>
    <dgm:cxn modelId="{BBB741C2-30ED-D24E-A28F-B623B8A05758}" type="presOf" srcId="{D4740564-65B8-46C1-AA66-DF56FA2DFA31}" destId="{F178E78D-EAD6-B349-8A25-1895659B3EF5}" srcOrd="0" destOrd="0" presId="urn:microsoft.com/office/officeart/2005/8/layout/vProcess5"/>
    <dgm:cxn modelId="{15C65CD2-27B7-904A-9BA3-070D5ADC4DA4}" type="presOf" srcId="{07B8B6A4-3765-E646-8BD1-E13503D50005}" destId="{42937594-A5A7-FA4E-BF63-7503B1FEFBAA}" srcOrd="0" destOrd="0" presId="urn:microsoft.com/office/officeart/2005/8/layout/vProcess5"/>
    <dgm:cxn modelId="{4FF33ED8-74F6-0F4C-9CC7-8BA21D2C6B32}" type="presOf" srcId="{F5791B2A-65C8-455F-88FE-650B7D6512B4}" destId="{2EFD63A5-40EF-174B-BF94-2810E4713394}" srcOrd="0" destOrd="0" presId="urn:microsoft.com/office/officeart/2005/8/layout/vProcess5"/>
    <dgm:cxn modelId="{F21BF1E8-D8D6-0F43-B021-43E6C09F1C87}" type="presOf" srcId="{46AF96CD-6430-443C-AC81-D92956FFC20F}" destId="{3C39C5A0-0D81-4A4D-BFED-BA9980B1CF4A}" srcOrd="1" destOrd="0" presId="urn:microsoft.com/office/officeart/2005/8/layout/vProcess5"/>
    <dgm:cxn modelId="{95626E00-51C0-CF40-8CC6-05EED4FC419F}" type="presParOf" srcId="{D2EA84EB-21A4-3F41-A76E-DB5D094F7C1F}" destId="{AEE85A3A-FFB2-C34A-BEA7-1E2CB81455A3}" srcOrd="0" destOrd="0" presId="urn:microsoft.com/office/officeart/2005/8/layout/vProcess5"/>
    <dgm:cxn modelId="{D0FE3A6D-F6F6-7B48-96B4-2DF0360015D0}" type="presParOf" srcId="{D2EA84EB-21A4-3F41-A76E-DB5D094F7C1F}" destId="{F178E78D-EAD6-B349-8A25-1895659B3EF5}" srcOrd="1" destOrd="0" presId="urn:microsoft.com/office/officeart/2005/8/layout/vProcess5"/>
    <dgm:cxn modelId="{13CF70AA-DA6F-0F42-AABA-859BDA0F0E07}" type="presParOf" srcId="{D2EA84EB-21A4-3F41-A76E-DB5D094F7C1F}" destId="{654DB988-FE76-EA4A-898D-041F04ECF145}" srcOrd="2" destOrd="0" presId="urn:microsoft.com/office/officeart/2005/8/layout/vProcess5"/>
    <dgm:cxn modelId="{8712E854-D75A-3E42-A884-52B726C98DE4}" type="presParOf" srcId="{D2EA84EB-21A4-3F41-A76E-DB5D094F7C1F}" destId="{42937594-A5A7-FA4E-BF63-7503B1FEFBAA}" srcOrd="3" destOrd="0" presId="urn:microsoft.com/office/officeart/2005/8/layout/vProcess5"/>
    <dgm:cxn modelId="{25D7FD97-05E9-A244-9196-868CA5A877DD}" type="presParOf" srcId="{D2EA84EB-21A4-3F41-A76E-DB5D094F7C1F}" destId="{2EFD63A5-40EF-174B-BF94-2810E4713394}" srcOrd="4" destOrd="0" presId="urn:microsoft.com/office/officeart/2005/8/layout/vProcess5"/>
    <dgm:cxn modelId="{A29A7C53-576B-5C44-8AC7-73DEF85E04A2}" type="presParOf" srcId="{D2EA84EB-21A4-3F41-A76E-DB5D094F7C1F}" destId="{B03E8E7E-B020-D846-AAE4-005CE32B15B2}" srcOrd="5" destOrd="0" presId="urn:microsoft.com/office/officeart/2005/8/layout/vProcess5"/>
    <dgm:cxn modelId="{B17201CB-9371-3649-B1DD-CA5A014F5D6F}" type="presParOf" srcId="{D2EA84EB-21A4-3F41-A76E-DB5D094F7C1F}" destId="{C475F4B0-A078-BA4C-8556-7D182460C284}" srcOrd="6" destOrd="0" presId="urn:microsoft.com/office/officeart/2005/8/layout/vProcess5"/>
    <dgm:cxn modelId="{7F28FF3A-AD5F-2643-A33F-BCF500FD5B6E}" type="presParOf" srcId="{D2EA84EB-21A4-3F41-A76E-DB5D094F7C1F}" destId="{3C39C5A0-0D81-4A4D-BFED-BA9980B1CF4A}" srcOrd="7" destOrd="0" presId="urn:microsoft.com/office/officeart/2005/8/layout/vProcess5"/>
    <dgm:cxn modelId="{46E6DA18-A6F3-1C45-BBD7-E055C5C7101D}" type="presParOf" srcId="{D2EA84EB-21A4-3F41-A76E-DB5D094F7C1F}" destId="{E2112D69-DA6D-4041-9641-F7F6B5889E6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765350-7835-4036-B2BE-EBDBCE9253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2B068-B17B-45A3-9B93-889DCF6E8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view_secret</a:t>
          </a:r>
          <a:r>
            <a:rPr lang="en-US" i="1" dirty="0"/>
            <a:t> </a:t>
          </a:r>
          <a:r>
            <a:rPr lang="en-US" dirty="0"/>
            <a:t>function displays the secret (index 0)</a:t>
          </a:r>
        </a:p>
      </dgm:t>
    </dgm:pt>
    <dgm:pt modelId="{92EB00CB-F466-4EB3-84ED-6C20CC0E7FCA}" type="parTrans" cxnId="{685ED591-2EF3-43F4-9470-FF9B786025E1}">
      <dgm:prSet/>
      <dgm:spPr/>
      <dgm:t>
        <a:bodyPr/>
        <a:lstStyle/>
        <a:p>
          <a:endParaRPr lang="en-US"/>
        </a:p>
      </dgm:t>
    </dgm:pt>
    <dgm:pt modelId="{B09BD9AB-9675-467A-924F-DF2FBB79E609}" type="sibTrans" cxnId="{685ED591-2EF3-43F4-9470-FF9B786025E1}">
      <dgm:prSet/>
      <dgm:spPr/>
      <dgm:t>
        <a:bodyPr/>
        <a:lstStyle/>
        <a:p>
          <a:endParaRPr lang="en-US"/>
        </a:p>
      </dgm:t>
    </dgm:pt>
    <dgm:pt modelId="{C04D8505-987F-4061-8215-22BB83E42BA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FFF792F-2ABE-42A1-8C56-0720A02D5B9A}" type="parTrans" cxnId="{B6395DD2-0F01-447C-B9C3-339DC143EDD0}">
      <dgm:prSet/>
      <dgm:spPr/>
      <dgm:t>
        <a:bodyPr/>
        <a:lstStyle/>
        <a:p>
          <a:endParaRPr lang="en-US"/>
        </a:p>
      </dgm:t>
    </dgm:pt>
    <dgm:pt modelId="{A25C246B-54D2-44EE-922E-8C11E5938585}" type="sibTrans" cxnId="{B6395DD2-0F01-447C-B9C3-339DC143EDD0}">
      <dgm:prSet/>
      <dgm:spPr/>
      <dgm:t>
        <a:bodyPr/>
        <a:lstStyle/>
        <a:p>
          <a:endParaRPr lang="en-US"/>
        </a:p>
      </dgm:t>
    </dgm:pt>
    <dgm:pt modelId="{DC744E89-7CB5-4E89-B086-C31247767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Displays a large number for the secret</a:t>
          </a:r>
        </a:p>
      </dgm:t>
    </dgm:pt>
    <dgm:pt modelId="{A41D3782-0E84-40AB-B033-E82C8C9CBBEC}" type="parTrans" cxnId="{95ED6697-54F2-43C7-B2FF-03ACD803B9D1}">
      <dgm:prSet/>
      <dgm:spPr/>
      <dgm:t>
        <a:bodyPr/>
        <a:lstStyle/>
        <a:p>
          <a:endParaRPr lang="en-US"/>
        </a:p>
      </dgm:t>
    </dgm:pt>
    <dgm:pt modelId="{42B41EE8-5956-4B1E-98F1-B2098BAE8D94}" type="sibTrans" cxnId="{95ED6697-54F2-43C7-B2FF-03ACD803B9D1}">
      <dgm:prSet/>
      <dgm:spPr/>
      <dgm:t>
        <a:bodyPr/>
        <a:lstStyle/>
        <a:p>
          <a:endParaRPr lang="en-US"/>
        </a:p>
      </dgm:t>
    </dgm:pt>
    <dgm:pt modelId="{146D7BDB-4A60-4670-95F3-A515EC329079}" type="pres">
      <dgm:prSet presAssocID="{BC765350-7835-4036-B2BE-EBDBCE925337}" presName="root" presStyleCnt="0">
        <dgm:presLayoutVars>
          <dgm:dir/>
          <dgm:resizeHandles val="exact"/>
        </dgm:presLayoutVars>
      </dgm:prSet>
      <dgm:spPr/>
    </dgm:pt>
    <dgm:pt modelId="{E33A94CD-EC48-4758-9BC7-52AC156AA4E4}" type="pres">
      <dgm:prSet presAssocID="{2032B068-B17B-45A3-9B93-889DCF6E8E15}" presName="compNode" presStyleCnt="0"/>
      <dgm:spPr/>
    </dgm:pt>
    <dgm:pt modelId="{79ED9F8C-C5F4-4CD5-A815-860989715901}" type="pres">
      <dgm:prSet presAssocID="{2032B068-B17B-45A3-9B93-889DCF6E8E15}" presName="bgRect" presStyleLbl="bgShp" presStyleIdx="0" presStyleCnt="2"/>
      <dgm:spPr/>
    </dgm:pt>
    <dgm:pt modelId="{770BEB17-6420-45CD-90B4-23EF97C275D4}" type="pres">
      <dgm:prSet presAssocID="{2032B068-B17B-45A3-9B93-889DCF6E8E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FE2EBF46-B2E6-40B0-ACE1-C60C76743EE0}" type="pres">
      <dgm:prSet presAssocID="{2032B068-B17B-45A3-9B93-889DCF6E8E15}" presName="spaceRect" presStyleCnt="0"/>
      <dgm:spPr/>
    </dgm:pt>
    <dgm:pt modelId="{C3ED4658-3C8C-4BA9-867D-41C13D55709B}" type="pres">
      <dgm:prSet presAssocID="{2032B068-B17B-45A3-9B93-889DCF6E8E15}" presName="parTx" presStyleLbl="revTx" presStyleIdx="0" presStyleCnt="3">
        <dgm:presLayoutVars>
          <dgm:chMax val="0"/>
          <dgm:chPref val="0"/>
        </dgm:presLayoutVars>
      </dgm:prSet>
      <dgm:spPr/>
    </dgm:pt>
    <dgm:pt modelId="{0316F960-D5F2-4924-9CA0-B146740690BE}" type="pres">
      <dgm:prSet presAssocID="{2032B068-B17B-45A3-9B93-889DCF6E8E15}" presName="desTx" presStyleLbl="revTx" presStyleIdx="1" presStyleCnt="3">
        <dgm:presLayoutVars/>
      </dgm:prSet>
      <dgm:spPr/>
    </dgm:pt>
    <dgm:pt modelId="{6E5226A9-C72C-4417-BBDA-B4BBC4C9BB60}" type="pres">
      <dgm:prSet presAssocID="{B09BD9AB-9675-467A-924F-DF2FBB79E609}" presName="sibTrans" presStyleCnt="0"/>
      <dgm:spPr/>
    </dgm:pt>
    <dgm:pt modelId="{92462DD7-3820-4B09-8D2F-E0B1CEC6D041}" type="pres">
      <dgm:prSet presAssocID="{DC744E89-7CB5-4E89-B086-C31247767E65}" presName="compNode" presStyleCnt="0"/>
      <dgm:spPr/>
    </dgm:pt>
    <dgm:pt modelId="{DF83C4D9-5281-4D23-BC4F-5250DB75C85B}" type="pres">
      <dgm:prSet presAssocID="{DC744E89-7CB5-4E89-B086-C31247767E65}" presName="bgRect" presStyleLbl="bgShp" presStyleIdx="1" presStyleCnt="2"/>
      <dgm:spPr/>
    </dgm:pt>
    <dgm:pt modelId="{2985070D-18DA-4E1C-BB5F-E64924AFD550}" type="pres">
      <dgm:prSet presAssocID="{DC744E89-7CB5-4E89-B086-C31247767E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E3403FB-2E3A-45D8-B266-4EB331AD9E0F}" type="pres">
      <dgm:prSet presAssocID="{DC744E89-7CB5-4E89-B086-C31247767E65}" presName="spaceRect" presStyleCnt="0"/>
      <dgm:spPr/>
    </dgm:pt>
    <dgm:pt modelId="{B07F0D29-43E8-41EA-B079-0DBDC977B5B9}" type="pres">
      <dgm:prSet presAssocID="{DC744E89-7CB5-4E89-B086-C31247767E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99C260-FDF0-45B1-BF2A-25C0454C08C8}" type="presOf" srcId="{C04D8505-987F-4061-8215-22BB83E42BA8}" destId="{0316F960-D5F2-4924-9CA0-B146740690BE}" srcOrd="0" destOrd="0" presId="urn:microsoft.com/office/officeart/2018/2/layout/IconVerticalSolidList"/>
    <dgm:cxn modelId="{685ED591-2EF3-43F4-9470-FF9B786025E1}" srcId="{BC765350-7835-4036-B2BE-EBDBCE925337}" destId="{2032B068-B17B-45A3-9B93-889DCF6E8E15}" srcOrd="0" destOrd="0" parTransId="{92EB00CB-F466-4EB3-84ED-6C20CC0E7FCA}" sibTransId="{B09BD9AB-9675-467A-924F-DF2FBB79E609}"/>
    <dgm:cxn modelId="{597B4E92-09DB-4960-8F69-3EF8086B3F41}" type="presOf" srcId="{2032B068-B17B-45A3-9B93-889DCF6E8E15}" destId="{C3ED4658-3C8C-4BA9-867D-41C13D55709B}" srcOrd="0" destOrd="0" presId="urn:microsoft.com/office/officeart/2018/2/layout/IconVerticalSolidList"/>
    <dgm:cxn modelId="{95ED6697-54F2-43C7-B2FF-03ACD803B9D1}" srcId="{BC765350-7835-4036-B2BE-EBDBCE925337}" destId="{DC744E89-7CB5-4E89-B086-C31247767E65}" srcOrd="1" destOrd="0" parTransId="{A41D3782-0E84-40AB-B033-E82C8C9CBBEC}" sibTransId="{42B41EE8-5956-4B1E-98F1-B2098BAE8D94}"/>
    <dgm:cxn modelId="{D643DAA2-C426-484C-AD1D-E9E5940965BF}" type="presOf" srcId="{DC744E89-7CB5-4E89-B086-C31247767E65}" destId="{B07F0D29-43E8-41EA-B079-0DBDC977B5B9}" srcOrd="0" destOrd="0" presId="urn:microsoft.com/office/officeart/2018/2/layout/IconVerticalSolidList"/>
    <dgm:cxn modelId="{B6395DD2-0F01-447C-B9C3-339DC143EDD0}" srcId="{2032B068-B17B-45A3-9B93-889DCF6E8E15}" destId="{C04D8505-987F-4061-8215-22BB83E42BA8}" srcOrd="0" destOrd="0" parTransId="{EFFF792F-2ABE-42A1-8C56-0720A02D5B9A}" sibTransId="{A25C246B-54D2-44EE-922E-8C11E5938585}"/>
    <dgm:cxn modelId="{4EC9D1FC-F9E4-4042-93A6-0C5D44E50179}" type="presOf" srcId="{BC765350-7835-4036-B2BE-EBDBCE925337}" destId="{146D7BDB-4A60-4670-95F3-A515EC329079}" srcOrd="0" destOrd="0" presId="urn:microsoft.com/office/officeart/2018/2/layout/IconVerticalSolidList"/>
    <dgm:cxn modelId="{2371CC1E-4054-45BF-AE10-E163A52A7506}" type="presParOf" srcId="{146D7BDB-4A60-4670-95F3-A515EC329079}" destId="{E33A94CD-EC48-4758-9BC7-52AC156AA4E4}" srcOrd="0" destOrd="0" presId="urn:microsoft.com/office/officeart/2018/2/layout/IconVerticalSolidList"/>
    <dgm:cxn modelId="{BE0C6317-47B0-4FDB-AFDA-76937EAFAA4A}" type="presParOf" srcId="{E33A94CD-EC48-4758-9BC7-52AC156AA4E4}" destId="{79ED9F8C-C5F4-4CD5-A815-860989715901}" srcOrd="0" destOrd="0" presId="urn:microsoft.com/office/officeart/2018/2/layout/IconVerticalSolidList"/>
    <dgm:cxn modelId="{1334F900-D4F1-4623-B910-01D885071CF8}" type="presParOf" srcId="{E33A94CD-EC48-4758-9BC7-52AC156AA4E4}" destId="{770BEB17-6420-45CD-90B4-23EF97C275D4}" srcOrd="1" destOrd="0" presId="urn:microsoft.com/office/officeart/2018/2/layout/IconVerticalSolidList"/>
    <dgm:cxn modelId="{22BC0A93-F220-49A6-8C18-6A93A4C2BF40}" type="presParOf" srcId="{E33A94CD-EC48-4758-9BC7-52AC156AA4E4}" destId="{FE2EBF46-B2E6-40B0-ACE1-C60C76743EE0}" srcOrd="2" destOrd="0" presId="urn:microsoft.com/office/officeart/2018/2/layout/IconVerticalSolidList"/>
    <dgm:cxn modelId="{BF022638-8095-4D16-B8EF-6B0F66D623CD}" type="presParOf" srcId="{E33A94CD-EC48-4758-9BC7-52AC156AA4E4}" destId="{C3ED4658-3C8C-4BA9-867D-41C13D55709B}" srcOrd="3" destOrd="0" presId="urn:microsoft.com/office/officeart/2018/2/layout/IconVerticalSolidList"/>
    <dgm:cxn modelId="{F616BFAD-27B1-4B63-AF01-61F4740CAA44}" type="presParOf" srcId="{E33A94CD-EC48-4758-9BC7-52AC156AA4E4}" destId="{0316F960-D5F2-4924-9CA0-B146740690BE}" srcOrd="4" destOrd="0" presId="urn:microsoft.com/office/officeart/2018/2/layout/IconVerticalSolidList"/>
    <dgm:cxn modelId="{F28943C1-6318-4484-9E93-68DEC412FC63}" type="presParOf" srcId="{146D7BDB-4A60-4670-95F3-A515EC329079}" destId="{6E5226A9-C72C-4417-BBDA-B4BBC4C9BB60}" srcOrd="1" destOrd="0" presId="urn:microsoft.com/office/officeart/2018/2/layout/IconVerticalSolidList"/>
    <dgm:cxn modelId="{415F145F-1249-4F5B-899B-07953A27BE1F}" type="presParOf" srcId="{146D7BDB-4A60-4670-95F3-A515EC329079}" destId="{92462DD7-3820-4B09-8D2F-E0B1CEC6D041}" srcOrd="2" destOrd="0" presId="urn:microsoft.com/office/officeart/2018/2/layout/IconVerticalSolidList"/>
    <dgm:cxn modelId="{85D57484-5D2D-46C0-A2A8-3E053A170C72}" type="presParOf" srcId="{92462DD7-3820-4B09-8D2F-E0B1CEC6D041}" destId="{DF83C4D9-5281-4D23-BC4F-5250DB75C85B}" srcOrd="0" destOrd="0" presId="urn:microsoft.com/office/officeart/2018/2/layout/IconVerticalSolidList"/>
    <dgm:cxn modelId="{126CE805-DCEB-4043-A3B1-C03FA0E10A93}" type="presParOf" srcId="{92462DD7-3820-4B09-8D2F-E0B1CEC6D041}" destId="{2985070D-18DA-4E1C-BB5F-E64924AFD550}" srcOrd="1" destOrd="0" presId="urn:microsoft.com/office/officeart/2018/2/layout/IconVerticalSolidList"/>
    <dgm:cxn modelId="{E5506641-7801-4DD8-8656-6C5E025D80E7}" type="presParOf" srcId="{92462DD7-3820-4B09-8D2F-E0B1CEC6D041}" destId="{EE3403FB-2E3A-45D8-B266-4EB331AD9E0F}" srcOrd="2" destOrd="0" presId="urn:microsoft.com/office/officeart/2018/2/layout/IconVerticalSolidList"/>
    <dgm:cxn modelId="{DBE5463D-5BB7-48C1-AB0B-365F7774C070}" type="presParOf" srcId="{92462DD7-3820-4B09-8D2F-E0B1CEC6D041}" destId="{B07F0D29-43E8-41EA-B079-0DBDC977B5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A31F29-A66A-4C09-A14C-74C8D7CA5D4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8BBCF9-9ED5-4892-8646-1F4CE514B1BE}">
      <dgm:prSet/>
      <dgm:spPr/>
      <dgm:t>
        <a:bodyPr/>
        <a:lstStyle/>
        <a:p>
          <a:pPr>
            <a:defRPr cap="all"/>
          </a:pPr>
          <a:r>
            <a:rPr lang="en-US"/>
            <a:t>1) Create Secret</a:t>
          </a:r>
        </a:p>
      </dgm:t>
    </dgm:pt>
    <dgm:pt modelId="{4122649C-B5FB-4886-A053-6A76808EDA3E}" type="parTrans" cxnId="{1B4C5917-988E-46A6-B3A6-26030662A144}">
      <dgm:prSet/>
      <dgm:spPr/>
      <dgm:t>
        <a:bodyPr/>
        <a:lstStyle/>
        <a:p>
          <a:endParaRPr lang="en-US"/>
        </a:p>
      </dgm:t>
    </dgm:pt>
    <dgm:pt modelId="{E5E1A40F-37E1-41E3-9284-DA08CFD0E17B}" type="sibTrans" cxnId="{1B4C5917-988E-46A6-B3A6-26030662A144}">
      <dgm:prSet/>
      <dgm:spPr/>
      <dgm:t>
        <a:bodyPr/>
        <a:lstStyle/>
        <a:p>
          <a:endParaRPr lang="en-US"/>
        </a:p>
      </dgm:t>
    </dgm:pt>
    <dgm:pt modelId="{BB8824E7-1E28-42E7-A3BB-C88B81C082E2}">
      <dgm:prSet/>
      <dgm:spPr/>
      <dgm:t>
        <a:bodyPr/>
        <a:lstStyle/>
        <a:p>
          <a:pPr>
            <a:defRPr cap="all"/>
          </a:pPr>
          <a:r>
            <a:rPr lang="en-US"/>
            <a:t>4) View Secret - Index 0 </a:t>
          </a:r>
        </a:p>
      </dgm:t>
    </dgm:pt>
    <dgm:pt modelId="{F627A129-2FA5-4EA9-88A2-DF1E23CA15C1}" type="parTrans" cxnId="{279A5D1F-4260-411D-A47C-3DC351A0235C}">
      <dgm:prSet/>
      <dgm:spPr/>
      <dgm:t>
        <a:bodyPr/>
        <a:lstStyle/>
        <a:p>
          <a:endParaRPr lang="en-US"/>
        </a:p>
      </dgm:t>
    </dgm:pt>
    <dgm:pt modelId="{EACFA524-393C-4993-BEAD-74ACCDF162AD}" type="sibTrans" cxnId="{279A5D1F-4260-411D-A47C-3DC351A0235C}">
      <dgm:prSet/>
      <dgm:spPr/>
      <dgm:t>
        <a:bodyPr/>
        <a:lstStyle/>
        <a:p>
          <a:endParaRPr lang="en-US"/>
        </a:p>
      </dgm:t>
    </dgm:pt>
    <dgm:pt modelId="{272B1919-30CE-446A-A939-3794CF66AD8F}">
      <dgm:prSet/>
      <dgm:spPr/>
      <dgm:t>
        <a:bodyPr/>
        <a:lstStyle/>
        <a:p>
          <a:pPr>
            <a:defRPr cap="all"/>
          </a:pPr>
          <a:r>
            <a:rPr lang="en-US"/>
            <a:t>5) Check flag – Give the value from the previous step</a:t>
          </a:r>
        </a:p>
      </dgm:t>
    </dgm:pt>
    <dgm:pt modelId="{D574AE2B-55FF-4400-A804-1AD7383C2152}" type="parTrans" cxnId="{D1C710EE-4AFF-492A-BE65-E743FFAE8641}">
      <dgm:prSet/>
      <dgm:spPr/>
      <dgm:t>
        <a:bodyPr/>
        <a:lstStyle/>
        <a:p>
          <a:endParaRPr lang="en-US"/>
        </a:p>
      </dgm:t>
    </dgm:pt>
    <dgm:pt modelId="{E01C81F9-D5A4-4366-8096-44E7822777E8}" type="sibTrans" cxnId="{D1C710EE-4AFF-492A-BE65-E743FFAE8641}">
      <dgm:prSet/>
      <dgm:spPr/>
      <dgm:t>
        <a:bodyPr/>
        <a:lstStyle/>
        <a:p>
          <a:endParaRPr lang="en-US"/>
        </a:p>
      </dgm:t>
    </dgm:pt>
    <dgm:pt modelId="{1011DB20-D768-4EEF-BA66-B87D6DB51FA3}" type="pres">
      <dgm:prSet presAssocID="{EEA31F29-A66A-4C09-A14C-74C8D7CA5D4F}" presName="root" presStyleCnt="0">
        <dgm:presLayoutVars>
          <dgm:dir/>
          <dgm:resizeHandles val="exact"/>
        </dgm:presLayoutVars>
      </dgm:prSet>
      <dgm:spPr/>
    </dgm:pt>
    <dgm:pt modelId="{2D6B3D46-456A-459C-9438-020BBFAC0C64}" type="pres">
      <dgm:prSet presAssocID="{CC8BBCF9-9ED5-4892-8646-1F4CE514B1BE}" presName="compNode" presStyleCnt="0"/>
      <dgm:spPr/>
    </dgm:pt>
    <dgm:pt modelId="{C6EB137F-D5D4-4D62-966E-09C5B2A11DB3}" type="pres">
      <dgm:prSet presAssocID="{CC8BBCF9-9ED5-4892-8646-1F4CE514B1BE}" presName="iconBgRect" presStyleLbl="bgShp" presStyleIdx="0" presStyleCnt="3"/>
      <dgm:spPr/>
    </dgm:pt>
    <dgm:pt modelId="{F39BFD4A-23F7-4AB9-A787-925AE1EC74D9}" type="pres">
      <dgm:prSet presAssocID="{CC8BBCF9-9ED5-4892-8646-1F4CE514B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417B3A1-7DFF-4D68-BD57-ACD8D23EA384}" type="pres">
      <dgm:prSet presAssocID="{CC8BBCF9-9ED5-4892-8646-1F4CE514B1BE}" presName="spaceRect" presStyleCnt="0"/>
      <dgm:spPr/>
    </dgm:pt>
    <dgm:pt modelId="{59BC37DA-0334-48F3-AD1A-0CF02A948E45}" type="pres">
      <dgm:prSet presAssocID="{CC8BBCF9-9ED5-4892-8646-1F4CE514B1BE}" presName="textRect" presStyleLbl="revTx" presStyleIdx="0" presStyleCnt="3">
        <dgm:presLayoutVars>
          <dgm:chMax val="1"/>
          <dgm:chPref val="1"/>
        </dgm:presLayoutVars>
      </dgm:prSet>
      <dgm:spPr/>
    </dgm:pt>
    <dgm:pt modelId="{9D1945DE-53EB-4DC0-907C-E7908E82275F}" type="pres">
      <dgm:prSet presAssocID="{E5E1A40F-37E1-41E3-9284-DA08CFD0E17B}" presName="sibTrans" presStyleCnt="0"/>
      <dgm:spPr/>
    </dgm:pt>
    <dgm:pt modelId="{7AD34D64-1D8A-46FE-8F84-123807BC6C13}" type="pres">
      <dgm:prSet presAssocID="{BB8824E7-1E28-42E7-A3BB-C88B81C082E2}" presName="compNode" presStyleCnt="0"/>
      <dgm:spPr/>
    </dgm:pt>
    <dgm:pt modelId="{6D1FC850-D215-4B9F-9601-DF1BD6BB6773}" type="pres">
      <dgm:prSet presAssocID="{BB8824E7-1E28-42E7-A3BB-C88B81C082E2}" presName="iconBgRect" presStyleLbl="bgShp" presStyleIdx="1" presStyleCnt="3"/>
      <dgm:spPr/>
    </dgm:pt>
    <dgm:pt modelId="{F6080AA3-A0C5-470C-BF0E-656176928D39}" type="pres">
      <dgm:prSet presAssocID="{BB8824E7-1E28-42E7-A3BB-C88B81C082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D44F3F5-F5F5-4619-97C3-73BC5DB92049}" type="pres">
      <dgm:prSet presAssocID="{BB8824E7-1E28-42E7-A3BB-C88B81C082E2}" presName="spaceRect" presStyleCnt="0"/>
      <dgm:spPr/>
    </dgm:pt>
    <dgm:pt modelId="{8E0CC152-0A9F-4439-B18C-4AA5AB582014}" type="pres">
      <dgm:prSet presAssocID="{BB8824E7-1E28-42E7-A3BB-C88B81C082E2}" presName="textRect" presStyleLbl="revTx" presStyleIdx="1" presStyleCnt="3">
        <dgm:presLayoutVars>
          <dgm:chMax val="1"/>
          <dgm:chPref val="1"/>
        </dgm:presLayoutVars>
      </dgm:prSet>
      <dgm:spPr/>
    </dgm:pt>
    <dgm:pt modelId="{80395FD0-CB48-4A1C-9129-D30D0DC14A52}" type="pres">
      <dgm:prSet presAssocID="{EACFA524-393C-4993-BEAD-74ACCDF162AD}" presName="sibTrans" presStyleCnt="0"/>
      <dgm:spPr/>
    </dgm:pt>
    <dgm:pt modelId="{DE6CECD7-1859-4B6F-8310-10A447CD0844}" type="pres">
      <dgm:prSet presAssocID="{272B1919-30CE-446A-A939-3794CF66AD8F}" presName="compNode" presStyleCnt="0"/>
      <dgm:spPr/>
    </dgm:pt>
    <dgm:pt modelId="{B09AC7DD-C850-40DB-B923-2216E4291689}" type="pres">
      <dgm:prSet presAssocID="{272B1919-30CE-446A-A939-3794CF66AD8F}" presName="iconBgRect" presStyleLbl="bgShp" presStyleIdx="2" presStyleCnt="3"/>
      <dgm:spPr/>
    </dgm:pt>
    <dgm:pt modelId="{B4E3C3A8-DF18-4C38-8431-F340EF7B0514}" type="pres">
      <dgm:prSet presAssocID="{272B1919-30CE-446A-A939-3794CF66AD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22EBD5EF-4D6B-46B3-A534-171CF657864C}" type="pres">
      <dgm:prSet presAssocID="{272B1919-30CE-446A-A939-3794CF66AD8F}" presName="spaceRect" presStyleCnt="0"/>
      <dgm:spPr/>
    </dgm:pt>
    <dgm:pt modelId="{E349EF00-CC56-4A71-8D14-D43C9C7C3C81}" type="pres">
      <dgm:prSet presAssocID="{272B1919-30CE-446A-A939-3794CF66AD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4C5917-988E-46A6-B3A6-26030662A144}" srcId="{EEA31F29-A66A-4C09-A14C-74C8D7CA5D4F}" destId="{CC8BBCF9-9ED5-4892-8646-1F4CE514B1BE}" srcOrd="0" destOrd="0" parTransId="{4122649C-B5FB-4886-A053-6A76808EDA3E}" sibTransId="{E5E1A40F-37E1-41E3-9284-DA08CFD0E17B}"/>
    <dgm:cxn modelId="{279A5D1F-4260-411D-A47C-3DC351A0235C}" srcId="{EEA31F29-A66A-4C09-A14C-74C8D7CA5D4F}" destId="{BB8824E7-1E28-42E7-A3BB-C88B81C082E2}" srcOrd="1" destOrd="0" parTransId="{F627A129-2FA5-4EA9-88A2-DF1E23CA15C1}" sibTransId="{EACFA524-393C-4993-BEAD-74ACCDF162AD}"/>
    <dgm:cxn modelId="{E7BD727E-C91E-41A4-9BB8-944EAC5389C0}" type="presOf" srcId="{EEA31F29-A66A-4C09-A14C-74C8D7CA5D4F}" destId="{1011DB20-D768-4EEF-BA66-B87D6DB51FA3}" srcOrd="0" destOrd="0" presId="urn:microsoft.com/office/officeart/2018/5/layout/IconCircleLabelList"/>
    <dgm:cxn modelId="{C57AF181-67DF-46B9-8E1D-13B9FF3E008A}" type="presOf" srcId="{CC8BBCF9-9ED5-4892-8646-1F4CE514B1BE}" destId="{59BC37DA-0334-48F3-AD1A-0CF02A948E45}" srcOrd="0" destOrd="0" presId="urn:microsoft.com/office/officeart/2018/5/layout/IconCircleLabelList"/>
    <dgm:cxn modelId="{4267F28F-CEFC-43EA-B64D-7055B63B58C4}" type="presOf" srcId="{BB8824E7-1E28-42E7-A3BB-C88B81C082E2}" destId="{8E0CC152-0A9F-4439-B18C-4AA5AB582014}" srcOrd="0" destOrd="0" presId="urn:microsoft.com/office/officeart/2018/5/layout/IconCircleLabelList"/>
    <dgm:cxn modelId="{3C1081ED-3C76-439D-B944-0C70529162A6}" type="presOf" srcId="{272B1919-30CE-446A-A939-3794CF66AD8F}" destId="{E349EF00-CC56-4A71-8D14-D43C9C7C3C81}" srcOrd="0" destOrd="0" presId="urn:microsoft.com/office/officeart/2018/5/layout/IconCircleLabelList"/>
    <dgm:cxn modelId="{D1C710EE-4AFF-492A-BE65-E743FFAE8641}" srcId="{EEA31F29-A66A-4C09-A14C-74C8D7CA5D4F}" destId="{272B1919-30CE-446A-A939-3794CF66AD8F}" srcOrd="2" destOrd="0" parTransId="{D574AE2B-55FF-4400-A804-1AD7383C2152}" sibTransId="{E01C81F9-D5A4-4366-8096-44E7822777E8}"/>
    <dgm:cxn modelId="{C2759ADE-5E82-4E43-8716-320040A73B77}" type="presParOf" srcId="{1011DB20-D768-4EEF-BA66-B87D6DB51FA3}" destId="{2D6B3D46-456A-459C-9438-020BBFAC0C64}" srcOrd="0" destOrd="0" presId="urn:microsoft.com/office/officeart/2018/5/layout/IconCircleLabelList"/>
    <dgm:cxn modelId="{B281BA49-6EEE-4D53-89F0-2C0E38C5E000}" type="presParOf" srcId="{2D6B3D46-456A-459C-9438-020BBFAC0C64}" destId="{C6EB137F-D5D4-4D62-966E-09C5B2A11DB3}" srcOrd="0" destOrd="0" presId="urn:microsoft.com/office/officeart/2018/5/layout/IconCircleLabelList"/>
    <dgm:cxn modelId="{D21218F1-A1B1-49D9-A8DD-CDD8EF85F3FF}" type="presParOf" srcId="{2D6B3D46-456A-459C-9438-020BBFAC0C64}" destId="{F39BFD4A-23F7-4AB9-A787-925AE1EC74D9}" srcOrd="1" destOrd="0" presId="urn:microsoft.com/office/officeart/2018/5/layout/IconCircleLabelList"/>
    <dgm:cxn modelId="{983446F4-C71B-4D18-B79C-5687C5A9F92A}" type="presParOf" srcId="{2D6B3D46-456A-459C-9438-020BBFAC0C64}" destId="{2417B3A1-7DFF-4D68-BD57-ACD8D23EA384}" srcOrd="2" destOrd="0" presId="urn:microsoft.com/office/officeart/2018/5/layout/IconCircleLabelList"/>
    <dgm:cxn modelId="{CBDD80B6-8BDA-4499-B78E-FD1F0F98AC35}" type="presParOf" srcId="{2D6B3D46-456A-459C-9438-020BBFAC0C64}" destId="{59BC37DA-0334-48F3-AD1A-0CF02A948E45}" srcOrd="3" destOrd="0" presId="urn:microsoft.com/office/officeart/2018/5/layout/IconCircleLabelList"/>
    <dgm:cxn modelId="{1FFF84A8-EB2F-478E-8C93-B21AB8E61A1E}" type="presParOf" srcId="{1011DB20-D768-4EEF-BA66-B87D6DB51FA3}" destId="{9D1945DE-53EB-4DC0-907C-E7908E82275F}" srcOrd="1" destOrd="0" presId="urn:microsoft.com/office/officeart/2018/5/layout/IconCircleLabelList"/>
    <dgm:cxn modelId="{9B8F804E-FDD4-477A-8BA8-A4B957581BE9}" type="presParOf" srcId="{1011DB20-D768-4EEF-BA66-B87D6DB51FA3}" destId="{7AD34D64-1D8A-46FE-8F84-123807BC6C13}" srcOrd="2" destOrd="0" presId="urn:microsoft.com/office/officeart/2018/5/layout/IconCircleLabelList"/>
    <dgm:cxn modelId="{23E6DF17-D292-44AE-8F69-71E8708CCD92}" type="presParOf" srcId="{7AD34D64-1D8A-46FE-8F84-123807BC6C13}" destId="{6D1FC850-D215-4B9F-9601-DF1BD6BB6773}" srcOrd="0" destOrd="0" presId="urn:microsoft.com/office/officeart/2018/5/layout/IconCircleLabelList"/>
    <dgm:cxn modelId="{0B21FE67-998D-4F0D-BD49-D39E38D0A653}" type="presParOf" srcId="{7AD34D64-1D8A-46FE-8F84-123807BC6C13}" destId="{F6080AA3-A0C5-470C-BF0E-656176928D39}" srcOrd="1" destOrd="0" presId="urn:microsoft.com/office/officeart/2018/5/layout/IconCircleLabelList"/>
    <dgm:cxn modelId="{DBCFF7B2-5198-4602-9116-B53ABF3E3BA7}" type="presParOf" srcId="{7AD34D64-1D8A-46FE-8F84-123807BC6C13}" destId="{5D44F3F5-F5F5-4619-97C3-73BC5DB92049}" srcOrd="2" destOrd="0" presId="urn:microsoft.com/office/officeart/2018/5/layout/IconCircleLabelList"/>
    <dgm:cxn modelId="{54092725-CDD3-4AF3-8A9B-3F15AD81A183}" type="presParOf" srcId="{7AD34D64-1D8A-46FE-8F84-123807BC6C13}" destId="{8E0CC152-0A9F-4439-B18C-4AA5AB582014}" srcOrd="3" destOrd="0" presId="urn:microsoft.com/office/officeart/2018/5/layout/IconCircleLabelList"/>
    <dgm:cxn modelId="{A8AE0EC9-BCE9-42BB-BA0A-24357AE59E26}" type="presParOf" srcId="{1011DB20-D768-4EEF-BA66-B87D6DB51FA3}" destId="{80395FD0-CB48-4A1C-9129-D30D0DC14A52}" srcOrd="3" destOrd="0" presId="urn:microsoft.com/office/officeart/2018/5/layout/IconCircleLabelList"/>
    <dgm:cxn modelId="{CF7A93EA-7582-4FB4-A7B2-A1D26B085177}" type="presParOf" srcId="{1011DB20-D768-4EEF-BA66-B87D6DB51FA3}" destId="{DE6CECD7-1859-4B6F-8310-10A447CD0844}" srcOrd="4" destOrd="0" presId="urn:microsoft.com/office/officeart/2018/5/layout/IconCircleLabelList"/>
    <dgm:cxn modelId="{135169D4-28DA-49FB-A478-92FA92DE2C3C}" type="presParOf" srcId="{DE6CECD7-1859-4B6F-8310-10A447CD0844}" destId="{B09AC7DD-C850-40DB-B923-2216E4291689}" srcOrd="0" destOrd="0" presId="urn:microsoft.com/office/officeart/2018/5/layout/IconCircleLabelList"/>
    <dgm:cxn modelId="{251E712D-56EE-4A10-82C7-E01646E20D82}" type="presParOf" srcId="{DE6CECD7-1859-4B6F-8310-10A447CD0844}" destId="{B4E3C3A8-DF18-4C38-8431-F340EF7B0514}" srcOrd="1" destOrd="0" presId="urn:microsoft.com/office/officeart/2018/5/layout/IconCircleLabelList"/>
    <dgm:cxn modelId="{AAF9BD0F-E4AC-4C58-97E0-1CBE8CAF19DE}" type="presParOf" srcId="{DE6CECD7-1859-4B6F-8310-10A447CD0844}" destId="{22EBD5EF-4D6B-46B3-A534-171CF657864C}" srcOrd="2" destOrd="0" presId="urn:microsoft.com/office/officeart/2018/5/layout/IconCircleLabelList"/>
    <dgm:cxn modelId="{85DD1B29-0EE4-43C4-A94F-56D81B40B427}" type="presParOf" srcId="{DE6CECD7-1859-4B6F-8310-10A447CD0844}" destId="{E349EF00-CC56-4A71-8D14-D43C9C7C3C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C3EC34-936B-45A0-AA36-88805A10D6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619F1B-0A44-401F-BBBE-DE3EEAA057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Heap Feng Shui (Malloc Ordering) </a:t>
          </a:r>
        </a:p>
      </dgm:t>
    </dgm:pt>
    <dgm:pt modelId="{2409D3F4-5F20-415E-ABA1-8BFAC7A4245E}" type="parTrans" cxnId="{60076512-094A-4619-A894-25BA75D875B2}">
      <dgm:prSet/>
      <dgm:spPr/>
      <dgm:t>
        <a:bodyPr/>
        <a:lstStyle/>
        <a:p>
          <a:endParaRPr lang="en-US"/>
        </a:p>
      </dgm:t>
    </dgm:pt>
    <dgm:pt modelId="{12702EB5-BF7A-4AF9-AE21-87101920B5EC}" type="sibTrans" cxnId="{60076512-094A-4619-A894-25BA75D875B2}">
      <dgm:prSet/>
      <dgm:spPr/>
      <dgm:t>
        <a:bodyPr/>
        <a:lstStyle/>
        <a:p>
          <a:endParaRPr lang="en-US"/>
        </a:p>
      </dgm:t>
    </dgm:pt>
    <dgm:pt modelId="{E594956A-618B-4A09-8C03-BC7A87422B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Knowing Thy Data Structures</a:t>
          </a:r>
        </a:p>
      </dgm:t>
    </dgm:pt>
    <dgm:pt modelId="{2EA0D691-2CF0-4DC4-B307-8AE16B97F723}" type="parTrans" cxnId="{4176BDC6-E48C-4253-BBE0-51907707E801}">
      <dgm:prSet/>
      <dgm:spPr/>
      <dgm:t>
        <a:bodyPr/>
        <a:lstStyle/>
        <a:p>
          <a:endParaRPr lang="en-US"/>
        </a:p>
      </dgm:t>
    </dgm:pt>
    <dgm:pt modelId="{7AB9E744-DA41-4D60-AC45-318A61B29486}" type="sibTrans" cxnId="{4176BDC6-E48C-4253-BBE0-51907707E801}">
      <dgm:prSet/>
      <dgm:spPr/>
      <dgm:t>
        <a:bodyPr/>
        <a:lstStyle/>
        <a:p>
          <a:endParaRPr lang="en-US"/>
        </a:p>
      </dgm:t>
    </dgm:pt>
    <dgm:pt modelId="{2885B61B-F1B0-DB46-BCCD-117E65EA13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Spraying</a:t>
          </a:r>
        </a:p>
      </dgm:t>
    </dgm:pt>
    <dgm:pt modelId="{B8C90EA5-0C96-4347-8EB9-D1CCCE2F8D82}" type="parTrans" cxnId="{0806CDDB-8528-864F-8DA9-B0B13B618B8F}">
      <dgm:prSet/>
      <dgm:spPr/>
    </dgm:pt>
    <dgm:pt modelId="{53A00DB9-F392-1242-AB26-8A92A3F932A8}" type="sibTrans" cxnId="{0806CDDB-8528-864F-8DA9-B0B13B618B8F}">
      <dgm:prSet/>
      <dgm:spPr/>
    </dgm:pt>
    <dgm:pt modelId="{C9275CC3-9191-4269-A4BE-A20A124084C0}" type="pres">
      <dgm:prSet presAssocID="{1FC3EC34-936B-45A0-AA36-88805A10D6A7}" presName="root" presStyleCnt="0">
        <dgm:presLayoutVars>
          <dgm:dir/>
          <dgm:resizeHandles val="exact"/>
        </dgm:presLayoutVars>
      </dgm:prSet>
      <dgm:spPr/>
    </dgm:pt>
    <dgm:pt modelId="{E0F4BEB4-A210-4199-9809-FB3F5FD6E478}" type="pres">
      <dgm:prSet presAssocID="{28619F1B-0A44-401F-BBBE-DE3EEAA05735}" presName="compNode" presStyleCnt="0"/>
      <dgm:spPr/>
    </dgm:pt>
    <dgm:pt modelId="{105A3B4C-AB2E-47D1-878C-0646F438CA53}" type="pres">
      <dgm:prSet presAssocID="{28619F1B-0A44-401F-BBBE-DE3EEAA05735}" presName="iconBgRect" presStyleLbl="bgShp" presStyleIdx="0" presStyleCnt="3"/>
      <dgm:spPr/>
    </dgm:pt>
    <dgm:pt modelId="{FB311AAC-E2BA-419B-ABC8-B20DAA19537E}" type="pres">
      <dgm:prSet presAssocID="{28619F1B-0A44-401F-BBBE-DE3EEAA057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3A9DBEE3-9656-4E21-BC99-C6DFD0A949D2}" type="pres">
      <dgm:prSet presAssocID="{28619F1B-0A44-401F-BBBE-DE3EEAA05735}" presName="spaceRect" presStyleCnt="0"/>
      <dgm:spPr/>
    </dgm:pt>
    <dgm:pt modelId="{C45FB772-2D72-4F73-8CEF-137C1B5229D8}" type="pres">
      <dgm:prSet presAssocID="{28619F1B-0A44-401F-BBBE-DE3EEAA05735}" presName="textRect" presStyleLbl="revTx" presStyleIdx="0" presStyleCnt="3">
        <dgm:presLayoutVars>
          <dgm:chMax val="1"/>
          <dgm:chPref val="1"/>
        </dgm:presLayoutVars>
      </dgm:prSet>
      <dgm:spPr/>
    </dgm:pt>
    <dgm:pt modelId="{A0A945C7-256D-C649-94C5-2E55D330AA9F}" type="pres">
      <dgm:prSet presAssocID="{12702EB5-BF7A-4AF9-AE21-87101920B5EC}" presName="sibTrans" presStyleCnt="0"/>
      <dgm:spPr/>
    </dgm:pt>
    <dgm:pt modelId="{9503DACE-B962-46C9-8281-13F6CF7936D2}" type="pres">
      <dgm:prSet presAssocID="{E594956A-618B-4A09-8C03-BC7A87422BAF}" presName="compNode" presStyleCnt="0"/>
      <dgm:spPr/>
    </dgm:pt>
    <dgm:pt modelId="{6827613B-9746-4DFE-B4B5-8C30D732F632}" type="pres">
      <dgm:prSet presAssocID="{E594956A-618B-4A09-8C03-BC7A87422BAF}" presName="iconBgRect" presStyleLbl="bgShp" presStyleIdx="1" presStyleCnt="3"/>
      <dgm:spPr/>
    </dgm:pt>
    <dgm:pt modelId="{36D0C5D9-AB15-424A-86DF-5FDBE8AB32B5}" type="pres">
      <dgm:prSet presAssocID="{E594956A-618B-4A09-8C03-BC7A87422B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16B37F-61FA-4CC3-A9DB-00D796277575}" type="pres">
      <dgm:prSet presAssocID="{E594956A-618B-4A09-8C03-BC7A87422BAF}" presName="spaceRect" presStyleCnt="0"/>
      <dgm:spPr/>
    </dgm:pt>
    <dgm:pt modelId="{C8A51CAE-E988-473D-956E-1FA60FD6B5E3}" type="pres">
      <dgm:prSet presAssocID="{E594956A-618B-4A09-8C03-BC7A87422BAF}" presName="textRect" presStyleLbl="revTx" presStyleIdx="1" presStyleCnt="3">
        <dgm:presLayoutVars>
          <dgm:chMax val="1"/>
          <dgm:chPref val="1"/>
        </dgm:presLayoutVars>
      </dgm:prSet>
      <dgm:spPr/>
    </dgm:pt>
    <dgm:pt modelId="{39A431FD-9F6B-5440-8387-D7AB738DAF6C}" type="pres">
      <dgm:prSet presAssocID="{7AB9E744-DA41-4D60-AC45-318A61B29486}" presName="sibTrans" presStyleCnt="0"/>
      <dgm:spPr/>
    </dgm:pt>
    <dgm:pt modelId="{1B4967ED-511E-104B-96B0-781B3E7F14D6}" type="pres">
      <dgm:prSet presAssocID="{2885B61B-F1B0-DB46-BCCD-117E65EA134F}" presName="compNode" presStyleCnt="0"/>
      <dgm:spPr/>
    </dgm:pt>
    <dgm:pt modelId="{4EC23CEA-85AF-5D46-8C8D-135E3006A833}" type="pres">
      <dgm:prSet presAssocID="{2885B61B-F1B0-DB46-BCCD-117E65EA134F}" presName="iconBgRect" presStyleLbl="bgShp" presStyleIdx="2" presStyleCnt="3"/>
      <dgm:spPr/>
    </dgm:pt>
    <dgm:pt modelId="{B36E5F78-1AAA-4449-A8DA-023328B63789}" type="pres">
      <dgm:prSet presAssocID="{2885B61B-F1B0-DB46-BCCD-117E65EA134F}" presName="iconRect" presStyleLbl="node1" presStyleIdx="2" presStyleCnt="3"/>
      <dgm:spPr/>
    </dgm:pt>
    <dgm:pt modelId="{AE3A7D52-883C-8A48-9C65-4C97E9AF1542}" type="pres">
      <dgm:prSet presAssocID="{2885B61B-F1B0-DB46-BCCD-117E65EA134F}" presName="spaceRect" presStyleCnt="0"/>
      <dgm:spPr/>
    </dgm:pt>
    <dgm:pt modelId="{627088D8-EB18-E741-B5DE-1FD8FFB9AD87}" type="pres">
      <dgm:prSet presAssocID="{2885B61B-F1B0-DB46-BCCD-117E65EA13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076512-094A-4619-A894-25BA75D875B2}" srcId="{1FC3EC34-936B-45A0-AA36-88805A10D6A7}" destId="{28619F1B-0A44-401F-BBBE-DE3EEAA05735}" srcOrd="0" destOrd="0" parTransId="{2409D3F4-5F20-415E-ABA1-8BFAC7A4245E}" sibTransId="{12702EB5-BF7A-4AF9-AE21-87101920B5EC}"/>
    <dgm:cxn modelId="{EE94BE3D-ACF6-1043-BE92-21F07D8A5239}" type="presOf" srcId="{E594956A-618B-4A09-8C03-BC7A87422BAF}" destId="{C8A51CAE-E988-473D-956E-1FA60FD6B5E3}" srcOrd="0" destOrd="0" presId="urn:microsoft.com/office/officeart/2018/5/layout/IconCircleLabelList"/>
    <dgm:cxn modelId="{7988AB58-5286-9143-8D03-7186AB8F4EEE}" type="presOf" srcId="{28619F1B-0A44-401F-BBBE-DE3EEAA05735}" destId="{C45FB772-2D72-4F73-8CEF-137C1B5229D8}" srcOrd="0" destOrd="0" presId="urn:microsoft.com/office/officeart/2018/5/layout/IconCircleLabelList"/>
    <dgm:cxn modelId="{D55A495F-93CB-AE4D-8B0A-740893072DC8}" type="presOf" srcId="{2885B61B-F1B0-DB46-BCCD-117E65EA134F}" destId="{627088D8-EB18-E741-B5DE-1FD8FFB9AD87}" srcOrd="0" destOrd="0" presId="urn:microsoft.com/office/officeart/2018/5/layout/IconCircleLabelList"/>
    <dgm:cxn modelId="{4176BDC6-E48C-4253-BBE0-51907707E801}" srcId="{1FC3EC34-936B-45A0-AA36-88805A10D6A7}" destId="{E594956A-618B-4A09-8C03-BC7A87422BAF}" srcOrd="1" destOrd="0" parTransId="{2EA0D691-2CF0-4DC4-B307-8AE16B97F723}" sibTransId="{7AB9E744-DA41-4D60-AC45-318A61B29486}"/>
    <dgm:cxn modelId="{0806CDDB-8528-864F-8DA9-B0B13B618B8F}" srcId="{1FC3EC34-936B-45A0-AA36-88805A10D6A7}" destId="{2885B61B-F1B0-DB46-BCCD-117E65EA134F}" srcOrd="2" destOrd="0" parTransId="{B8C90EA5-0C96-4347-8EB9-D1CCCE2F8D82}" sibTransId="{53A00DB9-F392-1242-AB26-8A92A3F932A8}"/>
    <dgm:cxn modelId="{4228A4FA-633D-4F0B-B30E-6436A43F64CA}" type="presOf" srcId="{1FC3EC34-936B-45A0-AA36-88805A10D6A7}" destId="{C9275CC3-9191-4269-A4BE-A20A124084C0}" srcOrd="0" destOrd="0" presId="urn:microsoft.com/office/officeart/2018/5/layout/IconCircleLabelList"/>
    <dgm:cxn modelId="{C8F285EF-AB66-9D48-9836-1AD988ACC1AB}" type="presParOf" srcId="{C9275CC3-9191-4269-A4BE-A20A124084C0}" destId="{E0F4BEB4-A210-4199-9809-FB3F5FD6E478}" srcOrd="0" destOrd="0" presId="urn:microsoft.com/office/officeart/2018/5/layout/IconCircleLabelList"/>
    <dgm:cxn modelId="{D04A9F33-492B-884D-A434-97CC2F6E6AEF}" type="presParOf" srcId="{E0F4BEB4-A210-4199-9809-FB3F5FD6E478}" destId="{105A3B4C-AB2E-47D1-878C-0646F438CA53}" srcOrd="0" destOrd="0" presId="urn:microsoft.com/office/officeart/2018/5/layout/IconCircleLabelList"/>
    <dgm:cxn modelId="{CCBC0BF3-1041-904C-95C9-441D93C803D1}" type="presParOf" srcId="{E0F4BEB4-A210-4199-9809-FB3F5FD6E478}" destId="{FB311AAC-E2BA-419B-ABC8-B20DAA19537E}" srcOrd="1" destOrd="0" presId="urn:microsoft.com/office/officeart/2018/5/layout/IconCircleLabelList"/>
    <dgm:cxn modelId="{3165ADA7-82CC-E54F-96CB-29B6D0CB5CBB}" type="presParOf" srcId="{E0F4BEB4-A210-4199-9809-FB3F5FD6E478}" destId="{3A9DBEE3-9656-4E21-BC99-C6DFD0A949D2}" srcOrd="2" destOrd="0" presId="urn:microsoft.com/office/officeart/2018/5/layout/IconCircleLabelList"/>
    <dgm:cxn modelId="{EFEADF2B-5687-C443-B024-F5D25A880396}" type="presParOf" srcId="{E0F4BEB4-A210-4199-9809-FB3F5FD6E478}" destId="{C45FB772-2D72-4F73-8CEF-137C1B5229D8}" srcOrd="3" destOrd="0" presId="urn:microsoft.com/office/officeart/2018/5/layout/IconCircleLabelList"/>
    <dgm:cxn modelId="{4F2A8158-419B-244C-8E7C-CCC2FE6C3DCD}" type="presParOf" srcId="{C9275CC3-9191-4269-A4BE-A20A124084C0}" destId="{A0A945C7-256D-C649-94C5-2E55D330AA9F}" srcOrd="1" destOrd="0" presId="urn:microsoft.com/office/officeart/2018/5/layout/IconCircleLabelList"/>
    <dgm:cxn modelId="{EACDC23A-86C7-7A43-AF1E-07B74661F78E}" type="presParOf" srcId="{C9275CC3-9191-4269-A4BE-A20A124084C0}" destId="{9503DACE-B962-46C9-8281-13F6CF7936D2}" srcOrd="2" destOrd="0" presId="urn:microsoft.com/office/officeart/2018/5/layout/IconCircleLabelList"/>
    <dgm:cxn modelId="{3E4A872B-A27B-5341-B33F-0C3885CC1C19}" type="presParOf" srcId="{9503DACE-B962-46C9-8281-13F6CF7936D2}" destId="{6827613B-9746-4DFE-B4B5-8C30D732F632}" srcOrd="0" destOrd="0" presId="urn:microsoft.com/office/officeart/2018/5/layout/IconCircleLabelList"/>
    <dgm:cxn modelId="{A2DEEB82-4872-DA45-A09B-136C792B0AE2}" type="presParOf" srcId="{9503DACE-B962-46C9-8281-13F6CF7936D2}" destId="{36D0C5D9-AB15-424A-86DF-5FDBE8AB32B5}" srcOrd="1" destOrd="0" presId="urn:microsoft.com/office/officeart/2018/5/layout/IconCircleLabelList"/>
    <dgm:cxn modelId="{509C6117-36CD-5146-86CD-CF133343F0D7}" type="presParOf" srcId="{9503DACE-B962-46C9-8281-13F6CF7936D2}" destId="{6B16B37F-61FA-4CC3-A9DB-00D796277575}" srcOrd="2" destOrd="0" presId="urn:microsoft.com/office/officeart/2018/5/layout/IconCircleLabelList"/>
    <dgm:cxn modelId="{2CA4A229-FC2F-A94F-9CF8-6DC3663EAD44}" type="presParOf" srcId="{9503DACE-B962-46C9-8281-13F6CF7936D2}" destId="{C8A51CAE-E988-473D-956E-1FA60FD6B5E3}" srcOrd="3" destOrd="0" presId="urn:microsoft.com/office/officeart/2018/5/layout/IconCircleLabelList"/>
    <dgm:cxn modelId="{20A867DC-7C62-3B48-8CA8-DC21BCD5F5DF}" type="presParOf" srcId="{C9275CC3-9191-4269-A4BE-A20A124084C0}" destId="{39A431FD-9F6B-5440-8387-D7AB738DAF6C}" srcOrd="3" destOrd="0" presId="urn:microsoft.com/office/officeart/2018/5/layout/IconCircleLabelList"/>
    <dgm:cxn modelId="{993F1F06-42A7-744D-A418-1EBA8A133336}" type="presParOf" srcId="{C9275CC3-9191-4269-A4BE-A20A124084C0}" destId="{1B4967ED-511E-104B-96B0-781B3E7F14D6}" srcOrd="4" destOrd="0" presId="urn:microsoft.com/office/officeart/2018/5/layout/IconCircleLabelList"/>
    <dgm:cxn modelId="{E86C0E50-569B-DC47-85DB-F9728F1F6D77}" type="presParOf" srcId="{1B4967ED-511E-104B-96B0-781B3E7F14D6}" destId="{4EC23CEA-85AF-5D46-8C8D-135E3006A833}" srcOrd="0" destOrd="0" presId="urn:microsoft.com/office/officeart/2018/5/layout/IconCircleLabelList"/>
    <dgm:cxn modelId="{7A64CA36-C41B-194D-8E6D-2814382BF55B}" type="presParOf" srcId="{1B4967ED-511E-104B-96B0-781B3E7F14D6}" destId="{B36E5F78-1AAA-4449-A8DA-023328B63789}" srcOrd="1" destOrd="0" presId="urn:microsoft.com/office/officeart/2018/5/layout/IconCircleLabelList"/>
    <dgm:cxn modelId="{B550AF53-76ED-814E-886C-E2785A5EE4E0}" type="presParOf" srcId="{1B4967ED-511E-104B-96B0-781B3E7F14D6}" destId="{AE3A7D52-883C-8A48-9C65-4C97E9AF1542}" srcOrd="2" destOrd="0" presId="urn:microsoft.com/office/officeart/2018/5/layout/IconCircleLabelList"/>
    <dgm:cxn modelId="{F242778F-854C-5647-9E1C-188815A0C80D}" type="presParOf" srcId="{1B4967ED-511E-104B-96B0-781B3E7F14D6}" destId="{627088D8-EB18-E741-B5DE-1FD8FFB9AD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ABCA1F-9469-48C2-ABA2-5A58BC5ACA9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644F71-67FE-49B6-A149-9AC5032EA62D}">
      <dgm:prSet/>
      <dgm:spPr/>
      <dgm:t>
        <a:bodyPr/>
        <a:lstStyle/>
        <a:p>
          <a:r>
            <a:rPr lang="en-US"/>
            <a:t>Same before early in the modules. Time to put it to use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F6BC497-B113-4EF2-8FE6-E0741D271778}" type="parTrans" cxnId="{A5B10474-B456-4E36-95BC-0572431E4128}">
      <dgm:prSet/>
      <dgm:spPr/>
      <dgm:t>
        <a:bodyPr/>
        <a:lstStyle/>
        <a:p>
          <a:endParaRPr lang="en-US"/>
        </a:p>
      </dgm:t>
    </dgm:pt>
    <dgm:pt modelId="{7B4F6D49-6718-4FDD-9D42-C40846D29FBD}" type="sibTrans" cxnId="{A5B10474-B456-4E36-95BC-0572431E4128}">
      <dgm:prSet/>
      <dgm:spPr/>
      <dgm:t>
        <a:bodyPr/>
        <a:lstStyle/>
        <a:p>
          <a:endParaRPr lang="en-US"/>
        </a:p>
      </dgm:t>
    </dgm:pt>
    <dgm:pt modelId="{1CB6CED9-DDDB-4D9B-8627-BA00FFA5FD36}">
      <dgm:prSet/>
      <dgm:spPr/>
      <dgm:t>
        <a:bodyPr/>
        <a:lstStyle/>
        <a:p>
          <a:r>
            <a:rPr lang="en-US"/>
            <a:t>Not scary when you know </a:t>
          </a:r>
          <a:r>
            <a:rPr lang="en-US" b="1" i="1"/>
            <a:t>what</a:t>
          </a:r>
          <a:r>
            <a:rPr lang="en-US"/>
            <a:t> to expect!</a:t>
          </a:r>
        </a:p>
      </dgm:t>
    </dgm:pt>
    <dgm:pt modelId="{0AE2209A-F20E-4E86-8DCF-3F3F9ADEAFFE}" type="parTrans" cxnId="{9C236079-30FC-4E81-8AC6-593BB2C641A5}">
      <dgm:prSet/>
      <dgm:spPr/>
      <dgm:t>
        <a:bodyPr/>
        <a:lstStyle/>
        <a:p>
          <a:endParaRPr lang="en-US"/>
        </a:p>
      </dgm:t>
    </dgm:pt>
    <dgm:pt modelId="{4326EEA6-544A-4388-83B2-CFF00B032D69}" type="sibTrans" cxnId="{9C236079-30FC-4E81-8AC6-593BB2C641A5}">
      <dgm:prSet/>
      <dgm:spPr/>
      <dgm:t>
        <a:bodyPr/>
        <a:lstStyle/>
        <a:p>
          <a:endParaRPr lang="en-US"/>
        </a:p>
      </dgm:t>
    </dgm:pt>
    <dgm:pt modelId="{3CE52926-4357-48CF-AA5C-5AAE31979939}" type="pres">
      <dgm:prSet presAssocID="{8EABCA1F-9469-48C2-ABA2-5A58BC5ACA9A}" presName="root" presStyleCnt="0">
        <dgm:presLayoutVars>
          <dgm:dir/>
          <dgm:resizeHandles val="exact"/>
        </dgm:presLayoutVars>
      </dgm:prSet>
      <dgm:spPr/>
    </dgm:pt>
    <dgm:pt modelId="{22F8A028-8E42-44AC-8634-9FCF2AA483A5}" type="pres">
      <dgm:prSet presAssocID="{95644F71-67FE-49B6-A149-9AC5032EA62D}" presName="compNode" presStyleCnt="0"/>
      <dgm:spPr/>
    </dgm:pt>
    <dgm:pt modelId="{B4C82AF8-E121-488D-A173-D9AC02591CAA}" type="pres">
      <dgm:prSet presAssocID="{95644F71-67FE-49B6-A149-9AC5032EA6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E820D8D-48F9-4AD1-B143-FB10DEFF5580}" type="pres">
      <dgm:prSet presAssocID="{95644F71-67FE-49B6-A149-9AC5032EA62D}" presName="spaceRect" presStyleCnt="0"/>
      <dgm:spPr/>
    </dgm:pt>
    <dgm:pt modelId="{92499C4E-5BF9-4862-AD64-9D0FD3CB338F}" type="pres">
      <dgm:prSet presAssocID="{95644F71-67FE-49B6-A149-9AC5032EA62D}" presName="textRect" presStyleLbl="revTx" presStyleIdx="0" presStyleCnt="2">
        <dgm:presLayoutVars>
          <dgm:chMax val="1"/>
          <dgm:chPref val="1"/>
        </dgm:presLayoutVars>
      </dgm:prSet>
      <dgm:spPr/>
    </dgm:pt>
    <dgm:pt modelId="{6A4ECD17-528C-48D8-90A2-78855011FA55}" type="pres">
      <dgm:prSet presAssocID="{7B4F6D49-6718-4FDD-9D42-C40846D29FBD}" presName="sibTrans" presStyleCnt="0"/>
      <dgm:spPr/>
    </dgm:pt>
    <dgm:pt modelId="{3E089A53-3DEB-4E6D-BFC1-0B51A0595A93}" type="pres">
      <dgm:prSet presAssocID="{1CB6CED9-DDDB-4D9B-8627-BA00FFA5FD36}" presName="compNode" presStyleCnt="0"/>
      <dgm:spPr/>
    </dgm:pt>
    <dgm:pt modelId="{F5A34A81-415A-4B69-BAAF-7CA10843B42F}" type="pres">
      <dgm:prSet presAssocID="{1CB6CED9-DDDB-4D9B-8627-BA00FFA5FD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202B3078-68FD-47CB-88E1-7FC35EDB40E9}" type="pres">
      <dgm:prSet presAssocID="{1CB6CED9-DDDB-4D9B-8627-BA00FFA5FD36}" presName="spaceRect" presStyleCnt="0"/>
      <dgm:spPr/>
    </dgm:pt>
    <dgm:pt modelId="{9DA7F2A3-2B67-4DD1-B91D-781905A403B2}" type="pres">
      <dgm:prSet presAssocID="{1CB6CED9-DDDB-4D9B-8627-BA00FFA5FD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4E710A-B3DA-4F9A-B5A7-A3A964885CB0}" type="presOf" srcId="{95644F71-67FE-49B6-A149-9AC5032EA62D}" destId="{92499C4E-5BF9-4862-AD64-9D0FD3CB338F}" srcOrd="0" destOrd="0" presId="urn:microsoft.com/office/officeart/2018/2/layout/IconLabelList"/>
    <dgm:cxn modelId="{EBE90B1D-C166-42C0-A827-73C5A87D238B}" type="presOf" srcId="{8EABCA1F-9469-48C2-ABA2-5A58BC5ACA9A}" destId="{3CE52926-4357-48CF-AA5C-5AAE31979939}" srcOrd="0" destOrd="0" presId="urn:microsoft.com/office/officeart/2018/2/layout/IconLabelList"/>
    <dgm:cxn modelId="{A5B10474-B456-4E36-95BC-0572431E4128}" srcId="{8EABCA1F-9469-48C2-ABA2-5A58BC5ACA9A}" destId="{95644F71-67FE-49B6-A149-9AC5032EA62D}" srcOrd="0" destOrd="0" parTransId="{9F6BC497-B113-4EF2-8FE6-E0741D271778}" sibTransId="{7B4F6D49-6718-4FDD-9D42-C40846D29FBD}"/>
    <dgm:cxn modelId="{9C236079-30FC-4E81-8AC6-593BB2C641A5}" srcId="{8EABCA1F-9469-48C2-ABA2-5A58BC5ACA9A}" destId="{1CB6CED9-DDDB-4D9B-8627-BA00FFA5FD36}" srcOrd="1" destOrd="0" parTransId="{0AE2209A-F20E-4E86-8DCF-3F3F9ADEAFFE}" sibTransId="{4326EEA6-544A-4388-83B2-CFF00B032D69}"/>
    <dgm:cxn modelId="{95364A8F-9703-4797-8B2E-9F10B93557FF}" type="presOf" srcId="{1CB6CED9-DDDB-4D9B-8627-BA00FFA5FD36}" destId="{9DA7F2A3-2B67-4DD1-B91D-781905A403B2}" srcOrd="0" destOrd="0" presId="urn:microsoft.com/office/officeart/2018/2/layout/IconLabelList"/>
    <dgm:cxn modelId="{60B2A90D-DE1C-493F-9D51-2247F16FD047}" type="presParOf" srcId="{3CE52926-4357-48CF-AA5C-5AAE31979939}" destId="{22F8A028-8E42-44AC-8634-9FCF2AA483A5}" srcOrd="0" destOrd="0" presId="urn:microsoft.com/office/officeart/2018/2/layout/IconLabelList"/>
    <dgm:cxn modelId="{437AB76E-9423-45BF-8BCC-B8D89EB87282}" type="presParOf" srcId="{22F8A028-8E42-44AC-8634-9FCF2AA483A5}" destId="{B4C82AF8-E121-488D-A173-D9AC02591CAA}" srcOrd="0" destOrd="0" presId="urn:microsoft.com/office/officeart/2018/2/layout/IconLabelList"/>
    <dgm:cxn modelId="{8AE7B3CC-B00B-4B50-B2CC-FD83191B1894}" type="presParOf" srcId="{22F8A028-8E42-44AC-8634-9FCF2AA483A5}" destId="{4E820D8D-48F9-4AD1-B143-FB10DEFF5580}" srcOrd="1" destOrd="0" presId="urn:microsoft.com/office/officeart/2018/2/layout/IconLabelList"/>
    <dgm:cxn modelId="{AD81AC88-BC89-4A03-A0D7-B893E6E01CB8}" type="presParOf" srcId="{22F8A028-8E42-44AC-8634-9FCF2AA483A5}" destId="{92499C4E-5BF9-4862-AD64-9D0FD3CB338F}" srcOrd="2" destOrd="0" presId="urn:microsoft.com/office/officeart/2018/2/layout/IconLabelList"/>
    <dgm:cxn modelId="{C478C407-75AC-4011-B713-DE4380FE6AE1}" type="presParOf" srcId="{3CE52926-4357-48CF-AA5C-5AAE31979939}" destId="{6A4ECD17-528C-48D8-90A2-78855011FA55}" srcOrd="1" destOrd="0" presId="urn:microsoft.com/office/officeart/2018/2/layout/IconLabelList"/>
    <dgm:cxn modelId="{84CFCC2C-C674-450D-8B1A-D0F3921C9191}" type="presParOf" srcId="{3CE52926-4357-48CF-AA5C-5AAE31979939}" destId="{3E089A53-3DEB-4E6D-BFC1-0B51A0595A93}" srcOrd="2" destOrd="0" presId="urn:microsoft.com/office/officeart/2018/2/layout/IconLabelList"/>
    <dgm:cxn modelId="{12010060-6555-4BDE-83AC-85EE372A0C0D}" type="presParOf" srcId="{3E089A53-3DEB-4E6D-BFC1-0B51A0595A93}" destId="{F5A34A81-415A-4B69-BAAF-7CA10843B42F}" srcOrd="0" destOrd="0" presId="urn:microsoft.com/office/officeart/2018/2/layout/IconLabelList"/>
    <dgm:cxn modelId="{9DEC5A13-DD58-4B31-9646-14445784F338}" type="presParOf" srcId="{3E089A53-3DEB-4E6D-BFC1-0B51A0595A93}" destId="{202B3078-68FD-47CB-88E1-7FC35EDB40E9}" srcOrd="1" destOrd="0" presId="urn:microsoft.com/office/officeart/2018/2/layout/IconLabelList"/>
    <dgm:cxn modelId="{69104203-1467-483E-94FA-6F8EBF3C67AA}" type="presParOf" srcId="{3E089A53-3DEB-4E6D-BFC1-0B51A0595A93}" destId="{9DA7F2A3-2B67-4DD1-B91D-781905A403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34CDF31-65F9-4785-A0EE-7D5B6E4C81C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667031D-C607-4F0C-B432-51479F7A28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Programs are LARGE</a:t>
          </a:r>
        </a:p>
      </dgm:t>
    </dgm:pt>
    <dgm:pt modelId="{4FFAAC56-0973-4A93-A375-715FC60BF7F1}" type="parTrans" cxnId="{AB98673D-AC52-435A-9863-4029C98E50FE}">
      <dgm:prSet/>
      <dgm:spPr/>
      <dgm:t>
        <a:bodyPr/>
        <a:lstStyle/>
        <a:p>
          <a:endParaRPr lang="en-US"/>
        </a:p>
      </dgm:t>
    </dgm:pt>
    <dgm:pt modelId="{06323206-4D24-4616-ABF3-1EE724C71E84}" type="sibTrans" cxnId="{AB98673D-AC52-435A-9863-4029C98E50FE}">
      <dgm:prSet/>
      <dgm:spPr/>
      <dgm:t>
        <a:bodyPr/>
        <a:lstStyle/>
        <a:p>
          <a:endParaRPr lang="en-US"/>
        </a:p>
      </dgm:t>
    </dgm:pt>
    <dgm:pt modelId="{A03A3B69-EA6D-4F6C-8D2D-11DA2D2084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Let’s try lots of inputs and see what we find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157422-07DA-4D48-AA7D-DEA91EFCB72F}" type="parTrans" cxnId="{F17F21F9-CADC-40EA-878E-DCAC0A75B714}">
      <dgm:prSet/>
      <dgm:spPr/>
      <dgm:t>
        <a:bodyPr/>
        <a:lstStyle/>
        <a:p>
          <a:endParaRPr lang="en-US"/>
        </a:p>
      </dgm:t>
    </dgm:pt>
    <dgm:pt modelId="{162E66F1-1D8F-4A80-85D8-1B242E153ED5}" type="sibTrans" cxnId="{F17F21F9-CADC-40EA-878E-DCAC0A75B714}">
      <dgm:prSet/>
      <dgm:spPr/>
      <dgm:t>
        <a:bodyPr/>
        <a:lstStyle/>
        <a:p>
          <a:endParaRPr lang="en-US"/>
        </a:p>
      </dgm:t>
    </dgm:pt>
    <dgm:pt modelId="{46100C55-5C39-4DF6-843C-0744BCADF90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4B59077-A901-4D23-BB1A-5A74E9CE3FD0}" type="parTrans" cxnId="{E2A0347D-8733-4E80-B9BA-80E0CE30D3B1}">
      <dgm:prSet/>
      <dgm:spPr/>
      <dgm:t>
        <a:bodyPr/>
        <a:lstStyle/>
        <a:p>
          <a:endParaRPr lang="en-US"/>
        </a:p>
      </dgm:t>
    </dgm:pt>
    <dgm:pt modelId="{B8AC73FB-B620-400B-8873-8B73A4BCC893}" type="sibTrans" cxnId="{E2A0347D-8733-4E80-B9BA-80E0CE30D3B1}">
      <dgm:prSet/>
      <dgm:spPr/>
      <dgm:t>
        <a:bodyPr/>
        <a:lstStyle/>
        <a:p>
          <a:endParaRPr lang="en-US"/>
        </a:p>
      </dgm:t>
    </dgm:pt>
    <dgm:pt modelId="{25F04C54-E06B-E94B-BF82-D27905B7C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 always possible to track down all allocations</a:t>
          </a:r>
        </a:p>
      </dgm:t>
    </dgm:pt>
    <dgm:pt modelId="{9EB42C38-8D4F-D449-8EF7-AF794978A33D}" type="parTrans" cxnId="{93A4E98B-2967-EF47-968C-CEEE0C67734B}">
      <dgm:prSet/>
      <dgm:spPr/>
      <dgm:t>
        <a:bodyPr/>
        <a:lstStyle/>
        <a:p>
          <a:endParaRPr lang="en-US"/>
        </a:p>
      </dgm:t>
    </dgm:pt>
    <dgm:pt modelId="{B82E6FCF-CC1C-7347-AEF1-F47EFE432294}" type="sibTrans" cxnId="{93A4E98B-2967-EF47-968C-CEEE0C67734B}">
      <dgm:prSet/>
      <dgm:spPr/>
      <dgm:t>
        <a:bodyPr/>
        <a:lstStyle/>
        <a:p>
          <a:endParaRPr lang="en-US"/>
        </a:p>
      </dgm:t>
    </dgm:pt>
    <dgm:pt modelId="{034E28BC-F57C-4DB2-8062-4E3D3DC5738A}" type="pres">
      <dgm:prSet presAssocID="{B34CDF31-65F9-4785-A0EE-7D5B6E4C81CF}" presName="root" presStyleCnt="0">
        <dgm:presLayoutVars>
          <dgm:dir/>
          <dgm:resizeHandles val="exact"/>
        </dgm:presLayoutVars>
      </dgm:prSet>
      <dgm:spPr/>
    </dgm:pt>
    <dgm:pt modelId="{9598C623-A473-4232-BE90-011305901F9E}" type="pres">
      <dgm:prSet presAssocID="{0667031D-C607-4F0C-B432-51479F7A2804}" presName="compNode" presStyleCnt="0"/>
      <dgm:spPr/>
    </dgm:pt>
    <dgm:pt modelId="{C1EC407C-7B4F-4FC7-9F81-F20934DE926B}" type="pres">
      <dgm:prSet presAssocID="{0667031D-C607-4F0C-B432-51479F7A28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EE609D-56F9-409E-9BE4-0D1F15BF3964}" type="pres">
      <dgm:prSet presAssocID="{0667031D-C607-4F0C-B432-51479F7A2804}" presName="iconSpace" presStyleCnt="0"/>
      <dgm:spPr/>
    </dgm:pt>
    <dgm:pt modelId="{213B51F7-E66D-45C2-968B-02855401CE81}" type="pres">
      <dgm:prSet presAssocID="{0667031D-C607-4F0C-B432-51479F7A2804}" presName="parTx" presStyleLbl="revTx" presStyleIdx="0" presStyleCnt="4">
        <dgm:presLayoutVars>
          <dgm:chMax val="0"/>
          <dgm:chPref val="0"/>
        </dgm:presLayoutVars>
      </dgm:prSet>
      <dgm:spPr/>
    </dgm:pt>
    <dgm:pt modelId="{D4553685-872D-4F06-BA33-13C436277862}" type="pres">
      <dgm:prSet presAssocID="{0667031D-C607-4F0C-B432-51479F7A2804}" presName="txSpace" presStyleCnt="0"/>
      <dgm:spPr/>
    </dgm:pt>
    <dgm:pt modelId="{94F80184-73E8-49EA-B9D4-F8BB0C16E115}" type="pres">
      <dgm:prSet presAssocID="{0667031D-C607-4F0C-B432-51479F7A2804}" presName="desTx" presStyleLbl="revTx" presStyleIdx="1" presStyleCnt="4">
        <dgm:presLayoutVars/>
      </dgm:prSet>
      <dgm:spPr/>
    </dgm:pt>
    <dgm:pt modelId="{C029A311-8E31-4A80-9D94-18663B88CF83}" type="pres">
      <dgm:prSet presAssocID="{06323206-4D24-4616-ABF3-1EE724C71E84}" presName="sibTrans" presStyleCnt="0"/>
      <dgm:spPr/>
    </dgm:pt>
    <dgm:pt modelId="{129C4E2E-25AF-4092-BAB8-75DB2CF4EE1E}" type="pres">
      <dgm:prSet presAssocID="{A03A3B69-EA6D-4F6C-8D2D-11DA2D208458}" presName="compNode" presStyleCnt="0"/>
      <dgm:spPr/>
    </dgm:pt>
    <dgm:pt modelId="{F4705669-CEE4-4E60-A916-1AC8E3ACF136}" type="pres">
      <dgm:prSet presAssocID="{A03A3B69-EA6D-4F6C-8D2D-11DA2D2084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024F5747-940E-44EB-B758-2E1AADCE7AE9}" type="pres">
      <dgm:prSet presAssocID="{A03A3B69-EA6D-4F6C-8D2D-11DA2D208458}" presName="iconSpace" presStyleCnt="0"/>
      <dgm:spPr/>
    </dgm:pt>
    <dgm:pt modelId="{39010DB7-0EE5-4DD7-A3CA-2FF2217F6BBF}" type="pres">
      <dgm:prSet presAssocID="{A03A3B69-EA6D-4F6C-8D2D-11DA2D208458}" presName="parTx" presStyleLbl="revTx" presStyleIdx="2" presStyleCnt="4">
        <dgm:presLayoutVars>
          <dgm:chMax val="0"/>
          <dgm:chPref val="0"/>
        </dgm:presLayoutVars>
      </dgm:prSet>
      <dgm:spPr/>
    </dgm:pt>
    <dgm:pt modelId="{E55C02A7-9304-4701-8FC5-9AC30B27260D}" type="pres">
      <dgm:prSet presAssocID="{A03A3B69-EA6D-4F6C-8D2D-11DA2D208458}" presName="txSpace" presStyleCnt="0"/>
      <dgm:spPr/>
    </dgm:pt>
    <dgm:pt modelId="{173DF173-6823-499B-8455-635AA3D6F470}" type="pres">
      <dgm:prSet presAssocID="{A03A3B69-EA6D-4F6C-8D2D-11DA2D208458}" presName="desTx" presStyleLbl="revTx" presStyleIdx="3" presStyleCnt="4">
        <dgm:presLayoutVars/>
      </dgm:prSet>
      <dgm:spPr/>
    </dgm:pt>
  </dgm:ptLst>
  <dgm:cxnLst>
    <dgm:cxn modelId="{78694701-0406-4A76-BD01-0E900EF9DC7C}" type="presOf" srcId="{A03A3B69-EA6D-4F6C-8D2D-11DA2D208458}" destId="{39010DB7-0EE5-4DD7-A3CA-2FF2217F6BBF}" srcOrd="0" destOrd="0" presId="urn:microsoft.com/office/officeart/2018/2/layout/IconLabelDescriptionList"/>
    <dgm:cxn modelId="{AB98673D-AC52-435A-9863-4029C98E50FE}" srcId="{B34CDF31-65F9-4785-A0EE-7D5B6E4C81CF}" destId="{0667031D-C607-4F0C-B432-51479F7A2804}" srcOrd="0" destOrd="0" parTransId="{4FFAAC56-0973-4A93-A375-715FC60BF7F1}" sibTransId="{06323206-4D24-4616-ABF3-1EE724C71E84}"/>
    <dgm:cxn modelId="{E2A0347D-8733-4E80-B9BA-80E0CE30D3B1}" srcId="{A03A3B69-EA6D-4F6C-8D2D-11DA2D208458}" destId="{46100C55-5C39-4DF6-843C-0744BCADF909}" srcOrd="0" destOrd="0" parTransId="{24B59077-A901-4D23-BB1A-5A74E9CE3FD0}" sibTransId="{B8AC73FB-B620-400B-8873-8B73A4BCC893}"/>
    <dgm:cxn modelId="{93A4E98B-2967-EF47-968C-CEEE0C67734B}" srcId="{0667031D-C607-4F0C-B432-51479F7A2804}" destId="{25F04C54-E06B-E94B-BF82-D27905B7CC0A}" srcOrd="0" destOrd="0" parTransId="{9EB42C38-8D4F-D449-8EF7-AF794978A33D}" sibTransId="{B82E6FCF-CC1C-7347-AEF1-F47EFE432294}"/>
    <dgm:cxn modelId="{234123A0-982B-4445-9378-313D67474699}" type="presOf" srcId="{25F04C54-E06B-E94B-BF82-D27905B7CC0A}" destId="{94F80184-73E8-49EA-B9D4-F8BB0C16E115}" srcOrd="0" destOrd="0" presId="urn:microsoft.com/office/officeart/2018/2/layout/IconLabelDescriptionList"/>
    <dgm:cxn modelId="{0B4844C7-61B3-4B68-BB36-9A879FFA0372}" type="presOf" srcId="{46100C55-5C39-4DF6-843C-0744BCADF909}" destId="{173DF173-6823-499B-8455-635AA3D6F470}" srcOrd="0" destOrd="0" presId="urn:microsoft.com/office/officeart/2018/2/layout/IconLabelDescriptionList"/>
    <dgm:cxn modelId="{366649D6-F046-4312-BC88-22E9BBFC97C9}" type="presOf" srcId="{0667031D-C607-4F0C-B432-51479F7A2804}" destId="{213B51F7-E66D-45C2-968B-02855401CE81}" srcOrd="0" destOrd="0" presId="urn:microsoft.com/office/officeart/2018/2/layout/IconLabelDescriptionList"/>
    <dgm:cxn modelId="{41C9EBEC-DAA9-4629-91C2-19AF84970D03}" type="presOf" srcId="{B34CDF31-65F9-4785-A0EE-7D5B6E4C81CF}" destId="{034E28BC-F57C-4DB2-8062-4E3D3DC5738A}" srcOrd="0" destOrd="0" presId="urn:microsoft.com/office/officeart/2018/2/layout/IconLabelDescriptionList"/>
    <dgm:cxn modelId="{F17F21F9-CADC-40EA-878E-DCAC0A75B714}" srcId="{B34CDF31-65F9-4785-A0EE-7D5B6E4C81CF}" destId="{A03A3B69-EA6D-4F6C-8D2D-11DA2D208458}" srcOrd="1" destOrd="0" parTransId="{90157422-07DA-4D48-AA7D-DEA91EFCB72F}" sibTransId="{162E66F1-1D8F-4A80-85D8-1B242E153ED5}"/>
    <dgm:cxn modelId="{A3A6379C-565E-4DE4-811E-97D648E94D1F}" type="presParOf" srcId="{034E28BC-F57C-4DB2-8062-4E3D3DC5738A}" destId="{9598C623-A473-4232-BE90-011305901F9E}" srcOrd="0" destOrd="0" presId="urn:microsoft.com/office/officeart/2018/2/layout/IconLabelDescriptionList"/>
    <dgm:cxn modelId="{A77E59B9-8E73-4E13-B457-39EF3FE80685}" type="presParOf" srcId="{9598C623-A473-4232-BE90-011305901F9E}" destId="{C1EC407C-7B4F-4FC7-9F81-F20934DE926B}" srcOrd="0" destOrd="0" presId="urn:microsoft.com/office/officeart/2018/2/layout/IconLabelDescriptionList"/>
    <dgm:cxn modelId="{505F59DE-C4AB-4152-9890-4611376819BB}" type="presParOf" srcId="{9598C623-A473-4232-BE90-011305901F9E}" destId="{DBEE609D-56F9-409E-9BE4-0D1F15BF3964}" srcOrd="1" destOrd="0" presId="urn:microsoft.com/office/officeart/2018/2/layout/IconLabelDescriptionList"/>
    <dgm:cxn modelId="{C02F34BF-C742-4CF5-A3C1-455BBFE947A8}" type="presParOf" srcId="{9598C623-A473-4232-BE90-011305901F9E}" destId="{213B51F7-E66D-45C2-968B-02855401CE81}" srcOrd="2" destOrd="0" presId="urn:microsoft.com/office/officeart/2018/2/layout/IconLabelDescriptionList"/>
    <dgm:cxn modelId="{45DEE69F-2492-4742-B5DF-194829C6CDF1}" type="presParOf" srcId="{9598C623-A473-4232-BE90-011305901F9E}" destId="{D4553685-872D-4F06-BA33-13C436277862}" srcOrd="3" destOrd="0" presId="urn:microsoft.com/office/officeart/2018/2/layout/IconLabelDescriptionList"/>
    <dgm:cxn modelId="{CDE606FF-B0EB-4307-8DEC-88A730B36220}" type="presParOf" srcId="{9598C623-A473-4232-BE90-011305901F9E}" destId="{94F80184-73E8-49EA-B9D4-F8BB0C16E115}" srcOrd="4" destOrd="0" presId="urn:microsoft.com/office/officeart/2018/2/layout/IconLabelDescriptionList"/>
    <dgm:cxn modelId="{61705570-2954-42A6-BDC3-04E867AC4948}" type="presParOf" srcId="{034E28BC-F57C-4DB2-8062-4E3D3DC5738A}" destId="{C029A311-8E31-4A80-9D94-18663B88CF83}" srcOrd="1" destOrd="0" presId="urn:microsoft.com/office/officeart/2018/2/layout/IconLabelDescriptionList"/>
    <dgm:cxn modelId="{27CF2A29-BACD-4148-981C-69B712C7D27D}" type="presParOf" srcId="{034E28BC-F57C-4DB2-8062-4E3D3DC5738A}" destId="{129C4E2E-25AF-4092-BAB8-75DB2CF4EE1E}" srcOrd="2" destOrd="0" presId="urn:microsoft.com/office/officeart/2018/2/layout/IconLabelDescriptionList"/>
    <dgm:cxn modelId="{85AE7C24-579D-477C-B120-38C492C80762}" type="presParOf" srcId="{129C4E2E-25AF-4092-BAB8-75DB2CF4EE1E}" destId="{F4705669-CEE4-4E60-A916-1AC8E3ACF136}" srcOrd="0" destOrd="0" presId="urn:microsoft.com/office/officeart/2018/2/layout/IconLabelDescriptionList"/>
    <dgm:cxn modelId="{38776870-56CE-43AA-A0D2-280B730FBA8B}" type="presParOf" srcId="{129C4E2E-25AF-4092-BAB8-75DB2CF4EE1E}" destId="{024F5747-940E-44EB-B758-2E1AADCE7AE9}" srcOrd="1" destOrd="0" presId="urn:microsoft.com/office/officeart/2018/2/layout/IconLabelDescriptionList"/>
    <dgm:cxn modelId="{D43AD9FF-09D4-4BBF-B9FB-BB537EAD6AF2}" type="presParOf" srcId="{129C4E2E-25AF-4092-BAB8-75DB2CF4EE1E}" destId="{39010DB7-0EE5-4DD7-A3CA-2FF2217F6BBF}" srcOrd="2" destOrd="0" presId="urn:microsoft.com/office/officeart/2018/2/layout/IconLabelDescriptionList"/>
    <dgm:cxn modelId="{85CF83C4-6433-4504-9042-D793222DEB2A}" type="presParOf" srcId="{129C4E2E-25AF-4092-BAB8-75DB2CF4EE1E}" destId="{E55C02A7-9304-4701-8FC5-9AC30B27260D}" srcOrd="3" destOrd="0" presId="urn:microsoft.com/office/officeart/2018/2/layout/IconLabelDescriptionList"/>
    <dgm:cxn modelId="{71D8A9B4-A486-4A08-8329-11CA055F845F}" type="presParOf" srcId="{129C4E2E-25AF-4092-BAB8-75DB2CF4EE1E}" destId="{173DF173-6823-499B-8455-635AA3D6F47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0684C5D-FFED-4BCA-AA5A-A498241549F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39A30-E1F7-4404-B54D-792B5E31C392}">
      <dgm:prSet/>
      <dgm:spPr/>
      <dgm:t>
        <a:bodyPr/>
        <a:lstStyle/>
        <a:p>
          <a:r>
            <a:rPr lang="en-US" dirty="0"/>
            <a:t>Weird parsing bug leads to a buffer overflow on the heap</a:t>
          </a:r>
        </a:p>
      </dgm:t>
    </dgm:pt>
    <dgm:pt modelId="{6A6E1E68-C0FF-408A-B1C6-6EAB4FF766F1}" type="parTrans" cxnId="{5FA40595-44E7-4977-BC0B-F46882254D10}">
      <dgm:prSet/>
      <dgm:spPr/>
      <dgm:t>
        <a:bodyPr/>
        <a:lstStyle/>
        <a:p>
          <a:endParaRPr lang="en-US"/>
        </a:p>
      </dgm:t>
    </dgm:pt>
    <dgm:pt modelId="{D6240B45-738D-4212-9606-6EABBDC98E72}" type="sibTrans" cxnId="{5FA40595-44E7-4977-BC0B-F46882254D10}">
      <dgm:prSet/>
      <dgm:spPr/>
      <dgm:t>
        <a:bodyPr/>
        <a:lstStyle/>
        <a:p>
          <a:endParaRPr lang="en-US"/>
        </a:p>
      </dgm:t>
    </dgm:pt>
    <dgm:pt modelId="{B4DA396D-B936-488C-A07A-3C3F0E0B26FA}">
      <dgm:prSet/>
      <dgm:spPr/>
      <dgm:t>
        <a:bodyPr/>
        <a:lstStyle/>
        <a:p>
          <a:r>
            <a:rPr lang="en-US"/>
            <a:t>What is interesting to overwrite? Let’s see what we can overwrite!</a:t>
          </a:r>
        </a:p>
      </dgm:t>
    </dgm:pt>
    <dgm:pt modelId="{90F9FAB6-F0A9-4841-8A9D-09ED5FFF42F9}" type="parTrans" cxnId="{5131D303-26E2-44CD-B755-FF5EBD06E248}">
      <dgm:prSet/>
      <dgm:spPr/>
      <dgm:t>
        <a:bodyPr/>
        <a:lstStyle/>
        <a:p>
          <a:endParaRPr lang="en-US"/>
        </a:p>
      </dgm:t>
    </dgm:pt>
    <dgm:pt modelId="{1AEF9CCE-E7E6-4A2B-8F1C-7FCC08B333DF}" type="sibTrans" cxnId="{5131D303-26E2-44CD-B755-FF5EBD06E248}">
      <dgm:prSet/>
      <dgm:spPr/>
      <dgm:t>
        <a:bodyPr/>
        <a:lstStyle/>
        <a:p>
          <a:endParaRPr lang="en-US"/>
        </a:p>
      </dgm:t>
    </dgm:pt>
    <dgm:pt modelId="{07FC7FC5-6CAD-4F4C-8F66-C72F12740A0B}">
      <dgm:prSet/>
      <dgm:spPr/>
      <dgm:t>
        <a:bodyPr/>
        <a:lstStyle/>
        <a:p>
          <a:r>
            <a:rPr lang="en-US"/>
            <a:t>Randomize ENV variables</a:t>
          </a:r>
        </a:p>
      </dgm:t>
    </dgm:pt>
    <dgm:pt modelId="{3AD66C4D-1AD6-4AFC-8A16-D3784189D0A4}" type="parTrans" cxnId="{BCC1DD13-379D-471D-89BD-702764F12F9F}">
      <dgm:prSet/>
      <dgm:spPr/>
      <dgm:t>
        <a:bodyPr/>
        <a:lstStyle/>
        <a:p>
          <a:endParaRPr lang="en-US"/>
        </a:p>
      </dgm:t>
    </dgm:pt>
    <dgm:pt modelId="{F9D6D55C-5942-4570-9240-162CBB477701}" type="sibTrans" cxnId="{BCC1DD13-379D-471D-89BD-702764F12F9F}">
      <dgm:prSet/>
      <dgm:spPr/>
      <dgm:t>
        <a:bodyPr/>
        <a:lstStyle/>
        <a:p>
          <a:endParaRPr lang="en-US"/>
        </a:p>
      </dgm:t>
    </dgm:pt>
    <dgm:pt modelId="{15AB8CB7-0D44-407C-90A9-3E980E110CE3}">
      <dgm:prSet/>
      <dgm:spPr/>
      <dgm:t>
        <a:bodyPr/>
        <a:lstStyle/>
        <a:p>
          <a:r>
            <a:rPr lang="en-US"/>
            <a:t>User args</a:t>
          </a:r>
        </a:p>
      </dgm:t>
    </dgm:pt>
    <dgm:pt modelId="{85704011-5D04-4499-B9AE-2E7151B8A62E}" type="parTrans" cxnId="{C5B1674B-AECA-4EFD-BD61-0F86E387AF3A}">
      <dgm:prSet/>
      <dgm:spPr/>
      <dgm:t>
        <a:bodyPr/>
        <a:lstStyle/>
        <a:p>
          <a:endParaRPr lang="en-US"/>
        </a:p>
      </dgm:t>
    </dgm:pt>
    <dgm:pt modelId="{459B82F2-9A0A-4E78-9EEB-A1232BC4171E}" type="sibTrans" cxnId="{C5B1674B-AECA-4EFD-BD61-0F86E387AF3A}">
      <dgm:prSet/>
      <dgm:spPr/>
      <dgm:t>
        <a:bodyPr/>
        <a:lstStyle/>
        <a:p>
          <a:endParaRPr lang="en-US"/>
        </a:p>
      </dgm:t>
    </dgm:pt>
    <dgm:pt modelId="{A0ACD93C-88CD-4F68-99DB-EC321ED53EC6}">
      <dgm:prSet/>
      <dgm:spPr/>
      <dgm:t>
        <a:bodyPr/>
        <a:lstStyle/>
        <a:p>
          <a:r>
            <a:rPr lang="en-US"/>
            <a:t>Size of the overflow</a:t>
          </a:r>
        </a:p>
      </dgm:t>
    </dgm:pt>
    <dgm:pt modelId="{4B1B9B56-099C-4F44-9AFE-2D036CC6711F}" type="parTrans" cxnId="{8F108538-AA75-42AD-9F2D-E56B49F106C7}">
      <dgm:prSet/>
      <dgm:spPr/>
      <dgm:t>
        <a:bodyPr/>
        <a:lstStyle/>
        <a:p>
          <a:endParaRPr lang="en-US"/>
        </a:p>
      </dgm:t>
    </dgm:pt>
    <dgm:pt modelId="{1CC67593-F389-4D2A-A4F2-5D1866EBF7E6}" type="sibTrans" cxnId="{8F108538-AA75-42AD-9F2D-E56B49F106C7}">
      <dgm:prSet/>
      <dgm:spPr/>
      <dgm:t>
        <a:bodyPr/>
        <a:lstStyle/>
        <a:p>
          <a:endParaRPr lang="en-US"/>
        </a:p>
      </dgm:t>
    </dgm:pt>
    <dgm:pt modelId="{EFA13939-7826-314D-B134-D949122D9055}">
      <dgm:prSet/>
      <dgm:spPr/>
      <dgm:t>
        <a:bodyPr/>
        <a:lstStyle/>
        <a:p>
          <a:r>
            <a:rPr lang="en-US" dirty="0"/>
            <a:t>What can we overwrite?</a:t>
          </a:r>
        </a:p>
      </dgm:t>
    </dgm:pt>
    <dgm:pt modelId="{A7FFD5E7-5033-F249-8319-2AE895C4068A}" type="parTrans" cxnId="{FDA74F21-52A0-C049-B6ED-6AC1095C477F}">
      <dgm:prSet/>
      <dgm:spPr/>
      <dgm:t>
        <a:bodyPr/>
        <a:lstStyle/>
        <a:p>
          <a:endParaRPr lang="en-US"/>
        </a:p>
      </dgm:t>
    </dgm:pt>
    <dgm:pt modelId="{B5F29338-4893-D140-AAB9-88BED92369A3}" type="sibTrans" cxnId="{FDA74F21-52A0-C049-B6ED-6AC1095C477F}">
      <dgm:prSet/>
      <dgm:spPr/>
      <dgm:t>
        <a:bodyPr/>
        <a:lstStyle/>
        <a:p>
          <a:endParaRPr lang="en-US"/>
        </a:p>
      </dgm:t>
    </dgm:pt>
    <dgm:pt modelId="{8F7C465D-1673-C541-93B9-364827E76856}" type="pres">
      <dgm:prSet presAssocID="{70684C5D-FFED-4BCA-AA5A-A498241549FD}" presName="Name0" presStyleCnt="0">
        <dgm:presLayoutVars>
          <dgm:dir/>
          <dgm:animLvl val="lvl"/>
          <dgm:resizeHandles val="exact"/>
        </dgm:presLayoutVars>
      </dgm:prSet>
      <dgm:spPr/>
    </dgm:pt>
    <dgm:pt modelId="{C5C2A2ED-0E28-4B41-8314-411507B681EC}" type="pres">
      <dgm:prSet presAssocID="{22D39A30-E1F7-4404-B54D-792B5E31C392}" presName="composite" presStyleCnt="0"/>
      <dgm:spPr/>
    </dgm:pt>
    <dgm:pt modelId="{E05D293B-28EC-1F46-8345-E67F5A2FF934}" type="pres">
      <dgm:prSet presAssocID="{22D39A30-E1F7-4404-B54D-792B5E31C39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88BFB1B-866D-2545-BCDF-610CC8C67A5B}" type="pres">
      <dgm:prSet presAssocID="{22D39A30-E1F7-4404-B54D-792B5E31C392}" presName="desTx" presStyleLbl="alignAccFollowNode1" presStyleIdx="0" presStyleCnt="2">
        <dgm:presLayoutVars>
          <dgm:bulletEnabled val="1"/>
        </dgm:presLayoutVars>
      </dgm:prSet>
      <dgm:spPr/>
    </dgm:pt>
    <dgm:pt modelId="{BF9E3074-B1A2-894D-BC21-6CC21E31CCDB}" type="pres">
      <dgm:prSet presAssocID="{D6240B45-738D-4212-9606-6EABBDC98E72}" presName="space" presStyleCnt="0"/>
      <dgm:spPr/>
    </dgm:pt>
    <dgm:pt modelId="{0D63E347-78C4-0545-A96C-0E7E00305B93}" type="pres">
      <dgm:prSet presAssocID="{B4DA396D-B936-488C-A07A-3C3F0E0B26FA}" presName="composite" presStyleCnt="0"/>
      <dgm:spPr/>
    </dgm:pt>
    <dgm:pt modelId="{86A2156B-761E-FF44-90F9-21768E18E814}" type="pres">
      <dgm:prSet presAssocID="{B4DA396D-B936-488C-A07A-3C3F0E0B26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5484F7A-2B8A-514B-839E-2FE8EC544652}" type="pres">
      <dgm:prSet presAssocID="{B4DA396D-B936-488C-A07A-3C3F0E0B26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131D303-26E2-44CD-B755-FF5EBD06E248}" srcId="{70684C5D-FFED-4BCA-AA5A-A498241549FD}" destId="{B4DA396D-B936-488C-A07A-3C3F0E0B26FA}" srcOrd="1" destOrd="0" parTransId="{90F9FAB6-F0A9-4841-8A9D-09ED5FFF42F9}" sibTransId="{1AEF9CCE-E7E6-4A2B-8F1C-7FCC08B333DF}"/>
    <dgm:cxn modelId="{BCC1DD13-379D-471D-89BD-702764F12F9F}" srcId="{B4DA396D-B936-488C-A07A-3C3F0E0B26FA}" destId="{07FC7FC5-6CAD-4F4C-8F66-C72F12740A0B}" srcOrd="0" destOrd="0" parTransId="{3AD66C4D-1AD6-4AFC-8A16-D3784189D0A4}" sibTransId="{F9D6D55C-5942-4570-9240-162CBB477701}"/>
    <dgm:cxn modelId="{FDA74F21-52A0-C049-B6ED-6AC1095C477F}" srcId="{22D39A30-E1F7-4404-B54D-792B5E31C392}" destId="{EFA13939-7826-314D-B134-D949122D9055}" srcOrd="0" destOrd="0" parTransId="{A7FFD5E7-5033-F249-8319-2AE895C4068A}" sibTransId="{B5F29338-4893-D140-AAB9-88BED92369A3}"/>
    <dgm:cxn modelId="{CA10FD2B-0B50-BE46-BDFC-5BE81CCDB98C}" type="presOf" srcId="{15AB8CB7-0D44-407C-90A9-3E980E110CE3}" destId="{E5484F7A-2B8A-514B-839E-2FE8EC544652}" srcOrd="0" destOrd="1" presId="urn:microsoft.com/office/officeart/2005/8/layout/hList1"/>
    <dgm:cxn modelId="{BDC1A530-1398-654A-B6D8-F3BFE2DE2744}" type="presOf" srcId="{70684C5D-FFED-4BCA-AA5A-A498241549FD}" destId="{8F7C465D-1673-C541-93B9-364827E76856}" srcOrd="0" destOrd="0" presId="urn:microsoft.com/office/officeart/2005/8/layout/hList1"/>
    <dgm:cxn modelId="{8F108538-AA75-42AD-9F2D-E56B49F106C7}" srcId="{B4DA396D-B936-488C-A07A-3C3F0E0B26FA}" destId="{A0ACD93C-88CD-4F68-99DB-EC321ED53EC6}" srcOrd="2" destOrd="0" parTransId="{4B1B9B56-099C-4F44-9AFE-2D036CC6711F}" sibTransId="{1CC67593-F389-4D2A-A4F2-5D1866EBF7E6}"/>
    <dgm:cxn modelId="{C5B1674B-AECA-4EFD-BD61-0F86E387AF3A}" srcId="{B4DA396D-B936-488C-A07A-3C3F0E0B26FA}" destId="{15AB8CB7-0D44-407C-90A9-3E980E110CE3}" srcOrd="1" destOrd="0" parTransId="{85704011-5D04-4499-B9AE-2E7151B8A62E}" sibTransId="{459B82F2-9A0A-4E78-9EEB-A1232BC4171E}"/>
    <dgm:cxn modelId="{16D2B755-8581-534A-8261-4D4D2A74E3BB}" type="presOf" srcId="{07FC7FC5-6CAD-4F4C-8F66-C72F12740A0B}" destId="{E5484F7A-2B8A-514B-839E-2FE8EC544652}" srcOrd="0" destOrd="0" presId="urn:microsoft.com/office/officeart/2005/8/layout/hList1"/>
    <dgm:cxn modelId="{5FA40595-44E7-4977-BC0B-F46882254D10}" srcId="{70684C5D-FFED-4BCA-AA5A-A498241549FD}" destId="{22D39A30-E1F7-4404-B54D-792B5E31C392}" srcOrd="0" destOrd="0" parTransId="{6A6E1E68-C0FF-408A-B1C6-6EAB4FF766F1}" sibTransId="{D6240B45-738D-4212-9606-6EABBDC98E72}"/>
    <dgm:cxn modelId="{56BB7997-4B59-BB46-8DB7-D4AF277E1BC0}" type="presOf" srcId="{A0ACD93C-88CD-4F68-99DB-EC321ED53EC6}" destId="{E5484F7A-2B8A-514B-839E-2FE8EC544652}" srcOrd="0" destOrd="2" presId="urn:microsoft.com/office/officeart/2005/8/layout/hList1"/>
    <dgm:cxn modelId="{BA020FE7-995C-AE45-A9A7-4C3C9D4E6599}" type="presOf" srcId="{B4DA396D-B936-488C-A07A-3C3F0E0B26FA}" destId="{86A2156B-761E-FF44-90F9-21768E18E814}" srcOrd="0" destOrd="0" presId="urn:microsoft.com/office/officeart/2005/8/layout/hList1"/>
    <dgm:cxn modelId="{9A5CD1EB-935C-924D-929A-A44D13B66A95}" type="presOf" srcId="{22D39A30-E1F7-4404-B54D-792B5E31C392}" destId="{E05D293B-28EC-1F46-8345-E67F5A2FF934}" srcOrd="0" destOrd="0" presId="urn:microsoft.com/office/officeart/2005/8/layout/hList1"/>
    <dgm:cxn modelId="{05E36BF6-E364-EF4A-B974-3D891143BE03}" type="presOf" srcId="{EFA13939-7826-314D-B134-D949122D9055}" destId="{088BFB1B-866D-2545-BCDF-610CC8C67A5B}" srcOrd="0" destOrd="0" presId="urn:microsoft.com/office/officeart/2005/8/layout/hList1"/>
    <dgm:cxn modelId="{94D0C058-E9FC-0942-A5D1-E19F13E242F8}" type="presParOf" srcId="{8F7C465D-1673-C541-93B9-364827E76856}" destId="{C5C2A2ED-0E28-4B41-8314-411507B681EC}" srcOrd="0" destOrd="0" presId="urn:microsoft.com/office/officeart/2005/8/layout/hList1"/>
    <dgm:cxn modelId="{35569DEC-8CA0-9B46-9640-D092E7D5D65E}" type="presParOf" srcId="{C5C2A2ED-0E28-4B41-8314-411507B681EC}" destId="{E05D293B-28EC-1F46-8345-E67F5A2FF934}" srcOrd="0" destOrd="0" presId="urn:microsoft.com/office/officeart/2005/8/layout/hList1"/>
    <dgm:cxn modelId="{17D4C300-1210-A14B-914E-6F6CF681A061}" type="presParOf" srcId="{C5C2A2ED-0E28-4B41-8314-411507B681EC}" destId="{088BFB1B-866D-2545-BCDF-610CC8C67A5B}" srcOrd="1" destOrd="0" presId="urn:microsoft.com/office/officeart/2005/8/layout/hList1"/>
    <dgm:cxn modelId="{A75B00E6-DE0F-4C43-A3C4-D6CBF75D44E6}" type="presParOf" srcId="{8F7C465D-1673-C541-93B9-364827E76856}" destId="{BF9E3074-B1A2-894D-BC21-6CC21E31CCDB}" srcOrd="1" destOrd="0" presId="urn:microsoft.com/office/officeart/2005/8/layout/hList1"/>
    <dgm:cxn modelId="{13CC4563-565D-7946-8B9E-A75E0EF2028C}" type="presParOf" srcId="{8F7C465D-1673-C541-93B9-364827E76856}" destId="{0D63E347-78C4-0545-A96C-0E7E00305B93}" srcOrd="2" destOrd="0" presId="urn:microsoft.com/office/officeart/2005/8/layout/hList1"/>
    <dgm:cxn modelId="{64D5C67F-03A1-C545-AA1C-763E981F1001}" type="presParOf" srcId="{0D63E347-78C4-0545-A96C-0E7E00305B93}" destId="{86A2156B-761E-FF44-90F9-21768E18E814}" srcOrd="0" destOrd="0" presId="urn:microsoft.com/office/officeart/2005/8/layout/hList1"/>
    <dgm:cxn modelId="{51934AF2-0744-284B-85F6-C2DE404F0FDC}" type="presParOf" srcId="{0D63E347-78C4-0545-A96C-0E7E00305B93}" destId="{E5484F7A-2B8A-514B-839E-2FE8EC5446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865D3E-50A9-4DA9-BA07-A37F0B19D17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22B0AB3-264E-4A8D-A66C-9D6DC1C42E92}">
      <dgm:prSet/>
      <dgm:spPr/>
      <dgm:t>
        <a:bodyPr/>
        <a:lstStyle/>
        <a:p>
          <a:pPr>
            <a:defRPr cap="all"/>
          </a:pPr>
          <a:r>
            <a:rPr lang="en-US" i="1"/>
            <a:t>struct sudo_hook_entry</a:t>
          </a:r>
          <a:r>
            <a:rPr lang="en-US"/>
            <a:t> </a:t>
          </a:r>
          <a:r>
            <a:rPr lang="en-US" b="1"/>
            <a:t>function </a:t>
          </a:r>
          <a:r>
            <a:rPr lang="en-US"/>
            <a:t>pointer</a:t>
          </a:r>
        </a:p>
      </dgm:t>
    </dgm:pt>
    <dgm:pt modelId="{010300A8-64B9-4065-B1EB-264B6B990535}" type="parTrans" cxnId="{0E48EA88-5223-4DB3-A5F4-EBFA0926F600}">
      <dgm:prSet/>
      <dgm:spPr/>
      <dgm:t>
        <a:bodyPr/>
        <a:lstStyle/>
        <a:p>
          <a:endParaRPr lang="en-US"/>
        </a:p>
      </dgm:t>
    </dgm:pt>
    <dgm:pt modelId="{C9B681E6-4F2B-4CB8-8D5D-48CF81AC1172}" type="sibTrans" cxnId="{0E48EA88-5223-4DB3-A5F4-EBFA0926F600}">
      <dgm:prSet/>
      <dgm:spPr/>
      <dgm:t>
        <a:bodyPr/>
        <a:lstStyle/>
        <a:p>
          <a:endParaRPr lang="en-US"/>
        </a:p>
      </dgm:t>
    </dgm:pt>
    <dgm:pt modelId="{8B9B873F-86DA-44CC-8458-C71443C21725}">
      <dgm:prSet/>
      <dgm:spPr/>
      <dgm:t>
        <a:bodyPr/>
        <a:lstStyle/>
        <a:p>
          <a:pPr>
            <a:defRPr cap="all"/>
          </a:pPr>
          <a:r>
            <a:rPr lang="en-US"/>
            <a:t>Dynamically loaded library (DLL) string being loaded</a:t>
          </a:r>
        </a:p>
      </dgm:t>
    </dgm:pt>
    <dgm:pt modelId="{2CB2F5FE-A2BC-43AC-8E10-A4CC175B9495}" type="parTrans" cxnId="{3EB859BB-F715-4C77-91EF-C1BC66F8F6A9}">
      <dgm:prSet/>
      <dgm:spPr/>
      <dgm:t>
        <a:bodyPr/>
        <a:lstStyle/>
        <a:p>
          <a:endParaRPr lang="en-US"/>
        </a:p>
      </dgm:t>
    </dgm:pt>
    <dgm:pt modelId="{88D4EC06-7F7D-4BEC-9D20-F8690F23BEA7}" type="sibTrans" cxnId="{3EB859BB-F715-4C77-91EF-C1BC66F8F6A9}">
      <dgm:prSet/>
      <dgm:spPr/>
      <dgm:t>
        <a:bodyPr/>
        <a:lstStyle/>
        <a:p>
          <a:endParaRPr lang="en-US"/>
        </a:p>
      </dgm:t>
    </dgm:pt>
    <dgm:pt modelId="{2B9E765E-28F6-4D59-AD1D-906F7BBD347B}">
      <dgm:prSet/>
      <dgm:spPr/>
      <dgm:t>
        <a:bodyPr/>
        <a:lstStyle/>
        <a:p>
          <a:pPr>
            <a:defRPr cap="all"/>
          </a:pPr>
          <a:r>
            <a:rPr lang="en-US"/>
            <a:t>File write primitive </a:t>
          </a:r>
        </a:p>
      </dgm:t>
    </dgm:pt>
    <dgm:pt modelId="{D11A8CDF-2421-4E79-8352-B852328763E9}" type="parTrans" cxnId="{38F3C413-54EF-4BED-9395-D1B71EB5E33E}">
      <dgm:prSet/>
      <dgm:spPr/>
      <dgm:t>
        <a:bodyPr/>
        <a:lstStyle/>
        <a:p>
          <a:endParaRPr lang="en-US"/>
        </a:p>
      </dgm:t>
    </dgm:pt>
    <dgm:pt modelId="{8BCA4521-FEB0-49C5-A62B-33F2ADB473B4}" type="sibTrans" cxnId="{38F3C413-54EF-4BED-9395-D1B71EB5E33E}">
      <dgm:prSet/>
      <dgm:spPr/>
      <dgm:t>
        <a:bodyPr/>
        <a:lstStyle/>
        <a:p>
          <a:endParaRPr lang="en-US"/>
        </a:p>
      </dgm:t>
    </dgm:pt>
    <dgm:pt modelId="{B5EF868C-13D4-425C-A2DC-03A511E10E76}" type="pres">
      <dgm:prSet presAssocID="{0E865D3E-50A9-4DA9-BA07-A37F0B19D17B}" presName="root" presStyleCnt="0">
        <dgm:presLayoutVars>
          <dgm:dir/>
          <dgm:resizeHandles val="exact"/>
        </dgm:presLayoutVars>
      </dgm:prSet>
      <dgm:spPr/>
    </dgm:pt>
    <dgm:pt modelId="{C45B0116-3690-48CA-A1BC-08386C45DD7D}" type="pres">
      <dgm:prSet presAssocID="{122B0AB3-264E-4A8D-A66C-9D6DC1C42E92}" presName="compNode" presStyleCnt="0"/>
      <dgm:spPr/>
    </dgm:pt>
    <dgm:pt modelId="{4A6B9064-6E77-4EAC-8513-5A426BE18538}" type="pres">
      <dgm:prSet presAssocID="{122B0AB3-264E-4A8D-A66C-9D6DC1C42E92}" presName="iconBgRect" presStyleLbl="bgShp" presStyleIdx="0" presStyleCnt="3"/>
      <dgm:spPr/>
    </dgm:pt>
    <dgm:pt modelId="{B0644649-4F97-47E0-9DC2-48BDE921ADC6}" type="pres">
      <dgm:prSet presAssocID="{122B0AB3-264E-4A8D-A66C-9D6DC1C42E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70CC22D-B9CA-41D7-BE27-DA857AD4710E}" type="pres">
      <dgm:prSet presAssocID="{122B0AB3-264E-4A8D-A66C-9D6DC1C42E92}" presName="spaceRect" presStyleCnt="0"/>
      <dgm:spPr/>
    </dgm:pt>
    <dgm:pt modelId="{6D2E8E1E-36C2-4186-8FEA-0106DEC914AA}" type="pres">
      <dgm:prSet presAssocID="{122B0AB3-264E-4A8D-A66C-9D6DC1C42E92}" presName="textRect" presStyleLbl="revTx" presStyleIdx="0" presStyleCnt="3">
        <dgm:presLayoutVars>
          <dgm:chMax val="1"/>
          <dgm:chPref val="1"/>
        </dgm:presLayoutVars>
      </dgm:prSet>
      <dgm:spPr/>
    </dgm:pt>
    <dgm:pt modelId="{57D82E17-1BFA-4108-94D0-68ADAC864CCF}" type="pres">
      <dgm:prSet presAssocID="{C9B681E6-4F2B-4CB8-8D5D-48CF81AC1172}" presName="sibTrans" presStyleCnt="0"/>
      <dgm:spPr/>
    </dgm:pt>
    <dgm:pt modelId="{9AF7048B-7E8C-4F4A-A35D-6D19C02D52D3}" type="pres">
      <dgm:prSet presAssocID="{8B9B873F-86DA-44CC-8458-C71443C21725}" presName="compNode" presStyleCnt="0"/>
      <dgm:spPr/>
    </dgm:pt>
    <dgm:pt modelId="{4E3AC201-189A-4BC8-BA91-13676C865BCB}" type="pres">
      <dgm:prSet presAssocID="{8B9B873F-86DA-44CC-8458-C71443C21725}" presName="iconBgRect" presStyleLbl="bgShp" presStyleIdx="1" presStyleCnt="3"/>
      <dgm:spPr/>
    </dgm:pt>
    <dgm:pt modelId="{4E52F92C-72E0-4E11-931C-6DCCB9AC0CCC}" type="pres">
      <dgm:prSet presAssocID="{8B9B873F-86DA-44CC-8458-C71443C217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43C11DB-BCDC-4105-8840-F17EB34BCE72}" type="pres">
      <dgm:prSet presAssocID="{8B9B873F-86DA-44CC-8458-C71443C21725}" presName="spaceRect" presStyleCnt="0"/>
      <dgm:spPr/>
    </dgm:pt>
    <dgm:pt modelId="{CCE8EE17-B37E-4993-B653-C981B4F8723D}" type="pres">
      <dgm:prSet presAssocID="{8B9B873F-86DA-44CC-8458-C71443C21725}" presName="textRect" presStyleLbl="revTx" presStyleIdx="1" presStyleCnt="3">
        <dgm:presLayoutVars>
          <dgm:chMax val="1"/>
          <dgm:chPref val="1"/>
        </dgm:presLayoutVars>
      </dgm:prSet>
      <dgm:spPr/>
    </dgm:pt>
    <dgm:pt modelId="{23165EB6-CFF9-4E36-86AC-266883C241C4}" type="pres">
      <dgm:prSet presAssocID="{88D4EC06-7F7D-4BEC-9D20-F8690F23BEA7}" presName="sibTrans" presStyleCnt="0"/>
      <dgm:spPr/>
    </dgm:pt>
    <dgm:pt modelId="{984344A0-CEFC-4DBB-B3EC-F9358BC4F41C}" type="pres">
      <dgm:prSet presAssocID="{2B9E765E-28F6-4D59-AD1D-906F7BBD347B}" presName="compNode" presStyleCnt="0"/>
      <dgm:spPr/>
    </dgm:pt>
    <dgm:pt modelId="{2A9431EA-03A0-4E24-B94A-2D3783395F30}" type="pres">
      <dgm:prSet presAssocID="{2B9E765E-28F6-4D59-AD1D-906F7BBD347B}" presName="iconBgRect" presStyleLbl="bgShp" presStyleIdx="2" presStyleCnt="3"/>
      <dgm:spPr/>
    </dgm:pt>
    <dgm:pt modelId="{0A11194F-C8E4-40A1-89C7-D25CD9EA506C}" type="pres">
      <dgm:prSet presAssocID="{2B9E765E-28F6-4D59-AD1D-906F7BBD34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5D9642F-281D-46B0-8F20-67365F030D30}" type="pres">
      <dgm:prSet presAssocID="{2B9E765E-28F6-4D59-AD1D-906F7BBD347B}" presName="spaceRect" presStyleCnt="0"/>
      <dgm:spPr/>
    </dgm:pt>
    <dgm:pt modelId="{EC8A8571-ECAB-4079-9CE8-83542565F5E4}" type="pres">
      <dgm:prSet presAssocID="{2B9E765E-28F6-4D59-AD1D-906F7BBD34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74CC02-BC81-4BB7-B027-DCF07D21DC0A}" type="presOf" srcId="{0E865D3E-50A9-4DA9-BA07-A37F0B19D17B}" destId="{B5EF868C-13D4-425C-A2DC-03A511E10E76}" srcOrd="0" destOrd="0" presId="urn:microsoft.com/office/officeart/2018/5/layout/IconCircleLabelList"/>
    <dgm:cxn modelId="{38F3C413-54EF-4BED-9395-D1B71EB5E33E}" srcId="{0E865D3E-50A9-4DA9-BA07-A37F0B19D17B}" destId="{2B9E765E-28F6-4D59-AD1D-906F7BBD347B}" srcOrd="2" destOrd="0" parTransId="{D11A8CDF-2421-4E79-8352-B852328763E9}" sibTransId="{8BCA4521-FEB0-49C5-A62B-33F2ADB473B4}"/>
    <dgm:cxn modelId="{A28F2E47-8622-4C04-9E03-5E84D7196CC5}" type="presOf" srcId="{122B0AB3-264E-4A8D-A66C-9D6DC1C42E92}" destId="{6D2E8E1E-36C2-4186-8FEA-0106DEC914AA}" srcOrd="0" destOrd="0" presId="urn:microsoft.com/office/officeart/2018/5/layout/IconCircleLabelList"/>
    <dgm:cxn modelId="{B3660D6C-46FA-4B15-96A0-19C71F5A336E}" type="presOf" srcId="{2B9E765E-28F6-4D59-AD1D-906F7BBD347B}" destId="{EC8A8571-ECAB-4079-9CE8-83542565F5E4}" srcOrd="0" destOrd="0" presId="urn:microsoft.com/office/officeart/2018/5/layout/IconCircleLabelList"/>
    <dgm:cxn modelId="{0E48EA88-5223-4DB3-A5F4-EBFA0926F600}" srcId="{0E865D3E-50A9-4DA9-BA07-A37F0B19D17B}" destId="{122B0AB3-264E-4A8D-A66C-9D6DC1C42E92}" srcOrd="0" destOrd="0" parTransId="{010300A8-64B9-4065-B1EB-264B6B990535}" sibTransId="{C9B681E6-4F2B-4CB8-8D5D-48CF81AC1172}"/>
    <dgm:cxn modelId="{13DD958A-04BC-4338-A986-489531F7926D}" type="presOf" srcId="{8B9B873F-86DA-44CC-8458-C71443C21725}" destId="{CCE8EE17-B37E-4993-B653-C981B4F8723D}" srcOrd="0" destOrd="0" presId="urn:microsoft.com/office/officeart/2018/5/layout/IconCircleLabelList"/>
    <dgm:cxn modelId="{3EB859BB-F715-4C77-91EF-C1BC66F8F6A9}" srcId="{0E865D3E-50A9-4DA9-BA07-A37F0B19D17B}" destId="{8B9B873F-86DA-44CC-8458-C71443C21725}" srcOrd="1" destOrd="0" parTransId="{2CB2F5FE-A2BC-43AC-8E10-A4CC175B9495}" sibTransId="{88D4EC06-7F7D-4BEC-9D20-F8690F23BEA7}"/>
    <dgm:cxn modelId="{E1C411DA-B6C8-45B7-852D-DB08D61C1AEA}" type="presParOf" srcId="{B5EF868C-13D4-425C-A2DC-03A511E10E76}" destId="{C45B0116-3690-48CA-A1BC-08386C45DD7D}" srcOrd="0" destOrd="0" presId="urn:microsoft.com/office/officeart/2018/5/layout/IconCircleLabelList"/>
    <dgm:cxn modelId="{9CD47A63-77D3-412F-A12C-3095BCC2A4B3}" type="presParOf" srcId="{C45B0116-3690-48CA-A1BC-08386C45DD7D}" destId="{4A6B9064-6E77-4EAC-8513-5A426BE18538}" srcOrd="0" destOrd="0" presId="urn:microsoft.com/office/officeart/2018/5/layout/IconCircleLabelList"/>
    <dgm:cxn modelId="{32F6D0BF-32C3-4DB5-9B21-A2700D24E47D}" type="presParOf" srcId="{C45B0116-3690-48CA-A1BC-08386C45DD7D}" destId="{B0644649-4F97-47E0-9DC2-48BDE921ADC6}" srcOrd="1" destOrd="0" presId="urn:microsoft.com/office/officeart/2018/5/layout/IconCircleLabelList"/>
    <dgm:cxn modelId="{947CE9B9-F4AB-48F8-9F00-CC6B4B2ECD05}" type="presParOf" srcId="{C45B0116-3690-48CA-A1BC-08386C45DD7D}" destId="{170CC22D-B9CA-41D7-BE27-DA857AD4710E}" srcOrd="2" destOrd="0" presId="urn:microsoft.com/office/officeart/2018/5/layout/IconCircleLabelList"/>
    <dgm:cxn modelId="{798D52D4-B295-40BA-8F15-F60C90370457}" type="presParOf" srcId="{C45B0116-3690-48CA-A1BC-08386C45DD7D}" destId="{6D2E8E1E-36C2-4186-8FEA-0106DEC914AA}" srcOrd="3" destOrd="0" presId="urn:microsoft.com/office/officeart/2018/5/layout/IconCircleLabelList"/>
    <dgm:cxn modelId="{58921477-6594-4E48-BD41-CD0112DEB9AD}" type="presParOf" srcId="{B5EF868C-13D4-425C-A2DC-03A511E10E76}" destId="{57D82E17-1BFA-4108-94D0-68ADAC864CCF}" srcOrd="1" destOrd="0" presId="urn:microsoft.com/office/officeart/2018/5/layout/IconCircleLabelList"/>
    <dgm:cxn modelId="{10BC5E7D-A8A9-4A00-9324-FD781FE22D3B}" type="presParOf" srcId="{B5EF868C-13D4-425C-A2DC-03A511E10E76}" destId="{9AF7048B-7E8C-4F4A-A35D-6D19C02D52D3}" srcOrd="2" destOrd="0" presId="urn:microsoft.com/office/officeart/2018/5/layout/IconCircleLabelList"/>
    <dgm:cxn modelId="{C78BC7DA-E884-4F1A-9857-C7B3FDA40F6E}" type="presParOf" srcId="{9AF7048B-7E8C-4F4A-A35D-6D19C02D52D3}" destId="{4E3AC201-189A-4BC8-BA91-13676C865BCB}" srcOrd="0" destOrd="0" presId="urn:microsoft.com/office/officeart/2018/5/layout/IconCircleLabelList"/>
    <dgm:cxn modelId="{9DF2724E-F9CF-4FF0-8717-6B8AFF0B7456}" type="presParOf" srcId="{9AF7048B-7E8C-4F4A-A35D-6D19C02D52D3}" destId="{4E52F92C-72E0-4E11-931C-6DCCB9AC0CCC}" srcOrd="1" destOrd="0" presId="urn:microsoft.com/office/officeart/2018/5/layout/IconCircleLabelList"/>
    <dgm:cxn modelId="{6C721F99-AC1F-42B9-9E54-59660A25A8D9}" type="presParOf" srcId="{9AF7048B-7E8C-4F4A-A35D-6D19C02D52D3}" destId="{843C11DB-BCDC-4105-8840-F17EB34BCE72}" srcOrd="2" destOrd="0" presId="urn:microsoft.com/office/officeart/2018/5/layout/IconCircleLabelList"/>
    <dgm:cxn modelId="{349BE5ED-2BE2-4C90-A10B-6F1E7E150673}" type="presParOf" srcId="{9AF7048B-7E8C-4F4A-A35D-6D19C02D52D3}" destId="{CCE8EE17-B37E-4993-B653-C981B4F8723D}" srcOrd="3" destOrd="0" presId="urn:microsoft.com/office/officeart/2018/5/layout/IconCircleLabelList"/>
    <dgm:cxn modelId="{C6359CC9-A1CC-4B61-96BD-2EAC6F29A656}" type="presParOf" srcId="{B5EF868C-13D4-425C-A2DC-03A511E10E76}" destId="{23165EB6-CFF9-4E36-86AC-266883C241C4}" srcOrd="3" destOrd="0" presId="urn:microsoft.com/office/officeart/2018/5/layout/IconCircleLabelList"/>
    <dgm:cxn modelId="{A29C32AD-951E-47D9-BCD7-29E977523917}" type="presParOf" srcId="{B5EF868C-13D4-425C-A2DC-03A511E10E76}" destId="{984344A0-CEFC-4DBB-B3EC-F9358BC4F41C}" srcOrd="4" destOrd="0" presId="urn:microsoft.com/office/officeart/2018/5/layout/IconCircleLabelList"/>
    <dgm:cxn modelId="{2E960E8B-55F5-4F49-B139-04A972D66A43}" type="presParOf" srcId="{984344A0-CEFC-4DBB-B3EC-F9358BC4F41C}" destId="{2A9431EA-03A0-4E24-B94A-2D3783395F30}" srcOrd="0" destOrd="0" presId="urn:microsoft.com/office/officeart/2018/5/layout/IconCircleLabelList"/>
    <dgm:cxn modelId="{1D6F9419-10F5-4FF9-9665-7BA6D4B7E1D8}" type="presParOf" srcId="{984344A0-CEFC-4DBB-B3EC-F9358BC4F41C}" destId="{0A11194F-C8E4-40A1-89C7-D25CD9EA506C}" srcOrd="1" destOrd="0" presId="urn:microsoft.com/office/officeart/2018/5/layout/IconCircleLabelList"/>
    <dgm:cxn modelId="{8F5D6331-8AE5-49F3-95C9-4B58145B478E}" type="presParOf" srcId="{984344A0-CEFC-4DBB-B3EC-F9358BC4F41C}" destId="{75D9642F-281D-46B0-8F20-67365F030D30}" srcOrd="2" destOrd="0" presId="urn:microsoft.com/office/officeart/2018/5/layout/IconCircleLabelList"/>
    <dgm:cxn modelId="{B9AAA453-D933-40F7-B971-45250312C3AF}" type="presParOf" srcId="{984344A0-CEFC-4DBB-B3EC-F9358BC4F41C}" destId="{EC8A8571-ECAB-4079-9CE8-83542565F5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AF7EDD-2C85-431B-8636-7822FFE0F818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F5121-5CA5-4CBC-9956-DFDB223031FA}">
      <dgm:prSet/>
      <dgm:spPr/>
      <dgm:t>
        <a:bodyPr/>
        <a:lstStyle/>
        <a:p>
          <a:r>
            <a:rPr lang="en-US" dirty="0" err="1"/>
            <a:t>GLibC</a:t>
          </a:r>
          <a:r>
            <a:rPr lang="en-US" dirty="0"/>
            <a:t> handling is important for information leaks</a:t>
          </a:r>
        </a:p>
      </dgm:t>
    </dgm:pt>
    <dgm:pt modelId="{7BE6E379-5497-4B2C-BE33-179589C16531}" type="parTrans" cxnId="{94F9B8B4-0EDB-4692-9C3F-01E5DCE9962B}">
      <dgm:prSet/>
      <dgm:spPr/>
      <dgm:t>
        <a:bodyPr/>
        <a:lstStyle/>
        <a:p>
          <a:endParaRPr lang="en-US"/>
        </a:p>
      </dgm:t>
    </dgm:pt>
    <dgm:pt modelId="{EBD93D86-B36E-4F1E-886D-9AAD67BCAF9C}" type="sibTrans" cxnId="{94F9B8B4-0EDB-4692-9C3F-01E5DCE9962B}">
      <dgm:prSet/>
      <dgm:spPr/>
      <dgm:t>
        <a:bodyPr/>
        <a:lstStyle/>
        <a:p>
          <a:endParaRPr lang="en-US"/>
        </a:p>
      </dgm:t>
    </dgm:pt>
    <dgm:pt modelId="{7B555053-76A9-4E21-B36C-1AA3B79C1D7A}">
      <dgm:prSet/>
      <dgm:spPr/>
      <dgm:t>
        <a:bodyPr/>
        <a:lstStyle/>
        <a:p>
          <a:r>
            <a:rPr lang="en-US"/>
            <a:t>What about the victim program?</a:t>
          </a:r>
        </a:p>
      </dgm:t>
    </dgm:pt>
    <dgm:pt modelId="{EDB79C61-0EA4-4F24-B8A8-A46EBBEDFAA3}" type="parTrans" cxnId="{3FC20959-D920-4D49-AC5F-327C8ADF5D98}">
      <dgm:prSet/>
      <dgm:spPr/>
      <dgm:t>
        <a:bodyPr/>
        <a:lstStyle/>
        <a:p>
          <a:endParaRPr lang="en-US"/>
        </a:p>
      </dgm:t>
    </dgm:pt>
    <dgm:pt modelId="{A8361C2D-B9E8-435D-A599-620E4F39D9DD}" type="sibTrans" cxnId="{3FC20959-D920-4D49-AC5F-327C8ADF5D98}">
      <dgm:prSet/>
      <dgm:spPr/>
      <dgm:t>
        <a:bodyPr/>
        <a:lstStyle/>
        <a:p>
          <a:endParaRPr lang="en-US"/>
        </a:p>
      </dgm:t>
    </dgm:pt>
    <dgm:pt modelId="{8926CC37-8DB1-49DC-BCEC-BC81BF0920CC}">
      <dgm:prSet/>
      <dgm:spPr/>
      <dgm:t>
        <a:bodyPr/>
        <a:lstStyle/>
        <a:p>
          <a:r>
            <a:rPr lang="en-US" dirty="0"/>
            <a:t>Pointers to other things (heap)</a:t>
          </a:r>
        </a:p>
      </dgm:t>
    </dgm:pt>
    <dgm:pt modelId="{80A856A9-1A3F-40EE-AF68-3F03B535CF9C}" type="parTrans" cxnId="{379176FE-3B4B-4630-9A0D-210C515B66B9}">
      <dgm:prSet/>
      <dgm:spPr/>
      <dgm:t>
        <a:bodyPr/>
        <a:lstStyle/>
        <a:p>
          <a:endParaRPr lang="en-US"/>
        </a:p>
      </dgm:t>
    </dgm:pt>
    <dgm:pt modelId="{2C765ED7-1EB0-4DE5-BA41-2FFC8D6848D6}" type="sibTrans" cxnId="{379176FE-3B4B-4630-9A0D-210C515B66B9}">
      <dgm:prSet/>
      <dgm:spPr/>
      <dgm:t>
        <a:bodyPr/>
        <a:lstStyle/>
        <a:p>
          <a:endParaRPr lang="en-US"/>
        </a:p>
      </dgm:t>
    </dgm:pt>
    <dgm:pt modelId="{25341174-38C8-4554-8859-345F641760FA}">
      <dgm:prSet/>
      <dgm:spPr/>
      <dgm:t>
        <a:bodyPr/>
        <a:lstStyle/>
        <a:p>
          <a:r>
            <a:rPr lang="en-US" dirty="0" err="1"/>
            <a:t>Vtables</a:t>
          </a:r>
          <a:r>
            <a:rPr lang="en-US" dirty="0"/>
            <a:t> (</a:t>
          </a:r>
          <a:r>
            <a:rPr lang="en-US" dirty="0" err="1"/>
            <a:t>LibC</a:t>
          </a:r>
          <a:r>
            <a:rPr lang="en-US" dirty="0"/>
            <a:t> or .text) </a:t>
          </a:r>
        </a:p>
      </dgm:t>
    </dgm:pt>
    <dgm:pt modelId="{334CD6E7-6C26-4F0E-B4E3-C0AA1036AD4C}" type="parTrans" cxnId="{C15E3066-6CE0-446B-9152-8041467459D6}">
      <dgm:prSet/>
      <dgm:spPr/>
      <dgm:t>
        <a:bodyPr/>
        <a:lstStyle/>
        <a:p>
          <a:endParaRPr lang="en-US"/>
        </a:p>
      </dgm:t>
    </dgm:pt>
    <dgm:pt modelId="{AD14B9B9-244B-472B-9EFB-8E330AEE17A5}" type="sibTrans" cxnId="{C15E3066-6CE0-446B-9152-8041467459D6}">
      <dgm:prSet/>
      <dgm:spPr/>
      <dgm:t>
        <a:bodyPr/>
        <a:lstStyle/>
        <a:p>
          <a:endParaRPr lang="en-US"/>
        </a:p>
      </dgm:t>
    </dgm:pt>
    <dgm:pt modelId="{CE153234-46DE-9449-A9D3-53378C88984F}">
      <dgm:prSet/>
      <dgm:spPr/>
      <dgm:t>
        <a:bodyPr/>
        <a:lstStyle/>
        <a:p>
          <a:r>
            <a:rPr lang="en-US" dirty="0"/>
            <a:t>Know how the program works and what is allocated!</a:t>
          </a:r>
        </a:p>
      </dgm:t>
    </dgm:pt>
    <dgm:pt modelId="{CAE0735E-E049-8244-8F15-21490E04CB37}" type="parTrans" cxnId="{C855F466-47BE-BD4A-907A-3D772413990B}">
      <dgm:prSet/>
      <dgm:spPr/>
    </dgm:pt>
    <dgm:pt modelId="{14333693-4446-D841-A49A-6514EF239C32}" type="sibTrans" cxnId="{C855F466-47BE-BD4A-907A-3D772413990B}">
      <dgm:prSet/>
      <dgm:spPr/>
    </dgm:pt>
    <dgm:pt modelId="{AC6A037D-76E1-5549-B811-8C9A6D8C8E50}">
      <dgm:prSet/>
      <dgm:spPr/>
      <dgm:t>
        <a:bodyPr/>
        <a:lstStyle/>
        <a:p>
          <a:r>
            <a:rPr lang="en-US" dirty="0"/>
            <a:t>Format strings, etc.</a:t>
          </a:r>
        </a:p>
      </dgm:t>
    </dgm:pt>
    <dgm:pt modelId="{38D90FB8-6B6B-FD4E-BB38-798D37E2988C}" type="parTrans" cxnId="{B1401F07-752E-BD40-A075-CD9F17CD2D42}">
      <dgm:prSet/>
      <dgm:spPr/>
    </dgm:pt>
    <dgm:pt modelId="{E082DEF6-F71B-3842-B5DF-D515EB268993}" type="sibTrans" cxnId="{B1401F07-752E-BD40-A075-CD9F17CD2D42}">
      <dgm:prSet/>
      <dgm:spPr/>
    </dgm:pt>
    <dgm:pt modelId="{49B08AAA-2341-8646-BDE7-5FB3A1C6319C}" type="pres">
      <dgm:prSet presAssocID="{39AF7EDD-2C85-431B-8636-7822FFE0F818}" presName="linear" presStyleCnt="0">
        <dgm:presLayoutVars>
          <dgm:dir/>
          <dgm:animLvl val="lvl"/>
          <dgm:resizeHandles val="exact"/>
        </dgm:presLayoutVars>
      </dgm:prSet>
      <dgm:spPr/>
    </dgm:pt>
    <dgm:pt modelId="{70B9425B-77FE-274B-ABA7-E37DB344DEC7}" type="pres">
      <dgm:prSet presAssocID="{904F5121-5CA5-4CBC-9956-DFDB223031FA}" presName="parentLin" presStyleCnt="0"/>
      <dgm:spPr/>
    </dgm:pt>
    <dgm:pt modelId="{54727CF7-FB3B-C84C-BB33-8FC342BA6428}" type="pres">
      <dgm:prSet presAssocID="{904F5121-5CA5-4CBC-9956-DFDB223031FA}" presName="parentLeftMargin" presStyleLbl="node1" presStyleIdx="0" presStyleCnt="2"/>
      <dgm:spPr/>
    </dgm:pt>
    <dgm:pt modelId="{943347A2-99C5-0246-9E8A-EB42B74AD6CE}" type="pres">
      <dgm:prSet presAssocID="{904F5121-5CA5-4CBC-9956-DFDB223031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45978C-6598-A340-9E2D-86D173A800B7}" type="pres">
      <dgm:prSet presAssocID="{904F5121-5CA5-4CBC-9956-DFDB223031FA}" presName="negativeSpace" presStyleCnt="0"/>
      <dgm:spPr/>
    </dgm:pt>
    <dgm:pt modelId="{D5972AB2-C025-1940-A086-3BEC66A38241}" type="pres">
      <dgm:prSet presAssocID="{904F5121-5CA5-4CBC-9956-DFDB223031FA}" presName="childText" presStyleLbl="conFgAcc1" presStyleIdx="0" presStyleCnt="2">
        <dgm:presLayoutVars>
          <dgm:bulletEnabled val="1"/>
        </dgm:presLayoutVars>
      </dgm:prSet>
      <dgm:spPr/>
    </dgm:pt>
    <dgm:pt modelId="{58E23FB3-8A91-DD4A-9E41-EF87C8BBCB67}" type="pres">
      <dgm:prSet presAssocID="{EBD93D86-B36E-4F1E-886D-9AAD67BCAF9C}" presName="spaceBetweenRectangles" presStyleCnt="0"/>
      <dgm:spPr/>
    </dgm:pt>
    <dgm:pt modelId="{016F4B5A-5DB1-EC47-B2E4-A44B9D35490D}" type="pres">
      <dgm:prSet presAssocID="{7B555053-76A9-4E21-B36C-1AA3B79C1D7A}" presName="parentLin" presStyleCnt="0"/>
      <dgm:spPr/>
    </dgm:pt>
    <dgm:pt modelId="{AEF9085B-BC77-DA46-8F36-639E916BA667}" type="pres">
      <dgm:prSet presAssocID="{7B555053-76A9-4E21-B36C-1AA3B79C1D7A}" presName="parentLeftMargin" presStyleLbl="node1" presStyleIdx="0" presStyleCnt="2"/>
      <dgm:spPr/>
    </dgm:pt>
    <dgm:pt modelId="{197FA927-0764-7541-9878-360DF3CFA094}" type="pres">
      <dgm:prSet presAssocID="{7B555053-76A9-4E21-B36C-1AA3B79C1D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06BFA5-C791-C841-8C4C-17BE47C45423}" type="pres">
      <dgm:prSet presAssocID="{7B555053-76A9-4E21-B36C-1AA3B79C1D7A}" presName="negativeSpace" presStyleCnt="0"/>
      <dgm:spPr/>
    </dgm:pt>
    <dgm:pt modelId="{5DC8FDDC-4AC0-BE47-B2CC-4164051B6616}" type="pres">
      <dgm:prSet presAssocID="{7B555053-76A9-4E21-B36C-1AA3B79C1D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C4D503-FAD0-B740-904C-A7BC6878131A}" type="presOf" srcId="{904F5121-5CA5-4CBC-9956-DFDB223031FA}" destId="{943347A2-99C5-0246-9E8A-EB42B74AD6CE}" srcOrd="1" destOrd="0" presId="urn:microsoft.com/office/officeart/2005/8/layout/list1"/>
    <dgm:cxn modelId="{B1401F07-752E-BD40-A075-CD9F17CD2D42}" srcId="{7B555053-76A9-4E21-B36C-1AA3B79C1D7A}" destId="{AC6A037D-76E1-5549-B811-8C9A6D8C8E50}" srcOrd="2" destOrd="0" parTransId="{38D90FB8-6B6B-FD4E-BB38-798D37E2988C}" sibTransId="{E082DEF6-F71B-3842-B5DF-D515EB268993}"/>
    <dgm:cxn modelId="{56D1F31A-AB00-3048-A520-B550E79751B4}" type="presOf" srcId="{904F5121-5CA5-4CBC-9956-DFDB223031FA}" destId="{54727CF7-FB3B-C84C-BB33-8FC342BA6428}" srcOrd="0" destOrd="0" presId="urn:microsoft.com/office/officeart/2005/8/layout/list1"/>
    <dgm:cxn modelId="{DFA36535-9BB3-6F49-A2C4-4EE3E424D75A}" type="presOf" srcId="{25341174-38C8-4554-8859-345F641760FA}" destId="{5DC8FDDC-4AC0-BE47-B2CC-4164051B6616}" srcOrd="0" destOrd="1" presId="urn:microsoft.com/office/officeart/2005/8/layout/list1"/>
    <dgm:cxn modelId="{4BBB3C4D-D944-E746-AB04-D5D390EC3B56}" type="presOf" srcId="{8926CC37-8DB1-49DC-BCEC-BC81BF0920CC}" destId="{5DC8FDDC-4AC0-BE47-B2CC-4164051B6616}" srcOrd="0" destOrd="0" presId="urn:microsoft.com/office/officeart/2005/8/layout/list1"/>
    <dgm:cxn modelId="{3FC20959-D920-4D49-AC5F-327C8ADF5D98}" srcId="{39AF7EDD-2C85-431B-8636-7822FFE0F818}" destId="{7B555053-76A9-4E21-B36C-1AA3B79C1D7A}" srcOrd="1" destOrd="0" parTransId="{EDB79C61-0EA4-4F24-B8A8-A46EBBEDFAA3}" sibTransId="{A8361C2D-B9E8-435D-A599-620E4F39D9DD}"/>
    <dgm:cxn modelId="{C15E3066-6CE0-446B-9152-8041467459D6}" srcId="{7B555053-76A9-4E21-B36C-1AA3B79C1D7A}" destId="{25341174-38C8-4554-8859-345F641760FA}" srcOrd="1" destOrd="0" parTransId="{334CD6E7-6C26-4F0E-B4E3-C0AA1036AD4C}" sibTransId="{AD14B9B9-244B-472B-9EFB-8E330AEE17A5}"/>
    <dgm:cxn modelId="{C855F466-47BE-BD4A-907A-3D772413990B}" srcId="{7B555053-76A9-4E21-B36C-1AA3B79C1D7A}" destId="{CE153234-46DE-9449-A9D3-53378C88984F}" srcOrd="3" destOrd="0" parTransId="{CAE0735E-E049-8244-8F15-21490E04CB37}" sibTransId="{14333693-4446-D841-A49A-6514EF239C32}"/>
    <dgm:cxn modelId="{EC6A777A-3B0A-2C46-8E5C-7C4AB6129E0E}" type="presOf" srcId="{7B555053-76A9-4E21-B36C-1AA3B79C1D7A}" destId="{AEF9085B-BC77-DA46-8F36-639E916BA667}" srcOrd="0" destOrd="0" presId="urn:microsoft.com/office/officeart/2005/8/layout/list1"/>
    <dgm:cxn modelId="{82BFB88F-18AA-9549-B2CA-0E3D3F2A2CE5}" type="presOf" srcId="{7B555053-76A9-4E21-B36C-1AA3B79C1D7A}" destId="{197FA927-0764-7541-9878-360DF3CFA094}" srcOrd="1" destOrd="0" presId="urn:microsoft.com/office/officeart/2005/8/layout/list1"/>
    <dgm:cxn modelId="{60E81BA9-F5E5-6044-8BA9-D546198CA441}" type="presOf" srcId="{AC6A037D-76E1-5549-B811-8C9A6D8C8E50}" destId="{5DC8FDDC-4AC0-BE47-B2CC-4164051B6616}" srcOrd="0" destOrd="2" presId="urn:microsoft.com/office/officeart/2005/8/layout/list1"/>
    <dgm:cxn modelId="{596CA3AC-35B2-8E49-9CEC-0280A41E1CF4}" type="presOf" srcId="{39AF7EDD-2C85-431B-8636-7822FFE0F818}" destId="{49B08AAA-2341-8646-BDE7-5FB3A1C6319C}" srcOrd="0" destOrd="0" presId="urn:microsoft.com/office/officeart/2005/8/layout/list1"/>
    <dgm:cxn modelId="{94F9B8B4-0EDB-4692-9C3F-01E5DCE9962B}" srcId="{39AF7EDD-2C85-431B-8636-7822FFE0F818}" destId="{904F5121-5CA5-4CBC-9956-DFDB223031FA}" srcOrd="0" destOrd="0" parTransId="{7BE6E379-5497-4B2C-BE33-179589C16531}" sibTransId="{EBD93D86-B36E-4F1E-886D-9AAD67BCAF9C}"/>
    <dgm:cxn modelId="{2EB0D8CB-3369-CF4B-B986-A31387458C75}" type="presOf" srcId="{CE153234-46DE-9449-A9D3-53378C88984F}" destId="{5DC8FDDC-4AC0-BE47-B2CC-4164051B6616}" srcOrd="0" destOrd="3" presId="urn:microsoft.com/office/officeart/2005/8/layout/list1"/>
    <dgm:cxn modelId="{379176FE-3B4B-4630-9A0D-210C515B66B9}" srcId="{7B555053-76A9-4E21-B36C-1AA3B79C1D7A}" destId="{8926CC37-8DB1-49DC-BCEC-BC81BF0920CC}" srcOrd="0" destOrd="0" parTransId="{80A856A9-1A3F-40EE-AF68-3F03B535CF9C}" sibTransId="{2C765ED7-1EB0-4DE5-BA41-2FFC8D6848D6}"/>
    <dgm:cxn modelId="{8E0127C0-E9C1-FF46-8ABF-D92D39A1AA23}" type="presParOf" srcId="{49B08AAA-2341-8646-BDE7-5FB3A1C6319C}" destId="{70B9425B-77FE-274B-ABA7-E37DB344DEC7}" srcOrd="0" destOrd="0" presId="urn:microsoft.com/office/officeart/2005/8/layout/list1"/>
    <dgm:cxn modelId="{9E6E7C3B-5B91-7044-86FA-B182D626EF60}" type="presParOf" srcId="{70B9425B-77FE-274B-ABA7-E37DB344DEC7}" destId="{54727CF7-FB3B-C84C-BB33-8FC342BA6428}" srcOrd="0" destOrd="0" presId="urn:microsoft.com/office/officeart/2005/8/layout/list1"/>
    <dgm:cxn modelId="{1A7B77CB-9A48-4C45-94AE-56EAB33CEB7A}" type="presParOf" srcId="{70B9425B-77FE-274B-ABA7-E37DB344DEC7}" destId="{943347A2-99C5-0246-9E8A-EB42B74AD6CE}" srcOrd="1" destOrd="0" presId="urn:microsoft.com/office/officeart/2005/8/layout/list1"/>
    <dgm:cxn modelId="{23B63AEB-9740-7F45-AC93-21D90ED4DA96}" type="presParOf" srcId="{49B08AAA-2341-8646-BDE7-5FB3A1C6319C}" destId="{0445978C-6598-A340-9E2D-86D173A800B7}" srcOrd="1" destOrd="0" presId="urn:microsoft.com/office/officeart/2005/8/layout/list1"/>
    <dgm:cxn modelId="{110BBEF3-CC00-7449-94E1-2AE1491307AD}" type="presParOf" srcId="{49B08AAA-2341-8646-BDE7-5FB3A1C6319C}" destId="{D5972AB2-C025-1940-A086-3BEC66A38241}" srcOrd="2" destOrd="0" presId="urn:microsoft.com/office/officeart/2005/8/layout/list1"/>
    <dgm:cxn modelId="{DCFC4EB3-E3F6-5A4E-B8BF-CBA509EF79D3}" type="presParOf" srcId="{49B08AAA-2341-8646-BDE7-5FB3A1C6319C}" destId="{58E23FB3-8A91-DD4A-9E41-EF87C8BBCB67}" srcOrd="3" destOrd="0" presId="urn:microsoft.com/office/officeart/2005/8/layout/list1"/>
    <dgm:cxn modelId="{A58042F5-5734-7641-9FBE-C8B20F836BFA}" type="presParOf" srcId="{49B08AAA-2341-8646-BDE7-5FB3A1C6319C}" destId="{016F4B5A-5DB1-EC47-B2E4-A44B9D35490D}" srcOrd="4" destOrd="0" presId="urn:microsoft.com/office/officeart/2005/8/layout/list1"/>
    <dgm:cxn modelId="{C34DF74F-297B-DE41-ABDA-BC7307B7243D}" type="presParOf" srcId="{016F4B5A-5DB1-EC47-B2E4-A44B9D35490D}" destId="{AEF9085B-BC77-DA46-8F36-639E916BA667}" srcOrd="0" destOrd="0" presId="urn:microsoft.com/office/officeart/2005/8/layout/list1"/>
    <dgm:cxn modelId="{4DE1CCCB-BF88-4A49-91A6-FB6DBECC2A78}" type="presParOf" srcId="{016F4B5A-5DB1-EC47-B2E4-A44B9D35490D}" destId="{197FA927-0764-7541-9878-360DF3CFA094}" srcOrd="1" destOrd="0" presId="urn:microsoft.com/office/officeart/2005/8/layout/list1"/>
    <dgm:cxn modelId="{BAFABBBA-12F8-6448-AB83-8C106033EF0B}" type="presParOf" srcId="{49B08AAA-2341-8646-BDE7-5FB3A1C6319C}" destId="{EA06BFA5-C791-C841-8C4C-17BE47C45423}" srcOrd="5" destOrd="0" presId="urn:microsoft.com/office/officeart/2005/8/layout/list1"/>
    <dgm:cxn modelId="{6147E636-1210-F34F-8A93-D713620237F1}" type="presParOf" srcId="{49B08AAA-2341-8646-BDE7-5FB3A1C6319C}" destId="{5DC8FDDC-4AC0-BE47-B2CC-4164051B66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38D1248-5407-48FB-BFD8-206BB255F59D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CEFB9-5D88-405C-8B2A-C6B7EB93BCEE}">
      <dgm:prSet/>
      <dgm:spPr/>
      <dgm:t>
        <a:bodyPr/>
        <a:lstStyle/>
        <a:p>
          <a:r>
            <a:rPr lang="en-US" dirty="0"/>
            <a:t>Put 100 rocks into 100 buckets</a:t>
          </a:r>
        </a:p>
      </dgm:t>
    </dgm:pt>
    <dgm:pt modelId="{B9106B98-84B4-41A1-890C-F3ED0C338132}" type="parTrans" cxnId="{57D3506D-E484-42FE-966C-5984BE6CF0A1}">
      <dgm:prSet/>
      <dgm:spPr/>
      <dgm:t>
        <a:bodyPr/>
        <a:lstStyle/>
        <a:p>
          <a:endParaRPr lang="en-US"/>
        </a:p>
      </dgm:t>
    </dgm:pt>
    <dgm:pt modelId="{014883B7-4CD8-492A-B05D-E868BC9A80B9}" type="sibTrans" cxnId="{57D3506D-E484-42FE-966C-5984BE6CF0A1}">
      <dgm:prSet/>
      <dgm:spPr/>
      <dgm:t>
        <a:bodyPr/>
        <a:lstStyle/>
        <a:p>
          <a:endParaRPr lang="en-US"/>
        </a:p>
      </dgm:t>
    </dgm:pt>
    <dgm:pt modelId="{DF5F2EC7-2E23-45B2-A561-37D38E78E460}">
      <dgm:prSet/>
      <dgm:spPr/>
      <dgm:t>
        <a:bodyPr/>
        <a:lstStyle/>
        <a:p>
          <a:r>
            <a:rPr lang="en-US" dirty="0"/>
            <a:t>Keep making requests until you get what you want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0179328F-C020-4DB1-898B-EA2417F0C41C}" type="parTrans" cxnId="{1CEC22ED-CBCF-4072-81D6-1C61BF5A43F8}">
      <dgm:prSet/>
      <dgm:spPr/>
      <dgm:t>
        <a:bodyPr/>
        <a:lstStyle/>
        <a:p>
          <a:endParaRPr lang="en-US"/>
        </a:p>
      </dgm:t>
    </dgm:pt>
    <dgm:pt modelId="{14E05584-CA93-48FA-AA6A-C6972A265978}" type="sibTrans" cxnId="{1CEC22ED-CBCF-4072-81D6-1C61BF5A43F8}">
      <dgm:prSet/>
      <dgm:spPr/>
      <dgm:t>
        <a:bodyPr/>
        <a:lstStyle/>
        <a:p>
          <a:endParaRPr lang="en-US"/>
        </a:p>
      </dgm:t>
    </dgm:pt>
    <dgm:pt modelId="{35AE63DF-13B4-0E4B-BFF7-B4DE10A811AC}">
      <dgm:prSet/>
      <dgm:spPr/>
      <dgm:t>
        <a:bodyPr/>
        <a:lstStyle/>
        <a:p>
          <a:r>
            <a:rPr lang="en-US" dirty="0"/>
            <a:t>Send data until it works!</a:t>
          </a:r>
        </a:p>
      </dgm:t>
    </dgm:pt>
    <dgm:pt modelId="{3236CC83-37FA-5548-8BFD-0987ABA6ADC7}" type="parTrans" cxnId="{33004FCF-74E8-5145-A8BB-0D3F5F28E00E}">
      <dgm:prSet/>
      <dgm:spPr/>
    </dgm:pt>
    <dgm:pt modelId="{081DCA3F-C693-F141-A2E1-F436FE293953}" type="sibTrans" cxnId="{33004FCF-74E8-5145-A8BB-0D3F5F28E00E}">
      <dgm:prSet/>
      <dgm:spPr/>
    </dgm:pt>
    <dgm:pt modelId="{D57540FD-D631-234E-8F23-DF53EE7385FE}" type="pres">
      <dgm:prSet presAssocID="{C38D1248-5407-48FB-BFD8-206BB255F59D}" presName="linear" presStyleCnt="0">
        <dgm:presLayoutVars>
          <dgm:dir/>
          <dgm:animLvl val="lvl"/>
          <dgm:resizeHandles val="exact"/>
        </dgm:presLayoutVars>
      </dgm:prSet>
      <dgm:spPr/>
    </dgm:pt>
    <dgm:pt modelId="{C8B1C97B-BE9A-6B41-9E0A-7BCC4FE847D8}" type="pres">
      <dgm:prSet presAssocID="{CECCEFB9-5D88-405C-8B2A-C6B7EB93BCEE}" presName="parentLin" presStyleCnt="0"/>
      <dgm:spPr/>
    </dgm:pt>
    <dgm:pt modelId="{191994FA-9F0C-3847-B8D2-A38DCAF7EAD5}" type="pres">
      <dgm:prSet presAssocID="{CECCEFB9-5D88-405C-8B2A-C6B7EB93BCEE}" presName="parentLeftMargin" presStyleLbl="node1" presStyleIdx="0" presStyleCnt="2"/>
      <dgm:spPr/>
    </dgm:pt>
    <dgm:pt modelId="{81C7C310-752D-6241-AD17-21D9899D08C4}" type="pres">
      <dgm:prSet presAssocID="{CECCEFB9-5D88-405C-8B2A-C6B7EB93BC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A8FEB9-49D8-7049-84C0-B07F11BE7DAF}" type="pres">
      <dgm:prSet presAssocID="{CECCEFB9-5D88-405C-8B2A-C6B7EB93BCEE}" presName="negativeSpace" presStyleCnt="0"/>
      <dgm:spPr/>
    </dgm:pt>
    <dgm:pt modelId="{D4EC6BFE-C840-4E4D-9812-B9B1AC68388C}" type="pres">
      <dgm:prSet presAssocID="{CECCEFB9-5D88-405C-8B2A-C6B7EB93BCEE}" presName="childText" presStyleLbl="conFgAcc1" presStyleIdx="0" presStyleCnt="2">
        <dgm:presLayoutVars>
          <dgm:bulletEnabled val="1"/>
        </dgm:presLayoutVars>
      </dgm:prSet>
      <dgm:spPr/>
    </dgm:pt>
    <dgm:pt modelId="{0259780E-C749-0047-B80D-52ECE62F0B4C}" type="pres">
      <dgm:prSet presAssocID="{014883B7-4CD8-492A-B05D-E868BC9A80B9}" presName="spaceBetweenRectangles" presStyleCnt="0"/>
      <dgm:spPr/>
    </dgm:pt>
    <dgm:pt modelId="{673ABCE8-13C3-7747-AB75-8FFDC9BF0FBF}" type="pres">
      <dgm:prSet presAssocID="{35AE63DF-13B4-0E4B-BFF7-B4DE10A811AC}" presName="parentLin" presStyleCnt="0"/>
      <dgm:spPr/>
    </dgm:pt>
    <dgm:pt modelId="{7BBBC51A-4FB7-CD48-9B36-8786DCCCBB52}" type="pres">
      <dgm:prSet presAssocID="{35AE63DF-13B4-0E4B-BFF7-B4DE10A811AC}" presName="parentLeftMargin" presStyleLbl="node1" presStyleIdx="0" presStyleCnt="2"/>
      <dgm:spPr/>
    </dgm:pt>
    <dgm:pt modelId="{3865F767-AC9E-9E4B-A6E1-18CFCCFB9E9F}" type="pres">
      <dgm:prSet presAssocID="{35AE63DF-13B4-0E4B-BFF7-B4DE10A811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198279-522A-394A-860D-F2AAFA5978FC}" type="pres">
      <dgm:prSet presAssocID="{35AE63DF-13B4-0E4B-BFF7-B4DE10A811AC}" presName="negativeSpace" presStyleCnt="0"/>
      <dgm:spPr/>
    </dgm:pt>
    <dgm:pt modelId="{A7C108C0-F7EB-3E4F-9E6F-789916C6D568}" type="pres">
      <dgm:prSet presAssocID="{35AE63DF-13B4-0E4B-BFF7-B4DE10A811A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F1A091E-8232-6541-A10E-7137D0C8FF13}" type="presOf" srcId="{C38D1248-5407-48FB-BFD8-206BB255F59D}" destId="{D57540FD-D631-234E-8F23-DF53EE7385FE}" srcOrd="0" destOrd="0" presId="urn:microsoft.com/office/officeart/2005/8/layout/list1"/>
    <dgm:cxn modelId="{0C088F65-A06D-864B-B893-9B864F435C47}" type="presOf" srcId="{CECCEFB9-5D88-405C-8B2A-C6B7EB93BCEE}" destId="{191994FA-9F0C-3847-B8D2-A38DCAF7EAD5}" srcOrd="0" destOrd="0" presId="urn:microsoft.com/office/officeart/2005/8/layout/list1"/>
    <dgm:cxn modelId="{57D3506D-E484-42FE-966C-5984BE6CF0A1}" srcId="{C38D1248-5407-48FB-BFD8-206BB255F59D}" destId="{CECCEFB9-5D88-405C-8B2A-C6B7EB93BCEE}" srcOrd="0" destOrd="0" parTransId="{B9106B98-84B4-41A1-890C-F3ED0C338132}" sibTransId="{014883B7-4CD8-492A-B05D-E868BC9A80B9}"/>
    <dgm:cxn modelId="{E82B407A-FCDA-8241-8D54-924C0615C8BF}" type="presOf" srcId="{35AE63DF-13B4-0E4B-BFF7-B4DE10A811AC}" destId="{7BBBC51A-4FB7-CD48-9B36-8786DCCCBB52}" srcOrd="0" destOrd="0" presId="urn:microsoft.com/office/officeart/2005/8/layout/list1"/>
    <dgm:cxn modelId="{89F90685-93B1-504A-A4D5-2435CDB82365}" type="presOf" srcId="{35AE63DF-13B4-0E4B-BFF7-B4DE10A811AC}" destId="{3865F767-AC9E-9E4B-A6E1-18CFCCFB9E9F}" srcOrd="1" destOrd="0" presId="urn:microsoft.com/office/officeart/2005/8/layout/list1"/>
    <dgm:cxn modelId="{EC0AB48E-C72C-1F4E-809D-90BD040FD030}" type="presOf" srcId="{CECCEFB9-5D88-405C-8B2A-C6B7EB93BCEE}" destId="{81C7C310-752D-6241-AD17-21D9899D08C4}" srcOrd="1" destOrd="0" presId="urn:microsoft.com/office/officeart/2005/8/layout/list1"/>
    <dgm:cxn modelId="{1F6113CC-D9B6-9346-B7FD-82BEB81DC3EE}" type="presOf" srcId="{DF5F2EC7-2E23-45B2-A561-37D38E78E460}" destId="{D4EC6BFE-C840-4E4D-9812-B9B1AC68388C}" srcOrd="0" destOrd="0" presId="urn:microsoft.com/office/officeart/2005/8/layout/list1"/>
    <dgm:cxn modelId="{33004FCF-74E8-5145-A8BB-0D3F5F28E00E}" srcId="{C38D1248-5407-48FB-BFD8-206BB255F59D}" destId="{35AE63DF-13B4-0E4B-BFF7-B4DE10A811AC}" srcOrd="1" destOrd="0" parTransId="{3236CC83-37FA-5548-8BFD-0987ABA6ADC7}" sibTransId="{081DCA3F-C693-F141-A2E1-F436FE293953}"/>
    <dgm:cxn modelId="{1CEC22ED-CBCF-4072-81D6-1C61BF5A43F8}" srcId="{CECCEFB9-5D88-405C-8B2A-C6B7EB93BCEE}" destId="{DF5F2EC7-2E23-45B2-A561-37D38E78E460}" srcOrd="0" destOrd="0" parTransId="{0179328F-C020-4DB1-898B-EA2417F0C41C}" sibTransId="{14E05584-CA93-48FA-AA6A-C6972A265978}"/>
    <dgm:cxn modelId="{2C634DC3-C3D6-D046-A3CA-EED88ACAF9CB}" type="presParOf" srcId="{D57540FD-D631-234E-8F23-DF53EE7385FE}" destId="{C8B1C97B-BE9A-6B41-9E0A-7BCC4FE847D8}" srcOrd="0" destOrd="0" presId="urn:microsoft.com/office/officeart/2005/8/layout/list1"/>
    <dgm:cxn modelId="{0050A190-027C-D040-8515-D4BAEBA23E70}" type="presParOf" srcId="{C8B1C97B-BE9A-6B41-9E0A-7BCC4FE847D8}" destId="{191994FA-9F0C-3847-B8D2-A38DCAF7EAD5}" srcOrd="0" destOrd="0" presId="urn:microsoft.com/office/officeart/2005/8/layout/list1"/>
    <dgm:cxn modelId="{0F0899C2-9EF2-A34B-AD14-7326A224944C}" type="presParOf" srcId="{C8B1C97B-BE9A-6B41-9E0A-7BCC4FE847D8}" destId="{81C7C310-752D-6241-AD17-21D9899D08C4}" srcOrd="1" destOrd="0" presId="urn:microsoft.com/office/officeart/2005/8/layout/list1"/>
    <dgm:cxn modelId="{DC28EAF6-DDA3-EB4E-B4C5-0183BA653152}" type="presParOf" srcId="{D57540FD-D631-234E-8F23-DF53EE7385FE}" destId="{B7A8FEB9-49D8-7049-84C0-B07F11BE7DAF}" srcOrd="1" destOrd="0" presId="urn:microsoft.com/office/officeart/2005/8/layout/list1"/>
    <dgm:cxn modelId="{2C71FFC6-67FD-6F42-B121-B71E9B42E2BC}" type="presParOf" srcId="{D57540FD-D631-234E-8F23-DF53EE7385FE}" destId="{D4EC6BFE-C840-4E4D-9812-B9B1AC68388C}" srcOrd="2" destOrd="0" presId="urn:microsoft.com/office/officeart/2005/8/layout/list1"/>
    <dgm:cxn modelId="{A54B3BCF-7267-A643-B86F-FA1CAA8C87C1}" type="presParOf" srcId="{D57540FD-D631-234E-8F23-DF53EE7385FE}" destId="{0259780E-C749-0047-B80D-52ECE62F0B4C}" srcOrd="3" destOrd="0" presId="urn:microsoft.com/office/officeart/2005/8/layout/list1"/>
    <dgm:cxn modelId="{22CA85FE-EF92-CD41-9F37-28DCBF50A99E}" type="presParOf" srcId="{D57540FD-D631-234E-8F23-DF53EE7385FE}" destId="{673ABCE8-13C3-7747-AB75-8FFDC9BF0FBF}" srcOrd="4" destOrd="0" presId="urn:microsoft.com/office/officeart/2005/8/layout/list1"/>
    <dgm:cxn modelId="{03F6B964-6212-1F46-B79A-EFACC233F9D3}" type="presParOf" srcId="{673ABCE8-13C3-7747-AB75-8FFDC9BF0FBF}" destId="{7BBBC51A-4FB7-CD48-9B36-8786DCCCBB52}" srcOrd="0" destOrd="0" presId="urn:microsoft.com/office/officeart/2005/8/layout/list1"/>
    <dgm:cxn modelId="{BA647048-4707-6144-BCEA-7B3878B5CE58}" type="presParOf" srcId="{673ABCE8-13C3-7747-AB75-8FFDC9BF0FBF}" destId="{3865F767-AC9E-9E4B-A6E1-18CFCCFB9E9F}" srcOrd="1" destOrd="0" presId="urn:microsoft.com/office/officeart/2005/8/layout/list1"/>
    <dgm:cxn modelId="{B26EF59F-B678-C84A-AA62-F184EC3D0224}" type="presParOf" srcId="{D57540FD-D631-234E-8F23-DF53EE7385FE}" destId="{82198279-522A-394A-860D-F2AAFA5978FC}" srcOrd="5" destOrd="0" presId="urn:microsoft.com/office/officeart/2005/8/layout/list1"/>
    <dgm:cxn modelId="{FFAFE713-9666-5949-ADAC-B755A39C1097}" type="presParOf" srcId="{D57540FD-D631-234E-8F23-DF53EE7385FE}" destId="{A7C108C0-F7EB-3E4F-9E6F-789916C6D56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1940C-F04E-40DB-9A0C-A819365E2C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9AC082-5664-43B5-A7A5-C5DE3D248D78}">
      <dgm:prSet/>
      <dgm:spPr/>
      <dgm:t>
        <a:bodyPr/>
        <a:lstStyle/>
        <a:p>
          <a:pPr>
            <a:defRPr cap="all"/>
          </a:pPr>
          <a:r>
            <a:rPr lang="en-US" b="0" dirty="0"/>
            <a:t>Randomize</a:t>
          </a:r>
          <a:r>
            <a:rPr lang="en-US" dirty="0"/>
            <a:t> </a:t>
          </a:r>
          <a:r>
            <a:rPr lang="en-US" b="1" dirty="0"/>
            <a:t>data</a:t>
          </a:r>
          <a:r>
            <a:rPr lang="en-US" dirty="0"/>
            <a:t> sections</a:t>
          </a:r>
        </a:p>
      </dgm:t>
    </dgm:pt>
    <dgm:pt modelId="{0721A9C2-C4C1-4239-AC73-6D1268C9AC27}" type="parTrans" cxnId="{A72FC776-6608-4237-88CD-8D21774C2C70}">
      <dgm:prSet/>
      <dgm:spPr/>
      <dgm:t>
        <a:bodyPr/>
        <a:lstStyle/>
        <a:p>
          <a:endParaRPr lang="en-US"/>
        </a:p>
      </dgm:t>
    </dgm:pt>
    <dgm:pt modelId="{33DC23A7-17C1-4740-A34C-21003E875599}" type="sibTrans" cxnId="{A72FC776-6608-4237-88CD-8D21774C2C70}">
      <dgm:prSet/>
      <dgm:spPr/>
      <dgm:t>
        <a:bodyPr/>
        <a:lstStyle/>
        <a:p>
          <a:endParaRPr lang="en-US"/>
        </a:p>
      </dgm:t>
    </dgm:pt>
    <dgm:pt modelId="{635F5CF4-156E-4A2B-A513-7D3180A78957}">
      <dgm:prSet/>
      <dgm:spPr/>
      <dgm:t>
        <a:bodyPr/>
        <a:lstStyle/>
        <a:p>
          <a:pPr>
            <a:defRPr cap="all"/>
          </a:pPr>
          <a:r>
            <a:rPr lang="en-US" dirty="0"/>
            <a:t>heap and stack </a:t>
          </a:r>
        </a:p>
      </dgm:t>
    </dgm:pt>
    <dgm:pt modelId="{C9664B7F-92AD-48FB-949E-509000834C50}" type="parTrans" cxnId="{A9066AFE-2013-4921-B2FC-1CB87DCF3881}">
      <dgm:prSet/>
      <dgm:spPr/>
      <dgm:t>
        <a:bodyPr/>
        <a:lstStyle/>
        <a:p>
          <a:endParaRPr lang="en-US"/>
        </a:p>
      </dgm:t>
    </dgm:pt>
    <dgm:pt modelId="{5955F71B-4C3A-4F41-9C79-3EA503B5CDFB}" type="sibTrans" cxnId="{A9066AFE-2013-4921-B2FC-1CB87DCF3881}">
      <dgm:prSet/>
      <dgm:spPr/>
      <dgm:t>
        <a:bodyPr/>
        <a:lstStyle/>
        <a:p>
          <a:endParaRPr lang="en-US"/>
        </a:p>
      </dgm:t>
    </dgm:pt>
    <dgm:pt modelId="{018FDAC7-C541-45CE-94F1-85457146AA8A}" type="pres">
      <dgm:prSet presAssocID="{5741940C-F04E-40DB-9A0C-A819365E2CAD}" presName="root" presStyleCnt="0">
        <dgm:presLayoutVars>
          <dgm:dir/>
          <dgm:resizeHandles val="exact"/>
        </dgm:presLayoutVars>
      </dgm:prSet>
      <dgm:spPr/>
    </dgm:pt>
    <dgm:pt modelId="{615BA69E-740B-46E5-8452-84990022E2A4}" type="pres">
      <dgm:prSet presAssocID="{F79AC082-5664-43B5-A7A5-C5DE3D248D78}" presName="compNode" presStyleCnt="0"/>
      <dgm:spPr/>
    </dgm:pt>
    <dgm:pt modelId="{6E6A9A7B-9688-4815-A5EC-E57FE06690D6}" type="pres">
      <dgm:prSet presAssocID="{F79AC082-5664-43B5-A7A5-C5DE3D248D7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1686223-5E11-4090-9833-6A196451981E}" type="pres">
      <dgm:prSet presAssocID="{F79AC082-5664-43B5-A7A5-C5DE3D248D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7F1C12-A1EB-4C4E-800A-E98DDAFD9040}" type="pres">
      <dgm:prSet presAssocID="{F79AC082-5664-43B5-A7A5-C5DE3D248D78}" presName="spaceRect" presStyleCnt="0"/>
      <dgm:spPr/>
    </dgm:pt>
    <dgm:pt modelId="{8C3D3F47-ECB0-4C25-ADD1-CB31146B93BE}" type="pres">
      <dgm:prSet presAssocID="{F79AC082-5664-43B5-A7A5-C5DE3D248D78}" presName="textRect" presStyleLbl="revTx" presStyleIdx="0" presStyleCnt="2">
        <dgm:presLayoutVars>
          <dgm:chMax val="1"/>
          <dgm:chPref val="1"/>
        </dgm:presLayoutVars>
      </dgm:prSet>
      <dgm:spPr/>
    </dgm:pt>
    <dgm:pt modelId="{F708BD82-02CE-4F38-B6AE-777C2E890249}" type="pres">
      <dgm:prSet presAssocID="{33DC23A7-17C1-4740-A34C-21003E875599}" presName="sibTrans" presStyleCnt="0"/>
      <dgm:spPr/>
    </dgm:pt>
    <dgm:pt modelId="{7C479627-5B1D-407C-AAE0-F200525FAE09}" type="pres">
      <dgm:prSet presAssocID="{635F5CF4-156E-4A2B-A513-7D3180A78957}" presName="compNode" presStyleCnt="0"/>
      <dgm:spPr/>
    </dgm:pt>
    <dgm:pt modelId="{E4CB2820-16FF-40EA-B348-068AC428660C}" type="pres">
      <dgm:prSet presAssocID="{635F5CF4-156E-4A2B-A513-7D3180A7895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ADD8A3-D0E9-41FB-AF84-8A254ED1B069}" type="pres">
      <dgm:prSet presAssocID="{635F5CF4-156E-4A2B-A513-7D3180A789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38DE4-2FE9-4B3B-B8BC-723452CFD2F4}" type="pres">
      <dgm:prSet presAssocID="{635F5CF4-156E-4A2B-A513-7D3180A78957}" presName="spaceRect" presStyleCnt="0"/>
      <dgm:spPr/>
    </dgm:pt>
    <dgm:pt modelId="{58935C7E-91F0-43B1-9612-59956363EDD1}" type="pres">
      <dgm:prSet presAssocID="{635F5CF4-156E-4A2B-A513-7D3180A789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E64C28-0B86-44DF-B943-882DC7292D4A}" type="presOf" srcId="{635F5CF4-156E-4A2B-A513-7D3180A78957}" destId="{58935C7E-91F0-43B1-9612-59956363EDD1}" srcOrd="0" destOrd="0" presId="urn:microsoft.com/office/officeart/2018/5/layout/IconLeafLabelList"/>
    <dgm:cxn modelId="{1EF48031-FB9C-49F1-968B-0B5886E4796C}" type="presOf" srcId="{F79AC082-5664-43B5-A7A5-C5DE3D248D78}" destId="{8C3D3F47-ECB0-4C25-ADD1-CB31146B93BE}" srcOrd="0" destOrd="0" presId="urn:microsoft.com/office/officeart/2018/5/layout/IconLeafLabelList"/>
    <dgm:cxn modelId="{A72FC776-6608-4237-88CD-8D21774C2C70}" srcId="{5741940C-F04E-40DB-9A0C-A819365E2CAD}" destId="{F79AC082-5664-43B5-A7A5-C5DE3D248D78}" srcOrd="0" destOrd="0" parTransId="{0721A9C2-C4C1-4239-AC73-6D1268C9AC27}" sibTransId="{33DC23A7-17C1-4740-A34C-21003E875599}"/>
    <dgm:cxn modelId="{D8AF19C6-EAAC-471D-A191-E980CB131DEB}" type="presOf" srcId="{5741940C-F04E-40DB-9A0C-A819365E2CAD}" destId="{018FDAC7-C541-45CE-94F1-85457146AA8A}" srcOrd="0" destOrd="0" presId="urn:microsoft.com/office/officeart/2018/5/layout/IconLeafLabelList"/>
    <dgm:cxn modelId="{A9066AFE-2013-4921-B2FC-1CB87DCF3881}" srcId="{5741940C-F04E-40DB-9A0C-A819365E2CAD}" destId="{635F5CF4-156E-4A2B-A513-7D3180A78957}" srcOrd="1" destOrd="0" parTransId="{C9664B7F-92AD-48FB-949E-509000834C50}" sibTransId="{5955F71B-4C3A-4F41-9C79-3EA503B5CDFB}"/>
    <dgm:cxn modelId="{CF1A35C2-4EEA-468C-BBB6-C74F72E6D896}" type="presParOf" srcId="{018FDAC7-C541-45CE-94F1-85457146AA8A}" destId="{615BA69E-740B-46E5-8452-84990022E2A4}" srcOrd="0" destOrd="0" presId="urn:microsoft.com/office/officeart/2018/5/layout/IconLeafLabelList"/>
    <dgm:cxn modelId="{D2F0DAC1-50BA-4CC0-ADDE-9EAA362F3774}" type="presParOf" srcId="{615BA69E-740B-46E5-8452-84990022E2A4}" destId="{6E6A9A7B-9688-4815-A5EC-E57FE06690D6}" srcOrd="0" destOrd="0" presId="urn:microsoft.com/office/officeart/2018/5/layout/IconLeafLabelList"/>
    <dgm:cxn modelId="{A91280DB-3910-49AF-92D6-8D414B59FF7D}" type="presParOf" srcId="{615BA69E-740B-46E5-8452-84990022E2A4}" destId="{01686223-5E11-4090-9833-6A196451981E}" srcOrd="1" destOrd="0" presId="urn:microsoft.com/office/officeart/2018/5/layout/IconLeafLabelList"/>
    <dgm:cxn modelId="{8BA14928-2864-46A3-B4DA-68A52C1F429C}" type="presParOf" srcId="{615BA69E-740B-46E5-8452-84990022E2A4}" destId="{F37F1C12-A1EB-4C4E-800A-E98DDAFD9040}" srcOrd="2" destOrd="0" presId="urn:microsoft.com/office/officeart/2018/5/layout/IconLeafLabelList"/>
    <dgm:cxn modelId="{36A69E22-6DB2-489F-B31F-C9F8C6DF6C0D}" type="presParOf" srcId="{615BA69E-740B-46E5-8452-84990022E2A4}" destId="{8C3D3F47-ECB0-4C25-ADD1-CB31146B93BE}" srcOrd="3" destOrd="0" presId="urn:microsoft.com/office/officeart/2018/5/layout/IconLeafLabelList"/>
    <dgm:cxn modelId="{55D5D33D-5F3D-4CFA-8349-8A41C53A9811}" type="presParOf" srcId="{018FDAC7-C541-45CE-94F1-85457146AA8A}" destId="{F708BD82-02CE-4F38-B6AE-777C2E890249}" srcOrd="1" destOrd="0" presId="urn:microsoft.com/office/officeart/2018/5/layout/IconLeafLabelList"/>
    <dgm:cxn modelId="{1ED0A94C-50D8-4FB0-96F0-AAC0FEEB2C2E}" type="presParOf" srcId="{018FDAC7-C541-45CE-94F1-85457146AA8A}" destId="{7C479627-5B1D-407C-AAE0-F200525FAE09}" srcOrd="2" destOrd="0" presId="urn:microsoft.com/office/officeart/2018/5/layout/IconLeafLabelList"/>
    <dgm:cxn modelId="{994A920B-B8F0-4164-B68F-196EFC930CD9}" type="presParOf" srcId="{7C479627-5B1D-407C-AAE0-F200525FAE09}" destId="{E4CB2820-16FF-40EA-B348-068AC428660C}" srcOrd="0" destOrd="0" presId="urn:microsoft.com/office/officeart/2018/5/layout/IconLeafLabelList"/>
    <dgm:cxn modelId="{A2BD75EC-959E-4142-B74E-17DA7D47EFAF}" type="presParOf" srcId="{7C479627-5B1D-407C-AAE0-F200525FAE09}" destId="{0CADD8A3-D0E9-41FB-AF84-8A254ED1B069}" srcOrd="1" destOrd="0" presId="urn:microsoft.com/office/officeart/2018/5/layout/IconLeafLabelList"/>
    <dgm:cxn modelId="{CBA065CD-9F3C-43D3-A1E9-56C9D56F5FDA}" type="presParOf" srcId="{7C479627-5B1D-407C-AAE0-F200525FAE09}" destId="{F3738DE4-2FE9-4B3B-B8BC-723452CFD2F4}" srcOrd="2" destOrd="0" presId="urn:microsoft.com/office/officeart/2018/5/layout/IconLeafLabelList"/>
    <dgm:cxn modelId="{EFC377AA-2457-4C53-8AC6-F2216C58B4CD}" type="presParOf" srcId="{7C479627-5B1D-407C-AAE0-F200525FAE09}" destId="{58935C7E-91F0-43B1-9612-59956363ED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CEB1801-82F6-474F-B9A6-0C5678371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4ED17-DF5C-40A5-B67E-2C3155061D7D}">
      <dgm:prSet/>
      <dgm:spPr/>
      <dgm:t>
        <a:bodyPr/>
        <a:lstStyle/>
        <a:p>
          <a:r>
            <a:rPr lang="en-US"/>
            <a:t>Relative offsets to </a:t>
          </a:r>
          <a:r>
            <a:rPr lang="en-US" b="1" i="1"/>
            <a:t>absolute</a:t>
          </a:r>
          <a:r>
            <a:rPr lang="en-US"/>
            <a:t> location</a:t>
          </a:r>
        </a:p>
      </dgm:t>
    </dgm:pt>
    <dgm:pt modelId="{2CE2D711-8BE4-4802-86B6-59DB62EE3A6E}" type="parTrans" cxnId="{A38420A2-B97B-4B4E-9A0A-7B1C37FE50C1}">
      <dgm:prSet/>
      <dgm:spPr/>
      <dgm:t>
        <a:bodyPr/>
        <a:lstStyle/>
        <a:p>
          <a:endParaRPr lang="en-US"/>
        </a:p>
      </dgm:t>
    </dgm:pt>
    <dgm:pt modelId="{B9C21EE9-E510-436C-B6F1-9C564B678CB1}" type="sibTrans" cxnId="{A38420A2-B97B-4B4E-9A0A-7B1C37FE50C1}">
      <dgm:prSet/>
      <dgm:spPr/>
      <dgm:t>
        <a:bodyPr/>
        <a:lstStyle/>
        <a:p>
          <a:endParaRPr lang="en-US"/>
        </a:p>
      </dgm:t>
    </dgm:pt>
    <dgm:pt modelId="{F8725C8C-4C0D-4185-A5B0-AB12165B654D}">
      <dgm:prSet/>
      <dgm:spPr/>
      <dgm:t>
        <a:bodyPr/>
        <a:lstStyle/>
        <a:p>
          <a:r>
            <a:rPr lang="en-US"/>
            <a:t>For instance….</a:t>
          </a:r>
        </a:p>
      </dgm:t>
    </dgm:pt>
    <dgm:pt modelId="{EA308CC2-834F-458C-A3DA-87AA245C54AB}" type="parTrans" cxnId="{3F4E5257-9F6C-443D-A6A1-2A6274C28A09}">
      <dgm:prSet/>
      <dgm:spPr/>
      <dgm:t>
        <a:bodyPr/>
        <a:lstStyle/>
        <a:p>
          <a:endParaRPr lang="en-US"/>
        </a:p>
      </dgm:t>
    </dgm:pt>
    <dgm:pt modelId="{4479C04A-6F09-46C1-8AEE-AA0EAB4CC4D4}" type="sibTrans" cxnId="{3F4E5257-9F6C-443D-A6A1-2A6274C28A09}">
      <dgm:prSet/>
      <dgm:spPr/>
      <dgm:t>
        <a:bodyPr/>
        <a:lstStyle/>
        <a:p>
          <a:endParaRPr lang="en-US"/>
        </a:p>
      </dgm:t>
    </dgm:pt>
    <dgm:pt modelId="{96550BAD-4153-473B-8F76-CA3D35BB3B42}">
      <dgm:prSet/>
      <dgm:spPr/>
      <dgm:t>
        <a:bodyPr/>
        <a:lstStyle/>
        <a:p>
          <a:r>
            <a:rPr lang="en-US"/>
            <a:t>Heap leak is </a:t>
          </a:r>
          <a:r>
            <a:rPr lang="en-US" b="1"/>
            <a:t>0x600090</a:t>
          </a:r>
          <a:endParaRPr lang="en-US"/>
        </a:p>
      </dgm:t>
    </dgm:pt>
    <dgm:pt modelId="{A4895771-2F68-444E-86A4-E7EEC57CA8B6}" type="parTrans" cxnId="{25B8261D-6795-45FF-9ED5-602665A2643E}">
      <dgm:prSet/>
      <dgm:spPr/>
      <dgm:t>
        <a:bodyPr/>
        <a:lstStyle/>
        <a:p>
          <a:endParaRPr lang="en-US"/>
        </a:p>
      </dgm:t>
    </dgm:pt>
    <dgm:pt modelId="{EEBC6575-E273-4AA7-A965-967380C91521}" type="sibTrans" cxnId="{25B8261D-6795-45FF-9ED5-602665A2643E}">
      <dgm:prSet/>
      <dgm:spPr/>
      <dgm:t>
        <a:bodyPr/>
        <a:lstStyle/>
        <a:p>
          <a:endParaRPr lang="en-US"/>
        </a:p>
      </dgm:t>
    </dgm:pt>
    <dgm:pt modelId="{5F6368A7-2207-4EDC-B5FF-76B512D2734D}">
      <dgm:prSet/>
      <dgm:spPr/>
      <dgm:t>
        <a:bodyPr/>
        <a:lstStyle/>
        <a:p>
          <a:r>
            <a:rPr lang="en-US"/>
            <a:t>Heap memory starts at </a:t>
          </a:r>
          <a:r>
            <a:rPr lang="en-US" b="1"/>
            <a:t>0x600000</a:t>
          </a:r>
          <a:endParaRPr lang="en-US"/>
        </a:p>
      </dgm:t>
    </dgm:pt>
    <dgm:pt modelId="{FEE0FCF5-880A-4D51-9430-20AAF073F08A}" type="parTrans" cxnId="{1AD1727F-7B09-469F-9544-C199426316F0}">
      <dgm:prSet/>
      <dgm:spPr/>
      <dgm:t>
        <a:bodyPr/>
        <a:lstStyle/>
        <a:p>
          <a:endParaRPr lang="en-US"/>
        </a:p>
      </dgm:t>
    </dgm:pt>
    <dgm:pt modelId="{59F5B255-44AB-4661-91E0-0C82D14882EA}" type="sibTrans" cxnId="{1AD1727F-7B09-469F-9544-C199426316F0}">
      <dgm:prSet/>
      <dgm:spPr/>
      <dgm:t>
        <a:bodyPr/>
        <a:lstStyle/>
        <a:p>
          <a:endParaRPr lang="en-US"/>
        </a:p>
      </dgm:t>
    </dgm:pt>
    <dgm:pt modelId="{9EE087E0-E569-4DC6-8C07-F2B0E0C6B491}">
      <dgm:prSet/>
      <dgm:spPr/>
      <dgm:t>
        <a:bodyPr/>
        <a:lstStyle/>
        <a:p>
          <a:r>
            <a:rPr lang="en-US" b="1"/>
            <a:t>0x600090 – 0x90 = 0x600000</a:t>
          </a:r>
          <a:r>
            <a:rPr lang="en-US"/>
            <a:t>, or the </a:t>
          </a:r>
          <a:r>
            <a:rPr lang="en-US" b="1"/>
            <a:t>absolute</a:t>
          </a:r>
          <a:r>
            <a:rPr lang="en-US"/>
            <a:t> location</a:t>
          </a:r>
        </a:p>
      </dgm:t>
    </dgm:pt>
    <dgm:pt modelId="{DC2DA3A1-F9F3-4862-92DC-13F030194372}" type="parTrans" cxnId="{43D33FC1-0D70-4454-80DC-7D76A7160679}">
      <dgm:prSet/>
      <dgm:spPr/>
      <dgm:t>
        <a:bodyPr/>
        <a:lstStyle/>
        <a:p>
          <a:endParaRPr lang="en-US"/>
        </a:p>
      </dgm:t>
    </dgm:pt>
    <dgm:pt modelId="{DCF47148-CDA9-4825-9BA6-13C695D55795}" type="sibTrans" cxnId="{43D33FC1-0D70-4454-80DC-7D76A7160679}">
      <dgm:prSet/>
      <dgm:spPr/>
      <dgm:t>
        <a:bodyPr/>
        <a:lstStyle/>
        <a:p>
          <a:endParaRPr lang="en-US"/>
        </a:p>
      </dgm:t>
    </dgm:pt>
    <dgm:pt modelId="{0235D1FD-9913-4F7E-B483-EBE2ECA2164E}">
      <dgm:prSet/>
      <dgm:spPr/>
      <dgm:t>
        <a:bodyPr/>
        <a:lstStyle/>
        <a:p>
          <a:r>
            <a:rPr lang="en-US"/>
            <a:t>Offset math:</a:t>
          </a:r>
        </a:p>
      </dgm:t>
    </dgm:pt>
    <dgm:pt modelId="{11A5EC18-4AC1-4B6C-B2D2-20278CABBC6E}" type="parTrans" cxnId="{667641D8-4EED-49E2-946D-CB3476387C23}">
      <dgm:prSet/>
      <dgm:spPr/>
      <dgm:t>
        <a:bodyPr/>
        <a:lstStyle/>
        <a:p>
          <a:endParaRPr lang="en-US"/>
        </a:p>
      </dgm:t>
    </dgm:pt>
    <dgm:pt modelId="{5E466CBA-CE7A-46B2-AF94-D0B0CDAADB21}" type="sibTrans" cxnId="{667641D8-4EED-49E2-946D-CB3476387C23}">
      <dgm:prSet/>
      <dgm:spPr/>
      <dgm:t>
        <a:bodyPr/>
        <a:lstStyle/>
        <a:p>
          <a:endParaRPr lang="en-US"/>
        </a:p>
      </dgm:t>
    </dgm:pt>
    <dgm:pt modelId="{E9A1CF58-7812-454A-B7ED-94A6D6E7BE76}">
      <dgm:prSet/>
      <dgm:spPr/>
      <dgm:t>
        <a:bodyPr/>
        <a:lstStyle/>
        <a:p>
          <a:r>
            <a:rPr lang="en-US" dirty="0"/>
            <a:t>Everything is random globally but not </a:t>
          </a:r>
          <a:r>
            <a:rPr lang="en-US" i="1" dirty="0"/>
            <a:t>locally</a:t>
          </a:r>
          <a:endParaRPr lang="en-US" dirty="0"/>
        </a:p>
      </dgm:t>
    </dgm:pt>
    <dgm:pt modelId="{625A6DE8-3846-459A-A92D-DC0EACB70969}" type="parTrans" cxnId="{C2383046-DEC4-4CA2-883D-CA9B9DF192B1}">
      <dgm:prSet/>
      <dgm:spPr/>
      <dgm:t>
        <a:bodyPr/>
        <a:lstStyle/>
        <a:p>
          <a:endParaRPr lang="en-US"/>
        </a:p>
      </dgm:t>
    </dgm:pt>
    <dgm:pt modelId="{54EF7A79-2FE0-4A26-A16F-A490FBAFA93B}" type="sibTrans" cxnId="{C2383046-DEC4-4CA2-883D-CA9B9DF192B1}">
      <dgm:prSet/>
      <dgm:spPr/>
      <dgm:t>
        <a:bodyPr/>
        <a:lstStyle/>
        <a:p>
          <a:endParaRPr lang="en-US"/>
        </a:p>
      </dgm:t>
    </dgm:pt>
    <dgm:pt modelId="{6DC9AE88-204F-4CF8-9874-FC89B2A46FB0}">
      <dgm:prSet/>
      <dgm:spPr/>
      <dgm:t>
        <a:bodyPr/>
        <a:lstStyle/>
        <a:p>
          <a:r>
            <a:rPr lang="en-US" dirty="0"/>
            <a:t>Target address is </a:t>
          </a:r>
          <a:r>
            <a:rPr lang="en-US" b="1" dirty="0"/>
            <a:t>0x90</a:t>
          </a:r>
          <a:r>
            <a:rPr lang="en-US" dirty="0"/>
            <a:t> bytes ahead</a:t>
          </a:r>
        </a:p>
      </dgm:t>
    </dgm:pt>
    <dgm:pt modelId="{13806ADF-071E-499F-B391-D02883835E24}" type="parTrans" cxnId="{1756B5CD-3006-4AC3-B5D8-DF10F5078683}">
      <dgm:prSet/>
      <dgm:spPr/>
      <dgm:t>
        <a:bodyPr/>
        <a:lstStyle/>
        <a:p>
          <a:endParaRPr lang="en-US"/>
        </a:p>
      </dgm:t>
    </dgm:pt>
    <dgm:pt modelId="{0BE3E862-BFF3-4EAD-942D-7D709028DFCD}" type="sibTrans" cxnId="{1756B5CD-3006-4AC3-B5D8-DF10F5078683}">
      <dgm:prSet/>
      <dgm:spPr/>
      <dgm:t>
        <a:bodyPr/>
        <a:lstStyle/>
        <a:p>
          <a:endParaRPr lang="en-US"/>
        </a:p>
      </dgm:t>
    </dgm:pt>
    <dgm:pt modelId="{CD56E354-AB30-124A-8F2F-4175704C679F}">
      <dgm:prSet/>
      <dgm:spPr/>
      <dgm:t>
        <a:bodyPr/>
        <a:lstStyle/>
        <a:p>
          <a:r>
            <a:rPr lang="en-US" dirty="0"/>
            <a:t>Leak + </a:t>
          </a:r>
          <a:r>
            <a:rPr lang="en-US" b="1" dirty="0"/>
            <a:t>0x90</a:t>
          </a:r>
          <a:r>
            <a:rPr lang="en-US" dirty="0"/>
            <a:t> = target</a:t>
          </a:r>
        </a:p>
      </dgm:t>
    </dgm:pt>
    <dgm:pt modelId="{97A35807-E7C0-5744-B115-424FDB4E4420}" type="parTrans" cxnId="{9B89DEDE-59AA-E14B-9C6C-F42FD80B3BCE}">
      <dgm:prSet/>
      <dgm:spPr/>
    </dgm:pt>
    <dgm:pt modelId="{53C3AE4D-1779-1040-A283-A13CEDBEB3A9}" type="sibTrans" cxnId="{9B89DEDE-59AA-E14B-9C6C-F42FD80B3BCE}">
      <dgm:prSet/>
      <dgm:spPr/>
    </dgm:pt>
    <dgm:pt modelId="{61315325-D76B-4B4F-956F-481BA375FDDA}" type="pres">
      <dgm:prSet presAssocID="{8CEB1801-82F6-474F-B9A6-0C567837131C}" presName="linear" presStyleCnt="0">
        <dgm:presLayoutVars>
          <dgm:animLvl val="lvl"/>
          <dgm:resizeHandles val="exact"/>
        </dgm:presLayoutVars>
      </dgm:prSet>
      <dgm:spPr/>
    </dgm:pt>
    <dgm:pt modelId="{7886E0D3-F173-AF44-82B0-B310E130AA6C}" type="pres">
      <dgm:prSet presAssocID="{ABD4ED17-DF5C-40A5-B67E-2C3155061D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471CA5-28D6-4B44-9020-391095D560D0}" type="pres">
      <dgm:prSet presAssocID="{ABD4ED17-DF5C-40A5-B67E-2C3155061D7D}" presName="childText" presStyleLbl="revTx" presStyleIdx="0" presStyleCnt="2">
        <dgm:presLayoutVars>
          <dgm:bulletEnabled val="1"/>
        </dgm:presLayoutVars>
      </dgm:prSet>
      <dgm:spPr/>
    </dgm:pt>
    <dgm:pt modelId="{B07F98B0-3F39-314D-88C1-D882BFFFCF0E}" type="pres">
      <dgm:prSet presAssocID="{0235D1FD-9913-4F7E-B483-EBE2ECA216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0F6396-7A09-2641-81FC-A0E026D91D66}" type="pres">
      <dgm:prSet presAssocID="{0235D1FD-9913-4F7E-B483-EBE2ECA2164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5B8261D-6795-45FF-9ED5-602665A2643E}" srcId="{ABD4ED17-DF5C-40A5-B67E-2C3155061D7D}" destId="{96550BAD-4153-473B-8F76-CA3D35BB3B42}" srcOrd="1" destOrd="0" parTransId="{A4895771-2F68-444E-86A4-E7EEC57CA8B6}" sibTransId="{EEBC6575-E273-4AA7-A965-967380C91521}"/>
    <dgm:cxn modelId="{C2383046-DEC4-4CA2-883D-CA9B9DF192B1}" srcId="{0235D1FD-9913-4F7E-B483-EBE2ECA2164E}" destId="{E9A1CF58-7812-454A-B7ED-94A6D6E7BE76}" srcOrd="0" destOrd="0" parTransId="{625A6DE8-3846-459A-A92D-DC0EACB70969}" sibTransId="{54EF7A79-2FE0-4A26-A16F-A490FBAFA93B}"/>
    <dgm:cxn modelId="{3F4E5257-9F6C-443D-A6A1-2A6274C28A09}" srcId="{ABD4ED17-DF5C-40A5-B67E-2C3155061D7D}" destId="{F8725C8C-4C0D-4185-A5B0-AB12165B654D}" srcOrd="0" destOrd="0" parTransId="{EA308CC2-834F-458C-A3DA-87AA245C54AB}" sibTransId="{4479C04A-6F09-46C1-8AEE-AA0EAB4CC4D4}"/>
    <dgm:cxn modelId="{4E553C5E-0878-E749-8448-825046DA4037}" type="presOf" srcId="{9EE087E0-E569-4DC6-8C07-F2B0E0C6B491}" destId="{45471CA5-28D6-4B44-9020-391095D560D0}" srcOrd="0" destOrd="3" presId="urn:microsoft.com/office/officeart/2005/8/layout/vList2"/>
    <dgm:cxn modelId="{4BDC8D66-DBA4-E840-9924-AC4350132D60}" type="presOf" srcId="{0235D1FD-9913-4F7E-B483-EBE2ECA2164E}" destId="{B07F98B0-3F39-314D-88C1-D882BFFFCF0E}" srcOrd="0" destOrd="0" presId="urn:microsoft.com/office/officeart/2005/8/layout/vList2"/>
    <dgm:cxn modelId="{7ED6D566-8C35-344A-A537-92E42D7EB71E}" type="presOf" srcId="{F8725C8C-4C0D-4185-A5B0-AB12165B654D}" destId="{45471CA5-28D6-4B44-9020-391095D560D0}" srcOrd="0" destOrd="0" presId="urn:microsoft.com/office/officeart/2005/8/layout/vList2"/>
    <dgm:cxn modelId="{1AD1727F-7B09-469F-9544-C199426316F0}" srcId="{ABD4ED17-DF5C-40A5-B67E-2C3155061D7D}" destId="{5F6368A7-2207-4EDC-B5FF-76B512D2734D}" srcOrd="2" destOrd="0" parTransId="{FEE0FCF5-880A-4D51-9430-20AAF073F08A}" sibTransId="{59F5B255-44AB-4661-91E0-0C82D14882EA}"/>
    <dgm:cxn modelId="{80270C9E-C794-1742-A5DF-95A9F49F8AB2}" type="presOf" srcId="{96550BAD-4153-473B-8F76-CA3D35BB3B42}" destId="{45471CA5-28D6-4B44-9020-391095D560D0}" srcOrd="0" destOrd="1" presId="urn:microsoft.com/office/officeart/2005/8/layout/vList2"/>
    <dgm:cxn modelId="{A38420A2-B97B-4B4E-9A0A-7B1C37FE50C1}" srcId="{8CEB1801-82F6-474F-B9A6-0C567837131C}" destId="{ABD4ED17-DF5C-40A5-B67E-2C3155061D7D}" srcOrd="0" destOrd="0" parTransId="{2CE2D711-8BE4-4802-86B6-59DB62EE3A6E}" sibTransId="{B9C21EE9-E510-436C-B6F1-9C564B678CB1}"/>
    <dgm:cxn modelId="{BEB116A8-3577-D34E-A0DD-2EA2D8036FAF}" type="presOf" srcId="{8CEB1801-82F6-474F-B9A6-0C567837131C}" destId="{61315325-D76B-4B4F-956F-481BA375FDDA}" srcOrd="0" destOrd="0" presId="urn:microsoft.com/office/officeart/2005/8/layout/vList2"/>
    <dgm:cxn modelId="{43D33FC1-0D70-4454-80DC-7D76A7160679}" srcId="{ABD4ED17-DF5C-40A5-B67E-2C3155061D7D}" destId="{9EE087E0-E569-4DC6-8C07-F2B0E0C6B491}" srcOrd="3" destOrd="0" parTransId="{DC2DA3A1-F9F3-4862-92DC-13F030194372}" sibTransId="{DCF47148-CDA9-4825-9BA6-13C695D55795}"/>
    <dgm:cxn modelId="{3EEDBDC4-5FE7-5044-88E7-017DA2D6CA34}" type="presOf" srcId="{5F6368A7-2207-4EDC-B5FF-76B512D2734D}" destId="{45471CA5-28D6-4B44-9020-391095D560D0}" srcOrd="0" destOrd="2" presId="urn:microsoft.com/office/officeart/2005/8/layout/vList2"/>
    <dgm:cxn modelId="{1756B5CD-3006-4AC3-B5D8-DF10F5078683}" srcId="{0235D1FD-9913-4F7E-B483-EBE2ECA2164E}" destId="{6DC9AE88-204F-4CF8-9874-FC89B2A46FB0}" srcOrd="1" destOrd="0" parTransId="{13806ADF-071E-499F-B391-D02883835E24}" sibTransId="{0BE3E862-BFF3-4EAD-942D-7D709028DFCD}"/>
    <dgm:cxn modelId="{1EF3F9CE-DB09-F946-8888-DD7D55492E87}" type="presOf" srcId="{6DC9AE88-204F-4CF8-9874-FC89B2A46FB0}" destId="{B70F6396-7A09-2641-81FC-A0E026D91D66}" srcOrd="0" destOrd="1" presId="urn:microsoft.com/office/officeart/2005/8/layout/vList2"/>
    <dgm:cxn modelId="{667641D8-4EED-49E2-946D-CB3476387C23}" srcId="{8CEB1801-82F6-474F-B9A6-0C567837131C}" destId="{0235D1FD-9913-4F7E-B483-EBE2ECA2164E}" srcOrd="1" destOrd="0" parTransId="{11A5EC18-4AC1-4B6C-B2D2-20278CABBC6E}" sibTransId="{5E466CBA-CE7A-46B2-AF94-D0B0CDAADB21}"/>
    <dgm:cxn modelId="{97A726DC-9C6F-6848-B8F1-3AD1F219688F}" type="presOf" srcId="{E9A1CF58-7812-454A-B7ED-94A6D6E7BE76}" destId="{B70F6396-7A09-2641-81FC-A0E026D91D66}" srcOrd="0" destOrd="0" presId="urn:microsoft.com/office/officeart/2005/8/layout/vList2"/>
    <dgm:cxn modelId="{9B89DEDE-59AA-E14B-9C6C-F42FD80B3BCE}" srcId="{0235D1FD-9913-4F7E-B483-EBE2ECA2164E}" destId="{CD56E354-AB30-124A-8F2F-4175704C679F}" srcOrd="2" destOrd="0" parTransId="{97A35807-E7C0-5744-B115-424FDB4E4420}" sibTransId="{53C3AE4D-1779-1040-A283-A13CEDBEB3A9}"/>
    <dgm:cxn modelId="{55C165F6-EED3-E244-869C-27B8E20EDB54}" type="presOf" srcId="{CD56E354-AB30-124A-8F2F-4175704C679F}" destId="{B70F6396-7A09-2641-81FC-A0E026D91D66}" srcOrd="0" destOrd="2" presId="urn:microsoft.com/office/officeart/2005/8/layout/vList2"/>
    <dgm:cxn modelId="{BFE2EEF7-B7FB-214F-9438-4092A22DF2EB}" type="presOf" srcId="{ABD4ED17-DF5C-40A5-B67E-2C3155061D7D}" destId="{7886E0D3-F173-AF44-82B0-B310E130AA6C}" srcOrd="0" destOrd="0" presId="urn:microsoft.com/office/officeart/2005/8/layout/vList2"/>
    <dgm:cxn modelId="{5D29B3E2-5305-B24E-9FA4-E8E8A617FF02}" type="presParOf" srcId="{61315325-D76B-4B4F-956F-481BA375FDDA}" destId="{7886E0D3-F173-AF44-82B0-B310E130AA6C}" srcOrd="0" destOrd="0" presId="urn:microsoft.com/office/officeart/2005/8/layout/vList2"/>
    <dgm:cxn modelId="{20136CC7-3037-514A-B337-8FBB35661B39}" type="presParOf" srcId="{61315325-D76B-4B4F-956F-481BA375FDDA}" destId="{45471CA5-28D6-4B44-9020-391095D560D0}" srcOrd="1" destOrd="0" presId="urn:microsoft.com/office/officeart/2005/8/layout/vList2"/>
    <dgm:cxn modelId="{386E57AF-9E39-DA4F-A603-CA10BABD31D4}" type="presParOf" srcId="{61315325-D76B-4B4F-956F-481BA375FDDA}" destId="{B07F98B0-3F39-314D-88C1-D882BFFFCF0E}" srcOrd="2" destOrd="0" presId="urn:microsoft.com/office/officeart/2005/8/layout/vList2"/>
    <dgm:cxn modelId="{D45BB2B0-33DE-4046-92B5-DD7876557FDC}" type="presParOf" srcId="{61315325-D76B-4B4F-956F-481BA375FDDA}" destId="{B70F6396-7A09-2641-81FC-A0E026D91D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A1DA095-1806-477C-9C8A-55CC8722FDE3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2D9D1F6-F021-4A11-A2ED-B11B39248516}">
      <dgm:prSet/>
      <dgm:spPr/>
      <dgm:t>
        <a:bodyPr/>
        <a:lstStyle/>
        <a:p>
          <a:r>
            <a:rPr lang="en-US"/>
            <a:t>leaks/exercise2 </a:t>
          </a:r>
        </a:p>
      </dgm:t>
    </dgm:pt>
    <dgm:pt modelId="{FDDD3E03-2CE1-4D6A-A791-FA6D6208DE34}" type="parTrans" cxnId="{62EF2870-0AD2-4D8A-B9CA-7887F4F9D438}">
      <dgm:prSet/>
      <dgm:spPr/>
      <dgm:t>
        <a:bodyPr/>
        <a:lstStyle/>
        <a:p>
          <a:endParaRPr lang="en-US"/>
        </a:p>
      </dgm:t>
    </dgm:pt>
    <dgm:pt modelId="{D57B9588-2687-49AD-A9B7-6A6403450E0D}" type="sibTrans" cxnId="{62EF2870-0AD2-4D8A-B9CA-7887F4F9D438}">
      <dgm:prSet/>
      <dgm:spPr/>
      <dgm:t>
        <a:bodyPr/>
        <a:lstStyle/>
        <a:p>
          <a:endParaRPr lang="en-US"/>
        </a:p>
      </dgm:t>
    </dgm:pt>
    <dgm:pt modelId="{74DF35E2-1BA0-403F-8B07-642C37D171F4}">
      <dgm:prSet/>
      <dgm:spPr/>
      <dgm:t>
        <a:bodyPr/>
        <a:lstStyle/>
        <a:p>
          <a:r>
            <a:rPr lang="en-US" dirty="0"/>
            <a:t>Goal</a:t>
          </a:r>
        </a:p>
      </dgm:t>
    </dgm:pt>
    <dgm:pt modelId="{FD892CAE-FCC0-464E-8882-3E51D68AC7C9}" type="parTrans" cxnId="{3B23DBA9-F808-4C52-BD7B-6844E485C454}">
      <dgm:prSet/>
      <dgm:spPr/>
      <dgm:t>
        <a:bodyPr/>
        <a:lstStyle/>
        <a:p>
          <a:endParaRPr lang="en-US"/>
        </a:p>
      </dgm:t>
    </dgm:pt>
    <dgm:pt modelId="{0F723499-93C0-4CAB-9120-B4308E326746}" type="sibTrans" cxnId="{3B23DBA9-F808-4C52-BD7B-6844E485C454}">
      <dgm:prSet/>
      <dgm:spPr/>
      <dgm:t>
        <a:bodyPr/>
        <a:lstStyle/>
        <a:p>
          <a:endParaRPr lang="en-US"/>
        </a:p>
      </dgm:t>
    </dgm:pt>
    <dgm:pt modelId="{4FC1AC37-6BA2-47BA-838C-C29D616BF777}">
      <dgm:prSet/>
      <dgm:spPr/>
      <dgm:t>
        <a:bodyPr/>
        <a:lstStyle/>
        <a:p>
          <a:r>
            <a:rPr lang="en-US"/>
            <a:t>Get LibC base address</a:t>
          </a:r>
        </a:p>
      </dgm:t>
    </dgm:pt>
    <dgm:pt modelId="{FF5DF9DC-AA0A-40EE-A61C-6124CCE1F7BF}" type="parTrans" cxnId="{C038315B-78FA-45D8-B6C2-0D0C25FBA32B}">
      <dgm:prSet/>
      <dgm:spPr/>
      <dgm:t>
        <a:bodyPr/>
        <a:lstStyle/>
        <a:p>
          <a:endParaRPr lang="en-US"/>
        </a:p>
      </dgm:t>
    </dgm:pt>
    <dgm:pt modelId="{40132B87-E5F8-4DCF-9658-01C39A686C62}" type="sibTrans" cxnId="{C038315B-78FA-45D8-B6C2-0D0C25FBA32B}">
      <dgm:prSet/>
      <dgm:spPr/>
      <dgm:t>
        <a:bodyPr/>
        <a:lstStyle/>
        <a:p>
          <a:endParaRPr lang="en-US"/>
        </a:p>
      </dgm:t>
    </dgm:pt>
    <dgm:pt modelId="{C9BA4C7E-1ABF-45DD-8298-902CAC16E30B}">
      <dgm:prSet/>
      <dgm:spPr/>
      <dgm:t>
        <a:bodyPr/>
        <a:lstStyle/>
        <a:p>
          <a:r>
            <a:rPr lang="en-US" dirty="0"/>
            <a:t>Steps </a:t>
          </a:r>
        </a:p>
      </dgm:t>
    </dgm:pt>
    <dgm:pt modelId="{280B1E65-FA90-4F34-90E5-558BD95265FA}" type="parTrans" cxnId="{6AF9BA8C-2DD0-44B0-9E39-AA1C7566E4D8}">
      <dgm:prSet/>
      <dgm:spPr/>
      <dgm:t>
        <a:bodyPr/>
        <a:lstStyle/>
        <a:p>
          <a:endParaRPr lang="en-US"/>
        </a:p>
      </dgm:t>
    </dgm:pt>
    <dgm:pt modelId="{07096A4B-B16F-43F2-B201-AD228B36A3F0}" type="sibTrans" cxnId="{6AF9BA8C-2DD0-44B0-9E39-AA1C7566E4D8}">
      <dgm:prSet/>
      <dgm:spPr/>
      <dgm:t>
        <a:bodyPr/>
        <a:lstStyle/>
        <a:p>
          <a:endParaRPr lang="en-US"/>
        </a:p>
      </dgm:t>
    </dgm:pt>
    <dgm:pt modelId="{7C983234-A605-47AF-ADAB-E677DD9CA711}">
      <dgm:prSet/>
      <dgm:spPr/>
      <dgm:t>
        <a:bodyPr/>
        <a:lstStyle/>
        <a:p>
          <a:r>
            <a:rPr lang="en-US"/>
            <a:t>Find use after free vulnerability</a:t>
          </a:r>
        </a:p>
      </dgm:t>
    </dgm:pt>
    <dgm:pt modelId="{6536ED50-EAB0-4CCE-AA4D-5B7F3DB34838}" type="parTrans" cxnId="{9BB20910-4906-4086-AA89-A7BE70A6C480}">
      <dgm:prSet/>
      <dgm:spPr/>
      <dgm:t>
        <a:bodyPr/>
        <a:lstStyle/>
        <a:p>
          <a:endParaRPr lang="en-US"/>
        </a:p>
      </dgm:t>
    </dgm:pt>
    <dgm:pt modelId="{71B682B5-2FE5-4BD2-B67F-39E2385FB9E3}" type="sibTrans" cxnId="{9BB20910-4906-4086-AA89-A7BE70A6C480}">
      <dgm:prSet/>
      <dgm:spPr/>
      <dgm:t>
        <a:bodyPr/>
        <a:lstStyle/>
        <a:p>
          <a:endParaRPr lang="en-US"/>
        </a:p>
      </dgm:t>
    </dgm:pt>
    <dgm:pt modelId="{E254F176-E7DA-4CC5-B0F0-1F948510E711}">
      <dgm:prSet/>
      <dgm:spPr/>
      <dgm:t>
        <a:bodyPr/>
        <a:lstStyle/>
        <a:p>
          <a:r>
            <a:rPr lang="en-US" dirty="0"/>
            <a:t>Heap feng shui/know your data structures </a:t>
          </a:r>
        </a:p>
      </dgm:t>
    </dgm:pt>
    <dgm:pt modelId="{AA204A3E-5742-44B6-924D-C5E772B388C1}" type="parTrans" cxnId="{B736FA4B-2A9A-4643-89BA-A2A903EAA8EA}">
      <dgm:prSet/>
      <dgm:spPr/>
      <dgm:t>
        <a:bodyPr/>
        <a:lstStyle/>
        <a:p>
          <a:endParaRPr lang="en-US"/>
        </a:p>
      </dgm:t>
    </dgm:pt>
    <dgm:pt modelId="{F64EC454-8849-4AFF-A531-CF689C99D028}" type="sibTrans" cxnId="{B736FA4B-2A9A-4643-89BA-A2A903EAA8EA}">
      <dgm:prSet/>
      <dgm:spPr/>
      <dgm:t>
        <a:bodyPr/>
        <a:lstStyle/>
        <a:p>
          <a:endParaRPr lang="en-US"/>
        </a:p>
      </dgm:t>
    </dgm:pt>
    <dgm:pt modelId="{346ADFBE-A81B-4567-A100-64FAFB4CFF0B}">
      <dgm:prSet/>
      <dgm:spPr/>
      <dgm:t>
        <a:bodyPr/>
        <a:lstStyle/>
        <a:p>
          <a:r>
            <a:rPr lang="en-US" dirty="0"/>
            <a:t>Read </a:t>
          </a:r>
          <a:r>
            <a:rPr lang="en-US" dirty="0" err="1"/>
            <a:t>LibC</a:t>
          </a:r>
          <a:r>
            <a:rPr lang="en-US" dirty="0"/>
            <a:t> address</a:t>
          </a:r>
        </a:p>
      </dgm:t>
    </dgm:pt>
    <dgm:pt modelId="{D9D4965D-832C-4C5E-BB6F-807D22B06E92}" type="parTrans" cxnId="{D7C1B089-37A5-4D71-A512-8D437EEF8E49}">
      <dgm:prSet/>
      <dgm:spPr/>
      <dgm:t>
        <a:bodyPr/>
        <a:lstStyle/>
        <a:p>
          <a:endParaRPr lang="en-US"/>
        </a:p>
      </dgm:t>
    </dgm:pt>
    <dgm:pt modelId="{129E207A-C3B2-401F-887C-3CABE0B9760A}" type="sibTrans" cxnId="{D7C1B089-37A5-4D71-A512-8D437EEF8E49}">
      <dgm:prSet/>
      <dgm:spPr/>
      <dgm:t>
        <a:bodyPr/>
        <a:lstStyle/>
        <a:p>
          <a:endParaRPr lang="en-US"/>
        </a:p>
      </dgm:t>
    </dgm:pt>
    <dgm:pt modelId="{375124D6-E9F9-4C86-BA1B-BE0D7BE00993}">
      <dgm:prSet/>
      <dgm:spPr/>
      <dgm:t>
        <a:bodyPr/>
        <a:lstStyle/>
        <a:p>
          <a:r>
            <a:rPr lang="en-US" dirty="0"/>
            <a:t>Convert from leak to base by subtracting offset</a:t>
          </a:r>
        </a:p>
      </dgm:t>
    </dgm:pt>
    <dgm:pt modelId="{B13A65AD-0DDE-41B7-A2B5-69A9774A1821}" type="parTrans" cxnId="{363A047D-FC2F-4A06-AF1A-3D947C6E3179}">
      <dgm:prSet/>
      <dgm:spPr/>
      <dgm:t>
        <a:bodyPr/>
        <a:lstStyle/>
        <a:p>
          <a:endParaRPr lang="en-US"/>
        </a:p>
      </dgm:t>
    </dgm:pt>
    <dgm:pt modelId="{01B1BA8D-0C0F-4DE7-9D7B-92AF98CB6DD4}" type="sibTrans" cxnId="{363A047D-FC2F-4A06-AF1A-3D947C6E3179}">
      <dgm:prSet/>
      <dgm:spPr/>
      <dgm:t>
        <a:bodyPr/>
        <a:lstStyle/>
        <a:p>
          <a:endParaRPr lang="en-US"/>
        </a:p>
      </dgm:t>
    </dgm:pt>
    <dgm:pt modelId="{DB9D5DC5-A3FB-0D42-B5B6-544C8BD0BF48}">
      <dgm:prSet/>
      <dgm:spPr/>
      <dgm:t>
        <a:bodyPr/>
        <a:lstStyle/>
        <a:p>
          <a:r>
            <a:rPr lang="en-US" dirty="0"/>
            <a:t>Hints</a:t>
          </a:r>
        </a:p>
      </dgm:t>
    </dgm:pt>
    <dgm:pt modelId="{ABDA89EE-BEAB-D14F-8FB4-18A6F4FE6ADB}" type="parTrans" cxnId="{E73E8C67-CE07-9A49-91FE-1A449388A879}">
      <dgm:prSet/>
      <dgm:spPr/>
      <dgm:t>
        <a:bodyPr/>
        <a:lstStyle/>
        <a:p>
          <a:endParaRPr lang="en-US"/>
        </a:p>
      </dgm:t>
    </dgm:pt>
    <dgm:pt modelId="{8F59B83A-8526-B646-8D26-2D5AE01AFB5B}" type="sibTrans" cxnId="{E73E8C67-CE07-9A49-91FE-1A449388A879}">
      <dgm:prSet/>
      <dgm:spPr/>
      <dgm:t>
        <a:bodyPr/>
        <a:lstStyle/>
        <a:p>
          <a:endParaRPr lang="en-US"/>
        </a:p>
      </dgm:t>
    </dgm:pt>
    <dgm:pt modelId="{3EAFED54-1FBB-AA44-9E5D-FA70617166B4}">
      <dgm:prSet/>
      <dgm:spPr/>
      <dgm:t>
        <a:bodyPr/>
        <a:lstStyle/>
        <a:p>
          <a:r>
            <a:rPr lang="en-US" dirty="0"/>
            <a:t>u64 - Unpack string into integer representation</a:t>
          </a:r>
        </a:p>
      </dgm:t>
    </dgm:pt>
    <dgm:pt modelId="{4D8AEDE9-48CA-A747-B517-897F6E8E1C1D}" type="parTrans" cxnId="{99C9FA9E-C4F3-2145-8886-0DFB6DA38170}">
      <dgm:prSet/>
      <dgm:spPr/>
      <dgm:t>
        <a:bodyPr/>
        <a:lstStyle/>
        <a:p>
          <a:endParaRPr lang="en-US"/>
        </a:p>
      </dgm:t>
    </dgm:pt>
    <dgm:pt modelId="{16E24899-0617-104D-A2D1-BE2007F4F1AC}" type="sibTrans" cxnId="{99C9FA9E-C4F3-2145-8886-0DFB6DA38170}">
      <dgm:prSet/>
      <dgm:spPr/>
      <dgm:t>
        <a:bodyPr/>
        <a:lstStyle/>
        <a:p>
          <a:endParaRPr lang="en-US"/>
        </a:p>
      </dgm:t>
    </dgm:pt>
    <dgm:pt modelId="{3BFD8DCE-A511-8941-A875-72629534853A}">
      <dgm:prSet/>
      <dgm:spPr/>
      <dgm:t>
        <a:bodyPr/>
        <a:lstStyle/>
        <a:p>
          <a:r>
            <a:rPr lang="en-US" dirty="0"/>
            <a:t>Unsorted bin chunks will consolidate with the top chunk</a:t>
          </a:r>
        </a:p>
      </dgm:t>
    </dgm:pt>
    <dgm:pt modelId="{9878108E-D198-DD42-BDA5-DE52D2948402}" type="parTrans" cxnId="{04B3E06F-1EA2-FC42-AA0D-6CABA8800443}">
      <dgm:prSet/>
      <dgm:spPr/>
      <dgm:t>
        <a:bodyPr/>
        <a:lstStyle/>
        <a:p>
          <a:endParaRPr lang="en-US"/>
        </a:p>
      </dgm:t>
    </dgm:pt>
    <dgm:pt modelId="{FAB5AF8D-C404-4843-8A43-4AE3912F14BB}" type="sibTrans" cxnId="{04B3E06F-1EA2-FC42-AA0D-6CABA8800443}">
      <dgm:prSet/>
      <dgm:spPr/>
      <dgm:t>
        <a:bodyPr/>
        <a:lstStyle/>
        <a:p>
          <a:endParaRPr lang="en-US"/>
        </a:p>
      </dgm:t>
    </dgm:pt>
    <dgm:pt modelId="{0656493B-1BF1-9947-87E7-F80B17CC28A8}" type="pres">
      <dgm:prSet presAssocID="{2A1DA095-1806-477C-9C8A-55CC8722FDE3}" presName="linear" presStyleCnt="0">
        <dgm:presLayoutVars>
          <dgm:dir/>
          <dgm:animLvl val="lvl"/>
          <dgm:resizeHandles val="exact"/>
        </dgm:presLayoutVars>
      </dgm:prSet>
      <dgm:spPr/>
    </dgm:pt>
    <dgm:pt modelId="{CC6CBD43-4264-EB46-BFFF-77525B0AEEE1}" type="pres">
      <dgm:prSet presAssocID="{F2D9D1F6-F021-4A11-A2ED-B11B39248516}" presName="parentLin" presStyleCnt="0"/>
      <dgm:spPr/>
    </dgm:pt>
    <dgm:pt modelId="{AD25E3AF-A84E-1147-8024-37379F0BA2BC}" type="pres">
      <dgm:prSet presAssocID="{F2D9D1F6-F021-4A11-A2ED-B11B39248516}" presName="parentLeftMargin" presStyleLbl="node1" presStyleIdx="0" presStyleCnt="4"/>
      <dgm:spPr/>
    </dgm:pt>
    <dgm:pt modelId="{FB660735-CC42-6441-9B21-4A61405F9C91}" type="pres">
      <dgm:prSet presAssocID="{F2D9D1F6-F021-4A11-A2ED-B11B392485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460714-5EDB-1E4F-B7F7-CA39F8D058D2}" type="pres">
      <dgm:prSet presAssocID="{F2D9D1F6-F021-4A11-A2ED-B11B39248516}" presName="negativeSpace" presStyleCnt="0"/>
      <dgm:spPr/>
    </dgm:pt>
    <dgm:pt modelId="{5B9A8C46-F1A8-6A48-BB7A-6DDB5E5E7800}" type="pres">
      <dgm:prSet presAssocID="{F2D9D1F6-F021-4A11-A2ED-B11B39248516}" presName="childText" presStyleLbl="conFgAcc1" presStyleIdx="0" presStyleCnt="4">
        <dgm:presLayoutVars>
          <dgm:bulletEnabled val="1"/>
        </dgm:presLayoutVars>
      </dgm:prSet>
      <dgm:spPr/>
    </dgm:pt>
    <dgm:pt modelId="{514BFAAA-6305-784E-81BE-D82FE07BCD2A}" type="pres">
      <dgm:prSet presAssocID="{D57B9588-2687-49AD-A9B7-6A6403450E0D}" presName="spaceBetweenRectangles" presStyleCnt="0"/>
      <dgm:spPr/>
    </dgm:pt>
    <dgm:pt modelId="{B22A95B9-1977-C64E-8C4B-0521C762D03B}" type="pres">
      <dgm:prSet presAssocID="{74DF35E2-1BA0-403F-8B07-642C37D171F4}" presName="parentLin" presStyleCnt="0"/>
      <dgm:spPr/>
    </dgm:pt>
    <dgm:pt modelId="{BD26D2D6-2E0E-2F4B-8EE6-F2E690C28FD6}" type="pres">
      <dgm:prSet presAssocID="{74DF35E2-1BA0-403F-8B07-642C37D171F4}" presName="parentLeftMargin" presStyleLbl="node1" presStyleIdx="0" presStyleCnt="4"/>
      <dgm:spPr/>
    </dgm:pt>
    <dgm:pt modelId="{F3D70CB8-983D-AC4E-BADE-FD8C927D77FA}" type="pres">
      <dgm:prSet presAssocID="{74DF35E2-1BA0-403F-8B07-642C37D171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DF5D46-8CD9-6C49-A429-6340A14EBCB4}" type="pres">
      <dgm:prSet presAssocID="{74DF35E2-1BA0-403F-8B07-642C37D171F4}" presName="negativeSpace" presStyleCnt="0"/>
      <dgm:spPr/>
    </dgm:pt>
    <dgm:pt modelId="{7E452E39-B41A-B84A-BFD5-E642C1A73B5D}" type="pres">
      <dgm:prSet presAssocID="{74DF35E2-1BA0-403F-8B07-642C37D171F4}" presName="childText" presStyleLbl="conFgAcc1" presStyleIdx="1" presStyleCnt="4">
        <dgm:presLayoutVars>
          <dgm:bulletEnabled val="1"/>
        </dgm:presLayoutVars>
      </dgm:prSet>
      <dgm:spPr/>
    </dgm:pt>
    <dgm:pt modelId="{B9BD0D47-7306-1843-9638-61ACD110F761}" type="pres">
      <dgm:prSet presAssocID="{0F723499-93C0-4CAB-9120-B4308E326746}" presName="spaceBetweenRectangles" presStyleCnt="0"/>
      <dgm:spPr/>
    </dgm:pt>
    <dgm:pt modelId="{C30C9C48-32F3-2F48-A997-131055233761}" type="pres">
      <dgm:prSet presAssocID="{C9BA4C7E-1ABF-45DD-8298-902CAC16E30B}" presName="parentLin" presStyleCnt="0"/>
      <dgm:spPr/>
    </dgm:pt>
    <dgm:pt modelId="{019C21FC-E7A3-054D-B488-F1C126ECB116}" type="pres">
      <dgm:prSet presAssocID="{C9BA4C7E-1ABF-45DD-8298-902CAC16E30B}" presName="parentLeftMargin" presStyleLbl="node1" presStyleIdx="1" presStyleCnt="4"/>
      <dgm:spPr/>
    </dgm:pt>
    <dgm:pt modelId="{F4385AAC-EBE0-8A43-8285-E1CD7693EA27}" type="pres">
      <dgm:prSet presAssocID="{C9BA4C7E-1ABF-45DD-8298-902CAC16E3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F51935-0845-7E4E-8476-31388A439143}" type="pres">
      <dgm:prSet presAssocID="{C9BA4C7E-1ABF-45DD-8298-902CAC16E30B}" presName="negativeSpace" presStyleCnt="0"/>
      <dgm:spPr/>
    </dgm:pt>
    <dgm:pt modelId="{F8B6195D-E27E-B743-9237-14442FBB13DE}" type="pres">
      <dgm:prSet presAssocID="{C9BA4C7E-1ABF-45DD-8298-902CAC16E30B}" presName="childText" presStyleLbl="conFgAcc1" presStyleIdx="2" presStyleCnt="4">
        <dgm:presLayoutVars>
          <dgm:bulletEnabled val="1"/>
        </dgm:presLayoutVars>
      </dgm:prSet>
      <dgm:spPr/>
    </dgm:pt>
    <dgm:pt modelId="{DFAC0311-452A-0945-8570-70A42AB7155E}" type="pres">
      <dgm:prSet presAssocID="{07096A4B-B16F-43F2-B201-AD228B36A3F0}" presName="spaceBetweenRectangles" presStyleCnt="0"/>
      <dgm:spPr/>
    </dgm:pt>
    <dgm:pt modelId="{D71ECC8E-2AED-654B-A598-44647EFE6A15}" type="pres">
      <dgm:prSet presAssocID="{DB9D5DC5-A3FB-0D42-B5B6-544C8BD0BF48}" presName="parentLin" presStyleCnt="0"/>
      <dgm:spPr/>
    </dgm:pt>
    <dgm:pt modelId="{BC44C713-3B1D-0245-BA7D-7CD6D9030041}" type="pres">
      <dgm:prSet presAssocID="{DB9D5DC5-A3FB-0D42-B5B6-544C8BD0BF48}" presName="parentLeftMargin" presStyleLbl="node1" presStyleIdx="2" presStyleCnt="4"/>
      <dgm:spPr/>
    </dgm:pt>
    <dgm:pt modelId="{4DA5C733-CF84-5A47-8905-DD11EE3E115F}" type="pres">
      <dgm:prSet presAssocID="{DB9D5DC5-A3FB-0D42-B5B6-544C8BD0BF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85A8C3-D56B-D84A-BC41-8AB10B86257F}" type="pres">
      <dgm:prSet presAssocID="{DB9D5DC5-A3FB-0D42-B5B6-544C8BD0BF48}" presName="negativeSpace" presStyleCnt="0"/>
      <dgm:spPr/>
    </dgm:pt>
    <dgm:pt modelId="{507F6903-6DEB-D444-B6CD-6B42020C44C9}" type="pres">
      <dgm:prSet presAssocID="{DB9D5DC5-A3FB-0D42-B5B6-544C8BD0BF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8EE8E05-7553-CF4B-A5AF-0BBE9D8E5C3B}" type="presOf" srcId="{DB9D5DC5-A3FB-0D42-B5B6-544C8BD0BF48}" destId="{4DA5C733-CF84-5A47-8905-DD11EE3E115F}" srcOrd="1" destOrd="0" presId="urn:microsoft.com/office/officeart/2005/8/layout/list1"/>
    <dgm:cxn modelId="{7AE04506-C161-4B4D-9297-45D4E43A9E1B}" type="presOf" srcId="{F2D9D1F6-F021-4A11-A2ED-B11B39248516}" destId="{FB660735-CC42-6441-9B21-4A61405F9C91}" srcOrd="1" destOrd="0" presId="urn:microsoft.com/office/officeart/2005/8/layout/list1"/>
    <dgm:cxn modelId="{40562309-5531-2B4A-95A9-C932991D9087}" type="presOf" srcId="{C9BA4C7E-1ABF-45DD-8298-902CAC16E30B}" destId="{F4385AAC-EBE0-8A43-8285-E1CD7693EA27}" srcOrd="1" destOrd="0" presId="urn:microsoft.com/office/officeart/2005/8/layout/list1"/>
    <dgm:cxn modelId="{9BB20910-4906-4086-AA89-A7BE70A6C480}" srcId="{C9BA4C7E-1ABF-45DD-8298-902CAC16E30B}" destId="{7C983234-A605-47AF-ADAB-E677DD9CA711}" srcOrd="0" destOrd="0" parTransId="{6536ED50-EAB0-4CCE-AA4D-5B7F3DB34838}" sibTransId="{71B682B5-2FE5-4BD2-B67F-39E2385FB9E3}"/>
    <dgm:cxn modelId="{76788F15-840B-334E-8E3D-3F69D79485EB}" type="presOf" srcId="{2A1DA095-1806-477C-9C8A-55CC8722FDE3}" destId="{0656493B-1BF1-9947-87E7-F80B17CC28A8}" srcOrd="0" destOrd="0" presId="urn:microsoft.com/office/officeart/2005/8/layout/list1"/>
    <dgm:cxn modelId="{323C6740-6B0B-C14E-A06C-2B9D0F848DDA}" type="presOf" srcId="{E254F176-E7DA-4CC5-B0F0-1F948510E711}" destId="{F8B6195D-E27E-B743-9237-14442FBB13DE}" srcOrd="0" destOrd="1" presId="urn:microsoft.com/office/officeart/2005/8/layout/list1"/>
    <dgm:cxn modelId="{26F87A40-12FF-D143-BE47-28EC27C7EFA8}" type="presOf" srcId="{7C983234-A605-47AF-ADAB-E677DD9CA711}" destId="{F8B6195D-E27E-B743-9237-14442FBB13DE}" srcOrd="0" destOrd="0" presId="urn:microsoft.com/office/officeart/2005/8/layout/list1"/>
    <dgm:cxn modelId="{EE6DCB42-72E6-DF4E-8553-3E7E26B8112E}" type="presOf" srcId="{375124D6-E9F9-4C86-BA1B-BE0D7BE00993}" destId="{F8B6195D-E27E-B743-9237-14442FBB13DE}" srcOrd="0" destOrd="3" presId="urn:microsoft.com/office/officeart/2005/8/layout/list1"/>
    <dgm:cxn modelId="{C4469647-5726-E742-A575-0317143900AE}" type="presOf" srcId="{346ADFBE-A81B-4567-A100-64FAFB4CFF0B}" destId="{F8B6195D-E27E-B743-9237-14442FBB13DE}" srcOrd="0" destOrd="2" presId="urn:microsoft.com/office/officeart/2005/8/layout/list1"/>
    <dgm:cxn modelId="{B736FA4B-2A9A-4643-89BA-A2A903EAA8EA}" srcId="{C9BA4C7E-1ABF-45DD-8298-902CAC16E30B}" destId="{E254F176-E7DA-4CC5-B0F0-1F948510E711}" srcOrd="1" destOrd="0" parTransId="{AA204A3E-5742-44B6-924D-C5E772B388C1}" sibTransId="{F64EC454-8849-4AFF-A531-CF689C99D028}"/>
    <dgm:cxn modelId="{C038315B-78FA-45D8-B6C2-0D0C25FBA32B}" srcId="{74DF35E2-1BA0-403F-8B07-642C37D171F4}" destId="{4FC1AC37-6BA2-47BA-838C-C29D616BF777}" srcOrd="0" destOrd="0" parTransId="{FF5DF9DC-AA0A-40EE-A61C-6124CCE1F7BF}" sibTransId="{40132B87-E5F8-4DCF-9658-01C39A686C62}"/>
    <dgm:cxn modelId="{E73E8C67-CE07-9A49-91FE-1A449388A879}" srcId="{2A1DA095-1806-477C-9C8A-55CC8722FDE3}" destId="{DB9D5DC5-A3FB-0D42-B5B6-544C8BD0BF48}" srcOrd="3" destOrd="0" parTransId="{ABDA89EE-BEAB-D14F-8FB4-18A6F4FE6ADB}" sibTransId="{8F59B83A-8526-B646-8D26-2D5AE01AFB5B}"/>
    <dgm:cxn modelId="{04B3E06F-1EA2-FC42-AA0D-6CABA8800443}" srcId="{DB9D5DC5-A3FB-0D42-B5B6-544C8BD0BF48}" destId="{3BFD8DCE-A511-8941-A875-72629534853A}" srcOrd="1" destOrd="0" parTransId="{9878108E-D198-DD42-BDA5-DE52D2948402}" sibTransId="{FAB5AF8D-C404-4843-8A43-4AE3912F14BB}"/>
    <dgm:cxn modelId="{62EF2870-0AD2-4D8A-B9CA-7887F4F9D438}" srcId="{2A1DA095-1806-477C-9C8A-55CC8722FDE3}" destId="{F2D9D1F6-F021-4A11-A2ED-B11B39248516}" srcOrd="0" destOrd="0" parTransId="{FDDD3E03-2CE1-4D6A-A791-FA6D6208DE34}" sibTransId="{D57B9588-2687-49AD-A9B7-6A6403450E0D}"/>
    <dgm:cxn modelId="{363A047D-FC2F-4A06-AF1A-3D947C6E3179}" srcId="{C9BA4C7E-1ABF-45DD-8298-902CAC16E30B}" destId="{375124D6-E9F9-4C86-BA1B-BE0D7BE00993}" srcOrd="3" destOrd="0" parTransId="{B13A65AD-0DDE-41B7-A2B5-69A9774A1821}" sibTransId="{01B1BA8D-0C0F-4DE7-9D7B-92AF98CB6DD4}"/>
    <dgm:cxn modelId="{D7C1B089-37A5-4D71-A512-8D437EEF8E49}" srcId="{C9BA4C7E-1ABF-45DD-8298-902CAC16E30B}" destId="{346ADFBE-A81B-4567-A100-64FAFB4CFF0B}" srcOrd="2" destOrd="0" parTransId="{D9D4965D-832C-4C5E-BB6F-807D22B06E92}" sibTransId="{129E207A-C3B2-401F-887C-3CABE0B9760A}"/>
    <dgm:cxn modelId="{979EBF8A-8231-F847-BA69-21F08146D134}" type="presOf" srcId="{C9BA4C7E-1ABF-45DD-8298-902CAC16E30B}" destId="{019C21FC-E7A3-054D-B488-F1C126ECB116}" srcOrd="0" destOrd="0" presId="urn:microsoft.com/office/officeart/2005/8/layout/list1"/>
    <dgm:cxn modelId="{6AF9BA8C-2DD0-44B0-9E39-AA1C7566E4D8}" srcId="{2A1DA095-1806-477C-9C8A-55CC8722FDE3}" destId="{C9BA4C7E-1ABF-45DD-8298-902CAC16E30B}" srcOrd="2" destOrd="0" parTransId="{280B1E65-FA90-4F34-90E5-558BD95265FA}" sibTransId="{07096A4B-B16F-43F2-B201-AD228B36A3F0}"/>
    <dgm:cxn modelId="{99C9FA9E-C4F3-2145-8886-0DFB6DA38170}" srcId="{DB9D5DC5-A3FB-0D42-B5B6-544C8BD0BF48}" destId="{3EAFED54-1FBB-AA44-9E5D-FA70617166B4}" srcOrd="0" destOrd="0" parTransId="{4D8AEDE9-48CA-A747-B517-897F6E8E1C1D}" sibTransId="{16E24899-0617-104D-A2D1-BE2007F4F1AC}"/>
    <dgm:cxn modelId="{EEF73BA9-0836-0940-B0F6-20EB852C811E}" type="presOf" srcId="{3BFD8DCE-A511-8941-A875-72629534853A}" destId="{507F6903-6DEB-D444-B6CD-6B42020C44C9}" srcOrd="0" destOrd="1" presId="urn:microsoft.com/office/officeart/2005/8/layout/list1"/>
    <dgm:cxn modelId="{3B23DBA9-F808-4C52-BD7B-6844E485C454}" srcId="{2A1DA095-1806-477C-9C8A-55CC8722FDE3}" destId="{74DF35E2-1BA0-403F-8B07-642C37D171F4}" srcOrd="1" destOrd="0" parTransId="{FD892CAE-FCC0-464E-8882-3E51D68AC7C9}" sibTransId="{0F723499-93C0-4CAB-9120-B4308E326746}"/>
    <dgm:cxn modelId="{8B1907AA-E22D-D249-A1F1-9613E8965487}" type="presOf" srcId="{DB9D5DC5-A3FB-0D42-B5B6-544C8BD0BF48}" destId="{BC44C713-3B1D-0245-BA7D-7CD6D9030041}" srcOrd="0" destOrd="0" presId="urn:microsoft.com/office/officeart/2005/8/layout/list1"/>
    <dgm:cxn modelId="{8F9708AE-566F-D34A-9743-6DF45C648804}" type="presOf" srcId="{74DF35E2-1BA0-403F-8B07-642C37D171F4}" destId="{F3D70CB8-983D-AC4E-BADE-FD8C927D77FA}" srcOrd="1" destOrd="0" presId="urn:microsoft.com/office/officeart/2005/8/layout/list1"/>
    <dgm:cxn modelId="{C20203BB-4C2F-8F48-9DCE-0A208A4E95C1}" type="presOf" srcId="{4FC1AC37-6BA2-47BA-838C-C29D616BF777}" destId="{7E452E39-B41A-B84A-BFD5-E642C1A73B5D}" srcOrd="0" destOrd="0" presId="urn:microsoft.com/office/officeart/2005/8/layout/list1"/>
    <dgm:cxn modelId="{D11626BF-067D-4546-A15E-24306A03A6AA}" type="presOf" srcId="{74DF35E2-1BA0-403F-8B07-642C37D171F4}" destId="{BD26D2D6-2E0E-2F4B-8EE6-F2E690C28FD6}" srcOrd="0" destOrd="0" presId="urn:microsoft.com/office/officeart/2005/8/layout/list1"/>
    <dgm:cxn modelId="{53611FD4-AEF0-0F4C-9E51-4CAF4319BB7D}" type="presOf" srcId="{F2D9D1F6-F021-4A11-A2ED-B11B39248516}" destId="{AD25E3AF-A84E-1147-8024-37379F0BA2BC}" srcOrd="0" destOrd="0" presId="urn:microsoft.com/office/officeart/2005/8/layout/list1"/>
    <dgm:cxn modelId="{BE8307EE-AAF8-344B-8B18-1D4B77B4D9D4}" type="presOf" srcId="{3EAFED54-1FBB-AA44-9E5D-FA70617166B4}" destId="{507F6903-6DEB-D444-B6CD-6B42020C44C9}" srcOrd="0" destOrd="0" presId="urn:microsoft.com/office/officeart/2005/8/layout/list1"/>
    <dgm:cxn modelId="{B0F6E3B3-A2F2-4C4A-A939-045C6E5A1988}" type="presParOf" srcId="{0656493B-1BF1-9947-87E7-F80B17CC28A8}" destId="{CC6CBD43-4264-EB46-BFFF-77525B0AEEE1}" srcOrd="0" destOrd="0" presId="urn:microsoft.com/office/officeart/2005/8/layout/list1"/>
    <dgm:cxn modelId="{27B7FCC9-8724-1143-B4E8-6D72705DB9E9}" type="presParOf" srcId="{CC6CBD43-4264-EB46-BFFF-77525B0AEEE1}" destId="{AD25E3AF-A84E-1147-8024-37379F0BA2BC}" srcOrd="0" destOrd="0" presId="urn:microsoft.com/office/officeart/2005/8/layout/list1"/>
    <dgm:cxn modelId="{CC2FF034-1C55-9E42-A9F3-DDCCEF554509}" type="presParOf" srcId="{CC6CBD43-4264-EB46-BFFF-77525B0AEEE1}" destId="{FB660735-CC42-6441-9B21-4A61405F9C91}" srcOrd="1" destOrd="0" presId="urn:microsoft.com/office/officeart/2005/8/layout/list1"/>
    <dgm:cxn modelId="{56375AC2-EBC6-234C-95C1-DAF39125079B}" type="presParOf" srcId="{0656493B-1BF1-9947-87E7-F80B17CC28A8}" destId="{68460714-5EDB-1E4F-B7F7-CA39F8D058D2}" srcOrd="1" destOrd="0" presId="urn:microsoft.com/office/officeart/2005/8/layout/list1"/>
    <dgm:cxn modelId="{D779E15D-53AA-6F40-B741-2961256770EF}" type="presParOf" srcId="{0656493B-1BF1-9947-87E7-F80B17CC28A8}" destId="{5B9A8C46-F1A8-6A48-BB7A-6DDB5E5E7800}" srcOrd="2" destOrd="0" presId="urn:microsoft.com/office/officeart/2005/8/layout/list1"/>
    <dgm:cxn modelId="{272149B5-A7D0-C04B-948F-225C6744E364}" type="presParOf" srcId="{0656493B-1BF1-9947-87E7-F80B17CC28A8}" destId="{514BFAAA-6305-784E-81BE-D82FE07BCD2A}" srcOrd="3" destOrd="0" presId="urn:microsoft.com/office/officeart/2005/8/layout/list1"/>
    <dgm:cxn modelId="{D535DB26-4374-BE40-9642-AE9984A8CBB9}" type="presParOf" srcId="{0656493B-1BF1-9947-87E7-F80B17CC28A8}" destId="{B22A95B9-1977-C64E-8C4B-0521C762D03B}" srcOrd="4" destOrd="0" presId="urn:microsoft.com/office/officeart/2005/8/layout/list1"/>
    <dgm:cxn modelId="{AD6CD07F-B27E-C543-837C-96CD20D00590}" type="presParOf" srcId="{B22A95B9-1977-C64E-8C4B-0521C762D03B}" destId="{BD26D2D6-2E0E-2F4B-8EE6-F2E690C28FD6}" srcOrd="0" destOrd="0" presId="urn:microsoft.com/office/officeart/2005/8/layout/list1"/>
    <dgm:cxn modelId="{57BDF961-B64B-F84A-AF53-B9F7D8E0120A}" type="presParOf" srcId="{B22A95B9-1977-C64E-8C4B-0521C762D03B}" destId="{F3D70CB8-983D-AC4E-BADE-FD8C927D77FA}" srcOrd="1" destOrd="0" presId="urn:microsoft.com/office/officeart/2005/8/layout/list1"/>
    <dgm:cxn modelId="{6657F329-95D2-6145-9A74-FCEE5E2A7273}" type="presParOf" srcId="{0656493B-1BF1-9947-87E7-F80B17CC28A8}" destId="{1FDF5D46-8CD9-6C49-A429-6340A14EBCB4}" srcOrd="5" destOrd="0" presId="urn:microsoft.com/office/officeart/2005/8/layout/list1"/>
    <dgm:cxn modelId="{8AAD7310-FE02-EA46-BCA4-D2955A9197D4}" type="presParOf" srcId="{0656493B-1BF1-9947-87E7-F80B17CC28A8}" destId="{7E452E39-B41A-B84A-BFD5-E642C1A73B5D}" srcOrd="6" destOrd="0" presId="urn:microsoft.com/office/officeart/2005/8/layout/list1"/>
    <dgm:cxn modelId="{528C1B56-6C73-FD41-BE1B-22C39E1AE88C}" type="presParOf" srcId="{0656493B-1BF1-9947-87E7-F80B17CC28A8}" destId="{B9BD0D47-7306-1843-9638-61ACD110F761}" srcOrd="7" destOrd="0" presId="urn:microsoft.com/office/officeart/2005/8/layout/list1"/>
    <dgm:cxn modelId="{FB8C0B1A-9D93-1D44-8395-C2882EC7FA4A}" type="presParOf" srcId="{0656493B-1BF1-9947-87E7-F80B17CC28A8}" destId="{C30C9C48-32F3-2F48-A997-131055233761}" srcOrd="8" destOrd="0" presId="urn:microsoft.com/office/officeart/2005/8/layout/list1"/>
    <dgm:cxn modelId="{90F4B3F7-8963-6740-8379-D66587B648B0}" type="presParOf" srcId="{C30C9C48-32F3-2F48-A997-131055233761}" destId="{019C21FC-E7A3-054D-B488-F1C126ECB116}" srcOrd="0" destOrd="0" presId="urn:microsoft.com/office/officeart/2005/8/layout/list1"/>
    <dgm:cxn modelId="{77DE0C69-B83B-0142-A39C-C80588295BBA}" type="presParOf" srcId="{C30C9C48-32F3-2F48-A997-131055233761}" destId="{F4385AAC-EBE0-8A43-8285-E1CD7693EA27}" srcOrd="1" destOrd="0" presId="urn:microsoft.com/office/officeart/2005/8/layout/list1"/>
    <dgm:cxn modelId="{24A3C854-AEC1-884A-A441-F45F8EE024FF}" type="presParOf" srcId="{0656493B-1BF1-9947-87E7-F80B17CC28A8}" destId="{9BF51935-0845-7E4E-8476-31388A439143}" srcOrd="9" destOrd="0" presId="urn:microsoft.com/office/officeart/2005/8/layout/list1"/>
    <dgm:cxn modelId="{D9CB21A1-AA4A-FB4F-BEBD-D759375698C6}" type="presParOf" srcId="{0656493B-1BF1-9947-87E7-F80B17CC28A8}" destId="{F8B6195D-E27E-B743-9237-14442FBB13DE}" srcOrd="10" destOrd="0" presId="urn:microsoft.com/office/officeart/2005/8/layout/list1"/>
    <dgm:cxn modelId="{42647E93-AA3B-814C-85FB-F3386F5063F9}" type="presParOf" srcId="{0656493B-1BF1-9947-87E7-F80B17CC28A8}" destId="{DFAC0311-452A-0945-8570-70A42AB7155E}" srcOrd="11" destOrd="0" presId="urn:microsoft.com/office/officeart/2005/8/layout/list1"/>
    <dgm:cxn modelId="{2867DBB3-D621-A144-BA89-8E866CFAE93F}" type="presParOf" srcId="{0656493B-1BF1-9947-87E7-F80B17CC28A8}" destId="{D71ECC8E-2AED-654B-A598-44647EFE6A15}" srcOrd="12" destOrd="0" presId="urn:microsoft.com/office/officeart/2005/8/layout/list1"/>
    <dgm:cxn modelId="{7B8EBEAE-0047-1641-845E-F95777DC9354}" type="presParOf" srcId="{D71ECC8E-2AED-654B-A598-44647EFE6A15}" destId="{BC44C713-3B1D-0245-BA7D-7CD6D9030041}" srcOrd="0" destOrd="0" presId="urn:microsoft.com/office/officeart/2005/8/layout/list1"/>
    <dgm:cxn modelId="{BBEC7585-AD76-BF40-B1E6-70F9C5729386}" type="presParOf" srcId="{D71ECC8E-2AED-654B-A598-44647EFE6A15}" destId="{4DA5C733-CF84-5A47-8905-DD11EE3E115F}" srcOrd="1" destOrd="0" presId="urn:microsoft.com/office/officeart/2005/8/layout/list1"/>
    <dgm:cxn modelId="{CFCC0A2A-6A46-4145-85AE-A1EEC2719F17}" type="presParOf" srcId="{0656493B-1BF1-9947-87E7-F80B17CC28A8}" destId="{9385A8C3-D56B-D84A-BC41-8AB10B86257F}" srcOrd="13" destOrd="0" presId="urn:microsoft.com/office/officeart/2005/8/layout/list1"/>
    <dgm:cxn modelId="{A8B84A99-A2E9-7147-809C-6FD9FBC7783C}" type="presParOf" srcId="{0656493B-1BF1-9947-87E7-F80B17CC28A8}" destId="{507F6903-6DEB-D444-B6CD-6B42020C44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A1DA095-1806-477C-9C8A-55CC8722FDE3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2D9D1F6-F021-4A11-A2ED-B11B39248516}">
      <dgm:prSet/>
      <dgm:spPr/>
      <dgm:t>
        <a:bodyPr/>
        <a:lstStyle/>
        <a:p>
          <a:r>
            <a:rPr lang="en-US"/>
            <a:t>leaks/exercise2 </a:t>
          </a:r>
        </a:p>
      </dgm:t>
    </dgm:pt>
    <dgm:pt modelId="{FDDD3E03-2CE1-4D6A-A791-FA6D6208DE34}" type="parTrans" cxnId="{62EF2870-0AD2-4D8A-B9CA-7887F4F9D438}">
      <dgm:prSet/>
      <dgm:spPr/>
      <dgm:t>
        <a:bodyPr/>
        <a:lstStyle/>
        <a:p>
          <a:endParaRPr lang="en-US"/>
        </a:p>
      </dgm:t>
    </dgm:pt>
    <dgm:pt modelId="{D57B9588-2687-49AD-A9B7-6A6403450E0D}" type="sibTrans" cxnId="{62EF2870-0AD2-4D8A-B9CA-7887F4F9D438}">
      <dgm:prSet/>
      <dgm:spPr/>
      <dgm:t>
        <a:bodyPr/>
        <a:lstStyle/>
        <a:p>
          <a:endParaRPr lang="en-US"/>
        </a:p>
      </dgm:t>
    </dgm:pt>
    <dgm:pt modelId="{74DF35E2-1BA0-403F-8B07-642C37D171F4}">
      <dgm:prSet/>
      <dgm:spPr/>
      <dgm:t>
        <a:bodyPr/>
        <a:lstStyle/>
        <a:p>
          <a:r>
            <a:rPr lang="en-US" dirty="0"/>
            <a:t>Goal</a:t>
          </a:r>
        </a:p>
      </dgm:t>
    </dgm:pt>
    <dgm:pt modelId="{FD892CAE-FCC0-464E-8882-3E51D68AC7C9}" type="parTrans" cxnId="{3B23DBA9-F808-4C52-BD7B-6844E485C454}">
      <dgm:prSet/>
      <dgm:spPr/>
      <dgm:t>
        <a:bodyPr/>
        <a:lstStyle/>
        <a:p>
          <a:endParaRPr lang="en-US"/>
        </a:p>
      </dgm:t>
    </dgm:pt>
    <dgm:pt modelId="{0F723499-93C0-4CAB-9120-B4308E326746}" type="sibTrans" cxnId="{3B23DBA9-F808-4C52-BD7B-6844E485C454}">
      <dgm:prSet/>
      <dgm:spPr/>
      <dgm:t>
        <a:bodyPr/>
        <a:lstStyle/>
        <a:p>
          <a:endParaRPr lang="en-US"/>
        </a:p>
      </dgm:t>
    </dgm:pt>
    <dgm:pt modelId="{4FC1AC37-6BA2-47BA-838C-C29D616BF777}">
      <dgm:prSet/>
      <dgm:spPr/>
      <dgm:t>
        <a:bodyPr/>
        <a:lstStyle/>
        <a:p>
          <a:r>
            <a:rPr lang="en-US"/>
            <a:t>Get LibC base address</a:t>
          </a:r>
        </a:p>
      </dgm:t>
    </dgm:pt>
    <dgm:pt modelId="{FF5DF9DC-AA0A-40EE-A61C-6124CCE1F7BF}" type="parTrans" cxnId="{C038315B-78FA-45D8-B6C2-0D0C25FBA32B}">
      <dgm:prSet/>
      <dgm:spPr/>
      <dgm:t>
        <a:bodyPr/>
        <a:lstStyle/>
        <a:p>
          <a:endParaRPr lang="en-US"/>
        </a:p>
      </dgm:t>
    </dgm:pt>
    <dgm:pt modelId="{40132B87-E5F8-4DCF-9658-01C39A686C62}" type="sibTrans" cxnId="{C038315B-78FA-45D8-B6C2-0D0C25FBA32B}">
      <dgm:prSet/>
      <dgm:spPr/>
      <dgm:t>
        <a:bodyPr/>
        <a:lstStyle/>
        <a:p>
          <a:endParaRPr lang="en-US"/>
        </a:p>
      </dgm:t>
    </dgm:pt>
    <dgm:pt modelId="{C9BA4C7E-1ABF-45DD-8298-902CAC16E30B}">
      <dgm:prSet/>
      <dgm:spPr/>
      <dgm:t>
        <a:bodyPr/>
        <a:lstStyle/>
        <a:p>
          <a:r>
            <a:rPr lang="en-US" dirty="0"/>
            <a:t>Steps </a:t>
          </a:r>
        </a:p>
      </dgm:t>
    </dgm:pt>
    <dgm:pt modelId="{280B1E65-FA90-4F34-90E5-558BD95265FA}" type="parTrans" cxnId="{6AF9BA8C-2DD0-44B0-9E39-AA1C7566E4D8}">
      <dgm:prSet/>
      <dgm:spPr/>
      <dgm:t>
        <a:bodyPr/>
        <a:lstStyle/>
        <a:p>
          <a:endParaRPr lang="en-US"/>
        </a:p>
      </dgm:t>
    </dgm:pt>
    <dgm:pt modelId="{07096A4B-B16F-43F2-B201-AD228B36A3F0}" type="sibTrans" cxnId="{6AF9BA8C-2DD0-44B0-9E39-AA1C7566E4D8}">
      <dgm:prSet/>
      <dgm:spPr/>
      <dgm:t>
        <a:bodyPr/>
        <a:lstStyle/>
        <a:p>
          <a:endParaRPr lang="en-US"/>
        </a:p>
      </dgm:t>
    </dgm:pt>
    <dgm:pt modelId="{7C983234-A605-47AF-ADAB-E677DD9CA711}">
      <dgm:prSet/>
      <dgm:spPr/>
      <dgm:t>
        <a:bodyPr/>
        <a:lstStyle/>
        <a:p>
          <a:r>
            <a:rPr lang="en-US"/>
            <a:t>Find use after free vulnerability</a:t>
          </a:r>
        </a:p>
      </dgm:t>
    </dgm:pt>
    <dgm:pt modelId="{6536ED50-EAB0-4CCE-AA4D-5B7F3DB34838}" type="parTrans" cxnId="{9BB20910-4906-4086-AA89-A7BE70A6C480}">
      <dgm:prSet/>
      <dgm:spPr/>
      <dgm:t>
        <a:bodyPr/>
        <a:lstStyle/>
        <a:p>
          <a:endParaRPr lang="en-US"/>
        </a:p>
      </dgm:t>
    </dgm:pt>
    <dgm:pt modelId="{71B682B5-2FE5-4BD2-B67F-39E2385FB9E3}" type="sibTrans" cxnId="{9BB20910-4906-4086-AA89-A7BE70A6C480}">
      <dgm:prSet/>
      <dgm:spPr/>
      <dgm:t>
        <a:bodyPr/>
        <a:lstStyle/>
        <a:p>
          <a:endParaRPr lang="en-US"/>
        </a:p>
      </dgm:t>
    </dgm:pt>
    <dgm:pt modelId="{E254F176-E7DA-4CC5-B0F0-1F948510E711}">
      <dgm:prSet/>
      <dgm:spPr/>
      <dgm:t>
        <a:bodyPr/>
        <a:lstStyle/>
        <a:p>
          <a:r>
            <a:rPr lang="en-US" dirty="0"/>
            <a:t>Heap feng shui/know your data structures </a:t>
          </a:r>
        </a:p>
      </dgm:t>
    </dgm:pt>
    <dgm:pt modelId="{AA204A3E-5742-44B6-924D-C5E772B388C1}" type="parTrans" cxnId="{B736FA4B-2A9A-4643-89BA-A2A903EAA8EA}">
      <dgm:prSet/>
      <dgm:spPr/>
      <dgm:t>
        <a:bodyPr/>
        <a:lstStyle/>
        <a:p>
          <a:endParaRPr lang="en-US"/>
        </a:p>
      </dgm:t>
    </dgm:pt>
    <dgm:pt modelId="{F64EC454-8849-4AFF-A531-CF689C99D028}" type="sibTrans" cxnId="{B736FA4B-2A9A-4643-89BA-A2A903EAA8EA}">
      <dgm:prSet/>
      <dgm:spPr/>
      <dgm:t>
        <a:bodyPr/>
        <a:lstStyle/>
        <a:p>
          <a:endParaRPr lang="en-US"/>
        </a:p>
      </dgm:t>
    </dgm:pt>
    <dgm:pt modelId="{346ADFBE-A81B-4567-A100-64FAFB4CFF0B}">
      <dgm:prSet/>
      <dgm:spPr/>
      <dgm:t>
        <a:bodyPr/>
        <a:lstStyle/>
        <a:p>
          <a:r>
            <a:rPr lang="en-US" dirty="0"/>
            <a:t>Read </a:t>
          </a:r>
          <a:r>
            <a:rPr lang="en-US" dirty="0" err="1"/>
            <a:t>LibC</a:t>
          </a:r>
          <a:r>
            <a:rPr lang="en-US" dirty="0"/>
            <a:t> address</a:t>
          </a:r>
        </a:p>
      </dgm:t>
    </dgm:pt>
    <dgm:pt modelId="{D9D4965D-832C-4C5E-BB6F-807D22B06E92}" type="parTrans" cxnId="{D7C1B089-37A5-4D71-A512-8D437EEF8E49}">
      <dgm:prSet/>
      <dgm:spPr/>
      <dgm:t>
        <a:bodyPr/>
        <a:lstStyle/>
        <a:p>
          <a:endParaRPr lang="en-US"/>
        </a:p>
      </dgm:t>
    </dgm:pt>
    <dgm:pt modelId="{129E207A-C3B2-401F-887C-3CABE0B9760A}" type="sibTrans" cxnId="{D7C1B089-37A5-4D71-A512-8D437EEF8E49}">
      <dgm:prSet/>
      <dgm:spPr/>
      <dgm:t>
        <a:bodyPr/>
        <a:lstStyle/>
        <a:p>
          <a:endParaRPr lang="en-US"/>
        </a:p>
      </dgm:t>
    </dgm:pt>
    <dgm:pt modelId="{375124D6-E9F9-4C86-BA1B-BE0D7BE00993}">
      <dgm:prSet/>
      <dgm:spPr/>
      <dgm:t>
        <a:bodyPr/>
        <a:lstStyle/>
        <a:p>
          <a:r>
            <a:rPr lang="en-US" dirty="0"/>
            <a:t>Convert from leak to base by subtracting offset</a:t>
          </a:r>
        </a:p>
      </dgm:t>
    </dgm:pt>
    <dgm:pt modelId="{B13A65AD-0DDE-41B7-A2B5-69A9774A1821}" type="parTrans" cxnId="{363A047D-FC2F-4A06-AF1A-3D947C6E3179}">
      <dgm:prSet/>
      <dgm:spPr/>
      <dgm:t>
        <a:bodyPr/>
        <a:lstStyle/>
        <a:p>
          <a:endParaRPr lang="en-US"/>
        </a:p>
      </dgm:t>
    </dgm:pt>
    <dgm:pt modelId="{01B1BA8D-0C0F-4DE7-9D7B-92AF98CB6DD4}" type="sibTrans" cxnId="{363A047D-FC2F-4A06-AF1A-3D947C6E3179}">
      <dgm:prSet/>
      <dgm:spPr/>
      <dgm:t>
        <a:bodyPr/>
        <a:lstStyle/>
        <a:p>
          <a:endParaRPr lang="en-US"/>
        </a:p>
      </dgm:t>
    </dgm:pt>
    <dgm:pt modelId="{DB9D5DC5-A3FB-0D42-B5B6-544C8BD0BF48}">
      <dgm:prSet/>
      <dgm:spPr/>
      <dgm:t>
        <a:bodyPr/>
        <a:lstStyle/>
        <a:p>
          <a:r>
            <a:rPr lang="en-US" dirty="0"/>
            <a:t>Hints</a:t>
          </a:r>
        </a:p>
      </dgm:t>
    </dgm:pt>
    <dgm:pt modelId="{ABDA89EE-BEAB-D14F-8FB4-18A6F4FE6ADB}" type="parTrans" cxnId="{E73E8C67-CE07-9A49-91FE-1A449388A879}">
      <dgm:prSet/>
      <dgm:spPr/>
      <dgm:t>
        <a:bodyPr/>
        <a:lstStyle/>
        <a:p>
          <a:endParaRPr lang="en-US"/>
        </a:p>
      </dgm:t>
    </dgm:pt>
    <dgm:pt modelId="{8F59B83A-8526-B646-8D26-2D5AE01AFB5B}" type="sibTrans" cxnId="{E73E8C67-CE07-9A49-91FE-1A449388A879}">
      <dgm:prSet/>
      <dgm:spPr/>
      <dgm:t>
        <a:bodyPr/>
        <a:lstStyle/>
        <a:p>
          <a:endParaRPr lang="en-US"/>
        </a:p>
      </dgm:t>
    </dgm:pt>
    <dgm:pt modelId="{3EAFED54-1FBB-AA44-9E5D-FA70617166B4}">
      <dgm:prSet/>
      <dgm:spPr/>
      <dgm:t>
        <a:bodyPr/>
        <a:lstStyle/>
        <a:p>
          <a:r>
            <a:rPr lang="en-US" dirty="0"/>
            <a:t>u64 - Unpack string into integer representation</a:t>
          </a:r>
        </a:p>
      </dgm:t>
    </dgm:pt>
    <dgm:pt modelId="{4D8AEDE9-48CA-A747-B517-897F6E8E1C1D}" type="parTrans" cxnId="{99C9FA9E-C4F3-2145-8886-0DFB6DA38170}">
      <dgm:prSet/>
      <dgm:spPr/>
      <dgm:t>
        <a:bodyPr/>
        <a:lstStyle/>
        <a:p>
          <a:endParaRPr lang="en-US"/>
        </a:p>
      </dgm:t>
    </dgm:pt>
    <dgm:pt modelId="{16E24899-0617-104D-A2D1-BE2007F4F1AC}" type="sibTrans" cxnId="{99C9FA9E-C4F3-2145-8886-0DFB6DA38170}">
      <dgm:prSet/>
      <dgm:spPr/>
      <dgm:t>
        <a:bodyPr/>
        <a:lstStyle/>
        <a:p>
          <a:endParaRPr lang="en-US"/>
        </a:p>
      </dgm:t>
    </dgm:pt>
    <dgm:pt modelId="{5D73DAAF-354C-3746-B30A-D06814EF86F5}">
      <dgm:prSet/>
      <dgm:spPr/>
      <dgm:t>
        <a:bodyPr/>
        <a:lstStyle/>
        <a:p>
          <a:r>
            <a:rPr lang="en-US" dirty="0"/>
            <a:t>Unsorted bin chunks will consolidate with the top chunk</a:t>
          </a:r>
        </a:p>
      </dgm:t>
    </dgm:pt>
    <dgm:pt modelId="{FF8B00A9-00FD-B140-89AC-448B92BAA1E2}" type="parTrans" cxnId="{4BBF6170-DB78-D546-8755-388C8326BC6E}">
      <dgm:prSet/>
      <dgm:spPr/>
    </dgm:pt>
    <dgm:pt modelId="{ABB54FAF-6A43-5B48-8CE4-BCC3A42B596F}" type="sibTrans" cxnId="{4BBF6170-DB78-D546-8755-388C8326BC6E}">
      <dgm:prSet/>
      <dgm:spPr/>
    </dgm:pt>
    <dgm:pt modelId="{0656493B-1BF1-9947-87E7-F80B17CC28A8}" type="pres">
      <dgm:prSet presAssocID="{2A1DA095-1806-477C-9C8A-55CC8722FDE3}" presName="linear" presStyleCnt="0">
        <dgm:presLayoutVars>
          <dgm:dir/>
          <dgm:animLvl val="lvl"/>
          <dgm:resizeHandles val="exact"/>
        </dgm:presLayoutVars>
      </dgm:prSet>
      <dgm:spPr/>
    </dgm:pt>
    <dgm:pt modelId="{CC6CBD43-4264-EB46-BFFF-77525B0AEEE1}" type="pres">
      <dgm:prSet presAssocID="{F2D9D1F6-F021-4A11-A2ED-B11B39248516}" presName="parentLin" presStyleCnt="0"/>
      <dgm:spPr/>
    </dgm:pt>
    <dgm:pt modelId="{AD25E3AF-A84E-1147-8024-37379F0BA2BC}" type="pres">
      <dgm:prSet presAssocID="{F2D9D1F6-F021-4A11-A2ED-B11B39248516}" presName="parentLeftMargin" presStyleLbl="node1" presStyleIdx="0" presStyleCnt="4"/>
      <dgm:spPr/>
    </dgm:pt>
    <dgm:pt modelId="{FB660735-CC42-6441-9B21-4A61405F9C91}" type="pres">
      <dgm:prSet presAssocID="{F2D9D1F6-F021-4A11-A2ED-B11B392485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460714-5EDB-1E4F-B7F7-CA39F8D058D2}" type="pres">
      <dgm:prSet presAssocID="{F2D9D1F6-F021-4A11-A2ED-B11B39248516}" presName="negativeSpace" presStyleCnt="0"/>
      <dgm:spPr/>
    </dgm:pt>
    <dgm:pt modelId="{5B9A8C46-F1A8-6A48-BB7A-6DDB5E5E7800}" type="pres">
      <dgm:prSet presAssocID="{F2D9D1F6-F021-4A11-A2ED-B11B39248516}" presName="childText" presStyleLbl="conFgAcc1" presStyleIdx="0" presStyleCnt="4">
        <dgm:presLayoutVars>
          <dgm:bulletEnabled val="1"/>
        </dgm:presLayoutVars>
      </dgm:prSet>
      <dgm:spPr/>
    </dgm:pt>
    <dgm:pt modelId="{514BFAAA-6305-784E-81BE-D82FE07BCD2A}" type="pres">
      <dgm:prSet presAssocID="{D57B9588-2687-49AD-A9B7-6A6403450E0D}" presName="spaceBetweenRectangles" presStyleCnt="0"/>
      <dgm:spPr/>
    </dgm:pt>
    <dgm:pt modelId="{B22A95B9-1977-C64E-8C4B-0521C762D03B}" type="pres">
      <dgm:prSet presAssocID="{74DF35E2-1BA0-403F-8B07-642C37D171F4}" presName="parentLin" presStyleCnt="0"/>
      <dgm:spPr/>
    </dgm:pt>
    <dgm:pt modelId="{BD26D2D6-2E0E-2F4B-8EE6-F2E690C28FD6}" type="pres">
      <dgm:prSet presAssocID="{74DF35E2-1BA0-403F-8B07-642C37D171F4}" presName="parentLeftMargin" presStyleLbl="node1" presStyleIdx="0" presStyleCnt="4"/>
      <dgm:spPr/>
    </dgm:pt>
    <dgm:pt modelId="{F3D70CB8-983D-AC4E-BADE-FD8C927D77FA}" type="pres">
      <dgm:prSet presAssocID="{74DF35E2-1BA0-403F-8B07-642C37D171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DF5D46-8CD9-6C49-A429-6340A14EBCB4}" type="pres">
      <dgm:prSet presAssocID="{74DF35E2-1BA0-403F-8B07-642C37D171F4}" presName="negativeSpace" presStyleCnt="0"/>
      <dgm:spPr/>
    </dgm:pt>
    <dgm:pt modelId="{7E452E39-B41A-B84A-BFD5-E642C1A73B5D}" type="pres">
      <dgm:prSet presAssocID="{74DF35E2-1BA0-403F-8B07-642C37D171F4}" presName="childText" presStyleLbl="conFgAcc1" presStyleIdx="1" presStyleCnt="4">
        <dgm:presLayoutVars>
          <dgm:bulletEnabled val="1"/>
        </dgm:presLayoutVars>
      </dgm:prSet>
      <dgm:spPr/>
    </dgm:pt>
    <dgm:pt modelId="{B9BD0D47-7306-1843-9638-61ACD110F761}" type="pres">
      <dgm:prSet presAssocID="{0F723499-93C0-4CAB-9120-B4308E326746}" presName="spaceBetweenRectangles" presStyleCnt="0"/>
      <dgm:spPr/>
    </dgm:pt>
    <dgm:pt modelId="{C30C9C48-32F3-2F48-A997-131055233761}" type="pres">
      <dgm:prSet presAssocID="{C9BA4C7E-1ABF-45DD-8298-902CAC16E30B}" presName="parentLin" presStyleCnt="0"/>
      <dgm:spPr/>
    </dgm:pt>
    <dgm:pt modelId="{019C21FC-E7A3-054D-B488-F1C126ECB116}" type="pres">
      <dgm:prSet presAssocID="{C9BA4C7E-1ABF-45DD-8298-902CAC16E30B}" presName="parentLeftMargin" presStyleLbl="node1" presStyleIdx="1" presStyleCnt="4"/>
      <dgm:spPr/>
    </dgm:pt>
    <dgm:pt modelId="{F4385AAC-EBE0-8A43-8285-E1CD7693EA27}" type="pres">
      <dgm:prSet presAssocID="{C9BA4C7E-1ABF-45DD-8298-902CAC16E3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F51935-0845-7E4E-8476-31388A439143}" type="pres">
      <dgm:prSet presAssocID="{C9BA4C7E-1ABF-45DD-8298-902CAC16E30B}" presName="negativeSpace" presStyleCnt="0"/>
      <dgm:spPr/>
    </dgm:pt>
    <dgm:pt modelId="{F8B6195D-E27E-B743-9237-14442FBB13DE}" type="pres">
      <dgm:prSet presAssocID="{C9BA4C7E-1ABF-45DD-8298-902CAC16E30B}" presName="childText" presStyleLbl="conFgAcc1" presStyleIdx="2" presStyleCnt="4">
        <dgm:presLayoutVars>
          <dgm:bulletEnabled val="1"/>
        </dgm:presLayoutVars>
      </dgm:prSet>
      <dgm:spPr/>
    </dgm:pt>
    <dgm:pt modelId="{DFAC0311-452A-0945-8570-70A42AB7155E}" type="pres">
      <dgm:prSet presAssocID="{07096A4B-B16F-43F2-B201-AD228B36A3F0}" presName="spaceBetweenRectangles" presStyleCnt="0"/>
      <dgm:spPr/>
    </dgm:pt>
    <dgm:pt modelId="{D71ECC8E-2AED-654B-A598-44647EFE6A15}" type="pres">
      <dgm:prSet presAssocID="{DB9D5DC5-A3FB-0D42-B5B6-544C8BD0BF48}" presName="parentLin" presStyleCnt="0"/>
      <dgm:spPr/>
    </dgm:pt>
    <dgm:pt modelId="{BC44C713-3B1D-0245-BA7D-7CD6D9030041}" type="pres">
      <dgm:prSet presAssocID="{DB9D5DC5-A3FB-0D42-B5B6-544C8BD0BF48}" presName="parentLeftMargin" presStyleLbl="node1" presStyleIdx="2" presStyleCnt="4"/>
      <dgm:spPr/>
    </dgm:pt>
    <dgm:pt modelId="{4DA5C733-CF84-5A47-8905-DD11EE3E115F}" type="pres">
      <dgm:prSet presAssocID="{DB9D5DC5-A3FB-0D42-B5B6-544C8BD0BF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85A8C3-D56B-D84A-BC41-8AB10B86257F}" type="pres">
      <dgm:prSet presAssocID="{DB9D5DC5-A3FB-0D42-B5B6-544C8BD0BF48}" presName="negativeSpace" presStyleCnt="0"/>
      <dgm:spPr/>
    </dgm:pt>
    <dgm:pt modelId="{507F6903-6DEB-D444-B6CD-6B42020C44C9}" type="pres">
      <dgm:prSet presAssocID="{DB9D5DC5-A3FB-0D42-B5B6-544C8BD0BF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8EE8E05-7553-CF4B-A5AF-0BBE9D8E5C3B}" type="presOf" srcId="{DB9D5DC5-A3FB-0D42-B5B6-544C8BD0BF48}" destId="{4DA5C733-CF84-5A47-8905-DD11EE3E115F}" srcOrd="1" destOrd="0" presId="urn:microsoft.com/office/officeart/2005/8/layout/list1"/>
    <dgm:cxn modelId="{7AE04506-C161-4B4D-9297-45D4E43A9E1B}" type="presOf" srcId="{F2D9D1F6-F021-4A11-A2ED-B11B39248516}" destId="{FB660735-CC42-6441-9B21-4A61405F9C91}" srcOrd="1" destOrd="0" presId="urn:microsoft.com/office/officeart/2005/8/layout/list1"/>
    <dgm:cxn modelId="{40562309-5531-2B4A-95A9-C932991D9087}" type="presOf" srcId="{C9BA4C7E-1ABF-45DD-8298-902CAC16E30B}" destId="{F4385AAC-EBE0-8A43-8285-E1CD7693EA27}" srcOrd="1" destOrd="0" presId="urn:microsoft.com/office/officeart/2005/8/layout/list1"/>
    <dgm:cxn modelId="{9BB20910-4906-4086-AA89-A7BE70A6C480}" srcId="{C9BA4C7E-1ABF-45DD-8298-902CAC16E30B}" destId="{7C983234-A605-47AF-ADAB-E677DD9CA711}" srcOrd="0" destOrd="0" parTransId="{6536ED50-EAB0-4CCE-AA4D-5B7F3DB34838}" sibTransId="{71B682B5-2FE5-4BD2-B67F-39E2385FB9E3}"/>
    <dgm:cxn modelId="{76788F15-840B-334E-8E3D-3F69D79485EB}" type="presOf" srcId="{2A1DA095-1806-477C-9C8A-55CC8722FDE3}" destId="{0656493B-1BF1-9947-87E7-F80B17CC28A8}" srcOrd="0" destOrd="0" presId="urn:microsoft.com/office/officeart/2005/8/layout/list1"/>
    <dgm:cxn modelId="{323C6740-6B0B-C14E-A06C-2B9D0F848DDA}" type="presOf" srcId="{E254F176-E7DA-4CC5-B0F0-1F948510E711}" destId="{F8B6195D-E27E-B743-9237-14442FBB13DE}" srcOrd="0" destOrd="1" presId="urn:microsoft.com/office/officeart/2005/8/layout/list1"/>
    <dgm:cxn modelId="{26F87A40-12FF-D143-BE47-28EC27C7EFA8}" type="presOf" srcId="{7C983234-A605-47AF-ADAB-E677DD9CA711}" destId="{F8B6195D-E27E-B743-9237-14442FBB13DE}" srcOrd="0" destOrd="0" presId="urn:microsoft.com/office/officeart/2005/8/layout/list1"/>
    <dgm:cxn modelId="{EE6DCB42-72E6-DF4E-8553-3E7E26B8112E}" type="presOf" srcId="{375124D6-E9F9-4C86-BA1B-BE0D7BE00993}" destId="{F8B6195D-E27E-B743-9237-14442FBB13DE}" srcOrd="0" destOrd="3" presId="urn:microsoft.com/office/officeart/2005/8/layout/list1"/>
    <dgm:cxn modelId="{C4469647-5726-E742-A575-0317143900AE}" type="presOf" srcId="{346ADFBE-A81B-4567-A100-64FAFB4CFF0B}" destId="{F8B6195D-E27E-B743-9237-14442FBB13DE}" srcOrd="0" destOrd="2" presId="urn:microsoft.com/office/officeart/2005/8/layout/list1"/>
    <dgm:cxn modelId="{B736FA4B-2A9A-4643-89BA-A2A903EAA8EA}" srcId="{C9BA4C7E-1ABF-45DD-8298-902CAC16E30B}" destId="{E254F176-E7DA-4CC5-B0F0-1F948510E711}" srcOrd="1" destOrd="0" parTransId="{AA204A3E-5742-44B6-924D-C5E772B388C1}" sibTransId="{F64EC454-8849-4AFF-A531-CF689C99D028}"/>
    <dgm:cxn modelId="{C038315B-78FA-45D8-B6C2-0D0C25FBA32B}" srcId="{74DF35E2-1BA0-403F-8B07-642C37D171F4}" destId="{4FC1AC37-6BA2-47BA-838C-C29D616BF777}" srcOrd="0" destOrd="0" parTransId="{FF5DF9DC-AA0A-40EE-A61C-6124CCE1F7BF}" sibTransId="{40132B87-E5F8-4DCF-9658-01C39A686C62}"/>
    <dgm:cxn modelId="{E73E8C67-CE07-9A49-91FE-1A449388A879}" srcId="{2A1DA095-1806-477C-9C8A-55CC8722FDE3}" destId="{DB9D5DC5-A3FB-0D42-B5B6-544C8BD0BF48}" srcOrd="3" destOrd="0" parTransId="{ABDA89EE-BEAB-D14F-8FB4-18A6F4FE6ADB}" sibTransId="{8F59B83A-8526-B646-8D26-2D5AE01AFB5B}"/>
    <dgm:cxn modelId="{62EF2870-0AD2-4D8A-B9CA-7887F4F9D438}" srcId="{2A1DA095-1806-477C-9C8A-55CC8722FDE3}" destId="{F2D9D1F6-F021-4A11-A2ED-B11B39248516}" srcOrd="0" destOrd="0" parTransId="{FDDD3E03-2CE1-4D6A-A791-FA6D6208DE34}" sibTransId="{D57B9588-2687-49AD-A9B7-6A6403450E0D}"/>
    <dgm:cxn modelId="{4BBF6170-DB78-D546-8755-388C8326BC6E}" srcId="{DB9D5DC5-A3FB-0D42-B5B6-544C8BD0BF48}" destId="{5D73DAAF-354C-3746-B30A-D06814EF86F5}" srcOrd="0" destOrd="0" parTransId="{FF8B00A9-00FD-B140-89AC-448B92BAA1E2}" sibTransId="{ABB54FAF-6A43-5B48-8CE4-BCC3A42B596F}"/>
    <dgm:cxn modelId="{363A047D-FC2F-4A06-AF1A-3D947C6E3179}" srcId="{C9BA4C7E-1ABF-45DD-8298-902CAC16E30B}" destId="{375124D6-E9F9-4C86-BA1B-BE0D7BE00993}" srcOrd="3" destOrd="0" parTransId="{B13A65AD-0DDE-41B7-A2B5-69A9774A1821}" sibTransId="{01B1BA8D-0C0F-4DE7-9D7B-92AF98CB6DD4}"/>
    <dgm:cxn modelId="{D7C1B089-37A5-4D71-A512-8D437EEF8E49}" srcId="{C9BA4C7E-1ABF-45DD-8298-902CAC16E30B}" destId="{346ADFBE-A81B-4567-A100-64FAFB4CFF0B}" srcOrd="2" destOrd="0" parTransId="{D9D4965D-832C-4C5E-BB6F-807D22B06E92}" sibTransId="{129E207A-C3B2-401F-887C-3CABE0B9760A}"/>
    <dgm:cxn modelId="{979EBF8A-8231-F847-BA69-21F08146D134}" type="presOf" srcId="{C9BA4C7E-1ABF-45DD-8298-902CAC16E30B}" destId="{019C21FC-E7A3-054D-B488-F1C126ECB116}" srcOrd="0" destOrd="0" presId="urn:microsoft.com/office/officeart/2005/8/layout/list1"/>
    <dgm:cxn modelId="{6AF9BA8C-2DD0-44B0-9E39-AA1C7566E4D8}" srcId="{2A1DA095-1806-477C-9C8A-55CC8722FDE3}" destId="{C9BA4C7E-1ABF-45DD-8298-902CAC16E30B}" srcOrd="2" destOrd="0" parTransId="{280B1E65-FA90-4F34-90E5-558BD95265FA}" sibTransId="{07096A4B-B16F-43F2-B201-AD228B36A3F0}"/>
    <dgm:cxn modelId="{99C9FA9E-C4F3-2145-8886-0DFB6DA38170}" srcId="{DB9D5DC5-A3FB-0D42-B5B6-544C8BD0BF48}" destId="{3EAFED54-1FBB-AA44-9E5D-FA70617166B4}" srcOrd="1" destOrd="0" parTransId="{4D8AEDE9-48CA-A747-B517-897F6E8E1C1D}" sibTransId="{16E24899-0617-104D-A2D1-BE2007F4F1AC}"/>
    <dgm:cxn modelId="{3B23DBA9-F808-4C52-BD7B-6844E485C454}" srcId="{2A1DA095-1806-477C-9C8A-55CC8722FDE3}" destId="{74DF35E2-1BA0-403F-8B07-642C37D171F4}" srcOrd="1" destOrd="0" parTransId="{FD892CAE-FCC0-464E-8882-3E51D68AC7C9}" sibTransId="{0F723499-93C0-4CAB-9120-B4308E326746}"/>
    <dgm:cxn modelId="{8B1907AA-E22D-D249-A1F1-9613E8965487}" type="presOf" srcId="{DB9D5DC5-A3FB-0D42-B5B6-544C8BD0BF48}" destId="{BC44C713-3B1D-0245-BA7D-7CD6D9030041}" srcOrd="0" destOrd="0" presId="urn:microsoft.com/office/officeart/2005/8/layout/list1"/>
    <dgm:cxn modelId="{8F9708AE-566F-D34A-9743-6DF45C648804}" type="presOf" srcId="{74DF35E2-1BA0-403F-8B07-642C37D171F4}" destId="{F3D70CB8-983D-AC4E-BADE-FD8C927D77FA}" srcOrd="1" destOrd="0" presId="urn:microsoft.com/office/officeart/2005/8/layout/list1"/>
    <dgm:cxn modelId="{C20203BB-4C2F-8F48-9DCE-0A208A4E95C1}" type="presOf" srcId="{4FC1AC37-6BA2-47BA-838C-C29D616BF777}" destId="{7E452E39-B41A-B84A-BFD5-E642C1A73B5D}" srcOrd="0" destOrd="0" presId="urn:microsoft.com/office/officeart/2005/8/layout/list1"/>
    <dgm:cxn modelId="{D11626BF-067D-4546-A15E-24306A03A6AA}" type="presOf" srcId="{74DF35E2-1BA0-403F-8B07-642C37D171F4}" destId="{BD26D2D6-2E0E-2F4B-8EE6-F2E690C28FD6}" srcOrd="0" destOrd="0" presId="urn:microsoft.com/office/officeart/2005/8/layout/list1"/>
    <dgm:cxn modelId="{53611FD4-AEF0-0F4C-9E51-4CAF4319BB7D}" type="presOf" srcId="{F2D9D1F6-F021-4A11-A2ED-B11B39248516}" destId="{AD25E3AF-A84E-1147-8024-37379F0BA2BC}" srcOrd="0" destOrd="0" presId="urn:microsoft.com/office/officeart/2005/8/layout/list1"/>
    <dgm:cxn modelId="{BE8307EE-AAF8-344B-8B18-1D4B77B4D9D4}" type="presOf" srcId="{3EAFED54-1FBB-AA44-9E5D-FA70617166B4}" destId="{507F6903-6DEB-D444-B6CD-6B42020C44C9}" srcOrd="0" destOrd="1" presId="urn:microsoft.com/office/officeart/2005/8/layout/list1"/>
    <dgm:cxn modelId="{8C4E8DF9-A4C1-D447-A328-BE3972C4C1D7}" type="presOf" srcId="{5D73DAAF-354C-3746-B30A-D06814EF86F5}" destId="{507F6903-6DEB-D444-B6CD-6B42020C44C9}" srcOrd="0" destOrd="0" presId="urn:microsoft.com/office/officeart/2005/8/layout/list1"/>
    <dgm:cxn modelId="{B0F6E3B3-A2F2-4C4A-A939-045C6E5A1988}" type="presParOf" srcId="{0656493B-1BF1-9947-87E7-F80B17CC28A8}" destId="{CC6CBD43-4264-EB46-BFFF-77525B0AEEE1}" srcOrd="0" destOrd="0" presId="urn:microsoft.com/office/officeart/2005/8/layout/list1"/>
    <dgm:cxn modelId="{27B7FCC9-8724-1143-B4E8-6D72705DB9E9}" type="presParOf" srcId="{CC6CBD43-4264-EB46-BFFF-77525B0AEEE1}" destId="{AD25E3AF-A84E-1147-8024-37379F0BA2BC}" srcOrd="0" destOrd="0" presId="urn:microsoft.com/office/officeart/2005/8/layout/list1"/>
    <dgm:cxn modelId="{CC2FF034-1C55-9E42-A9F3-DDCCEF554509}" type="presParOf" srcId="{CC6CBD43-4264-EB46-BFFF-77525B0AEEE1}" destId="{FB660735-CC42-6441-9B21-4A61405F9C91}" srcOrd="1" destOrd="0" presId="urn:microsoft.com/office/officeart/2005/8/layout/list1"/>
    <dgm:cxn modelId="{56375AC2-EBC6-234C-95C1-DAF39125079B}" type="presParOf" srcId="{0656493B-1BF1-9947-87E7-F80B17CC28A8}" destId="{68460714-5EDB-1E4F-B7F7-CA39F8D058D2}" srcOrd="1" destOrd="0" presId="urn:microsoft.com/office/officeart/2005/8/layout/list1"/>
    <dgm:cxn modelId="{D779E15D-53AA-6F40-B741-2961256770EF}" type="presParOf" srcId="{0656493B-1BF1-9947-87E7-F80B17CC28A8}" destId="{5B9A8C46-F1A8-6A48-BB7A-6DDB5E5E7800}" srcOrd="2" destOrd="0" presId="urn:microsoft.com/office/officeart/2005/8/layout/list1"/>
    <dgm:cxn modelId="{272149B5-A7D0-C04B-948F-225C6744E364}" type="presParOf" srcId="{0656493B-1BF1-9947-87E7-F80B17CC28A8}" destId="{514BFAAA-6305-784E-81BE-D82FE07BCD2A}" srcOrd="3" destOrd="0" presId="urn:microsoft.com/office/officeart/2005/8/layout/list1"/>
    <dgm:cxn modelId="{D535DB26-4374-BE40-9642-AE9984A8CBB9}" type="presParOf" srcId="{0656493B-1BF1-9947-87E7-F80B17CC28A8}" destId="{B22A95B9-1977-C64E-8C4B-0521C762D03B}" srcOrd="4" destOrd="0" presId="urn:microsoft.com/office/officeart/2005/8/layout/list1"/>
    <dgm:cxn modelId="{AD6CD07F-B27E-C543-837C-96CD20D00590}" type="presParOf" srcId="{B22A95B9-1977-C64E-8C4B-0521C762D03B}" destId="{BD26D2D6-2E0E-2F4B-8EE6-F2E690C28FD6}" srcOrd="0" destOrd="0" presId="urn:microsoft.com/office/officeart/2005/8/layout/list1"/>
    <dgm:cxn modelId="{57BDF961-B64B-F84A-AF53-B9F7D8E0120A}" type="presParOf" srcId="{B22A95B9-1977-C64E-8C4B-0521C762D03B}" destId="{F3D70CB8-983D-AC4E-BADE-FD8C927D77FA}" srcOrd="1" destOrd="0" presId="urn:microsoft.com/office/officeart/2005/8/layout/list1"/>
    <dgm:cxn modelId="{6657F329-95D2-6145-9A74-FCEE5E2A7273}" type="presParOf" srcId="{0656493B-1BF1-9947-87E7-F80B17CC28A8}" destId="{1FDF5D46-8CD9-6C49-A429-6340A14EBCB4}" srcOrd="5" destOrd="0" presId="urn:microsoft.com/office/officeart/2005/8/layout/list1"/>
    <dgm:cxn modelId="{8AAD7310-FE02-EA46-BCA4-D2955A9197D4}" type="presParOf" srcId="{0656493B-1BF1-9947-87E7-F80B17CC28A8}" destId="{7E452E39-B41A-B84A-BFD5-E642C1A73B5D}" srcOrd="6" destOrd="0" presId="urn:microsoft.com/office/officeart/2005/8/layout/list1"/>
    <dgm:cxn modelId="{528C1B56-6C73-FD41-BE1B-22C39E1AE88C}" type="presParOf" srcId="{0656493B-1BF1-9947-87E7-F80B17CC28A8}" destId="{B9BD0D47-7306-1843-9638-61ACD110F761}" srcOrd="7" destOrd="0" presId="urn:microsoft.com/office/officeart/2005/8/layout/list1"/>
    <dgm:cxn modelId="{FB8C0B1A-9D93-1D44-8395-C2882EC7FA4A}" type="presParOf" srcId="{0656493B-1BF1-9947-87E7-F80B17CC28A8}" destId="{C30C9C48-32F3-2F48-A997-131055233761}" srcOrd="8" destOrd="0" presId="urn:microsoft.com/office/officeart/2005/8/layout/list1"/>
    <dgm:cxn modelId="{90F4B3F7-8963-6740-8379-D66587B648B0}" type="presParOf" srcId="{C30C9C48-32F3-2F48-A997-131055233761}" destId="{019C21FC-E7A3-054D-B488-F1C126ECB116}" srcOrd="0" destOrd="0" presId="urn:microsoft.com/office/officeart/2005/8/layout/list1"/>
    <dgm:cxn modelId="{77DE0C69-B83B-0142-A39C-C80588295BBA}" type="presParOf" srcId="{C30C9C48-32F3-2F48-A997-131055233761}" destId="{F4385AAC-EBE0-8A43-8285-E1CD7693EA27}" srcOrd="1" destOrd="0" presId="urn:microsoft.com/office/officeart/2005/8/layout/list1"/>
    <dgm:cxn modelId="{24A3C854-AEC1-884A-A441-F45F8EE024FF}" type="presParOf" srcId="{0656493B-1BF1-9947-87E7-F80B17CC28A8}" destId="{9BF51935-0845-7E4E-8476-31388A439143}" srcOrd="9" destOrd="0" presId="urn:microsoft.com/office/officeart/2005/8/layout/list1"/>
    <dgm:cxn modelId="{D9CB21A1-AA4A-FB4F-BEBD-D759375698C6}" type="presParOf" srcId="{0656493B-1BF1-9947-87E7-F80B17CC28A8}" destId="{F8B6195D-E27E-B743-9237-14442FBB13DE}" srcOrd="10" destOrd="0" presId="urn:microsoft.com/office/officeart/2005/8/layout/list1"/>
    <dgm:cxn modelId="{42647E93-AA3B-814C-85FB-F3386F5063F9}" type="presParOf" srcId="{0656493B-1BF1-9947-87E7-F80B17CC28A8}" destId="{DFAC0311-452A-0945-8570-70A42AB7155E}" srcOrd="11" destOrd="0" presId="urn:microsoft.com/office/officeart/2005/8/layout/list1"/>
    <dgm:cxn modelId="{2867DBB3-D621-A144-BA89-8E866CFAE93F}" type="presParOf" srcId="{0656493B-1BF1-9947-87E7-F80B17CC28A8}" destId="{D71ECC8E-2AED-654B-A598-44647EFE6A15}" srcOrd="12" destOrd="0" presId="urn:microsoft.com/office/officeart/2005/8/layout/list1"/>
    <dgm:cxn modelId="{7B8EBEAE-0047-1641-845E-F95777DC9354}" type="presParOf" srcId="{D71ECC8E-2AED-654B-A598-44647EFE6A15}" destId="{BC44C713-3B1D-0245-BA7D-7CD6D9030041}" srcOrd="0" destOrd="0" presId="urn:microsoft.com/office/officeart/2005/8/layout/list1"/>
    <dgm:cxn modelId="{BBEC7585-AD76-BF40-B1E6-70F9C5729386}" type="presParOf" srcId="{D71ECC8E-2AED-654B-A598-44647EFE6A15}" destId="{4DA5C733-CF84-5A47-8905-DD11EE3E115F}" srcOrd="1" destOrd="0" presId="urn:microsoft.com/office/officeart/2005/8/layout/list1"/>
    <dgm:cxn modelId="{CFCC0A2A-6A46-4145-85AE-A1EEC2719F17}" type="presParOf" srcId="{0656493B-1BF1-9947-87E7-F80B17CC28A8}" destId="{9385A8C3-D56B-D84A-BC41-8AB10B86257F}" srcOrd="13" destOrd="0" presId="urn:microsoft.com/office/officeart/2005/8/layout/list1"/>
    <dgm:cxn modelId="{A8B84A99-A2E9-7147-809C-6FD9FBC7783C}" type="presParOf" srcId="{0656493B-1BF1-9947-87E7-F80B17CC28A8}" destId="{507F6903-6DEB-D444-B6CD-6B42020C44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3F2E322-B27C-4413-82F4-678267BE9B96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7B9E1-576A-41FA-90E5-0E14F07FAA5B}">
      <dgm:prSet/>
      <dgm:spPr/>
      <dgm:t>
        <a:bodyPr/>
        <a:lstStyle/>
        <a:p>
          <a:r>
            <a:rPr lang="en-US"/>
            <a:t>Reverse</a:t>
          </a:r>
        </a:p>
      </dgm:t>
    </dgm:pt>
    <dgm:pt modelId="{9ADAD976-9312-4DE0-9AC8-4DC08EB98C85}" type="parTrans" cxnId="{E364D92C-9765-41A3-93B3-1F93E6F02A5F}">
      <dgm:prSet/>
      <dgm:spPr/>
      <dgm:t>
        <a:bodyPr/>
        <a:lstStyle/>
        <a:p>
          <a:endParaRPr lang="en-US"/>
        </a:p>
      </dgm:t>
    </dgm:pt>
    <dgm:pt modelId="{6B82ED07-F1E7-4D62-88F2-43BBC78317E4}" type="sibTrans" cxnId="{E364D92C-9765-41A3-93B3-1F93E6F02A5F}">
      <dgm:prSet/>
      <dgm:spPr/>
      <dgm:t>
        <a:bodyPr/>
        <a:lstStyle/>
        <a:p>
          <a:endParaRPr lang="en-US"/>
        </a:p>
      </dgm:t>
    </dgm:pt>
    <dgm:pt modelId="{83625E58-AE20-476D-A822-E0828172BB27}">
      <dgm:prSet/>
      <dgm:spPr/>
      <dgm:t>
        <a:bodyPr/>
        <a:lstStyle/>
        <a:p>
          <a:r>
            <a:rPr lang="en-US" dirty="0"/>
            <a:t>Reverse the string output byte by byte </a:t>
          </a:r>
        </a:p>
      </dgm:t>
    </dgm:pt>
    <dgm:pt modelId="{E41ED84D-9D3C-4AFA-8CB9-35E465591DFC}" type="parTrans" cxnId="{D08BBA85-87C7-47BF-BD05-D146C4A97C67}">
      <dgm:prSet/>
      <dgm:spPr/>
      <dgm:t>
        <a:bodyPr/>
        <a:lstStyle/>
        <a:p>
          <a:endParaRPr lang="en-US"/>
        </a:p>
      </dgm:t>
    </dgm:pt>
    <dgm:pt modelId="{EDFD118B-71EF-4C72-BDA9-5B70905F03F0}" type="sibTrans" cxnId="{D08BBA85-87C7-47BF-BD05-D146C4A97C67}">
      <dgm:prSet/>
      <dgm:spPr/>
      <dgm:t>
        <a:bodyPr/>
        <a:lstStyle/>
        <a:p>
          <a:endParaRPr lang="en-US"/>
        </a:p>
      </dgm:t>
    </dgm:pt>
    <dgm:pt modelId="{8D447EA8-4DA5-4A33-BB5C-E379543C9C4D}">
      <dgm:prSet/>
      <dgm:spPr/>
      <dgm:t>
        <a:bodyPr/>
        <a:lstStyle/>
        <a:p>
          <a:r>
            <a:rPr lang="en-US"/>
            <a:t>Convert</a:t>
          </a:r>
        </a:p>
      </dgm:t>
    </dgm:pt>
    <dgm:pt modelId="{F60FC73E-3F83-4DB3-A0FB-1987892749BB}" type="parTrans" cxnId="{F4D24750-AABF-4C96-87A1-3E709FEB0222}">
      <dgm:prSet/>
      <dgm:spPr/>
      <dgm:t>
        <a:bodyPr/>
        <a:lstStyle/>
        <a:p>
          <a:endParaRPr lang="en-US"/>
        </a:p>
      </dgm:t>
    </dgm:pt>
    <dgm:pt modelId="{A615F5F8-7DBD-45E2-9ADF-EA7A1E852208}" type="sibTrans" cxnId="{F4D24750-AABF-4C96-87A1-3E709FEB0222}">
      <dgm:prSet/>
      <dgm:spPr/>
      <dgm:t>
        <a:bodyPr/>
        <a:lstStyle/>
        <a:p>
          <a:endParaRPr lang="en-US"/>
        </a:p>
      </dgm:t>
    </dgm:pt>
    <dgm:pt modelId="{5DC78C81-1ED8-4763-BA2E-6B6CE7CC8EDD}">
      <dgm:prSet/>
      <dgm:spPr/>
      <dgm:t>
        <a:bodyPr/>
        <a:lstStyle/>
        <a:p>
          <a:r>
            <a:rPr lang="en-US" dirty="0"/>
            <a:t>Convert from hex string to bytes</a:t>
          </a:r>
        </a:p>
      </dgm:t>
    </dgm:pt>
    <dgm:pt modelId="{DDFFD7E7-0C18-4906-85B5-3B4C682D7084}" type="parTrans" cxnId="{00B93D86-4FD0-47AA-83D6-BE1E16897FD8}">
      <dgm:prSet/>
      <dgm:spPr/>
      <dgm:t>
        <a:bodyPr/>
        <a:lstStyle/>
        <a:p>
          <a:endParaRPr lang="en-US"/>
        </a:p>
      </dgm:t>
    </dgm:pt>
    <dgm:pt modelId="{96E84769-679E-43AF-87ED-FA98BED7F9C6}" type="sibTrans" cxnId="{00B93D86-4FD0-47AA-83D6-BE1E16897FD8}">
      <dgm:prSet/>
      <dgm:spPr/>
      <dgm:t>
        <a:bodyPr/>
        <a:lstStyle/>
        <a:p>
          <a:endParaRPr lang="en-US"/>
        </a:p>
      </dgm:t>
    </dgm:pt>
    <dgm:pt modelId="{4AEAC61C-5B60-D146-BEF9-C498763EB89D}">
      <dgm:prSet/>
      <dgm:spPr/>
      <dgm:t>
        <a:bodyPr/>
        <a:lstStyle/>
        <a:p>
          <a:r>
            <a:rPr lang="en-US"/>
            <a:t>Unpack</a:t>
          </a:r>
          <a:endParaRPr lang="en-US" dirty="0"/>
        </a:p>
      </dgm:t>
    </dgm:pt>
    <dgm:pt modelId="{C4026AE5-F521-1042-A9A2-C3035725F628}" type="parTrans" cxnId="{8A13FA55-85F4-FC44-A1CC-FACC49C12981}">
      <dgm:prSet/>
      <dgm:spPr/>
    </dgm:pt>
    <dgm:pt modelId="{827707EF-912A-F74D-9F61-E223279BBFE6}" type="sibTrans" cxnId="{8A13FA55-85F4-FC44-A1CC-FACC49C12981}">
      <dgm:prSet/>
      <dgm:spPr/>
    </dgm:pt>
    <dgm:pt modelId="{441BDCEA-CC28-CA46-ACD3-DF0824B49A62}">
      <dgm:prSet/>
      <dgm:spPr/>
      <dgm:t>
        <a:bodyPr/>
        <a:lstStyle/>
        <a:p>
          <a:r>
            <a:rPr lang="en-US" dirty="0"/>
            <a:t>Unpack the data</a:t>
          </a:r>
        </a:p>
      </dgm:t>
    </dgm:pt>
    <dgm:pt modelId="{B8963959-11C9-9C40-B4C1-4A290AACDAB9}" type="parTrans" cxnId="{C3BAEA9B-6B97-DF41-87D3-276678EF7535}">
      <dgm:prSet/>
      <dgm:spPr/>
      <dgm:t>
        <a:bodyPr/>
        <a:lstStyle/>
        <a:p>
          <a:endParaRPr lang="en-US"/>
        </a:p>
      </dgm:t>
    </dgm:pt>
    <dgm:pt modelId="{11BE8A8B-8E43-3442-82F6-4FAE2409525E}" type="sibTrans" cxnId="{C3BAEA9B-6B97-DF41-87D3-276678EF7535}">
      <dgm:prSet/>
      <dgm:spPr/>
      <dgm:t>
        <a:bodyPr/>
        <a:lstStyle/>
        <a:p>
          <a:endParaRPr lang="en-US"/>
        </a:p>
      </dgm:t>
    </dgm:pt>
    <dgm:pt modelId="{83FB60F4-FDB1-BB41-9500-BC7FD09D8807}">
      <dgm:prSet/>
      <dgm:spPr/>
      <dgm:t>
        <a:bodyPr/>
        <a:lstStyle/>
        <a:p>
          <a:r>
            <a:rPr lang="en-US" dirty="0"/>
            <a:t>‘</a:t>
          </a:r>
          <a:r>
            <a:rPr lang="en-US" dirty="0" err="1"/>
            <a:t>struct.unpack</a:t>
          </a:r>
          <a:r>
            <a:rPr lang="en-US" dirty="0"/>
            <a:t>’ or ‘u64’ in </a:t>
          </a:r>
          <a:r>
            <a:rPr lang="en-US" dirty="0" err="1"/>
            <a:t>pwntools</a:t>
          </a:r>
          <a:endParaRPr lang="en-US" dirty="0"/>
        </a:p>
      </dgm:t>
    </dgm:pt>
    <dgm:pt modelId="{F51811C0-96AE-1847-8A20-3257B2D93E0C}" type="parTrans" cxnId="{7F3E7FBC-3EC1-0244-BCFB-8B2ED6AF3225}">
      <dgm:prSet/>
      <dgm:spPr/>
      <dgm:t>
        <a:bodyPr/>
        <a:lstStyle/>
        <a:p>
          <a:endParaRPr lang="en-US"/>
        </a:p>
      </dgm:t>
    </dgm:pt>
    <dgm:pt modelId="{02D93941-2B8A-C849-B256-93461403EE71}" type="sibTrans" cxnId="{7F3E7FBC-3EC1-0244-BCFB-8B2ED6AF3225}">
      <dgm:prSet/>
      <dgm:spPr/>
      <dgm:t>
        <a:bodyPr/>
        <a:lstStyle/>
        <a:p>
          <a:endParaRPr lang="en-US"/>
        </a:p>
      </dgm:t>
    </dgm:pt>
    <dgm:pt modelId="{02103356-DF17-014C-995B-91F6C3A9FF77}" type="pres">
      <dgm:prSet presAssocID="{93F2E322-B27C-4413-82F4-678267BE9B96}" presName="Name0" presStyleCnt="0">
        <dgm:presLayoutVars>
          <dgm:dir/>
          <dgm:animLvl val="lvl"/>
          <dgm:resizeHandles val="exact"/>
        </dgm:presLayoutVars>
      </dgm:prSet>
      <dgm:spPr/>
    </dgm:pt>
    <dgm:pt modelId="{6FD28F00-3FB9-114E-8288-A5D80A0F25CB}" type="pres">
      <dgm:prSet presAssocID="{4AEAC61C-5B60-D146-BEF9-C498763EB89D}" presName="boxAndChildren" presStyleCnt="0"/>
      <dgm:spPr/>
    </dgm:pt>
    <dgm:pt modelId="{0B5458A0-36F8-A441-A57E-675852019D05}" type="pres">
      <dgm:prSet presAssocID="{4AEAC61C-5B60-D146-BEF9-C498763EB89D}" presName="parentTextBox" presStyleLbl="alignNode1" presStyleIdx="0" presStyleCnt="3"/>
      <dgm:spPr/>
    </dgm:pt>
    <dgm:pt modelId="{ED4C1827-912B-F740-95DF-BC977278EF27}" type="pres">
      <dgm:prSet presAssocID="{4AEAC61C-5B60-D146-BEF9-C498763EB89D}" presName="descendantBox" presStyleLbl="bgAccFollowNode1" presStyleIdx="0" presStyleCnt="3"/>
      <dgm:spPr/>
    </dgm:pt>
    <dgm:pt modelId="{68232742-1CA6-2E4A-B426-4E7EB6040429}" type="pres">
      <dgm:prSet presAssocID="{A615F5F8-7DBD-45E2-9ADF-EA7A1E852208}" presName="sp" presStyleCnt="0"/>
      <dgm:spPr/>
    </dgm:pt>
    <dgm:pt modelId="{74B8744F-1BE6-1D42-BBBA-F062EA709E1F}" type="pres">
      <dgm:prSet presAssocID="{8D447EA8-4DA5-4A33-BB5C-E379543C9C4D}" presName="arrowAndChildren" presStyleCnt="0"/>
      <dgm:spPr/>
    </dgm:pt>
    <dgm:pt modelId="{939C9E5D-49CB-0F4F-BD18-8C8EC1869A9E}" type="pres">
      <dgm:prSet presAssocID="{8D447EA8-4DA5-4A33-BB5C-E379543C9C4D}" presName="parentTextArrow" presStyleLbl="node1" presStyleIdx="0" presStyleCnt="0"/>
      <dgm:spPr/>
    </dgm:pt>
    <dgm:pt modelId="{DD6A206C-5DD1-0648-A412-BA5ED3F539D4}" type="pres">
      <dgm:prSet presAssocID="{8D447EA8-4DA5-4A33-BB5C-E379543C9C4D}" presName="arrow" presStyleLbl="alignNode1" presStyleIdx="1" presStyleCnt="3"/>
      <dgm:spPr/>
    </dgm:pt>
    <dgm:pt modelId="{A53DD5C8-60F5-A04F-AF05-BE237C9176FA}" type="pres">
      <dgm:prSet presAssocID="{8D447EA8-4DA5-4A33-BB5C-E379543C9C4D}" presName="descendantArrow" presStyleLbl="bgAccFollowNode1" presStyleIdx="1" presStyleCnt="3"/>
      <dgm:spPr/>
    </dgm:pt>
    <dgm:pt modelId="{BCF6DB71-B782-D343-8BB5-1CEFD70E2E2C}" type="pres">
      <dgm:prSet presAssocID="{6B82ED07-F1E7-4D62-88F2-43BBC78317E4}" presName="sp" presStyleCnt="0"/>
      <dgm:spPr/>
    </dgm:pt>
    <dgm:pt modelId="{1CF8EF7F-895B-4749-A759-B306EC231806}" type="pres">
      <dgm:prSet presAssocID="{F207B9E1-576A-41FA-90E5-0E14F07FAA5B}" presName="arrowAndChildren" presStyleCnt="0"/>
      <dgm:spPr/>
    </dgm:pt>
    <dgm:pt modelId="{D32B2B29-0453-3743-8868-5ED5949798D9}" type="pres">
      <dgm:prSet presAssocID="{F207B9E1-576A-41FA-90E5-0E14F07FAA5B}" presName="parentTextArrow" presStyleLbl="node1" presStyleIdx="0" presStyleCnt="0"/>
      <dgm:spPr/>
    </dgm:pt>
    <dgm:pt modelId="{9EC116F3-776E-FD47-8795-0EA66852230F}" type="pres">
      <dgm:prSet presAssocID="{F207B9E1-576A-41FA-90E5-0E14F07FAA5B}" presName="arrow" presStyleLbl="alignNode1" presStyleIdx="2" presStyleCnt="3"/>
      <dgm:spPr/>
    </dgm:pt>
    <dgm:pt modelId="{FC325AE0-C3C1-8E40-A546-3BA66417A876}" type="pres">
      <dgm:prSet presAssocID="{F207B9E1-576A-41FA-90E5-0E14F07FAA5B}" presName="descendantArrow" presStyleLbl="bgAccFollowNode1" presStyleIdx="2" presStyleCnt="3"/>
      <dgm:spPr/>
    </dgm:pt>
  </dgm:ptLst>
  <dgm:cxnLst>
    <dgm:cxn modelId="{2BAA9607-95DC-364D-A2D2-133801F99BFC}" type="presOf" srcId="{F207B9E1-576A-41FA-90E5-0E14F07FAA5B}" destId="{9EC116F3-776E-FD47-8795-0EA66852230F}" srcOrd="1" destOrd="0" presId="urn:microsoft.com/office/officeart/2016/7/layout/VerticalDownArrowProcess"/>
    <dgm:cxn modelId="{E0121F11-5056-B548-8322-38B22C87A929}" type="presOf" srcId="{8D447EA8-4DA5-4A33-BB5C-E379543C9C4D}" destId="{939C9E5D-49CB-0F4F-BD18-8C8EC1869A9E}" srcOrd="0" destOrd="0" presId="urn:microsoft.com/office/officeart/2016/7/layout/VerticalDownArrowProcess"/>
    <dgm:cxn modelId="{E364D92C-9765-41A3-93B3-1F93E6F02A5F}" srcId="{93F2E322-B27C-4413-82F4-678267BE9B96}" destId="{F207B9E1-576A-41FA-90E5-0E14F07FAA5B}" srcOrd="0" destOrd="0" parTransId="{9ADAD976-9312-4DE0-9AC8-4DC08EB98C85}" sibTransId="{6B82ED07-F1E7-4D62-88F2-43BBC78317E4}"/>
    <dgm:cxn modelId="{535E9F3B-D9EA-9546-A4D9-FF7AC22BC825}" type="presOf" srcId="{F207B9E1-576A-41FA-90E5-0E14F07FAA5B}" destId="{D32B2B29-0453-3743-8868-5ED5949798D9}" srcOrd="0" destOrd="0" presId="urn:microsoft.com/office/officeart/2016/7/layout/VerticalDownArrowProcess"/>
    <dgm:cxn modelId="{9221A240-9388-3C4D-B6A7-D47F13B27178}" type="presOf" srcId="{83625E58-AE20-476D-A822-E0828172BB27}" destId="{FC325AE0-C3C1-8E40-A546-3BA66417A876}" srcOrd="0" destOrd="0" presId="urn:microsoft.com/office/officeart/2016/7/layout/VerticalDownArrowProcess"/>
    <dgm:cxn modelId="{3FA1DA4E-D42D-BE4C-8AB9-1B254CC338E0}" type="presOf" srcId="{93F2E322-B27C-4413-82F4-678267BE9B96}" destId="{02103356-DF17-014C-995B-91F6C3A9FF77}" srcOrd="0" destOrd="0" presId="urn:microsoft.com/office/officeart/2016/7/layout/VerticalDownArrowProcess"/>
    <dgm:cxn modelId="{F4D24750-AABF-4C96-87A1-3E709FEB0222}" srcId="{93F2E322-B27C-4413-82F4-678267BE9B96}" destId="{8D447EA8-4DA5-4A33-BB5C-E379543C9C4D}" srcOrd="1" destOrd="0" parTransId="{F60FC73E-3F83-4DB3-A0FB-1987892749BB}" sibTransId="{A615F5F8-7DBD-45E2-9ADF-EA7A1E852208}"/>
    <dgm:cxn modelId="{8A13FA55-85F4-FC44-A1CC-FACC49C12981}" srcId="{93F2E322-B27C-4413-82F4-678267BE9B96}" destId="{4AEAC61C-5B60-D146-BEF9-C498763EB89D}" srcOrd="2" destOrd="0" parTransId="{C4026AE5-F521-1042-A9A2-C3035725F628}" sibTransId="{827707EF-912A-F74D-9F61-E223279BBFE6}"/>
    <dgm:cxn modelId="{D08BBA85-87C7-47BF-BD05-D146C4A97C67}" srcId="{F207B9E1-576A-41FA-90E5-0E14F07FAA5B}" destId="{83625E58-AE20-476D-A822-E0828172BB27}" srcOrd="0" destOrd="0" parTransId="{E41ED84D-9D3C-4AFA-8CB9-35E465591DFC}" sibTransId="{EDFD118B-71EF-4C72-BDA9-5B70905F03F0}"/>
    <dgm:cxn modelId="{00B93D86-4FD0-47AA-83D6-BE1E16897FD8}" srcId="{8D447EA8-4DA5-4A33-BB5C-E379543C9C4D}" destId="{5DC78C81-1ED8-4763-BA2E-6B6CE7CC8EDD}" srcOrd="0" destOrd="0" parTransId="{DDFFD7E7-0C18-4906-85B5-3B4C682D7084}" sibTransId="{96E84769-679E-43AF-87ED-FA98BED7F9C6}"/>
    <dgm:cxn modelId="{0308358C-DB03-7240-8773-3274F2FC08FC}" type="presOf" srcId="{441BDCEA-CC28-CA46-ACD3-DF0824B49A62}" destId="{ED4C1827-912B-F740-95DF-BC977278EF27}" srcOrd="0" destOrd="0" presId="urn:microsoft.com/office/officeart/2016/7/layout/VerticalDownArrowProcess"/>
    <dgm:cxn modelId="{C3BAEA9B-6B97-DF41-87D3-276678EF7535}" srcId="{4AEAC61C-5B60-D146-BEF9-C498763EB89D}" destId="{441BDCEA-CC28-CA46-ACD3-DF0824B49A62}" srcOrd="0" destOrd="0" parTransId="{B8963959-11C9-9C40-B4C1-4A290AACDAB9}" sibTransId="{11BE8A8B-8E43-3442-82F6-4FAE2409525E}"/>
    <dgm:cxn modelId="{B404A29C-7B41-7642-885F-412C9C07FA87}" type="presOf" srcId="{8D447EA8-4DA5-4A33-BB5C-E379543C9C4D}" destId="{DD6A206C-5DD1-0648-A412-BA5ED3F539D4}" srcOrd="1" destOrd="0" presId="urn:microsoft.com/office/officeart/2016/7/layout/VerticalDownArrowProcess"/>
    <dgm:cxn modelId="{AF0B2DB3-39FF-9A41-9E73-A5066BA91AA2}" type="presOf" srcId="{83FB60F4-FDB1-BB41-9500-BC7FD09D8807}" destId="{ED4C1827-912B-F740-95DF-BC977278EF27}" srcOrd="0" destOrd="1" presId="urn:microsoft.com/office/officeart/2016/7/layout/VerticalDownArrowProcess"/>
    <dgm:cxn modelId="{7F3E7FBC-3EC1-0244-BCFB-8B2ED6AF3225}" srcId="{441BDCEA-CC28-CA46-ACD3-DF0824B49A62}" destId="{83FB60F4-FDB1-BB41-9500-BC7FD09D8807}" srcOrd="0" destOrd="0" parTransId="{F51811C0-96AE-1847-8A20-3257B2D93E0C}" sibTransId="{02D93941-2B8A-C849-B256-93461403EE71}"/>
    <dgm:cxn modelId="{B0AD4BD0-8CDB-7A4B-A119-3CC25FB038E0}" type="presOf" srcId="{4AEAC61C-5B60-D146-BEF9-C498763EB89D}" destId="{0B5458A0-36F8-A441-A57E-675852019D05}" srcOrd="0" destOrd="0" presId="urn:microsoft.com/office/officeart/2016/7/layout/VerticalDownArrowProcess"/>
    <dgm:cxn modelId="{776CDEEE-B8EB-1E4E-8BA7-66358A29B473}" type="presOf" srcId="{5DC78C81-1ED8-4763-BA2E-6B6CE7CC8EDD}" destId="{A53DD5C8-60F5-A04F-AF05-BE237C9176FA}" srcOrd="0" destOrd="0" presId="urn:microsoft.com/office/officeart/2016/7/layout/VerticalDownArrowProcess"/>
    <dgm:cxn modelId="{D92174F0-8353-FD49-B1FB-193439C45EE1}" type="presParOf" srcId="{02103356-DF17-014C-995B-91F6C3A9FF77}" destId="{6FD28F00-3FB9-114E-8288-A5D80A0F25CB}" srcOrd="0" destOrd="0" presId="urn:microsoft.com/office/officeart/2016/7/layout/VerticalDownArrowProcess"/>
    <dgm:cxn modelId="{86877037-E1A4-AA41-A32D-0BB33C7452E1}" type="presParOf" srcId="{6FD28F00-3FB9-114E-8288-A5D80A0F25CB}" destId="{0B5458A0-36F8-A441-A57E-675852019D05}" srcOrd="0" destOrd="0" presId="urn:microsoft.com/office/officeart/2016/7/layout/VerticalDownArrowProcess"/>
    <dgm:cxn modelId="{EA07608F-5D13-154B-AC3F-EFFBBD190134}" type="presParOf" srcId="{6FD28F00-3FB9-114E-8288-A5D80A0F25CB}" destId="{ED4C1827-912B-F740-95DF-BC977278EF27}" srcOrd="1" destOrd="0" presId="urn:microsoft.com/office/officeart/2016/7/layout/VerticalDownArrowProcess"/>
    <dgm:cxn modelId="{75D48765-C782-0347-B504-78942A6F3A6D}" type="presParOf" srcId="{02103356-DF17-014C-995B-91F6C3A9FF77}" destId="{68232742-1CA6-2E4A-B426-4E7EB6040429}" srcOrd="1" destOrd="0" presId="urn:microsoft.com/office/officeart/2016/7/layout/VerticalDownArrowProcess"/>
    <dgm:cxn modelId="{D792D6DB-AB87-094F-801C-3A5A96616204}" type="presParOf" srcId="{02103356-DF17-014C-995B-91F6C3A9FF77}" destId="{74B8744F-1BE6-1D42-BBBA-F062EA709E1F}" srcOrd="2" destOrd="0" presId="urn:microsoft.com/office/officeart/2016/7/layout/VerticalDownArrowProcess"/>
    <dgm:cxn modelId="{D235D9CA-18D7-1843-8407-16481396E97F}" type="presParOf" srcId="{74B8744F-1BE6-1D42-BBBA-F062EA709E1F}" destId="{939C9E5D-49CB-0F4F-BD18-8C8EC1869A9E}" srcOrd="0" destOrd="0" presId="urn:microsoft.com/office/officeart/2016/7/layout/VerticalDownArrowProcess"/>
    <dgm:cxn modelId="{00AE32B6-7515-4D4C-87AB-D2C2310D124D}" type="presParOf" srcId="{74B8744F-1BE6-1D42-BBBA-F062EA709E1F}" destId="{DD6A206C-5DD1-0648-A412-BA5ED3F539D4}" srcOrd="1" destOrd="0" presId="urn:microsoft.com/office/officeart/2016/7/layout/VerticalDownArrowProcess"/>
    <dgm:cxn modelId="{49D5FCD6-A2E0-4245-8FEF-3C10234FFAA9}" type="presParOf" srcId="{74B8744F-1BE6-1D42-BBBA-F062EA709E1F}" destId="{A53DD5C8-60F5-A04F-AF05-BE237C9176FA}" srcOrd="2" destOrd="0" presId="urn:microsoft.com/office/officeart/2016/7/layout/VerticalDownArrowProcess"/>
    <dgm:cxn modelId="{5B44185D-EA3B-F347-908B-DC0F62F0DFE7}" type="presParOf" srcId="{02103356-DF17-014C-995B-91F6C3A9FF77}" destId="{BCF6DB71-B782-D343-8BB5-1CEFD70E2E2C}" srcOrd="3" destOrd="0" presId="urn:microsoft.com/office/officeart/2016/7/layout/VerticalDownArrowProcess"/>
    <dgm:cxn modelId="{C4622741-CE5F-114C-8CBE-1DF44554B2B5}" type="presParOf" srcId="{02103356-DF17-014C-995B-91F6C3A9FF77}" destId="{1CF8EF7F-895B-4749-A759-B306EC231806}" srcOrd="4" destOrd="0" presId="urn:microsoft.com/office/officeart/2016/7/layout/VerticalDownArrowProcess"/>
    <dgm:cxn modelId="{260198A0-DBE9-274A-8BE8-6F808B8E8B07}" type="presParOf" srcId="{1CF8EF7F-895B-4749-A759-B306EC231806}" destId="{D32B2B29-0453-3743-8868-5ED5949798D9}" srcOrd="0" destOrd="0" presId="urn:microsoft.com/office/officeart/2016/7/layout/VerticalDownArrowProcess"/>
    <dgm:cxn modelId="{876D4EF7-F397-F846-A578-9E5B0F4F12CD}" type="presParOf" srcId="{1CF8EF7F-895B-4749-A759-B306EC231806}" destId="{9EC116F3-776E-FD47-8795-0EA66852230F}" srcOrd="1" destOrd="0" presId="urn:microsoft.com/office/officeart/2016/7/layout/VerticalDownArrowProcess"/>
    <dgm:cxn modelId="{134F4634-1F27-BC46-BA3D-9616F744C4E6}" type="presParOf" srcId="{1CF8EF7F-895B-4749-A759-B306EC231806}" destId="{FC325AE0-C3C1-8E40-A546-3BA66417A87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22B54AD-F3B2-4BA2-91AB-B3AF2746D678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47C0F-B31D-4CA5-80E1-07D958B498C5}">
      <dgm:prSet/>
      <dgm:spPr/>
      <dgm:t>
        <a:bodyPr/>
        <a:lstStyle/>
        <a:p>
          <a:r>
            <a:rPr lang="en-US"/>
            <a:t>Create</a:t>
          </a:r>
        </a:p>
      </dgm:t>
    </dgm:pt>
    <dgm:pt modelId="{830A3070-8211-4079-9001-4D6EF5988100}" type="parTrans" cxnId="{9AEFA04D-6F12-4452-B45E-9539096FB8E8}">
      <dgm:prSet/>
      <dgm:spPr/>
      <dgm:t>
        <a:bodyPr/>
        <a:lstStyle/>
        <a:p>
          <a:endParaRPr lang="en-US"/>
        </a:p>
      </dgm:t>
    </dgm:pt>
    <dgm:pt modelId="{14742969-053E-4870-9EB7-A8852C30CF4F}" type="sibTrans" cxnId="{9AEFA04D-6F12-4452-B45E-9539096FB8E8}">
      <dgm:prSet/>
      <dgm:spPr/>
      <dgm:t>
        <a:bodyPr/>
        <a:lstStyle/>
        <a:p>
          <a:endParaRPr lang="en-US"/>
        </a:p>
      </dgm:t>
    </dgm:pt>
    <dgm:pt modelId="{4F3C1763-81FC-477C-8C70-41957E037D20}">
      <dgm:prSet/>
      <dgm:spPr/>
      <dgm:t>
        <a:bodyPr/>
        <a:lstStyle/>
        <a:p>
          <a:r>
            <a:rPr lang="en-US"/>
            <a:t>Create two secrets</a:t>
          </a:r>
        </a:p>
      </dgm:t>
    </dgm:pt>
    <dgm:pt modelId="{FAC1C030-5156-4574-A94B-281F2DDB199A}" type="parTrans" cxnId="{402124A1-1D7A-45ED-BA67-F7EB14066806}">
      <dgm:prSet/>
      <dgm:spPr/>
      <dgm:t>
        <a:bodyPr/>
        <a:lstStyle/>
        <a:p>
          <a:endParaRPr lang="en-US"/>
        </a:p>
      </dgm:t>
    </dgm:pt>
    <dgm:pt modelId="{DC47EE75-7E7B-49FA-A5D7-01D77C8CF964}" type="sibTrans" cxnId="{402124A1-1D7A-45ED-BA67-F7EB14066806}">
      <dgm:prSet/>
      <dgm:spPr/>
      <dgm:t>
        <a:bodyPr/>
        <a:lstStyle/>
        <a:p>
          <a:endParaRPr lang="en-US"/>
        </a:p>
      </dgm:t>
    </dgm:pt>
    <dgm:pt modelId="{6168B01E-222D-47D5-BB45-86FC6D925CDC}">
      <dgm:prSet/>
      <dgm:spPr/>
      <dgm:t>
        <a:bodyPr/>
        <a:lstStyle/>
        <a:p>
          <a:r>
            <a:rPr lang="en-US"/>
            <a:t>Index</a:t>
          </a:r>
        </a:p>
      </dgm:t>
    </dgm:pt>
    <dgm:pt modelId="{8E58DF61-3AEA-41DF-8685-520F26DC2EA2}" type="parTrans" cxnId="{3D42825E-DE00-4F44-AC93-F893291A8503}">
      <dgm:prSet/>
      <dgm:spPr/>
      <dgm:t>
        <a:bodyPr/>
        <a:lstStyle/>
        <a:p>
          <a:endParaRPr lang="en-US"/>
        </a:p>
      </dgm:t>
    </dgm:pt>
    <dgm:pt modelId="{DBD763A2-D9DF-4C22-8968-AD5938B86316}" type="sibTrans" cxnId="{3D42825E-DE00-4F44-AC93-F893291A8503}">
      <dgm:prSet/>
      <dgm:spPr/>
      <dgm:t>
        <a:bodyPr/>
        <a:lstStyle/>
        <a:p>
          <a:endParaRPr lang="en-US"/>
        </a:p>
      </dgm:t>
    </dgm:pt>
    <dgm:pt modelId="{50E2306D-B0D9-4677-A7B0-D8F01868B927}">
      <dgm:prSet/>
      <dgm:spPr/>
      <dgm:t>
        <a:bodyPr/>
        <a:lstStyle/>
        <a:p>
          <a:r>
            <a:rPr lang="en-US"/>
            <a:t>Free index 0 to create use after free</a:t>
          </a:r>
        </a:p>
      </dgm:t>
    </dgm:pt>
    <dgm:pt modelId="{A292F45A-3509-4248-9EA2-910E28C61088}" type="parTrans" cxnId="{20BA8D3D-B581-4DF8-8C9D-A46007285E23}">
      <dgm:prSet/>
      <dgm:spPr/>
      <dgm:t>
        <a:bodyPr/>
        <a:lstStyle/>
        <a:p>
          <a:endParaRPr lang="en-US"/>
        </a:p>
      </dgm:t>
    </dgm:pt>
    <dgm:pt modelId="{319E6E9F-83D6-4B6F-8AEC-288E5C53ED8E}" type="sibTrans" cxnId="{20BA8D3D-B581-4DF8-8C9D-A46007285E23}">
      <dgm:prSet/>
      <dgm:spPr/>
      <dgm:t>
        <a:bodyPr/>
        <a:lstStyle/>
        <a:p>
          <a:endParaRPr lang="en-US"/>
        </a:p>
      </dgm:t>
    </dgm:pt>
    <dgm:pt modelId="{838E15A7-0AA9-48DF-B551-BC5F085CEC68}">
      <dgm:prSet/>
      <dgm:spPr/>
      <dgm:t>
        <a:bodyPr/>
        <a:lstStyle/>
        <a:p>
          <a:r>
            <a:rPr lang="en-US"/>
            <a:t>Read</a:t>
          </a:r>
        </a:p>
      </dgm:t>
    </dgm:pt>
    <dgm:pt modelId="{27A6174A-F190-4190-8EE4-066724586EE9}" type="parTrans" cxnId="{89915D53-19C7-43B9-92D7-CF1EB332855A}">
      <dgm:prSet/>
      <dgm:spPr/>
      <dgm:t>
        <a:bodyPr/>
        <a:lstStyle/>
        <a:p>
          <a:endParaRPr lang="en-US"/>
        </a:p>
      </dgm:t>
    </dgm:pt>
    <dgm:pt modelId="{496DCAD2-AE99-4DF1-877D-53E8568B2C1A}" type="sibTrans" cxnId="{89915D53-19C7-43B9-92D7-CF1EB332855A}">
      <dgm:prSet/>
      <dgm:spPr/>
      <dgm:t>
        <a:bodyPr/>
        <a:lstStyle/>
        <a:p>
          <a:endParaRPr lang="en-US"/>
        </a:p>
      </dgm:t>
    </dgm:pt>
    <dgm:pt modelId="{DC87F1BA-A240-4065-B108-D4E29247C179}">
      <dgm:prSet/>
      <dgm:spPr/>
      <dgm:t>
        <a:bodyPr/>
        <a:lstStyle/>
        <a:p>
          <a:r>
            <a:rPr lang="en-US"/>
            <a:t>Read from index 0 to leak LibC</a:t>
          </a:r>
        </a:p>
      </dgm:t>
    </dgm:pt>
    <dgm:pt modelId="{758BBE5F-B8B9-43F5-9D18-A20684444C4D}" type="parTrans" cxnId="{FB47455A-B7D6-485B-9588-21AC4E5327D5}">
      <dgm:prSet/>
      <dgm:spPr/>
      <dgm:t>
        <a:bodyPr/>
        <a:lstStyle/>
        <a:p>
          <a:endParaRPr lang="en-US"/>
        </a:p>
      </dgm:t>
    </dgm:pt>
    <dgm:pt modelId="{B9BFB48B-DD34-4489-B3C7-A9DBD5D184CF}" type="sibTrans" cxnId="{FB47455A-B7D6-485B-9588-21AC4E5327D5}">
      <dgm:prSet/>
      <dgm:spPr/>
      <dgm:t>
        <a:bodyPr/>
        <a:lstStyle/>
        <a:p>
          <a:endParaRPr lang="en-US"/>
        </a:p>
      </dgm:t>
    </dgm:pt>
    <dgm:pt modelId="{DABBB8C0-0DD7-48AF-B354-263B6E0999E2}">
      <dgm:prSet/>
      <dgm:spPr/>
      <dgm:t>
        <a:bodyPr/>
        <a:lstStyle/>
        <a:p>
          <a:r>
            <a:rPr lang="en-US"/>
            <a:t>Unpack</a:t>
          </a:r>
        </a:p>
      </dgm:t>
    </dgm:pt>
    <dgm:pt modelId="{E799D0FE-5E57-42B0-99A1-D80DB9726B08}" type="parTrans" cxnId="{A980D2F1-6F28-4801-BFAE-D56153969269}">
      <dgm:prSet/>
      <dgm:spPr/>
      <dgm:t>
        <a:bodyPr/>
        <a:lstStyle/>
        <a:p>
          <a:endParaRPr lang="en-US"/>
        </a:p>
      </dgm:t>
    </dgm:pt>
    <dgm:pt modelId="{668AF552-F416-4BD9-8DA0-E459C7F661E5}" type="sibTrans" cxnId="{A980D2F1-6F28-4801-BFAE-D56153969269}">
      <dgm:prSet/>
      <dgm:spPr/>
      <dgm:t>
        <a:bodyPr/>
        <a:lstStyle/>
        <a:p>
          <a:endParaRPr lang="en-US"/>
        </a:p>
      </dgm:t>
    </dgm:pt>
    <dgm:pt modelId="{208C0A14-0CA9-4961-B232-C882ADD70226}">
      <dgm:prSet/>
      <dgm:spPr/>
      <dgm:t>
        <a:bodyPr/>
        <a:lstStyle/>
        <a:p>
          <a:r>
            <a:rPr lang="en-US" dirty="0"/>
            <a:t>Unpack the string into an integer format of the address</a:t>
          </a:r>
        </a:p>
      </dgm:t>
    </dgm:pt>
    <dgm:pt modelId="{F64D7805-FBE0-4A81-8F3A-087E14D7FC49}" type="parTrans" cxnId="{93CEAC35-8E56-44EE-B1EA-6B7DA53B7996}">
      <dgm:prSet/>
      <dgm:spPr/>
      <dgm:t>
        <a:bodyPr/>
        <a:lstStyle/>
        <a:p>
          <a:endParaRPr lang="en-US"/>
        </a:p>
      </dgm:t>
    </dgm:pt>
    <dgm:pt modelId="{54A0391E-5CBA-441B-931D-F7491650CF4B}" type="sibTrans" cxnId="{93CEAC35-8E56-44EE-B1EA-6B7DA53B7996}">
      <dgm:prSet/>
      <dgm:spPr/>
      <dgm:t>
        <a:bodyPr/>
        <a:lstStyle/>
        <a:p>
          <a:endParaRPr lang="en-US"/>
        </a:p>
      </dgm:t>
    </dgm:pt>
    <dgm:pt modelId="{371EDD5D-9DA5-E446-A155-3C78A43E78C2}">
      <dgm:prSet/>
      <dgm:spPr/>
      <dgm:t>
        <a:bodyPr/>
        <a:lstStyle/>
        <a:p>
          <a:r>
            <a:rPr lang="en-US" dirty="0"/>
            <a:t>Leak to Base</a:t>
          </a:r>
        </a:p>
      </dgm:t>
    </dgm:pt>
    <dgm:pt modelId="{91A22DEE-5621-2649-BB1A-0B76C2A822C3}" type="parTrans" cxnId="{C242F3CF-90E3-9C49-BCEF-380072B7349B}">
      <dgm:prSet/>
      <dgm:spPr/>
    </dgm:pt>
    <dgm:pt modelId="{00D5631F-8F31-5E40-8B42-3C8552F03995}" type="sibTrans" cxnId="{C242F3CF-90E3-9C49-BCEF-380072B7349B}">
      <dgm:prSet/>
      <dgm:spPr/>
    </dgm:pt>
    <dgm:pt modelId="{E957DEBE-7BD8-1D49-91D8-CF9FA4790AEA}">
      <dgm:prSet/>
      <dgm:spPr/>
      <dgm:t>
        <a:bodyPr/>
        <a:lstStyle/>
        <a:p>
          <a:r>
            <a:rPr lang="en-US" dirty="0" err="1"/>
            <a:t>LibC</a:t>
          </a:r>
          <a:r>
            <a:rPr lang="en-US" dirty="0"/>
            <a:t> Base = Leak - offset to base</a:t>
          </a:r>
        </a:p>
      </dgm:t>
    </dgm:pt>
    <dgm:pt modelId="{C974835D-754F-1A41-8F8D-45CCA5FDF987}" type="parTrans" cxnId="{78FAB051-17BA-F04B-8864-D461B29F833F}">
      <dgm:prSet/>
      <dgm:spPr/>
    </dgm:pt>
    <dgm:pt modelId="{EBBEA35A-DE71-EC4D-BC71-9DACBD85CBCC}" type="sibTrans" cxnId="{78FAB051-17BA-F04B-8864-D461B29F833F}">
      <dgm:prSet/>
      <dgm:spPr/>
    </dgm:pt>
    <dgm:pt modelId="{850C508D-9B4F-4346-8285-75264BD027A3}" type="pres">
      <dgm:prSet presAssocID="{522B54AD-F3B2-4BA2-91AB-B3AF2746D678}" presName="Name0" presStyleCnt="0">
        <dgm:presLayoutVars>
          <dgm:dir/>
          <dgm:animLvl val="lvl"/>
          <dgm:resizeHandles val="exact"/>
        </dgm:presLayoutVars>
      </dgm:prSet>
      <dgm:spPr/>
    </dgm:pt>
    <dgm:pt modelId="{B5FDEE77-B8B9-ED40-833A-14E73A82B5EA}" type="pres">
      <dgm:prSet presAssocID="{371EDD5D-9DA5-E446-A155-3C78A43E78C2}" presName="boxAndChildren" presStyleCnt="0"/>
      <dgm:spPr/>
    </dgm:pt>
    <dgm:pt modelId="{C093B720-2C8F-C44E-B825-D078F3A35835}" type="pres">
      <dgm:prSet presAssocID="{371EDD5D-9DA5-E446-A155-3C78A43E78C2}" presName="parentTextBox" presStyleLbl="alignNode1" presStyleIdx="0" presStyleCnt="5"/>
      <dgm:spPr/>
    </dgm:pt>
    <dgm:pt modelId="{FD1CD953-2873-6043-ADBA-E5319A673C6C}" type="pres">
      <dgm:prSet presAssocID="{371EDD5D-9DA5-E446-A155-3C78A43E78C2}" presName="descendantBox" presStyleLbl="bgAccFollowNode1" presStyleIdx="0" presStyleCnt="5"/>
      <dgm:spPr/>
    </dgm:pt>
    <dgm:pt modelId="{59330BF5-7BE4-3D42-8D3C-7FCA1F8B30C9}" type="pres">
      <dgm:prSet presAssocID="{668AF552-F416-4BD9-8DA0-E459C7F661E5}" presName="sp" presStyleCnt="0"/>
      <dgm:spPr/>
    </dgm:pt>
    <dgm:pt modelId="{E0C41CC1-BE9C-4041-B5AF-AE2ACAAD29BE}" type="pres">
      <dgm:prSet presAssocID="{DABBB8C0-0DD7-48AF-B354-263B6E0999E2}" presName="arrowAndChildren" presStyleCnt="0"/>
      <dgm:spPr/>
    </dgm:pt>
    <dgm:pt modelId="{0254703D-6238-FF41-ACED-F74D49BA69B2}" type="pres">
      <dgm:prSet presAssocID="{DABBB8C0-0DD7-48AF-B354-263B6E0999E2}" presName="parentTextArrow" presStyleLbl="node1" presStyleIdx="0" presStyleCnt="0"/>
      <dgm:spPr/>
    </dgm:pt>
    <dgm:pt modelId="{01710A1A-07E2-0945-BDAC-7DA5717B8557}" type="pres">
      <dgm:prSet presAssocID="{DABBB8C0-0DD7-48AF-B354-263B6E0999E2}" presName="arrow" presStyleLbl="alignNode1" presStyleIdx="1" presStyleCnt="5"/>
      <dgm:spPr/>
    </dgm:pt>
    <dgm:pt modelId="{01729AE9-FDAD-6848-95D3-50315DFE26E8}" type="pres">
      <dgm:prSet presAssocID="{DABBB8C0-0DD7-48AF-B354-263B6E0999E2}" presName="descendantArrow" presStyleLbl="bgAccFollowNode1" presStyleIdx="1" presStyleCnt="5"/>
      <dgm:spPr/>
    </dgm:pt>
    <dgm:pt modelId="{DB600283-9817-8F4D-BD0A-D502BE045180}" type="pres">
      <dgm:prSet presAssocID="{496DCAD2-AE99-4DF1-877D-53E8568B2C1A}" presName="sp" presStyleCnt="0"/>
      <dgm:spPr/>
    </dgm:pt>
    <dgm:pt modelId="{6DB22D66-83F1-AC49-9CE2-61FCCE32DF3A}" type="pres">
      <dgm:prSet presAssocID="{838E15A7-0AA9-48DF-B551-BC5F085CEC68}" presName="arrowAndChildren" presStyleCnt="0"/>
      <dgm:spPr/>
    </dgm:pt>
    <dgm:pt modelId="{04828220-590A-BD41-B9AB-9F3F5BF6C1B1}" type="pres">
      <dgm:prSet presAssocID="{838E15A7-0AA9-48DF-B551-BC5F085CEC68}" presName="parentTextArrow" presStyleLbl="node1" presStyleIdx="0" presStyleCnt="0"/>
      <dgm:spPr/>
    </dgm:pt>
    <dgm:pt modelId="{15B775D0-97E7-7A47-9165-76F163B6E896}" type="pres">
      <dgm:prSet presAssocID="{838E15A7-0AA9-48DF-B551-BC5F085CEC68}" presName="arrow" presStyleLbl="alignNode1" presStyleIdx="2" presStyleCnt="5"/>
      <dgm:spPr/>
    </dgm:pt>
    <dgm:pt modelId="{53F6E9CD-20A5-FD49-BFC8-0F50EF0B5C7B}" type="pres">
      <dgm:prSet presAssocID="{838E15A7-0AA9-48DF-B551-BC5F085CEC68}" presName="descendantArrow" presStyleLbl="bgAccFollowNode1" presStyleIdx="2" presStyleCnt="5"/>
      <dgm:spPr/>
    </dgm:pt>
    <dgm:pt modelId="{BA9FBB51-2C31-384F-9DD0-55CEB882FEEE}" type="pres">
      <dgm:prSet presAssocID="{DBD763A2-D9DF-4C22-8968-AD5938B86316}" presName="sp" presStyleCnt="0"/>
      <dgm:spPr/>
    </dgm:pt>
    <dgm:pt modelId="{397EC356-EA52-E241-B30E-5CF3483C9F8F}" type="pres">
      <dgm:prSet presAssocID="{6168B01E-222D-47D5-BB45-86FC6D925CDC}" presName="arrowAndChildren" presStyleCnt="0"/>
      <dgm:spPr/>
    </dgm:pt>
    <dgm:pt modelId="{3A2F0134-0E34-6048-96BA-97D445BA11CB}" type="pres">
      <dgm:prSet presAssocID="{6168B01E-222D-47D5-BB45-86FC6D925CDC}" presName="parentTextArrow" presStyleLbl="node1" presStyleIdx="0" presStyleCnt="0"/>
      <dgm:spPr/>
    </dgm:pt>
    <dgm:pt modelId="{28468DAA-42F2-EF44-83FA-AD78F8468CA5}" type="pres">
      <dgm:prSet presAssocID="{6168B01E-222D-47D5-BB45-86FC6D925CDC}" presName="arrow" presStyleLbl="alignNode1" presStyleIdx="3" presStyleCnt="5"/>
      <dgm:spPr/>
    </dgm:pt>
    <dgm:pt modelId="{DE7C9370-8153-9543-901F-701E39304F08}" type="pres">
      <dgm:prSet presAssocID="{6168B01E-222D-47D5-BB45-86FC6D925CDC}" presName="descendantArrow" presStyleLbl="bgAccFollowNode1" presStyleIdx="3" presStyleCnt="5"/>
      <dgm:spPr/>
    </dgm:pt>
    <dgm:pt modelId="{1D685A97-213F-5F48-B8C3-4FD3DD4BF50B}" type="pres">
      <dgm:prSet presAssocID="{14742969-053E-4870-9EB7-A8852C30CF4F}" presName="sp" presStyleCnt="0"/>
      <dgm:spPr/>
    </dgm:pt>
    <dgm:pt modelId="{091B2350-1EC1-5449-84EF-EBCC0A682743}" type="pres">
      <dgm:prSet presAssocID="{8E547C0F-B31D-4CA5-80E1-07D958B498C5}" presName="arrowAndChildren" presStyleCnt="0"/>
      <dgm:spPr/>
    </dgm:pt>
    <dgm:pt modelId="{C6FA6C41-7DC7-1A44-8681-26C6A8565CB3}" type="pres">
      <dgm:prSet presAssocID="{8E547C0F-B31D-4CA5-80E1-07D958B498C5}" presName="parentTextArrow" presStyleLbl="node1" presStyleIdx="0" presStyleCnt="0"/>
      <dgm:spPr/>
    </dgm:pt>
    <dgm:pt modelId="{663775EE-E1FF-3B41-A089-866577B7DCA0}" type="pres">
      <dgm:prSet presAssocID="{8E547C0F-B31D-4CA5-80E1-07D958B498C5}" presName="arrow" presStyleLbl="alignNode1" presStyleIdx="4" presStyleCnt="5"/>
      <dgm:spPr/>
    </dgm:pt>
    <dgm:pt modelId="{47A06674-ECE6-9C4E-B620-92698123C1AB}" type="pres">
      <dgm:prSet presAssocID="{8E547C0F-B31D-4CA5-80E1-07D958B498C5}" presName="descendantArrow" presStyleLbl="bgAccFollowNode1" presStyleIdx="4" presStyleCnt="5"/>
      <dgm:spPr/>
    </dgm:pt>
  </dgm:ptLst>
  <dgm:cxnLst>
    <dgm:cxn modelId="{72DAF407-670E-1045-89E3-936837A4A196}" type="presOf" srcId="{DC87F1BA-A240-4065-B108-D4E29247C179}" destId="{53F6E9CD-20A5-FD49-BFC8-0F50EF0B5C7B}" srcOrd="0" destOrd="0" presId="urn:microsoft.com/office/officeart/2016/7/layout/VerticalDownArrowProcess"/>
    <dgm:cxn modelId="{E7B0EF2C-FA07-BA4E-A9A3-BFC77B75BC6A}" type="presOf" srcId="{50E2306D-B0D9-4677-A7B0-D8F01868B927}" destId="{DE7C9370-8153-9543-901F-701E39304F08}" srcOrd="0" destOrd="0" presId="urn:microsoft.com/office/officeart/2016/7/layout/VerticalDownArrowProcess"/>
    <dgm:cxn modelId="{C6ED3732-D60C-694F-AD41-9DC7A108C412}" type="presOf" srcId="{838E15A7-0AA9-48DF-B551-BC5F085CEC68}" destId="{15B775D0-97E7-7A47-9165-76F163B6E896}" srcOrd="1" destOrd="0" presId="urn:microsoft.com/office/officeart/2016/7/layout/VerticalDownArrowProcess"/>
    <dgm:cxn modelId="{93CEAC35-8E56-44EE-B1EA-6B7DA53B7996}" srcId="{DABBB8C0-0DD7-48AF-B354-263B6E0999E2}" destId="{208C0A14-0CA9-4961-B232-C882ADD70226}" srcOrd="0" destOrd="0" parTransId="{F64D7805-FBE0-4A81-8F3A-087E14D7FC49}" sibTransId="{54A0391E-5CBA-441B-931D-F7491650CF4B}"/>
    <dgm:cxn modelId="{FEC80238-5421-D64B-8ED1-B7FF6C1C07A1}" type="presOf" srcId="{E957DEBE-7BD8-1D49-91D8-CF9FA4790AEA}" destId="{FD1CD953-2873-6043-ADBA-E5319A673C6C}" srcOrd="0" destOrd="0" presId="urn:microsoft.com/office/officeart/2016/7/layout/VerticalDownArrowProcess"/>
    <dgm:cxn modelId="{B2411E3C-B098-3A43-8F56-E26D0BB4EB2E}" type="presOf" srcId="{6168B01E-222D-47D5-BB45-86FC6D925CDC}" destId="{28468DAA-42F2-EF44-83FA-AD78F8468CA5}" srcOrd="1" destOrd="0" presId="urn:microsoft.com/office/officeart/2016/7/layout/VerticalDownArrowProcess"/>
    <dgm:cxn modelId="{20BA8D3D-B581-4DF8-8C9D-A46007285E23}" srcId="{6168B01E-222D-47D5-BB45-86FC6D925CDC}" destId="{50E2306D-B0D9-4677-A7B0-D8F01868B927}" srcOrd="0" destOrd="0" parTransId="{A292F45A-3509-4248-9EA2-910E28C61088}" sibTransId="{319E6E9F-83D6-4B6F-8AEC-288E5C53ED8E}"/>
    <dgm:cxn modelId="{9AEFA04D-6F12-4452-B45E-9539096FB8E8}" srcId="{522B54AD-F3B2-4BA2-91AB-B3AF2746D678}" destId="{8E547C0F-B31D-4CA5-80E1-07D958B498C5}" srcOrd="0" destOrd="0" parTransId="{830A3070-8211-4079-9001-4D6EF5988100}" sibTransId="{14742969-053E-4870-9EB7-A8852C30CF4F}"/>
    <dgm:cxn modelId="{78FAB051-17BA-F04B-8864-D461B29F833F}" srcId="{371EDD5D-9DA5-E446-A155-3C78A43E78C2}" destId="{E957DEBE-7BD8-1D49-91D8-CF9FA4790AEA}" srcOrd="0" destOrd="0" parTransId="{C974835D-754F-1A41-8F8D-45CCA5FDF987}" sibTransId="{EBBEA35A-DE71-EC4D-BC71-9DACBD85CBCC}"/>
    <dgm:cxn modelId="{89915D53-19C7-43B9-92D7-CF1EB332855A}" srcId="{522B54AD-F3B2-4BA2-91AB-B3AF2746D678}" destId="{838E15A7-0AA9-48DF-B551-BC5F085CEC68}" srcOrd="2" destOrd="0" parTransId="{27A6174A-F190-4190-8EE4-066724586EE9}" sibTransId="{496DCAD2-AE99-4DF1-877D-53E8568B2C1A}"/>
    <dgm:cxn modelId="{FB47455A-B7D6-485B-9588-21AC4E5327D5}" srcId="{838E15A7-0AA9-48DF-B551-BC5F085CEC68}" destId="{DC87F1BA-A240-4065-B108-D4E29247C179}" srcOrd="0" destOrd="0" parTransId="{758BBE5F-B8B9-43F5-9D18-A20684444C4D}" sibTransId="{B9BFB48B-DD34-4489-B3C7-A9DBD5D184CF}"/>
    <dgm:cxn modelId="{F143685C-A167-564F-BE70-40971ED47EAB}" type="presOf" srcId="{208C0A14-0CA9-4961-B232-C882ADD70226}" destId="{01729AE9-FDAD-6848-95D3-50315DFE26E8}" srcOrd="0" destOrd="0" presId="urn:microsoft.com/office/officeart/2016/7/layout/VerticalDownArrowProcess"/>
    <dgm:cxn modelId="{3D42825E-DE00-4F44-AC93-F893291A8503}" srcId="{522B54AD-F3B2-4BA2-91AB-B3AF2746D678}" destId="{6168B01E-222D-47D5-BB45-86FC6D925CDC}" srcOrd="1" destOrd="0" parTransId="{8E58DF61-3AEA-41DF-8685-520F26DC2EA2}" sibTransId="{DBD763A2-D9DF-4C22-8968-AD5938B86316}"/>
    <dgm:cxn modelId="{2C958482-43C2-3A41-B397-4D3E0B2177B6}" type="presOf" srcId="{6168B01E-222D-47D5-BB45-86FC6D925CDC}" destId="{3A2F0134-0E34-6048-96BA-97D445BA11CB}" srcOrd="0" destOrd="0" presId="urn:microsoft.com/office/officeart/2016/7/layout/VerticalDownArrowProcess"/>
    <dgm:cxn modelId="{6ABC2D88-6C05-F74B-8C61-983AC5D85874}" type="presOf" srcId="{4F3C1763-81FC-477C-8C70-41957E037D20}" destId="{47A06674-ECE6-9C4E-B620-92698123C1AB}" srcOrd="0" destOrd="0" presId="urn:microsoft.com/office/officeart/2016/7/layout/VerticalDownArrowProcess"/>
    <dgm:cxn modelId="{C1FB3F8B-33C6-8241-99C0-EEDECD10695E}" type="presOf" srcId="{522B54AD-F3B2-4BA2-91AB-B3AF2746D678}" destId="{850C508D-9B4F-4346-8285-75264BD027A3}" srcOrd="0" destOrd="0" presId="urn:microsoft.com/office/officeart/2016/7/layout/VerticalDownArrowProcess"/>
    <dgm:cxn modelId="{402124A1-1D7A-45ED-BA67-F7EB14066806}" srcId="{8E547C0F-B31D-4CA5-80E1-07D958B498C5}" destId="{4F3C1763-81FC-477C-8C70-41957E037D20}" srcOrd="0" destOrd="0" parTransId="{FAC1C030-5156-4574-A94B-281F2DDB199A}" sibTransId="{DC47EE75-7E7B-49FA-A5D7-01D77C8CF964}"/>
    <dgm:cxn modelId="{2CEEA2B9-0D8D-6F46-A6FA-810233EFD496}" type="presOf" srcId="{371EDD5D-9DA5-E446-A155-3C78A43E78C2}" destId="{C093B720-2C8F-C44E-B825-D078F3A35835}" srcOrd="0" destOrd="0" presId="urn:microsoft.com/office/officeart/2016/7/layout/VerticalDownArrowProcess"/>
    <dgm:cxn modelId="{967623BD-DEA8-9042-991E-477FBCA99693}" type="presOf" srcId="{8E547C0F-B31D-4CA5-80E1-07D958B498C5}" destId="{663775EE-E1FF-3B41-A089-866577B7DCA0}" srcOrd="1" destOrd="0" presId="urn:microsoft.com/office/officeart/2016/7/layout/VerticalDownArrowProcess"/>
    <dgm:cxn modelId="{E8ECC9BF-73E1-0242-A15F-F8CE104F9EF1}" type="presOf" srcId="{DABBB8C0-0DD7-48AF-B354-263B6E0999E2}" destId="{01710A1A-07E2-0945-BDAC-7DA5717B8557}" srcOrd="1" destOrd="0" presId="urn:microsoft.com/office/officeart/2016/7/layout/VerticalDownArrowProcess"/>
    <dgm:cxn modelId="{BAB3C2C6-9FCD-7241-9E07-5238FA858769}" type="presOf" srcId="{DABBB8C0-0DD7-48AF-B354-263B6E0999E2}" destId="{0254703D-6238-FF41-ACED-F74D49BA69B2}" srcOrd="0" destOrd="0" presId="urn:microsoft.com/office/officeart/2016/7/layout/VerticalDownArrowProcess"/>
    <dgm:cxn modelId="{F3AFD4C8-5D09-824A-B0EE-176DF9D1473E}" type="presOf" srcId="{838E15A7-0AA9-48DF-B551-BC5F085CEC68}" destId="{04828220-590A-BD41-B9AB-9F3F5BF6C1B1}" srcOrd="0" destOrd="0" presId="urn:microsoft.com/office/officeart/2016/7/layout/VerticalDownArrowProcess"/>
    <dgm:cxn modelId="{C242F3CF-90E3-9C49-BCEF-380072B7349B}" srcId="{522B54AD-F3B2-4BA2-91AB-B3AF2746D678}" destId="{371EDD5D-9DA5-E446-A155-3C78A43E78C2}" srcOrd="4" destOrd="0" parTransId="{91A22DEE-5621-2649-BB1A-0B76C2A822C3}" sibTransId="{00D5631F-8F31-5E40-8B42-3C8552F03995}"/>
    <dgm:cxn modelId="{4B1E6DD2-232D-CE47-B207-E8B389D5BE4B}" type="presOf" srcId="{8E547C0F-B31D-4CA5-80E1-07D958B498C5}" destId="{C6FA6C41-7DC7-1A44-8681-26C6A8565CB3}" srcOrd="0" destOrd="0" presId="urn:microsoft.com/office/officeart/2016/7/layout/VerticalDownArrowProcess"/>
    <dgm:cxn modelId="{A980D2F1-6F28-4801-BFAE-D56153969269}" srcId="{522B54AD-F3B2-4BA2-91AB-B3AF2746D678}" destId="{DABBB8C0-0DD7-48AF-B354-263B6E0999E2}" srcOrd="3" destOrd="0" parTransId="{E799D0FE-5E57-42B0-99A1-D80DB9726B08}" sibTransId="{668AF552-F416-4BD9-8DA0-E459C7F661E5}"/>
    <dgm:cxn modelId="{2916ECE8-102E-9347-B635-4F295D7B681A}" type="presParOf" srcId="{850C508D-9B4F-4346-8285-75264BD027A3}" destId="{B5FDEE77-B8B9-ED40-833A-14E73A82B5EA}" srcOrd="0" destOrd="0" presId="urn:microsoft.com/office/officeart/2016/7/layout/VerticalDownArrowProcess"/>
    <dgm:cxn modelId="{3B5A6208-4ED9-7E45-8A93-934308D5E377}" type="presParOf" srcId="{B5FDEE77-B8B9-ED40-833A-14E73A82B5EA}" destId="{C093B720-2C8F-C44E-B825-D078F3A35835}" srcOrd="0" destOrd="0" presId="urn:microsoft.com/office/officeart/2016/7/layout/VerticalDownArrowProcess"/>
    <dgm:cxn modelId="{611399AF-DE65-BD49-8D36-84530D07AC20}" type="presParOf" srcId="{B5FDEE77-B8B9-ED40-833A-14E73A82B5EA}" destId="{FD1CD953-2873-6043-ADBA-E5319A673C6C}" srcOrd="1" destOrd="0" presId="urn:microsoft.com/office/officeart/2016/7/layout/VerticalDownArrowProcess"/>
    <dgm:cxn modelId="{F32EF34A-E5D3-EE49-A0EB-422C0B474755}" type="presParOf" srcId="{850C508D-9B4F-4346-8285-75264BD027A3}" destId="{59330BF5-7BE4-3D42-8D3C-7FCA1F8B30C9}" srcOrd="1" destOrd="0" presId="urn:microsoft.com/office/officeart/2016/7/layout/VerticalDownArrowProcess"/>
    <dgm:cxn modelId="{E24A5DF4-E920-EF4E-9625-7D54EFF03583}" type="presParOf" srcId="{850C508D-9B4F-4346-8285-75264BD027A3}" destId="{E0C41CC1-BE9C-4041-B5AF-AE2ACAAD29BE}" srcOrd="2" destOrd="0" presId="urn:microsoft.com/office/officeart/2016/7/layout/VerticalDownArrowProcess"/>
    <dgm:cxn modelId="{F1D4BCCA-4774-5B49-962D-22B793811840}" type="presParOf" srcId="{E0C41CC1-BE9C-4041-B5AF-AE2ACAAD29BE}" destId="{0254703D-6238-FF41-ACED-F74D49BA69B2}" srcOrd="0" destOrd="0" presId="urn:microsoft.com/office/officeart/2016/7/layout/VerticalDownArrowProcess"/>
    <dgm:cxn modelId="{4010D3DE-7206-C040-A075-1F5BD6F2171C}" type="presParOf" srcId="{E0C41CC1-BE9C-4041-B5AF-AE2ACAAD29BE}" destId="{01710A1A-07E2-0945-BDAC-7DA5717B8557}" srcOrd="1" destOrd="0" presId="urn:microsoft.com/office/officeart/2016/7/layout/VerticalDownArrowProcess"/>
    <dgm:cxn modelId="{648BDE20-C429-9B45-A218-CEEBF2F725F1}" type="presParOf" srcId="{E0C41CC1-BE9C-4041-B5AF-AE2ACAAD29BE}" destId="{01729AE9-FDAD-6848-95D3-50315DFE26E8}" srcOrd="2" destOrd="0" presId="urn:microsoft.com/office/officeart/2016/7/layout/VerticalDownArrowProcess"/>
    <dgm:cxn modelId="{FCB1AF6C-1AC4-C640-B62C-BE2D6172855F}" type="presParOf" srcId="{850C508D-9B4F-4346-8285-75264BD027A3}" destId="{DB600283-9817-8F4D-BD0A-D502BE045180}" srcOrd="3" destOrd="0" presId="urn:microsoft.com/office/officeart/2016/7/layout/VerticalDownArrowProcess"/>
    <dgm:cxn modelId="{6F8DF53E-D41E-F447-BA61-6AE92ED31043}" type="presParOf" srcId="{850C508D-9B4F-4346-8285-75264BD027A3}" destId="{6DB22D66-83F1-AC49-9CE2-61FCCE32DF3A}" srcOrd="4" destOrd="0" presId="urn:microsoft.com/office/officeart/2016/7/layout/VerticalDownArrowProcess"/>
    <dgm:cxn modelId="{49CFD852-C677-5847-B8CB-F3546588A80D}" type="presParOf" srcId="{6DB22D66-83F1-AC49-9CE2-61FCCE32DF3A}" destId="{04828220-590A-BD41-B9AB-9F3F5BF6C1B1}" srcOrd="0" destOrd="0" presId="urn:microsoft.com/office/officeart/2016/7/layout/VerticalDownArrowProcess"/>
    <dgm:cxn modelId="{4B1C10C7-D88A-F546-B890-660039C8B343}" type="presParOf" srcId="{6DB22D66-83F1-AC49-9CE2-61FCCE32DF3A}" destId="{15B775D0-97E7-7A47-9165-76F163B6E896}" srcOrd="1" destOrd="0" presId="urn:microsoft.com/office/officeart/2016/7/layout/VerticalDownArrowProcess"/>
    <dgm:cxn modelId="{EC288024-5272-3747-89A0-BDACE972E37A}" type="presParOf" srcId="{6DB22D66-83F1-AC49-9CE2-61FCCE32DF3A}" destId="{53F6E9CD-20A5-FD49-BFC8-0F50EF0B5C7B}" srcOrd="2" destOrd="0" presId="urn:microsoft.com/office/officeart/2016/7/layout/VerticalDownArrowProcess"/>
    <dgm:cxn modelId="{0DD0987D-037B-F542-9FC8-225D1B7ACBE0}" type="presParOf" srcId="{850C508D-9B4F-4346-8285-75264BD027A3}" destId="{BA9FBB51-2C31-384F-9DD0-55CEB882FEEE}" srcOrd="5" destOrd="0" presId="urn:microsoft.com/office/officeart/2016/7/layout/VerticalDownArrowProcess"/>
    <dgm:cxn modelId="{9D92C3CF-8756-AB42-95ED-72E9458804A4}" type="presParOf" srcId="{850C508D-9B4F-4346-8285-75264BD027A3}" destId="{397EC356-EA52-E241-B30E-5CF3483C9F8F}" srcOrd="6" destOrd="0" presId="urn:microsoft.com/office/officeart/2016/7/layout/VerticalDownArrowProcess"/>
    <dgm:cxn modelId="{0A5AF089-837B-F642-BC77-2E726E5C8A03}" type="presParOf" srcId="{397EC356-EA52-E241-B30E-5CF3483C9F8F}" destId="{3A2F0134-0E34-6048-96BA-97D445BA11CB}" srcOrd="0" destOrd="0" presId="urn:microsoft.com/office/officeart/2016/7/layout/VerticalDownArrowProcess"/>
    <dgm:cxn modelId="{8A9B559F-CA06-F64D-BDCE-9187EC1178EB}" type="presParOf" srcId="{397EC356-EA52-E241-B30E-5CF3483C9F8F}" destId="{28468DAA-42F2-EF44-83FA-AD78F8468CA5}" srcOrd="1" destOrd="0" presId="urn:microsoft.com/office/officeart/2016/7/layout/VerticalDownArrowProcess"/>
    <dgm:cxn modelId="{AC936283-7643-6B4C-8250-28E42E8DB1B2}" type="presParOf" srcId="{397EC356-EA52-E241-B30E-5CF3483C9F8F}" destId="{DE7C9370-8153-9543-901F-701E39304F08}" srcOrd="2" destOrd="0" presId="urn:microsoft.com/office/officeart/2016/7/layout/VerticalDownArrowProcess"/>
    <dgm:cxn modelId="{4B095985-254F-9A4B-918F-99360C9A7977}" type="presParOf" srcId="{850C508D-9B4F-4346-8285-75264BD027A3}" destId="{1D685A97-213F-5F48-B8C3-4FD3DD4BF50B}" srcOrd="7" destOrd="0" presId="urn:microsoft.com/office/officeart/2016/7/layout/VerticalDownArrowProcess"/>
    <dgm:cxn modelId="{A2E321C3-3152-7E4B-B3DA-AD6B05D264D4}" type="presParOf" srcId="{850C508D-9B4F-4346-8285-75264BD027A3}" destId="{091B2350-1EC1-5449-84EF-EBCC0A682743}" srcOrd="8" destOrd="0" presId="urn:microsoft.com/office/officeart/2016/7/layout/VerticalDownArrowProcess"/>
    <dgm:cxn modelId="{8037C994-B3EF-794B-8C8E-44DA5FDCC6BC}" type="presParOf" srcId="{091B2350-1EC1-5449-84EF-EBCC0A682743}" destId="{C6FA6C41-7DC7-1A44-8681-26C6A8565CB3}" srcOrd="0" destOrd="0" presId="urn:microsoft.com/office/officeart/2016/7/layout/VerticalDownArrowProcess"/>
    <dgm:cxn modelId="{6CBBA504-B282-4F4E-964D-08CC36D7295F}" type="presParOf" srcId="{091B2350-1EC1-5449-84EF-EBCC0A682743}" destId="{663775EE-E1FF-3B41-A089-866577B7DCA0}" srcOrd="1" destOrd="0" presId="urn:microsoft.com/office/officeart/2016/7/layout/VerticalDownArrowProcess"/>
    <dgm:cxn modelId="{EE0DF782-34AE-C541-9C0A-C06694D04E57}" type="presParOf" srcId="{091B2350-1EC1-5449-84EF-EBCC0A682743}" destId="{47A06674-ECE6-9C4E-B620-92698123C1A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C071592-8F23-4E49-A6AD-C51DDC552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6B73A-9DAE-4581-BAD4-8EA60A7E648D}">
      <dgm:prSet/>
      <dgm:spPr/>
      <dgm:t>
        <a:bodyPr/>
        <a:lstStyle/>
        <a:p>
          <a:r>
            <a:rPr lang="en-US"/>
            <a:t>Information disclosures are apart of modern binary exploitation</a:t>
          </a:r>
        </a:p>
      </dgm:t>
    </dgm:pt>
    <dgm:pt modelId="{341F8639-FD4A-409C-B919-26E89FE38C66}" type="parTrans" cxnId="{E5F81F50-078D-4D7B-84C3-A5BFDA6E79BF}">
      <dgm:prSet/>
      <dgm:spPr/>
      <dgm:t>
        <a:bodyPr/>
        <a:lstStyle/>
        <a:p>
          <a:endParaRPr lang="en-US"/>
        </a:p>
      </dgm:t>
    </dgm:pt>
    <dgm:pt modelId="{D49D91D3-57EE-47C0-95C1-CB8FA0F9AC6A}" type="sibTrans" cxnId="{E5F81F50-078D-4D7B-84C3-A5BFDA6E79BF}">
      <dgm:prSet/>
      <dgm:spPr/>
      <dgm:t>
        <a:bodyPr/>
        <a:lstStyle/>
        <a:p>
          <a:endParaRPr lang="en-US"/>
        </a:p>
      </dgm:t>
    </dgm:pt>
    <dgm:pt modelId="{6697A018-4458-4332-8E86-7BEB5A4A8CB4}">
      <dgm:prSet/>
      <dgm:spPr/>
      <dgm:t>
        <a:bodyPr/>
        <a:lstStyle/>
        <a:p>
          <a:r>
            <a:rPr lang="en-US" dirty="0"/>
            <a:t>Bug Classes </a:t>
          </a:r>
        </a:p>
      </dgm:t>
    </dgm:pt>
    <dgm:pt modelId="{C051D2AF-0CE9-4F94-B7F1-1E453AFF078A}" type="parTrans" cxnId="{F08CAC48-AEB8-4FE1-9952-3DFEEDFF87CA}">
      <dgm:prSet/>
      <dgm:spPr/>
      <dgm:t>
        <a:bodyPr/>
        <a:lstStyle/>
        <a:p>
          <a:endParaRPr lang="en-US"/>
        </a:p>
      </dgm:t>
    </dgm:pt>
    <dgm:pt modelId="{45EC651C-F969-4186-9B9C-AF0A21A15917}" type="sibTrans" cxnId="{F08CAC48-AEB8-4FE1-9952-3DFEEDFF87CA}">
      <dgm:prSet/>
      <dgm:spPr/>
      <dgm:t>
        <a:bodyPr/>
        <a:lstStyle/>
        <a:p>
          <a:endParaRPr lang="en-US"/>
        </a:p>
      </dgm:t>
    </dgm:pt>
    <dgm:pt modelId="{E5B01F20-AE59-42D1-9B0D-73BD77FF0104}">
      <dgm:prSet/>
      <dgm:spPr/>
      <dgm:t>
        <a:bodyPr/>
        <a:lstStyle/>
        <a:p>
          <a:r>
            <a:rPr lang="en-US"/>
            <a:t>OOB/UAF Read</a:t>
          </a:r>
        </a:p>
      </dgm:t>
    </dgm:pt>
    <dgm:pt modelId="{B6351F56-BD19-4606-AB0C-A1C9DB4E91F6}" type="parTrans" cxnId="{E8C5929D-B649-430A-8E5B-497E8C7E4277}">
      <dgm:prSet/>
      <dgm:spPr/>
      <dgm:t>
        <a:bodyPr/>
        <a:lstStyle/>
        <a:p>
          <a:endParaRPr lang="en-US"/>
        </a:p>
      </dgm:t>
    </dgm:pt>
    <dgm:pt modelId="{6B50ABBD-DEA2-4F35-8164-A950EA3024CF}" type="sibTrans" cxnId="{E8C5929D-B649-430A-8E5B-497E8C7E4277}">
      <dgm:prSet/>
      <dgm:spPr/>
      <dgm:t>
        <a:bodyPr/>
        <a:lstStyle/>
        <a:p>
          <a:endParaRPr lang="en-US"/>
        </a:p>
      </dgm:t>
    </dgm:pt>
    <dgm:pt modelId="{B4C45C0D-3B29-41AC-8109-AA79C0D4C9F6}">
      <dgm:prSet/>
      <dgm:spPr/>
      <dgm:t>
        <a:bodyPr/>
        <a:lstStyle/>
        <a:p>
          <a:r>
            <a:rPr lang="en-US"/>
            <a:t>Uninitialized memory </a:t>
          </a:r>
        </a:p>
      </dgm:t>
    </dgm:pt>
    <dgm:pt modelId="{2B7FEC6F-16DE-4EA9-AB31-E1BC378A4C2E}" type="parTrans" cxnId="{35376FDC-4C99-45DD-B2C0-CA06B5B9B167}">
      <dgm:prSet/>
      <dgm:spPr/>
      <dgm:t>
        <a:bodyPr/>
        <a:lstStyle/>
        <a:p>
          <a:endParaRPr lang="en-US"/>
        </a:p>
      </dgm:t>
    </dgm:pt>
    <dgm:pt modelId="{98E988F4-DAB4-4DF6-9FEC-205AABA99F21}" type="sibTrans" cxnId="{35376FDC-4C99-45DD-B2C0-CA06B5B9B167}">
      <dgm:prSet/>
      <dgm:spPr/>
      <dgm:t>
        <a:bodyPr/>
        <a:lstStyle/>
        <a:p>
          <a:endParaRPr lang="en-US"/>
        </a:p>
      </dgm:t>
    </dgm:pt>
    <dgm:pt modelId="{0D489579-97CF-42BD-A5EA-1FF2F021F65D}">
      <dgm:prSet/>
      <dgm:spPr/>
      <dgm:t>
        <a:bodyPr/>
        <a:lstStyle/>
        <a:p>
          <a:r>
            <a:rPr lang="en-US" dirty="0"/>
            <a:t>Many techniques useful for both </a:t>
          </a:r>
          <a:r>
            <a:rPr lang="en-US" i="1" dirty="0"/>
            <a:t>leaks</a:t>
          </a:r>
          <a:r>
            <a:rPr lang="en-US" dirty="0"/>
            <a:t> and </a:t>
          </a:r>
          <a:r>
            <a:rPr lang="en-US" i="1" dirty="0"/>
            <a:t>memory corruption</a:t>
          </a:r>
          <a:endParaRPr lang="en-US" dirty="0"/>
        </a:p>
      </dgm:t>
    </dgm:pt>
    <dgm:pt modelId="{3D851153-E0FA-456E-B859-B9987DC87720}" type="parTrans" cxnId="{7209702A-47CB-40A5-8122-40DB5156EB0B}">
      <dgm:prSet/>
      <dgm:spPr/>
      <dgm:t>
        <a:bodyPr/>
        <a:lstStyle/>
        <a:p>
          <a:endParaRPr lang="en-US"/>
        </a:p>
      </dgm:t>
    </dgm:pt>
    <dgm:pt modelId="{98864CE9-8CD6-47A6-9BB1-32DF44071855}" type="sibTrans" cxnId="{7209702A-47CB-40A5-8122-40DB5156EB0B}">
      <dgm:prSet/>
      <dgm:spPr/>
      <dgm:t>
        <a:bodyPr/>
        <a:lstStyle/>
        <a:p>
          <a:endParaRPr lang="en-US"/>
        </a:p>
      </dgm:t>
    </dgm:pt>
    <dgm:pt modelId="{20B744BA-AEDF-4DEA-B596-D2525EB722A6}">
      <dgm:prSet/>
      <dgm:spPr/>
      <dgm:t>
        <a:bodyPr/>
        <a:lstStyle/>
        <a:p>
          <a:r>
            <a:rPr lang="en-US"/>
            <a:t>Knowing thy data structures</a:t>
          </a:r>
        </a:p>
      </dgm:t>
    </dgm:pt>
    <dgm:pt modelId="{6E3BB10D-12EE-4232-9E18-73D497B82BEA}" type="parTrans" cxnId="{4D4CB29F-0B33-418E-B6DB-317B2AC4D1AA}">
      <dgm:prSet/>
      <dgm:spPr/>
      <dgm:t>
        <a:bodyPr/>
        <a:lstStyle/>
        <a:p>
          <a:endParaRPr lang="en-US"/>
        </a:p>
      </dgm:t>
    </dgm:pt>
    <dgm:pt modelId="{5C40EE38-A9C0-4AD5-92F2-5294F0D34F77}" type="sibTrans" cxnId="{4D4CB29F-0B33-418E-B6DB-317B2AC4D1AA}">
      <dgm:prSet/>
      <dgm:spPr/>
      <dgm:t>
        <a:bodyPr/>
        <a:lstStyle/>
        <a:p>
          <a:endParaRPr lang="en-US"/>
        </a:p>
      </dgm:t>
    </dgm:pt>
    <dgm:pt modelId="{0EC0B470-EB1F-40BD-BACD-746295310F6A}">
      <dgm:prSet/>
      <dgm:spPr/>
      <dgm:t>
        <a:bodyPr/>
        <a:lstStyle/>
        <a:p>
          <a:r>
            <a:rPr lang="en-US" dirty="0"/>
            <a:t>Spraying </a:t>
          </a:r>
        </a:p>
      </dgm:t>
    </dgm:pt>
    <dgm:pt modelId="{9ADD8845-5892-4D96-AEA8-D7B3EFB46CDF}" type="parTrans" cxnId="{00F49981-B5B3-4B12-A074-80D3246C86A2}">
      <dgm:prSet/>
      <dgm:spPr/>
      <dgm:t>
        <a:bodyPr/>
        <a:lstStyle/>
        <a:p>
          <a:endParaRPr lang="en-US"/>
        </a:p>
      </dgm:t>
    </dgm:pt>
    <dgm:pt modelId="{E7E7BA5B-9A7B-431A-ADFE-34CA901ED00E}" type="sibTrans" cxnId="{00F49981-B5B3-4B12-A074-80D3246C86A2}">
      <dgm:prSet/>
      <dgm:spPr/>
      <dgm:t>
        <a:bodyPr/>
        <a:lstStyle/>
        <a:p>
          <a:endParaRPr lang="en-US"/>
        </a:p>
      </dgm:t>
    </dgm:pt>
    <dgm:pt modelId="{43B3936B-1F34-5945-A178-FF9A064C6C5E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9E995E4C-048A-914F-8AE2-A0116C649C3F}" type="parTrans" cxnId="{BEDE1C56-8820-204E-B8AD-9B48E83C9638}">
      <dgm:prSet/>
      <dgm:spPr/>
      <dgm:t>
        <a:bodyPr/>
        <a:lstStyle/>
        <a:p>
          <a:endParaRPr lang="en-US"/>
        </a:p>
      </dgm:t>
    </dgm:pt>
    <dgm:pt modelId="{05E04720-EFB0-9C48-B81B-BF19B5273518}" type="sibTrans" cxnId="{BEDE1C56-8820-204E-B8AD-9B48E83C9638}">
      <dgm:prSet/>
      <dgm:spPr/>
      <dgm:t>
        <a:bodyPr/>
        <a:lstStyle/>
        <a:p>
          <a:endParaRPr lang="en-US"/>
        </a:p>
      </dgm:t>
    </dgm:pt>
    <dgm:pt modelId="{2BE151B9-205A-CD4C-B5BF-D9C514B9C784}" type="pres">
      <dgm:prSet presAssocID="{5C071592-8F23-4E49-A6AD-C51DDC552EB9}" presName="linear" presStyleCnt="0">
        <dgm:presLayoutVars>
          <dgm:animLvl val="lvl"/>
          <dgm:resizeHandles val="exact"/>
        </dgm:presLayoutVars>
      </dgm:prSet>
      <dgm:spPr/>
    </dgm:pt>
    <dgm:pt modelId="{99F135C7-81EB-154A-94B1-CD48E7D7F036}" type="pres">
      <dgm:prSet presAssocID="{1636B73A-9DAE-4581-BAD4-8EA60A7E64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EAA1A9-D1A2-E94D-818A-F662985FED4F}" type="pres">
      <dgm:prSet presAssocID="{D49D91D3-57EE-47C0-95C1-CB8FA0F9AC6A}" presName="spacer" presStyleCnt="0"/>
      <dgm:spPr/>
    </dgm:pt>
    <dgm:pt modelId="{0E15C63C-0DEE-BC4A-90B7-206EF8F45E3E}" type="pres">
      <dgm:prSet presAssocID="{6697A018-4458-4332-8E86-7BEB5A4A8C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6B342B-5BFF-ED45-9B60-52498B358D23}" type="pres">
      <dgm:prSet presAssocID="{6697A018-4458-4332-8E86-7BEB5A4A8CB4}" presName="childText" presStyleLbl="revTx" presStyleIdx="0" presStyleCnt="2">
        <dgm:presLayoutVars>
          <dgm:bulletEnabled val="1"/>
        </dgm:presLayoutVars>
      </dgm:prSet>
      <dgm:spPr/>
    </dgm:pt>
    <dgm:pt modelId="{A69E53C5-5A59-1F41-A3E6-A43364E07E57}" type="pres">
      <dgm:prSet presAssocID="{0D489579-97CF-42BD-A5EA-1FF2F021F6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400C5D-80AA-1944-B071-06D94608A83E}" type="pres">
      <dgm:prSet presAssocID="{0D489579-97CF-42BD-A5EA-1FF2F021F65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44A1D28-A257-B24F-AE70-309A95FAE26D}" type="presOf" srcId="{6697A018-4458-4332-8E86-7BEB5A4A8CB4}" destId="{0E15C63C-0DEE-BC4A-90B7-206EF8F45E3E}" srcOrd="0" destOrd="0" presId="urn:microsoft.com/office/officeart/2005/8/layout/vList2"/>
    <dgm:cxn modelId="{7209702A-47CB-40A5-8122-40DB5156EB0B}" srcId="{5C071592-8F23-4E49-A6AD-C51DDC552EB9}" destId="{0D489579-97CF-42BD-A5EA-1FF2F021F65D}" srcOrd="2" destOrd="0" parTransId="{3D851153-E0FA-456E-B859-B9987DC87720}" sibTransId="{98864CE9-8CD6-47A6-9BB1-32DF44071855}"/>
    <dgm:cxn modelId="{F8F9B92C-DC6C-6145-A39D-81F7E96D3D3C}" type="presOf" srcId="{0D489579-97CF-42BD-A5EA-1FF2F021F65D}" destId="{A69E53C5-5A59-1F41-A3E6-A43364E07E57}" srcOrd="0" destOrd="0" presId="urn:microsoft.com/office/officeart/2005/8/layout/vList2"/>
    <dgm:cxn modelId="{E8624046-E8F0-9847-B1DD-D7C1E41A4F2E}" type="presOf" srcId="{43B3936B-1F34-5945-A178-FF9A064C6C5E}" destId="{E4400C5D-80AA-1944-B071-06D94608A83E}" srcOrd="0" destOrd="2" presId="urn:microsoft.com/office/officeart/2005/8/layout/vList2"/>
    <dgm:cxn modelId="{F08CAC48-AEB8-4FE1-9952-3DFEEDFF87CA}" srcId="{5C071592-8F23-4E49-A6AD-C51DDC552EB9}" destId="{6697A018-4458-4332-8E86-7BEB5A4A8CB4}" srcOrd="1" destOrd="0" parTransId="{C051D2AF-0CE9-4F94-B7F1-1E453AFF078A}" sibTransId="{45EC651C-F969-4186-9B9C-AF0A21A15917}"/>
    <dgm:cxn modelId="{FB52BC4A-F0E8-2547-B2B1-97E504614EA4}" type="presOf" srcId="{B4C45C0D-3B29-41AC-8109-AA79C0D4C9F6}" destId="{306B342B-5BFF-ED45-9B60-52498B358D23}" srcOrd="0" destOrd="1" presId="urn:microsoft.com/office/officeart/2005/8/layout/vList2"/>
    <dgm:cxn modelId="{7A3BEA4A-7D66-B544-B0A7-C4408B83DFFB}" type="presOf" srcId="{1636B73A-9DAE-4581-BAD4-8EA60A7E648D}" destId="{99F135C7-81EB-154A-94B1-CD48E7D7F036}" srcOrd="0" destOrd="0" presId="urn:microsoft.com/office/officeart/2005/8/layout/vList2"/>
    <dgm:cxn modelId="{E5F81F50-078D-4D7B-84C3-A5BFDA6E79BF}" srcId="{5C071592-8F23-4E49-A6AD-C51DDC552EB9}" destId="{1636B73A-9DAE-4581-BAD4-8EA60A7E648D}" srcOrd="0" destOrd="0" parTransId="{341F8639-FD4A-409C-B919-26E89FE38C66}" sibTransId="{D49D91D3-57EE-47C0-95C1-CB8FA0F9AC6A}"/>
    <dgm:cxn modelId="{0B82E654-9F87-8E4F-8358-08355CA39CE8}" type="presOf" srcId="{20B744BA-AEDF-4DEA-B596-D2525EB722A6}" destId="{E4400C5D-80AA-1944-B071-06D94608A83E}" srcOrd="0" destOrd="0" presId="urn:microsoft.com/office/officeart/2005/8/layout/vList2"/>
    <dgm:cxn modelId="{BEDE1C56-8820-204E-B8AD-9B48E83C9638}" srcId="{0D489579-97CF-42BD-A5EA-1FF2F021F65D}" destId="{43B3936B-1F34-5945-A178-FF9A064C6C5E}" srcOrd="2" destOrd="0" parTransId="{9E995E4C-048A-914F-8AE2-A0116C649C3F}" sibTransId="{05E04720-EFB0-9C48-B81B-BF19B5273518}"/>
    <dgm:cxn modelId="{00F49981-B5B3-4B12-A074-80D3246C86A2}" srcId="{0D489579-97CF-42BD-A5EA-1FF2F021F65D}" destId="{0EC0B470-EB1F-40BD-BACD-746295310F6A}" srcOrd="1" destOrd="0" parTransId="{9ADD8845-5892-4D96-AEA8-D7B3EFB46CDF}" sibTransId="{E7E7BA5B-9A7B-431A-ADFE-34CA901ED00E}"/>
    <dgm:cxn modelId="{D5C71B93-E9E2-7043-96D5-BC3518EF75C5}" type="presOf" srcId="{0EC0B470-EB1F-40BD-BACD-746295310F6A}" destId="{E4400C5D-80AA-1944-B071-06D94608A83E}" srcOrd="0" destOrd="1" presId="urn:microsoft.com/office/officeart/2005/8/layout/vList2"/>
    <dgm:cxn modelId="{E8C5929D-B649-430A-8E5B-497E8C7E4277}" srcId="{6697A018-4458-4332-8E86-7BEB5A4A8CB4}" destId="{E5B01F20-AE59-42D1-9B0D-73BD77FF0104}" srcOrd="0" destOrd="0" parTransId="{B6351F56-BD19-4606-AB0C-A1C9DB4E91F6}" sibTransId="{6B50ABBD-DEA2-4F35-8164-A950EA3024CF}"/>
    <dgm:cxn modelId="{4D4CB29F-0B33-418E-B6DB-317B2AC4D1AA}" srcId="{0D489579-97CF-42BD-A5EA-1FF2F021F65D}" destId="{20B744BA-AEDF-4DEA-B596-D2525EB722A6}" srcOrd="0" destOrd="0" parTransId="{6E3BB10D-12EE-4232-9E18-73D497B82BEA}" sibTransId="{5C40EE38-A9C0-4AD5-92F2-5294F0D34F77}"/>
    <dgm:cxn modelId="{AF9C74C4-F5BE-D24E-9885-6D117D541BDA}" type="presOf" srcId="{5C071592-8F23-4E49-A6AD-C51DDC552EB9}" destId="{2BE151B9-205A-CD4C-B5BF-D9C514B9C784}" srcOrd="0" destOrd="0" presId="urn:microsoft.com/office/officeart/2005/8/layout/vList2"/>
    <dgm:cxn modelId="{936679D8-7B1F-ED48-BED9-C41D064F9B74}" type="presOf" srcId="{E5B01F20-AE59-42D1-9B0D-73BD77FF0104}" destId="{306B342B-5BFF-ED45-9B60-52498B358D23}" srcOrd="0" destOrd="0" presId="urn:microsoft.com/office/officeart/2005/8/layout/vList2"/>
    <dgm:cxn modelId="{35376FDC-4C99-45DD-B2C0-CA06B5B9B167}" srcId="{6697A018-4458-4332-8E86-7BEB5A4A8CB4}" destId="{B4C45C0D-3B29-41AC-8109-AA79C0D4C9F6}" srcOrd="1" destOrd="0" parTransId="{2B7FEC6F-16DE-4EA9-AB31-E1BC378A4C2E}" sibTransId="{98E988F4-DAB4-4DF6-9FEC-205AABA99F21}"/>
    <dgm:cxn modelId="{6D84CFF0-7D69-804E-AA03-B8676F540211}" type="presParOf" srcId="{2BE151B9-205A-CD4C-B5BF-D9C514B9C784}" destId="{99F135C7-81EB-154A-94B1-CD48E7D7F036}" srcOrd="0" destOrd="0" presId="urn:microsoft.com/office/officeart/2005/8/layout/vList2"/>
    <dgm:cxn modelId="{AC021AF5-9E82-E64E-BB2B-76783352F890}" type="presParOf" srcId="{2BE151B9-205A-CD4C-B5BF-D9C514B9C784}" destId="{8EEAA1A9-D1A2-E94D-818A-F662985FED4F}" srcOrd="1" destOrd="0" presId="urn:microsoft.com/office/officeart/2005/8/layout/vList2"/>
    <dgm:cxn modelId="{0352EBC2-EF35-3A42-80D5-F8BAF233B575}" type="presParOf" srcId="{2BE151B9-205A-CD4C-B5BF-D9C514B9C784}" destId="{0E15C63C-0DEE-BC4A-90B7-206EF8F45E3E}" srcOrd="2" destOrd="0" presId="urn:microsoft.com/office/officeart/2005/8/layout/vList2"/>
    <dgm:cxn modelId="{08AE0E41-9CCA-ED45-8E2F-1CD67CDFECA9}" type="presParOf" srcId="{2BE151B9-205A-CD4C-B5BF-D9C514B9C784}" destId="{306B342B-5BFF-ED45-9B60-52498B358D23}" srcOrd="3" destOrd="0" presId="urn:microsoft.com/office/officeart/2005/8/layout/vList2"/>
    <dgm:cxn modelId="{D84E5E31-9C40-1540-AE84-86B1EBA242D0}" type="presParOf" srcId="{2BE151B9-205A-CD4C-B5BF-D9C514B9C784}" destId="{A69E53C5-5A59-1F41-A3E6-A43364E07E57}" srcOrd="4" destOrd="0" presId="urn:microsoft.com/office/officeart/2005/8/layout/vList2"/>
    <dgm:cxn modelId="{DAC59DDB-A91C-5847-854D-4BFD07B2BFDA}" type="presParOf" srcId="{2BE151B9-205A-CD4C-B5BF-D9C514B9C784}" destId="{E4400C5D-80AA-1944-B071-06D94608A83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8CAF7-33CE-47D7-99F0-17BD55CEF5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4CF75B0-2C45-4F08-8C73-42A7794964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Referencing pointers is no longer trivial</a:t>
          </a:r>
        </a:p>
      </dgm:t>
    </dgm:pt>
    <dgm:pt modelId="{EFCA6973-E21E-48EE-8477-9C3F5DCA41D4}" type="parTrans" cxnId="{7003281E-307F-42D1-A7F3-358A3F68CF53}">
      <dgm:prSet/>
      <dgm:spPr/>
      <dgm:t>
        <a:bodyPr/>
        <a:lstStyle/>
        <a:p>
          <a:endParaRPr lang="en-US"/>
        </a:p>
      </dgm:t>
    </dgm:pt>
    <dgm:pt modelId="{B7F38835-DD1D-4167-9225-DFC012482E39}" type="sibTrans" cxnId="{7003281E-307F-42D1-A7F3-358A3F68CF53}">
      <dgm:prSet/>
      <dgm:spPr/>
      <dgm:t>
        <a:bodyPr/>
        <a:lstStyle/>
        <a:p>
          <a:endParaRPr lang="en-US"/>
        </a:p>
      </dgm:t>
    </dgm:pt>
    <dgm:pt modelId="{5D7946E6-A940-459E-9E46-7E854572A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know WHERE to reference!</a:t>
          </a:r>
        </a:p>
      </dgm:t>
    </dgm:pt>
    <dgm:pt modelId="{F0C9118F-2459-44ED-B001-67D2E363B50F}" type="parTrans" cxnId="{C6D323B3-1FB6-4AD9-81BD-A4DF01881211}">
      <dgm:prSet/>
      <dgm:spPr/>
      <dgm:t>
        <a:bodyPr/>
        <a:lstStyle/>
        <a:p>
          <a:endParaRPr lang="en-US"/>
        </a:p>
      </dgm:t>
    </dgm:pt>
    <dgm:pt modelId="{85C0C7BC-C70D-48A8-8F40-593530DED4EB}" type="sibTrans" cxnId="{C6D323B3-1FB6-4AD9-81BD-A4DF01881211}">
      <dgm:prSet/>
      <dgm:spPr/>
      <dgm:t>
        <a:bodyPr/>
        <a:lstStyle/>
        <a:p>
          <a:endParaRPr lang="en-US"/>
        </a:p>
      </dgm:t>
    </dgm:pt>
    <dgm:pt modelId="{84AD2076-886D-4B65-9AFA-1886CD5417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Creating pointers to unmapped memory crashes the program</a:t>
          </a:r>
        </a:p>
      </dgm:t>
    </dgm:pt>
    <dgm:pt modelId="{D06AEA0E-F69F-49DF-B285-A5D69C8C5453}" type="parTrans" cxnId="{980D67E2-6759-40E4-804D-379BBF5F6E67}">
      <dgm:prSet/>
      <dgm:spPr/>
      <dgm:t>
        <a:bodyPr/>
        <a:lstStyle/>
        <a:p>
          <a:endParaRPr lang="en-US"/>
        </a:p>
      </dgm:t>
    </dgm:pt>
    <dgm:pt modelId="{12ECF441-EC6F-4FF4-A45F-252EC1D2E987}" type="sibTrans" cxnId="{980D67E2-6759-40E4-804D-379BBF5F6E67}">
      <dgm:prSet/>
      <dgm:spPr/>
      <dgm:t>
        <a:bodyPr/>
        <a:lstStyle/>
        <a:p>
          <a:endParaRPr lang="en-US"/>
        </a:p>
      </dgm:t>
    </dgm:pt>
    <dgm:pt modelId="{8C9BA2E1-0822-4AAE-8226-E7878DEEEF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Unsure where you are in memory</a:t>
          </a:r>
        </a:p>
      </dgm:t>
    </dgm:pt>
    <dgm:pt modelId="{7BAB49DD-33E9-4FE7-B144-27BDC2D58EFD}" type="parTrans" cxnId="{D4AB75D3-91FD-4F0B-BF21-E1142743016F}">
      <dgm:prSet/>
      <dgm:spPr/>
      <dgm:t>
        <a:bodyPr/>
        <a:lstStyle/>
        <a:p>
          <a:endParaRPr lang="en-US"/>
        </a:p>
      </dgm:t>
    </dgm:pt>
    <dgm:pt modelId="{CB9947B0-1E3D-4F60-8D4E-7B8C8444FB61}" type="sibTrans" cxnId="{D4AB75D3-91FD-4F0B-BF21-E1142743016F}">
      <dgm:prSet/>
      <dgm:spPr/>
      <dgm:t>
        <a:bodyPr/>
        <a:lstStyle/>
        <a:p>
          <a:endParaRPr lang="en-US"/>
        </a:p>
      </dgm:t>
    </dgm:pt>
    <dgm:pt modelId="{9542C604-2FAD-461A-8EB3-A98DBB70D3CD}" type="pres">
      <dgm:prSet presAssocID="{5D18CAF7-33CE-47D7-99F0-17BD55CEF590}" presName="root" presStyleCnt="0">
        <dgm:presLayoutVars>
          <dgm:dir/>
          <dgm:resizeHandles val="exact"/>
        </dgm:presLayoutVars>
      </dgm:prSet>
      <dgm:spPr/>
    </dgm:pt>
    <dgm:pt modelId="{3670D7C2-CBBA-479C-AA82-A3CE052E2461}" type="pres">
      <dgm:prSet presAssocID="{44CF75B0-2C45-4F08-8C73-42A7794964D5}" presName="compNode" presStyleCnt="0"/>
      <dgm:spPr/>
    </dgm:pt>
    <dgm:pt modelId="{994B4466-7111-453B-8FE2-06403BFB4241}" type="pres">
      <dgm:prSet presAssocID="{44CF75B0-2C45-4F08-8C73-42A779496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5D0AFE8-9B27-4C8C-85A8-51C8BA9227CF}" type="pres">
      <dgm:prSet presAssocID="{44CF75B0-2C45-4F08-8C73-42A7794964D5}" presName="iconSpace" presStyleCnt="0"/>
      <dgm:spPr/>
    </dgm:pt>
    <dgm:pt modelId="{3F199FF8-8527-4FEE-984F-839E03612D7A}" type="pres">
      <dgm:prSet presAssocID="{44CF75B0-2C45-4F08-8C73-42A7794964D5}" presName="parTx" presStyleLbl="revTx" presStyleIdx="0" presStyleCnt="6">
        <dgm:presLayoutVars>
          <dgm:chMax val="0"/>
          <dgm:chPref val="0"/>
        </dgm:presLayoutVars>
      </dgm:prSet>
      <dgm:spPr/>
    </dgm:pt>
    <dgm:pt modelId="{B87A7907-EC85-44E1-858E-661B93D85CC5}" type="pres">
      <dgm:prSet presAssocID="{44CF75B0-2C45-4F08-8C73-42A7794964D5}" presName="txSpace" presStyleCnt="0"/>
      <dgm:spPr/>
    </dgm:pt>
    <dgm:pt modelId="{32E06ECF-E1C4-4097-BAFD-2FACD2FA62B5}" type="pres">
      <dgm:prSet presAssocID="{44CF75B0-2C45-4F08-8C73-42A7794964D5}" presName="desTx" presStyleLbl="revTx" presStyleIdx="1" presStyleCnt="6">
        <dgm:presLayoutVars/>
      </dgm:prSet>
      <dgm:spPr/>
    </dgm:pt>
    <dgm:pt modelId="{A7EA043D-ABFC-434D-9E53-03297F3195E3}" type="pres">
      <dgm:prSet presAssocID="{B7F38835-DD1D-4167-9225-DFC012482E39}" presName="sibTrans" presStyleCnt="0"/>
      <dgm:spPr/>
    </dgm:pt>
    <dgm:pt modelId="{2AED55C5-D537-411A-AB09-71E1A9F53C1E}" type="pres">
      <dgm:prSet presAssocID="{84AD2076-886D-4B65-9AFA-1886CD541767}" presName="compNode" presStyleCnt="0"/>
      <dgm:spPr/>
    </dgm:pt>
    <dgm:pt modelId="{9AAA1B90-00C8-4743-B2EF-9566A2770403}" type="pres">
      <dgm:prSet presAssocID="{84AD2076-886D-4B65-9AFA-1886CD541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1412B8D2-1BF0-4C9C-88A1-59F78C2FF622}" type="pres">
      <dgm:prSet presAssocID="{84AD2076-886D-4B65-9AFA-1886CD541767}" presName="iconSpace" presStyleCnt="0"/>
      <dgm:spPr/>
    </dgm:pt>
    <dgm:pt modelId="{4E761F33-ADEF-4976-89D7-6504DC3CD13E}" type="pres">
      <dgm:prSet presAssocID="{84AD2076-886D-4B65-9AFA-1886CD541767}" presName="parTx" presStyleLbl="revTx" presStyleIdx="2" presStyleCnt="6">
        <dgm:presLayoutVars>
          <dgm:chMax val="0"/>
          <dgm:chPref val="0"/>
        </dgm:presLayoutVars>
      </dgm:prSet>
      <dgm:spPr/>
    </dgm:pt>
    <dgm:pt modelId="{7C15E849-1675-4ECC-BDD3-9DEED02A034E}" type="pres">
      <dgm:prSet presAssocID="{84AD2076-886D-4B65-9AFA-1886CD541767}" presName="txSpace" presStyleCnt="0"/>
      <dgm:spPr/>
    </dgm:pt>
    <dgm:pt modelId="{34ADBDC5-9485-46FE-9B09-B8D396D6E056}" type="pres">
      <dgm:prSet presAssocID="{84AD2076-886D-4B65-9AFA-1886CD541767}" presName="desTx" presStyleLbl="revTx" presStyleIdx="3" presStyleCnt="6">
        <dgm:presLayoutVars/>
      </dgm:prSet>
      <dgm:spPr/>
    </dgm:pt>
    <dgm:pt modelId="{457C042A-53A5-40CD-82D8-AEAE7E2BF6DD}" type="pres">
      <dgm:prSet presAssocID="{12ECF441-EC6F-4FF4-A45F-252EC1D2E987}" presName="sibTrans" presStyleCnt="0"/>
      <dgm:spPr/>
    </dgm:pt>
    <dgm:pt modelId="{94325BFA-5922-4400-BF12-D98D1268FAD3}" type="pres">
      <dgm:prSet presAssocID="{8C9BA2E1-0822-4AAE-8226-E7878DEEEF6A}" presName="compNode" presStyleCnt="0"/>
      <dgm:spPr/>
    </dgm:pt>
    <dgm:pt modelId="{E80DD227-E0C6-4BD0-B610-761CB68BC2FE}" type="pres">
      <dgm:prSet presAssocID="{8C9BA2E1-0822-4AAE-8226-E7878DEEEF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6D1B14B-2859-4170-AE24-F7FC9312FD92}" type="pres">
      <dgm:prSet presAssocID="{8C9BA2E1-0822-4AAE-8226-E7878DEEEF6A}" presName="iconSpace" presStyleCnt="0"/>
      <dgm:spPr/>
    </dgm:pt>
    <dgm:pt modelId="{D4C0EB00-F023-4E5C-8968-7548AC12E16D}" type="pres">
      <dgm:prSet presAssocID="{8C9BA2E1-0822-4AAE-8226-E7878DEEEF6A}" presName="parTx" presStyleLbl="revTx" presStyleIdx="4" presStyleCnt="6">
        <dgm:presLayoutVars>
          <dgm:chMax val="0"/>
          <dgm:chPref val="0"/>
        </dgm:presLayoutVars>
      </dgm:prSet>
      <dgm:spPr/>
    </dgm:pt>
    <dgm:pt modelId="{8A341262-DF94-4677-85D4-2C029C0290B4}" type="pres">
      <dgm:prSet presAssocID="{8C9BA2E1-0822-4AAE-8226-E7878DEEEF6A}" presName="txSpace" presStyleCnt="0"/>
      <dgm:spPr/>
    </dgm:pt>
    <dgm:pt modelId="{044868A4-3553-4EC5-932E-33140215B725}" type="pres">
      <dgm:prSet presAssocID="{8C9BA2E1-0822-4AAE-8226-E7878DEEEF6A}" presName="desTx" presStyleLbl="revTx" presStyleIdx="5" presStyleCnt="6">
        <dgm:presLayoutVars/>
      </dgm:prSet>
      <dgm:spPr/>
    </dgm:pt>
  </dgm:ptLst>
  <dgm:cxnLst>
    <dgm:cxn modelId="{D6ADA203-E913-A548-AF84-83A13A3474C2}" type="presOf" srcId="{8C9BA2E1-0822-4AAE-8226-E7878DEEEF6A}" destId="{D4C0EB00-F023-4E5C-8968-7548AC12E16D}" srcOrd="0" destOrd="0" presId="urn:microsoft.com/office/officeart/2018/2/layout/IconLabelDescriptionList"/>
    <dgm:cxn modelId="{7003281E-307F-42D1-A7F3-358A3F68CF53}" srcId="{5D18CAF7-33CE-47D7-99F0-17BD55CEF590}" destId="{44CF75B0-2C45-4F08-8C73-42A7794964D5}" srcOrd="0" destOrd="0" parTransId="{EFCA6973-E21E-48EE-8477-9C3F5DCA41D4}" sibTransId="{B7F38835-DD1D-4167-9225-DFC012482E39}"/>
    <dgm:cxn modelId="{8D056B2C-9CB7-0A46-BB68-00F626875E73}" type="presOf" srcId="{5D7946E6-A940-459E-9E46-7E854572A828}" destId="{32E06ECF-E1C4-4097-BAFD-2FACD2FA62B5}" srcOrd="0" destOrd="0" presId="urn:microsoft.com/office/officeart/2018/2/layout/IconLabelDescriptionList"/>
    <dgm:cxn modelId="{8505EE8D-1F16-D74A-9924-087BC2CAE3D6}" type="presOf" srcId="{5D18CAF7-33CE-47D7-99F0-17BD55CEF590}" destId="{9542C604-2FAD-461A-8EB3-A98DBB70D3CD}" srcOrd="0" destOrd="0" presId="urn:microsoft.com/office/officeart/2018/2/layout/IconLabelDescriptionList"/>
    <dgm:cxn modelId="{B020FE91-20D6-7E49-B839-589938B1FFDF}" type="presOf" srcId="{84AD2076-886D-4B65-9AFA-1886CD541767}" destId="{4E761F33-ADEF-4976-89D7-6504DC3CD13E}" srcOrd="0" destOrd="0" presId="urn:microsoft.com/office/officeart/2018/2/layout/IconLabelDescriptionList"/>
    <dgm:cxn modelId="{3B14A7AB-FCB1-4646-934C-DC00FE563C31}" type="presOf" srcId="{44CF75B0-2C45-4F08-8C73-42A7794964D5}" destId="{3F199FF8-8527-4FEE-984F-839E03612D7A}" srcOrd="0" destOrd="0" presId="urn:microsoft.com/office/officeart/2018/2/layout/IconLabelDescriptionList"/>
    <dgm:cxn modelId="{C6D323B3-1FB6-4AD9-81BD-A4DF01881211}" srcId="{44CF75B0-2C45-4F08-8C73-42A7794964D5}" destId="{5D7946E6-A940-459E-9E46-7E854572A828}" srcOrd="0" destOrd="0" parTransId="{F0C9118F-2459-44ED-B001-67D2E363B50F}" sibTransId="{85C0C7BC-C70D-48A8-8F40-593530DED4EB}"/>
    <dgm:cxn modelId="{D4AB75D3-91FD-4F0B-BF21-E1142743016F}" srcId="{5D18CAF7-33CE-47D7-99F0-17BD55CEF590}" destId="{8C9BA2E1-0822-4AAE-8226-E7878DEEEF6A}" srcOrd="2" destOrd="0" parTransId="{7BAB49DD-33E9-4FE7-B144-27BDC2D58EFD}" sibTransId="{CB9947B0-1E3D-4F60-8D4E-7B8C8444FB61}"/>
    <dgm:cxn modelId="{980D67E2-6759-40E4-804D-379BBF5F6E67}" srcId="{5D18CAF7-33CE-47D7-99F0-17BD55CEF590}" destId="{84AD2076-886D-4B65-9AFA-1886CD541767}" srcOrd="1" destOrd="0" parTransId="{D06AEA0E-F69F-49DF-B285-A5D69C8C5453}" sibTransId="{12ECF441-EC6F-4FF4-A45F-252EC1D2E987}"/>
    <dgm:cxn modelId="{3E8288D5-C126-E349-8F36-4180F37C0D1C}" type="presParOf" srcId="{9542C604-2FAD-461A-8EB3-A98DBB70D3CD}" destId="{3670D7C2-CBBA-479C-AA82-A3CE052E2461}" srcOrd="0" destOrd="0" presId="urn:microsoft.com/office/officeart/2018/2/layout/IconLabelDescriptionList"/>
    <dgm:cxn modelId="{72184B9C-7F3C-954A-B763-F07FF6E43ECD}" type="presParOf" srcId="{3670D7C2-CBBA-479C-AA82-A3CE052E2461}" destId="{994B4466-7111-453B-8FE2-06403BFB4241}" srcOrd="0" destOrd="0" presId="urn:microsoft.com/office/officeart/2018/2/layout/IconLabelDescriptionList"/>
    <dgm:cxn modelId="{A7EFE936-3AAA-9844-B5F2-B2B4000D9DF7}" type="presParOf" srcId="{3670D7C2-CBBA-479C-AA82-A3CE052E2461}" destId="{E5D0AFE8-9B27-4C8C-85A8-51C8BA9227CF}" srcOrd="1" destOrd="0" presId="urn:microsoft.com/office/officeart/2018/2/layout/IconLabelDescriptionList"/>
    <dgm:cxn modelId="{75CAFEDB-4D5A-8E44-AFC2-BB52E4365603}" type="presParOf" srcId="{3670D7C2-CBBA-479C-AA82-A3CE052E2461}" destId="{3F199FF8-8527-4FEE-984F-839E03612D7A}" srcOrd="2" destOrd="0" presId="urn:microsoft.com/office/officeart/2018/2/layout/IconLabelDescriptionList"/>
    <dgm:cxn modelId="{D59BEA95-65FB-C845-B23F-12111958BB00}" type="presParOf" srcId="{3670D7C2-CBBA-479C-AA82-A3CE052E2461}" destId="{B87A7907-EC85-44E1-858E-661B93D85CC5}" srcOrd="3" destOrd="0" presId="urn:microsoft.com/office/officeart/2018/2/layout/IconLabelDescriptionList"/>
    <dgm:cxn modelId="{A99112D8-0404-5B4F-8AE6-E9C2E0F72B03}" type="presParOf" srcId="{3670D7C2-CBBA-479C-AA82-A3CE052E2461}" destId="{32E06ECF-E1C4-4097-BAFD-2FACD2FA62B5}" srcOrd="4" destOrd="0" presId="urn:microsoft.com/office/officeart/2018/2/layout/IconLabelDescriptionList"/>
    <dgm:cxn modelId="{415F1863-73DC-C748-AA78-96A05C8233DF}" type="presParOf" srcId="{9542C604-2FAD-461A-8EB3-A98DBB70D3CD}" destId="{A7EA043D-ABFC-434D-9E53-03297F3195E3}" srcOrd="1" destOrd="0" presId="urn:microsoft.com/office/officeart/2018/2/layout/IconLabelDescriptionList"/>
    <dgm:cxn modelId="{981E21B1-EDEE-4E48-B70A-EF04AED8707E}" type="presParOf" srcId="{9542C604-2FAD-461A-8EB3-A98DBB70D3CD}" destId="{2AED55C5-D537-411A-AB09-71E1A9F53C1E}" srcOrd="2" destOrd="0" presId="urn:microsoft.com/office/officeart/2018/2/layout/IconLabelDescriptionList"/>
    <dgm:cxn modelId="{2691EA1D-AEA6-B742-8F9A-CECFF854361A}" type="presParOf" srcId="{2AED55C5-D537-411A-AB09-71E1A9F53C1E}" destId="{9AAA1B90-00C8-4743-B2EF-9566A2770403}" srcOrd="0" destOrd="0" presId="urn:microsoft.com/office/officeart/2018/2/layout/IconLabelDescriptionList"/>
    <dgm:cxn modelId="{75345FB8-6961-264E-8A27-EE2AC2B4016C}" type="presParOf" srcId="{2AED55C5-D537-411A-AB09-71E1A9F53C1E}" destId="{1412B8D2-1BF0-4C9C-88A1-59F78C2FF622}" srcOrd="1" destOrd="0" presId="urn:microsoft.com/office/officeart/2018/2/layout/IconLabelDescriptionList"/>
    <dgm:cxn modelId="{6483AA1A-E613-8E46-B084-E28187EB5B4A}" type="presParOf" srcId="{2AED55C5-D537-411A-AB09-71E1A9F53C1E}" destId="{4E761F33-ADEF-4976-89D7-6504DC3CD13E}" srcOrd="2" destOrd="0" presId="urn:microsoft.com/office/officeart/2018/2/layout/IconLabelDescriptionList"/>
    <dgm:cxn modelId="{E476C5F7-F9B7-174C-9DCA-BD169623C970}" type="presParOf" srcId="{2AED55C5-D537-411A-AB09-71E1A9F53C1E}" destId="{7C15E849-1675-4ECC-BDD3-9DEED02A034E}" srcOrd="3" destOrd="0" presId="urn:microsoft.com/office/officeart/2018/2/layout/IconLabelDescriptionList"/>
    <dgm:cxn modelId="{5FC363E5-42D1-804C-8048-0F4C00A907B3}" type="presParOf" srcId="{2AED55C5-D537-411A-AB09-71E1A9F53C1E}" destId="{34ADBDC5-9485-46FE-9B09-B8D396D6E056}" srcOrd="4" destOrd="0" presId="urn:microsoft.com/office/officeart/2018/2/layout/IconLabelDescriptionList"/>
    <dgm:cxn modelId="{B68766F1-9F6B-CC45-9985-E6165622FC8A}" type="presParOf" srcId="{9542C604-2FAD-461A-8EB3-A98DBB70D3CD}" destId="{457C042A-53A5-40CD-82D8-AEAE7E2BF6DD}" srcOrd="3" destOrd="0" presId="urn:microsoft.com/office/officeart/2018/2/layout/IconLabelDescriptionList"/>
    <dgm:cxn modelId="{67DFDEC1-40D6-1842-8F36-6930A39C6FAA}" type="presParOf" srcId="{9542C604-2FAD-461A-8EB3-A98DBB70D3CD}" destId="{94325BFA-5922-4400-BF12-D98D1268FAD3}" srcOrd="4" destOrd="0" presId="urn:microsoft.com/office/officeart/2018/2/layout/IconLabelDescriptionList"/>
    <dgm:cxn modelId="{CAE362D9-BB68-6B45-97BE-1E0B81E1AF3F}" type="presParOf" srcId="{94325BFA-5922-4400-BF12-D98D1268FAD3}" destId="{E80DD227-E0C6-4BD0-B610-761CB68BC2FE}" srcOrd="0" destOrd="0" presId="urn:microsoft.com/office/officeart/2018/2/layout/IconLabelDescriptionList"/>
    <dgm:cxn modelId="{4E0C8AB4-DD15-8E4C-9D3A-E63CCBD8B41A}" type="presParOf" srcId="{94325BFA-5922-4400-BF12-D98D1268FAD3}" destId="{76D1B14B-2859-4170-AE24-F7FC9312FD92}" srcOrd="1" destOrd="0" presId="urn:microsoft.com/office/officeart/2018/2/layout/IconLabelDescriptionList"/>
    <dgm:cxn modelId="{E3A07310-2E6B-AA42-8228-E9F820E96E56}" type="presParOf" srcId="{94325BFA-5922-4400-BF12-D98D1268FAD3}" destId="{D4C0EB00-F023-4E5C-8968-7548AC12E16D}" srcOrd="2" destOrd="0" presId="urn:microsoft.com/office/officeart/2018/2/layout/IconLabelDescriptionList"/>
    <dgm:cxn modelId="{FC54F085-BA1A-B74D-BE25-DC518BAE8DA2}" type="presParOf" srcId="{94325BFA-5922-4400-BF12-D98D1268FAD3}" destId="{8A341262-DF94-4677-85D4-2C029C0290B4}" srcOrd="3" destOrd="0" presId="urn:microsoft.com/office/officeart/2018/2/layout/IconLabelDescriptionList"/>
    <dgm:cxn modelId="{F433C872-24AA-1A45-8820-7C6A873BA679}" type="presParOf" srcId="{94325BFA-5922-4400-BF12-D98D1268FAD3}" destId="{044868A4-3553-4EC5-932E-33140215B7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6B882-1495-4B42-BA31-84E01A50D4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106ADF-5671-42DD-AC27-98A1B64D0373}">
      <dgm:prSet/>
      <dgm:spPr/>
      <dgm:t>
        <a:bodyPr/>
        <a:lstStyle/>
        <a:p>
          <a:r>
            <a:rPr lang="en-US"/>
            <a:t>Randomize the </a:t>
          </a:r>
          <a:r>
            <a:rPr lang="en-US" b="1" i="1"/>
            <a:t>code</a:t>
          </a:r>
          <a:r>
            <a:rPr lang="en-US"/>
            <a:t> sections</a:t>
          </a:r>
        </a:p>
      </dgm:t>
    </dgm:pt>
    <dgm:pt modelId="{E3755302-9AAB-479D-8D48-EFC9DE3BC91D}" type="parTrans" cxnId="{C0797492-5A4F-42CC-AA17-17EF12A9FAD1}">
      <dgm:prSet/>
      <dgm:spPr/>
      <dgm:t>
        <a:bodyPr/>
        <a:lstStyle/>
        <a:p>
          <a:endParaRPr lang="en-US"/>
        </a:p>
      </dgm:t>
    </dgm:pt>
    <dgm:pt modelId="{B3836B4B-AE99-48D3-9676-4682445E1556}" type="sibTrans" cxnId="{C0797492-5A4F-42CC-AA17-17EF12A9FAD1}">
      <dgm:prSet/>
      <dgm:spPr/>
      <dgm:t>
        <a:bodyPr/>
        <a:lstStyle/>
        <a:p>
          <a:endParaRPr lang="en-US"/>
        </a:p>
      </dgm:t>
    </dgm:pt>
    <dgm:pt modelId="{E2E659F5-7A42-4FDE-AE74-1E751A5D60BF}">
      <dgm:prSet/>
      <dgm:spPr/>
      <dgm:t>
        <a:bodyPr/>
        <a:lstStyle/>
        <a:p>
          <a:r>
            <a:rPr lang="en-US" dirty="0"/>
            <a:t>.text &amp; .</a:t>
          </a:r>
          <a:r>
            <a:rPr lang="en-US" dirty="0" err="1"/>
            <a:t>bss</a:t>
          </a:r>
          <a:r>
            <a:rPr lang="en-US" dirty="0"/>
            <a:t> sections</a:t>
          </a:r>
        </a:p>
      </dgm:t>
    </dgm:pt>
    <dgm:pt modelId="{AC80476D-ED40-4BD1-995A-68F7B00189C9}" type="parTrans" cxnId="{0EB26F50-5980-4F09-B0C7-C78129337152}">
      <dgm:prSet/>
      <dgm:spPr/>
      <dgm:t>
        <a:bodyPr/>
        <a:lstStyle/>
        <a:p>
          <a:endParaRPr lang="en-US"/>
        </a:p>
      </dgm:t>
    </dgm:pt>
    <dgm:pt modelId="{6FED6936-2104-4A40-AF81-1779B82B34B7}" type="sibTrans" cxnId="{0EB26F50-5980-4F09-B0C7-C78129337152}">
      <dgm:prSet/>
      <dgm:spPr/>
      <dgm:t>
        <a:bodyPr/>
        <a:lstStyle/>
        <a:p>
          <a:endParaRPr lang="en-US"/>
        </a:p>
      </dgm:t>
    </dgm:pt>
    <dgm:pt modelId="{95A7EEA2-C011-4C60-9162-12C53AAB9F4E}" type="pres">
      <dgm:prSet presAssocID="{1B56B882-1495-4B42-BA31-84E01A50D4E5}" presName="root" presStyleCnt="0">
        <dgm:presLayoutVars>
          <dgm:dir/>
          <dgm:resizeHandles val="exact"/>
        </dgm:presLayoutVars>
      </dgm:prSet>
      <dgm:spPr/>
    </dgm:pt>
    <dgm:pt modelId="{CFB574CB-D88D-4D45-9251-2D13F096897D}" type="pres">
      <dgm:prSet presAssocID="{A3106ADF-5671-42DD-AC27-98A1B64D0373}" presName="compNode" presStyleCnt="0"/>
      <dgm:spPr/>
    </dgm:pt>
    <dgm:pt modelId="{2DAD0276-6B9B-4BB1-BBC2-388BCFFF4B38}" type="pres">
      <dgm:prSet presAssocID="{A3106ADF-5671-42DD-AC27-98A1B64D03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C76B68-0DBD-433F-861F-6415934EB462}" type="pres">
      <dgm:prSet presAssocID="{A3106ADF-5671-42DD-AC27-98A1B64D0373}" presName="spaceRect" presStyleCnt="0"/>
      <dgm:spPr/>
    </dgm:pt>
    <dgm:pt modelId="{7C7C9577-E9E0-444C-88E2-AA8E4F0E4496}" type="pres">
      <dgm:prSet presAssocID="{A3106ADF-5671-42DD-AC27-98A1B64D0373}" presName="textRect" presStyleLbl="revTx" presStyleIdx="0" presStyleCnt="2">
        <dgm:presLayoutVars>
          <dgm:chMax val="1"/>
          <dgm:chPref val="1"/>
        </dgm:presLayoutVars>
      </dgm:prSet>
      <dgm:spPr/>
    </dgm:pt>
    <dgm:pt modelId="{5C8760D6-F442-4F0D-BE69-9453A214917A}" type="pres">
      <dgm:prSet presAssocID="{B3836B4B-AE99-48D3-9676-4682445E1556}" presName="sibTrans" presStyleCnt="0"/>
      <dgm:spPr/>
    </dgm:pt>
    <dgm:pt modelId="{2A50DDFC-DF55-44DB-8B6C-66A4EC79DDCF}" type="pres">
      <dgm:prSet presAssocID="{E2E659F5-7A42-4FDE-AE74-1E751A5D60BF}" presName="compNode" presStyleCnt="0"/>
      <dgm:spPr/>
    </dgm:pt>
    <dgm:pt modelId="{633670F9-1C18-409A-AB06-EE55C0B74139}" type="pres">
      <dgm:prSet presAssocID="{E2E659F5-7A42-4FDE-AE74-1E751A5D60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2B54E67-9FD1-4FC8-96A3-F696E82E32E1}" type="pres">
      <dgm:prSet presAssocID="{E2E659F5-7A42-4FDE-AE74-1E751A5D60BF}" presName="spaceRect" presStyleCnt="0"/>
      <dgm:spPr/>
    </dgm:pt>
    <dgm:pt modelId="{75A87D74-607E-4F4D-8C04-1402F5FA3668}" type="pres">
      <dgm:prSet presAssocID="{E2E659F5-7A42-4FDE-AE74-1E751A5D60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F2001B-5DA5-4C18-9337-78783057C981}" type="presOf" srcId="{E2E659F5-7A42-4FDE-AE74-1E751A5D60BF}" destId="{75A87D74-607E-4F4D-8C04-1402F5FA3668}" srcOrd="0" destOrd="0" presId="urn:microsoft.com/office/officeart/2018/2/layout/IconLabelList"/>
    <dgm:cxn modelId="{4AF53827-0365-48DE-A476-3B1A1EB91BB9}" type="presOf" srcId="{A3106ADF-5671-42DD-AC27-98A1B64D0373}" destId="{7C7C9577-E9E0-444C-88E2-AA8E4F0E4496}" srcOrd="0" destOrd="0" presId="urn:microsoft.com/office/officeart/2018/2/layout/IconLabelList"/>
    <dgm:cxn modelId="{0EB26F50-5980-4F09-B0C7-C78129337152}" srcId="{1B56B882-1495-4B42-BA31-84E01A50D4E5}" destId="{E2E659F5-7A42-4FDE-AE74-1E751A5D60BF}" srcOrd="1" destOrd="0" parTransId="{AC80476D-ED40-4BD1-995A-68F7B00189C9}" sibTransId="{6FED6936-2104-4A40-AF81-1779B82B34B7}"/>
    <dgm:cxn modelId="{46710C5C-0263-4161-80CC-C09AAEFDF828}" type="presOf" srcId="{1B56B882-1495-4B42-BA31-84E01A50D4E5}" destId="{95A7EEA2-C011-4C60-9162-12C53AAB9F4E}" srcOrd="0" destOrd="0" presId="urn:microsoft.com/office/officeart/2018/2/layout/IconLabelList"/>
    <dgm:cxn modelId="{C0797492-5A4F-42CC-AA17-17EF12A9FAD1}" srcId="{1B56B882-1495-4B42-BA31-84E01A50D4E5}" destId="{A3106ADF-5671-42DD-AC27-98A1B64D0373}" srcOrd="0" destOrd="0" parTransId="{E3755302-9AAB-479D-8D48-EFC9DE3BC91D}" sibTransId="{B3836B4B-AE99-48D3-9676-4682445E1556}"/>
    <dgm:cxn modelId="{A2C84E47-BE5A-4A7B-BFFA-90E95B85C6C1}" type="presParOf" srcId="{95A7EEA2-C011-4C60-9162-12C53AAB9F4E}" destId="{CFB574CB-D88D-4D45-9251-2D13F096897D}" srcOrd="0" destOrd="0" presId="urn:microsoft.com/office/officeart/2018/2/layout/IconLabelList"/>
    <dgm:cxn modelId="{194666CB-4EE9-4D9F-8B54-3584B67A4409}" type="presParOf" srcId="{CFB574CB-D88D-4D45-9251-2D13F096897D}" destId="{2DAD0276-6B9B-4BB1-BBC2-388BCFFF4B38}" srcOrd="0" destOrd="0" presId="urn:microsoft.com/office/officeart/2018/2/layout/IconLabelList"/>
    <dgm:cxn modelId="{867FDC7F-D517-4A87-B185-090CE7D4F4A3}" type="presParOf" srcId="{CFB574CB-D88D-4D45-9251-2D13F096897D}" destId="{98C76B68-0DBD-433F-861F-6415934EB462}" srcOrd="1" destOrd="0" presId="urn:microsoft.com/office/officeart/2018/2/layout/IconLabelList"/>
    <dgm:cxn modelId="{583164D6-A1DD-4D39-8FB0-26E80B532A3B}" type="presParOf" srcId="{CFB574CB-D88D-4D45-9251-2D13F096897D}" destId="{7C7C9577-E9E0-444C-88E2-AA8E4F0E4496}" srcOrd="2" destOrd="0" presId="urn:microsoft.com/office/officeart/2018/2/layout/IconLabelList"/>
    <dgm:cxn modelId="{8B3254BC-230A-4103-99EB-847375CA00CB}" type="presParOf" srcId="{95A7EEA2-C011-4C60-9162-12C53AAB9F4E}" destId="{5C8760D6-F442-4F0D-BE69-9453A214917A}" srcOrd="1" destOrd="0" presId="urn:microsoft.com/office/officeart/2018/2/layout/IconLabelList"/>
    <dgm:cxn modelId="{7CB6B5CF-469E-45A2-9374-2B92163327C0}" type="presParOf" srcId="{95A7EEA2-C011-4C60-9162-12C53AAB9F4E}" destId="{2A50DDFC-DF55-44DB-8B6C-66A4EC79DDCF}" srcOrd="2" destOrd="0" presId="urn:microsoft.com/office/officeart/2018/2/layout/IconLabelList"/>
    <dgm:cxn modelId="{5B9E44C6-37FC-4DCF-8C2E-16FE6C719496}" type="presParOf" srcId="{2A50DDFC-DF55-44DB-8B6C-66A4EC79DDCF}" destId="{633670F9-1C18-409A-AB06-EE55C0B74139}" srcOrd="0" destOrd="0" presId="urn:microsoft.com/office/officeart/2018/2/layout/IconLabelList"/>
    <dgm:cxn modelId="{D7AED4DF-33BA-4769-91AF-D59F4BA5840C}" type="presParOf" srcId="{2A50DDFC-DF55-44DB-8B6C-66A4EC79DDCF}" destId="{A2B54E67-9FD1-4FC8-96A3-F696E82E32E1}" srcOrd="1" destOrd="0" presId="urn:microsoft.com/office/officeart/2018/2/layout/IconLabelList"/>
    <dgm:cxn modelId="{1BABB00A-5643-4083-AF32-0BAEA89C757C}" type="presParOf" srcId="{2A50DDFC-DF55-44DB-8B6C-66A4EC79DDCF}" destId="{75A87D74-607E-4F4D-8C04-1402F5FA3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E4C0B-9E11-4876-8C9F-3126BF9B5D0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B46B3C-3936-46A9-AC1D-02D599BD8255}">
      <dgm:prSet/>
      <dgm:spPr/>
      <dgm:t>
        <a:bodyPr/>
        <a:lstStyle/>
        <a:p>
          <a:r>
            <a:rPr lang="en-US" dirty="0"/>
            <a:t>Referencing </a:t>
          </a:r>
          <a:r>
            <a:rPr lang="en-US" i="1" dirty="0"/>
            <a:t>code</a:t>
          </a:r>
          <a:r>
            <a:rPr lang="en-US" dirty="0"/>
            <a:t> sections is no longer easy</a:t>
          </a:r>
        </a:p>
      </dgm:t>
    </dgm:pt>
    <dgm:pt modelId="{943BD0B8-8DEA-444B-9F32-6AF2B210C0C9}" type="parTrans" cxnId="{4FC28109-1BF1-4DD0-BF1B-583CC4192E31}">
      <dgm:prSet/>
      <dgm:spPr/>
      <dgm:t>
        <a:bodyPr/>
        <a:lstStyle/>
        <a:p>
          <a:endParaRPr lang="en-US"/>
        </a:p>
      </dgm:t>
    </dgm:pt>
    <dgm:pt modelId="{D1D084A3-F222-4A92-82D7-6E96B8A33C0E}" type="sibTrans" cxnId="{4FC28109-1BF1-4DD0-BF1B-583CC4192E31}">
      <dgm:prSet/>
      <dgm:spPr/>
      <dgm:t>
        <a:bodyPr/>
        <a:lstStyle/>
        <a:p>
          <a:endParaRPr lang="en-US"/>
        </a:p>
      </dgm:t>
    </dgm:pt>
    <dgm:pt modelId="{63F2255F-3CDA-4120-8FE7-C464627A3F86}">
      <dgm:prSet/>
      <dgm:spPr/>
      <dgm:t>
        <a:bodyPr/>
        <a:lstStyle/>
        <a:p>
          <a:r>
            <a:rPr lang="en-US"/>
            <a:t>Do not know WHERE to go!</a:t>
          </a:r>
        </a:p>
      </dgm:t>
    </dgm:pt>
    <dgm:pt modelId="{20E993FC-73F8-4A70-953E-4A37D7ABF625}" type="parTrans" cxnId="{8E425043-F59B-42BC-B67D-EE7586DF9617}">
      <dgm:prSet/>
      <dgm:spPr/>
      <dgm:t>
        <a:bodyPr/>
        <a:lstStyle/>
        <a:p>
          <a:endParaRPr lang="en-US"/>
        </a:p>
      </dgm:t>
    </dgm:pt>
    <dgm:pt modelId="{FFEA425E-7571-47E7-9C34-9C31B701F23F}" type="sibTrans" cxnId="{8E425043-F59B-42BC-B67D-EE7586DF9617}">
      <dgm:prSet/>
      <dgm:spPr/>
      <dgm:t>
        <a:bodyPr/>
        <a:lstStyle/>
        <a:p>
          <a:endParaRPr lang="en-US"/>
        </a:p>
      </dgm:t>
    </dgm:pt>
    <dgm:pt modelId="{55962231-96DA-4EC4-9539-8E455AB67007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bss</a:t>
          </a:r>
          <a:r>
            <a:rPr lang="en-US" dirty="0"/>
            <a:t> section</a:t>
          </a:r>
        </a:p>
      </dgm:t>
    </dgm:pt>
    <dgm:pt modelId="{BE294C01-AEBD-47A0-B076-4033B6902511}" type="parTrans" cxnId="{5D784538-C74F-4C22-B3A5-69729B946DA5}">
      <dgm:prSet/>
      <dgm:spPr/>
      <dgm:t>
        <a:bodyPr/>
        <a:lstStyle/>
        <a:p>
          <a:endParaRPr lang="en-US"/>
        </a:p>
      </dgm:t>
    </dgm:pt>
    <dgm:pt modelId="{232C26F5-C8EB-43CD-976E-12F37ABB7C66}" type="sibTrans" cxnId="{5D784538-C74F-4C22-B3A5-69729B946DA5}">
      <dgm:prSet/>
      <dgm:spPr/>
      <dgm:t>
        <a:bodyPr/>
        <a:lstStyle/>
        <a:p>
          <a:endParaRPr lang="en-US"/>
        </a:p>
      </dgm:t>
    </dgm:pt>
    <dgm:pt modelId="{59F2574B-1553-4A9B-AFEC-7443626CA8A7}">
      <dgm:prSet/>
      <dgm:spPr/>
      <dgm:t>
        <a:bodyPr/>
        <a:lstStyle/>
        <a:p>
          <a:r>
            <a:rPr lang="en-US"/>
            <a:t>Unsure where you are in memory</a:t>
          </a:r>
        </a:p>
      </dgm:t>
    </dgm:pt>
    <dgm:pt modelId="{3C21034E-F8BD-40A5-9DAC-07689D49CA99}" type="parTrans" cxnId="{2DA76C68-A288-4761-A5EF-616F8CE4C699}">
      <dgm:prSet/>
      <dgm:spPr/>
      <dgm:t>
        <a:bodyPr/>
        <a:lstStyle/>
        <a:p>
          <a:endParaRPr lang="en-US"/>
        </a:p>
      </dgm:t>
    </dgm:pt>
    <dgm:pt modelId="{4C00069F-A6B6-4C92-8B66-64276125D059}" type="sibTrans" cxnId="{2DA76C68-A288-4761-A5EF-616F8CE4C699}">
      <dgm:prSet/>
      <dgm:spPr/>
      <dgm:t>
        <a:bodyPr/>
        <a:lstStyle/>
        <a:p>
          <a:endParaRPr lang="en-US"/>
        </a:p>
      </dgm:t>
    </dgm:pt>
    <dgm:pt modelId="{15BDD64C-BA31-C04E-B4DD-376520835A0E}" type="pres">
      <dgm:prSet presAssocID="{8F9E4C0B-9E11-4876-8C9F-3126BF9B5D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AFDB46-6000-3240-96A0-8FB03123B34A}" type="pres">
      <dgm:prSet presAssocID="{F4B46B3C-3936-46A9-AC1D-02D599BD8255}" presName="root1" presStyleCnt="0"/>
      <dgm:spPr/>
    </dgm:pt>
    <dgm:pt modelId="{8AF70B68-872E-E543-BB87-23B8D65E9BFB}" type="pres">
      <dgm:prSet presAssocID="{F4B46B3C-3936-46A9-AC1D-02D599BD8255}" presName="LevelOneTextNode" presStyleLbl="node0" presStyleIdx="0" presStyleCnt="2">
        <dgm:presLayoutVars>
          <dgm:chPref val="3"/>
        </dgm:presLayoutVars>
      </dgm:prSet>
      <dgm:spPr/>
    </dgm:pt>
    <dgm:pt modelId="{F93EBE8E-F5F4-4D41-98BA-7029C0F7F01B}" type="pres">
      <dgm:prSet presAssocID="{F4B46B3C-3936-46A9-AC1D-02D599BD8255}" presName="level2hierChild" presStyleCnt="0"/>
      <dgm:spPr/>
    </dgm:pt>
    <dgm:pt modelId="{E857CFC9-1CA3-A24E-9559-BAF0D620FD84}" type="pres">
      <dgm:prSet presAssocID="{20E993FC-73F8-4A70-953E-4A37D7ABF625}" presName="conn2-1" presStyleLbl="parChTrans1D2" presStyleIdx="0" presStyleCnt="2"/>
      <dgm:spPr/>
    </dgm:pt>
    <dgm:pt modelId="{12C56C04-93DD-6B4C-BC9D-6F31BF09D584}" type="pres">
      <dgm:prSet presAssocID="{20E993FC-73F8-4A70-953E-4A37D7ABF625}" presName="connTx" presStyleLbl="parChTrans1D2" presStyleIdx="0" presStyleCnt="2"/>
      <dgm:spPr/>
    </dgm:pt>
    <dgm:pt modelId="{C22695BE-FE0D-D54F-9703-FAA1D8B4AFBD}" type="pres">
      <dgm:prSet presAssocID="{63F2255F-3CDA-4120-8FE7-C464627A3F86}" presName="root2" presStyleCnt="0"/>
      <dgm:spPr/>
    </dgm:pt>
    <dgm:pt modelId="{4FBE2D46-C3DE-8A4C-B020-649D794A05FE}" type="pres">
      <dgm:prSet presAssocID="{63F2255F-3CDA-4120-8FE7-C464627A3F86}" presName="LevelTwoTextNode" presStyleLbl="node2" presStyleIdx="0" presStyleCnt="2">
        <dgm:presLayoutVars>
          <dgm:chPref val="3"/>
        </dgm:presLayoutVars>
      </dgm:prSet>
      <dgm:spPr/>
    </dgm:pt>
    <dgm:pt modelId="{DE1D295B-CAFB-554C-94BB-208F042165F0}" type="pres">
      <dgm:prSet presAssocID="{63F2255F-3CDA-4120-8FE7-C464627A3F86}" presName="level3hierChild" presStyleCnt="0"/>
      <dgm:spPr/>
    </dgm:pt>
    <dgm:pt modelId="{D16F5603-C5C2-4C4C-BEA1-0AADE2D6CB98}" type="pres">
      <dgm:prSet presAssocID="{BE294C01-AEBD-47A0-B076-4033B6902511}" presName="conn2-1" presStyleLbl="parChTrans1D2" presStyleIdx="1" presStyleCnt="2"/>
      <dgm:spPr/>
    </dgm:pt>
    <dgm:pt modelId="{49B26A22-4C0A-6C47-91DB-F7A4D8353D2B}" type="pres">
      <dgm:prSet presAssocID="{BE294C01-AEBD-47A0-B076-4033B6902511}" presName="connTx" presStyleLbl="parChTrans1D2" presStyleIdx="1" presStyleCnt="2"/>
      <dgm:spPr/>
    </dgm:pt>
    <dgm:pt modelId="{AD4B63C7-6107-A244-A9C1-00726E4C75AB}" type="pres">
      <dgm:prSet presAssocID="{55962231-96DA-4EC4-9539-8E455AB67007}" presName="root2" presStyleCnt="0"/>
      <dgm:spPr/>
    </dgm:pt>
    <dgm:pt modelId="{8984C594-B9AE-DF4A-A5BC-E53D8D40B61B}" type="pres">
      <dgm:prSet presAssocID="{55962231-96DA-4EC4-9539-8E455AB67007}" presName="LevelTwoTextNode" presStyleLbl="node2" presStyleIdx="1" presStyleCnt="2">
        <dgm:presLayoutVars>
          <dgm:chPref val="3"/>
        </dgm:presLayoutVars>
      </dgm:prSet>
      <dgm:spPr/>
    </dgm:pt>
    <dgm:pt modelId="{28D83819-91E7-634A-8255-888D7CE651E5}" type="pres">
      <dgm:prSet presAssocID="{55962231-96DA-4EC4-9539-8E455AB67007}" presName="level3hierChild" presStyleCnt="0"/>
      <dgm:spPr/>
    </dgm:pt>
    <dgm:pt modelId="{68898039-1C07-A747-AAB5-A1689DB01426}" type="pres">
      <dgm:prSet presAssocID="{59F2574B-1553-4A9B-AFEC-7443626CA8A7}" presName="root1" presStyleCnt="0"/>
      <dgm:spPr/>
    </dgm:pt>
    <dgm:pt modelId="{B69792F6-66B5-0D41-952E-0A9B0B21AE21}" type="pres">
      <dgm:prSet presAssocID="{59F2574B-1553-4A9B-AFEC-7443626CA8A7}" presName="LevelOneTextNode" presStyleLbl="node0" presStyleIdx="1" presStyleCnt="2">
        <dgm:presLayoutVars>
          <dgm:chPref val="3"/>
        </dgm:presLayoutVars>
      </dgm:prSet>
      <dgm:spPr/>
    </dgm:pt>
    <dgm:pt modelId="{A15156AE-41D5-9644-A07B-9FE8A3BD070C}" type="pres">
      <dgm:prSet presAssocID="{59F2574B-1553-4A9B-AFEC-7443626CA8A7}" presName="level2hierChild" presStyleCnt="0"/>
      <dgm:spPr/>
    </dgm:pt>
  </dgm:ptLst>
  <dgm:cxnLst>
    <dgm:cxn modelId="{4FC28109-1BF1-4DD0-BF1B-583CC4192E31}" srcId="{8F9E4C0B-9E11-4876-8C9F-3126BF9B5D03}" destId="{F4B46B3C-3936-46A9-AC1D-02D599BD8255}" srcOrd="0" destOrd="0" parTransId="{943BD0B8-8DEA-444B-9F32-6AF2B210C0C9}" sibTransId="{D1D084A3-F222-4A92-82D7-6E96B8A33C0E}"/>
    <dgm:cxn modelId="{22824417-38FC-3040-9E5B-2737AE3F3634}" type="presOf" srcId="{F4B46B3C-3936-46A9-AC1D-02D599BD8255}" destId="{8AF70B68-872E-E543-BB87-23B8D65E9BFB}" srcOrd="0" destOrd="0" presId="urn:microsoft.com/office/officeart/2005/8/layout/hierarchy2"/>
    <dgm:cxn modelId="{DB7AA22C-4C6B-9F4E-B1BF-4D31128290DE}" type="presOf" srcId="{59F2574B-1553-4A9B-AFEC-7443626CA8A7}" destId="{B69792F6-66B5-0D41-952E-0A9B0B21AE21}" srcOrd="0" destOrd="0" presId="urn:microsoft.com/office/officeart/2005/8/layout/hierarchy2"/>
    <dgm:cxn modelId="{472C2B32-9E79-6F4F-993B-DB81774607FF}" type="presOf" srcId="{BE294C01-AEBD-47A0-B076-4033B6902511}" destId="{49B26A22-4C0A-6C47-91DB-F7A4D8353D2B}" srcOrd="1" destOrd="0" presId="urn:microsoft.com/office/officeart/2005/8/layout/hierarchy2"/>
    <dgm:cxn modelId="{5D784538-C74F-4C22-B3A5-69729B946DA5}" srcId="{F4B46B3C-3936-46A9-AC1D-02D599BD8255}" destId="{55962231-96DA-4EC4-9539-8E455AB67007}" srcOrd="1" destOrd="0" parTransId="{BE294C01-AEBD-47A0-B076-4033B6902511}" sibTransId="{232C26F5-C8EB-43CD-976E-12F37ABB7C66}"/>
    <dgm:cxn modelId="{8E425043-F59B-42BC-B67D-EE7586DF9617}" srcId="{F4B46B3C-3936-46A9-AC1D-02D599BD8255}" destId="{63F2255F-3CDA-4120-8FE7-C464627A3F86}" srcOrd="0" destOrd="0" parTransId="{20E993FC-73F8-4A70-953E-4A37D7ABF625}" sibTransId="{FFEA425E-7571-47E7-9C34-9C31B701F23F}"/>
    <dgm:cxn modelId="{8F14A459-1435-4D4B-ABE3-2B51B0EE4B0C}" type="presOf" srcId="{20E993FC-73F8-4A70-953E-4A37D7ABF625}" destId="{12C56C04-93DD-6B4C-BC9D-6F31BF09D584}" srcOrd="1" destOrd="0" presId="urn:microsoft.com/office/officeart/2005/8/layout/hierarchy2"/>
    <dgm:cxn modelId="{2DA76C68-A288-4761-A5EF-616F8CE4C699}" srcId="{8F9E4C0B-9E11-4876-8C9F-3126BF9B5D03}" destId="{59F2574B-1553-4A9B-AFEC-7443626CA8A7}" srcOrd="1" destOrd="0" parTransId="{3C21034E-F8BD-40A5-9DAC-07689D49CA99}" sibTransId="{4C00069F-A6B6-4C92-8B66-64276125D059}"/>
    <dgm:cxn modelId="{0B797072-5C03-C64D-891B-1FA02797387E}" type="presOf" srcId="{55962231-96DA-4EC4-9539-8E455AB67007}" destId="{8984C594-B9AE-DF4A-A5BC-E53D8D40B61B}" srcOrd="0" destOrd="0" presId="urn:microsoft.com/office/officeart/2005/8/layout/hierarchy2"/>
    <dgm:cxn modelId="{FD11FA80-C13F-2A48-8E86-50041E71D3FC}" type="presOf" srcId="{63F2255F-3CDA-4120-8FE7-C464627A3F86}" destId="{4FBE2D46-C3DE-8A4C-B020-649D794A05FE}" srcOrd="0" destOrd="0" presId="urn:microsoft.com/office/officeart/2005/8/layout/hierarchy2"/>
    <dgm:cxn modelId="{AD7C4B96-D45E-9343-A977-3A5B666078C4}" type="presOf" srcId="{8F9E4C0B-9E11-4876-8C9F-3126BF9B5D03}" destId="{15BDD64C-BA31-C04E-B4DD-376520835A0E}" srcOrd="0" destOrd="0" presId="urn:microsoft.com/office/officeart/2005/8/layout/hierarchy2"/>
    <dgm:cxn modelId="{82A4E9D7-EF52-BA44-BA99-7F1911E56D56}" type="presOf" srcId="{20E993FC-73F8-4A70-953E-4A37D7ABF625}" destId="{E857CFC9-1CA3-A24E-9559-BAF0D620FD84}" srcOrd="0" destOrd="0" presId="urn:microsoft.com/office/officeart/2005/8/layout/hierarchy2"/>
    <dgm:cxn modelId="{3AC560FF-EB78-334D-BAF9-A9AFF1C3DD90}" type="presOf" srcId="{BE294C01-AEBD-47A0-B076-4033B6902511}" destId="{D16F5603-C5C2-4C4C-BEA1-0AADE2D6CB98}" srcOrd="0" destOrd="0" presId="urn:microsoft.com/office/officeart/2005/8/layout/hierarchy2"/>
    <dgm:cxn modelId="{E2DC282B-A8F1-2542-8B4A-188CC21F6388}" type="presParOf" srcId="{15BDD64C-BA31-C04E-B4DD-376520835A0E}" destId="{CEAFDB46-6000-3240-96A0-8FB03123B34A}" srcOrd="0" destOrd="0" presId="urn:microsoft.com/office/officeart/2005/8/layout/hierarchy2"/>
    <dgm:cxn modelId="{7FB90864-7797-CD47-B5B2-362D1FFF13DF}" type="presParOf" srcId="{CEAFDB46-6000-3240-96A0-8FB03123B34A}" destId="{8AF70B68-872E-E543-BB87-23B8D65E9BFB}" srcOrd="0" destOrd="0" presId="urn:microsoft.com/office/officeart/2005/8/layout/hierarchy2"/>
    <dgm:cxn modelId="{5B715CC7-AA6D-6C42-A7FE-E94C58A69E56}" type="presParOf" srcId="{CEAFDB46-6000-3240-96A0-8FB03123B34A}" destId="{F93EBE8E-F5F4-4D41-98BA-7029C0F7F01B}" srcOrd="1" destOrd="0" presId="urn:microsoft.com/office/officeart/2005/8/layout/hierarchy2"/>
    <dgm:cxn modelId="{01747CA3-A51F-8A47-B180-FC254E6D91EC}" type="presParOf" srcId="{F93EBE8E-F5F4-4D41-98BA-7029C0F7F01B}" destId="{E857CFC9-1CA3-A24E-9559-BAF0D620FD84}" srcOrd="0" destOrd="0" presId="urn:microsoft.com/office/officeart/2005/8/layout/hierarchy2"/>
    <dgm:cxn modelId="{18992719-7DC5-A24B-9A80-8DB6D0F91B38}" type="presParOf" srcId="{E857CFC9-1CA3-A24E-9559-BAF0D620FD84}" destId="{12C56C04-93DD-6B4C-BC9D-6F31BF09D584}" srcOrd="0" destOrd="0" presId="urn:microsoft.com/office/officeart/2005/8/layout/hierarchy2"/>
    <dgm:cxn modelId="{1A7FCE52-2068-B846-B4F7-08C2DBD7F396}" type="presParOf" srcId="{F93EBE8E-F5F4-4D41-98BA-7029C0F7F01B}" destId="{C22695BE-FE0D-D54F-9703-FAA1D8B4AFBD}" srcOrd="1" destOrd="0" presId="urn:microsoft.com/office/officeart/2005/8/layout/hierarchy2"/>
    <dgm:cxn modelId="{D1075897-0241-6D49-B455-3709AF21BEC3}" type="presParOf" srcId="{C22695BE-FE0D-D54F-9703-FAA1D8B4AFBD}" destId="{4FBE2D46-C3DE-8A4C-B020-649D794A05FE}" srcOrd="0" destOrd="0" presId="urn:microsoft.com/office/officeart/2005/8/layout/hierarchy2"/>
    <dgm:cxn modelId="{7E8BC29B-1A1C-3244-B52E-8AD158133573}" type="presParOf" srcId="{C22695BE-FE0D-D54F-9703-FAA1D8B4AFBD}" destId="{DE1D295B-CAFB-554C-94BB-208F042165F0}" srcOrd="1" destOrd="0" presId="urn:microsoft.com/office/officeart/2005/8/layout/hierarchy2"/>
    <dgm:cxn modelId="{B7772B4E-6F8B-8347-A904-D244496D1379}" type="presParOf" srcId="{F93EBE8E-F5F4-4D41-98BA-7029C0F7F01B}" destId="{D16F5603-C5C2-4C4C-BEA1-0AADE2D6CB98}" srcOrd="2" destOrd="0" presId="urn:microsoft.com/office/officeart/2005/8/layout/hierarchy2"/>
    <dgm:cxn modelId="{75B1D552-D670-9549-A7BF-584B889EE46A}" type="presParOf" srcId="{D16F5603-C5C2-4C4C-BEA1-0AADE2D6CB98}" destId="{49B26A22-4C0A-6C47-91DB-F7A4D8353D2B}" srcOrd="0" destOrd="0" presId="urn:microsoft.com/office/officeart/2005/8/layout/hierarchy2"/>
    <dgm:cxn modelId="{F5DFF903-5F7D-894A-9150-262524655DDE}" type="presParOf" srcId="{F93EBE8E-F5F4-4D41-98BA-7029C0F7F01B}" destId="{AD4B63C7-6107-A244-A9C1-00726E4C75AB}" srcOrd="3" destOrd="0" presId="urn:microsoft.com/office/officeart/2005/8/layout/hierarchy2"/>
    <dgm:cxn modelId="{B81CF535-FF5B-DD4E-A4FE-BEDBECB15504}" type="presParOf" srcId="{AD4B63C7-6107-A244-A9C1-00726E4C75AB}" destId="{8984C594-B9AE-DF4A-A5BC-E53D8D40B61B}" srcOrd="0" destOrd="0" presId="urn:microsoft.com/office/officeart/2005/8/layout/hierarchy2"/>
    <dgm:cxn modelId="{3C28E87C-C3F4-1040-B54C-376C6D2BD997}" type="presParOf" srcId="{AD4B63C7-6107-A244-A9C1-00726E4C75AB}" destId="{28D83819-91E7-634A-8255-888D7CE651E5}" srcOrd="1" destOrd="0" presId="urn:microsoft.com/office/officeart/2005/8/layout/hierarchy2"/>
    <dgm:cxn modelId="{160803AF-1733-E24D-8681-E2E5F0B0FD85}" type="presParOf" srcId="{15BDD64C-BA31-C04E-B4DD-376520835A0E}" destId="{68898039-1C07-A747-AAB5-A1689DB01426}" srcOrd="1" destOrd="0" presId="urn:microsoft.com/office/officeart/2005/8/layout/hierarchy2"/>
    <dgm:cxn modelId="{4A0FD47A-A87E-C540-98E2-8177C6632659}" type="presParOf" srcId="{68898039-1C07-A747-AAB5-A1689DB01426}" destId="{B69792F6-66B5-0D41-952E-0A9B0B21AE21}" srcOrd="0" destOrd="0" presId="urn:microsoft.com/office/officeart/2005/8/layout/hierarchy2"/>
    <dgm:cxn modelId="{BABE7E37-FD77-F345-9D7E-168D4602581B}" type="presParOf" srcId="{68898039-1C07-A747-AAB5-A1689DB01426}" destId="{A15156AE-41D5-9644-A07B-9FE8A3BD0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3F0A11-009A-4CDD-8D49-CEAE9080478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1D823E-30ED-49EC-9CC1-AFAD0A9D0363}">
      <dgm:prSet/>
      <dgm:spPr/>
      <dgm:t>
        <a:bodyPr/>
        <a:lstStyle/>
        <a:p>
          <a:r>
            <a:rPr lang="en-US" dirty="0"/>
            <a:t>Information disclosure </a:t>
          </a:r>
        </a:p>
      </dgm:t>
    </dgm:pt>
    <dgm:pt modelId="{1EBECC89-E5D1-4AE9-82F3-4FD324D5C041}" type="parTrans" cxnId="{06D80D0B-8122-4957-AA86-99DB8661ACDF}">
      <dgm:prSet/>
      <dgm:spPr/>
      <dgm:t>
        <a:bodyPr/>
        <a:lstStyle/>
        <a:p>
          <a:endParaRPr lang="en-US"/>
        </a:p>
      </dgm:t>
    </dgm:pt>
    <dgm:pt modelId="{614068F9-174E-4E84-B9AC-6B3EE6C86726}" type="sibTrans" cxnId="{06D80D0B-8122-4957-AA86-99DB8661ACDF}">
      <dgm:prSet/>
      <dgm:spPr/>
      <dgm:t>
        <a:bodyPr/>
        <a:lstStyle/>
        <a:p>
          <a:endParaRPr lang="en-US"/>
        </a:p>
      </dgm:t>
    </dgm:pt>
    <dgm:pt modelId="{2FA84453-2208-40F6-8082-68135D5BCD7B}">
      <dgm:prSet/>
      <dgm:spPr/>
      <dgm:t>
        <a:bodyPr/>
        <a:lstStyle/>
        <a:p>
          <a:r>
            <a:rPr lang="en-US" dirty="0"/>
            <a:t>Brute force </a:t>
          </a:r>
        </a:p>
      </dgm:t>
    </dgm:pt>
    <dgm:pt modelId="{00735EF1-C50D-4D50-80D3-21210CE72923}" type="parTrans" cxnId="{6E20C86A-18DA-4FAA-9773-343331559062}">
      <dgm:prSet/>
      <dgm:spPr/>
      <dgm:t>
        <a:bodyPr/>
        <a:lstStyle/>
        <a:p>
          <a:endParaRPr lang="en-US"/>
        </a:p>
      </dgm:t>
    </dgm:pt>
    <dgm:pt modelId="{C446EA3A-4BDA-48F0-B4C6-3A84E9C99A90}" type="sibTrans" cxnId="{6E20C86A-18DA-4FAA-9773-343331559062}">
      <dgm:prSet/>
      <dgm:spPr/>
      <dgm:t>
        <a:bodyPr/>
        <a:lstStyle/>
        <a:p>
          <a:endParaRPr lang="en-US"/>
        </a:p>
      </dgm:t>
    </dgm:pt>
    <dgm:pt modelId="{5BB98A0A-A624-4CA4-A846-54CE7159B92B}">
      <dgm:prSet/>
      <dgm:spPr/>
      <dgm:t>
        <a:bodyPr/>
        <a:lstStyle/>
        <a:p>
          <a:endParaRPr lang="en-US" dirty="0"/>
        </a:p>
      </dgm:t>
    </dgm:pt>
    <dgm:pt modelId="{9B4C16B7-A9E1-4FCB-86BC-462FA34800B4}" type="parTrans" cxnId="{6B434220-0C25-4AD3-81F3-403165A1A05C}">
      <dgm:prSet/>
      <dgm:spPr/>
      <dgm:t>
        <a:bodyPr/>
        <a:lstStyle/>
        <a:p>
          <a:endParaRPr lang="en-US"/>
        </a:p>
      </dgm:t>
    </dgm:pt>
    <dgm:pt modelId="{470CA1DE-285A-402A-A40F-A2C4967CA421}" type="sibTrans" cxnId="{6B434220-0C25-4AD3-81F3-403165A1A05C}">
      <dgm:prSet/>
      <dgm:spPr/>
      <dgm:t>
        <a:bodyPr/>
        <a:lstStyle/>
        <a:p>
          <a:endParaRPr lang="en-US"/>
        </a:p>
      </dgm:t>
    </dgm:pt>
    <dgm:pt modelId="{8705C23E-8392-4358-84DA-53DCC381165C}">
      <dgm:prSet/>
      <dgm:spPr/>
      <dgm:t>
        <a:bodyPr/>
        <a:lstStyle/>
        <a:p>
          <a:r>
            <a:rPr lang="en-US" dirty="0"/>
            <a:t>Relative overwrites</a:t>
          </a:r>
        </a:p>
      </dgm:t>
    </dgm:pt>
    <dgm:pt modelId="{3830A866-7501-4559-94CC-9CE007959B08}" type="parTrans" cxnId="{D82A6348-8EC2-4536-A017-7CB126D9B1DC}">
      <dgm:prSet/>
      <dgm:spPr/>
      <dgm:t>
        <a:bodyPr/>
        <a:lstStyle/>
        <a:p>
          <a:endParaRPr lang="en-US"/>
        </a:p>
      </dgm:t>
    </dgm:pt>
    <dgm:pt modelId="{005AA663-FB27-45CC-878B-1EA67414DBF8}" type="sibTrans" cxnId="{D82A6348-8EC2-4536-A017-7CB126D9B1DC}">
      <dgm:prSet/>
      <dgm:spPr/>
      <dgm:t>
        <a:bodyPr/>
        <a:lstStyle/>
        <a:p>
          <a:endParaRPr lang="en-US"/>
        </a:p>
      </dgm:t>
    </dgm:pt>
    <dgm:pt modelId="{2750AD17-BCE9-BC4C-B677-7A3396ACB444}">
      <dgm:prSet/>
      <dgm:spPr/>
      <dgm:t>
        <a:bodyPr/>
        <a:lstStyle/>
        <a:p>
          <a:r>
            <a:rPr lang="en-US" dirty="0"/>
            <a:t>Reference other code sections</a:t>
          </a:r>
        </a:p>
      </dgm:t>
    </dgm:pt>
    <dgm:pt modelId="{B5841844-74A7-D04A-BE18-2806F69E5591}" type="parTrans" cxnId="{0EEDAC7A-2F2F-224F-A465-2245DF96778B}">
      <dgm:prSet/>
      <dgm:spPr/>
      <dgm:t>
        <a:bodyPr/>
        <a:lstStyle/>
        <a:p>
          <a:endParaRPr lang="en-US"/>
        </a:p>
      </dgm:t>
    </dgm:pt>
    <dgm:pt modelId="{E1DF80A6-80FD-794C-9C57-00C7721D93B5}" type="sibTrans" cxnId="{0EEDAC7A-2F2F-224F-A465-2245DF96778B}">
      <dgm:prSet/>
      <dgm:spPr/>
      <dgm:t>
        <a:bodyPr/>
        <a:lstStyle/>
        <a:p>
          <a:endParaRPr lang="en-US"/>
        </a:p>
      </dgm:t>
    </dgm:pt>
    <dgm:pt modelId="{F51FBD16-159B-A343-8853-D3518702A4BF}">
      <dgm:prSet/>
      <dgm:spPr/>
      <dgm:t>
        <a:bodyPr/>
        <a:lstStyle/>
        <a:p>
          <a:r>
            <a:rPr lang="en-US" dirty="0" err="1"/>
            <a:t>LibC</a:t>
          </a:r>
          <a:r>
            <a:rPr lang="en-US" dirty="0"/>
            <a:t> (if known) </a:t>
          </a:r>
        </a:p>
      </dgm:t>
    </dgm:pt>
    <dgm:pt modelId="{8643D926-FFEA-A94F-BF88-D10122451751}" type="parTrans" cxnId="{209492E1-276E-224A-9879-4B7330DA3D76}">
      <dgm:prSet/>
      <dgm:spPr/>
      <dgm:t>
        <a:bodyPr/>
        <a:lstStyle/>
        <a:p>
          <a:endParaRPr lang="en-US"/>
        </a:p>
      </dgm:t>
    </dgm:pt>
    <dgm:pt modelId="{6CEC72B5-90D5-EE4C-A71D-9795F4A1C749}" type="sibTrans" cxnId="{209492E1-276E-224A-9879-4B7330DA3D76}">
      <dgm:prSet/>
      <dgm:spPr/>
      <dgm:t>
        <a:bodyPr/>
        <a:lstStyle/>
        <a:p>
          <a:endParaRPr lang="en-US"/>
        </a:p>
      </dgm:t>
    </dgm:pt>
    <dgm:pt modelId="{F86FC588-AAA0-E946-82D6-34CE4A3987C6}">
      <dgm:prSet/>
      <dgm:spPr/>
      <dgm:t>
        <a:bodyPr/>
        <a:lstStyle/>
        <a:p>
          <a:r>
            <a:rPr lang="en-US" b="1" dirty="0"/>
            <a:t>Again, focus of this module </a:t>
          </a:r>
        </a:p>
      </dgm:t>
    </dgm:pt>
    <dgm:pt modelId="{0CC4B244-D7E1-824D-A478-3D7EF8ED44A1}" type="parTrans" cxnId="{F8F56C5D-6430-6841-A235-CA552C1D06D5}">
      <dgm:prSet/>
      <dgm:spPr/>
    </dgm:pt>
    <dgm:pt modelId="{7F73C2F3-1F1B-A945-B6A4-5B8A8CE834E7}" type="sibTrans" cxnId="{F8F56C5D-6430-6841-A235-CA552C1D06D5}">
      <dgm:prSet/>
      <dgm:spPr/>
    </dgm:pt>
    <dgm:pt modelId="{EE4901C7-4928-6C4C-88D7-26DFB8AA1FD6}" type="pres">
      <dgm:prSet presAssocID="{AC3F0A11-009A-4CDD-8D49-CEAE90804788}" presName="linear" presStyleCnt="0">
        <dgm:presLayoutVars>
          <dgm:dir/>
          <dgm:animLvl val="lvl"/>
          <dgm:resizeHandles val="exact"/>
        </dgm:presLayoutVars>
      </dgm:prSet>
      <dgm:spPr/>
    </dgm:pt>
    <dgm:pt modelId="{18A50822-2236-A549-AD34-67FBEE1C10B4}" type="pres">
      <dgm:prSet presAssocID="{F71D823E-30ED-49EC-9CC1-AFAD0A9D0363}" presName="parentLin" presStyleCnt="0"/>
      <dgm:spPr/>
    </dgm:pt>
    <dgm:pt modelId="{C766C22F-34FA-0C4C-9F11-3CC44F773BE2}" type="pres">
      <dgm:prSet presAssocID="{F71D823E-30ED-49EC-9CC1-AFAD0A9D0363}" presName="parentLeftMargin" presStyleLbl="node1" presStyleIdx="0" presStyleCnt="4"/>
      <dgm:spPr/>
    </dgm:pt>
    <dgm:pt modelId="{050107EC-ED66-4747-B3CA-2E642E07ABB6}" type="pres">
      <dgm:prSet presAssocID="{F71D823E-30ED-49EC-9CC1-AFAD0A9D03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CC2F5E-32F5-C745-B8C2-286EF624E268}" type="pres">
      <dgm:prSet presAssocID="{F71D823E-30ED-49EC-9CC1-AFAD0A9D0363}" presName="negativeSpace" presStyleCnt="0"/>
      <dgm:spPr/>
    </dgm:pt>
    <dgm:pt modelId="{1499A69D-2C71-D842-8CA7-74A389A2FC85}" type="pres">
      <dgm:prSet presAssocID="{F71D823E-30ED-49EC-9CC1-AFAD0A9D0363}" presName="childText" presStyleLbl="conFgAcc1" presStyleIdx="0" presStyleCnt="4">
        <dgm:presLayoutVars>
          <dgm:bulletEnabled val="1"/>
        </dgm:presLayoutVars>
      </dgm:prSet>
      <dgm:spPr/>
    </dgm:pt>
    <dgm:pt modelId="{6FA0109E-ED8E-E24D-AC01-BCD7BFD25AF3}" type="pres">
      <dgm:prSet presAssocID="{614068F9-174E-4E84-B9AC-6B3EE6C86726}" presName="spaceBetweenRectangles" presStyleCnt="0"/>
      <dgm:spPr/>
    </dgm:pt>
    <dgm:pt modelId="{429062EB-574B-814F-9D78-4B8F846B4E57}" type="pres">
      <dgm:prSet presAssocID="{2FA84453-2208-40F6-8082-68135D5BCD7B}" presName="parentLin" presStyleCnt="0"/>
      <dgm:spPr/>
    </dgm:pt>
    <dgm:pt modelId="{972EAE7B-E04B-9C44-A3FA-532B9D97A71B}" type="pres">
      <dgm:prSet presAssocID="{2FA84453-2208-40F6-8082-68135D5BCD7B}" presName="parentLeftMargin" presStyleLbl="node1" presStyleIdx="0" presStyleCnt="4"/>
      <dgm:spPr/>
    </dgm:pt>
    <dgm:pt modelId="{641F1FF7-5D25-2642-B7EB-35A7A152ADD1}" type="pres">
      <dgm:prSet presAssocID="{2FA84453-2208-40F6-8082-68135D5BCD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F24531-39A2-2A48-99AD-BCB601C2BC69}" type="pres">
      <dgm:prSet presAssocID="{2FA84453-2208-40F6-8082-68135D5BCD7B}" presName="negativeSpace" presStyleCnt="0"/>
      <dgm:spPr/>
    </dgm:pt>
    <dgm:pt modelId="{CB9D60BC-A08A-EF4F-A64B-3A6DCA21484A}" type="pres">
      <dgm:prSet presAssocID="{2FA84453-2208-40F6-8082-68135D5BCD7B}" presName="childText" presStyleLbl="conFgAcc1" presStyleIdx="1" presStyleCnt="4">
        <dgm:presLayoutVars>
          <dgm:bulletEnabled val="1"/>
        </dgm:presLayoutVars>
      </dgm:prSet>
      <dgm:spPr/>
    </dgm:pt>
    <dgm:pt modelId="{A24083F1-A8A5-A141-80BA-A136D2E3AFDC}" type="pres">
      <dgm:prSet presAssocID="{C446EA3A-4BDA-48F0-B4C6-3A84E9C99A90}" presName="spaceBetweenRectangles" presStyleCnt="0"/>
      <dgm:spPr/>
    </dgm:pt>
    <dgm:pt modelId="{6B81D507-149E-6B4E-8841-EA8F7F022B5C}" type="pres">
      <dgm:prSet presAssocID="{8705C23E-8392-4358-84DA-53DCC381165C}" presName="parentLin" presStyleCnt="0"/>
      <dgm:spPr/>
    </dgm:pt>
    <dgm:pt modelId="{94914026-F8B0-054F-8468-15B245FE38D6}" type="pres">
      <dgm:prSet presAssocID="{8705C23E-8392-4358-84DA-53DCC381165C}" presName="parentLeftMargin" presStyleLbl="node1" presStyleIdx="1" presStyleCnt="4"/>
      <dgm:spPr/>
    </dgm:pt>
    <dgm:pt modelId="{629E74F9-C71B-3048-8F8F-559354CB4155}" type="pres">
      <dgm:prSet presAssocID="{8705C23E-8392-4358-84DA-53DCC38116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6070CE-D7F6-E841-AA6B-5B247625DC0A}" type="pres">
      <dgm:prSet presAssocID="{8705C23E-8392-4358-84DA-53DCC381165C}" presName="negativeSpace" presStyleCnt="0"/>
      <dgm:spPr/>
    </dgm:pt>
    <dgm:pt modelId="{7CA42BFC-DEC2-0743-898F-4E6F6DEB936F}" type="pres">
      <dgm:prSet presAssocID="{8705C23E-8392-4358-84DA-53DCC381165C}" presName="childText" presStyleLbl="conFgAcc1" presStyleIdx="2" presStyleCnt="4">
        <dgm:presLayoutVars>
          <dgm:bulletEnabled val="1"/>
        </dgm:presLayoutVars>
      </dgm:prSet>
      <dgm:spPr/>
    </dgm:pt>
    <dgm:pt modelId="{6DF12A38-E852-114F-93A1-09527DA6FA10}" type="pres">
      <dgm:prSet presAssocID="{005AA663-FB27-45CC-878B-1EA67414DBF8}" presName="spaceBetweenRectangles" presStyleCnt="0"/>
      <dgm:spPr/>
    </dgm:pt>
    <dgm:pt modelId="{008B8BF6-BE85-AF40-92DD-983EEAE58F10}" type="pres">
      <dgm:prSet presAssocID="{2750AD17-BCE9-BC4C-B677-7A3396ACB444}" presName="parentLin" presStyleCnt="0"/>
      <dgm:spPr/>
    </dgm:pt>
    <dgm:pt modelId="{9D963472-F8D8-9844-A580-FF1E729F004F}" type="pres">
      <dgm:prSet presAssocID="{2750AD17-BCE9-BC4C-B677-7A3396ACB444}" presName="parentLeftMargin" presStyleLbl="node1" presStyleIdx="2" presStyleCnt="4"/>
      <dgm:spPr/>
    </dgm:pt>
    <dgm:pt modelId="{B6A8E909-6526-4D42-B3C8-A7637174591E}" type="pres">
      <dgm:prSet presAssocID="{2750AD17-BCE9-BC4C-B677-7A3396ACB44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743649-64DE-FC4F-BEA9-DD0E7A058D2F}" type="pres">
      <dgm:prSet presAssocID="{2750AD17-BCE9-BC4C-B677-7A3396ACB444}" presName="negativeSpace" presStyleCnt="0"/>
      <dgm:spPr/>
    </dgm:pt>
    <dgm:pt modelId="{53542EAE-A6EE-8045-A0BC-5688EB7D4DB3}" type="pres">
      <dgm:prSet presAssocID="{2750AD17-BCE9-BC4C-B677-7A3396ACB4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27BBB04-078D-764E-BF1F-836D4BADC236}" type="presOf" srcId="{F71D823E-30ED-49EC-9CC1-AFAD0A9D0363}" destId="{050107EC-ED66-4747-B3CA-2E642E07ABB6}" srcOrd="1" destOrd="0" presId="urn:microsoft.com/office/officeart/2005/8/layout/list1"/>
    <dgm:cxn modelId="{06D80D0B-8122-4957-AA86-99DB8661ACDF}" srcId="{AC3F0A11-009A-4CDD-8D49-CEAE90804788}" destId="{F71D823E-30ED-49EC-9CC1-AFAD0A9D0363}" srcOrd="0" destOrd="0" parTransId="{1EBECC89-E5D1-4AE9-82F3-4FD324D5C041}" sibTransId="{614068F9-174E-4E84-B9AC-6B3EE6C86726}"/>
    <dgm:cxn modelId="{6FD1720B-B3BF-074C-B8E8-E7B4CB711DBD}" type="presOf" srcId="{2FA84453-2208-40F6-8082-68135D5BCD7B}" destId="{641F1FF7-5D25-2642-B7EB-35A7A152ADD1}" srcOrd="1" destOrd="0" presId="urn:microsoft.com/office/officeart/2005/8/layout/list1"/>
    <dgm:cxn modelId="{41EA4A1B-7DB2-694F-9367-65B8D5714397}" type="presOf" srcId="{8705C23E-8392-4358-84DA-53DCC381165C}" destId="{94914026-F8B0-054F-8468-15B245FE38D6}" srcOrd="0" destOrd="0" presId="urn:microsoft.com/office/officeart/2005/8/layout/list1"/>
    <dgm:cxn modelId="{6B434220-0C25-4AD3-81F3-403165A1A05C}" srcId="{2FA84453-2208-40F6-8082-68135D5BCD7B}" destId="{5BB98A0A-A624-4CA4-A846-54CE7159B92B}" srcOrd="0" destOrd="0" parTransId="{9B4C16B7-A9E1-4FCB-86BC-462FA34800B4}" sibTransId="{470CA1DE-285A-402A-A40F-A2C4967CA421}"/>
    <dgm:cxn modelId="{D383CA27-77EB-A34E-8704-260C1BD06B49}" type="presOf" srcId="{2FA84453-2208-40F6-8082-68135D5BCD7B}" destId="{972EAE7B-E04B-9C44-A3FA-532B9D97A71B}" srcOrd="0" destOrd="0" presId="urn:microsoft.com/office/officeart/2005/8/layout/list1"/>
    <dgm:cxn modelId="{B97BEC33-D62E-0D4A-91E3-B53F1D28EFB5}" type="presOf" srcId="{8705C23E-8392-4358-84DA-53DCC381165C}" destId="{629E74F9-C71B-3048-8F8F-559354CB4155}" srcOrd="1" destOrd="0" presId="urn:microsoft.com/office/officeart/2005/8/layout/list1"/>
    <dgm:cxn modelId="{F1F97147-D6AD-2140-89CC-4A380191B524}" type="presOf" srcId="{AC3F0A11-009A-4CDD-8D49-CEAE90804788}" destId="{EE4901C7-4928-6C4C-88D7-26DFB8AA1FD6}" srcOrd="0" destOrd="0" presId="urn:microsoft.com/office/officeart/2005/8/layout/list1"/>
    <dgm:cxn modelId="{D82A6348-8EC2-4536-A017-7CB126D9B1DC}" srcId="{AC3F0A11-009A-4CDD-8D49-CEAE90804788}" destId="{8705C23E-8392-4358-84DA-53DCC381165C}" srcOrd="2" destOrd="0" parTransId="{3830A866-7501-4559-94CC-9CE007959B08}" sibTransId="{005AA663-FB27-45CC-878B-1EA67414DBF8}"/>
    <dgm:cxn modelId="{F8F56C5D-6430-6841-A235-CA552C1D06D5}" srcId="{F71D823E-30ED-49EC-9CC1-AFAD0A9D0363}" destId="{F86FC588-AAA0-E946-82D6-34CE4A3987C6}" srcOrd="0" destOrd="0" parTransId="{0CC4B244-D7E1-824D-A478-3D7EF8ED44A1}" sibTransId="{7F73C2F3-1F1B-A945-B6A4-5B8A8CE834E7}"/>
    <dgm:cxn modelId="{6E20C86A-18DA-4FAA-9773-343331559062}" srcId="{AC3F0A11-009A-4CDD-8D49-CEAE90804788}" destId="{2FA84453-2208-40F6-8082-68135D5BCD7B}" srcOrd="1" destOrd="0" parTransId="{00735EF1-C50D-4D50-80D3-21210CE72923}" sibTransId="{C446EA3A-4BDA-48F0-B4C6-3A84E9C99A90}"/>
    <dgm:cxn modelId="{1D35FE79-C185-BE45-A766-D5E531C46310}" type="presOf" srcId="{2750AD17-BCE9-BC4C-B677-7A3396ACB444}" destId="{B6A8E909-6526-4D42-B3C8-A7637174591E}" srcOrd="1" destOrd="0" presId="urn:microsoft.com/office/officeart/2005/8/layout/list1"/>
    <dgm:cxn modelId="{0EEDAC7A-2F2F-224F-A465-2245DF96778B}" srcId="{AC3F0A11-009A-4CDD-8D49-CEAE90804788}" destId="{2750AD17-BCE9-BC4C-B677-7A3396ACB444}" srcOrd="3" destOrd="0" parTransId="{B5841844-74A7-D04A-BE18-2806F69E5591}" sibTransId="{E1DF80A6-80FD-794C-9C57-00C7721D93B5}"/>
    <dgm:cxn modelId="{227DE783-4D44-5745-98A4-214023BE6F84}" type="presOf" srcId="{F71D823E-30ED-49EC-9CC1-AFAD0A9D0363}" destId="{C766C22F-34FA-0C4C-9F11-3CC44F773BE2}" srcOrd="0" destOrd="0" presId="urn:microsoft.com/office/officeart/2005/8/layout/list1"/>
    <dgm:cxn modelId="{42968D97-65E2-3043-BA7C-31286118212B}" type="presOf" srcId="{2750AD17-BCE9-BC4C-B677-7A3396ACB444}" destId="{9D963472-F8D8-9844-A580-FF1E729F004F}" srcOrd="0" destOrd="0" presId="urn:microsoft.com/office/officeart/2005/8/layout/list1"/>
    <dgm:cxn modelId="{F3741BA5-5220-1C4B-AD59-6EDC00E24A3D}" type="presOf" srcId="{F51FBD16-159B-A343-8853-D3518702A4BF}" destId="{53542EAE-A6EE-8045-A0BC-5688EB7D4DB3}" srcOrd="0" destOrd="0" presId="urn:microsoft.com/office/officeart/2005/8/layout/list1"/>
    <dgm:cxn modelId="{3EA0ABD4-739A-4049-BF42-76D8A579E30A}" type="presOf" srcId="{5BB98A0A-A624-4CA4-A846-54CE7159B92B}" destId="{CB9D60BC-A08A-EF4F-A64B-3A6DCA21484A}" srcOrd="0" destOrd="0" presId="urn:microsoft.com/office/officeart/2005/8/layout/list1"/>
    <dgm:cxn modelId="{209492E1-276E-224A-9879-4B7330DA3D76}" srcId="{2750AD17-BCE9-BC4C-B677-7A3396ACB444}" destId="{F51FBD16-159B-A343-8853-D3518702A4BF}" srcOrd="0" destOrd="0" parTransId="{8643D926-FFEA-A94F-BF88-D10122451751}" sibTransId="{6CEC72B5-90D5-EE4C-A71D-9795F4A1C749}"/>
    <dgm:cxn modelId="{505511EE-B673-8C4D-9DD4-84B587B1DC01}" type="presOf" srcId="{F86FC588-AAA0-E946-82D6-34CE4A3987C6}" destId="{1499A69D-2C71-D842-8CA7-74A389A2FC85}" srcOrd="0" destOrd="0" presId="urn:microsoft.com/office/officeart/2005/8/layout/list1"/>
    <dgm:cxn modelId="{442B9DD2-C923-EE4E-8FB6-3F356E7E1E16}" type="presParOf" srcId="{EE4901C7-4928-6C4C-88D7-26DFB8AA1FD6}" destId="{18A50822-2236-A549-AD34-67FBEE1C10B4}" srcOrd="0" destOrd="0" presId="urn:microsoft.com/office/officeart/2005/8/layout/list1"/>
    <dgm:cxn modelId="{E8E02BAC-C2B5-124E-912C-F6CF1B74BCA9}" type="presParOf" srcId="{18A50822-2236-A549-AD34-67FBEE1C10B4}" destId="{C766C22F-34FA-0C4C-9F11-3CC44F773BE2}" srcOrd="0" destOrd="0" presId="urn:microsoft.com/office/officeart/2005/8/layout/list1"/>
    <dgm:cxn modelId="{F51BAA2E-973D-FD4E-8240-038D7F14C791}" type="presParOf" srcId="{18A50822-2236-A549-AD34-67FBEE1C10B4}" destId="{050107EC-ED66-4747-B3CA-2E642E07ABB6}" srcOrd="1" destOrd="0" presId="urn:microsoft.com/office/officeart/2005/8/layout/list1"/>
    <dgm:cxn modelId="{14AF1D35-AE82-D340-BE20-3EDC2ABDC6B6}" type="presParOf" srcId="{EE4901C7-4928-6C4C-88D7-26DFB8AA1FD6}" destId="{25CC2F5E-32F5-C745-B8C2-286EF624E268}" srcOrd="1" destOrd="0" presId="urn:microsoft.com/office/officeart/2005/8/layout/list1"/>
    <dgm:cxn modelId="{840AF413-70A9-3C49-B796-24CB4AD97211}" type="presParOf" srcId="{EE4901C7-4928-6C4C-88D7-26DFB8AA1FD6}" destId="{1499A69D-2C71-D842-8CA7-74A389A2FC85}" srcOrd="2" destOrd="0" presId="urn:microsoft.com/office/officeart/2005/8/layout/list1"/>
    <dgm:cxn modelId="{AD8A0035-C6A9-D34D-A841-0081583C7E1A}" type="presParOf" srcId="{EE4901C7-4928-6C4C-88D7-26DFB8AA1FD6}" destId="{6FA0109E-ED8E-E24D-AC01-BCD7BFD25AF3}" srcOrd="3" destOrd="0" presId="urn:microsoft.com/office/officeart/2005/8/layout/list1"/>
    <dgm:cxn modelId="{90ED7FD2-8802-1C4C-84D2-E59977B4C79F}" type="presParOf" srcId="{EE4901C7-4928-6C4C-88D7-26DFB8AA1FD6}" destId="{429062EB-574B-814F-9D78-4B8F846B4E57}" srcOrd="4" destOrd="0" presId="urn:microsoft.com/office/officeart/2005/8/layout/list1"/>
    <dgm:cxn modelId="{8A24FD7D-CBE8-CE46-90F9-729F1EA8DA28}" type="presParOf" srcId="{429062EB-574B-814F-9D78-4B8F846B4E57}" destId="{972EAE7B-E04B-9C44-A3FA-532B9D97A71B}" srcOrd="0" destOrd="0" presId="urn:microsoft.com/office/officeart/2005/8/layout/list1"/>
    <dgm:cxn modelId="{C9315604-993A-2749-8761-B1E8A431E072}" type="presParOf" srcId="{429062EB-574B-814F-9D78-4B8F846B4E57}" destId="{641F1FF7-5D25-2642-B7EB-35A7A152ADD1}" srcOrd="1" destOrd="0" presId="urn:microsoft.com/office/officeart/2005/8/layout/list1"/>
    <dgm:cxn modelId="{01256A69-E476-574E-8C51-06D5C47601EC}" type="presParOf" srcId="{EE4901C7-4928-6C4C-88D7-26DFB8AA1FD6}" destId="{D2F24531-39A2-2A48-99AD-BCB601C2BC69}" srcOrd="5" destOrd="0" presId="urn:microsoft.com/office/officeart/2005/8/layout/list1"/>
    <dgm:cxn modelId="{A3363887-080D-8543-8D50-713F8F53A58F}" type="presParOf" srcId="{EE4901C7-4928-6C4C-88D7-26DFB8AA1FD6}" destId="{CB9D60BC-A08A-EF4F-A64B-3A6DCA21484A}" srcOrd="6" destOrd="0" presId="urn:microsoft.com/office/officeart/2005/8/layout/list1"/>
    <dgm:cxn modelId="{772959BE-AF2B-EA40-B9A4-9A75D8F4C6B8}" type="presParOf" srcId="{EE4901C7-4928-6C4C-88D7-26DFB8AA1FD6}" destId="{A24083F1-A8A5-A141-80BA-A136D2E3AFDC}" srcOrd="7" destOrd="0" presId="urn:microsoft.com/office/officeart/2005/8/layout/list1"/>
    <dgm:cxn modelId="{87A6238C-E4AE-8B49-83EA-E13DD3C8456F}" type="presParOf" srcId="{EE4901C7-4928-6C4C-88D7-26DFB8AA1FD6}" destId="{6B81D507-149E-6B4E-8841-EA8F7F022B5C}" srcOrd="8" destOrd="0" presId="urn:microsoft.com/office/officeart/2005/8/layout/list1"/>
    <dgm:cxn modelId="{2EEC2F0C-3D33-BD40-BA49-59DE93CBF999}" type="presParOf" srcId="{6B81D507-149E-6B4E-8841-EA8F7F022B5C}" destId="{94914026-F8B0-054F-8468-15B245FE38D6}" srcOrd="0" destOrd="0" presId="urn:microsoft.com/office/officeart/2005/8/layout/list1"/>
    <dgm:cxn modelId="{F3DE00F6-B80D-484F-917D-233791E45CE8}" type="presParOf" srcId="{6B81D507-149E-6B4E-8841-EA8F7F022B5C}" destId="{629E74F9-C71B-3048-8F8F-559354CB4155}" srcOrd="1" destOrd="0" presId="urn:microsoft.com/office/officeart/2005/8/layout/list1"/>
    <dgm:cxn modelId="{78EE172C-9C55-6C45-A966-A5D0EE5E7013}" type="presParOf" srcId="{EE4901C7-4928-6C4C-88D7-26DFB8AA1FD6}" destId="{3C6070CE-D7F6-E841-AA6B-5B247625DC0A}" srcOrd="9" destOrd="0" presId="urn:microsoft.com/office/officeart/2005/8/layout/list1"/>
    <dgm:cxn modelId="{C869BC0F-1B83-0F42-A574-3CDE52D7FD35}" type="presParOf" srcId="{EE4901C7-4928-6C4C-88D7-26DFB8AA1FD6}" destId="{7CA42BFC-DEC2-0743-898F-4E6F6DEB936F}" srcOrd="10" destOrd="0" presId="urn:microsoft.com/office/officeart/2005/8/layout/list1"/>
    <dgm:cxn modelId="{5576743B-DC8B-C345-98D4-E430907E9D1C}" type="presParOf" srcId="{EE4901C7-4928-6C4C-88D7-26DFB8AA1FD6}" destId="{6DF12A38-E852-114F-93A1-09527DA6FA10}" srcOrd="11" destOrd="0" presId="urn:microsoft.com/office/officeart/2005/8/layout/list1"/>
    <dgm:cxn modelId="{19EF6B2A-7B93-8A4A-8290-33F3D0A6A3D2}" type="presParOf" srcId="{EE4901C7-4928-6C4C-88D7-26DFB8AA1FD6}" destId="{008B8BF6-BE85-AF40-92DD-983EEAE58F10}" srcOrd="12" destOrd="0" presId="urn:microsoft.com/office/officeart/2005/8/layout/list1"/>
    <dgm:cxn modelId="{8BA3D991-7048-BB44-810B-C2EAE1276A09}" type="presParOf" srcId="{008B8BF6-BE85-AF40-92DD-983EEAE58F10}" destId="{9D963472-F8D8-9844-A580-FF1E729F004F}" srcOrd="0" destOrd="0" presId="urn:microsoft.com/office/officeart/2005/8/layout/list1"/>
    <dgm:cxn modelId="{ABFE8A83-C093-214F-88B9-7600D106CF47}" type="presParOf" srcId="{008B8BF6-BE85-AF40-92DD-983EEAE58F10}" destId="{B6A8E909-6526-4D42-B3C8-A7637174591E}" srcOrd="1" destOrd="0" presId="urn:microsoft.com/office/officeart/2005/8/layout/list1"/>
    <dgm:cxn modelId="{9751FDC1-4DE5-9F4E-82AE-82C08464881C}" type="presParOf" srcId="{EE4901C7-4928-6C4C-88D7-26DFB8AA1FD6}" destId="{54743649-64DE-FC4F-BEA9-DD0E7A058D2F}" srcOrd="13" destOrd="0" presId="urn:microsoft.com/office/officeart/2005/8/layout/list1"/>
    <dgm:cxn modelId="{81CD153B-2427-3C41-A4AA-AD796F8B2424}" type="presParOf" srcId="{EE4901C7-4928-6C4C-88D7-26DFB8AA1FD6}" destId="{53542EAE-A6EE-8045-A0BC-5688EB7D4DB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 dirty="0"/>
            <a:t>Use after free read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11E4C774-22A4-F041-9F97-454F5E2E07AC}">
      <dgm:prSet/>
      <dgm:spPr/>
      <dgm:t>
        <a:bodyPr/>
        <a:lstStyle/>
        <a:p>
          <a:r>
            <a:rPr lang="en-US" dirty="0"/>
            <a:t>Others (not talked about in course) i.e. format strings</a:t>
          </a:r>
        </a:p>
      </dgm:t>
    </dgm:pt>
    <dgm:pt modelId="{7CDB9A49-0676-1D47-9A4E-502B5E2F229B}" type="parTrans" cxnId="{4C77C8EF-64AB-B442-8727-57D5BA990334}">
      <dgm:prSet/>
      <dgm:spPr/>
    </dgm:pt>
    <dgm:pt modelId="{638BEF39-AAD8-DC4D-9902-B42210E35AC1}" type="sibTrans" cxnId="{4C77C8EF-64AB-B442-8727-57D5BA990334}">
      <dgm:prSet/>
      <dgm:spPr/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2B2B855D-1F8C-4E4B-BC6C-39DE7FBBE637}" type="pres">
      <dgm:prSet presAssocID="{5653F958-935C-4D49-9258-4550E40E0EC9}" presName="spaceBetweenRectangles" presStyleCnt="0"/>
      <dgm:spPr/>
    </dgm:pt>
    <dgm:pt modelId="{46D12188-12F8-2E46-8180-05CFD4EF3FFA}" type="pres">
      <dgm:prSet presAssocID="{11E4C774-22A4-F041-9F97-454F5E2E07AC}" presName="parentLin" presStyleCnt="0"/>
      <dgm:spPr/>
    </dgm:pt>
    <dgm:pt modelId="{FD4B9195-C049-1542-BA91-309152EF96A7}" type="pres">
      <dgm:prSet presAssocID="{11E4C774-22A4-F041-9F97-454F5E2E07AC}" presName="parentLeftMargin" presStyleLbl="node1" presStyleIdx="2" presStyleCnt="4"/>
      <dgm:spPr/>
    </dgm:pt>
    <dgm:pt modelId="{6E6396B2-B749-A146-97EF-77F9C856450F}" type="pres">
      <dgm:prSet presAssocID="{11E4C774-22A4-F041-9F97-454F5E2E07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32D0F2-93C3-9E43-BF2E-2BBCBD22740C}" type="pres">
      <dgm:prSet presAssocID="{11E4C774-22A4-F041-9F97-454F5E2E07AC}" presName="negativeSpace" presStyleCnt="0"/>
      <dgm:spPr/>
    </dgm:pt>
    <dgm:pt modelId="{120E51CA-335C-E044-B1D4-4611BAE02C76}" type="pres">
      <dgm:prSet presAssocID="{11E4C774-22A4-F041-9F97-454F5E2E07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CB720E6A-996E-E545-9A17-CCD5F5D30955}" type="presOf" srcId="{11E4C774-22A4-F041-9F97-454F5E2E07AC}" destId="{FD4B9195-C049-1542-BA91-309152EF96A7}" srcOrd="0" destOrd="0" presId="urn:microsoft.com/office/officeart/2005/8/layout/list1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C5421FEA-463E-B94A-9AC1-7F1AB48A757C}" type="presOf" srcId="{11E4C774-22A4-F041-9F97-454F5E2E07AC}" destId="{6E6396B2-B749-A146-97EF-77F9C856450F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4C77C8EF-64AB-B442-8727-57D5BA990334}" srcId="{2AF6A9B7-0821-4D4C-A774-57913E395A06}" destId="{11E4C774-22A4-F041-9F97-454F5E2E07AC}" srcOrd="3" destOrd="0" parTransId="{7CDB9A49-0676-1D47-9A4E-502B5E2F229B}" sibTransId="{638BEF39-AAD8-DC4D-9902-B42210E35AC1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0A054B3C-8E47-3F45-BC94-E6BEA3C25738}" type="presParOf" srcId="{A6888572-B948-4F4D-BE6D-C3F3179153BD}" destId="{2B2B855D-1F8C-4E4B-BC6C-39DE7FBBE637}" srcOrd="11" destOrd="0" presId="urn:microsoft.com/office/officeart/2005/8/layout/list1"/>
    <dgm:cxn modelId="{693C798F-AFAC-F540-B4CD-4B997D55FFC6}" type="presParOf" srcId="{A6888572-B948-4F4D-BE6D-C3F3179153BD}" destId="{46D12188-12F8-2E46-8180-05CFD4EF3FFA}" srcOrd="12" destOrd="0" presId="urn:microsoft.com/office/officeart/2005/8/layout/list1"/>
    <dgm:cxn modelId="{D59C7415-CD3D-1741-BBE0-EEF6B8BE49C2}" type="presParOf" srcId="{46D12188-12F8-2E46-8180-05CFD4EF3FFA}" destId="{FD4B9195-C049-1542-BA91-309152EF96A7}" srcOrd="0" destOrd="0" presId="urn:microsoft.com/office/officeart/2005/8/layout/list1"/>
    <dgm:cxn modelId="{A7849BAA-3E4C-9A4F-BD3C-2D2366F92878}" type="presParOf" srcId="{46D12188-12F8-2E46-8180-05CFD4EF3FFA}" destId="{6E6396B2-B749-A146-97EF-77F9C856450F}" srcOrd="1" destOrd="0" presId="urn:microsoft.com/office/officeart/2005/8/layout/list1"/>
    <dgm:cxn modelId="{FC182420-5238-E945-A314-3CE736A2D4D2}" type="presParOf" srcId="{A6888572-B948-4F4D-BE6D-C3F3179153BD}" destId="{E132D0F2-93C3-9E43-BF2E-2BBCBD22740C}" srcOrd="13" destOrd="0" presId="urn:microsoft.com/office/officeart/2005/8/layout/list1"/>
    <dgm:cxn modelId="{8B18A016-8357-7247-AD37-480C3E7D734F}" type="presParOf" srcId="{A6888572-B948-4F4D-BE6D-C3F3179153BD}" destId="{120E51CA-335C-E044-B1D4-4611BAE02C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Memory is not always initialized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endParaRPr lang="en-US" dirty="0"/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What happens if we access this uninitialized memory?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Malloc does not initialize memory to zero for you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r>
            <a:rPr lang="en-US" b="1" i="1" dirty="0" err="1"/>
            <a:t>Calloc</a:t>
          </a:r>
          <a:r>
            <a:rPr lang="en-US" dirty="0"/>
            <a:t> does do this though</a:t>
          </a:r>
        </a:p>
        <a:p>
          <a:r>
            <a:rPr lang="en-US" dirty="0"/>
            <a:t>Not done all the time for efficiency reasons</a:t>
          </a:r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Memory that is </a:t>
          </a:r>
          <a:r>
            <a:rPr lang="en-US" b="1" i="1" dirty="0"/>
            <a:t>not</a:t>
          </a:r>
          <a:r>
            <a:rPr lang="en-US" dirty="0"/>
            <a:t> cleared can be read!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97975-5D76-3243-BEC2-A87EA7B442B2}">
      <dsp:nvSpPr>
        <dsp:cNvPr id="0" name=""/>
        <dsp:cNvSpPr/>
      </dsp:nvSpPr>
      <dsp:spPr>
        <a:xfrm>
          <a:off x="2464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 Space Layout Randomization (ASLR) </a:t>
          </a:r>
        </a:p>
      </dsp:txBody>
      <dsp:txXfrm>
        <a:off x="2464" y="821756"/>
        <a:ext cx="2402978" cy="961191"/>
      </dsp:txXfrm>
    </dsp:sp>
    <dsp:sp modelId="{BBFD44AC-BF0F-E743-B5FB-084F13078895}">
      <dsp:nvSpPr>
        <dsp:cNvPr id="0" name=""/>
        <dsp:cNvSpPr/>
      </dsp:nvSpPr>
      <dsp:spPr>
        <a:xfrm>
          <a:off x="2464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Randomize </a:t>
          </a:r>
          <a:r>
            <a:rPr lang="en-US" sz="1500" b="1" i="1" kern="1200"/>
            <a:t>data</a:t>
          </a:r>
          <a:r>
            <a:rPr lang="en-US" sz="1500" kern="1200"/>
            <a:t> sections, such as the heap and stack </a:t>
          </a:r>
        </a:p>
      </dsp:txBody>
      <dsp:txXfrm>
        <a:off x="2464" y="1782947"/>
        <a:ext cx="2402978" cy="658800"/>
      </dsp:txXfrm>
    </dsp:sp>
    <dsp:sp modelId="{DF6FA2C1-4B91-944E-AFA6-8A0E06417D7A}">
      <dsp:nvSpPr>
        <dsp:cNvPr id="0" name=""/>
        <dsp:cNvSpPr/>
      </dsp:nvSpPr>
      <dsp:spPr>
        <a:xfrm>
          <a:off x="2741860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Position Independent Executable (PIE) </a:t>
          </a:r>
        </a:p>
      </dsp:txBody>
      <dsp:txXfrm>
        <a:off x="2741860" y="821756"/>
        <a:ext cx="2402978" cy="961191"/>
      </dsp:txXfrm>
    </dsp:sp>
    <dsp:sp modelId="{50EE0043-62FB-384B-B4CB-EF4FF4C4F178}">
      <dsp:nvSpPr>
        <dsp:cNvPr id="0" name=""/>
        <dsp:cNvSpPr/>
      </dsp:nvSpPr>
      <dsp:spPr>
        <a:xfrm>
          <a:off x="2741860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Randomizes the </a:t>
          </a:r>
          <a:r>
            <a:rPr lang="en-US" sz="1500" b="1" i="1" kern="1200" dirty="0"/>
            <a:t>code</a:t>
          </a:r>
          <a:r>
            <a:rPr lang="en-US" sz="1500" kern="1200" dirty="0"/>
            <a:t> sections of the executable</a:t>
          </a:r>
        </a:p>
      </dsp:txBody>
      <dsp:txXfrm>
        <a:off x="2741860" y="1782947"/>
        <a:ext cx="2402978" cy="658800"/>
      </dsp:txXfrm>
    </dsp:sp>
    <dsp:sp modelId="{EEA6F469-DA07-7C48-87B9-930EB7D5876F}">
      <dsp:nvSpPr>
        <dsp:cNvPr id="0" name=""/>
        <dsp:cNvSpPr/>
      </dsp:nvSpPr>
      <dsp:spPr>
        <a:xfrm>
          <a:off x="5481256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Both of these make exploitation significantly harder, with the added </a:t>
          </a:r>
          <a:r>
            <a:rPr lang="en-US" sz="1500" b="1" i="1" kern="1200"/>
            <a:t>randomness</a:t>
          </a:r>
          <a:r>
            <a:rPr lang="en-US" sz="1500" kern="1200"/>
            <a:t> of the program</a:t>
          </a:r>
        </a:p>
      </dsp:txBody>
      <dsp:txXfrm>
        <a:off x="5481256" y="821756"/>
        <a:ext cx="2402978" cy="961191"/>
      </dsp:txXfrm>
    </dsp:sp>
    <dsp:sp modelId="{800422C2-054D-1545-B284-5E1CFE6143E0}">
      <dsp:nvSpPr>
        <dsp:cNvPr id="0" name=""/>
        <dsp:cNvSpPr/>
      </dsp:nvSpPr>
      <dsp:spPr>
        <a:xfrm>
          <a:off x="5481256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8E78D-EAD6-B349-8A25-1895659B3EF5}">
      <dsp:nvSpPr>
        <dsp:cNvPr id="0" name=""/>
        <dsp:cNvSpPr/>
      </dsp:nvSpPr>
      <dsp:spPr>
        <a:xfrm>
          <a:off x="0" y="0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 memory cleared prior to freeing?</a:t>
          </a:r>
        </a:p>
      </dsp:txBody>
      <dsp:txXfrm>
        <a:off x="32117" y="32117"/>
        <a:ext cx="2751498" cy="1032331"/>
      </dsp:txXfrm>
    </dsp:sp>
    <dsp:sp modelId="{654DB988-FE76-EA4A-898D-041F04ECF145}">
      <dsp:nvSpPr>
        <dsp:cNvPr id="0" name=""/>
        <dsp:cNvSpPr/>
      </dsp:nvSpPr>
      <dsp:spPr>
        <a:xfrm>
          <a:off x="347186" y="1279326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 the memory initialized? </a:t>
          </a:r>
        </a:p>
      </dsp:txBody>
      <dsp:txXfrm>
        <a:off x="379303" y="1311443"/>
        <a:ext cx="2810589" cy="1032331"/>
      </dsp:txXfrm>
    </dsp:sp>
    <dsp:sp modelId="{42937594-A5A7-FA4E-BF63-7503B1FEFBAA}">
      <dsp:nvSpPr>
        <dsp:cNvPr id="0" name=""/>
        <dsp:cNvSpPr/>
      </dsp:nvSpPr>
      <dsp:spPr>
        <a:xfrm>
          <a:off x="694372" y="2558653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Information leak!</a:t>
          </a:r>
        </a:p>
      </dsp:txBody>
      <dsp:txXfrm>
        <a:off x="726489" y="2590770"/>
        <a:ext cx="2810589" cy="1032331"/>
      </dsp:txXfrm>
    </dsp:sp>
    <dsp:sp modelId="{2EFD63A5-40EF-174B-BF94-2810E4713394}">
      <dsp:nvSpPr>
        <dsp:cNvPr id="0" name=""/>
        <dsp:cNvSpPr/>
      </dsp:nvSpPr>
      <dsp:spPr>
        <a:xfrm>
          <a:off x="3222009" y="831562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82382" y="831562"/>
        <a:ext cx="392021" cy="536357"/>
      </dsp:txXfrm>
    </dsp:sp>
    <dsp:sp modelId="{B03E8E7E-B020-D846-AAE4-005CE32B15B2}">
      <dsp:nvSpPr>
        <dsp:cNvPr id="0" name=""/>
        <dsp:cNvSpPr/>
      </dsp:nvSpPr>
      <dsp:spPr>
        <a:xfrm>
          <a:off x="3569196" y="2103578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29569" y="2103578"/>
        <a:ext cx="392021" cy="536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D9F8C-C5F4-4CD5-A815-860989715901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BEB17-6420-45CD-90B4-23EF97C275D4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D4658-3C8C-4BA9-867D-41C13D55709B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 err="1"/>
            <a:t>view_secret</a:t>
          </a:r>
          <a:r>
            <a:rPr lang="en-US" sz="2300" i="1" kern="1200" dirty="0"/>
            <a:t> </a:t>
          </a:r>
          <a:r>
            <a:rPr lang="en-US" sz="2300" kern="1200" dirty="0"/>
            <a:t>function displays the secret (index 0)</a:t>
          </a:r>
        </a:p>
      </dsp:txBody>
      <dsp:txXfrm>
        <a:off x="1130804" y="530319"/>
        <a:ext cx="3549015" cy="979051"/>
      </dsp:txXfrm>
    </dsp:sp>
    <dsp:sp modelId="{0316F960-D5F2-4924-9CA0-B146740690BE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679819" y="530319"/>
        <a:ext cx="3206880" cy="979051"/>
      </dsp:txXfrm>
    </dsp:sp>
    <dsp:sp modelId="{DF83C4D9-5281-4D23-BC4F-5250DB75C85B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5070D-18DA-4E1C-BB5F-E64924AFD550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F0D29-43E8-41EA-B079-0DBDC977B5B9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Displays a large number for the secret</a:t>
          </a:r>
        </a:p>
      </dsp:txBody>
      <dsp:txXfrm>
        <a:off x="1130804" y="1754133"/>
        <a:ext cx="6755895" cy="97905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137F-D5D4-4D62-966E-09C5B2A11DB3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BFD4A-23F7-4AB9-A787-925AE1EC74D9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C37DA-0334-48F3-AD1A-0CF02A948E45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1) Create Secret</a:t>
          </a:r>
        </a:p>
      </dsp:txBody>
      <dsp:txXfrm>
        <a:off x="80381" y="2194252"/>
        <a:ext cx="2306250" cy="720000"/>
      </dsp:txXfrm>
    </dsp:sp>
    <dsp:sp modelId="{6D1FC850-D215-4B9F-9601-DF1BD6BB6773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80AA3-A0C5-470C-BF0E-656176928D39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CC152-0A9F-4439-B18C-4AA5AB582014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4) View Secret - Index 0 </a:t>
          </a:r>
        </a:p>
      </dsp:txBody>
      <dsp:txXfrm>
        <a:off x="2790224" y="2194252"/>
        <a:ext cx="2306250" cy="720000"/>
      </dsp:txXfrm>
    </dsp:sp>
    <dsp:sp modelId="{B09AC7DD-C850-40DB-B923-2216E4291689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3C3A8-DF18-4C38-8431-F340EF7B0514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9EF00-CC56-4A71-8D14-D43C9C7C3C81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5) Check flag – Give the value from the previous step</a:t>
          </a:r>
        </a:p>
      </dsp:txBody>
      <dsp:txXfrm>
        <a:off x="5500068" y="2194252"/>
        <a:ext cx="230625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A3B4C-AB2E-47D1-878C-0646F438CA53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1AAC-E2BA-419B-ABC8-B20DAA19537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FB772-2D72-4F73-8CEF-137C1B5229D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Heap Feng Shui (Malloc Ordering) </a:t>
          </a:r>
        </a:p>
      </dsp:txBody>
      <dsp:txXfrm>
        <a:off x="80381" y="2194252"/>
        <a:ext cx="2306250" cy="720000"/>
      </dsp:txXfrm>
    </dsp:sp>
    <dsp:sp modelId="{6827613B-9746-4DFE-B4B5-8C30D732F632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0C5D9-AB15-424A-86DF-5FDBE8AB32B5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1CAE-E988-473D-956E-1FA60FD6B5E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Knowing Thy Data Structures</a:t>
          </a:r>
        </a:p>
      </dsp:txBody>
      <dsp:txXfrm>
        <a:off x="2790224" y="2194252"/>
        <a:ext cx="2306250" cy="720000"/>
      </dsp:txXfrm>
    </dsp:sp>
    <dsp:sp modelId="{4EC23CEA-85AF-5D46-8C8D-135E3006A833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E5F78-1AAA-4449-A8DA-023328B63789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088D8-EB18-E741-B5DE-1FD8FFB9AD87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Spraying</a:t>
          </a:r>
        </a:p>
      </dsp:txBody>
      <dsp:txXfrm>
        <a:off x="5500068" y="2194252"/>
        <a:ext cx="23062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82AF8-E121-488D-A173-D9AC02591CAA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9C4E-5BF9-4862-AD64-9D0FD3CB338F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Same before early in the modules. Time to put it to use </a:t>
          </a:r>
          <a:r>
            <a:rPr lang="en-US" sz="2100" kern="1200">
              <a:sym typeface="Wingdings" panose="05000000000000000000" pitchFamily="2" charset="2"/>
            </a:rPr>
            <a:t></a:t>
          </a:r>
          <a:r>
            <a:rPr lang="en-US" sz="2100" kern="1200"/>
            <a:t> </a:t>
          </a:r>
        </a:p>
      </dsp:txBody>
      <dsp:txXfrm>
        <a:off x="16115" y="2291375"/>
        <a:ext cx="3611250" cy="720000"/>
      </dsp:txXfrm>
    </dsp:sp>
    <dsp:sp modelId="{F5A34A81-415A-4B69-BAAF-7CA10843B42F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7F2A3-2B67-4DD1-B91D-781905A403B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scary when you know </a:t>
          </a:r>
          <a:r>
            <a:rPr lang="en-US" sz="2100" b="1" i="1" kern="1200"/>
            <a:t>what</a:t>
          </a:r>
          <a:r>
            <a:rPr lang="en-US" sz="2100" kern="1200"/>
            <a:t> to expect!</a:t>
          </a:r>
        </a:p>
      </dsp:txBody>
      <dsp:txXfrm>
        <a:off x="4259334" y="2291375"/>
        <a:ext cx="361125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C407C-7B4F-4FC7-9F81-F20934DE926B}">
      <dsp:nvSpPr>
        <dsp:cNvPr id="0" name=""/>
        <dsp:cNvSpPr/>
      </dsp:nvSpPr>
      <dsp:spPr>
        <a:xfrm>
          <a:off x="235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B51F7-E66D-45C2-968B-02855401CE81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Programs are LARGE</a:t>
          </a:r>
        </a:p>
      </dsp:txBody>
      <dsp:txXfrm>
        <a:off x="2351" y="1803618"/>
        <a:ext cx="3623906" cy="543585"/>
      </dsp:txXfrm>
    </dsp:sp>
    <dsp:sp modelId="{94F80184-73E8-49EA-B9D4-F8BB0C16E115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 always possible to track down all allocations</a:t>
          </a:r>
        </a:p>
      </dsp:txBody>
      <dsp:txXfrm>
        <a:off x="2351" y="2395191"/>
        <a:ext cx="3623906" cy="436232"/>
      </dsp:txXfrm>
    </dsp:sp>
    <dsp:sp modelId="{F4705669-CEE4-4E60-A916-1AC8E3ACF136}">
      <dsp:nvSpPr>
        <dsp:cNvPr id="0" name=""/>
        <dsp:cNvSpPr/>
      </dsp:nvSpPr>
      <dsp:spPr>
        <a:xfrm>
          <a:off x="426044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10DB7-0EE5-4DD7-A3CA-2FF2217F6BBF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Let’s try lots of inputs and see what we find </a:t>
          </a:r>
          <a:r>
            <a:rPr lang="en-US" sz="1700" kern="1200">
              <a:sym typeface="Wingdings" panose="05000000000000000000" pitchFamily="2" charset="2"/>
            </a:rPr>
            <a:t></a:t>
          </a:r>
          <a:r>
            <a:rPr lang="en-US" sz="1700" kern="1200"/>
            <a:t> </a:t>
          </a:r>
        </a:p>
      </dsp:txBody>
      <dsp:txXfrm>
        <a:off x="4260441" y="1803618"/>
        <a:ext cx="3623906" cy="543585"/>
      </dsp:txXfrm>
    </dsp:sp>
    <dsp:sp modelId="{173DF173-6823-499B-8455-635AA3D6F470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260441" y="2395191"/>
        <a:ext cx="3623906" cy="4362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293B-28EC-1F46-8345-E67F5A2FF934}">
      <dsp:nvSpPr>
        <dsp:cNvPr id="0" name=""/>
        <dsp:cNvSpPr/>
      </dsp:nvSpPr>
      <dsp:spPr>
        <a:xfrm>
          <a:off x="38" y="10522"/>
          <a:ext cx="3685337" cy="1315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Weird parsing bug leads to a buffer overflow on the heap</a:t>
          </a:r>
        </a:p>
      </dsp:txBody>
      <dsp:txXfrm>
        <a:off x="38" y="10522"/>
        <a:ext cx="3685337" cy="1315468"/>
      </dsp:txXfrm>
    </dsp:sp>
    <dsp:sp modelId="{088BFB1B-866D-2545-BCDF-610CC8C67A5B}">
      <dsp:nvSpPr>
        <dsp:cNvPr id="0" name=""/>
        <dsp:cNvSpPr/>
      </dsp:nvSpPr>
      <dsp:spPr>
        <a:xfrm>
          <a:off x="38" y="1325991"/>
          <a:ext cx="3685337" cy="1926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What can we overwrite?</a:t>
          </a:r>
        </a:p>
      </dsp:txBody>
      <dsp:txXfrm>
        <a:off x="38" y="1325991"/>
        <a:ext cx="3685337" cy="1926990"/>
      </dsp:txXfrm>
    </dsp:sp>
    <dsp:sp modelId="{86A2156B-761E-FF44-90F9-21768E18E814}">
      <dsp:nvSpPr>
        <dsp:cNvPr id="0" name=""/>
        <dsp:cNvSpPr/>
      </dsp:nvSpPr>
      <dsp:spPr>
        <a:xfrm>
          <a:off x="4201323" y="10522"/>
          <a:ext cx="3685337" cy="1315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is interesting to overwrite? Let’s see what we can overwrite!</a:t>
          </a:r>
        </a:p>
      </dsp:txBody>
      <dsp:txXfrm>
        <a:off x="4201323" y="10522"/>
        <a:ext cx="3685337" cy="1315468"/>
      </dsp:txXfrm>
    </dsp:sp>
    <dsp:sp modelId="{E5484F7A-2B8A-514B-839E-2FE8EC544652}">
      <dsp:nvSpPr>
        <dsp:cNvPr id="0" name=""/>
        <dsp:cNvSpPr/>
      </dsp:nvSpPr>
      <dsp:spPr>
        <a:xfrm>
          <a:off x="4201323" y="1325991"/>
          <a:ext cx="3685337" cy="1926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Randomize ENV variables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 args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Size of the overflow</a:t>
          </a:r>
        </a:p>
      </dsp:txBody>
      <dsp:txXfrm>
        <a:off x="4201323" y="1325991"/>
        <a:ext cx="3685337" cy="19269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B9064-6E77-4EAC-8513-5A426BE18538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44649-4F97-47E0-9DC2-48BDE921ADC6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8E1E-36C2-4186-8FEA-0106DEC914AA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i="1" kern="1200"/>
            <a:t>struct sudo_hook_entry</a:t>
          </a:r>
          <a:r>
            <a:rPr lang="en-US" sz="1700" kern="1200"/>
            <a:t> </a:t>
          </a:r>
          <a:r>
            <a:rPr lang="en-US" sz="1700" b="1" kern="1200"/>
            <a:t>function </a:t>
          </a:r>
          <a:r>
            <a:rPr lang="en-US" sz="1700" kern="1200"/>
            <a:t>pointer</a:t>
          </a:r>
        </a:p>
      </dsp:txBody>
      <dsp:txXfrm>
        <a:off x="80381" y="2194252"/>
        <a:ext cx="2306250" cy="720000"/>
      </dsp:txXfrm>
    </dsp:sp>
    <dsp:sp modelId="{4E3AC201-189A-4BC8-BA91-13676C865BCB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2F92C-72E0-4E11-931C-6DCCB9AC0CC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8EE17-B37E-4993-B653-C981B4F8723D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Dynamically loaded library (DLL) string being loaded</a:t>
          </a:r>
        </a:p>
      </dsp:txBody>
      <dsp:txXfrm>
        <a:off x="2790224" y="2194252"/>
        <a:ext cx="2306250" cy="720000"/>
      </dsp:txXfrm>
    </dsp:sp>
    <dsp:sp modelId="{2A9431EA-03A0-4E24-B94A-2D3783395F30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1194F-C8E4-40A1-89C7-D25CD9EA506C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8571-ECAB-4079-9CE8-83542565F5E4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File write primitive </a:t>
          </a:r>
        </a:p>
      </dsp:txBody>
      <dsp:txXfrm>
        <a:off x="5500068" y="2194252"/>
        <a:ext cx="230625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72AB2-C025-1940-A086-3BEC66A38241}">
      <dsp:nvSpPr>
        <dsp:cNvPr id="0" name=""/>
        <dsp:cNvSpPr/>
      </dsp:nvSpPr>
      <dsp:spPr>
        <a:xfrm>
          <a:off x="0" y="473226"/>
          <a:ext cx="78867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347A2-99C5-0246-9E8A-EB42B74AD6CE}">
      <dsp:nvSpPr>
        <dsp:cNvPr id="0" name=""/>
        <dsp:cNvSpPr/>
      </dsp:nvSpPr>
      <dsp:spPr>
        <a:xfrm>
          <a:off x="394335" y="192786"/>
          <a:ext cx="5520690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GLibC</a:t>
          </a:r>
          <a:r>
            <a:rPr lang="en-US" sz="1900" kern="1200" dirty="0"/>
            <a:t> handling is important for information leaks</a:t>
          </a:r>
        </a:p>
      </dsp:txBody>
      <dsp:txXfrm>
        <a:off x="421715" y="220166"/>
        <a:ext cx="5465930" cy="506120"/>
      </dsp:txXfrm>
    </dsp:sp>
    <dsp:sp modelId="{5DC8FDDC-4AC0-BE47-B2CC-4164051B6616}">
      <dsp:nvSpPr>
        <dsp:cNvPr id="0" name=""/>
        <dsp:cNvSpPr/>
      </dsp:nvSpPr>
      <dsp:spPr>
        <a:xfrm>
          <a:off x="0" y="1335067"/>
          <a:ext cx="788670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Pointers to other things (heap)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Vtables</a:t>
          </a:r>
          <a:r>
            <a:rPr lang="en-US" sz="1900" kern="1200" dirty="0"/>
            <a:t> (</a:t>
          </a:r>
          <a:r>
            <a:rPr lang="en-US" sz="1900" kern="1200" dirty="0" err="1"/>
            <a:t>LibC</a:t>
          </a:r>
          <a:r>
            <a:rPr lang="en-US" sz="1900" kern="1200" dirty="0"/>
            <a:t> or .text)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Format strings, etc.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Know how the program works and what is allocated!</a:t>
          </a:r>
        </a:p>
      </dsp:txBody>
      <dsp:txXfrm>
        <a:off x="0" y="1335067"/>
        <a:ext cx="7886700" cy="1735650"/>
      </dsp:txXfrm>
    </dsp:sp>
    <dsp:sp modelId="{197FA927-0764-7541-9878-360DF3CFA094}">
      <dsp:nvSpPr>
        <dsp:cNvPr id="0" name=""/>
        <dsp:cNvSpPr/>
      </dsp:nvSpPr>
      <dsp:spPr>
        <a:xfrm>
          <a:off x="394335" y="1054626"/>
          <a:ext cx="5520690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about the victim program?</a:t>
          </a:r>
        </a:p>
      </dsp:txBody>
      <dsp:txXfrm>
        <a:off x="421715" y="1082006"/>
        <a:ext cx="5465930" cy="5061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C6BFE-C840-4E4D-9812-B9B1AC68388C}">
      <dsp:nvSpPr>
        <dsp:cNvPr id="0" name=""/>
        <dsp:cNvSpPr/>
      </dsp:nvSpPr>
      <dsp:spPr>
        <a:xfrm>
          <a:off x="0" y="1041909"/>
          <a:ext cx="462915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9273" tIns="374904" rIns="3592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 making requests until you get what you want </a:t>
          </a:r>
          <a:r>
            <a:rPr lang="en-US" sz="1800" kern="1200" dirty="0">
              <a:sym typeface="Wingdings" panose="05000000000000000000" pitchFamily="2" charset="2"/>
            </a:rPr>
            <a:t></a:t>
          </a:r>
          <a:r>
            <a:rPr lang="en-US" sz="1800" kern="1200" dirty="0"/>
            <a:t> </a:t>
          </a:r>
        </a:p>
      </dsp:txBody>
      <dsp:txXfrm>
        <a:off x="0" y="1041909"/>
        <a:ext cx="4629150" cy="1020600"/>
      </dsp:txXfrm>
    </dsp:sp>
    <dsp:sp modelId="{81C7C310-752D-6241-AD17-21D9899D08C4}">
      <dsp:nvSpPr>
        <dsp:cNvPr id="0" name=""/>
        <dsp:cNvSpPr/>
      </dsp:nvSpPr>
      <dsp:spPr>
        <a:xfrm>
          <a:off x="231457" y="776229"/>
          <a:ext cx="324040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480" tIns="0" rIns="122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Put 100 rocks into 100 buckets</a:t>
          </a:r>
        </a:p>
      </dsp:txBody>
      <dsp:txXfrm>
        <a:off x="257396" y="802168"/>
        <a:ext cx="3188527" cy="479482"/>
      </dsp:txXfrm>
    </dsp:sp>
    <dsp:sp modelId="{A7C108C0-F7EB-3E4F-9E6F-789916C6D568}">
      <dsp:nvSpPr>
        <dsp:cNvPr id="0" name=""/>
        <dsp:cNvSpPr/>
      </dsp:nvSpPr>
      <dsp:spPr>
        <a:xfrm>
          <a:off x="0" y="2425389"/>
          <a:ext cx="4629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65F767-AC9E-9E4B-A6E1-18CFCCFB9E9F}">
      <dsp:nvSpPr>
        <dsp:cNvPr id="0" name=""/>
        <dsp:cNvSpPr/>
      </dsp:nvSpPr>
      <dsp:spPr>
        <a:xfrm>
          <a:off x="231457" y="2159709"/>
          <a:ext cx="324040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480" tIns="0" rIns="122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data until it works!</a:t>
          </a:r>
        </a:p>
      </dsp:txBody>
      <dsp:txXfrm>
        <a:off x="257396" y="2185648"/>
        <a:ext cx="3188527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A9A7B-9688-4815-A5EC-E57FE06690D6}">
      <dsp:nvSpPr>
        <dsp:cNvPr id="0" name=""/>
        <dsp:cNvSpPr/>
      </dsp:nvSpPr>
      <dsp:spPr>
        <a:xfrm>
          <a:off x="1282584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86223-5E11-4090-9833-6A196451981E}">
      <dsp:nvSpPr>
        <dsp:cNvPr id="0" name=""/>
        <dsp:cNvSpPr/>
      </dsp:nvSpPr>
      <dsp:spPr>
        <a:xfrm>
          <a:off x="1670146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3F47-ECB0-4C25-ADD1-CB31146B93BE}">
      <dsp:nvSpPr>
        <dsp:cNvPr id="0" name=""/>
        <dsp:cNvSpPr/>
      </dsp:nvSpPr>
      <dsp:spPr>
        <a:xfrm>
          <a:off x="701240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kern="1200" dirty="0"/>
            <a:t>Randomize</a:t>
          </a:r>
          <a:r>
            <a:rPr lang="en-US" sz="2500" kern="1200" dirty="0"/>
            <a:t> </a:t>
          </a:r>
          <a:r>
            <a:rPr lang="en-US" sz="2500" b="1" kern="1200" dirty="0"/>
            <a:t>data</a:t>
          </a:r>
          <a:r>
            <a:rPr lang="en-US" sz="2500" kern="1200" dirty="0"/>
            <a:t> sections</a:t>
          </a:r>
        </a:p>
      </dsp:txBody>
      <dsp:txXfrm>
        <a:off x="701240" y="2405548"/>
        <a:ext cx="2981250" cy="720000"/>
      </dsp:txXfrm>
    </dsp:sp>
    <dsp:sp modelId="{E4CB2820-16FF-40EA-B348-068AC428660C}">
      <dsp:nvSpPr>
        <dsp:cNvPr id="0" name=""/>
        <dsp:cNvSpPr/>
      </dsp:nvSpPr>
      <dsp:spPr>
        <a:xfrm>
          <a:off x="4785553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DD8A3-D0E9-41FB-AF84-8A254ED1B069}">
      <dsp:nvSpPr>
        <dsp:cNvPr id="0" name=""/>
        <dsp:cNvSpPr/>
      </dsp:nvSpPr>
      <dsp:spPr>
        <a:xfrm>
          <a:off x="5173115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5C7E-91F0-43B1-9612-59956363EDD1}">
      <dsp:nvSpPr>
        <dsp:cNvPr id="0" name=""/>
        <dsp:cNvSpPr/>
      </dsp:nvSpPr>
      <dsp:spPr>
        <a:xfrm>
          <a:off x="4204209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and stack </a:t>
          </a:r>
        </a:p>
      </dsp:txBody>
      <dsp:txXfrm>
        <a:off x="4204209" y="2405548"/>
        <a:ext cx="298125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E0D3-F173-AF44-82B0-B310E130AA6C}">
      <dsp:nvSpPr>
        <dsp:cNvPr id="0" name=""/>
        <dsp:cNvSpPr/>
      </dsp:nvSpPr>
      <dsp:spPr>
        <a:xfrm>
          <a:off x="0" y="61899"/>
          <a:ext cx="462915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Relative offsets to </a:t>
          </a:r>
          <a:r>
            <a:rPr lang="en-US" sz="2300" b="1" i="1" kern="1200"/>
            <a:t>absolute</a:t>
          </a:r>
          <a:r>
            <a:rPr lang="en-US" sz="2300" kern="1200"/>
            <a:t> location</a:t>
          </a:r>
        </a:p>
      </dsp:txBody>
      <dsp:txXfrm>
        <a:off x="26930" y="88829"/>
        <a:ext cx="4575290" cy="497795"/>
      </dsp:txXfrm>
    </dsp:sp>
    <dsp:sp modelId="{45471CA5-28D6-4B44-9020-391095D560D0}">
      <dsp:nvSpPr>
        <dsp:cNvPr id="0" name=""/>
        <dsp:cNvSpPr/>
      </dsp:nvSpPr>
      <dsp:spPr>
        <a:xfrm>
          <a:off x="0" y="613554"/>
          <a:ext cx="4629150" cy="14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For instance….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Heap leak is </a:t>
          </a:r>
          <a:r>
            <a:rPr lang="en-US" sz="1800" b="1" kern="1200"/>
            <a:t>0x600090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Heap memory starts at </a:t>
          </a:r>
          <a:r>
            <a:rPr lang="en-US" sz="1800" b="1" kern="1200"/>
            <a:t>0x600000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0x600090 – 0x90 = 0x600000</a:t>
          </a:r>
          <a:r>
            <a:rPr lang="en-US" sz="1800" kern="1200"/>
            <a:t>, or the </a:t>
          </a:r>
          <a:r>
            <a:rPr lang="en-US" sz="1800" b="1" kern="1200"/>
            <a:t>absolute</a:t>
          </a:r>
          <a:r>
            <a:rPr lang="en-US" sz="1800" kern="1200"/>
            <a:t> location</a:t>
          </a:r>
        </a:p>
      </dsp:txBody>
      <dsp:txXfrm>
        <a:off x="0" y="613554"/>
        <a:ext cx="4629150" cy="1499715"/>
      </dsp:txXfrm>
    </dsp:sp>
    <dsp:sp modelId="{B07F98B0-3F39-314D-88C1-D882BFFFCF0E}">
      <dsp:nvSpPr>
        <dsp:cNvPr id="0" name=""/>
        <dsp:cNvSpPr/>
      </dsp:nvSpPr>
      <dsp:spPr>
        <a:xfrm>
          <a:off x="0" y="2113269"/>
          <a:ext cx="462915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Offset math:</a:t>
          </a:r>
        </a:p>
      </dsp:txBody>
      <dsp:txXfrm>
        <a:off x="26930" y="2140199"/>
        <a:ext cx="4575290" cy="497795"/>
      </dsp:txXfrm>
    </dsp:sp>
    <dsp:sp modelId="{B70F6396-7A09-2641-81FC-A0E026D91D66}">
      <dsp:nvSpPr>
        <dsp:cNvPr id="0" name=""/>
        <dsp:cNvSpPr/>
      </dsp:nvSpPr>
      <dsp:spPr>
        <a:xfrm>
          <a:off x="0" y="2664924"/>
          <a:ext cx="462915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Everything is random globally but not </a:t>
          </a:r>
          <a:r>
            <a:rPr lang="en-US" sz="1800" i="1" kern="1200" dirty="0"/>
            <a:t>locally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Target address is </a:t>
          </a:r>
          <a:r>
            <a:rPr lang="en-US" sz="1800" b="1" kern="1200" dirty="0"/>
            <a:t>0x90</a:t>
          </a:r>
          <a:r>
            <a:rPr lang="en-US" sz="1800" kern="1200" dirty="0"/>
            <a:t> bytes ahead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Leak + </a:t>
          </a:r>
          <a:r>
            <a:rPr lang="en-US" sz="1800" b="1" kern="1200" dirty="0"/>
            <a:t>0x90</a:t>
          </a:r>
          <a:r>
            <a:rPr lang="en-US" sz="1800" kern="1200" dirty="0"/>
            <a:t> = target</a:t>
          </a:r>
        </a:p>
      </dsp:txBody>
      <dsp:txXfrm>
        <a:off x="0" y="2664924"/>
        <a:ext cx="4629150" cy="9283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A8C46-F1A8-6A48-BB7A-6DDB5E5E7800}">
      <dsp:nvSpPr>
        <dsp:cNvPr id="0" name=""/>
        <dsp:cNvSpPr/>
      </dsp:nvSpPr>
      <dsp:spPr>
        <a:xfrm>
          <a:off x="0" y="313121"/>
          <a:ext cx="513304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60735-CC42-6441-9B21-4A61405F9C91}">
      <dsp:nvSpPr>
        <dsp:cNvPr id="0" name=""/>
        <dsp:cNvSpPr/>
      </dsp:nvSpPr>
      <dsp:spPr>
        <a:xfrm>
          <a:off x="256652" y="10648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leaks/exercise2 </a:t>
          </a:r>
        </a:p>
      </dsp:txBody>
      <dsp:txXfrm>
        <a:off x="276827" y="126656"/>
        <a:ext cx="3552778" cy="372930"/>
      </dsp:txXfrm>
    </dsp:sp>
    <dsp:sp modelId="{7E452E39-B41A-B84A-BFD5-E642C1A73B5D}">
      <dsp:nvSpPr>
        <dsp:cNvPr id="0" name=""/>
        <dsp:cNvSpPr/>
      </dsp:nvSpPr>
      <dsp:spPr>
        <a:xfrm>
          <a:off x="0" y="948161"/>
          <a:ext cx="5133041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81" tIns="291592" rIns="3983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Get LibC base address</a:t>
          </a:r>
        </a:p>
      </dsp:txBody>
      <dsp:txXfrm>
        <a:off x="0" y="948161"/>
        <a:ext cx="5133041" cy="595350"/>
      </dsp:txXfrm>
    </dsp:sp>
    <dsp:sp modelId="{F3D70CB8-983D-AC4E-BADE-FD8C927D77FA}">
      <dsp:nvSpPr>
        <dsp:cNvPr id="0" name=""/>
        <dsp:cNvSpPr/>
      </dsp:nvSpPr>
      <dsp:spPr>
        <a:xfrm>
          <a:off x="256652" y="74152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Goal</a:t>
          </a:r>
        </a:p>
      </dsp:txBody>
      <dsp:txXfrm>
        <a:off x="276827" y="761696"/>
        <a:ext cx="3552778" cy="372930"/>
      </dsp:txXfrm>
    </dsp:sp>
    <dsp:sp modelId="{F8B6195D-E27E-B743-9237-14442FBB13DE}">
      <dsp:nvSpPr>
        <dsp:cNvPr id="0" name=""/>
        <dsp:cNvSpPr/>
      </dsp:nvSpPr>
      <dsp:spPr>
        <a:xfrm>
          <a:off x="0" y="1825751"/>
          <a:ext cx="5133041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81" tIns="291592" rIns="3983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Find use after free vulnerability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Heap feng shui/know your data structures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Read </a:t>
          </a:r>
          <a:r>
            <a:rPr lang="en-US" sz="1400" kern="1200" dirty="0" err="1"/>
            <a:t>LibC</a:t>
          </a:r>
          <a:r>
            <a:rPr lang="en-US" sz="1400" kern="1200" dirty="0"/>
            <a:t> address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Convert from leak to base by subtracting offset</a:t>
          </a:r>
        </a:p>
      </dsp:txBody>
      <dsp:txXfrm>
        <a:off x="0" y="1825751"/>
        <a:ext cx="5133041" cy="1278900"/>
      </dsp:txXfrm>
    </dsp:sp>
    <dsp:sp modelId="{F4385AAC-EBE0-8A43-8285-E1CD7693EA27}">
      <dsp:nvSpPr>
        <dsp:cNvPr id="0" name=""/>
        <dsp:cNvSpPr/>
      </dsp:nvSpPr>
      <dsp:spPr>
        <a:xfrm>
          <a:off x="256652" y="161911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Steps </a:t>
          </a:r>
        </a:p>
      </dsp:txBody>
      <dsp:txXfrm>
        <a:off x="276827" y="1639286"/>
        <a:ext cx="3552778" cy="372930"/>
      </dsp:txXfrm>
    </dsp:sp>
    <dsp:sp modelId="{507F6903-6DEB-D444-B6CD-6B42020C44C9}">
      <dsp:nvSpPr>
        <dsp:cNvPr id="0" name=""/>
        <dsp:cNvSpPr/>
      </dsp:nvSpPr>
      <dsp:spPr>
        <a:xfrm>
          <a:off x="0" y="3386891"/>
          <a:ext cx="5133041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81" tIns="291592" rIns="3983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u64 - Unpack string into integer representation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Unsorted bin chunks will consolidate with the top chunk</a:t>
          </a:r>
        </a:p>
      </dsp:txBody>
      <dsp:txXfrm>
        <a:off x="0" y="3386891"/>
        <a:ext cx="5133041" cy="815850"/>
      </dsp:txXfrm>
    </dsp:sp>
    <dsp:sp modelId="{4DA5C733-CF84-5A47-8905-DD11EE3E115F}">
      <dsp:nvSpPr>
        <dsp:cNvPr id="0" name=""/>
        <dsp:cNvSpPr/>
      </dsp:nvSpPr>
      <dsp:spPr>
        <a:xfrm>
          <a:off x="256652" y="318025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Hints</a:t>
          </a:r>
        </a:p>
      </dsp:txBody>
      <dsp:txXfrm>
        <a:off x="276827" y="3200426"/>
        <a:ext cx="3552778" cy="3729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A8C46-F1A8-6A48-BB7A-6DDB5E5E7800}">
      <dsp:nvSpPr>
        <dsp:cNvPr id="0" name=""/>
        <dsp:cNvSpPr/>
      </dsp:nvSpPr>
      <dsp:spPr>
        <a:xfrm>
          <a:off x="0" y="313121"/>
          <a:ext cx="513304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60735-CC42-6441-9B21-4A61405F9C91}">
      <dsp:nvSpPr>
        <dsp:cNvPr id="0" name=""/>
        <dsp:cNvSpPr/>
      </dsp:nvSpPr>
      <dsp:spPr>
        <a:xfrm>
          <a:off x="256652" y="10648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leaks/exercise2 </a:t>
          </a:r>
        </a:p>
      </dsp:txBody>
      <dsp:txXfrm>
        <a:off x="276827" y="126656"/>
        <a:ext cx="3552778" cy="372930"/>
      </dsp:txXfrm>
    </dsp:sp>
    <dsp:sp modelId="{7E452E39-B41A-B84A-BFD5-E642C1A73B5D}">
      <dsp:nvSpPr>
        <dsp:cNvPr id="0" name=""/>
        <dsp:cNvSpPr/>
      </dsp:nvSpPr>
      <dsp:spPr>
        <a:xfrm>
          <a:off x="0" y="948161"/>
          <a:ext cx="5133041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81" tIns="291592" rIns="3983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Get LibC base address</a:t>
          </a:r>
        </a:p>
      </dsp:txBody>
      <dsp:txXfrm>
        <a:off x="0" y="948161"/>
        <a:ext cx="5133041" cy="595350"/>
      </dsp:txXfrm>
    </dsp:sp>
    <dsp:sp modelId="{F3D70CB8-983D-AC4E-BADE-FD8C927D77FA}">
      <dsp:nvSpPr>
        <dsp:cNvPr id="0" name=""/>
        <dsp:cNvSpPr/>
      </dsp:nvSpPr>
      <dsp:spPr>
        <a:xfrm>
          <a:off x="256652" y="74152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Goal</a:t>
          </a:r>
        </a:p>
      </dsp:txBody>
      <dsp:txXfrm>
        <a:off x="276827" y="761696"/>
        <a:ext cx="3552778" cy="372930"/>
      </dsp:txXfrm>
    </dsp:sp>
    <dsp:sp modelId="{F8B6195D-E27E-B743-9237-14442FBB13DE}">
      <dsp:nvSpPr>
        <dsp:cNvPr id="0" name=""/>
        <dsp:cNvSpPr/>
      </dsp:nvSpPr>
      <dsp:spPr>
        <a:xfrm>
          <a:off x="0" y="1825751"/>
          <a:ext cx="5133041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81" tIns="291592" rIns="3983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Find use after free vulnerability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Heap feng shui/know your data structures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Read </a:t>
          </a:r>
          <a:r>
            <a:rPr lang="en-US" sz="1400" kern="1200" dirty="0" err="1"/>
            <a:t>LibC</a:t>
          </a:r>
          <a:r>
            <a:rPr lang="en-US" sz="1400" kern="1200" dirty="0"/>
            <a:t> address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Convert from leak to base by subtracting offset</a:t>
          </a:r>
        </a:p>
      </dsp:txBody>
      <dsp:txXfrm>
        <a:off x="0" y="1825751"/>
        <a:ext cx="5133041" cy="1278900"/>
      </dsp:txXfrm>
    </dsp:sp>
    <dsp:sp modelId="{F4385AAC-EBE0-8A43-8285-E1CD7693EA27}">
      <dsp:nvSpPr>
        <dsp:cNvPr id="0" name=""/>
        <dsp:cNvSpPr/>
      </dsp:nvSpPr>
      <dsp:spPr>
        <a:xfrm>
          <a:off x="256652" y="161911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Steps </a:t>
          </a:r>
        </a:p>
      </dsp:txBody>
      <dsp:txXfrm>
        <a:off x="276827" y="1639286"/>
        <a:ext cx="3552778" cy="372930"/>
      </dsp:txXfrm>
    </dsp:sp>
    <dsp:sp modelId="{507F6903-6DEB-D444-B6CD-6B42020C44C9}">
      <dsp:nvSpPr>
        <dsp:cNvPr id="0" name=""/>
        <dsp:cNvSpPr/>
      </dsp:nvSpPr>
      <dsp:spPr>
        <a:xfrm>
          <a:off x="0" y="3386891"/>
          <a:ext cx="5133041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381" tIns="291592" rIns="3983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Unsorted bin chunks will consolidate with the top chunk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u64 - Unpack string into integer representation</a:t>
          </a:r>
        </a:p>
      </dsp:txBody>
      <dsp:txXfrm>
        <a:off x="0" y="3386891"/>
        <a:ext cx="5133041" cy="815850"/>
      </dsp:txXfrm>
    </dsp:sp>
    <dsp:sp modelId="{4DA5C733-CF84-5A47-8905-DD11EE3E115F}">
      <dsp:nvSpPr>
        <dsp:cNvPr id="0" name=""/>
        <dsp:cNvSpPr/>
      </dsp:nvSpPr>
      <dsp:spPr>
        <a:xfrm>
          <a:off x="256652" y="3180251"/>
          <a:ext cx="35931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812" tIns="0" rIns="1358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Hints</a:t>
          </a:r>
        </a:p>
      </dsp:txBody>
      <dsp:txXfrm>
        <a:off x="276827" y="3200426"/>
        <a:ext cx="3552778" cy="3729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458A0-36F8-A441-A57E-675852019D05}">
      <dsp:nvSpPr>
        <dsp:cNvPr id="0" name=""/>
        <dsp:cNvSpPr/>
      </dsp:nvSpPr>
      <dsp:spPr>
        <a:xfrm>
          <a:off x="0" y="2751476"/>
          <a:ext cx="1157287" cy="9030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306" tIns="170688" rIns="82306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Unpack</a:t>
          </a:r>
          <a:endParaRPr lang="en-US" sz="2400" kern="1200" dirty="0"/>
        </a:p>
      </dsp:txBody>
      <dsp:txXfrm>
        <a:off x="0" y="2751476"/>
        <a:ext cx="1157287" cy="903096"/>
      </dsp:txXfrm>
    </dsp:sp>
    <dsp:sp modelId="{ED4C1827-912B-F740-95DF-BC977278EF27}">
      <dsp:nvSpPr>
        <dsp:cNvPr id="0" name=""/>
        <dsp:cNvSpPr/>
      </dsp:nvSpPr>
      <dsp:spPr>
        <a:xfrm>
          <a:off x="1157287" y="2751476"/>
          <a:ext cx="3471862" cy="9030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26" tIns="203200" rIns="70426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Unpack the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‘</a:t>
          </a:r>
          <a:r>
            <a:rPr lang="en-US" sz="1200" kern="1200" dirty="0" err="1"/>
            <a:t>struct.unpack</a:t>
          </a:r>
          <a:r>
            <a:rPr lang="en-US" sz="1200" kern="1200" dirty="0"/>
            <a:t>’ or ‘u64’ in </a:t>
          </a:r>
          <a:r>
            <a:rPr lang="en-US" sz="1200" kern="1200" dirty="0" err="1"/>
            <a:t>pwntools</a:t>
          </a:r>
          <a:endParaRPr lang="en-US" sz="1200" kern="1200" dirty="0"/>
        </a:p>
      </dsp:txBody>
      <dsp:txXfrm>
        <a:off x="1157287" y="2751476"/>
        <a:ext cx="3471862" cy="903096"/>
      </dsp:txXfrm>
    </dsp:sp>
    <dsp:sp modelId="{DD6A206C-5DD1-0648-A412-BA5ED3F539D4}">
      <dsp:nvSpPr>
        <dsp:cNvPr id="0" name=""/>
        <dsp:cNvSpPr/>
      </dsp:nvSpPr>
      <dsp:spPr>
        <a:xfrm rot="10800000">
          <a:off x="0" y="1376061"/>
          <a:ext cx="1157287" cy="13889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306" tIns="170688" rIns="82306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Convert</a:t>
          </a:r>
        </a:p>
      </dsp:txBody>
      <dsp:txXfrm rot="-10800000">
        <a:off x="0" y="1376061"/>
        <a:ext cx="1157287" cy="902825"/>
      </dsp:txXfrm>
    </dsp:sp>
    <dsp:sp modelId="{A53DD5C8-60F5-A04F-AF05-BE237C9176FA}">
      <dsp:nvSpPr>
        <dsp:cNvPr id="0" name=""/>
        <dsp:cNvSpPr/>
      </dsp:nvSpPr>
      <dsp:spPr>
        <a:xfrm>
          <a:off x="1157287" y="1376061"/>
          <a:ext cx="3471862" cy="902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26" tIns="203200" rIns="7042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Convert from hex string to bytes</a:t>
          </a:r>
        </a:p>
      </dsp:txBody>
      <dsp:txXfrm>
        <a:off x="1157287" y="1376061"/>
        <a:ext cx="3471862" cy="902825"/>
      </dsp:txXfrm>
    </dsp:sp>
    <dsp:sp modelId="{9EC116F3-776E-FD47-8795-0EA66852230F}">
      <dsp:nvSpPr>
        <dsp:cNvPr id="0" name=""/>
        <dsp:cNvSpPr/>
      </dsp:nvSpPr>
      <dsp:spPr>
        <a:xfrm rot="10800000">
          <a:off x="0" y="646"/>
          <a:ext cx="1157287" cy="13889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306" tIns="170688" rIns="82306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Reverse</a:t>
          </a:r>
        </a:p>
      </dsp:txBody>
      <dsp:txXfrm rot="-10800000">
        <a:off x="0" y="646"/>
        <a:ext cx="1157287" cy="902825"/>
      </dsp:txXfrm>
    </dsp:sp>
    <dsp:sp modelId="{FC325AE0-C3C1-8E40-A546-3BA66417A876}">
      <dsp:nvSpPr>
        <dsp:cNvPr id="0" name=""/>
        <dsp:cNvSpPr/>
      </dsp:nvSpPr>
      <dsp:spPr>
        <a:xfrm>
          <a:off x="1157287" y="646"/>
          <a:ext cx="3471862" cy="902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26" tIns="203200" rIns="7042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Reverse the string output byte by byte </a:t>
          </a:r>
        </a:p>
      </dsp:txBody>
      <dsp:txXfrm>
        <a:off x="1157287" y="646"/>
        <a:ext cx="3471862" cy="9028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3B720-2C8F-C44E-B825-D078F3A35835}">
      <dsp:nvSpPr>
        <dsp:cNvPr id="0" name=""/>
        <dsp:cNvSpPr/>
      </dsp:nvSpPr>
      <dsp:spPr>
        <a:xfrm>
          <a:off x="0" y="2802216"/>
          <a:ext cx="1971675" cy="4597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13792" rIns="14022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Leak to Base</a:t>
          </a:r>
        </a:p>
      </dsp:txBody>
      <dsp:txXfrm>
        <a:off x="0" y="2802216"/>
        <a:ext cx="1971675" cy="459727"/>
      </dsp:txXfrm>
    </dsp:sp>
    <dsp:sp modelId="{FD1CD953-2873-6043-ADBA-E5319A673C6C}">
      <dsp:nvSpPr>
        <dsp:cNvPr id="0" name=""/>
        <dsp:cNvSpPr/>
      </dsp:nvSpPr>
      <dsp:spPr>
        <a:xfrm>
          <a:off x="1971675" y="2802216"/>
          <a:ext cx="5915025" cy="459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39700" rIns="11998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LibC</a:t>
          </a:r>
          <a:r>
            <a:rPr lang="en-US" sz="1100" kern="1200" dirty="0"/>
            <a:t> Base = Leak - offset to base</a:t>
          </a:r>
        </a:p>
      </dsp:txBody>
      <dsp:txXfrm>
        <a:off x="1971675" y="2802216"/>
        <a:ext cx="5915025" cy="459727"/>
      </dsp:txXfrm>
    </dsp:sp>
    <dsp:sp modelId="{01710A1A-07E2-0945-BDAC-7DA5717B8557}">
      <dsp:nvSpPr>
        <dsp:cNvPr id="0" name=""/>
        <dsp:cNvSpPr/>
      </dsp:nvSpPr>
      <dsp:spPr>
        <a:xfrm rot="10800000">
          <a:off x="0" y="2102052"/>
          <a:ext cx="1971675" cy="70706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13792" rIns="14022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Unpack</a:t>
          </a:r>
        </a:p>
      </dsp:txBody>
      <dsp:txXfrm rot="-10800000">
        <a:off x="0" y="2102052"/>
        <a:ext cx="1971675" cy="459589"/>
      </dsp:txXfrm>
    </dsp:sp>
    <dsp:sp modelId="{01729AE9-FDAD-6848-95D3-50315DFE26E8}">
      <dsp:nvSpPr>
        <dsp:cNvPr id="0" name=""/>
        <dsp:cNvSpPr/>
      </dsp:nvSpPr>
      <dsp:spPr>
        <a:xfrm>
          <a:off x="1971675" y="2102052"/>
          <a:ext cx="5915025" cy="45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39700" rIns="11998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Unpack the string into an integer format of the address</a:t>
          </a:r>
        </a:p>
      </dsp:txBody>
      <dsp:txXfrm>
        <a:off x="1971675" y="2102052"/>
        <a:ext cx="5915025" cy="459589"/>
      </dsp:txXfrm>
    </dsp:sp>
    <dsp:sp modelId="{15B775D0-97E7-7A47-9165-76F163B6E896}">
      <dsp:nvSpPr>
        <dsp:cNvPr id="0" name=""/>
        <dsp:cNvSpPr/>
      </dsp:nvSpPr>
      <dsp:spPr>
        <a:xfrm rot="10800000">
          <a:off x="0" y="1401888"/>
          <a:ext cx="1971675" cy="70706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13792" rIns="14022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</a:t>
          </a:r>
        </a:p>
      </dsp:txBody>
      <dsp:txXfrm rot="-10800000">
        <a:off x="0" y="1401888"/>
        <a:ext cx="1971675" cy="459589"/>
      </dsp:txXfrm>
    </dsp:sp>
    <dsp:sp modelId="{53F6E9CD-20A5-FD49-BFC8-0F50EF0B5C7B}">
      <dsp:nvSpPr>
        <dsp:cNvPr id="0" name=""/>
        <dsp:cNvSpPr/>
      </dsp:nvSpPr>
      <dsp:spPr>
        <a:xfrm>
          <a:off x="1971675" y="1401888"/>
          <a:ext cx="5915025" cy="45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39700" rIns="11998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Read from index 0 to leak LibC</a:t>
          </a:r>
        </a:p>
      </dsp:txBody>
      <dsp:txXfrm>
        <a:off x="1971675" y="1401888"/>
        <a:ext cx="5915025" cy="459589"/>
      </dsp:txXfrm>
    </dsp:sp>
    <dsp:sp modelId="{28468DAA-42F2-EF44-83FA-AD78F8468CA5}">
      <dsp:nvSpPr>
        <dsp:cNvPr id="0" name=""/>
        <dsp:cNvSpPr/>
      </dsp:nvSpPr>
      <dsp:spPr>
        <a:xfrm rot="10800000">
          <a:off x="0" y="701724"/>
          <a:ext cx="1971675" cy="70706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13792" rIns="14022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Index</a:t>
          </a:r>
        </a:p>
      </dsp:txBody>
      <dsp:txXfrm rot="-10800000">
        <a:off x="0" y="701724"/>
        <a:ext cx="1971675" cy="459589"/>
      </dsp:txXfrm>
    </dsp:sp>
    <dsp:sp modelId="{DE7C9370-8153-9543-901F-701E39304F08}">
      <dsp:nvSpPr>
        <dsp:cNvPr id="0" name=""/>
        <dsp:cNvSpPr/>
      </dsp:nvSpPr>
      <dsp:spPr>
        <a:xfrm>
          <a:off x="1971675" y="701724"/>
          <a:ext cx="5915025" cy="45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39700" rIns="11998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Free index 0 to create use after free</a:t>
          </a:r>
        </a:p>
      </dsp:txBody>
      <dsp:txXfrm>
        <a:off x="1971675" y="701724"/>
        <a:ext cx="5915025" cy="459589"/>
      </dsp:txXfrm>
    </dsp:sp>
    <dsp:sp modelId="{663775EE-E1FF-3B41-A089-866577B7DCA0}">
      <dsp:nvSpPr>
        <dsp:cNvPr id="0" name=""/>
        <dsp:cNvSpPr/>
      </dsp:nvSpPr>
      <dsp:spPr>
        <a:xfrm rot="10800000">
          <a:off x="0" y="1560"/>
          <a:ext cx="1971675" cy="70706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13792" rIns="140226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</a:t>
          </a:r>
        </a:p>
      </dsp:txBody>
      <dsp:txXfrm rot="-10800000">
        <a:off x="0" y="1560"/>
        <a:ext cx="1971675" cy="459589"/>
      </dsp:txXfrm>
    </dsp:sp>
    <dsp:sp modelId="{47A06674-ECE6-9C4E-B620-92698123C1AB}">
      <dsp:nvSpPr>
        <dsp:cNvPr id="0" name=""/>
        <dsp:cNvSpPr/>
      </dsp:nvSpPr>
      <dsp:spPr>
        <a:xfrm>
          <a:off x="1971675" y="1560"/>
          <a:ext cx="5915025" cy="45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139700" rIns="11998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two secrets</a:t>
          </a:r>
        </a:p>
      </dsp:txBody>
      <dsp:txXfrm>
        <a:off x="1971675" y="1560"/>
        <a:ext cx="5915025" cy="45958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135C7-81EB-154A-94B1-CD48E7D7F036}">
      <dsp:nvSpPr>
        <dsp:cNvPr id="0" name=""/>
        <dsp:cNvSpPr/>
      </dsp:nvSpPr>
      <dsp:spPr>
        <a:xfrm>
          <a:off x="0" y="12658"/>
          <a:ext cx="462915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Information disclosures are apart of modern binary exploitation</a:t>
          </a:r>
        </a:p>
      </dsp:txBody>
      <dsp:txXfrm>
        <a:off x="36896" y="49554"/>
        <a:ext cx="4555358" cy="682028"/>
      </dsp:txXfrm>
    </dsp:sp>
    <dsp:sp modelId="{0E15C63C-0DEE-BC4A-90B7-206EF8F45E3E}">
      <dsp:nvSpPr>
        <dsp:cNvPr id="0" name=""/>
        <dsp:cNvSpPr/>
      </dsp:nvSpPr>
      <dsp:spPr>
        <a:xfrm>
          <a:off x="0" y="823198"/>
          <a:ext cx="462915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Bug Classes </a:t>
          </a:r>
        </a:p>
      </dsp:txBody>
      <dsp:txXfrm>
        <a:off x="36896" y="860094"/>
        <a:ext cx="4555358" cy="682028"/>
      </dsp:txXfrm>
    </dsp:sp>
    <dsp:sp modelId="{306B342B-5BFF-ED45-9B60-52498B358D23}">
      <dsp:nvSpPr>
        <dsp:cNvPr id="0" name=""/>
        <dsp:cNvSpPr/>
      </dsp:nvSpPr>
      <dsp:spPr>
        <a:xfrm>
          <a:off x="0" y="1579018"/>
          <a:ext cx="462915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OOB/UAF Read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Uninitialized memory </a:t>
          </a:r>
        </a:p>
      </dsp:txBody>
      <dsp:txXfrm>
        <a:off x="0" y="1579018"/>
        <a:ext cx="4629150" cy="521122"/>
      </dsp:txXfrm>
    </dsp:sp>
    <dsp:sp modelId="{A69E53C5-5A59-1F41-A3E6-A43364E07E57}">
      <dsp:nvSpPr>
        <dsp:cNvPr id="0" name=""/>
        <dsp:cNvSpPr/>
      </dsp:nvSpPr>
      <dsp:spPr>
        <a:xfrm>
          <a:off x="0" y="2100140"/>
          <a:ext cx="462915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Many techniques useful for both </a:t>
          </a:r>
          <a:r>
            <a:rPr lang="en-US" sz="1900" i="1" kern="1200" dirty="0"/>
            <a:t>leaks</a:t>
          </a:r>
          <a:r>
            <a:rPr lang="en-US" sz="1900" kern="1200" dirty="0"/>
            <a:t> and </a:t>
          </a:r>
          <a:r>
            <a:rPr lang="en-US" sz="1900" i="1" kern="1200" dirty="0"/>
            <a:t>memory corruption</a:t>
          </a:r>
          <a:endParaRPr lang="en-US" sz="1900" kern="1200" dirty="0"/>
        </a:p>
      </dsp:txBody>
      <dsp:txXfrm>
        <a:off x="36896" y="2137036"/>
        <a:ext cx="4555358" cy="682028"/>
      </dsp:txXfrm>
    </dsp:sp>
    <dsp:sp modelId="{E4400C5D-80AA-1944-B071-06D94608A83E}">
      <dsp:nvSpPr>
        <dsp:cNvPr id="0" name=""/>
        <dsp:cNvSpPr/>
      </dsp:nvSpPr>
      <dsp:spPr>
        <a:xfrm>
          <a:off x="0" y="2855960"/>
          <a:ext cx="462915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Knowing thy data structures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Spraying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Heap Feng Shui</a:t>
          </a:r>
        </a:p>
      </dsp:txBody>
      <dsp:txXfrm>
        <a:off x="0" y="2855960"/>
        <a:ext cx="4629150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B4466-7111-453B-8FE2-06403BFB4241}">
      <dsp:nvSpPr>
        <dsp:cNvPr id="0" name=""/>
        <dsp:cNvSpPr/>
      </dsp:nvSpPr>
      <dsp:spPr>
        <a:xfrm>
          <a:off x="5635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9FF8-8527-4FEE-984F-839E03612D7A}">
      <dsp:nvSpPr>
        <dsp:cNvPr id="0" name=""/>
        <dsp:cNvSpPr/>
      </dsp:nvSpPr>
      <dsp:spPr>
        <a:xfrm>
          <a:off x="5635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Referencing pointers is no longer trivial</a:t>
          </a:r>
        </a:p>
      </dsp:txBody>
      <dsp:txXfrm>
        <a:off x="5635" y="1745385"/>
        <a:ext cx="2455312" cy="437352"/>
      </dsp:txXfrm>
    </dsp:sp>
    <dsp:sp modelId="{32E06ECF-E1C4-4097-BAFD-2FACD2FA62B5}">
      <dsp:nvSpPr>
        <dsp:cNvPr id="0" name=""/>
        <dsp:cNvSpPr/>
      </dsp:nvSpPr>
      <dsp:spPr>
        <a:xfrm>
          <a:off x="5635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know WHERE to reference!</a:t>
          </a:r>
        </a:p>
      </dsp:txBody>
      <dsp:txXfrm>
        <a:off x="5635" y="2214138"/>
        <a:ext cx="2455312" cy="174386"/>
      </dsp:txXfrm>
    </dsp:sp>
    <dsp:sp modelId="{9AAA1B90-00C8-4743-B2EF-9566A2770403}">
      <dsp:nvSpPr>
        <dsp:cNvPr id="0" name=""/>
        <dsp:cNvSpPr/>
      </dsp:nvSpPr>
      <dsp:spPr>
        <a:xfrm>
          <a:off x="2890627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1F33-ADEF-4976-89D7-6504DC3CD13E}">
      <dsp:nvSpPr>
        <dsp:cNvPr id="0" name=""/>
        <dsp:cNvSpPr/>
      </dsp:nvSpPr>
      <dsp:spPr>
        <a:xfrm>
          <a:off x="2890627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Creating pointers to unmapped memory crashes the program</a:t>
          </a:r>
        </a:p>
      </dsp:txBody>
      <dsp:txXfrm>
        <a:off x="2890627" y="1745385"/>
        <a:ext cx="2455312" cy="437352"/>
      </dsp:txXfrm>
    </dsp:sp>
    <dsp:sp modelId="{34ADBDC5-9485-46FE-9B09-B8D396D6E056}">
      <dsp:nvSpPr>
        <dsp:cNvPr id="0" name=""/>
        <dsp:cNvSpPr/>
      </dsp:nvSpPr>
      <dsp:spPr>
        <a:xfrm>
          <a:off x="2890627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D227-E0C6-4BD0-B610-761CB68BC2FE}">
      <dsp:nvSpPr>
        <dsp:cNvPr id="0" name=""/>
        <dsp:cNvSpPr/>
      </dsp:nvSpPr>
      <dsp:spPr>
        <a:xfrm>
          <a:off x="5775619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EB00-F023-4E5C-8968-7548AC12E16D}">
      <dsp:nvSpPr>
        <dsp:cNvPr id="0" name=""/>
        <dsp:cNvSpPr/>
      </dsp:nvSpPr>
      <dsp:spPr>
        <a:xfrm>
          <a:off x="5775619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Unsure where you are in memory</a:t>
          </a:r>
        </a:p>
      </dsp:txBody>
      <dsp:txXfrm>
        <a:off x="5775619" y="1745385"/>
        <a:ext cx="2455312" cy="437352"/>
      </dsp:txXfrm>
    </dsp:sp>
    <dsp:sp modelId="{044868A4-3553-4EC5-932E-33140215B725}">
      <dsp:nvSpPr>
        <dsp:cNvPr id="0" name=""/>
        <dsp:cNvSpPr/>
      </dsp:nvSpPr>
      <dsp:spPr>
        <a:xfrm>
          <a:off x="5775619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D0276-6B9B-4BB1-BBC2-388BCFFF4B38}">
      <dsp:nvSpPr>
        <dsp:cNvPr id="0" name=""/>
        <dsp:cNvSpPr/>
      </dsp:nvSpPr>
      <dsp:spPr>
        <a:xfrm>
          <a:off x="1056174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9577-E9E0-444C-88E2-AA8E4F0E4496}">
      <dsp:nvSpPr>
        <dsp:cNvPr id="0" name=""/>
        <dsp:cNvSpPr/>
      </dsp:nvSpPr>
      <dsp:spPr>
        <a:xfrm>
          <a:off x="19768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Randomize the </a:t>
          </a:r>
          <a:r>
            <a:rPr lang="en-US" sz="2500" b="1" i="1" kern="1200"/>
            <a:t>code</a:t>
          </a:r>
          <a:r>
            <a:rPr lang="en-US" sz="2500" kern="1200"/>
            <a:t> sections</a:t>
          </a:r>
        </a:p>
      </dsp:txBody>
      <dsp:txXfrm>
        <a:off x="19768" y="2304770"/>
        <a:ext cx="3768750" cy="720000"/>
      </dsp:txXfrm>
    </dsp:sp>
    <dsp:sp modelId="{633670F9-1C18-409A-AB06-EE55C0B74139}">
      <dsp:nvSpPr>
        <dsp:cNvPr id="0" name=""/>
        <dsp:cNvSpPr/>
      </dsp:nvSpPr>
      <dsp:spPr>
        <a:xfrm>
          <a:off x="5484455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87D74-607E-4F4D-8C04-1402F5FA3668}">
      <dsp:nvSpPr>
        <dsp:cNvPr id="0" name=""/>
        <dsp:cNvSpPr/>
      </dsp:nvSpPr>
      <dsp:spPr>
        <a:xfrm>
          <a:off x="4448049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.text &amp; .</a:t>
          </a:r>
          <a:r>
            <a:rPr lang="en-US" sz="2500" kern="1200" dirty="0" err="1"/>
            <a:t>bss</a:t>
          </a:r>
          <a:r>
            <a:rPr lang="en-US" sz="2500" kern="1200" dirty="0"/>
            <a:t> sections</a:t>
          </a:r>
        </a:p>
      </dsp:txBody>
      <dsp:txXfrm>
        <a:off x="4448049" y="2304770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70B68-872E-E543-BB87-23B8D65E9BFB}">
      <dsp:nvSpPr>
        <dsp:cNvPr id="0" name=""/>
        <dsp:cNvSpPr/>
      </dsp:nvSpPr>
      <dsp:spPr>
        <a:xfrm>
          <a:off x="1461209" y="595729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Referencing </a:t>
          </a:r>
          <a:r>
            <a:rPr lang="en-US" sz="2200" i="1" kern="1200" dirty="0"/>
            <a:t>code</a:t>
          </a:r>
          <a:r>
            <a:rPr lang="en-US" sz="2200" kern="1200" dirty="0"/>
            <a:t> sections is no longer easy</a:t>
          </a:r>
        </a:p>
      </dsp:txBody>
      <dsp:txXfrm>
        <a:off x="1491500" y="626020"/>
        <a:ext cx="2007868" cy="973643"/>
      </dsp:txXfrm>
    </dsp:sp>
    <dsp:sp modelId="{E857CFC9-1CA3-A24E-9559-BAF0D620FD84}">
      <dsp:nvSpPr>
        <dsp:cNvPr id="0" name=""/>
        <dsp:cNvSpPr/>
      </dsp:nvSpPr>
      <dsp:spPr>
        <a:xfrm rot="19457599">
          <a:off x="3433889" y="78249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790029"/>
        <a:ext cx="50946" cy="50946"/>
      </dsp:txXfrm>
    </dsp:sp>
    <dsp:sp modelId="{4FBE2D46-C3DE-8A4C-B020-649D794A05FE}">
      <dsp:nvSpPr>
        <dsp:cNvPr id="0" name=""/>
        <dsp:cNvSpPr/>
      </dsp:nvSpPr>
      <dsp:spPr>
        <a:xfrm>
          <a:off x="4357040" y="1050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know WHERE to go!</a:t>
          </a:r>
        </a:p>
      </dsp:txBody>
      <dsp:txXfrm>
        <a:off x="4387331" y="31341"/>
        <a:ext cx="2007868" cy="973643"/>
      </dsp:txXfrm>
    </dsp:sp>
    <dsp:sp modelId="{D16F5603-C5C2-4C4C-BEA1-0AADE2D6CB98}">
      <dsp:nvSpPr>
        <dsp:cNvPr id="0" name=""/>
        <dsp:cNvSpPr/>
      </dsp:nvSpPr>
      <dsp:spPr>
        <a:xfrm rot="2142401">
          <a:off x="3433889" y="137717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1384708"/>
        <a:ext cx="50946" cy="50946"/>
      </dsp:txXfrm>
    </dsp:sp>
    <dsp:sp modelId="{8984C594-B9AE-DF4A-A5BC-E53D8D40B61B}">
      <dsp:nvSpPr>
        <dsp:cNvPr id="0" name=""/>
        <dsp:cNvSpPr/>
      </dsp:nvSpPr>
      <dsp:spPr>
        <a:xfrm>
          <a:off x="4357040" y="1190409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</a:t>
          </a:r>
          <a:r>
            <a:rPr lang="en-US" sz="2200" kern="1200" dirty="0" err="1"/>
            <a:t>bss</a:t>
          </a:r>
          <a:r>
            <a:rPr lang="en-US" sz="2200" kern="1200" dirty="0"/>
            <a:t> section</a:t>
          </a:r>
        </a:p>
      </dsp:txBody>
      <dsp:txXfrm>
        <a:off x="4387331" y="1220700"/>
        <a:ext cx="2007868" cy="973643"/>
      </dsp:txXfrm>
    </dsp:sp>
    <dsp:sp modelId="{B69792F6-66B5-0D41-952E-0A9B0B21AE21}">
      <dsp:nvSpPr>
        <dsp:cNvPr id="0" name=""/>
        <dsp:cNvSpPr/>
      </dsp:nvSpPr>
      <dsp:spPr>
        <a:xfrm>
          <a:off x="1461209" y="1785088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Unsure where you are in memory</a:t>
          </a:r>
        </a:p>
      </dsp:txBody>
      <dsp:txXfrm>
        <a:off x="1491500" y="1815379"/>
        <a:ext cx="2007868" cy="973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A69D-2C71-D842-8CA7-74A389A2FC85}">
      <dsp:nvSpPr>
        <dsp:cNvPr id="0" name=""/>
        <dsp:cNvSpPr/>
      </dsp:nvSpPr>
      <dsp:spPr>
        <a:xfrm>
          <a:off x="0" y="560770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Again, focus of this module </a:t>
          </a:r>
        </a:p>
      </dsp:txBody>
      <dsp:txXfrm>
        <a:off x="0" y="560770"/>
        <a:ext cx="4630057" cy="765450"/>
      </dsp:txXfrm>
    </dsp:sp>
    <dsp:sp modelId="{050107EC-ED66-4747-B3CA-2E642E07ABB6}">
      <dsp:nvSpPr>
        <dsp:cNvPr id="0" name=""/>
        <dsp:cNvSpPr/>
      </dsp:nvSpPr>
      <dsp:spPr>
        <a:xfrm>
          <a:off x="231502" y="29509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disclosure </a:t>
          </a:r>
        </a:p>
      </dsp:txBody>
      <dsp:txXfrm>
        <a:off x="257441" y="321029"/>
        <a:ext cx="3189161" cy="479482"/>
      </dsp:txXfrm>
    </dsp:sp>
    <dsp:sp modelId="{CB9D60BC-A08A-EF4F-A64B-3A6DCA21484A}">
      <dsp:nvSpPr>
        <dsp:cNvPr id="0" name=""/>
        <dsp:cNvSpPr/>
      </dsp:nvSpPr>
      <dsp:spPr>
        <a:xfrm>
          <a:off x="0" y="1689100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1689100"/>
        <a:ext cx="4630057" cy="453600"/>
      </dsp:txXfrm>
    </dsp:sp>
    <dsp:sp modelId="{641F1FF7-5D25-2642-B7EB-35A7A152ADD1}">
      <dsp:nvSpPr>
        <dsp:cNvPr id="0" name=""/>
        <dsp:cNvSpPr/>
      </dsp:nvSpPr>
      <dsp:spPr>
        <a:xfrm>
          <a:off x="231502" y="142342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Brute force </a:t>
          </a:r>
        </a:p>
      </dsp:txBody>
      <dsp:txXfrm>
        <a:off x="257441" y="1449359"/>
        <a:ext cx="3189161" cy="479482"/>
      </dsp:txXfrm>
    </dsp:sp>
    <dsp:sp modelId="{7CA42BFC-DEC2-0743-898F-4E6F6DEB936F}">
      <dsp:nvSpPr>
        <dsp:cNvPr id="0" name=""/>
        <dsp:cNvSpPr/>
      </dsp:nvSpPr>
      <dsp:spPr>
        <a:xfrm>
          <a:off x="0" y="2505581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74F9-C71B-3048-8F8F-559354CB4155}">
      <dsp:nvSpPr>
        <dsp:cNvPr id="0" name=""/>
        <dsp:cNvSpPr/>
      </dsp:nvSpPr>
      <dsp:spPr>
        <a:xfrm>
          <a:off x="231502" y="223990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overwrites</a:t>
          </a:r>
        </a:p>
      </dsp:txBody>
      <dsp:txXfrm>
        <a:off x="257441" y="2265839"/>
        <a:ext cx="3189161" cy="479482"/>
      </dsp:txXfrm>
    </dsp:sp>
    <dsp:sp modelId="{53542EAE-A6EE-8045-A0BC-5688EB7D4DB3}">
      <dsp:nvSpPr>
        <dsp:cNvPr id="0" name=""/>
        <dsp:cNvSpPr/>
      </dsp:nvSpPr>
      <dsp:spPr>
        <a:xfrm>
          <a:off x="0" y="3322061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LibC</a:t>
          </a:r>
          <a:r>
            <a:rPr lang="en-US" sz="1800" kern="1200" dirty="0"/>
            <a:t> (if known) </a:t>
          </a:r>
        </a:p>
      </dsp:txBody>
      <dsp:txXfrm>
        <a:off x="0" y="3322061"/>
        <a:ext cx="4630057" cy="765450"/>
      </dsp:txXfrm>
    </dsp:sp>
    <dsp:sp modelId="{B6A8E909-6526-4D42-B3C8-A7637174591E}">
      <dsp:nvSpPr>
        <dsp:cNvPr id="0" name=""/>
        <dsp:cNvSpPr/>
      </dsp:nvSpPr>
      <dsp:spPr>
        <a:xfrm>
          <a:off x="231502" y="305638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 other code sections</a:t>
          </a:r>
        </a:p>
      </dsp:txBody>
      <dsp:txXfrm>
        <a:off x="257441" y="3082319"/>
        <a:ext cx="318916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after free read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120E51CA-335C-E044-B1D4-4611BAE02C76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96B2-B749-A146-97EF-77F9C856450F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Others (not talked about in course) i.e. format strings</a:t>
          </a:r>
        </a:p>
      </dsp:txBody>
      <dsp:txXfrm>
        <a:off x="420274" y="2522771"/>
        <a:ext cx="546881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is not always initialized</a:t>
          </a:r>
        </a:p>
      </dsp:txBody>
      <dsp:txXfrm>
        <a:off x="2351" y="1803618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51" y="2395191"/>
        <a:ext cx="3623906" cy="436232"/>
      </dsp:txXfrm>
    </dsp:sp>
    <dsp:sp modelId="{D08AEEAB-6B00-4211-B5B7-083C8EA13622}">
      <dsp:nvSpPr>
        <dsp:cNvPr id="0" name=""/>
        <dsp:cNvSpPr/>
      </dsp:nvSpPr>
      <dsp:spPr>
        <a:xfrm>
          <a:off x="426044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What happens if we access this uninitialized memory?</a:t>
          </a:r>
        </a:p>
      </dsp:txBody>
      <dsp:txXfrm>
        <a:off x="4260441" y="1803618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Malloc does not initialize memory to zero for you</a:t>
          </a:r>
        </a:p>
      </dsp:txBody>
      <dsp:txXfrm>
        <a:off x="2351" y="1783300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Calloc</a:t>
          </a:r>
          <a:r>
            <a:rPr lang="en-US" sz="1400" kern="1200" dirty="0"/>
            <a:t> does do this though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done all the time for efficiency reasons</a:t>
          </a:r>
        </a:p>
      </dsp:txBody>
      <dsp:txXfrm>
        <a:off x="2351" y="2375762"/>
        <a:ext cx="3623906" cy="477890"/>
      </dsp:txXfrm>
    </dsp:sp>
    <dsp:sp modelId="{D08AEEAB-6B00-4211-B5B7-083C8EA13622}">
      <dsp:nvSpPr>
        <dsp:cNvPr id="0" name=""/>
        <dsp:cNvSpPr/>
      </dsp:nvSpPr>
      <dsp:spPr>
        <a:xfrm>
          <a:off x="426044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that is </a:t>
          </a:r>
          <a:r>
            <a:rPr lang="en-US" sz="1900" b="1" i="1" kern="1200" dirty="0"/>
            <a:t>not</a:t>
          </a:r>
          <a:r>
            <a:rPr lang="en-US" sz="1900" kern="1200" dirty="0"/>
            <a:t> cleared can be read!</a:t>
          </a:r>
        </a:p>
      </dsp:txBody>
      <dsp:txXfrm>
        <a:off x="4260441" y="1783300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2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1235 86 24575,'-13'-9'0,"2"2"0,-1 0 0,1 1 0,-2 2 0,-15-10 0,11 6 0,-17-7 0,14 7 0,3 4 0,2 0 0,9 4 0,-1 0 0,0 0 0,1 0 0,-1 0 0,-3 0 0,3 0 0,-2 0 0,2 0 0,0 0 0,-2 0 0,-2 0 0,-2 0 0,-5 0 0,-2 0 0,-6 0 0,9 0 0,-1 0 0,11 0 0,-6 0 0,3 0 0,-9 0 0,-1 4 0,-24-3 0,-16 9 0,17-8 0,-1 4 0,37-6 0,-2 0 0,-2 3 0,-7-2 0,-12 7 0,2-6 0,-17 8 0,-21-2 0,29-1 0,-17 1 0,48-8 0,-1 0 0,-2 3 0,-7-3 0,1 6 0,-3-2 0,-20 6 0,21-6 0,-17 2 0,27-3 0,0 4 0,-2 0 0,4 2 0,-6-2 0,6 0 0,-4-1 0,2 1 0,3-1 0,-1 1 0,4 0 0,-5-4 0,5 3 0,-2-2 0,0 2 0,3 1 0,-6 0 0,5-1 0,-5-2 0,5 2 0,-2-3 0,3 4 0,-3-3 0,3 1 0,-3-1 0,3 3 0,0-1 0,-3-2 0,2 2 0,-2-3 0,3 4 0,0 0 0,0-1 0,0 1 0,0-1 0,0 1 0,0 0 0,0-1 0,0 1 0,0-1 0,0 1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24575,'0'14'0,"0"-2"0,0 22 0,0-19 0,0 15 0,0-7 0,0-10 0,0 10 0,0 7 0,0-15 0,5 42 0,-4-40 0,5 21 0,-6-16 0,0-8 0,4 20 0,-3-23 0,3 11 0,-4-2 0,0-7 0,0 14 0,0-18 0,0 3 0,0-4 0,0-3 0,0 10 0,0-9 0,0 8 0,0 7 0,0-8 0,-5 29 0,2-27 0,-6 19 0,-3-2 0,3-9 0,-4 13 0,9-16 0,1-7 0,0 5 0,2-8 0,-2 2 0,3-4 0,0-3 0,-2 0 0,2 0 0,-3 0 0,3 1 0,0-1 0,0 0 0,3 0 0,-3 1 0,2-1 0,-2 0 0,3 0 0,-3 1 0,5-1 0,-4 0 0,3-2 0,-1-1 0,2-2 0,1 0 0,-1 0 0,0 0 0,-2 3 0,2-3 0,-2 2 0,2-2 0,0 0 0,-2 3 0,2-3 0,-5 3 0,2-3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3233 24575,'-4'-19'0,"3"5"0,-3-5 0,4 1 0,0-2 0,0-6 0,0-28 0,0 12 0,7-53 0,-5 31 0,9-5 0,-10-14 0,7 48 0,0-67 0,-3 72 0,8-42 0,-7 40 0,6-15 0,1-19 0,-6 24 0,3-7 0,-3 6 0,-3 18 0,17-58 0,-14 48 0,12-29 0,1-19 0,-7 33 0,0-17 0,-1 0 0,0 10 0,1-19 0,0 2 0,-8 20 0,10-53 0,-10 53 0,7-10 0,-1 19 0,-2 15 0,4-34 0,-5 40 0,-1-14 0,2 10 0,-5 11 0,2-36 0,0 34 0,-6-25 0,9 5 0,-7 15 0,10-39 0,-10 38 0,8-19 0,-3-1 0,-2 15 0,1-9 0,0-4 0,-4 18 0,4-19 0,-6 24 0,3 4 0,-2-1 0,2 8 0,-9-44 0,1 38 0,-1-38 0,3 44 0,0-5 0,2 4 0,-2 3 0,0 0 0,-1 1 0,1 3 0,-3-4 0,2 0 0,-2 1 0,-6-9 0,4-2 0,-4-3 0,-3-13 0,7 16 0,-6-11 0,7 14 0,3 4 0,-1 3 0,4 2 0,-2 1 0,0-3 0,2 1 0,-2 2 0,3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3778 24575,'-4'-18'0,"3"-2"0,-6-5 0,0-10 0,-6-81 0,-1 31 0,8-22 0,2-4 0,-3 4 0,7 24 0,0-3 0,0 9 0,0 3 0,0-51 0,-3 15 0,-2 0 0,-4-7 0,1 38 0,-1-1 0,1 13 0,0 5 0,-6-19 0,5 4 0,1 0 0,1-1 0,-5-13 0,4-12 0,2 71 0,-16-89 0,18 89 0,-11-33 0,9 22 0,4 27 0,-8-27 0,9 28 0,-2 0 0,-1-3 0,3 9 0,-3-6 0,4-9 0,-4 5 0,3-36 0,-2 25 0,0-9 0,2-4 0,-2 24 0,-2-34 0,3 36 0,-3-11 0,5 15 0,0 2 0,0-6 0,0 8 0,0-6 0,0 6 0,0 1 0,0-4 0,0 2 0,3-4 0,1 1 0,0 0 0,-1 0 0,-3 0 0,0 2 0,0 2 0,0 2 0,0 1 0,0-1 0,0 0 0,3-7 0,-2 5 0,3-9 0,-4 11 0,0-6 0,0 6 0,0-5 0,10-14 0,-7 9 0,10-11 0,-12 10 0,2 6 0,1-11 0,-3 14 0,3-9 0,-1 8 0,-3-8 0,3-12 0,-3 3 0,0 0 0,5-6 0,-3 22 0,3-22 0,-5 25 0,0-7 0,0 8 0,0 1 0,0-1 0,0 0 0,0 1 0,0-1 0,0 1 0,0-1 0,0 1 0,0-1 0,0 0 0,3 1 0,-2-1 0,2 1 0,0-4 0,0 3 0,1-3 0,2 4 0,-2-1 0,-1 0 0,0 1 0,0 2 0,-2-2 0,2 3 0,0-1 0,-3 1 0,3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1076 24575,'0'-8'0,"0"-2"0,0 2 0,0-22 0,0 14 0,4-33 0,-2 29 0,5-11 0,-7-19 0,3 31 0,-3-46 0,0 46 0,0-17 0,0-14 0,3 22 0,3-53 0,-2 53 0,2-23 0,-6 8 0,0 17 0,0-12 0,0 19 0,0 10 0,0-10 0,0 10 0,0-3 0,0-10 0,0 13 0,0-13 0,0 14 0,-2 0 0,1 0 0,-1 3 0,0-2 0,1 1 0,-1-2 0,-3-11 0,4 10 0,-6-17 0,7 19 0,-3-5 0,0 7 0,3 0 0,-5 0 0,4-1 0,-1 1 0,2 0 0,-2 0 0,-1 0 0,0-1 0,-2 1 0,5-2 0,-5 1 0,2-4 0,-2 4 0,2-2 0,-2 1 0,3 1 0,-1-4 0,-2 4 0,4 1 0,-1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2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2:2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2:3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24575,'0'6'0,"0"1"0,0-1 0,0 1 0,0 5 0,0-5 0,0 7 0,0-8 0,0 1 0,0-2 0,0 1 0,0-1 0,3 0 0,-3 0 0,6 0 0,-5 1 0,5-3 0,-5 1 0,2-1 0,-3 2 0,3 0 0,0 3 0,1-2 0,2 4 0,-5-5 0,2 3 0,-1-3 0,-1 0 0,5 0 0,-5 1 0,2-1 0,0-2 0,-3 1 0,6-1 0,-2 5 0,3-2 0,2 3 0,-4-3 0,6 4 0,-6-4 0,4 1 0,-2-1 0,0-1 0,-1 0 0,1-2 0,0 1 0,-1-1 0,-2 3 0,5-1 0,-5 2 0,6-3 0,-4 3 0,1-4 0,0 4 0,-1-1 0,1 1 0,-1 1 0,1-2 0,3 1 0,-3-2 0,3-2 0,-7 2 0,3-5 0,1 5 0,0-4 0,6 3 0,-6-1 0,3 2 0,14 2 0,-13-1 0,22 5 0,-21-5 0,4 0 0,-7-1 0,-2-2 0,3 2 0,-3-2 0,0 1 0,-2-3 0,-1 4 0,3-5 0,2 5 0,2-2 0,-1 0 0,2 1 0,-4-3 0,1 3 0,-2-3 0,0 1 0,2-2 0,2 3 0,2-3 0,0 3 0,0-3 0,1 0 0,-1 0 0,0 0 0,15 0 0,-11 0 0,12-3 0,-11-3 0,-6 2 0,6-2 0,-14 4 0,5 1 0,-5-3 0,2 3 0,1-4 0,3 2 0,25-4 0,-16 1 0,16 1 0,-25 0 0,-4 4 0,1-3 0,0 1 0,8-3 0,-7 1 0,7 1 0,-8-1 0,0 5 0,-1-7 0,1 3 0,8-1 0,-4 1 0,8 1 0,-6-2 0,-2-1 0,-2 3 0,-5-1 0,2 1 0,-5-2 0,4 0 0,-4-1 0,2 1 0,0 2 0,-2-1 0,2 1 0,0 0 0,-3-2 0,6 0 0,-5-1 0,2-1 0,0 2 0,-2-1 0,5 1 0,-6 0 0,3 0 0,-3 0 0,0-1 0,0 1 0,0 0 0,0 0 0,0 0 0,0-3 0,0 2 0,3-4 0,-2 2 0,2 0 0,-3 1 0,0 1 0,0 1 0,0 0 0,0 0 0,0 0 0,0-1 0,0 1 0,0 0 0,0 0 0,3 0 0,-2-1 0,1-1 0,-2 1 0,0-1 0,0 1 0,0 1 0,0 0 0,0 0 0,3 2 0,-2-2 0,2 2 0,-3-2 0,3 0 0,-2 0 0,2 0 0,-3-1 0,0 1 0,0 0 0,0 0 0,0 0 0,0-1 0,0 1 0,0 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47 24575,'-22'0'0,"-2"4"0,-28 1 0,9 0 0,-11 4 0,16-5 0,18 1 0,3-2 0,14-1 0,-3 1 0,3 1 0,-5 0 0,-12 11 0,8-7 0,-20 12 0,22-15 0,-6 5 0,11-6 0,0-1 0,1 3 0,1-3 0,1 3 0,-5 11 0,5-7 0,-10 12 0,11-12 0,-6 3 0,3 6 0,-1-7 0,-2 11 0,4-14 0,1 4 0,-2 6 0,3-9 0,-5 12 0,6-16 0,-3 4 0,1-5 0,-1-1 0,1 1 0,0-1 0,0 0 0,1 1 0,-1 5 0,0-2 0,2 8 0,-2 31 0,2-15 0,0 20 0,0 5 0,-4-25 0,3 46 0,-5-48 0,6 27 0,-3-36 0,3 5 0,0-9 0,2-7 0,-1 0 0,0 2 0,1-6 0,1 10 0,0-10 0,2 6 0,6 2 0,-5-4 0,30 26 0,-24-22 0,24 22 0,-9-17 0,-7-3 0,30 11 0,-32-19 0,15 8 0,3-8 0,-17-5 0,44 1 0,-39-1 0,26-3 0,-11 3 0,-14-5 0,17-2 0,-30 1 0,7-3 0,-10 6 0,-2-2 0,2-2 0,-4 1 0,1-4 0,2-3 0,-1 4 0,6-16 0,-5 12 0,2-13 0,0 3 0,-1 1 0,8-18 0,-5 16 0,0-9 0,-2 0 0,-4 9 0,1-9 0,1-7 0,-2 15 0,4-35 0,-6 35 0,0-22 0,-4-1 0,0 14 0,0-32 0,0 44 0,0-17 0,0 3 0,0 14 0,-4-37 0,0 38 0,-1-19 0,-2 6 0,3 11 0,-5-24 0,6 27 0,-6-12 0,2 15 0,1 3 0,-1-1 0,6 6 0,-1 0 0,-3-4 0,4 4 0,-10-10 0,8 8 0,-5-3 0,1-1 0,1 6 0,-3-6 0,4 7 0,-2-2 0,3 3 0,-1-3 0,-12-3 0,8 2 0,-11-1 0,-5 2 0,8 4 0,-10-3 0,16 5 0,5-1 0,1 4 0,1 1 0,-1 1 0,0 1 0,3-1 0,-2-1 0,1 2 0,-3-2 0,1 4 0,-7-2 0,6 0 0,-5-2 0,7-1 0,1-2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2:3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28 725 24575,'-4'-2'0,"-2"1"0,5-4 0,-5 5 0,6-5 0,-6 5 0,5-5 0,-2 2 0,3-2 0,0 0 0,0-3 0,0 3 0,0-3 0,0 3 0,0 0 0,0-1 0,0 1 0,3 0 0,-2 0 0,2 0 0,0-1 0,-3 1 0,3 0 0,-3 0 0,3 0 0,-2-1 0,2 1 0,-3 0 0,3 2 0,-2-2 0,2 3 0,-3-4 0,2-1 0,2 1 0,0-1 0,2-1 0,-6 2 0,3-4 0,0 5 0,-2-3 0,2 1 0,0 1 0,-2-2 0,2 3 0,-3 0 0,0 0 0,0 0 0,0-1 0,3 1 0,-3-2 0,3 1 0,-3-2 0,3 5 0,-2-1 0,2 1 0,-3-2 0,3-3 0,-2 2 0,4-3 0,-4 3 0,2-2 0,0 3 0,-2-2 0,5 1 0,-6-2 0,3 3 0,0-2 0,-2-2 0,5 1 0,-5-1 0,2 3 0,0 1 0,-3-2 0,3 3 0,0-3 0,-2 1 0,2 1 0,0-2 0,1 1 0,-1-4 0,3 4 0,-2-1 0,2-1 0,-2 3 0,5-5 0,-8 2 0,8-1 0,-5 0 0,0 3 0,2-2 0,-3 3 0,4 0 0,-1 0 0,-2 0 0,2-1 0,-2 1 0,2 2 0,1-4 0,0 4 0,-1-5 0,1 3 0,-1 2 0,1-1 0,0 3 0,2-6 0,-1 4 0,1-5 0,-2 5 0,-3-1 0,1 3 0,-1-4 0,0 3 0,2-1 0,-3-2 0,7 2 0,0-2 0,1 0 0,-2 2 0,-2-2 0,-1 2 0,1-2 0,3 0 0,0 0 0,9-1 0,-8 1 0,7 1 0,-13-1 0,3 5 0,-4-5 0,3 5 0,-1-3 0,1 1 0,0 1 0,-1-3 0,1 3 0,2-1 0,-1 0 0,1 1 0,1-4 0,-3 5 0,3-3 0,-6 3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2:4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24575,'6'0'0,"1"0"0,0 0 0,-1 0 0,-2 3 0,2-3 0,6 3 0,-1-1 0,13-1 0,-9 1 0,4 0 0,-9-1 0,0 1 0,-4 0 0,1-1 0,-1 1 0,-2 1 0,2-3 0,-2 3 0,2-1 0,1-2 0,0 3 0,-4-1 0,3-1 0,-2 3 0,2-3 0,1 3 0,0-3 0,2 4 0,-1-2 0,1-1 0,-5 3 0,2-4 0,-3 3 0,4-1 0,0 2 0,-1-2 0,-2 2 0,2-2 0,-2 2 0,-1 0 0,3-2 0,-2 2 0,0-2 0,1-1 0,-4 3 0,5-4 0,-5 3 0,5-1 0,-6 2 0,6-2 0,-5 2 0,5-2 0,-2 2 0,-1 0 0,3 0 0,1 1 0,-3-1 0,5-2 0,-1 8 0,-3-7 0,9 10 0,-10-6 0,6 1 0,-7-2 0,3-4 0,-5 2 0,5-3 0,-3 4 0,1-1 0,2 0 0,-2 0 0,-1 0 0,3 1 0,-1 5 0,-1-4 0,2 5 0,-1 0 0,2-8 0,-3 10 0,2-11 0,-2 5 0,-1-3 0,0 0 0,-3 0 0,0 0 0,0 7 0,0-3 0,0 4 0,0-3 0,0 2 0,0-3 0,0 3 0,0-7 0,3-2 0,-2 1 0,2-1 0,-3 3 0,0-1 0,0 0 0,3 0 0,-2 0 0,2 1 0,-3-1 0,0 0 0,0 0 0,0 0 0,0 1 0,0-1 0,0 0 0,0 0 0,3-2 0,-3 2 0,3-2 0,-3 2 0,0 0 0,0 0 0,0 0 0,0 1 0,0-1 0,0 0 0,0 0 0,0 0 0,0 1 0,0-1 0,-3-2 0,3 1 0,-3-1 0,3 2 0,0 1 0,3-4 0,-3 3 0,3-2 0,-3 2 0,3 0 0,-2 1 0,5-1 0,-5 0 0,4 0 0,-4 0 0,5 1 0,-5-1 0,2-2 0,-3-1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2:5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7931 24575,'7'-3'0,"8"-2"0,2-6 0,67-27 0,-25 10 0,37-15 0,6-2 0,-11 0 0,-12 12 0,1-4 0,20-24 0,-48 35 0,28-30 0,-65 42 0,5-6 0,-1-18 0,3 11 0,23-22 0,9-6 0,26-14 0,-19 18 0,5-3 0,2-4 0,-2 5 0,29-13 0,-16 1 0,-2 0 0,-2 5 0,12-28 0,-16-17 0,-23 36 0,12-22 0,9-2 0,-21 21 0,-9-1 0,0-2 0,6-9 0,-13-24 0,-6 27 0,-9-4 0,3 14 0,0-1 0,-1-22 0,11-17 0,-6-7 0,-15 45 0,-1-2 0,0-1 0,-2-2 0,-5-13 0,6-38 0,-7 54 0,0-11 0,0 1 0,0 14 0,6-37 0,-5 7 0,12 20 0,-13 0 0,1 1 0,10 7 0,-9-36 0,19-9 0,-17 42 0,8-1 0,0 3 0,-10 18 0,5-10 0,-7 1 0,0 34 0,0-63 0,-3 71 0,2-31 0,-2 24 0,3 7 0,-6-32 0,1 36 0,-1-36 0,-5-18 0,4 15 0,-2-29 0,1-5 0,1 2 0,0 11 0,-2-6 0,0-4 0,0 4 0,-9-28 0,-4 0 0,1 2 0,8 16 0,-2 31 0,-1-3 0,7 0 0,1 3 0,-17-42 0,12 39 0,0-2 0,-3 1 0,1 5 0,-1-7 0,-14-49 0,18 76 0,-6-13 0,1 10 0,7 21 0,-14-29 0,19 36 0,-13-16 0,6 3 0,-4 8 0,-15-31 0,15 34 0,-12-24 0,2 10 0,7 4 0,-30-42 0,28 44 0,-27-43 0,-6 22 0,19 9 0,-21-6 0,45 35 0,-4-1 0,8 9 0,3-3 0,-2 5 0,3-2 0,-4 3 0,0-3 0,1 2 0,-4-5 0,0 2 0,0 0 0,-8-2 0,9 5 0,-6-3 0,8 4 0,-2 0 0,-1 0 0,-9 0 0,-1 0 0,-5 4 0,-20-3 0,26 5 0,-18-5 0,33 2 0,-6-3 0,4 0 0,-1 0 0,1 0 0,-1 0 0,3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3:1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1235 86 24575,'-13'-9'0,"2"2"0,-1 0 0,1 1 0,-2 2 0,-15-10 0,11 6 0,-17-7 0,14 7 0,3 4 0,2 0 0,9 4 0,-1 0 0,0 0 0,1 0 0,-1 0 0,-3 0 0,3 0 0,-2 0 0,2 0 0,0 0 0,-2 0 0,-2 0 0,-2 0 0,-5 0 0,-2 0 0,-6 0 0,9 0 0,-1 0 0,11 0 0,-6 0 0,3 0 0,-9 0 0,-1 4 0,-24-3 0,-16 9 0,17-8 0,-1 4 0,37-6 0,-2 0 0,-2 3 0,-7-2 0,-12 7 0,2-6 0,-17 8 0,-21-2 0,29-1 0,-17 1 0,48-8 0,-1 0 0,-2 3 0,-7-3 0,1 6 0,-3-2 0,-20 6 0,21-6 0,-17 2 0,27-3 0,0 4 0,-2 0 0,4 2 0,-6-2 0,6 0 0,-4-1 0,2 1 0,3-1 0,-1 1 0,4 0 0,-5-4 0,5 3 0,-2-2 0,0 2 0,3 1 0,-6 0 0,5-1 0,-5-2 0,5 2 0,-2-3 0,3 4 0,-3-3 0,3 1 0,-3-1 0,3 3 0,0-1 0,-3-2 0,2 2 0,-2-3 0,3 4 0,0 0 0,0-1 0,0 1 0,0-1 0,0 1 0,0 0 0,0-1 0,0 1 0,0-1 0,0 1 0,0-3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5:4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24575,'0'14'0,"0"-2"0,0 22 0,0-19 0,0 15 0,0-7 0,0-10 0,0 10 0,0 7 0,0-15 0,5 42 0,-4-40 0,5 21 0,-6-16 0,0-8 0,4 20 0,-3-23 0,3 11 0,-4-2 0,0-7 0,0 14 0,0-18 0,0 3 0,0-4 0,0-3 0,0 10 0,0-9 0,0 8 0,0 7 0,0-8 0,-5 29 0,2-27 0,-6 19 0,-3-2 0,3-9 0,-4 13 0,9-16 0,1-7 0,0 5 0,2-8 0,-2 2 0,3-4 0,0-3 0,-2 0 0,2 0 0,-3 0 0,3 1 0,0-1 0,0 0 0,3 0 0,-3 1 0,2-1 0,-2 0 0,3 0 0,-3 1 0,5-1 0,-4 0 0,3-2 0,-1-1 0,2-2 0,1 0 0,-1 0 0,0 0 0,-2 3 0,2-3 0,-2 2 0,2-2 0,0 0 0,-2 3 0,2-3 0,-5 3 0,2-3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3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3:0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3233 24575,'-4'-19'0,"3"5"0,-3-5 0,4 1 0,0-2 0,0-6 0,0-28 0,0 12 0,7-53 0,-5 31 0,9-5 0,-10-14 0,7 48 0,0-67 0,-3 72 0,8-42 0,-7 40 0,6-15 0,1-19 0,-6 24 0,3-7 0,-3 6 0,-3 18 0,17-58 0,-14 48 0,12-29 0,1-19 0,-7 33 0,0-17 0,-1 0 0,0 10 0,1-19 0,0 2 0,-8 20 0,10-53 0,-10 53 0,7-10 0,-1 19 0,-2 15 0,4-34 0,-5 40 0,-1-14 0,2 10 0,-5 11 0,2-36 0,0 34 0,-6-25 0,9 5 0,-7 15 0,10-39 0,-10 38 0,8-19 0,-3-1 0,-2 15 0,1-9 0,0-4 0,-4 18 0,4-19 0,-6 24 0,3 4 0,-2-1 0,2 8 0,-9-44 0,1 38 0,-1-38 0,3 44 0,0-5 0,2 4 0,-2 3 0,0 0 0,-1 1 0,1 3 0,-3-4 0,2 0 0,-2 1 0,-6-9 0,4-2 0,-4-3 0,-3-13 0,7 16 0,-6-11 0,7 14 0,3 4 0,-1 3 0,4 2 0,-2 1 0,0-3 0,2 1 0,-2 2 0,3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3:0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3:0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3778 24575,'-4'-18'0,"3"-2"0,-6-5 0,0-10 0,-6-81 0,-1 31 0,8-22 0,2-4 0,-3 4 0,7 24 0,0-3 0,0 9 0,0 3 0,0-51 0,-3 15 0,-2 0 0,-4-7 0,1 38 0,-1-1 0,1 13 0,0 5 0,-6-19 0,5 4 0,1 0 0,1-1 0,-5-13 0,4-12 0,2 71 0,-16-89 0,18 89 0,-11-33 0,9 22 0,4 27 0,-8-27 0,9 28 0,-2 0 0,-1-3 0,3 9 0,-3-6 0,4-9 0,-4 5 0,3-36 0,-2 25 0,0-9 0,2-4 0,-2 24 0,-2-34 0,3 36 0,-3-11 0,5 15 0,0 2 0,0-6 0,0 8 0,0-6 0,0 6 0,0 1 0,0-4 0,0 2 0,3-4 0,1 1 0,0 0 0,-1 0 0,-3 0 0,0 2 0,0 2 0,0 2 0,0 1 0,0-1 0,0 0 0,3-7 0,-2 5 0,3-9 0,-4 11 0,0-6 0,0 6 0,0-5 0,10-14 0,-7 9 0,10-11 0,-12 10 0,2 6 0,1-11 0,-3 14 0,3-9 0,-1 8 0,-3-8 0,3-12 0,-3 3 0,0 0 0,5-6 0,-3 22 0,3-22 0,-5 25 0,0-7 0,0 8 0,0 1 0,0-1 0,0 0 0,0 1 0,0-1 0,0 1 0,0-1 0,0 1 0,0-1 0,0 0 0,3 1 0,-2-1 0,2 1 0,0-4 0,0 3 0,1-3 0,2 4 0,-2-1 0,-1 0 0,0 1 0,0 2 0,-2-2 0,2 3 0,0-1 0,-3 1 0,3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5:4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1076 24575,'0'-8'0,"0"-2"0,0 2 0,0-22 0,0 14 0,4-33 0,-2 29 0,5-11 0,-7-19 0,3 31 0,-3-46 0,0 46 0,0-17 0,0-14 0,3 22 0,3-53 0,-2 53 0,2-23 0,-6 8 0,0 17 0,0-12 0,0 19 0,0 10 0,0-10 0,0 10 0,0-3 0,0-10 0,0 13 0,0-13 0,0 14 0,-2 0 0,1 0 0,-1 3 0,0-2 0,1 1 0,-1-2 0,-3-11 0,4 10 0,-6-17 0,7 19 0,-3-5 0,0 7 0,3 0 0,-5 0 0,4-1 0,-1 1 0,2 0 0,-2 0 0,-1 0 0,0-1 0,-2 1 0,5-2 0,-5 1 0,2-4 0,-2 4 0,2-2 0,-2 1 0,3 1 0,-1-4 0,-2 4 0,4 1 0,-1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82 24575,'-13'0'0,"0"0"0,-4 0 0,-1 0 0,1 0 0,-7 4 0,9-4 0,-4 4 0,14-2 0,-7 4 0,5 4 0,-13 8 0,8-4 0,-29 18 0,19-13 0,-13 7 0,6-2 0,19-15 0,-9 8 0,14-14 0,3 3 0,-2-1 0,1 2 0,-7 12 0,5-7 0,-8 10 0,10-14 0,-5 4 0,6-5 0,-3 0 0,3 2 0,0-4 0,2 1 0,0 11 0,0-7 0,0 12 0,0-8 0,0 0 0,0 15 0,0-12 0,0 26 0,0-26 0,2 9 0,-2-7 0,2-9 0,0 8 0,1-11 0,-1 0 0,2 2 0,-1-2 0,-1 2 0,2 0 0,-1 3 0,2-2 0,-2 1 0,1-3 0,-1 3 0,1-1 0,4 6 0,-2-2 0,5 3 0,-2 0 0,1-3 0,26 19 0,-23-21 0,24 15 0,-12-16 0,-5-1 0,24 8 0,-27-9 0,9 1 0,-14-2 0,-4-3 0,14 8 0,-12-9 0,9 5 0,0-5 0,-3-1 0,20 4 0,-8-6 0,4 4 0,24-5 0,-24 0 0,67 0 0,-64 0 0,25 0 0,-37 0 0,-13-2 0,8-1 0,-11-1 0,0-1 0,10-14 0,-8 9 0,12-22 0,-11 22 0,0-7 0,-1 7 0,-5 4 0,6-10 0,-9 10 0,7-9 0,-8-10 0,5 4 0,-4-9 0,2-1 0,-3 11 0,0-37 0,0 39 0,0-25 0,-5 5 0,3 18 0,-11-36 0,11 43 0,-9-17 0,6 17 0,-3-1 0,-2-9 0,3 12 0,1-9 0,-4 1 0,2 9 0,-12-25 0,8 24 0,-6-19 0,-6 1 0,4 5 0,-19-24 0,18 24 0,-6-6 0,-3 3 0,15 15 0,-13-11 0,23 18 0,-1 0 0,1 1 0,1 2 0,-3-1 0,-4 1 0,1 2 0,-13 0 0,-25-10 0,9 8 0,-46-14 0,57 13 0,-22-3 0,30 1 0,7 4 0,-4-3 0,13 4 0,1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24575,'0'6'0,"0"1"0,0-1 0,0 1 0,0 5 0,0-5 0,0 7 0,0-8 0,0 1 0,0-2 0,0 1 0,0-1 0,3 0 0,-3 0 0,6 0 0,-5 1 0,5-3 0,-5 1 0,2-1 0,-3 2 0,3 0 0,0 3 0,1-2 0,2 4 0,-5-5 0,2 3 0,-1-3 0,-1 0 0,5 0 0,-5 1 0,2-1 0,0-2 0,-3 1 0,6-1 0,-2 5 0,3-2 0,2 3 0,-4-3 0,6 4 0,-6-4 0,4 1 0,-2-1 0,0-1 0,-1 0 0,1-2 0,0 1 0,-1-1 0,-2 3 0,5-1 0,-5 2 0,6-3 0,-4 3 0,1-4 0,0 4 0,-1-1 0,1 1 0,-1 1 0,1-2 0,3 1 0,-3-2 0,3-2 0,-7 2 0,3-5 0,1 5 0,0-4 0,6 3 0,-6-1 0,3 2 0,14 2 0,-13-1 0,22 5 0,-21-5 0,4 0 0,-7-1 0,-2-2 0,3 2 0,-3-2 0,0 1 0,-2-3 0,-1 4 0,3-5 0,2 5 0,2-2 0,-1 0 0,2 1 0,-4-3 0,1 3 0,-2-3 0,0 1 0,2-2 0,2 3 0,2-3 0,0 3 0,0-3 0,1 0 0,-1 0 0,0 0 0,15 0 0,-11 0 0,12-3 0,-11-3 0,-6 2 0,6-2 0,-14 4 0,5 1 0,-5-3 0,2 3 0,1-4 0,3 2 0,25-4 0,-16 1 0,16 1 0,-25 0 0,-4 4 0,1-3 0,0 1 0,8-3 0,-7 1 0,7 1 0,-8-1 0,0 5 0,-1-7 0,1 3 0,8-1 0,-4 1 0,8 1 0,-6-2 0,-2-1 0,-2 3 0,-5-1 0,2 1 0,-5-2 0,4 0 0,-4-1 0,2 1 0,0 2 0,-2-1 0,2 1 0,0 0 0,-3-2 0,6 0 0,-5-1 0,2-1 0,0 2 0,-2-1 0,5 1 0,-6 0 0,3 0 0,-3 0 0,0-1 0,0 1 0,0 0 0,0 0 0,0 0 0,0-3 0,0 2 0,3-4 0,-2 2 0,2 0 0,-3 1 0,0 1 0,0 1 0,0 0 0,0 0 0,0 0 0,0-1 0,0 1 0,0 0 0,0 0 0,3 0 0,-2-1 0,1-1 0,-2 1 0,0-1 0,0 1 0,0 1 0,0 0 0,0 0 0,3 2 0,-2-2 0,2 2 0,-3-2 0,3 0 0,-2 0 0,2 0 0,-3-1 0,0 1 0,0 0 0,0 0 0,0 0 0,0-1 0,0 1 0,0 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28 725 24575,'-4'-2'0,"-2"1"0,5-4 0,-5 5 0,6-5 0,-6 5 0,5-5 0,-2 2 0,3-2 0,0 0 0,0-3 0,0 3 0,0-3 0,0 3 0,0 0 0,0-1 0,0 1 0,3 0 0,-2 0 0,2 0 0,0-1 0,-3 1 0,3 0 0,-3 0 0,3 0 0,-2-1 0,2 1 0,-3 0 0,3 2 0,-2-2 0,2 3 0,-3-4 0,2-1 0,2 1 0,0-1 0,2-1 0,-6 2 0,3-4 0,0 5 0,-2-3 0,2 1 0,0 1 0,-2-2 0,2 3 0,-3 0 0,0 0 0,0 0 0,0-1 0,3 1 0,-3-2 0,3 1 0,-3-2 0,3 5 0,-2-1 0,2 1 0,-3-2 0,3-3 0,-2 2 0,4-3 0,-4 3 0,2-2 0,0 3 0,-2-2 0,5 1 0,-6-2 0,3 3 0,0-2 0,-2-2 0,5 1 0,-5-1 0,2 3 0,0 1 0,-3-2 0,3 3 0,0-3 0,-2 1 0,2 1 0,0-2 0,1 1 0,-1-4 0,3 4 0,-2-1 0,2-1 0,-2 3 0,5-5 0,-8 2 0,8-1 0,-5 0 0,0 3 0,2-2 0,-3 3 0,4 0 0,-1 0 0,-2 0 0,2-1 0,-2 1 0,2 2 0,1-4 0,0 4 0,-1-5 0,1 3 0,-1 2 0,1-1 0,0 3 0,2-6 0,-1 4 0,1-5 0,-2 5 0,-3-1 0,1 3 0,-1-4 0,0 3 0,2-1 0,-3-2 0,7 2 0,0-2 0,1 0 0,-2 2 0,-2-2 0,-1 2 0,1-2 0,3 0 0,0 0 0,9-1 0,-8 1 0,7 1 0,-13-1 0,3 5 0,-4-5 0,3 5 0,-1-3 0,1 1 0,0 1 0,-1-3 0,1 3 0,2-1 0,-1 0 0,1 1 0,1-4 0,-3 5 0,3-3 0,-6 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24575,'6'0'0,"1"0"0,0 0 0,-1 0 0,-2 3 0,2-3 0,6 3 0,-1-1 0,13-1 0,-9 1 0,4 0 0,-9-1 0,0 1 0,-4 0 0,1-1 0,-1 1 0,-2 1 0,2-3 0,-2 3 0,2-1 0,1-2 0,0 3 0,-4-1 0,3-1 0,-2 3 0,2-3 0,1 3 0,0-3 0,2 4 0,-1-2 0,1-1 0,-5 3 0,2-4 0,-3 3 0,4-1 0,0 2 0,-1-2 0,-2 2 0,2-2 0,-2 2 0,-1 0 0,3-2 0,-2 2 0,0-2 0,1-1 0,-4 3 0,5-4 0,-5 3 0,5-1 0,-6 2 0,6-2 0,-5 2 0,5-2 0,-2 2 0,-1 0 0,3 0 0,1 1 0,-3-1 0,5-2 0,-1 8 0,-3-7 0,9 10 0,-10-6 0,6 1 0,-7-2 0,3-4 0,-5 2 0,5-3 0,-3 4 0,1-1 0,2 0 0,-2 0 0,-1 0 0,3 1 0,-1 5 0,-1-4 0,2 5 0,-1 0 0,2-8 0,-3 10 0,2-11 0,-2 5 0,-1-3 0,0 0 0,-3 0 0,0 0 0,0 7 0,0-3 0,0 4 0,0-3 0,0 2 0,0-3 0,0 3 0,0-7 0,3-2 0,-2 1 0,2-1 0,-3 3 0,0-1 0,0 0 0,3 0 0,-2 0 0,2 1 0,-3-1 0,0 0 0,0 0 0,0 0 0,0 1 0,0-1 0,0 0 0,0 0 0,3-2 0,-3 2 0,3-2 0,-3 2 0,0 0 0,0 0 0,0 0 0,0 1 0,0-1 0,0 0 0,0 0 0,0 0 0,0 1 0,0-1 0,-3-2 0,3 1 0,-3-1 0,3 2 0,0 1 0,3-4 0,-3 3 0,3-2 0,-3 2 0,3 0 0,-2 1 0,5-1 0,-5 0 0,4 0 0,-4 0 0,5 1 0,-5-1 0,2-2 0,-3-1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5:27:18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7931 24575,'7'-3'0,"8"-2"0,2-6 0,67-27 0,-25 10 0,37-15 0,6-2 0,-11 0 0,-12 12 0,1-4 0,20-24 0,-48 35 0,28-30 0,-65 42 0,5-6 0,-1-18 0,3 11 0,23-22 0,9-6 0,26-14 0,-19 18 0,5-3 0,2-4 0,-2 5 0,29-13 0,-16 1 0,-2 0 0,-2 5 0,12-28 0,-16-17 0,-23 36 0,12-22 0,9-2 0,-21 21 0,-9-1 0,0-2 0,6-9 0,-13-24 0,-6 27 0,-9-4 0,3 14 0,0-1 0,-1-22 0,11-17 0,-6-7 0,-15 45 0,-1-2 0,0-1 0,-2-2 0,-5-13 0,6-38 0,-7 54 0,0-11 0,0 1 0,0 14 0,6-37 0,-5 7 0,12 20 0,-13 0 0,1 1 0,10 7 0,-9-36 0,19-9 0,-17 42 0,8-1 0,0 3 0,-10 18 0,5-10 0,-7 1 0,0 34 0,0-63 0,-3 71 0,2-31 0,-2 24 0,3 7 0,-6-32 0,1 36 0,-1-36 0,-5-18 0,4 15 0,-2-29 0,1-5 0,1 2 0,0 11 0,-2-6 0,0-4 0,0 4 0,-9-28 0,-4 0 0,1 2 0,8 16 0,-2 31 0,-1-3 0,7 0 0,1 3 0,-17-42 0,12 39 0,0-2 0,-3 1 0,1 5 0,-1-7 0,-14-49 0,18 76 0,-6-13 0,1 10 0,7 21 0,-14-29 0,19 36 0,-13-16 0,6 3 0,-4 8 0,-15-31 0,15 34 0,-12-24 0,2 10 0,7 4 0,-30-42 0,28 44 0,-27-43 0,-6 22 0,19 9 0,-21-6 0,45 35 0,-4-1 0,8 9 0,3-3 0,-2 5 0,3-2 0,-4 3 0,0-3 0,1 2 0,-4-5 0,0 2 0,0 0 0,-8-2 0,9 5 0,-6-3 0,8 4 0,-2 0 0,-1 0 0,-9 0 0,-1 0 0,-5 4 0,-20-3 0,26 5 0,-18-5 0,33 2 0,-6-3 0,4 0 0,-1 0 0,1 0 0,-1 0 0,3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A’s are some secret that we want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protecting you against this the whole time… time to throw the birds out of the nest a little bit!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/wiki/Endianness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0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2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www.qualys.com</a:t>
            </a:r>
            <a:r>
              <a:rPr lang="en-US" dirty="0"/>
              <a:t>/2021/01/26/cve-2021-3156/baron-</a:t>
            </a:r>
            <a:r>
              <a:rPr lang="en-US" dirty="0" err="1"/>
              <a:t>samedit</a:t>
            </a:r>
            <a:r>
              <a:rPr lang="en-US" dirty="0"/>
              <a:t>-heap-based-overflow-</a:t>
            </a:r>
            <a:r>
              <a:rPr lang="en-US" dirty="0" err="1"/>
              <a:t>sudo.txt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places this can be ran, the more likely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8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places this can be ran, the more likely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Complication when you need to </a:t>
            </a:r>
            <a:r>
              <a:rPr lang="en-US" i="1" dirty="0"/>
              <a:t>know</a:t>
            </a:r>
            <a:r>
              <a:rPr lang="en-US" i="0" dirty="0"/>
              <a:t> when the vulnerability has taken place. The simplest solution is to try them or find a difference between a regular one and a corrupted one.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5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6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other ways to use spraying. Overall, throw all of your rocks into each bucket.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9/25/21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diagramLayout" Target="../diagrams/layout11.xml"/><Relationship Id="rId7" Type="http://schemas.openxmlformats.org/officeDocument/2006/relationships/image" Target="../media/image4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diagramLayout" Target="../diagrams/layout13.xml"/><Relationship Id="rId7" Type="http://schemas.openxmlformats.org/officeDocument/2006/relationships/customXml" Target="../ink/ink1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ecurity-research/pocs/linux/cve-2021-22555/writeup.html" TargetMode="External"/><Relationship Id="rId2" Type="http://schemas.openxmlformats.org/officeDocument/2006/relationships/hyperlink" Target="https://secret.club/2021/01/14/vbox-escap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ngterm.io/cve-2020-0423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88.png"/><Relationship Id="rId18" Type="http://schemas.openxmlformats.org/officeDocument/2006/relationships/customXml" Target="../ink/ink9.xml"/><Relationship Id="rId26" Type="http://schemas.openxmlformats.org/officeDocument/2006/relationships/image" Target="../media/image94.png"/><Relationship Id="rId3" Type="http://schemas.openxmlformats.org/officeDocument/2006/relationships/customXml" Target="../ink/ink2.xml"/><Relationship Id="rId21" Type="http://schemas.openxmlformats.org/officeDocument/2006/relationships/image" Target="../media/image92.png"/><Relationship Id="rId7" Type="http://schemas.openxmlformats.org/officeDocument/2006/relationships/image" Target="../media/image85.png"/><Relationship Id="rId12" Type="http://schemas.openxmlformats.org/officeDocument/2006/relationships/customXml" Target="../ink/ink6.xml"/><Relationship Id="rId17" Type="http://schemas.openxmlformats.org/officeDocument/2006/relationships/image" Target="../media/image90.png"/><Relationship Id="rId25" Type="http://schemas.openxmlformats.org/officeDocument/2006/relationships/customXml" Target="../ink/ink13.xml"/><Relationship Id="rId2" Type="http://schemas.openxmlformats.org/officeDocument/2006/relationships/image" Target="../media/image82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4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customXml" Target="../ink/ink3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15.xml"/><Relationship Id="rId10" Type="http://schemas.openxmlformats.org/officeDocument/2006/relationships/image" Target="../media/image87.png"/><Relationship Id="rId19" Type="http://schemas.openxmlformats.org/officeDocument/2006/relationships/image" Target="../media/image91.png"/><Relationship Id="rId31" Type="http://schemas.openxmlformats.org/officeDocument/2006/relationships/image" Target="../media/image96.png"/><Relationship Id="rId4" Type="http://schemas.openxmlformats.org/officeDocument/2006/relationships/image" Target="../media/image8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iorit.com/dev-blog/719-driver-how-to-protect-your-application-from-heap-spray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22.xml"/><Relationship Id="rId18" Type="http://schemas.openxmlformats.org/officeDocument/2006/relationships/image" Target="../media/image93.png"/><Relationship Id="rId26" Type="http://schemas.openxmlformats.org/officeDocument/2006/relationships/image" Target="../media/image96.png"/><Relationship Id="rId3" Type="http://schemas.openxmlformats.org/officeDocument/2006/relationships/image" Target="../media/image86.svg"/><Relationship Id="rId21" Type="http://schemas.openxmlformats.org/officeDocument/2006/relationships/image" Target="../media/image94.png"/><Relationship Id="rId7" Type="http://schemas.openxmlformats.org/officeDocument/2006/relationships/customXml" Target="../ink/ink19.xml"/><Relationship Id="rId12" Type="http://schemas.openxmlformats.org/officeDocument/2006/relationships/image" Target="../media/image90.png"/><Relationship Id="rId17" Type="http://schemas.openxmlformats.org/officeDocument/2006/relationships/customXml" Target="../ink/ink24.xml"/><Relationship Id="rId25" Type="http://schemas.openxmlformats.org/officeDocument/2006/relationships/customXml" Target="../ink/ink29.xml"/><Relationship Id="rId2" Type="http://schemas.openxmlformats.org/officeDocument/2006/relationships/image" Target="../media/image85.png"/><Relationship Id="rId16" Type="http://schemas.openxmlformats.org/officeDocument/2006/relationships/image" Target="../media/image92.png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customXml" Target="../ink/ink21.xml"/><Relationship Id="rId24" Type="http://schemas.openxmlformats.org/officeDocument/2006/relationships/image" Target="../media/image95.png"/><Relationship Id="rId5" Type="http://schemas.openxmlformats.org/officeDocument/2006/relationships/image" Target="../media/image87.png"/><Relationship Id="rId15" Type="http://schemas.openxmlformats.org/officeDocument/2006/relationships/customXml" Target="../ink/ink23.xml"/><Relationship Id="rId23" Type="http://schemas.openxmlformats.org/officeDocument/2006/relationships/customXml" Target="../ink/ink28.xml"/><Relationship Id="rId10" Type="http://schemas.openxmlformats.org/officeDocument/2006/relationships/image" Target="../media/image89.png"/><Relationship Id="rId19" Type="http://schemas.openxmlformats.org/officeDocument/2006/relationships/customXml" Target="../ink/ink25.xml"/><Relationship Id="rId4" Type="http://schemas.openxmlformats.org/officeDocument/2006/relationships/customXml" Target="../ink/ink17.xml"/><Relationship Id="rId9" Type="http://schemas.openxmlformats.org/officeDocument/2006/relationships/customXml" Target="../ink/ink20.xml"/><Relationship Id="rId14" Type="http://schemas.openxmlformats.org/officeDocument/2006/relationships/image" Target="../media/image91.png"/><Relationship Id="rId22" Type="http://schemas.openxmlformats.org/officeDocument/2006/relationships/customXml" Target="../ink/ink27.xml"/><Relationship Id="rId27" Type="http://schemas.openxmlformats.org/officeDocument/2006/relationships/image" Target="../media/image10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116.jpe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Randomness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ASLR &amp; PIE ruined everything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9860"/>
            <a:ext cx="2985191" cy="4183451"/>
          </a:xfrm>
        </p:spPr>
        <p:txBody>
          <a:bodyPr>
            <a:normAutofit/>
          </a:bodyPr>
          <a:lstStyle/>
          <a:p>
            <a:r>
              <a:rPr lang="en-US" dirty="0"/>
              <a:t>Defeating PIE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90F13-87FA-4705-AB87-CBF10926E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35586"/>
              </p:ext>
            </p:extLst>
          </p:nvPr>
        </p:nvGraphicFramePr>
        <p:xfrm>
          <a:off x="4056741" y="255874"/>
          <a:ext cx="4630057" cy="438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1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4682-4F7D-6640-A9AA-9E747970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17" y="419860"/>
            <a:ext cx="5077343" cy="1248430"/>
          </a:xfrm>
        </p:spPr>
        <p:txBody>
          <a:bodyPr>
            <a:normAutofit/>
          </a:bodyPr>
          <a:lstStyle/>
          <a:p>
            <a:r>
              <a:rPr lang="en-US" dirty="0"/>
              <a:t>ASLR &amp; PIE (Practically)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E485-AE8C-CE44-816E-D9AE9373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203748" cy="27964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Raises the bar significantly for exploitation</a:t>
            </a:r>
          </a:p>
          <a:p>
            <a:pPr lvl="1"/>
            <a:r>
              <a:rPr lang="en-US" dirty="0"/>
              <a:t>Most exploits require information leak and memory corruption as separate bugs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Where do I reference a pointer at? (ASLR) </a:t>
            </a:r>
          </a:p>
          <a:p>
            <a:r>
              <a:rPr lang="en-US" dirty="0"/>
              <a:t>Where do I jump to for a ROP chain? (PIE)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BADFC-7D59-4AA8-8EF1-61761B1BA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0" r="24840" b="-1"/>
          <a:stretch/>
        </p:blipFill>
        <p:spPr>
          <a:xfrm>
            <a:off x="5391445" y="7"/>
            <a:ext cx="375255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785-40AA-3A44-AAC7-761CB6C7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273847"/>
            <a:ext cx="875338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Focus of Module – Information Leaks 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FAA9807-3C05-4946-853A-1B9D662CB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Hit the leaks HARD</a:t>
            </a:r>
          </a:p>
          <a:p>
            <a:pPr lvl="1"/>
            <a:r>
              <a:rPr lang="en-US" dirty="0"/>
              <a:t>Requirement in modern exploitation</a:t>
            </a:r>
          </a:p>
          <a:p>
            <a:r>
              <a:rPr lang="en-US" dirty="0"/>
              <a:t>Bug Classes</a:t>
            </a:r>
          </a:p>
          <a:p>
            <a:r>
              <a:rPr lang="en-US" dirty="0"/>
              <a:t>Forming the heap for the bugs</a:t>
            </a:r>
          </a:p>
          <a:p>
            <a:endParaRPr lang="en-US" dirty="0"/>
          </a:p>
        </p:txBody>
      </p:sp>
      <p:pic>
        <p:nvPicPr>
          <p:cNvPr id="2050" name="Picture 2" descr="Nothing Is Safe (Audio Remix) [feat. Hackage] by NEONLIGHT">
            <a:extLst>
              <a:ext uri="{FF2B5EF4-FFF2-40B4-BE49-F238E27FC236}">
                <a16:creationId xmlns:a16="http://schemas.microsoft.com/office/drawing/2014/main" id="{B5CEDA40-66AE-114E-BCDE-58F47B4BF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1" b="94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7294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77492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8332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6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Initial Usage of Memory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Pointer stores </a:t>
            </a:r>
            <a:r>
              <a:rPr lang="en-US" b="1" i="1" dirty="0"/>
              <a:t>secret</a:t>
            </a:r>
            <a:r>
              <a:rPr lang="en-US" dirty="0"/>
              <a:t> data</a:t>
            </a:r>
          </a:p>
          <a:p>
            <a:r>
              <a:rPr lang="en-US" dirty="0"/>
              <a:t>Would it be possible to get this some other way!?</a:t>
            </a:r>
          </a:p>
        </p:txBody>
      </p:sp>
      <p:pic>
        <p:nvPicPr>
          <p:cNvPr id="11" name="Content Placeholder 10" descr="Secret data with a pointer to this location">
            <a:extLst>
              <a:ext uri="{FF2B5EF4-FFF2-40B4-BE49-F238E27FC236}">
                <a16:creationId xmlns:a16="http://schemas.microsoft.com/office/drawing/2014/main" id="{95E096F7-FADF-B148-AB2C-8A524EEA7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531" y="2101839"/>
            <a:ext cx="3951587" cy="1663826"/>
          </a:xfrm>
        </p:spPr>
      </p:pic>
    </p:spTree>
    <p:extLst>
      <p:ext uri="{BB962C8B-B14F-4D97-AF65-F5344CB8AC3E}">
        <p14:creationId xmlns:p14="http://schemas.microsoft.com/office/powerpoint/2010/main" val="2817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Memory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Memory never gets initialized with values</a:t>
            </a:r>
          </a:p>
          <a:p>
            <a:r>
              <a:rPr lang="en-US" b="1" i="1" dirty="0"/>
              <a:t>Second</a:t>
            </a:r>
            <a:r>
              <a:rPr lang="en-US" dirty="0"/>
              <a:t> (new) pointer points to old location of </a:t>
            </a:r>
            <a:r>
              <a:rPr lang="en-US" b="1" i="1" dirty="0"/>
              <a:t>secret</a:t>
            </a:r>
            <a:r>
              <a:rPr lang="en-US" dirty="0"/>
              <a:t> data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197697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Pointer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Read </a:t>
            </a:r>
            <a:r>
              <a:rPr lang="en-US" b="1" i="1" dirty="0"/>
              <a:t>secret data</a:t>
            </a:r>
            <a:r>
              <a:rPr lang="en-US" dirty="0"/>
              <a:t> from </a:t>
            </a:r>
            <a:r>
              <a:rPr lang="en-US" b="1" i="1" dirty="0"/>
              <a:t>second </a:t>
            </a:r>
            <a:r>
              <a:rPr lang="en-US" dirty="0"/>
              <a:t>pointer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343442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 descr="Heap chunk setup for uninitialized memory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Starts with a basic TCache sized Chunk</a:t>
            </a:r>
          </a:p>
          <a:p>
            <a:endParaRPr lang="en-US" dirty="0"/>
          </a:p>
        </p:txBody>
      </p:sp>
      <p:pic>
        <p:nvPicPr>
          <p:cNvPr id="23" name="Picture 22" descr="Uninitialized ">
            <a:extLst>
              <a:ext uri="{FF2B5EF4-FFF2-40B4-BE49-F238E27FC236}">
                <a16:creationId xmlns:a16="http://schemas.microsoft.com/office/drawing/2014/main" id="{E8C8BD71-84D6-AB4E-9573-E42ADEE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1260"/>
            <a:ext cx="4063846" cy="2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Free the chunk</a:t>
            </a:r>
          </a:p>
          <a:p>
            <a:r>
              <a:rPr lang="en-US" dirty="0"/>
              <a:t>TCache Chunk has pointer to </a:t>
            </a:r>
            <a:r>
              <a:rPr lang="en-US" b="1" i="1" dirty="0"/>
              <a:t>next (fd)</a:t>
            </a:r>
            <a:r>
              <a:rPr lang="en-US" dirty="0"/>
              <a:t> pointer in the linked list</a:t>
            </a:r>
          </a:p>
          <a:p>
            <a:r>
              <a:rPr lang="en-US" dirty="0"/>
              <a:t>Heap pointer!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B562-01A4-2143-9176-74EA1EA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pic>
        <p:nvPicPr>
          <p:cNvPr id="1028" name="Picture 4" descr="Bill Nye Magic Meme | Bill Nye The Science Guy Remixes | Know Your Meme">
            <a:extLst>
              <a:ext uri="{FF2B5EF4-FFF2-40B4-BE49-F238E27FC236}">
                <a16:creationId xmlns:a16="http://schemas.microsoft.com/office/drawing/2014/main" id="{07E1ABF7-A539-6148-ACE4-CA5750B0D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r="1" b="27851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048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 Allocated Again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Allocate the chunk</a:t>
            </a:r>
          </a:p>
          <a:p>
            <a:r>
              <a:rPr lang="en-US" b="1" i="1" dirty="0"/>
              <a:t>Next (fd)</a:t>
            </a:r>
            <a:r>
              <a:rPr lang="en-US" dirty="0"/>
              <a:t> location is never initialized!</a:t>
            </a:r>
          </a:p>
          <a:p>
            <a:r>
              <a:rPr lang="en-US" dirty="0"/>
              <a:t>Reading this will leak </a:t>
            </a:r>
            <a:r>
              <a:rPr lang="en-US" b="1" i="1" dirty="0"/>
              <a:t>heap</a:t>
            </a:r>
            <a:r>
              <a:rPr lang="en-US" dirty="0"/>
              <a:t> address :fire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DB47CB-4998-8343-BD6D-4B7950137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5" y="1571049"/>
            <a:ext cx="4173747" cy="3067453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CE3345-86FD-0641-AF30-36638B410948}"/>
              </a:ext>
            </a:extLst>
          </p:cNvPr>
          <p:cNvCxnSpPr>
            <a:cxnSpLocks/>
          </p:cNvCxnSpPr>
          <p:nvPr/>
        </p:nvCxnSpPr>
        <p:spPr>
          <a:xfrm>
            <a:off x="980901" y="3041620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ap Chunk">
            <a:extLst>
              <a:ext uri="{FF2B5EF4-FFF2-40B4-BE49-F238E27FC236}">
                <a16:creationId xmlns:a16="http://schemas.microsoft.com/office/drawing/2014/main" id="{B98F8813-85E2-2747-9F84-A2E0BCBF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85" y="3619500"/>
            <a:ext cx="914400" cy="1524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D58398-C0E8-C449-83D5-323C2FCDA188}"/>
              </a:ext>
            </a:extLst>
          </p:cNvPr>
          <p:cNvCxnSpPr>
            <a:cxnSpLocks/>
          </p:cNvCxnSpPr>
          <p:nvPr/>
        </p:nvCxnSpPr>
        <p:spPr>
          <a:xfrm>
            <a:off x="8157622" y="4642250"/>
            <a:ext cx="453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1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847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05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E2B1-ABCB-F743-8CF1-A200372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Uninitialized Memory – Generics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2EDB5CC-4F1A-4F7C-BAD4-5B95FB4B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2DD30-0E76-44EE-B380-9DF2BFCDD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288472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57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E9F4-E286-D048-803F-17D7A60D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Uninitialized Info Leak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360B-6E52-2647-825A-4CA7FF31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/leaks/exercise1 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the </a:t>
            </a:r>
            <a:r>
              <a:rPr lang="en-US" b="1" i="1" dirty="0"/>
              <a:t>leftover secret </a:t>
            </a:r>
            <a:r>
              <a:rPr lang="en-US" dirty="0"/>
              <a:t>in the heap chunk </a:t>
            </a:r>
          </a:p>
          <a:p>
            <a:r>
              <a:rPr lang="en-US" dirty="0"/>
              <a:t>HINT:</a:t>
            </a:r>
          </a:p>
          <a:p>
            <a:pPr lvl="1"/>
            <a:r>
              <a:rPr lang="en-US" dirty="0"/>
              <a:t> Look at the function </a:t>
            </a:r>
            <a:r>
              <a:rPr lang="en-US" b="1" i="1" dirty="0"/>
              <a:t>‘</a:t>
            </a:r>
            <a:r>
              <a:rPr lang="en-US" b="1" i="1" dirty="0" err="1"/>
              <a:t>create_top_secret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Minimum inputs is 3 to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27F3-BE54-AD4D-847A-FE7FA06D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Program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222-72F2-B549-99B2-6050115FB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Secrets Manager! </a:t>
            </a:r>
          </a:p>
          <a:p>
            <a:pPr lvl="1"/>
            <a:r>
              <a:rPr lang="en-US" dirty="0"/>
              <a:t>Manage the secrets of a user</a:t>
            </a:r>
          </a:p>
          <a:p>
            <a:r>
              <a:rPr lang="en-US" dirty="0"/>
              <a:t>4 options:</a:t>
            </a:r>
          </a:p>
          <a:p>
            <a:pPr lvl="1"/>
            <a:r>
              <a:rPr lang="en-US" dirty="0"/>
              <a:t>Create secret</a:t>
            </a:r>
          </a:p>
          <a:p>
            <a:pPr lvl="1"/>
            <a:r>
              <a:rPr lang="en-US" dirty="0"/>
              <a:t>Set secret</a:t>
            </a:r>
          </a:p>
          <a:p>
            <a:pPr lvl="1"/>
            <a:r>
              <a:rPr lang="en-US" dirty="0"/>
              <a:t>Delete secret</a:t>
            </a:r>
          </a:p>
          <a:p>
            <a:pPr lvl="1"/>
            <a:r>
              <a:rPr lang="en-US" dirty="0"/>
              <a:t>View Secret</a:t>
            </a:r>
          </a:p>
          <a:p>
            <a:endParaRPr lang="en-US" dirty="0"/>
          </a:p>
        </p:txBody>
      </p:sp>
      <p:pic>
        <p:nvPicPr>
          <p:cNvPr id="5" name="Picture 4" descr="Uninitialized memory exercise options">
            <a:extLst>
              <a:ext uri="{FF2B5EF4-FFF2-40B4-BE49-F238E27FC236}">
                <a16:creationId xmlns:a16="http://schemas.microsoft.com/office/drawing/2014/main" id="{8262A301-A3E7-D946-9AD1-612FCEA4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9964"/>
            <a:ext cx="3886200" cy="2342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34A1854-83A6-4DBC-B7B1-11E92559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Create Secret</a:t>
            </a:r>
          </a:p>
        </p:txBody>
      </p:sp>
      <p:pic>
        <p:nvPicPr>
          <p:cNvPr id="5" name="Content Placeholder 4" descr="Uninitialized information leak exercise - create secret function">
            <a:extLst>
              <a:ext uri="{FF2B5EF4-FFF2-40B4-BE49-F238E27FC236}">
                <a16:creationId xmlns:a16="http://schemas.microsoft.com/office/drawing/2014/main" id="{E95015B4-601F-7642-B8E2-B0DBC5A6AF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746873" y="2825455"/>
            <a:ext cx="5664292" cy="17455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7407BBB-8FC6-4DE7-9E38-D378E831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initialize the memory</a:t>
            </a:r>
          </a:p>
        </p:txBody>
      </p:sp>
    </p:spTree>
    <p:extLst>
      <p:ext uri="{BB962C8B-B14F-4D97-AF65-F5344CB8AC3E}">
        <p14:creationId xmlns:p14="http://schemas.microsoft.com/office/powerpoint/2010/main" val="2717297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8919-5B47-4349-A22B-73E4C038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Delete Secret</a:t>
            </a:r>
          </a:p>
        </p:txBody>
      </p:sp>
      <p:pic>
        <p:nvPicPr>
          <p:cNvPr id="14" name="Content Placeholder 13" descr="Delete secret - uninitialized memory">
            <a:extLst>
              <a:ext uri="{FF2B5EF4-FFF2-40B4-BE49-F238E27FC236}">
                <a16:creationId xmlns:a16="http://schemas.microsoft.com/office/drawing/2014/main" id="{41AAC74D-A6AC-3F47-AA11-7717FA518A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5723" y="2523612"/>
            <a:ext cx="6437897" cy="1947461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AE1CA7-C452-4E0A-97F0-A8F33740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Freeing the pointer</a:t>
            </a:r>
          </a:p>
          <a:p>
            <a:r>
              <a:rPr lang="en-US" dirty="0"/>
              <a:t>Never clears the data though!</a:t>
            </a:r>
          </a:p>
        </p:txBody>
      </p:sp>
    </p:spTree>
    <p:extLst>
      <p:ext uri="{BB962C8B-B14F-4D97-AF65-F5344CB8AC3E}">
        <p14:creationId xmlns:p14="http://schemas.microsoft.com/office/powerpoint/2010/main" val="203922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815-7913-3446-ABE9-E9E753E5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Top Secret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1529-2241-5D4E-BC86-7DE57F02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800" y="1246311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Emulates somebody else using the program</a:t>
            </a:r>
          </a:p>
          <a:p>
            <a:r>
              <a:rPr lang="en-US" dirty="0"/>
              <a:t>Creates the data + secret</a:t>
            </a:r>
          </a:p>
          <a:p>
            <a:r>
              <a:rPr lang="en-US" dirty="0"/>
              <a:t>Frees the pointer</a:t>
            </a:r>
          </a:p>
        </p:txBody>
      </p:sp>
      <p:pic>
        <p:nvPicPr>
          <p:cNvPr id="7" name="Picture 6" descr="Uninitialized memory leak - top secret function">
            <a:extLst>
              <a:ext uri="{FF2B5EF4-FFF2-40B4-BE49-F238E27FC236}">
                <a16:creationId xmlns:a16="http://schemas.microsoft.com/office/drawing/2014/main" id="{71C7EF3E-E55B-3146-A241-00F100D3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1" y="1268019"/>
            <a:ext cx="4945115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E9F4-E286-D048-803F-17D7A60D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Uninitialized Info Leak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360B-6E52-2647-825A-4CA7FF31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/leaks/exercise1 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the </a:t>
            </a:r>
            <a:r>
              <a:rPr lang="en-US" b="1" i="1" dirty="0"/>
              <a:t>leftover secret </a:t>
            </a:r>
            <a:r>
              <a:rPr lang="en-US" dirty="0"/>
              <a:t>in the heap chunk from the </a:t>
            </a:r>
            <a:r>
              <a:rPr lang="en-US" i="1" dirty="0"/>
              <a:t>top secret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Labeled as </a:t>
            </a:r>
            <a:r>
              <a:rPr lang="en-US" i="1" dirty="0" err="1"/>
              <a:t>flag_value</a:t>
            </a:r>
            <a:r>
              <a:rPr lang="en-US" dirty="0"/>
              <a:t> in the program</a:t>
            </a:r>
          </a:p>
          <a:p>
            <a:r>
              <a:rPr lang="en-US" dirty="0"/>
              <a:t>HINT:</a:t>
            </a:r>
          </a:p>
          <a:p>
            <a:pPr lvl="1"/>
            <a:r>
              <a:rPr lang="en-US" dirty="0"/>
              <a:t> Look at the function </a:t>
            </a:r>
            <a:r>
              <a:rPr lang="en-US" b="1" i="1" dirty="0"/>
              <a:t>‘</a:t>
            </a:r>
            <a:r>
              <a:rPr lang="en-US" b="1" i="1" dirty="0" err="1"/>
              <a:t>create_top_secret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Minimum inputs is menu selections is </a:t>
            </a:r>
            <a:r>
              <a:rPr lang="en-US" b="1" dirty="0"/>
              <a:t>3</a:t>
            </a:r>
            <a:r>
              <a:rPr lang="en-US" dirty="0"/>
              <a:t> to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5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439F-00D9-A64A-B307-5334BAB9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Uninitialized Info Leak – 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B797-2E12-3744-BEC0-68D5E8B5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2716129" cy="3263504"/>
          </a:xfrm>
        </p:spPr>
        <p:txBody>
          <a:bodyPr/>
          <a:lstStyle/>
          <a:p>
            <a:r>
              <a:rPr lang="en-US" dirty="0"/>
              <a:t>Memory is never cleared or initialized for secrets</a:t>
            </a:r>
          </a:p>
        </p:txBody>
      </p:sp>
      <p:pic>
        <p:nvPicPr>
          <p:cNvPr id="4" name="Content Placeholder 4" descr="Uninitialized information leak exercise - create secret function">
            <a:extLst>
              <a:ext uri="{FF2B5EF4-FFF2-40B4-BE49-F238E27FC236}">
                <a16:creationId xmlns:a16="http://schemas.microsoft.com/office/drawing/2014/main" id="{C236513F-CE44-E24F-8A6D-FD073E260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479708" y="1805896"/>
            <a:ext cx="5664292" cy="1745544"/>
          </a:xfrm>
          <a:prstGeom prst="rect">
            <a:avLst/>
          </a:prstGeom>
          <a:noFill/>
        </p:spPr>
      </p:pic>
      <p:pic>
        <p:nvPicPr>
          <p:cNvPr id="6" name="Content Placeholder 13" descr="Delete secret - uninitialized memory">
            <a:extLst>
              <a:ext uri="{FF2B5EF4-FFF2-40B4-BE49-F238E27FC236}">
                <a16:creationId xmlns:a16="http://schemas.microsoft.com/office/drawing/2014/main" id="{41A850A2-E538-D144-997F-3D3A084C2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95" y="3551439"/>
            <a:ext cx="5229725" cy="1581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15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B9D2-A04D-4F4D-8393-EA4F5F5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ASLR &amp; PIE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9918-888A-420F-A039-98CFD2870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332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65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450C-E462-984C-BCD4-213CE66F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Emulation Leaves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6A6-75EC-C941-B298-A361EFFA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820" y="1392878"/>
            <a:ext cx="3368843" cy="3263504"/>
          </a:xfrm>
        </p:spPr>
        <p:txBody>
          <a:bodyPr/>
          <a:lstStyle/>
          <a:p>
            <a:r>
              <a:rPr lang="en-US" dirty="0"/>
              <a:t>Creates, writes and frees the secret</a:t>
            </a:r>
          </a:p>
          <a:p>
            <a:r>
              <a:rPr lang="en-US" dirty="0"/>
              <a:t>The secret is still on the heap!</a:t>
            </a:r>
          </a:p>
        </p:txBody>
      </p:sp>
      <p:pic>
        <p:nvPicPr>
          <p:cNvPr id="4" name="Picture 3" descr="Uninitialized memory leak - top secret function">
            <a:extLst>
              <a:ext uri="{FF2B5EF4-FFF2-40B4-BE49-F238E27FC236}">
                <a16:creationId xmlns:a16="http://schemas.microsoft.com/office/drawing/2014/main" id="{58446810-2A7F-7145-9BAC-04DBD086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32188"/>
            <a:ext cx="4945115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6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60CB-628F-584D-B582-02E1B0A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Data Still in Memory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900C1F-D1DC-4156-A696-71B8406D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03D31FC-3737-4785-92BE-441822FF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r>
              <a:rPr lang="en-US" dirty="0"/>
              <a:t>After call to </a:t>
            </a:r>
            <a:r>
              <a:rPr lang="en-US" i="1" dirty="0" err="1"/>
              <a:t>delete_string</a:t>
            </a:r>
            <a:endParaRPr lang="en-US" i="1" dirty="0"/>
          </a:p>
          <a:p>
            <a:r>
              <a:rPr lang="en-US" dirty="0"/>
              <a:t>Chunk in TCache still has the pointer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DA356C3-0724-4975-AC97-8EB5AE1D5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2790AE-319D-5A49-A714-C7E710A6BD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038"/>
          <a:stretch/>
        </p:blipFill>
        <p:spPr>
          <a:xfrm>
            <a:off x="4572000" y="2571750"/>
            <a:ext cx="4404326" cy="1730930"/>
          </a:xfrm>
          <a:noFill/>
        </p:spPr>
      </p:pic>
    </p:spTree>
    <p:extLst>
      <p:ext uri="{BB962C8B-B14F-4D97-AF65-F5344CB8AC3E}">
        <p14:creationId xmlns:p14="http://schemas.microsoft.com/office/powerpoint/2010/main" val="2199406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FDC3-9444-974F-9D24-E38F61A8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this Chunk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AC9E-4522-0A41-94EF-D6DBA95F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‘</a:t>
            </a:r>
            <a:r>
              <a:rPr lang="en-US" dirty="0"/>
              <a:t>Value’ (in the struct) is our </a:t>
            </a:r>
            <a:r>
              <a:rPr lang="en-US" b="1" i="1" dirty="0"/>
              <a:t>secret</a:t>
            </a:r>
          </a:p>
          <a:p>
            <a:r>
              <a:rPr lang="en-US" i="1" dirty="0" err="1"/>
              <a:t>create_secret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Gets the piece of memory we need for the leak. </a:t>
            </a:r>
          </a:p>
          <a:p>
            <a:pPr lvl="1"/>
            <a:r>
              <a:rPr lang="en-US" dirty="0"/>
              <a:t>Never writes to it!</a:t>
            </a:r>
          </a:p>
          <a:p>
            <a:r>
              <a:rPr lang="en-US" dirty="0"/>
              <a:t>DO NOT ‘</a:t>
            </a:r>
            <a:r>
              <a:rPr lang="en-US" dirty="0" err="1"/>
              <a:t>set_secret</a:t>
            </a:r>
            <a:r>
              <a:rPr lang="en-US" dirty="0"/>
              <a:t>’ on this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2E057AB-6334-E948-A066-7BFA5A078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596" y="1037617"/>
            <a:ext cx="1839096" cy="30651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736FAC-4415-4F46-910B-D298AC2CC359}"/>
              </a:ext>
            </a:extLst>
          </p:cNvPr>
          <p:cNvCxnSpPr>
            <a:cxnSpLocks/>
          </p:cNvCxnSpPr>
          <p:nvPr/>
        </p:nvCxnSpPr>
        <p:spPr>
          <a:xfrm>
            <a:off x="7488195" y="3814119"/>
            <a:ext cx="5766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83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CC9D-0D6D-BF49-8BE0-F29C110F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 the Secret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713225-89F7-4595-85CD-2FAA41392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4126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F5CB3B89-1930-E941-A057-1177A4E19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8596" y="1037617"/>
            <a:ext cx="1839096" cy="30651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E1AF56-1E04-CC49-B6DE-DDA2CE03302C}"/>
              </a:ext>
            </a:extLst>
          </p:cNvPr>
          <p:cNvCxnSpPr>
            <a:cxnSpLocks/>
          </p:cNvCxnSpPr>
          <p:nvPr/>
        </p:nvCxnSpPr>
        <p:spPr>
          <a:xfrm>
            <a:off x="7488195" y="3814119"/>
            <a:ext cx="5766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27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01B7-D7B9-1740-BA6C-2A75EA34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Full Flow of 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B3411-592E-4FB1-AD90-2309F2BEB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5118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379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Read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What if we directly read the heap chunk that is free? </a:t>
            </a:r>
          </a:p>
          <a:p>
            <a:pPr lvl="1"/>
            <a:r>
              <a:rPr lang="en-US" dirty="0"/>
              <a:t>UAF read</a:t>
            </a:r>
          </a:p>
          <a:p>
            <a:r>
              <a:rPr lang="en-US" dirty="0"/>
              <a:t>Will </a:t>
            </a:r>
            <a:r>
              <a:rPr lang="en-US" b="1" i="1" dirty="0"/>
              <a:t>show</a:t>
            </a:r>
            <a:r>
              <a:rPr lang="en-US" dirty="0"/>
              <a:t> the address of the </a:t>
            </a:r>
            <a:r>
              <a:rPr lang="en-US" b="1" i="1" dirty="0"/>
              <a:t>heap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0x6000000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0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Buffer Overflow – Read Edition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Read outside the expected range of the buffer</a:t>
            </a:r>
          </a:p>
          <a:p>
            <a:r>
              <a:rPr lang="en-US" b="1" i="1" dirty="0"/>
              <a:t>Out of bounds (OOB) Read</a:t>
            </a:r>
          </a:p>
        </p:txBody>
      </p:sp>
    </p:spTree>
    <p:extLst>
      <p:ext uri="{BB962C8B-B14F-4D97-AF65-F5344CB8AC3E}">
        <p14:creationId xmlns:p14="http://schemas.microsoft.com/office/powerpoint/2010/main" val="2050165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273847"/>
            <a:ext cx="8917171" cy="994172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Out of bounds (OOB) Read</a:t>
            </a:r>
            <a:br>
              <a:rPr lang="en-US" b="1" i="1" dirty="0"/>
            </a:br>
            <a:r>
              <a:rPr lang="en-US" dirty="0"/>
              <a:t>– Example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12032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8785" cy="3263504"/>
          </a:xfrm>
        </p:spPr>
        <p:txBody>
          <a:bodyPr/>
          <a:lstStyle/>
          <a:p>
            <a:r>
              <a:rPr lang="en-US" dirty="0"/>
              <a:t>A buffer of 5 elements</a:t>
            </a:r>
          </a:p>
          <a:p>
            <a:r>
              <a:rPr lang="en-US" dirty="0"/>
              <a:t>The length of the buffer is 5. </a:t>
            </a:r>
          </a:p>
          <a:p>
            <a:r>
              <a:rPr lang="en-US" dirty="0"/>
              <a:t>What if we try to read </a:t>
            </a:r>
            <a:r>
              <a:rPr lang="en-US" b="1" i="1" dirty="0"/>
              <a:t>beyond</a:t>
            </a:r>
            <a:r>
              <a:rPr lang="en-US" dirty="0"/>
              <a:t> a range of 5? </a:t>
            </a:r>
          </a:p>
        </p:txBody>
      </p:sp>
    </p:spTree>
    <p:extLst>
      <p:ext uri="{BB962C8B-B14F-4D97-AF65-F5344CB8AC3E}">
        <p14:creationId xmlns:p14="http://schemas.microsoft.com/office/powerpoint/2010/main" val="985939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b="1" dirty="0"/>
              <a:t>OOB Read </a:t>
            </a:r>
            <a:r>
              <a:rPr lang="en-US" dirty="0"/>
              <a:t>– Example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69957D-5D1C-D54E-B776-EEE7A87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0305"/>
            <a:ext cx="3886200" cy="2101332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Element 6 (index 5) contains a heap address!</a:t>
            </a:r>
          </a:p>
          <a:p>
            <a:r>
              <a:rPr lang="en-US" dirty="0"/>
              <a:t>Accessing this element leads to an information leak (heap)</a:t>
            </a:r>
          </a:p>
          <a:p>
            <a:pPr lvl="1"/>
            <a:r>
              <a:rPr lang="en-US" dirty="0"/>
              <a:t>Get 0x6000000 for a heap leak</a:t>
            </a:r>
          </a:p>
        </p:txBody>
      </p:sp>
    </p:spTree>
    <p:extLst>
      <p:ext uri="{BB962C8B-B14F-4D97-AF65-F5344CB8AC3E}">
        <p14:creationId xmlns:p14="http://schemas.microsoft.com/office/powerpoint/2010/main" val="625203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A24E-5143-AE49-B5B2-3C075AE5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to Do this Reliably? </a:t>
            </a:r>
          </a:p>
        </p:txBody>
      </p:sp>
      <p:pic>
        <p:nvPicPr>
          <p:cNvPr id="1026" name="Picture 2" descr="6 free lottery draws to win money - Save the Student">
            <a:extLst>
              <a:ext uri="{FF2B5EF4-FFF2-40B4-BE49-F238E27FC236}">
                <a16:creationId xmlns:a16="http://schemas.microsoft.com/office/drawing/2014/main" id="{F3B4495C-241B-2442-BC71-9D5FF325C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796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0254-2F5D-5D4C-A0D7-2421174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5980"/>
            <a:ext cx="7491124" cy="1126229"/>
          </a:xfrm>
        </p:spPr>
        <p:txBody>
          <a:bodyPr anchor="b">
            <a:normAutofit fontScale="90000"/>
          </a:bodyPr>
          <a:lstStyle/>
          <a:p>
            <a:r>
              <a:rPr lang="en-US"/>
              <a:t>Address Space Layout Randomization (ASLR)</a:t>
            </a:r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C57EF78C-8440-4A73-84EF-EBEAEE136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486626"/>
          <a:ext cx="7886700" cy="314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45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2EE-0232-0548-91EB-ED940141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2749-5FC6-40CC-B279-47327F2A2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9429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14:cNvPr>
              <p14:cNvContentPartPr/>
              <p14:nvPr/>
            </p14:nvContentPartPr>
            <p14:xfrm>
              <a:off x="1237069" y="-9823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8069" y="-1068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698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ACB-C399-374C-8F0E-E7B6AE2E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Touching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5B60D-98F0-4312-8308-A4682B4DEA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19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87DF-93CA-9641-AD35-C623164B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Filling the hole</a:t>
            </a: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FDEC69BD-8038-49CF-9135-B970DA66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twiddle a toy block into a hole - English Language Learners Stack Exchange">
            <a:extLst>
              <a:ext uri="{FF2B5EF4-FFF2-40B4-BE49-F238E27FC236}">
                <a16:creationId xmlns:a16="http://schemas.microsoft.com/office/drawing/2014/main" id="{6494BA5C-E73E-404B-AE6B-8E61E240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305" y="1878809"/>
            <a:ext cx="2365414" cy="2763441"/>
          </a:xfrm>
          <a:prstGeom prst="rect">
            <a:avLst/>
          </a:prstGeom>
          <a:noFill/>
        </p:spPr>
      </p:pic>
      <p:sp>
        <p:nvSpPr>
          <p:cNvPr id="137" name="Text Placeholder 4">
            <a:extLst>
              <a:ext uri="{FF2B5EF4-FFF2-40B4-BE49-F238E27FC236}">
                <a16:creationId xmlns:a16="http://schemas.microsoft.com/office/drawing/2014/main" id="{1DC51674-CFA7-43F7-A972-CD9984CA5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633FB400-077E-46B7-B8D7-8848A1BC1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Section of memory we want to place data at</a:t>
            </a:r>
          </a:p>
          <a:p>
            <a:r>
              <a:rPr lang="en-US" dirty="0"/>
              <a:t>Create Hole: </a:t>
            </a:r>
          </a:p>
          <a:p>
            <a:pPr lvl="1"/>
            <a:r>
              <a:rPr lang="en-US" dirty="0"/>
              <a:t>Free chunk </a:t>
            </a:r>
          </a:p>
          <a:p>
            <a:r>
              <a:rPr lang="en-US" dirty="0"/>
              <a:t>Insert into hole:</a:t>
            </a:r>
          </a:p>
          <a:p>
            <a:pPr lvl="1"/>
            <a:r>
              <a:rPr lang="en-US" dirty="0"/>
              <a:t>Allocate into target spot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94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28AA-7B0D-0B4F-8CEC-2525EF70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Read Filling the Hole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FED2-FA97-EA47-99BC-F244B24B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Chunk 1 has an OOB read vulnerability:</a:t>
            </a:r>
          </a:p>
          <a:p>
            <a:pPr lvl="1"/>
            <a:r>
              <a:rPr lang="en-US" dirty="0"/>
              <a:t>Chunk 1 is the </a:t>
            </a:r>
            <a:r>
              <a:rPr lang="en-US" i="1" dirty="0"/>
              <a:t>List of Integers</a:t>
            </a:r>
            <a:endParaRPr lang="en-US" dirty="0"/>
          </a:p>
          <a:p>
            <a:r>
              <a:rPr lang="en-US" dirty="0"/>
              <a:t>Want to place data in chunk 2 for information leak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84AFCAD-1C08-A549-9FB0-B5C3687B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6528" y="1437068"/>
            <a:ext cx="1813092" cy="3187854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A0C833A1-9B6F-0042-8D43-A3F7E3C2683C}"/>
              </a:ext>
            </a:extLst>
          </p:cNvPr>
          <p:cNvSpPr/>
          <p:nvPr/>
        </p:nvSpPr>
        <p:spPr>
          <a:xfrm>
            <a:off x="8280806" y="1931212"/>
            <a:ext cx="658368" cy="1514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List of 5 integers">
            <a:extLst>
              <a:ext uri="{FF2B5EF4-FFF2-40B4-BE49-F238E27FC236}">
                <a16:creationId xmlns:a16="http://schemas.microsoft.com/office/drawing/2014/main" id="{3991BCBF-0B3F-264E-969C-ACCB7858B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225" y="2404536"/>
            <a:ext cx="3349457" cy="2738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4291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OOB Read Filling the Hole – 2 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How could heap feng shui help with an OOB read? </a:t>
            </a:r>
          </a:p>
          <a:p>
            <a:r>
              <a:rPr lang="en-US" dirty="0"/>
              <a:t>Put a </a:t>
            </a:r>
            <a:r>
              <a:rPr lang="en-US" i="1" dirty="0"/>
              <a:t>target </a:t>
            </a:r>
            <a:r>
              <a:rPr lang="en-US" dirty="0"/>
              <a:t>object directly </a:t>
            </a:r>
            <a:r>
              <a:rPr lang="en-US" b="1" i="1" dirty="0"/>
              <a:t>after</a:t>
            </a:r>
            <a:r>
              <a:rPr lang="en-US" dirty="0"/>
              <a:t> the list of integers</a:t>
            </a:r>
          </a:p>
        </p:txBody>
      </p:sp>
    </p:spTree>
    <p:extLst>
      <p:ext uri="{BB962C8B-B14F-4D97-AF65-F5344CB8AC3E}">
        <p14:creationId xmlns:p14="http://schemas.microsoft.com/office/powerpoint/2010/main" val="1999807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88FD133-8815-42ED-A481-31199E6C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OOB Read Filling the Hole –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FDE8C-54F6-5D46-BC46-F054BADB52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499" y="1369219"/>
            <a:ext cx="1860502" cy="3263504"/>
          </a:xfr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563DA9-9F41-4817-8570-1517F858C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Creates a </a:t>
            </a:r>
            <a:r>
              <a:rPr lang="en-US" b="1" i="1" dirty="0"/>
              <a:t>hole</a:t>
            </a:r>
            <a:r>
              <a:rPr lang="en-US" dirty="0"/>
              <a:t> in the heap</a:t>
            </a:r>
          </a:p>
          <a:p>
            <a:pPr lvl="1"/>
            <a:r>
              <a:rPr lang="en-US" dirty="0"/>
              <a:t>Opens it up for another allocation</a:t>
            </a:r>
          </a:p>
          <a:p>
            <a:pPr lvl="1"/>
            <a:r>
              <a:rPr lang="en-US" dirty="0"/>
              <a:t>Waiting to be filled!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56E643C-37AE-504C-A0CC-2FF8EF85B899}"/>
              </a:ext>
            </a:extLst>
          </p:cNvPr>
          <p:cNvSpPr/>
          <p:nvPr/>
        </p:nvSpPr>
        <p:spPr>
          <a:xfrm>
            <a:off x="2978891" y="1875064"/>
            <a:ext cx="658368" cy="1514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09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OOB Read Filling the Hole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7304"/>
            <a:ext cx="3886200" cy="1779982"/>
          </a:xfrm>
        </p:spPr>
        <p:txBody>
          <a:bodyPr>
            <a:normAutofit/>
          </a:bodyPr>
          <a:lstStyle/>
          <a:p>
            <a:r>
              <a:rPr lang="en-US" dirty="0"/>
              <a:t>Allocate target into this free chunk</a:t>
            </a:r>
          </a:p>
          <a:p>
            <a:r>
              <a:rPr lang="en-US" dirty="0"/>
              <a:t>Use OOB read to get information leak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7C6BB2-0B22-8D48-B90F-FCFE6BFC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042168"/>
            <a:ext cx="3886200" cy="2101332"/>
          </a:xfrm>
          <a:prstGeom prst="rect">
            <a:avLst/>
          </a:prstGeom>
          <a:noFill/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CA1679-DFB4-4B43-AD3C-56D66CA1B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5158" y="1197304"/>
            <a:ext cx="1740967" cy="3061041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C56B854F-F570-9E40-88FE-41199C8469DB}"/>
              </a:ext>
            </a:extLst>
          </p:cNvPr>
          <p:cNvSpPr/>
          <p:nvPr/>
        </p:nvSpPr>
        <p:spPr>
          <a:xfrm>
            <a:off x="7989570" y="1658496"/>
            <a:ext cx="658368" cy="1514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23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5ED4-BA11-2946-A894-4A86AA44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OOB Read Filling the Hole – 5</a:t>
            </a:r>
          </a:p>
        </p:txBody>
      </p:sp>
      <p:pic>
        <p:nvPicPr>
          <p:cNvPr id="1026" name="Picture 2" descr="Stump Grinding - Option B - Debris removed, hole filled with dirt and seed">
            <a:extLst>
              <a:ext uri="{FF2B5EF4-FFF2-40B4-BE49-F238E27FC236}">
                <a16:creationId xmlns:a16="http://schemas.microsoft.com/office/drawing/2014/main" id="{29469B4F-592C-DD48-8932-53F448292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r="3729" b="-1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3D5-9F9D-F044-BD0F-88BB92DF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Technique applies for information leaks &amp; writing</a:t>
            </a:r>
          </a:p>
          <a:p>
            <a:r>
              <a:rPr lang="en-US" dirty="0"/>
              <a:t>Great way to get chunks in the proper locations</a:t>
            </a:r>
          </a:p>
          <a:p>
            <a:r>
              <a:rPr lang="en-US" dirty="0"/>
              <a:t>Fill the hole with something </a:t>
            </a:r>
            <a:r>
              <a:rPr lang="en-US" i="1" dirty="0"/>
              <a:t>juicy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10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164-6438-4D47-8C53-4B1C9582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Random Inputs – 1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1D3EB6-E0B7-422B-9367-D22CE8B42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75417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227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4D66-ECD2-7941-9CF9-BED1554B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Inputs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F711-1C75-2748-981F-272AEE86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script random iterations of program while triggering bug? Yes!</a:t>
            </a:r>
          </a:p>
          <a:p>
            <a:r>
              <a:rPr lang="en-US" dirty="0"/>
              <a:t>Example of a real bug where this was done</a:t>
            </a:r>
          </a:p>
        </p:txBody>
      </p:sp>
    </p:spTree>
    <p:extLst>
      <p:ext uri="{BB962C8B-B14F-4D97-AF65-F5344CB8AC3E}">
        <p14:creationId xmlns:p14="http://schemas.microsoft.com/office/powerpoint/2010/main" val="228466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ASLR Hard?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21723-FDDE-4322-A679-FDBBDA1313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58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2B1-E5D2-D649-BDB5-5B94D870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vuln (cve-2021-3156)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5E83A2-BE88-4EA6-93DF-394949A04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77496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5851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728F-F2AC-AD4A-833F-0F70749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vuln (cve-2021-3156)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234EF-3CCE-402F-8FB0-E4B98B3BE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75458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157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07EF-75C9-2046-99DF-AEFD3EFA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EFED-CD05-BE4B-8E94-A6308E3B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offsets to important known locations: </a:t>
            </a:r>
          </a:p>
          <a:p>
            <a:pPr lvl="1"/>
            <a:r>
              <a:rPr lang="en-US" dirty="0">
                <a:hlinkClick r:id="rId2"/>
              </a:rPr>
              <a:t>https://secret.club/2021/01/14/vbox-escape.html</a:t>
            </a:r>
            <a:r>
              <a:rPr lang="en-US" dirty="0"/>
              <a:t> </a:t>
            </a:r>
          </a:p>
          <a:p>
            <a:r>
              <a:rPr lang="en-US" dirty="0"/>
              <a:t>Filling in holes: </a:t>
            </a:r>
          </a:p>
          <a:p>
            <a:pPr lvl="1"/>
            <a:r>
              <a:rPr lang="en-US" dirty="0">
                <a:hlinkClick r:id="rId3"/>
              </a:rPr>
              <a:t>https://google.github.io/security-research/pocs/linux/cve-2021-22555/writeup.html</a:t>
            </a:r>
            <a:r>
              <a:rPr lang="en-US" dirty="0"/>
              <a:t> </a:t>
            </a:r>
          </a:p>
          <a:p>
            <a:r>
              <a:rPr lang="en-US" dirty="0"/>
              <a:t>Spraying for object alignment:  </a:t>
            </a:r>
          </a:p>
          <a:p>
            <a:pPr lvl="1"/>
            <a:r>
              <a:rPr lang="en-US" dirty="0">
                <a:hlinkClick r:id="rId4"/>
              </a:rPr>
              <a:t>https://www.longterm.io/cve-2020-0423.html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226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B53-B612-584F-A42A-224F9B7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/>
          <a:p>
            <a:r>
              <a:rPr lang="en-US" dirty="0"/>
              <a:t>Knowing Thy Data Structures!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4645-AFAB-5A48-9E46-DE8FE737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>
            <a:normAutofit/>
          </a:bodyPr>
          <a:lstStyle/>
          <a:p>
            <a:r>
              <a:rPr lang="en-US" dirty="0"/>
              <a:t>What’s being used in the program?</a:t>
            </a:r>
          </a:p>
        </p:txBody>
      </p:sp>
    </p:spTree>
    <p:extLst>
      <p:ext uri="{BB962C8B-B14F-4D97-AF65-F5344CB8AC3E}">
        <p14:creationId xmlns:p14="http://schemas.microsoft.com/office/powerpoint/2010/main" val="1129016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4D2B9C-B582-4616-AA35-49098AD3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613"/>
            <a:ext cx="3541898" cy="1200150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Reviewing the Small Bin/Unsorted Bin</a:t>
            </a:r>
          </a:p>
        </p:txBody>
      </p:sp>
      <p:pic>
        <p:nvPicPr>
          <p:cNvPr id="4" name="Picture 3" descr="Smallbin diagram">
            <a:extLst>
              <a:ext uri="{FF2B5EF4-FFF2-40B4-BE49-F238E27FC236}">
                <a16:creationId xmlns:a16="http://schemas.microsoft.com/office/drawing/2014/main" id="{FD6800F6-0CC5-994A-AF3A-FE9FA214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23" y="1587225"/>
            <a:ext cx="3568135" cy="3212034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BF8C4D-23C1-4C9F-83FE-05814B0D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382" y="1546620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end of a list points to the </a:t>
            </a:r>
            <a:r>
              <a:rPr lang="en-US" b="1" i="1" dirty="0"/>
              <a:t>bin: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LibC</a:t>
            </a:r>
            <a:r>
              <a:rPr lang="en-US" dirty="0"/>
              <a:t>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to the </a:t>
            </a:r>
            <a:r>
              <a:rPr lang="en-US" b="1" i="1" dirty="0"/>
              <a:t>next </a:t>
            </a:r>
            <a:r>
              <a:rPr lang="en-US" dirty="0"/>
              <a:t>or </a:t>
            </a:r>
            <a:r>
              <a:rPr lang="en-US" b="1" i="1" dirty="0"/>
              <a:t>previous </a:t>
            </a:r>
            <a:r>
              <a:rPr lang="en-US" dirty="0"/>
              <a:t>chunk: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Heap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and Bk pointers are </a:t>
            </a:r>
            <a:r>
              <a:rPr lang="en-US" b="1" i="1" dirty="0"/>
              <a:t>perfect</a:t>
            </a:r>
            <a:r>
              <a:rPr lang="en-US" dirty="0"/>
              <a:t> for heap and </a:t>
            </a:r>
            <a:r>
              <a:rPr lang="en-US" dirty="0" err="1"/>
              <a:t>LibC</a:t>
            </a:r>
            <a:r>
              <a:rPr lang="en-US" dirty="0"/>
              <a:t> leaks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14:cNvPr>
              <p14:cNvContentPartPr/>
              <p14:nvPr/>
            </p14:nvContentPartPr>
            <p14:xfrm>
              <a:off x="3815610" y="1869812"/>
              <a:ext cx="285480" cy="428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6610" y="1860812"/>
                <a:ext cx="303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14:cNvPr>
              <p14:cNvContentPartPr/>
              <p14:nvPr/>
            </p14:nvContentPartPr>
            <p14:xfrm>
              <a:off x="3277845" y="3302283"/>
              <a:ext cx="347760" cy="37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8845" y="3293292"/>
                <a:ext cx="365400" cy="387703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16281C-69EB-9045-B05D-4AA66B6E5E49}"/>
              </a:ext>
            </a:extLst>
          </p:cNvPr>
          <p:cNvCxnSpPr>
            <a:cxnSpLocks/>
          </p:cNvCxnSpPr>
          <p:nvPr/>
        </p:nvCxnSpPr>
        <p:spPr>
          <a:xfrm flipV="1">
            <a:off x="1689846" y="2084012"/>
            <a:ext cx="2137606" cy="95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91BC4-09E9-9B48-93BD-46DE3B36977C}"/>
              </a:ext>
            </a:extLst>
          </p:cNvPr>
          <p:cNvCxnSpPr>
            <a:cxnSpLocks/>
          </p:cNvCxnSpPr>
          <p:nvPr/>
        </p:nvCxnSpPr>
        <p:spPr>
          <a:xfrm>
            <a:off x="1784658" y="3020559"/>
            <a:ext cx="1492665" cy="407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9DC3219-D0CB-184B-8B91-2B8DC9858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0103" y="111906"/>
            <a:ext cx="1952765" cy="47135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43938-ECFF-9549-8A14-F50A9A1F1229}"/>
              </a:ext>
            </a:extLst>
          </p:cNvPr>
          <p:cNvGrpSpPr/>
          <p:nvPr/>
        </p:nvGrpSpPr>
        <p:grpSpPr>
          <a:xfrm>
            <a:off x="7720578" y="1331106"/>
            <a:ext cx="421070" cy="178668"/>
            <a:chOff x="6203004" y="1652452"/>
            <a:chExt cx="33228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EE1FB3-B37E-2A4B-B504-62A089650C5D}"/>
                    </a:ext>
                  </a:extLst>
                </p14:cNvPr>
                <p14:cNvContentPartPr/>
                <p14:nvPr/>
              </p14:nvContentPartPr>
              <p14:xfrm>
                <a:off x="6203004" y="1652452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EE1FB3-B37E-2A4B-B504-62A089650C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94004" y="1643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316F38-31E3-7546-B589-45EF94115613}"/>
                    </a:ext>
                  </a:extLst>
                </p14:cNvPr>
                <p14:cNvContentPartPr/>
                <p14:nvPr/>
              </p14:nvContentPartPr>
              <p14:xfrm>
                <a:off x="6534564" y="1656772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316F38-31E3-7546-B589-45EF941156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5564" y="16477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1E741-6940-5A4A-8E4C-99810619A529}"/>
                    </a:ext>
                  </a:extLst>
                </p14:cNvPr>
                <p14:cNvContentPartPr/>
                <p14:nvPr/>
              </p14:nvContentPartPr>
              <p14:xfrm>
                <a:off x="6213084" y="1660012"/>
                <a:ext cx="322200" cy="172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1E741-6940-5A4A-8E4C-99810619A5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6265" y="1650955"/>
                  <a:ext cx="336122" cy="1898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9D4335-2C32-2E4B-90A5-DAB0B63CDCE9}"/>
                  </a:ext>
                </a:extLst>
              </p14:cNvPr>
              <p14:cNvContentPartPr/>
              <p14:nvPr/>
            </p14:nvContentPartPr>
            <p14:xfrm>
              <a:off x="7703208" y="709844"/>
              <a:ext cx="207570" cy="261021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9D4335-2C32-2E4B-90A5-DAB0B63CDC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4559" y="700856"/>
                <a:ext cx="225228" cy="27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F148EC-FCF3-A346-8D77-C7059000D9C0}"/>
                  </a:ext>
                </a:extLst>
              </p14:cNvPr>
              <p14:cNvContentPartPr/>
              <p14:nvPr/>
            </p14:nvContentPartPr>
            <p14:xfrm>
              <a:off x="7918387" y="704842"/>
              <a:ext cx="200271" cy="240254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F148EC-FCF3-A346-8D77-C7059000D9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9742" y="695850"/>
                <a:ext cx="217921" cy="257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D1B7C1-4F87-0741-A6EF-39C3EEF94002}"/>
                  </a:ext>
                </a:extLst>
              </p14:cNvPr>
              <p14:cNvContentPartPr/>
              <p14:nvPr/>
            </p14:nvContentPartPr>
            <p14:xfrm>
              <a:off x="8232974" y="761352"/>
              <a:ext cx="911026" cy="2855181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D1B7C1-4F87-0741-A6EF-39C3EEF940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23972" y="752712"/>
                <a:ext cx="928670" cy="287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59CAEB0-84F7-A249-8C1B-AAFBA6956C63}"/>
                  </a:ext>
                </a:extLst>
              </p14:cNvPr>
              <p14:cNvContentPartPr/>
              <p14:nvPr/>
            </p14:nvContentPartPr>
            <p14:xfrm>
              <a:off x="8244233" y="760994"/>
              <a:ext cx="444792" cy="1279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59CAEB0-84F7-A249-8C1B-AAFBA6956C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35229" y="751983"/>
                <a:ext cx="462440" cy="145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9D6F74-C97C-8542-9EAB-2CC7214682F0}"/>
                  </a:ext>
                </a:extLst>
              </p14:cNvPr>
              <p14:cNvContentPartPr/>
              <p14:nvPr/>
            </p14:nvContentPartPr>
            <p14:xfrm>
              <a:off x="7703544" y="975185"/>
              <a:ext cx="26640" cy="340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9D6F74-C97C-8542-9EAB-2CC7214682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94544" y="966545"/>
                <a:ext cx="4428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62304F-6CB3-F44B-AD17-536EAD72BB8F}"/>
              </a:ext>
            </a:extLst>
          </p:cNvPr>
          <p:cNvGrpSpPr/>
          <p:nvPr/>
        </p:nvGrpSpPr>
        <p:grpSpPr>
          <a:xfrm>
            <a:off x="8133024" y="883953"/>
            <a:ext cx="217959" cy="2607100"/>
            <a:chOff x="1380804" y="933380"/>
            <a:chExt cx="217959" cy="26071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4456C8-925F-1449-940D-0469DC44DE9A}"/>
                    </a:ext>
                  </a:extLst>
                </p14:cNvPr>
                <p14:cNvContentPartPr/>
                <p14:nvPr/>
              </p14:nvContentPartPr>
              <p14:xfrm>
                <a:off x="1540369" y="2347639"/>
                <a:ext cx="456" cy="454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4456C8-925F-1449-940D-0469DC44DE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8969" y="2336743"/>
                  <a:ext cx="22800" cy="22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2D3D91-0164-444D-85CB-AB1F1111F97A}"/>
                    </a:ext>
                  </a:extLst>
                </p14:cNvPr>
                <p14:cNvContentPartPr/>
                <p14:nvPr/>
              </p14:nvContentPartPr>
              <p14:xfrm>
                <a:off x="1440006" y="2376223"/>
                <a:ext cx="158757" cy="1164257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2D3D91-0164-444D-85CB-AB1F1111F97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31006" y="2367220"/>
                  <a:ext cx="176397" cy="1181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11A09D-33E9-6C4F-AA90-608C6E84C59B}"/>
                    </a:ext>
                  </a:extLst>
                </p14:cNvPr>
                <p14:cNvContentPartPr/>
                <p14:nvPr/>
              </p14:nvContentPartPr>
              <p14:xfrm>
                <a:off x="1488363" y="933380"/>
                <a:ext cx="456" cy="454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11A09D-33E9-6C4F-AA90-608C6E84C5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6963" y="922030"/>
                  <a:ext cx="22800" cy="22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F1C8BC-2D6F-9741-B79B-81D2875B0721}"/>
                    </a:ext>
                  </a:extLst>
                </p14:cNvPr>
                <p14:cNvContentPartPr/>
                <p14:nvPr/>
              </p14:nvContentPartPr>
              <p14:xfrm>
                <a:off x="1444112" y="956520"/>
                <a:ext cx="99451" cy="1360265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F1C8BC-2D6F-9741-B79B-81D2875B07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35104" y="947519"/>
                  <a:ext cx="117107" cy="1377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C7EF24-8351-804F-B603-B147213FFBFA}"/>
                    </a:ext>
                  </a:extLst>
                </p14:cNvPr>
                <p14:cNvContentPartPr/>
                <p14:nvPr/>
              </p14:nvContentPartPr>
              <p14:xfrm>
                <a:off x="1380804" y="997252"/>
                <a:ext cx="30600" cy="38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C7EF24-8351-804F-B603-B147213FFB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71804" y="988612"/>
                  <a:ext cx="48240" cy="40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2122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DDF3-B8C6-8841-868E-E95B8C43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 Information on UAFs for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39FA-ABFF-6546-9AC1-5D0C1A08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26569" cy="3633112"/>
          </a:xfrm>
        </p:spPr>
        <p:txBody>
          <a:bodyPr>
            <a:normAutofit/>
          </a:bodyPr>
          <a:lstStyle/>
          <a:p>
            <a:r>
              <a:rPr lang="en-US" dirty="0"/>
              <a:t>TCache:</a:t>
            </a:r>
          </a:p>
          <a:p>
            <a:pPr lvl="1"/>
            <a:r>
              <a:rPr lang="en-US" dirty="0"/>
              <a:t>Fd &amp; key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 err="1"/>
              <a:t>Fastbin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Fd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/>
              <a:t>Unsorted Bin/Small Bin: </a:t>
            </a:r>
          </a:p>
          <a:p>
            <a:pPr lvl="1"/>
            <a:r>
              <a:rPr lang="en-US" dirty="0"/>
              <a:t>Fd &amp; Bk used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  <a:p>
            <a:r>
              <a:rPr lang="en-US" dirty="0"/>
              <a:t>Large Bin: </a:t>
            </a:r>
          </a:p>
          <a:p>
            <a:pPr lvl="1"/>
            <a:r>
              <a:rPr lang="en-US" dirty="0"/>
              <a:t>Fd, Bk, </a:t>
            </a:r>
            <a:r>
              <a:rPr lang="en-US" dirty="0" err="1"/>
              <a:t>Fd_nextsize</a:t>
            </a:r>
            <a:r>
              <a:rPr lang="en-US" dirty="0"/>
              <a:t> &amp; </a:t>
            </a:r>
            <a:r>
              <a:rPr lang="en-US" dirty="0" err="1"/>
              <a:t>Bk_nextsize</a:t>
            </a:r>
            <a:r>
              <a:rPr lang="en-US" dirty="0"/>
              <a:t>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</p:txBody>
      </p:sp>
      <p:pic>
        <p:nvPicPr>
          <p:cNvPr id="4" name="Picture 3" descr="Large bin chunk">
            <a:extLst>
              <a:ext uri="{FF2B5EF4-FFF2-40B4-BE49-F238E27FC236}">
                <a16:creationId xmlns:a16="http://schemas.microsoft.com/office/drawing/2014/main" id="{FE541B55-B8BC-5A4F-A4BE-5A681755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2" y="1079584"/>
            <a:ext cx="1459283" cy="3633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259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BC0D-E44D-9545-A22E-5B37B9CF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Leaking Information in Program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40F15E-0710-490D-AD55-BCB39F674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56450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098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Knowing Data Structure Ex.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needed a </a:t>
            </a:r>
            <a:r>
              <a:rPr lang="en-US" dirty="0" err="1"/>
              <a:t>LibC</a:t>
            </a:r>
            <a:r>
              <a:rPr lang="en-US" dirty="0"/>
              <a:t> Leak?</a:t>
            </a:r>
          </a:p>
          <a:p>
            <a:r>
              <a:rPr lang="en-US" dirty="0"/>
              <a:t>Let’s assume we have a use after free (UAF) on a heap chunk of any size we want.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AB0EB-B0A3-A544-B12B-9849ED33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54" y="1268019"/>
            <a:ext cx="2473124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97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Knowing Data Structures Ex. 2  </a:t>
            </a:r>
          </a:p>
        </p:txBody>
      </p:sp>
      <p:pic>
        <p:nvPicPr>
          <p:cNvPr id="5" name="Content Placeholder 9" descr="TCache bin heap chunk">
            <a:extLst>
              <a:ext uri="{FF2B5EF4-FFF2-40B4-BE49-F238E27FC236}">
                <a16:creationId xmlns:a16="http://schemas.microsoft.com/office/drawing/2014/main" id="{27854CA1-4541-2C42-A39E-D7B2F40E8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71363"/>
            <a:ext cx="3886200" cy="285921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Is it possible to setup chunks that we leak a pointer to </a:t>
            </a:r>
            <a:r>
              <a:rPr lang="en-US" dirty="0" err="1"/>
              <a:t>LibC</a:t>
            </a:r>
            <a:r>
              <a:rPr lang="en-US" dirty="0"/>
              <a:t>?</a:t>
            </a:r>
          </a:p>
          <a:p>
            <a:r>
              <a:rPr lang="en-US" dirty="0"/>
              <a:t>This current setup leaks the heap, not </a:t>
            </a:r>
            <a:r>
              <a:rPr lang="en-US" dirty="0" err="1"/>
              <a:t>LibC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80154-DC1D-594C-8667-FA5E30CF0A17}"/>
              </a:ext>
            </a:extLst>
          </p:cNvPr>
          <p:cNvCxnSpPr>
            <a:cxnSpLocks/>
          </p:cNvCxnSpPr>
          <p:nvPr/>
        </p:nvCxnSpPr>
        <p:spPr>
          <a:xfrm flipH="1" flipV="1">
            <a:off x="2121764" y="2929630"/>
            <a:ext cx="2592279" cy="1349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25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BC-0680-F14D-86BA-C542BCB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Knowing Data Structures Ex. 3 </a:t>
            </a:r>
          </a:p>
        </p:txBody>
      </p:sp>
      <p:pic>
        <p:nvPicPr>
          <p:cNvPr id="9" name="Content Placeholder 8" descr="Unsorted">
            <a:extLst>
              <a:ext uri="{FF2B5EF4-FFF2-40B4-BE49-F238E27FC236}">
                <a16:creationId xmlns:a16="http://schemas.microsoft.com/office/drawing/2014/main" id="{77012BAA-0C24-5E4E-B765-F29B6601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282306"/>
            <a:ext cx="4629150" cy="257175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40A016-A403-4ABE-9AB7-5D5BA7AF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Front of unsorted bin </a:t>
            </a:r>
            <a:r>
              <a:rPr lang="en-US" b="1" i="1" dirty="0"/>
              <a:t>fd</a:t>
            </a:r>
            <a:r>
              <a:rPr lang="en-US" dirty="0"/>
              <a:t> or back of unsorted bin </a:t>
            </a:r>
            <a:r>
              <a:rPr lang="en-US" b="1" i="1" dirty="0"/>
              <a:t>bk</a:t>
            </a:r>
            <a:r>
              <a:rPr lang="en-US" dirty="0"/>
              <a:t> point to the bin </a:t>
            </a:r>
          </a:p>
          <a:p>
            <a:r>
              <a:rPr lang="en-US" dirty="0"/>
              <a:t>The bin itself stored within </a:t>
            </a:r>
            <a:r>
              <a:rPr lang="en-US" dirty="0" err="1"/>
              <a:t>LibC</a:t>
            </a:r>
            <a:r>
              <a:rPr lang="en-US" dirty="0"/>
              <a:t>!</a:t>
            </a:r>
          </a:p>
          <a:p>
            <a:r>
              <a:rPr lang="en-US" dirty="0"/>
              <a:t>The first or last chunk in the unsorted bin will leak </a:t>
            </a:r>
            <a:r>
              <a:rPr lang="en-US" dirty="0" err="1"/>
              <a:t>LibC’s</a:t>
            </a:r>
            <a:r>
              <a:rPr lang="en-US" dirty="0"/>
              <a:t> address :) </a:t>
            </a:r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59349-F609-F746-9FC8-35B19D86533F}"/>
              </a:ext>
            </a:extLst>
          </p:cNvPr>
          <p:cNvCxnSpPr>
            <a:cxnSpLocks/>
          </p:cNvCxnSpPr>
          <p:nvPr/>
        </p:nvCxnSpPr>
        <p:spPr>
          <a:xfrm flipV="1">
            <a:off x="2263806" y="2636668"/>
            <a:ext cx="2183907" cy="1535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28A0-93A8-7B45-91D0-87BEA41C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27217"/>
          </a:xfrm>
        </p:spPr>
        <p:txBody>
          <a:bodyPr>
            <a:normAutofit/>
          </a:bodyPr>
          <a:lstStyle/>
          <a:p>
            <a:r>
              <a:rPr lang="en-US" dirty="0"/>
              <a:t>Information disclosure: </a:t>
            </a:r>
          </a:p>
          <a:p>
            <a:pPr lvl="1"/>
            <a:r>
              <a:rPr lang="en-US" dirty="0"/>
              <a:t>Out of bounds reads, uninitialized memory access, format strings, etc.</a:t>
            </a:r>
          </a:p>
          <a:p>
            <a:pPr lvl="1"/>
            <a:r>
              <a:rPr lang="en-US" b="1" dirty="0"/>
              <a:t>Focus of this module</a:t>
            </a:r>
          </a:p>
          <a:p>
            <a:r>
              <a:rPr lang="en-US" dirty="0"/>
              <a:t>Brute force: </a:t>
            </a:r>
          </a:p>
          <a:p>
            <a:pPr lvl="1"/>
            <a:r>
              <a:rPr lang="en-US" dirty="0"/>
              <a:t>Doable on 32-bit by itself</a:t>
            </a:r>
          </a:p>
          <a:p>
            <a:pPr lvl="1"/>
            <a:r>
              <a:rPr lang="en-US" dirty="0"/>
              <a:t>Doable on 64-bit with large memory leaks (Again Ian Beer)</a:t>
            </a:r>
          </a:p>
          <a:p>
            <a:pPr lvl="1"/>
            <a:r>
              <a:rPr lang="en-US" dirty="0"/>
              <a:t>Does not randomize first 12 bits of address space</a:t>
            </a:r>
          </a:p>
          <a:p>
            <a:r>
              <a:rPr lang="en-US" dirty="0"/>
              <a:t>Relative overwrites (i.e. 0x8888 into 0x88FF)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0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B35-98DA-9C4A-960E-D288DB44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935F-4367-F842-98BA-8FC44B73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  <a:p>
            <a:pPr lvl="1"/>
            <a:r>
              <a:rPr lang="en-US" dirty="0"/>
              <a:t>There are 100 buckets </a:t>
            </a:r>
          </a:p>
          <a:p>
            <a:pPr lvl="1"/>
            <a:r>
              <a:rPr lang="en-US" dirty="0"/>
              <a:t>One of the buckets needs a rock to go in it.</a:t>
            </a:r>
          </a:p>
          <a:p>
            <a:pPr lvl="1"/>
            <a:r>
              <a:rPr lang="en-US" dirty="0"/>
              <a:t>But, you’re not sure which bucket is the right one. </a:t>
            </a:r>
          </a:p>
          <a:p>
            <a:pPr lvl="1"/>
            <a:r>
              <a:rPr lang="en-US" dirty="0"/>
              <a:t>How to go about this? </a:t>
            </a:r>
          </a:p>
          <a:p>
            <a:pPr lvl="1"/>
            <a:endParaRPr lang="en-US" dirty="0"/>
          </a:p>
        </p:txBody>
      </p:sp>
      <p:pic>
        <p:nvPicPr>
          <p:cNvPr id="2050" name="Picture 2" descr="Rocks in a bucket on the beach Stock Photo - Alamy">
            <a:extLst>
              <a:ext uri="{FF2B5EF4-FFF2-40B4-BE49-F238E27FC236}">
                <a16:creationId xmlns:a16="http://schemas.microsoft.com/office/drawing/2014/main" id="{3F3D8AC6-F8BB-1A4C-9B1B-40A52B1E0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8927"/>
          <a:stretch/>
        </p:blipFill>
        <p:spPr bwMode="auto">
          <a:xfrm>
            <a:off x="7156784" y="404602"/>
            <a:ext cx="1841500" cy="22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2495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B35-98DA-9C4A-960E-D288DB44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935F-4367-F842-98BA-8FC44B73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  <a:p>
            <a:pPr lvl="1"/>
            <a:r>
              <a:rPr lang="en-US" dirty="0"/>
              <a:t>There are 100 buckets </a:t>
            </a:r>
          </a:p>
          <a:p>
            <a:pPr lvl="1"/>
            <a:r>
              <a:rPr lang="en-US" dirty="0"/>
              <a:t>One of the buckets needs a rock to go in it.</a:t>
            </a:r>
          </a:p>
          <a:p>
            <a:pPr lvl="1"/>
            <a:r>
              <a:rPr lang="en-US" dirty="0"/>
              <a:t>But, you’re not sure which bucket is the right one. </a:t>
            </a:r>
          </a:p>
          <a:p>
            <a:pPr lvl="1"/>
            <a:r>
              <a:rPr lang="en-US" dirty="0"/>
              <a:t>How to go about this? 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100 rocks! Rocks are everywhere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Rocks in a bucket on the beach Stock Photo - Alamy">
            <a:extLst>
              <a:ext uri="{FF2B5EF4-FFF2-40B4-BE49-F238E27FC236}">
                <a16:creationId xmlns:a16="http://schemas.microsoft.com/office/drawing/2014/main" id="{3F3D8AC6-F8BB-1A4C-9B1B-40A52B1E0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8927"/>
          <a:stretch/>
        </p:blipFill>
        <p:spPr bwMode="auto">
          <a:xfrm>
            <a:off x="7156784" y="404602"/>
            <a:ext cx="1841500" cy="22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44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0703-AA29-A544-AA02-E7834F51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Spraying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2F220C-245A-4490-9B1C-23557BD0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326BC5-3729-48D4-BB6C-6DE5AD294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30454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79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E17-66E4-5449-8268-86DE638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Spray for OOB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FE8-81F3-8E46-B8FE-247BD24A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Spray until our target object is </a:t>
            </a:r>
            <a:r>
              <a:rPr lang="en-US" i="1" dirty="0"/>
              <a:t>in front </a:t>
            </a:r>
            <a:r>
              <a:rPr lang="en-US" dirty="0"/>
              <a:t>of our chunk</a:t>
            </a:r>
          </a:p>
          <a:p>
            <a:r>
              <a:rPr lang="en-US" dirty="0"/>
              <a:t>Integer example again below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3E17BE-571E-6548-8567-9419E620C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96"/>
          <a:stretch/>
        </p:blipFill>
        <p:spPr>
          <a:xfrm>
            <a:off x="685800" y="2230713"/>
            <a:ext cx="3886200" cy="1445795"/>
          </a:xfrm>
          <a:prstGeom prst="rect">
            <a:avLst/>
          </a:prstGeom>
          <a:noFill/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D274A7-1895-364D-AB5E-A5AA49591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96"/>
          <a:stretch/>
        </p:blipFill>
        <p:spPr>
          <a:xfrm>
            <a:off x="685800" y="3565922"/>
            <a:ext cx="3886200" cy="1445795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07A60B-B6DB-5441-B990-0CB9C2B2DA20}"/>
              </a:ext>
            </a:extLst>
          </p:cNvPr>
          <p:cNvSpPr/>
          <p:nvPr/>
        </p:nvSpPr>
        <p:spPr>
          <a:xfrm>
            <a:off x="3232483" y="2266808"/>
            <a:ext cx="1222473" cy="1050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Nothing yet…</a:t>
            </a:r>
          </a:p>
        </p:txBody>
      </p:sp>
    </p:spTree>
    <p:extLst>
      <p:ext uri="{BB962C8B-B14F-4D97-AF65-F5344CB8AC3E}">
        <p14:creationId xmlns:p14="http://schemas.microsoft.com/office/powerpoint/2010/main" val="4197174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4C65-4C8A-A143-BB7A-E3735F2E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C064-8C55-9144-A5AC-4F700E9A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 pointer later – Allocate LOTS of chunks with a payload. Reference a section and hope it works.</a:t>
            </a:r>
          </a:p>
          <a:p>
            <a:endParaRPr lang="en-US" dirty="0"/>
          </a:p>
        </p:txBody>
      </p:sp>
      <p:pic>
        <p:nvPicPr>
          <p:cNvPr id="2050" name="Picture 2" descr="how heap spraying affects the process memory">
            <a:hlinkClick r:id="rId3"/>
            <a:extLst>
              <a:ext uri="{FF2B5EF4-FFF2-40B4-BE49-F238E27FC236}">
                <a16:creationId xmlns:a16="http://schemas.microsoft.com/office/drawing/2014/main" id="{043BA906-1119-E843-97B9-45CB0D73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0"/>
            <a:ext cx="81851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50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9EA2-7AE8-5349-A884-F8B54A95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Putting it Altogether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12B25B0-ECBC-4E11-B112-83D1C42C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Vulnerability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  <a:p>
            <a:pPr marL="0" indent="0">
              <a:buNone/>
            </a:pPr>
            <a:r>
              <a:rPr lang="en-US" dirty="0"/>
              <a:t>Heap Feng Shui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Knowledge of Structures</a:t>
            </a:r>
          </a:p>
          <a:p>
            <a:pPr marL="0" indent="0">
              <a:buNone/>
            </a:pPr>
            <a:r>
              <a:rPr lang="en-US" dirty="0"/>
              <a:t>= </a:t>
            </a:r>
            <a:br>
              <a:rPr lang="en-US" dirty="0"/>
            </a:br>
            <a:r>
              <a:rPr lang="en-US" dirty="0" err="1"/>
              <a:t>Pwned</a:t>
            </a:r>
            <a:r>
              <a:rPr lang="en-US" dirty="0"/>
              <a:t> (leak) </a:t>
            </a:r>
          </a:p>
        </p:txBody>
      </p:sp>
      <p:pic>
        <p:nvPicPr>
          <p:cNvPr id="1026" name="Picture 2" descr="DUCT TAPE WILL FIX THIS - Duct tape | Meme Generator">
            <a:extLst>
              <a:ext uri="{FF2B5EF4-FFF2-40B4-BE49-F238E27FC236}">
                <a16:creationId xmlns:a16="http://schemas.microsoft.com/office/drawing/2014/main" id="{0131BDE2-DE02-0E45-84DE-73538132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707926"/>
            <a:ext cx="3886200" cy="258608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09516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0A7D-F2B8-174A-8598-83CA74C5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What to do with a leak?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41D2A16-72CF-4D10-AD08-F0266BA89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9CCA5C-4E85-4E7C-88E2-06AED22FF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3723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78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21AF-3820-B145-BE6E-3EEDB739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Use After Free Read – Exercise 2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CA44C0-0517-4352-90B1-4264532C5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84903-3875-4646-B692-74B2B55B2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216312"/>
              </p:ext>
            </p:extLst>
          </p:nvPr>
        </p:nvGraphicFramePr>
        <p:xfrm>
          <a:off x="3722634" y="740572"/>
          <a:ext cx="5133041" cy="430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2698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27F3-BE54-AD4D-847A-FE7FA06D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Program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222-72F2-B549-99B2-6050115FB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000500" cy="3263504"/>
          </a:xfrm>
        </p:spPr>
        <p:txBody>
          <a:bodyPr>
            <a:normAutofit/>
          </a:bodyPr>
          <a:lstStyle/>
          <a:p>
            <a:r>
              <a:rPr lang="en-US" dirty="0"/>
              <a:t>Secrets Manager! </a:t>
            </a:r>
          </a:p>
          <a:p>
            <a:pPr lvl="1"/>
            <a:r>
              <a:rPr lang="en-US" dirty="0"/>
              <a:t>Manage the secrets of a user</a:t>
            </a:r>
          </a:p>
          <a:p>
            <a:r>
              <a:rPr lang="en-US" dirty="0"/>
              <a:t>4 options:</a:t>
            </a:r>
          </a:p>
          <a:p>
            <a:pPr lvl="1"/>
            <a:r>
              <a:rPr lang="en-US" dirty="0"/>
              <a:t>Create secret</a:t>
            </a:r>
          </a:p>
          <a:p>
            <a:pPr lvl="1"/>
            <a:r>
              <a:rPr lang="en-US" dirty="0"/>
              <a:t>Set secret (in progress)</a:t>
            </a:r>
          </a:p>
          <a:p>
            <a:pPr lvl="1"/>
            <a:r>
              <a:rPr lang="en-US" dirty="0"/>
              <a:t>Delete secret</a:t>
            </a:r>
          </a:p>
          <a:p>
            <a:pPr lvl="1"/>
            <a:r>
              <a:rPr lang="en-US" dirty="0"/>
              <a:t>View Secret</a:t>
            </a:r>
          </a:p>
          <a:p>
            <a:endParaRPr lang="en-US" dirty="0"/>
          </a:p>
        </p:txBody>
      </p:sp>
      <p:pic>
        <p:nvPicPr>
          <p:cNvPr id="5" name="Picture 4" descr="Uninitialized memory exercise options">
            <a:extLst>
              <a:ext uri="{FF2B5EF4-FFF2-40B4-BE49-F238E27FC236}">
                <a16:creationId xmlns:a16="http://schemas.microsoft.com/office/drawing/2014/main" id="{8262A301-A3E7-D946-9AD1-612FCEA4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9964"/>
            <a:ext cx="3886200" cy="2342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19827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34A1854-83A6-4DBC-B7B1-11E92559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Create Secret</a:t>
            </a:r>
          </a:p>
        </p:txBody>
      </p:sp>
      <p:pic>
        <p:nvPicPr>
          <p:cNvPr id="5" name="Content Placeholder 4" descr="Uninitialized information leak exercise - create secret function">
            <a:extLst>
              <a:ext uri="{FF2B5EF4-FFF2-40B4-BE49-F238E27FC236}">
                <a16:creationId xmlns:a16="http://schemas.microsoft.com/office/drawing/2014/main" id="{E95015B4-601F-7642-B8E2-B0DBC5A6AF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746873" y="2825455"/>
            <a:ext cx="5664292" cy="17455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7407BBB-8FC6-4DE7-9E38-D378E831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initialize the memory</a:t>
            </a:r>
          </a:p>
        </p:txBody>
      </p:sp>
    </p:spTree>
    <p:extLst>
      <p:ext uri="{BB962C8B-B14F-4D97-AF65-F5344CB8AC3E}">
        <p14:creationId xmlns:p14="http://schemas.microsoft.com/office/powerpoint/2010/main" val="6241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175-349D-564B-B6A8-6DF33762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Position Independent Executable (PIE)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08A1D-BA37-438C-BE7C-B75A8D3DF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10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8919-5B47-4349-A22B-73E4C038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Delete Secret</a:t>
            </a:r>
          </a:p>
        </p:txBody>
      </p:sp>
      <p:pic>
        <p:nvPicPr>
          <p:cNvPr id="14" name="Content Placeholder 13" descr="Delete secret - uninitialized memory">
            <a:extLst>
              <a:ext uri="{FF2B5EF4-FFF2-40B4-BE49-F238E27FC236}">
                <a16:creationId xmlns:a16="http://schemas.microsoft.com/office/drawing/2014/main" id="{41AAC74D-A6AC-3F47-AA11-7717FA518A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5723" y="2523612"/>
            <a:ext cx="6437897" cy="1947461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AE1CA7-C452-4E0A-97F0-A8F33740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Freeing the pointer</a:t>
            </a:r>
          </a:p>
          <a:p>
            <a:r>
              <a:rPr lang="en-US" dirty="0"/>
              <a:t>Never clears the data though!</a:t>
            </a:r>
          </a:p>
        </p:txBody>
      </p:sp>
    </p:spTree>
    <p:extLst>
      <p:ext uri="{BB962C8B-B14F-4D97-AF65-F5344CB8AC3E}">
        <p14:creationId xmlns:p14="http://schemas.microsoft.com/office/powerpoint/2010/main" val="3437361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B6F-883E-A744-9C1E-95C31EF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A033-F04D-054F-B233-99940086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3317273" cy="3821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</a:t>
            </a:r>
            <a:r>
              <a:rPr lang="en-US" i="1" dirty="0" err="1"/>
              <a:t>top_secret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r>
              <a:rPr lang="en-US" dirty="0"/>
              <a:t>Missing ‘fillers’ on the </a:t>
            </a:r>
            <a:r>
              <a:rPr lang="en-US" i="1" dirty="0"/>
              <a:t>secret </a:t>
            </a:r>
            <a:r>
              <a:rPr lang="en-US" dirty="0"/>
              <a:t>struct</a:t>
            </a:r>
          </a:p>
          <a:p>
            <a:pPr lvl="1"/>
            <a:r>
              <a:rPr lang="en-US" dirty="0"/>
              <a:t>secret-&gt;value lines up with ‘fd’ on unsorted bin chunk</a:t>
            </a:r>
          </a:p>
          <a:p>
            <a:r>
              <a:rPr lang="en-US" dirty="0"/>
              <a:t>Pointer NULL is missing</a:t>
            </a:r>
          </a:p>
          <a:p>
            <a:pPr lvl="1"/>
            <a:r>
              <a:rPr lang="en-US" dirty="0"/>
              <a:t>Leads to a use after free</a:t>
            </a:r>
          </a:p>
          <a:p>
            <a:r>
              <a:rPr lang="en-US" dirty="0"/>
              <a:t>‘Set Secret’ does not actually work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Use after free read challenge - struct secret">
            <a:extLst>
              <a:ext uri="{FF2B5EF4-FFF2-40B4-BE49-F238E27FC236}">
                <a16:creationId xmlns:a16="http://schemas.microsoft.com/office/drawing/2014/main" id="{92ED9C3D-187F-8440-9442-C49E224A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23" y="1296532"/>
            <a:ext cx="4660900" cy="1587500"/>
          </a:xfrm>
          <a:prstGeom prst="rect">
            <a:avLst/>
          </a:prstGeom>
        </p:spPr>
      </p:pic>
      <p:pic>
        <p:nvPicPr>
          <p:cNvPr id="7" name="Picture 6" descr="Nulling the pointer is missing from deleting the secret">
            <a:extLst>
              <a:ext uri="{FF2B5EF4-FFF2-40B4-BE49-F238E27FC236}">
                <a16:creationId xmlns:a16="http://schemas.microsoft.com/office/drawing/2014/main" id="{A39B79F7-77B7-F44E-B2A9-D1E87272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23" y="2941058"/>
            <a:ext cx="4894563" cy="118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99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BC-0680-F14D-86BA-C542BCB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Knowing Data Structures Ex. 3 (returns) </a:t>
            </a:r>
          </a:p>
        </p:txBody>
      </p:sp>
      <p:pic>
        <p:nvPicPr>
          <p:cNvPr id="9" name="Content Placeholder 8" descr="Unsorted">
            <a:extLst>
              <a:ext uri="{FF2B5EF4-FFF2-40B4-BE49-F238E27FC236}">
                <a16:creationId xmlns:a16="http://schemas.microsoft.com/office/drawing/2014/main" id="{77012BAA-0C24-5E4E-B765-F29B6601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282306"/>
            <a:ext cx="4629150" cy="257175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40A016-A403-4ABE-9AB7-5D5BA7AF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Front of unsorted bin </a:t>
            </a:r>
            <a:r>
              <a:rPr lang="en-US" b="1" i="1" dirty="0"/>
              <a:t>fd</a:t>
            </a:r>
            <a:r>
              <a:rPr lang="en-US" dirty="0"/>
              <a:t> or back of unsorted bin </a:t>
            </a:r>
            <a:r>
              <a:rPr lang="en-US" b="1" i="1" dirty="0"/>
              <a:t>bk</a:t>
            </a:r>
            <a:r>
              <a:rPr lang="en-US" dirty="0"/>
              <a:t> point to the bin </a:t>
            </a:r>
          </a:p>
          <a:p>
            <a:r>
              <a:rPr lang="en-US" dirty="0"/>
              <a:t>The bin itself stored within </a:t>
            </a:r>
            <a:r>
              <a:rPr lang="en-US" dirty="0" err="1"/>
              <a:t>LibC</a:t>
            </a:r>
            <a:r>
              <a:rPr lang="en-US" dirty="0"/>
              <a:t>!</a:t>
            </a:r>
          </a:p>
          <a:p>
            <a:r>
              <a:rPr lang="en-US" dirty="0"/>
              <a:t>The first or last chunk in the unsorted bin will leak </a:t>
            </a:r>
            <a:r>
              <a:rPr lang="en-US" dirty="0" err="1"/>
              <a:t>LibC’s</a:t>
            </a:r>
            <a:r>
              <a:rPr lang="en-US" dirty="0"/>
              <a:t> address :) </a:t>
            </a:r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59349-F609-F746-9FC8-35B19D86533F}"/>
              </a:ext>
            </a:extLst>
          </p:cNvPr>
          <p:cNvCxnSpPr>
            <a:cxnSpLocks/>
          </p:cNvCxnSpPr>
          <p:nvPr/>
        </p:nvCxnSpPr>
        <p:spPr>
          <a:xfrm flipV="1">
            <a:off x="2263806" y="2636668"/>
            <a:ext cx="2183907" cy="1535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97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21AF-3820-B145-BE6E-3EEDB739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Use After Free Read – Exercise 2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CA44C0-0517-4352-90B1-4264532C5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84903-3875-4646-B692-74B2B55B2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31128"/>
              </p:ext>
            </p:extLst>
          </p:nvPr>
        </p:nvGraphicFramePr>
        <p:xfrm>
          <a:off x="3722634" y="740572"/>
          <a:ext cx="5133041" cy="430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992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24C-B610-4E41-BF83-0353F67C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Triggering the Use After Free – 1 </a:t>
            </a:r>
          </a:p>
        </p:txBody>
      </p:sp>
      <p:pic>
        <p:nvPicPr>
          <p:cNvPr id="4" name="Picture 3" descr="Nulling the pointer is missing from deleting the secret">
            <a:extLst>
              <a:ext uri="{FF2B5EF4-FFF2-40B4-BE49-F238E27FC236}">
                <a16:creationId xmlns:a16="http://schemas.microsoft.com/office/drawing/2014/main" id="{3AF318C1-4204-5E49-960B-D0409CCA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29769"/>
            <a:ext cx="3886200" cy="942403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BFB9D85-6C49-43B7-80D0-6F9523DF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Does not NULL out the pointer</a:t>
            </a:r>
          </a:p>
          <a:p>
            <a:r>
              <a:rPr lang="en-US" dirty="0"/>
              <a:t>Leads to </a:t>
            </a:r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</p:txBody>
      </p:sp>
    </p:spTree>
    <p:extLst>
      <p:ext uri="{BB962C8B-B14F-4D97-AF65-F5344CB8AC3E}">
        <p14:creationId xmlns:p14="http://schemas.microsoft.com/office/powerpoint/2010/main" val="6689728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24C-B610-4E41-BF83-0353F67C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Triggering the Use After Free – 1 </a:t>
            </a:r>
          </a:p>
        </p:txBody>
      </p:sp>
      <p:pic>
        <p:nvPicPr>
          <p:cNvPr id="4" name="Picture 3" descr="Nulling the pointer is missing from deleting the secret">
            <a:extLst>
              <a:ext uri="{FF2B5EF4-FFF2-40B4-BE49-F238E27FC236}">
                <a16:creationId xmlns:a16="http://schemas.microsoft.com/office/drawing/2014/main" id="{3AF318C1-4204-5E49-960B-D0409CCA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29769"/>
            <a:ext cx="3886200" cy="942403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BFB9D85-6C49-43B7-80D0-6F9523DF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Create Secret</a:t>
            </a:r>
          </a:p>
          <a:p>
            <a:r>
              <a:rPr lang="en-US" dirty="0"/>
              <a:t>Free Secret – Index 0 </a:t>
            </a:r>
          </a:p>
          <a:p>
            <a:r>
              <a:rPr lang="en-US" i="1" dirty="0"/>
              <a:t>Use</a:t>
            </a:r>
            <a:r>
              <a:rPr lang="en-US" dirty="0"/>
              <a:t> Secret – Index 0 </a:t>
            </a:r>
          </a:p>
        </p:txBody>
      </p:sp>
    </p:spTree>
    <p:extLst>
      <p:ext uri="{BB962C8B-B14F-4D97-AF65-F5344CB8AC3E}">
        <p14:creationId xmlns:p14="http://schemas.microsoft.com/office/powerpoint/2010/main" val="2728717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2129-9381-8A47-A4BF-1F0AC75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DD0-EFFA-284D-9CAD-01822583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0745" cy="3263504"/>
          </a:xfrm>
        </p:spPr>
        <p:txBody>
          <a:bodyPr/>
          <a:lstStyle/>
          <a:p>
            <a:r>
              <a:rPr lang="en-US" dirty="0"/>
              <a:t>This is a use after free. Why doesn’t this work for a leak yet?</a:t>
            </a:r>
          </a:p>
          <a:p>
            <a:r>
              <a:rPr lang="en-US" dirty="0"/>
              <a:t>Unsorted Bin chunk </a:t>
            </a:r>
            <a:r>
              <a:rPr lang="en-US" i="1" dirty="0"/>
              <a:t>consolidates </a:t>
            </a:r>
            <a:r>
              <a:rPr lang="en-US" dirty="0"/>
              <a:t>with the </a:t>
            </a:r>
            <a:r>
              <a:rPr lang="en-US" i="1" dirty="0"/>
              <a:t>top chunk</a:t>
            </a:r>
          </a:p>
          <a:p>
            <a:pPr lvl="1"/>
            <a:r>
              <a:rPr lang="en-US" dirty="0"/>
              <a:t>No information leak here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endParaRPr lang="en-US" dirty="0"/>
          </a:p>
        </p:txBody>
      </p:sp>
      <p:pic>
        <p:nvPicPr>
          <p:cNvPr id="3076" name="Picture 4" descr="Hold Up Meme &quot; Greeting Card by cnon626 | Redbubble">
            <a:extLst>
              <a:ext uri="{FF2B5EF4-FFF2-40B4-BE49-F238E27FC236}">
                <a16:creationId xmlns:a16="http://schemas.microsoft.com/office/drawing/2014/main" id="{AF0B6D6F-6787-1740-9BE2-305A7599E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7" b="16651"/>
          <a:stretch/>
        </p:blipFill>
        <p:spPr bwMode="auto">
          <a:xfrm>
            <a:off x="5753786" y="2007636"/>
            <a:ext cx="3143078" cy="259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op chunk is the only chunk on heap">
            <a:extLst>
              <a:ext uri="{FF2B5EF4-FFF2-40B4-BE49-F238E27FC236}">
                <a16:creationId xmlns:a16="http://schemas.microsoft.com/office/drawing/2014/main" id="{9F3E3A52-E35E-C14F-B141-EC50C4C1D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25" y="683819"/>
            <a:ext cx="2946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015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24C-B610-4E41-BF83-0353F67C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ACTUALLY</a:t>
            </a:r>
            <a:br>
              <a:rPr lang="en-US" dirty="0"/>
            </a:br>
            <a:r>
              <a:rPr lang="en-US" dirty="0"/>
              <a:t>Triggering the Use After Free – 1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BFB9D85-6C49-43B7-80D0-6F9523DF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Create Secret</a:t>
            </a:r>
          </a:p>
          <a:p>
            <a:r>
              <a:rPr lang="en-US" dirty="0"/>
              <a:t>Create Secret:</a:t>
            </a:r>
          </a:p>
          <a:p>
            <a:pPr lvl="1"/>
            <a:r>
              <a:rPr lang="en-US" dirty="0"/>
              <a:t>Prevents top chunk consolidation issue</a:t>
            </a:r>
          </a:p>
          <a:p>
            <a:r>
              <a:rPr lang="en-US" dirty="0"/>
              <a:t>Free Secret – Index 0 </a:t>
            </a:r>
          </a:p>
          <a:p>
            <a:r>
              <a:rPr lang="en-US" i="1" dirty="0"/>
              <a:t>Use</a:t>
            </a:r>
            <a:r>
              <a:rPr lang="en-US" dirty="0"/>
              <a:t> Secret – Index 0 </a:t>
            </a:r>
          </a:p>
        </p:txBody>
      </p:sp>
      <p:pic>
        <p:nvPicPr>
          <p:cNvPr id="5" name="Picture 4" descr="Preventing top chunk consolidation - Two allocations">
            <a:extLst>
              <a:ext uri="{FF2B5EF4-FFF2-40B4-BE49-F238E27FC236}">
                <a16:creationId xmlns:a16="http://schemas.microsoft.com/office/drawing/2014/main" id="{1BC53BC8-04B2-8741-9313-040F9E14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9" y="1441621"/>
            <a:ext cx="3036378" cy="35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506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C3EA-5C8C-1542-A387-32908F6C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Know Thy Data Structures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F657F75-DB04-9943-921B-4BDD925E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83" y="161333"/>
            <a:ext cx="1952765" cy="471357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6388D64-CD97-1C4E-990E-918A149B61F7}"/>
              </a:ext>
            </a:extLst>
          </p:cNvPr>
          <p:cNvGrpSpPr/>
          <p:nvPr/>
        </p:nvGrpSpPr>
        <p:grpSpPr>
          <a:xfrm>
            <a:off x="968358" y="1380533"/>
            <a:ext cx="421070" cy="178668"/>
            <a:chOff x="6203004" y="1652452"/>
            <a:chExt cx="33228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4213CA-0DF8-6B46-ADB4-0869D5189384}"/>
                    </a:ext>
                  </a:extLst>
                </p14:cNvPr>
                <p14:cNvContentPartPr/>
                <p14:nvPr/>
              </p14:nvContentPartPr>
              <p14:xfrm>
                <a:off x="6203004" y="1652452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4213CA-0DF8-6B46-ADB4-0869D51893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4004" y="1643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5D7314-4867-F244-9FD9-F6A3B46AAE58}"/>
                    </a:ext>
                  </a:extLst>
                </p14:cNvPr>
                <p14:cNvContentPartPr/>
                <p14:nvPr/>
              </p14:nvContentPartPr>
              <p14:xfrm>
                <a:off x="6534564" y="1656772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5D7314-4867-F244-9FD9-F6A3B46AAE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25564" y="16477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15E680-EDDB-AA47-8921-A13D1FE3424C}"/>
                    </a:ext>
                  </a:extLst>
                </p14:cNvPr>
                <p14:cNvContentPartPr/>
                <p14:nvPr/>
              </p14:nvContentPartPr>
              <p14:xfrm>
                <a:off x="6213084" y="1660012"/>
                <a:ext cx="322200" cy="17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15E680-EDDB-AA47-8921-A13D1FE342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06265" y="1650955"/>
                  <a:ext cx="336122" cy="1898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C6DFA4C-9B20-B84A-BF0A-D0BC40ADE7D2}"/>
                  </a:ext>
                </a:extLst>
              </p14:cNvPr>
              <p14:cNvContentPartPr/>
              <p14:nvPr/>
            </p14:nvContentPartPr>
            <p14:xfrm>
              <a:off x="950988" y="759271"/>
              <a:ext cx="207570" cy="261021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C6DFA4C-9B20-B84A-BF0A-D0BC40ADE7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339" y="750283"/>
                <a:ext cx="225228" cy="27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257540-D507-4443-922A-53FF4E17C1DF}"/>
                  </a:ext>
                </a:extLst>
              </p14:cNvPr>
              <p14:cNvContentPartPr/>
              <p14:nvPr/>
            </p14:nvContentPartPr>
            <p14:xfrm>
              <a:off x="1166167" y="754269"/>
              <a:ext cx="200271" cy="240254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257540-D507-4443-922A-53FF4E17C1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7522" y="745277"/>
                <a:ext cx="217921" cy="257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D160BC-FB66-A44D-A048-06C09A37353B}"/>
                  </a:ext>
                </a:extLst>
              </p14:cNvPr>
              <p14:cNvContentPartPr/>
              <p14:nvPr/>
            </p14:nvContentPartPr>
            <p14:xfrm>
              <a:off x="1480754" y="810779"/>
              <a:ext cx="911026" cy="2855181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D160BC-FB66-A44D-A048-06C09A3735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1752" y="802139"/>
                <a:ext cx="928670" cy="287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6C99903-81FC-B24F-A76B-9EB59E84F4FA}"/>
                  </a:ext>
                </a:extLst>
              </p14:cNvPr>
              <p14:cNvContentPartPr/>
              <p14:nvPr/>
            </p14:nvContentPartPr>
            <p14:xfrm>
              <a:off x="1492013" y="810421"/>
              <a:ext cx="444792" cy="12795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6C99903-81FC-B24F-A76B-9EB59E84F4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3009" y="801410"/>
                <a:ext cx="462440" cy="145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31EB8A-4539-A446-B41A-ED3C3B6E61A7}"/>
                  </a:ext>
                </a:extLst>
              </p14:cNvPr>
              <p14:cNvContentPartPr/>
              <p14:nvPr/>
            </p14:nvContentPartPr>
            <p14:xfrm>
              <a:off x="951324" y="1024612"/>
              <a:ext cx="26640" cy="340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31EB8A-4539-A446-B41A-ED3C3B6E61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2324" y="1015972"/>
                <a:ext cx="4428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0C00C81-E0C8-4A4B-977D-CCC6E9A49F8F}"/>
              </a:ext>
            </a:extLst>
          </p:cNvPr>
          <p:cNvGrpSpPr/>
          <p:nvPr/>
        </p:nvGrpSpPr>
        <p:grpSpPr>
          <a:xfrm>
            <a:off x="1380804" y="933380"/>
            <a:ext cx="217959" cy="2607100"/>
            <a:chOff x="1380804" y="933380"/>
            <a:chExt cx="217959" cy="26071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B132BB-5295-4D40-9B2B-0A124539652C}"/>
                    </a:ext>
                  </a:extLst>
                </p14:cNvPr>
                <p14:cNvContentPartPr/>
                <p14:nvPr/>
              </p14:nvContentPartPr>
              <p14:xfrm>
                <a:off x="1540369" y="2347639"/>
                <a:ext cx="456" cy="454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B132BB-5295-4D40-9B2B-0A12453965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8969" y="2336743"/>
                  <a:ext cx="22800" cy="22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6FDD62-1C96-3F4C-B3D5-2EB0DAC9DAB4}"/>
                    </a:ext>
                  </a:extLst>
                </p14:cNvPr>
                <p14:cNvContentPartPr/>
                <p14:nvPr/>
              </p14:nvContentPartPr>
              <p14:xfrm>
                <a:off x="1440006" y="2376223"/>
                <a:ext cx="158757" cy="1164257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6FDD62-1C96-3F4C-B3D5-2EB0DAC9DA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1006" y="2367220"/>
                  <a:ext cx="176397" cy="1181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0DBA78-7B43-2C49-AFEE-B3BEFD57F2C6}"/>
                    </a:ext>
                  </a:extLst>
                </p14:cNvPr>
                <p14:cNvContentPartPr/>
                <p14:nvPr/>
              </p14:nvContentPartPr>
              <p14:xfrm>
                <a:off x="1488363" y="933380"/>
                <a:ext cx="456" cy="454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0DBA78-7B43-2C49-AFEE-B3BEFD57F2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6963" y="922030"/>
                  <a:ext cx="22800" cy="22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D3380A-21A1-D24E-B53F-008D70E6A252}"/>
                    </a:ext>
                  </a:extLst>
                </p14:cNvPr>
                <p14:cNvContentPartPr/>
                <p14:nvPr/>
              </p14:nvContentPartPr>
              <p14:xfrm>
                <a:off x="1444112" y="956520"/>
                <a:ext cx="99451" cy="1360265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D3380A-21A1-D24E-B53F-008D70E6A2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35104" y="947519"/>
                  <a:ext cx="117107" cy="1377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BC8EC1-16B9-3D4C-ABC9-CE23D671695A}"/>
                    </a:ext>
                  </a:extLst>
                </p14:cNvPr>
                <p14:cNvContentPartPr/>
                <p14:nvPr/>
              </p14:nvContentPartPr>
              <p14:xfrm>
                <a:off x="1380804" y="997252"/>
                <a:ext cx="30600" cy="38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BC8EC1-16B9-3D4C-ABC9-CE23D67169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71804" y="988612"/>
                  <a:ext cx="48240" cy="40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542324-C9DA-D04D-9131-A3EAE1566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1750" y="1190932"/>
            <a:ext cx="40005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Bk</a:t>
            </a:r>
            <a:r>
              <a:rPr lang="en-US" dirty="0"/>
              <a:t> of beginning points to 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b="1" i="1" dirty="0"/>
              <a:t>Fd</a:t>
            </a:r>
            <a:r>
              <a:rPr lang="en-US" dirty="0"/>
              <a:t> of end points to 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Reading from the </a:t>
            </a:r>
            <a:r>
              <a:rPr lang="en-US" i="1" dirty="0"/>
              <a:t>secret</a:t>
            </a:r>
            <a:r>
              <a:rPr lang="en-US" dirty="0"/>
              <a:t> will leak </a:t>
            </a:r>
            <a:r>
              <a:rPr lang="en-US" dirty="0" err="1"/>
              <a:t>LibC</a:t>
            </a:r>
            <a:r>
              <a:rPr lang="en-US" dirty="0"/>
              <a:t>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0" name="Picture 4" descr="Amazon.com: Carframes18 Atomic Bomb Explosion Nuclear Mushroom Cloud Vinyl  Sticker - Car Window Bumper Laptop Bumper Sticker Decal : Automotive">
            <a:extLst>
              <a:ext uri="{FF2B5EF4-FFF2-40B4-BE49-F238E27FC236}">
                <a16:creationId xmlns:a16="http://schemas.microsoft.com/office/drawing/2014/main" id="{C6CE4CA2-95D1-814D-8C60-3FAFF419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73" y="2704139"/>
            <a:ext cx="2404553" cy="19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101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2841-E4A6-6846-AFDC-7019A360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D86A-0893-7F47-991F-97B8F6E4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Chunk is only chunk in the unsorted bin!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fd and bk</a:t>
            </a:r>
            <a:r>
              <a:rPr lang="en-US" dirty="0"/>
              <a:t> will have </a:t>
            </a:r>
            <a:r>
              <a:rPr lang="en-US" dirty="0" err="1"/>
              <a:t>LibC</a:t>
            </a:r>
            <a:r>
              <a:rPr lang="en-US" dirty="0"/>
              <a:t> pointers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View Secret:</a:t>
            </a:r>
          </a:p>
          <a:p>
            <a:pPr lvl="1"/>
            <a:r>
              <a:rPr lang="en-US" dirty="0">
                <a:sym typeface="Wingdings" pitchFamily="2" charset="2"/>
              </a:rPr>
              <a:t>Index 0 </a:t>
            </a:r>
          </a:p>
          <a:p>
            <a:endParaRPr lang="en-US" dirty="0"/>
          </a:p>
        </p:txBody>
      </p:sp>
      <p:pic>
        <p:nvPicPr>
          <p:cNvPr id="5" name="Picture 4" descr="LibC leak with our entry of secrets, as shown in GDB">
            <a:extLst>
              <a:ext uri="{FF2B5EF4-FFF2-40B4-BE49-F238E27FC236}">
                <a16:creationId xmlns:a16="http://schemas.microsoft.com/office/drawing/2014/main" id="{BEFAFCCF-1D9C-3544-9758-7786C52F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6" y="3183059"/>
            <a:ext cx="7632700" cy="1447800"/>
          </a:xfrm>
          <a:prstGeom prst="rect">
            <a:avLst/>
          </a:prstGeom>
        </p:spPr>
      </p:pic>
      <p:pic>
        <p:nvPicPr>
          <p:cNvPr id="7" name="Picture 6" descr="Showing the secret in the terminal">
            <a:extLst>
              <a:ext uri="{FF2B5EF4-FFF2-40B4-BE49-F238E27FC236}">
                <a16:creationId xmlns:a16="http://schemas.microsoft.com/office/drawing/2014/main" id="{1A92CCB6-FD46-6846-9324-C1FAF1C0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2025650"/>
            <a:ext cx="5346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7893"/>
            <a:ext cx="7491125" cy="1250397"/>
          </a:xfrm>
        </p:spPr>
        <p:txBody>
          <a:bodyPr>
            <a:normAutofit/>
          </a:bodyPr>
          <a:lstStyle/>
          <a:p>
            <a:r>
              <a:rPr lang="en-US" dirty="0"/>
              <a:t>Why is PIE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5D9EA-F589-4CCC-B286-A21FAAAC6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12358"/>
          <a:ext cx="7886700" cy="282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57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F6AE-4FE8-8049-9167-58705B4B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BEBD-2A1A-A84A-B25D-D23553BE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6047"/>
            <a:ext cx="7886700" cy="3133998"/>
          </a:xfrm>
        </p:spPr>
        <p:txBody>
          <a:bodyPr/>
          <a:lstStyle/>
          <a:p>
            <a:r>
              <a:rPr lang="en-US" dirty="0"/>
              <a:t>Appears to be </a:t>
            </a:r>
            <a:r>
              <a:rPr lang="en-US" dirty="0" err="1"/>
              <a:t>LibC</a:t>
            </a:r>
            <a:r>
              <a:rPr lang="en-US" dirty="0"/>
              <a:t> address (0x7F)</a:t>
            </a:r>
          </a:p>
          <a:p>
            <a:r>
              <a:rPr lang="en-US" dirty="0"/>
              <a:t>But why is it in reverse?</a:t>
            </a:r>
          </a:p>
        </p:txBody>
      </p:sp>
      <p:pic>
        <p:nvPicPr>
          <p:cNvPr id="4" name="Picture 3" descr="Showing the secret in the terminal">
            <a:extLst>
              <a:ext uri="{FF2B5EF4-FFF2-40B4-BE49-F238E27FC236}">
                <a16:creationId xmlns:a16="http://schemas.microsoft.com/office/drawing/2014/main" id="{F5EDAC7B-70FA-DA47-B646-C06BA1E3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43590"/>
            <a:ext cx="5346700" cy="1092200"/>
          </a:xfrm>
          <a:prstGeom prst="rect">
            <a:avLst/>
          </a:prstGeom>
        </p:spPr>
      </p:pic>
      <p:pic>
        <p:nvPicPr>
          <p:cNvPr id="5124" name="Picture 4" descr="WTF?! - Jackie Chan Meme - quickmeme">
            <a:extLst>
              <a:ext uri="{FF2B5EF4-FFF2-40B4-BE49-F238E27FC236}">
                <a16:creationId xmlns:a16="http://schemas.microsoft.com/office/drawing/2014/main" id="{22F9E08E-5CA3-2342-BD0E-6A18B172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3959"/>
            <a:ext cx="3505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8B84CD-513B-8A4F-849E-18F4F916967F}"/>
              </a:ext>
            </a:extLst>
          </p:cNvPr>
          <p:cNvCxnSpPr>
            <a:cxnSpLocks/>
          </p:cNvCxnSpPr>
          <p:nvPr/>
        </p:nvCxnSpPr>
        <p:spPr>
          <a:xfrm>
            <a:off x="3797300" y="1335790"/>
            <a:ext cx="43993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028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493B-A40D-374A-88C5-118432EE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6016-7DB1-944E-8DB7-84678F1B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Representation of bytes in memory</a:t>
            </a:r>
          </a:p>
          <a:p>
            <a:r>
              <a:rPr lang="en-US" dirty="0"/>
              <a:t>x86_64 is </a:t>
            </a:r>
            <a:r>
              <a:rPr lang="en-US" i="1" dirty="0"/>
              <a:t>little endian</a:t>
            </a:r>
          </a:p>
          <a:p>
            <a:r>
              <a:rPr lang="en-US" dirty="0"/>
              <a:t>Printing a string that is not stored this way causes the </a:t>
            </a:r>
            <a:r>
              <a:rPr lang="en-US" i="1" dirty="0"/>
              <a:t>reverse</a:t>
            </a:r>
            <a:r>
              <a:rPr lang="en-US" dirty="0"/>
              <a:t> order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C09319-C5AA-BE46-92FD-B5B5E10E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24" y="2325779"/>
            <a:ext cx="2540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31905A9-ED6B-A341-8D14-61FD01C2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346115"/>
            <a:ext cx="2540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12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5A66-F5D7-AF4E-941D-A87C4317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How to Get the Original Value?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B27D174-2096-43C7-A95E-7CD869F3F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7CC3B-74F1-4FCB-B169-D406D85C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8843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0914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B53A-C32D-D940-BD94-F323423B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 the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20DF-8A16-B340-B423-CF2F29DD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u64 requires </a:t>
            </a:r>
            <a:r>
              <a:rPr lang="en-US" b="1" dirty="0"/>
              <a:t>8 </a:t>
            </a:r>
            <a:r>
              <a:rPr lang="en-US" dirty="0"/>
              <a:t>bytes</a:t>
            </a:r>
          </a:p>
          <a:p>
            <a:pPr lvl="1"/>
            <a:r>
              <a:rPr lang="en-US" dirty="0" err="1"/>
              <a:t>Leak_data.ljust</a:t>
            </a:r>
            <a:r>
              <a:rPr lang="en-US" dirty="0"/>
              <a:t>(8, b"\x00")</a:t>
            </a:r>
          </a:p>
          <a:p>
            <a:pPr lvl="1"/>
            <a:r>
              <a:rPr lang="en-US" dirty="0"/>
              <a:t>Extends the string by </a:t>
            </a:r>
            <a:r>
              <a:rPr lang="en-US" dirty="0" err="1"/>
              <a:t>nullbytes</a:t>
            </a:r>
            <a:r>
              <a:rPr lang="en-US" dirty="0"/>
              <a:t> until there are 8 characters</a:t>
            </a:r>
          </a:p>
          <a:p>
            <a:pPr lvl="1"/>
            <a:r>
              <a:rPr lang="en-US" dirty="0" err="1"/>
              <a:t>Pwntools</a:t>
            </a:r>
            <a:r>
              <a:rPr lang="en-US" dirty="0"/>
              <a:t> is nifty! </a:t>
            </a:r>
          </a:p>
          <a:p>
            <a:r>
              <a:rPr lang="en-US" dirty="0"/>
              <a:t>Output is the integer representation of the address!</a:t>
            </a:r>
          </a:p>
          <a:p>
            <a:pPr lvl="1"/>
            <a:endParaRPr lang="en-US" dirty="0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6D1AC1-2DCC-6D42-83FD-D6C3A8474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42"/>
          <a:stretch/>
        </p:blipFill>
        <p:spPr>
          <a:xfrm>
            <a:off x="628649" y="3173799"/>
            <a:ext cx="8072723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0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0C-DDF3-3E49-A36E-1EEACB7C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1244-BA27-8247-9DBA-6CF3B3E1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886701" cy="3263504"/>
          </a:xfrm>
        </p:spPr>
        <p:txBody>
          <a:bodyPr>
            <a:normAutofit/>
          </a:bodyPr>
          <a:lstStyle/>
          <a:p>
            <a:r>
              <a:rPr lang="en-US" dirty="0"/>
              <a:t>Find the offset:</a:t>
            </a:r>
          </a:p>
          <a:p>
            <a:pPr lvl="1"/>
            <a:r>
              <a:rPr lang="en-US" dirty="0"/>
              <a:t>Leak is ﻿0x7f5ee7efbb78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Base: ﻿0x7fc90e67e000 (</a:t>
            </a:r>
            <a:r>
              <a:rPr lang="en-US" dirty="0" err="1"/>
              <a:t>vmmap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0x7fc90ea1db78 - 0x7fc90e67e000 = ﻿</a:t>
            </a:r>
            <a:r>
              <a:rPr lang="en-US" b="1" dirty="0"/>
              <a:t>0x39fb78 (</a:t>
            </a:r>
            <a:r>
              <a:rPr lang="en-US" dirty="0"/>
              <a:t>offset) </a:t>
            </a:r>
          </a:p>
          <a:p>
            <a:r>
              <a:rPr lang="en-US" dirty="0"/>
              <a:t>In actual program, you don’t know the </a:t>
            </a:r>
            <a:r>
              <a:rPr lang="en-US" i="1" dirty="0"/>
              <a:t>base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Use leak and offset to find the base</a:t>
            </a:r>
          </a:p>
        </p:txBody>
      </p:sp>
      <p:pic>
        <p:nvPicPr>
          <p:cNvPr id="7172" name="Picture 4" descr="California's proposed math education curriculum adds up | CalMatters">
            <a:extLst>
              <a:ext uri="{FF2B5EF4-FFF2-40B4-BE49-F238E27FC236}">
                <a16:creationId xmlns:a16="http://schemas.microsoft.com/office/drawing/2014/main" id="{849FA86C-B57A-F843-B9A8-6746F40B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16" y="0"/>
            <a:ext cx="2957383" cy="22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99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A2A0-F9F4-DA4D-9DB0-864C4A23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 to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2ED5-D8E0-1641-9AC0-85804F79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LibC</a:t>
            </a:r>
            <a:r>
              <a:rPr lang="en-US" dirty="0"/>
              <a:t> base = Leak – offset</a:t>
            </a:r>
          </a:p>
          <a:p>
            <a:pPr lvl="1"/>
            <a:r>
              <a:rPr lang="en-US" dirty="0"/>
              <a:t>﻿0x7fc90e67e000 = ﻿0x7fc90ea1db78 - 0x39fb78</a:t>
            </a:r>
          </a:p>
          <a:p>
            <a:pPr lvl="1"/>
            <a:r>
              <a:rPr lang="en-US" dirty="0"/>
              <a:t>Know where base of </a:t>
            </a:r>
            <a:r>
              <a:rPr lang="en-US" dirty="0" err="1"/>
              <a:t>LibC</a:t>
            </a:r>
            <a:r>
              <a:rPr lang="en-US" dirty="0"/>
              <a:t> is at!</a:t>
            </a:r>
          </a:p>
          <a:p>
            <a:endParaRPr lang="en-US" dirty="0"/>
          </a:p>
        </p:txBody>
      </p:sp>
      <p:pic>
        <p:nvPicPr>
          <p:cNvPr id="5" name="Picture 4" descr="Leak to base LibC information leak">
            <a:extLst>
              <a:ext uri="{FF2B5EF4-FFF2-40B4-BE49-F238E27FC236}">
                <a16:creationId xmlns:a16="http://schemas.microsoft.com/office/drawing/2014/main" id="{E7148AEC-615D-BA49-A09A-92A7B388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4" y="2409045"/>
            <a:ext cx="7224928" cy="183617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8AFDF8-0FC1-4E46-8B27-B52EF9A4E65C}"/>
              </a:ext>
            </a:extLst>
          </p:cNvPr>
          <p:cNvCxnSpPr>
            <a:cxnSpLocks/>
          </p:cNvCxnSpPr>
          <p:nvPr/>
        </p:nvCxnSpPr>
        <p:spPr>
          <a:xfrm>
            <a:off x="1095289" y="4144893"/>
            <a:ext cx="43993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77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EE40-4C29-F242-BDA8-AAC9CAB6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 of 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349E4-55BE-4D11-8C74-895784321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72776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7464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139D-BCD6-3A4A-AF86-B12CAD05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Finale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6D294D-5E33-434E-9353-F5E9B13C2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9822B-5036-4F53-A7F0-19D8C7467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82913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 descr="Gandey's circus, The Finale! - YouTube">
            <a:extLst>
              <a:ext uri="{FF2B5EF4-FFF2-40B4-BE49-F238E27FC236}">
                <a16:creationId xmlns:a16="http://schemas.microsoft.com/office/drawing/2014/main" id="{5433032D-A544-A04A-ACAD-7516895C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2" y="1877587"/>
            <a:ext cx="3357605" cy="25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3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E09-72AC-BC4D-8300-9D3D57D8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7" y="419860"/>
            <a:ext cx="3740857" cy="1248430"/>
          </a:xfrm>
        </p:spPr>
        <p:txBody>
          <a:bodyPr>
            <a:normAutofit/>
          </a:bodyPr>
          <a:lstStyle/>
          <a:p>
            <a:r>
              <a:rPr lang="en-US" dirty="0"/>
              <a:t>PIE (Integration)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B6D4-635B-EC4E-AB2C-3662CAB6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114483" cy="2796460"/>
          </a:xfrm>
        </p:spPr>
        <p:txBody>
          <a:bodyPr>
            <a:noAutofit/>
          </a:bodyPr>
          <a:lstStyle/>
          <a:p>
            <a:r>
              <a:rPr lang="en-US" dirty="0"/>
              <a:t>Existing on most modern computers because of shared libraries</a:t>
            </a:r>
          </a:p>
          <a:p>
            <a:r>
              <a:rPr lang="en-US" dirty="0"/>
              <a:t>Recently used as binary protection to </a:t>
            </a:r>
            <a:r>
              <a:rPr lang="en-US" b="1" i="1" dirty="0"/>
              <a:t>defend</a:t>
            </a:r>
            <a:r>
              <a:rPr lang="en-US" dirty="0"/>
              <a:t> against ROP</a:t>
            </a:r>
          </a:p>
          <a:p>
            <a:r>
              <a:rPr lang="en-US" dirty="0"/>
              <a:t>Default on GCC as of Ubuntu 18.04</a:t>
            </a:r>
          </a:p>
        </p:txBody>
      </p:sp>
      <p:pic>
        <p:nvPicPr>
          <p:cNvPr id="8194" name="Picture 2" descr="Apple Pie Recipe | Food Network Kitchen | Food Network">
            <a:extLst>
              <a:ext uri="{FF2B5EF4-FFF2-40B4-BE49-F238E27FC236}">
                <a16:creationId xmlns:a16="http://schemas.microsoft.com/office/drawing/2014/main" id="{EF101B8D-39F8-5C41-8C8B-F7EC86842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r="16747" b="1"/>
          <a:stretch/>
        </p:blipFill>
        <p:spPr bwMode="auto">
          <a:xfrm>
            <a:off x="4881562" y="647105"/>
            <a:ext cx="3849291" cy="384929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0411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{CA71A65C-A00A-2747-A03F-77FB756D8FE5}tf10001057</Template>
  <TotalTime>2933</TotalTime>
  <Words>2694</Words>
  <Application>Microsoft Macintosh PowerPoint</Application>
  <PresentationFormat>On-screen Show (16:9)</PresentationFormat>
  <Paragraphs>453</Paragraphs>
  <Slides>87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Avenir Book</vt:lpstr>
      <vt:lpstr>Avenir Medium</vt:lpstr>
      <vt:lpstr>Calibri</vt:lpstr>
      <vt:lpstr>Wingdings</vt:lpstr>
      <vt:lpstr>SI Presentation Template 2016</vt:lpstr>
      <vt:lpstr>Dealing with Randomness </vt:lpstr>
      <vt:lpstr>Why?</vt:lpstr>
      <vt:lpstr>ASLR &amp; PIE</vt:lpstr>
      <vt:lpstr>Address Space Layout Randomization (ASLR)</vt:lpstr>
      <vt:lpstr>Why is ASLR Hard?</vt:lpstr>
      <vt:lpstr>Defeating ASLR</vt:lpstr>
      <vt:lpstr>Position Independent Executable (PIE)</vt:lpstr>
      <vt:lpstr>Why is PIE Nice?</vt:lpstr>
      <vt:lpstr>PIE (Integration)</vt:lpstr>
      <vt:lpstr>Defeating PIE</vt:lpstr>
      <vt:lpstr>ASLR &amp; PIE (Practically)</vt:lpstr>
      <vt:lpstr>Focus of Module – Information Leaks </vt:lpstr>
      <vt:lpstr>Bug Classes</vt:lpstr>
      <vt:lpstr>Uninitialized Memory</vt:lpstr>
      <vt:lpstr>Uninitialized Information Leaks</vt:lpstr>
      <vt:lpstr>Uninitialized Information Leaks</vt:lpstr>
      <vt:lpstr>Uninitialized Information Leaks</vt:lpstr>
      <vt:lpstr>Uninitialized Heap Leak</vt:lpstr>
      <vt:lpstr>Uninitialized Heap Leak</vt:lpstr>
      <vt:lpstr>Uninitialized Heap Leak</vt:lpstr>
      <vt:lpstr>Uninitialized Memory</vt:lpstr>
      <vt:lpstr>Uninitialized Memory – Generics </vt:lpstr>
      <vt:lpstr>Exercise1 – Uninitialized Info Leak </vt:lpstr>
      <vt:lpstr>Program Setup</vt:lpstr>
      <vt:lpstr>Create Secret</vt:lpstr>
      <vt:lpstr>Delete Secret</vt:lpstr>
      <vt:lpstr>Top Secret Function</vt:lpstr>
      <vt:lpstr>Exercise1 – Uninitialized Info Leak </vt:lpstr>
      <vt:lpstr>Uninitialized Info Leak – Solution 1</vt:lpstr>
      <vt:lpstr>User Emulation Leaves Secret</vt:lpstr>
      <vt:lpstr>Data Still in Memory</vt:lpstr>
      <vt:lpstr>How to Get this Chunk Out?</vt:lpstr>
      <vt:lpstr>Leak the Secret</vt:lpstr>
      <vt:lpstr>Full Flow of Exercise</vt:lpstr>
      <vt:lpstr>Use After Free – Read </vt:lpstr>
      <vt:lpstr>Buffer Overflow – Read Edition</vt:lpstr>
      <vt:lpstr>Out of bounds (OOB) Read – Example</vt:lpstr>
      <vt:lpstr>OOB Read – Example </vt:lpstr>
      <vt:lpstr>How to Do this Reliably? </vt:lpstr>
      <vt:lpstr>How?</vt:lpstr>
      <vt:lpstr>Heap Feng Shui – Touching Up</vt:lpstr>
      <vt:lpstr>Filling the hole</vt:lpstr>
      <vt:lpstr>OOB Read Filling the Hole – 1 </vt:lpstr>
      <vt:lpstr>OOB Read Filling the Hole – 2 </vt:lpstr>
      <vt:lpstr>OOB Read Filling the Hole – 3</vt:lpstr>
      <vt:lpstr>OOB Read Filling the Hole – 4</vt:lpstr>
      <vt:lpstr>OOB Read Filling the Hole – 5</vt:lpstr>
      <vt:lpstr>Random Inputs – 1  </vt:lpstr>
      <vt:lpstr>Random Inputs – 2 </vt:lpstr>
      <vt:lpstr>sudo vuln (cve-2021-3156)</vt:lpstr>
      <vt:lpstr>sudo vuln (cve-2021-3156)</vt:lpstr>
      <vt:lpstr>Random Techniques </vt:lpstr>
      <vt:lpstr>Knowing Thy Data Structures!</vt:lpstr>
      <vt:lpstr>Reviewing the Small Bin/Unsorted Bin</vt:lpstr>
      <vt:lpstr>Leak Information on UAFs for Bins</vt:lpstr>
      <vt:lpstr>Leaking Information in Program </vt:lpstr>
      <vt:lpstr>Knowing Data Structure Ex. 1 </vt:lpstr>
      <vt:lpstr>Knowing Data Structures Ex. 2  </vt:lpstr>
      <vt:lpstr>Knowing Data Structures Ex. 3 </vt:lpstr>
      <vt:lpstr>Bucket Contest</vt:lpstr>
      <vt:lpstr>Bucket Solution</vt:lpstr>
      <vt:lpstr>Heap Spraying</vt:lpstr>
      <vt:lpstr>Spray for OOB Read</vt:lpstr>
      <vt:lpstr>PowerPoint Presentation</vt:lpstr>
      <vt:lpstr>Putting it Altogether</vt:lpstr>
      <vt:lpstr>What to do with a leak?</vt:lpstr>
      <vt:lpstr>Use After Free Read – Exercise 2</vt:lpstr>
      <vt:lpstr>Program Setup</vt:lpstr>
      <vt:lpstr>Create Secret</vt:lpstr>
      <vt:lpstr>Delete Secret</vt:lpstr>
      <vt:lpstr>Difference From Exercise 1</vt:lpstr>
      <vt:lpstr>Knowing Data Structures Ex. 3 (returns) </vt:lpstr>
      <vt:lpstr>Use After Free Read – Exercise 2</vt:lpstr>
      <vt:lpstr>Triggering the Use After Free – 1 </vt:lpstr>
      <vt:lpstr>Triggering the Use After Free – 1 </vt:lpstr>
      <vt:lpstr>Wait…</vt:lpstr>
      <vt:lpstr>ACTUALLY Triggering the Use After Free – 1 </vt:lpstr>
      <vt:lpstr>Know Thy Data Structures</vt:lpstr>
      <vt:lpstr>Use After Free Read</vt:lpstr>
      <vt:lpstr>What is this?</vt:lpstr>
      <vt:lpstr>Endianness</vt:lpstr>
      <vt:lpstr>How to Get the Original Value?</vt:lpstr>
      <vt:lpstr>Unpack the Leak</vt:lpstr>
      <vt:lpstr>Find Offset</vt:lpstr>
      <vt:lpstr>Leak to Base</vt:lpstr>
      <vt:lpstr>Overview of Exercise</vt:lpstr>
      <vt:lpstr>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171</cp:revision>
  <dcterms:created xsi:type="dcterms:W3CDTF">2021-04-01T21:54:59Z</dcterms:created>
  <dcterms:modified xsi:type="dcterms:W3CDTF">2021-09-26T06:45:07Z</dcterms:modified>
</cp:coreProperties>
</file>