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4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73" r:id="rId16"/>
    <p:sldId id="432" r:id="rId17"/>
    <p:sldId id="341" r:id="rId18"/>
    <p:sldId id="405" r:id="rId19"/>
    <p:sldId id="342" r:id="rId20"/>
    <p:sldId id="343" r:id="rId21"/>
    <p:sldId id="347" r:id="rId22"/>
    <p:sldId id="344" r:id="rId23"/>
    <p:sldId id="345" r:id="rId24"/>
    <p:sldId id="346" r:id="rId25"/>
    <p:sldId id="349" r:id="rId26"/>
    <p:sldId id="350" r:id="rId27"/>
    <p:sldId id="351" r:id="rId28"/>
    <p:sldId id="353" r:id="rId29"/>
    <p:sldId id="352" r:id="rId30"/>
    <p:sldId id="354" r:id="rId31"/>
    <p:sldId id="355" r:id="rId32"/>
    <p:sldId id="357" r:id="rId33"/>
    <p:sldId id="358" r:id="rId34"/>
    <p:sldId id="359" r:id="rId35"/>
    <p:sldId id="360" r:id="rId36"/>
    <p:sldId id="361" r:id="rId37"/>
    <p:sldId id="433" r:id="rId38"/>
    <p:sldId id="362" r:id="rId39"/>
    <p:sldId id="363" r:id="rId40"/>
    <p:sldId id="364" r:id="rId41"/>
    <p:sldId id="365" r:id="rId42"/>
    <p:sldId id="488" r:id="rId43"/>
    <p:sldId id="380" r:id="rId44"/>
    <p:sldId id="381" r:id="rId45"/>
    <p:sldId id="382" r:id="rId46"/>
    <p:sldId id="414" r:id="rId47"/>
    <p:sldId id="366" r:id="rId48"/>
    <p:sldId id="367" r:id="rId49"/>
    <p:sldId id="409" r:id="rId50"/>
    <p:sldId id="417" r:id="rId51"/>
    <p:sldId id="368" r:id="rId52"/>
    <p:sldId id="420" r:id="rId53"/>
    <p:sldId id="369" r:id="rId54"/>
    <p:sldId id="375" r:id="rId55"/>
    <p:sldId id="372" r:id="rId56"/>
    <p:sldId id="418" r:id="rId57"/>
    <p:sldId id="376" r:id="rId58"/>
    <p:sldId id="489" r:id="rId59"/>
    <p:sldId id="379" r:id="rId60"/>
    <p:sldId id="378" r:id="rId61"/>
    <p:sldId id="383" r:id="rId62"/>
    <p:sldId id="377" r:id="rId63"/>
    <p:sldId id="421" r:id="rId64"/>
    <p:sldId id="422" r:id="rId65"/>
    <p:sldId id="423" r:id="rId66"/>
    <p:sldId id="424" r:id="rId67"/>
    <p:sldId id="425" r:id="rId68"/>
    <p:sldId id="370" r:id="rId69"/>
    <p:sldId id="386" r:id="rId70"/>
    <p:sldId id="486" r:id="rId71"/>
    <p:sldId id="387" r:id="rId72"/>
    <p:sldId id="389" r:id="rId73"/>
    <p:sldId id="388" r:id="rId74"/>
    <p:sldId id="390" r:id="rId75"/>
    <p:sldId id="415" r:id="rId76"/>
    <p:sldId id="406" r:id="rId77"/>
    <p:sldId id="407" r:id="rId78"/>
    <p:sldId id="410" r:id="rId79"/>
    <p:sldId id="411" r:id="rId80"/>
    <p:sldId id="416" r:id="rId81"/>
    <p:sldId id="412" r:id="rId82"/>
    <p:sldId id="413" r:id="rId83"/>
    <p:sldId id="283" r:id="rId84"/>
    <p:sldId id="442" r:id="rId85"/>
    <p:sldId id="443" r:id="rId86"/>
    <p:sldId id="440" r:id="rId87"/>
    <p:sldId id="441" r:id="rId88"/>
    <p:sldId id="384" r:id="rId89"/>
    <p:sldId id="295" r:id="rId90"/>
    <p:sldId id="444" r:id="rId91"/>
    <p:sldId id="445" r:id="rId92"/>
    <p:sldId id="446" r:id="rId93"/>
    <p:sldId id="447" r:id="rId94"/>
    <p:sldId id="448" r:id="rId95"/>
    <p:sldId id="385" r:id="rId96"/>
    <p:sldId id="490" r:id="rId97"/>
    <p:sldId id="408" r:id="rId98"/>
    <p:sldId id="503" r:id="rId99"/>
    <p:sldId id="454" r:id="rId100"/>
    <p:sldId id="459" r:id="rId101"/>
    <p:sldId id="455" r:id="rId102"/>
    <p:sldId id="461" r:id="rId103"/>
    <p:sldId id="457" r:id="rId104"/>
    <p:sldId id="458" r:id="rId105"/>
    <p:sldId id="450" r:id="rId106"/>
    <p:sldId id="449" r:id="rId107"/>
    <p:sldId id="504" r:id="rId108"/>
    <p:sldId id="462" r:id="rId109"/>
    <p:sldId id="463" r:id="rId110"/>
    <p:sldId id="464" r:id="rId111"/>
    <p:sldId id="465" r:id="rId112"/>
    <p:sldId id="467" r:id="rId113"/>
    <p:sldId id="426" r:id="rId114"/>
    <p:sldId id="395" r:id="rId115"/>
    <p:sldId id="430" r:id="rId116"/>
    <p:sldId id="431" r:id="rId117"/>
    <p:sldId id="391" r:id="rId118"/>
    <p:sldId id="394" r:id="rId119"/>
    <p:sldId id="393" r:id="rId120"/>
    <p:sldId id="392" r:id="rId121"/>
    <p:sldId id="402" r:id="rId122"/>
    <p:sldId id="371" r:id="rId1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6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E90197E6-109A-DE43-BC01-78621634A988}">
      <dgm:prSet/>
      <dgm:spPr/>
      <dgm:t>
        <a:bodyPr/>
        <a:lstStyle/>
        <a:p>
          <a:r>
            <a:rPr lang="en-US" dirty="0"/>
            <a:t>malloc(0x0) returns a chunk of size 0x20</a:t>
          </a:r>
        </a:p>
      </dgm:t>
    </dgm:pt>
    <dgm:pt modelId="{8958B53D-241F-BE41-B264-D0D922714EB1}" type="parTrans" cxnId="{757B5031-CC9D-5F4D-B290-EF8F71E82AF0}">
      <dgm:prSet/>
      <dgm:spPr/>
    </dgm:pt>
    <dgm:pt modelId="{770A25DD-6BE7-8E4F-BF1C-909BB717C508}" type="sibTrans" cxnId="{757B5031-CC9D-5F4D-B290-EF8F71E82AF0}">
      <dgm:prSet/>
      <dgm:spPr/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8AD19-8229-7643-8C6C-267607507E14}" type="pres">
      <dgm:prSet presAssocID="{482A7CC0-6679-486E-9B12-1C4BD2B77398}" presName="spacer" presStyleCnt="0"/>
      <dgm:spPr/>
    </dgm:pt>
    <dgm:pt modelId="{8F01088F-D2F1-2E45-9B01-95169034F6AD}" type="pres">
      <dgm:prSet presAssocID="{E90197E6-109A-DE43-BC01-78621634A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7B5031-CC9D-5F4D-B290-EF8F71E82AF0}" srcId="{5804695E-38B0-4CC8-9483-73048DB43162}" destId="{E90197E6-109A-DE43-BC01-78621634A988}" srcOrd="2" destOrd="0" parTransId="{8958B53D-241F-BE41-B264-D0D922714EB1}" sibTransId="{770A25DD-6BE7-8E4F-BF1C-909BB717C508}"/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AF369561-3FED-254C-B63C-FBFC8590D65F}" type="presOf" srcId="{E90197E6-109A-DE43-BC01-78621634A988}" destId="{8F01088F-D2F1-2E45-9B01-95169034F6AD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  <dgm:cxn modelId="{EF04CEB3-F2AC-9E46-ADC8-CF91D83898C2}" type="presParOf" srcId="{0B6C465A-5C12-234C-89BD-77FB4B66E564}" destId="{3CA8AD19-8229-7643-8C6C-267607507E14}" srcOrd="3" destOrd="0" presId="urn:microsoft.com/office/officeart/2005/8/layout/vList2"/>
    <dgm:cxn modelId="{ED70BDC8-76AB-B04D-A596-AD11F2C9DF54}" type="presParOf" srcId="{0B6C465A-5C12-234C-89BD-77FB4B66E564}" destId="{8F01088F-D2F1-2E45-9B01-95169034F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/>
            <a:t>The </a:t>
          </a:r>
          <a:r>
            <a:rPr lang="en-US" i="1"/>
            <a:t>unlink_chunk</a:t>
          </a:r>
          <a:r>
            <a:rPr lang="en-US"/>
            <a:t> macro is used to remove a chunk from a given location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unsorted bin section is the only time chunks get put into small/large bins</a:t>
          </a:r>
        </a:p>
      </dsp:txBody>
      <dsp:txXfrm>
        <a:off x="56372" y="91316"/>
        <a:ext cx="4516406" cy="1042045"/>
      </dsp:txXfrm>
    </dsp:sp>
    <dsp:sp modelId="{3580C5A4-2A60-194E-833F-8F276BFAB6C9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TCache is opportunistically filled throughout malloc</a:t>
          </a:r>
        </a:p>
      </dsp:txBody>
      <dsp:txXfrm>
        <a:off x="56372" y="1306586"/>
        <a:ext cx="4516406" cy="1042045"/>
      </dsp:txXfrm>
    </dsp:sp>
    <dsp:sp modelId="{8F01088F-D2F1-2E45-9B01-95169034F6AD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malloc(0x0) returns a chunk of size 0x20</a:t>
          </a:r>
        </a:p>
      </dsp:txBody>
      <dsp:txXfrm>
        <a:off x="56372" y="2521856"/>
        <a:ext cx="4516406" cy="10420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</a:t>
          </a:r>
          <a:r>
            <a:rPr lang="en-US" sz="2500" i="1" kern="1200"/>
            <a:t>unlink_chunk</a:t>
          </a:r>
          <a:r>
            <a:rPr lang="en-US" sz="2500" kern="1200"/>
            <a:t> macro is used to remove a chunk from a given location </a:t>
          </a:r>
        </a:p>
      </dsp:txBody>
      <dsp:txXfrm>
        <a:off x="1076693" y="2330903"/>
        <a:ext cx="6810006" cy="9322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1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chunks no longer in use 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1936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453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On x86, sizes are in groups of 0x8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has </a:t>
            </a:r>
            <a:r>
              <a:rPr lang="en-US" i="1" dirty="0"/>
              <a:t>key </a:t>
            </a:r>
            <a:r>
              <a:rPr lang="en-US" dirty="0"/>
              <a:t>(2.28+)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some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basic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 do)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  <a:p>
            <a:r>
              <a:rPr lang="en-US" dirty="0"/>
              <a:t>Singly:</a:t>
            </a:r>
          </a:p>
          <a:p>
            <a:pPr lvl="1"/>
            <a:r>
              <a:rPr lang="en-US" dirty="0"/>
              <a:t>bk field is NOT used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large bin chunk is needed, but not ALL of it. 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Only used if chunk 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i="1" dirty="0"/>
              <a:t>prev_size</a:t>
            </a:r>
            <a:r>
              <a:rPr lang="en-US" dirty="0"/>
              <a:t> &amp; </a:t>
            </a:r>
            <a:r>
              <a:rPr lang="en-US" i="1" dirty="0"/>
              <a:t>size</a:t>
            </a:r>
            <a:endParaRPr lang="en-US" dirty="0"/>
          </a:p>
          <a:p>
            <a:pPr lvl="1"/>
            <a:r>
              <a:rPr lang="en-US" dirty="0"/>
              <a:t>HINT: malloc(0x40) returns a chunk of size 0x50 (more of this later) 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fix_fastbin.c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D6B-8752-1E4E-A7D9-3329C4E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6D9-B88C-F346-B7C7-89B98340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0x0 </a:t>
            </a:r>
          </a:p>
          <a:p>
            <a:pPr lvl="1"/>
            <a:r>
              <a:rPr lang="en-US" dirty="0"/>
              <a:t>But, this field can be ANYTHING for this allocation to work</a:t>
            </a:r>
          </a:p>
          <a:p>
            <a:pPr lvl="1"/>
            <a:r>
              <a:rPr lang="en-US" dirty="0"/>
              <a:t>Just be careful, in the future, when trying to get stuff to work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0x51 or 0x50</a:t>
            </a:r>
          </a:p>
          <a:p>
            <a:pPr lvl="1"/>
            <a:r>
              <a:rPr lang="en-US" dirty="0"/>
              <a:t>The size of the original allocation is 0x50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E028C-0959-E944-B648-7A0638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74" y="1065126"/>
            <a:ext cx="410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0x70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 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Singly linked list of pointers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C403EB-BB12-F943-8C56-1CA0AFCF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40" y="1057777"/>
            <a:ext cx="4065289" cy="28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Holds all data associated with </a:t>
            </a:r>
            <a:r>
              <a:rPr lang="en-US" i="1" dirty="0"/>
              <a:t>bins</a:t>
            </a:r>
            <a:r>
              <a:rPr lang="en-US" dirty="0"/>
              <a:t>, </a:t>
            </a:r>
            <a:r>
              <a:rPr lang="en-US" i="1" dirty="0"/>
              <a:t>chunks</a:t>
            </a:r>
            <a:r>
              <a:rPr lang="en-US" dirty="0"/>
              <a:t> and other state data for a heap section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Originally, </a:t>
            </a:r>
            <a:r>
              <a:rPr lang="en-US" sz="2200" dirty="0" err="1"/>
              <a:t>sbrk</a:t>
            </a:r>
            <a:r>
              <a:rPr lang="en-US" sz="2200" dirty="0"/>
              <a:t> &amp; </a:t>
            </a:r>
            <a:r>
              <a:rPr lang="en-US" sz="2200" dirty="0" err="1"/>
              <a:t>mmap</a:t>
            </a:r>
            <a:r>
              <a:rPr lang="en-US" sz="2200" dirty="0"/>
              <a:t> were </a:t>
            </a:r>
            <a:r>
              <a:rPr lang="en-US" sz="2200" b="1" dirty="0"/>
              <a:t>all</a:t>
            </a:r>
            <a:r>
              <a:rPr lang="en-US" sz="2200" dirty="0"/>
              <a:t> that was given for dynamic memory management!</a:t>
            </a:r>
          </a:p>
          <a:p>
            <a:r>
              <a:rPr lang="en-US" sz="2200" dirty="0"/>
              <a:t>Wild, wild west and you managed your </a:t>
            </a:r>
            <a:r>
              <a:rPr lang="en-US" sz="2200" b="1" dirty="0"/>
              <a:t>OWN</a:t>
            </a:r>
            <a:r>
              <a:rPr lang="en-US" sz="2200" dirty="0"/>
              <a:t> memory</a:t>
            </a:r>
          </a:p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</a:t>
            </a:r>
          </a:p>
          <a:p>
            <a:pPr lvl="1"/>
            <a:r>
              <a:rPr lang="en-US" dirty="0"/>
              <a:t>House of Prime creates a fake arena with this technique!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</a:t>
            </a:r>
            <a:r>
              <a:rPr lang="en-US" sz="2800" dirty="0" err="1"/>
              <a:t>tcache</a:t>
            </a:r>
            <a:r>
              <a:rPr lang="en-US" sz="2800" dirty="0"/>
              <a:t>/small/large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9475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Otherwise, 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52757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metadata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420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/>
              <a:t>Unsorted Bins - 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3764</Words>
  <Application>Microsoft Macintosh PowerPoint</Application>
  <PresentationFormat>On-screen Show (16:9)</PresentationFormat>
  <Paragraphs>621</Paragraphs>
  <Slides>122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Challenge – Repair Fastbin Chunk</vt:lpstr>
      <vt:lpstr>Solution – Repair Fastbin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Distribution (S/O to Azeria Labs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Why so Deep into Structures?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Heap Feng Shui</vt:lpstr>
      <vt:lpstr>Sizing in Malloc</vt:lpstr>
      <vt:lpstr>Sizing - Examples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2021-03-28T04:39:50Z</dcterms:created>
  <dcterms:modified xsi:type="dcterms:W3CDTF">2021-03-30T02:01:43Z</dcterms:modified>
</cp:coreProperties>
</file>