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sldIdLst>
    <p:sldId id="440" r:id="rId2"/>
    <p:sldId id="386" r:id="rId3"/>
    <p:sldId id="387" r:id="rId4"/>
    <p:sldId id="388" r:id="rId5"/>
    <p:sldId id="389" r:id="rId6"/>
    <p:sldId id="390" r:id="rId7"/>
    <p:sldId id="391" r:id="rId8"/>
    <p:sldId id="425" r:id="rId9"/>
    <p:sldId id="426" r:id="rId10"/>
    <p:sldId id="392" r:id="rId11"/>
    <p:sldId id="393" r:id="rId12"/>
    <p:sldId id="394" r:id="rId13"/>
    <p:sldId id="395" r:id="rId14"/>
    <p:sldId id="396" r:id="rId15"/>
    <p:sldId id="472" r:id="rId16"/>
    <p:sldId id="397" r:id="rId17"/>
    <p:sldId id="398" r:id="rId18"/>
    <p:sldId id="399" r:id="rId19"/>
    <p:sldId id="409" r:id="rId20"/>
    <p:sldId id="473" r:id="rId21"/>
    <p:sldId id="401" r:id="rId22"/>
    <p:sldId id="474" r:id="rId23"/>
    <p:sldId id="478" r:id="rId24"/>
    <p:sldId id="475" r:id="rId25"/>
    <p:sldId id="479" r:id="rId26"/>
    <p:sldId id="477" r:id="rId27"/>
    <p:sldId id="480" r:id="rId28"/>
    <p:sldId id="493" r:id="rId29"/>
    <p:sldId id="407" r:id="rId30"/>
    <p:sldId id="481" r:id="rId31"/>
    <p:sldId id="441" r:id="rId32"/>
    <p:sldId id="405" r:id="rId33"/>
    <p:sldId id="287" r:id="rId34"/>
    <p:sldId id="288" r:id="rId35"/>
    <p:sldId id="408" r:id="rId36"/>
    <p:sldId id="455" r:id="rId37"/>
    <p:sldId id="456" r:id="rId38"/>
    <p:sldId id="414" r:id="rId39"/>
    <p:sldId id="418" r:id="rId40"/>
    <p:sldId id="482" r:id="rId41"/>
    <p:sldId id="483" r:id="rId42"/>
    <p:sldId id="484" r:id="rId43"/>
    <p:sldId id="485" r:id="rId44"/>
    <p:sldId id="487" r:id="rId45"/>
    <p:sldId id="434" r:id="rId46"/>
    <p:sldId id="435" r:id="rId47"/>
    <p:sldId id="421" r:id="rId48"/>
    <p:sldId id="423" r:id="rId49"/>
    <p:sldId id="443" r:id="rId50"/>
    <p:sldId id="495" r:id="rId51"/>
    <p:sldId id="412" r:id="rId52"/>
    <p:sldId id="432" r:id="rId53"/>
    <p:sldId id="413" r:id="rId54"/>
    <p:sldId id="424" r:id="rId55"/>
    <p:sldId id="445" r:id="rId56"/>
    <p:sldId id="494" r:id="rId57"/>
    <p:sldId id="488" r:id="rId58"/>
    <p:sldId id="489" r:id="rId59"/>
    <p:sldId id="490" r:id="rId60"/>
    <p:sldId id="491" r:id="rId61"/>
    <p:sldId id="492" r:id="rId62"/>
    <p:sldId id="451" r:id="rId63"/>
    <p:sldId id="452" r:id="rId64"/>
    <p:sldId id="453" r:id="rId65"/>
    <p:sldId id="454" r:id="rId66"/>
    <p:sldId id="471" r:id="rId67"/>
    <p:sldId id="427" r:id="rId68"/>
    <p:sldId id="428" r:id="rId69"/>
    <p:sldId id="457" r:id="rId70"/>
    <p:sldId id="459" r:id="rId71"/>
    <p:sldId id="460" r:id="rId72"/>
    <p:sldId id="461" r:id="rId73"/>
    <p:sldId id="462" r:id="rId74"/>
    <p:sldId id="463" r:id="rId75"/>
    <p:sldId id="465" r:id="rId76"/>
    <p:sldId id="467" r:id="rId77"/>
    <p:sldId id="468" r:id="rId78"/>
    <p:sldId id="466" r:id="rId79"/>
    <p:sldId id="469" r:id="rId80"/>
    <p:sldId id="458" r:id="rId81"/>
    <p:sldId id="470" r:id="rId82"/>
    <p:sldId id="496" r:id="rId83"/>
    <p:sldId id="497" r:id="rId84"/>
    <p:sldId id="429" r:id="rId8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8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4" Type="http://schemas.openxmlformats.org/officeDocument/2006/relationships/image" Target="../media/image6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5DF2F3-EFCC-4844-97A8-5D029D6A675F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C285C4-C2B3-4422-A1BD-5A8362B596B7}">
      <dgm:prSet/>
      <dgm:spPr/>
      <dgm:t>
        <a:bodyPr/>
        <a:lstStyle/>
        <a:p>
          <a:r>
            <a:rPr lang="en-US" b="1"/>
            <a:t>Combining</a:t>
          </a:r>
          <a:r>
            <a:rPr lang="en-US"/>
            <a:t> </a:t>
          </a:r>
          <a:r>
            <a:rPr lang="en-US" i="1"/>
            <a:t>adjacent</a:t>
          </a:r>
          <a:r>
            <a:rPr lang="en-US"/>
            <a:t> free chunks</a:t>
          </a:r>
        </a:p>
      </dgm:t>
    </dgm:pt>
    <dgm:pt modelId="{521338AD-0AAF-4BBD-9E08-72B44BC5B9EA}" type="parTrans" cxnId="{D45CF664-D97A-44CB-8438-3F25D17F3236}">
      <dgm:prSet/>
      <dgm:spPr/>
      <dgm:t>
        <a:bodyPr/>
        <a:lstStyle/>
        <a:p>
          <a:endParaRPr lang="en-US"/>
        </a:p>
      </dgm:t>
    </dgm:pt>
    <dgm:pt modelId="{8BB26BF3-2969-42A6-ADFB-8AD48F1BFAA1}" type="sibTrans" cxnId="{D45CF664-D97A-44CB-8438-3F25D17F3236}">
      <dgm:prSet/>
      <dgm:spPr/>
      <dgm:t>
        <a:bodyPr/>
        <a:lstStyle/>
        <a:p>
          <a:endParaRPr lang="en-US"/>
        </a:p>
      </dgm:t>
    </dgm:pt>
    <dgm:pt modelId="{B482324D-9F8D-438F-83DB-843AB8B55F20}">
      <dgm:prSet/>
      <dgm:spPr/>
      <dgm:t>
        <a:bodyPr/>
        <a:lstStyle/>
        <a:p>
          <a:r>
            <a:rPr lang="en-US"/>
            <a:t>Used to prevent fragmentation</a:t>
          </a:r>
        </a:p>
      </dgm:t>
    </dgm:pt>
    <dgm:pt modelId="{3BCB72E7-531C-4D7D-ACFA-2C5E9929128E}" type="parTrans" cxnId="{5CED1B13-74A4-42AF-931A-A7D0275911A7}">
      <dgm:prSet/>
      <dgm:spPr/>
      <dgm:t>
        <a:bodyPr/>
        <a:lstStyle/>
        <a:p>
          <a:endParaRPr lang="en-US"/>
        </a:p>
      </dgm:t>
    </dgm:pt>
    <dgm:pt modelId="{DA4A847F-256B-48A0-A6F7-3019F3B29E4F}" type="sibTrans" cxnId="{5CED1B13-74A4-42AF-931A-A7D0275911A7}">
      <dgm:prSet/>
      <dgm:spPr/>
      <dgm:t>
        <a:bodyPr/>
        <a:lstStyle/>
        <a:p>
          <a:endParaRPr lang="en-US"/>
        </a:p>
      </dgm:t>
    </dgm:pt>
    <dgm:pt modelId="{BD6C9C44-C8F3-E74C-8C1F-980B681648E2}" type="pres">
      <dgm:prSet presAssocID="{3A5DF2F3-EFCC-4844-97A8-5D029D6A675F}" presName="diagram" presStyleCnt="0">
        <dgm:presLayoutVars>
          <dgm:dir/>
          <dgm:resizeHandles val="exact"/>
        </dgm:presLayoutVars>
      </dgm:prSet>
      <dgm:spPr/>
    </dgm:pt>
    <dgm:pt modelId="{58D20831-43CA-834C-B769-3EAF1F624020}" type="pres">
      <dgm:prSet presAssocID="{3FC285C4-C2B3-4422-A1BD-5A8362B596B7}" presName="node" presStyleLbl="node1" presStyleIdx="0" presStyleCnt="2">
        <dgm:presLayoutVars>
          <dgm:bulletEnabled val="1"/>
        </dgm:presLayoutVars>
      </dgm:prSet>
      <dgm:spPr/>
    </dgm:pt>
    <dgm:pt modelId="{EBE4BF21-DF2B-064D-8E4A-A8BFE4C6E7D7}" type="pres">
      <dgm:prSet presAssocID="{8BB26BF3-2969-42A6-ADFB-8AD48F1BFAA1}" presName="sibTrans" presStyleCnt="0"/>
      <dgm:spPr/>
    </dgm:pt>
    <dgm:pt modelId="{32E7237B-452F-574D-9BC6-77B2FB4F1D1D}" type="pres">
      <dgm:prSet presAssocID="{B482324D-9F8D-438F-83DB-843AB8B55F20}" presName="node" presStyleLbl="node1" presStyleIdx="1" presStyleCnt="2">
        <dgm:presLayoutVars>
          <dgm:bulletEnabled val="1"/>
        </dgm:presLayoutVars>
      </dgm:prSet>
      <dgm:spPr/>
    </dgm:pt>
  </dgm:ptLst>
  <dgm:cxnLst>
    <dgm:cxn modelId="{5CED1B13-74A4-42AF-931A-A7D0275911A7}" srcId="{3A5DF2F3-EFCC-4844-97A8-5D029D6A675F}" destId="{B482324D-9F8D-438F-83DB-843AB8B55F20}" srcOrd="1" destOrd="0" parTransId="{3BCB72E7-531C-4D7D-ACFA-2C5E9929128E}" sibTransId="{DA4A847F-256B-48A0-A6F7-3019F3B29E4F}"/>
    <dgm:cxn modelId="{FA925C15-767D-1041-AB55-47EC400656A3}" type="presOf" srcId="{3A5DF2F3-EFCC-4844-97A8-5D029D6A675F}" destId="{BD6C9C44-C8F3-E74C-8C1F-980B681648E2}" srcOrd="0" destOrd="0" presId="urn:microsoft.com/office/officeart/2005/8/layout/default"/>
    <dgm:cxn modelId="{3AEC5236-F4BF-564F-AEC6-247C143A5182}" type="presOf" srcId="{3FC285C4-C2B3-4422-A1BD-5A8362B596B7}" destId="{58D20831-43CA-834C-B769-3EAF1F624020}" srcOrd="0" destOrd="0" presId="urn:microsoft.com/office/officeart/2005/8/layout/default"/>
    <dgm:cxn modelId="{D45CF664-D97A-44CB-8438-3F25D17F3236}" srcId="{3A5DF2F3-EFCC-4844-97A8-5D029D6A675F}" destId="{3FC285C4-C2B3-4422-A1BD-5A8362B596B7}" srcOrd="0" destOrd="0" parTransId="{521338AD-0AAF-4BBD-9E08-72B44BC5B9EA}" sibTransId="{8BB26BF3-2969-42A6-ADFB-8AD48F1BFAA1}"/>
    <dgm:cxn modelId="{1C49017A-8B1C-0B44-8958-7E67B2B7F2E1}" type="presOf" srcId="{B482324D-9F8D-438F-83DB-843AB8B55F20}" destId="{32E7237B-452F-574D-9BC6-77B2FB4F1D1D}" srcOrd="0" destOrd="0" presId="urn:microsoft.com/office/officeart/2005/8/layout/default"/>
    <dgm:cxn modelId="{E3F1C4CF-D61D-4F49-8E4C-15E11FCBA6F6}" type="presParOf" srcId="{BD6C9C44-C8F3-E74C-8C1F-980B681648E2}" destId="{58D20831-43CA-834C-B769-3EAF1F624020}" srcOrd="0" destOrd="0" presId="urn:microsoft.com/office/officeart/2005/8/layout/default"/>
    <dgm:cxn modelId="{41695DA6-B60E-3D44-813B-7A4B0891FF08}" type="presParOf" srcId="{BD6C9C44-C8F3-E74C-8C1F-980B681648E2}" destId="{EBE4BF21-DF2B-064D-8E4A-A8BFE4C6E7D7}" srcOrd="1" destOrd="0" presId="urn:microsoft.com/office/officeart/2005/8/layout/default"/>
    <dgm:cxn modelId="{60D4FD52-40C5-2C41-8221-9623C3519C54}" type="presParOf" srcId="{BD6C9C44-C8F3-E74C-8C1F-980B681648E2}" destId="{32E7237B-452F-574D-9BC6-77B2FB4F1D1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D22875-38CA-4D6F-94BF-659125C1EC5C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657050-8A47-4E90-9C20-A6B01C429C22}">
      <dgm:prSet/>
      <dgm:spPr/>
      <dgm:t>
        <a:bodyPr/>
        <a:lstStyle/>
        <a:p>
          <a:r>
            <a:rPr lang="en-US" b="1" dirty="0"/>
            <a:t>Combining</a:t>
          </a:r>
          <a:r>
            <a:rPr lang="en-US" dirty="0"/>
            <a:t> </a:t>
          </a:r>
          <a:r>
            <a:rPr lang="en-US" i="1" dirty="0"/>
            <a:t>adjacent</a:t>
          </a:r>
          <a:r>
            <a:rPr lang="en-US" dirty="0"/>
            <a:t> free chunks</a:t>
          </a:r>
        </a:p>
      </dgm:t>
    </dgm:pt>
    <dgm:pt modelId="{0347A213-1A28-45AE-A66C-4D7BA4DFC0CB}" type="parTrans" cxnId="{F38A74CB-76BE-4739-8FE7-70253B49D949}">
      <dgm:prSet/>
      <dgm:spPr/>
      <dgm:t>
        <a:bodyPr/>
        <a:lstStyle/>
        <a:p>
          <a:endParaRPr lang="en-US"/>
        </a:p>
      </dgm:t>
    </dgm:pt>
    <dgm:pt modelId="{5DA8D93A-D1E0-4F38-A57F-D93A467FFC72}" type="sibTrans" cxnId="{F38A74CB-76BE-4739-8FE7-70253B49D949}">
      <dgm:prSet/>
      <dgm:spPr/>
      <dgm:t>
        <a:bodyPr/>
        <a:lstStyle/>
        <a:p>
          <a:endParaRPr lang="en-US"/>
        </a:p>
      </dgm:t>
    </dgm:pt>
    <dgm:pt modelId="{1F14E04D-1004-4F45-92E8-985376A6B7E4}">
      <dgm:prSet/>
      <dgm:spPr/>
      <dgm:t>
        <a:bodyPr/>
        <a:lstStyle/>
        <a:p>
          <a:r>
            <a:rPr lang="en-US" dirty="0"/>
            <a:t>Both </a:t>
          </a:r>
          <a:r>
            <a:rPr lang="en-US" b="1" dirty="0"/>
            <a:t>below</a:t>
          </a:r>
          <a:r>
            <a:rPr lang="en-US" dirty="0"/>
            <a:t> and </a:t>
          </a:r>
          <a:r>
            <a:rPr lang="en-US" b="1" dirty="0"/>
            <a:t>above</a:t>
          </a:r>
          <a:endParaRPr lang="en-US" dirty="0"/>
        </a:p>
      </dgm:t>
    </dgm:pt>
    <dgm:pt modelId="{B6826FC9-C359-429B-84DE-699BA0B08BB7}" type="parTrans" cxnId="{C866BCDE-C74A-4123-BD3F-C412EEF9E427}">
      <dgm:prSet/>
      <dgm:spPr/>
      <dgm:t>
        <a:bodyPr/>
        <a:lstStyle/>
        <a:p>
          <a:endParaRPr lang="en-US"/>
        </a:p>
      </dgm:t>
    </dgm:pt>
    <dgm:pt modelId="{020185EC-1F0E-42FA-8DBC-70F7F7221A80}" type="sibTrans" cxnId="{C866BCDE-C74A-4123-BD3F-C412EEF9E427}">
      <dgm:prSet/>
      <dgm:spPr/>
      <dgm:t>
        <a:bodyPr/>
        <a:lstStyle/>
        <a:p>
          <a:endParaRPr lang="en-US"/>
        </a:p>
      </dgm:t>
    </dgm:pt>
    <dgm:pt modelId="{A211110C-8B6C-4FD7-B8FF-25F0301F9AB8}">
      <dgm:prSet/>
      <dgm:spPr/>
      <dgm:t>
        <a:bodyPr/>
        <a:lstStyle/>
        <a:p>
          <a:r>
            <a:rPr lang="en-US" dirty="0"/>
            <a:t>Top chunk above (special case) </a:t>
          </a:r>
        </a:p>
      </dgm:t>
    </dgm:pt>
    <dgm:pt modelId="{D5B762A0-13B1-4C24-B90A-F7103AAE213A}" type="parTrans" cxnId="{A847940F-AF05-41DB-B24B-AC5AAE46D088}">
      <dgm:prSet/>
      <dgm:spPr/>
      <dgm:t>
        <a:bodyPr/>
        <a:lstStyle/>
        <a:p>
          <a:endParaRPr lang="en-US"/>
        </a:p>
      </dgm:t>
    </dgm:pt>
    <dgm:pt modelId="{A32D2D6E-93D1-44A8-A829-93EF10ACB8F3}" type="sibTrans" cxnId="{A847940F-AF05-41DB-B24B-AC5AAE46D088}">
      <dgm:prSet/>
      <dgm:spPr/>
      <dgm:t>
        <a:bodyPr/>
        <a:lstStyle/>
        <a:p>
          <a:endParaRPr lang="en-US"/>
        </a:p>
      </dgm:t>
    </dgm:pt>
    <dgm:pt modelId="{8425CA89-9717-40E8-89D6-5D4B6D61D501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880A1212-4E5C-4F03-ADF4-7CCF427D63F6}" type="parTrans" cxnId="{C78E2FE1-30FD-447A-B15C-92B24CD11F64}">
      <dgm:prSet/>
      <dgm:spPr/>
      <dgm:t>
        <a:bodyPr/>
        <a:lstStyle/>
        <a:p>
          <a:endParaRPr lang="en-US"/>
        </a:p>
      </dgm:t>
    </dgm:pt>
    <dgm:pt modelId="{0AA33F9E-6BB1-4F39-BF9A-63CB010543CD}" type="sibTrans" cxnId="{C78E2FE1-30FD-447A-B15C-92B24CD11F64}">
      <dgm:prSet/>
      <dgm:spPr/>
      <dgm:t>
        <a:bodyPr/>
        <a:lstStyle/>
        <a:p>
          <a:endParaRPr lang="en-US"/>
        </a:p>
      </dgm:t>
    </dgm:pt>
    <dgm:pt modelId="{90F42EF4-7CB0-4700-870E-96518B093007}">
      <dgm:prSet/>
      <dgm:spPr/>
      <dgm:t>
        <a:bodyPr/>
        <a:lstStyle/>
        <a:p>
          <a:r>
            <a:rPr lang="en-US"/>
            <a:t>Removes chunks from the other bins (</a:t>
          </a:r>
          <a:r>
            <a:rPr lang="en-US" b="1" i="1"/>
            <a:t>unlink</a:t>
          </a:r>
          <a:r>
            <a:rPr lang="en-US"/>
            <a:t>) </a:t>
          </a:r>
        </a:p>
      </dgm:t>
    </dgm:pt>
    <dgm:pt modelId="{5DEDBBE8-CD96-451D-8F8D-FE78AB170277}" type="parTrans" cxnId="{76D75A35-4CA6-441E-97B5-B8CF61396DB3}">
      <dgm:prSet/>
      <dgm:spPr/>
      <dgm:t>
        <a:bodyPr/>
        <a:lstStyle/>
        <a:p>
          <a:endParaRPr lang="en-US"/>
        </a:p>
      </dgm:t>
    </dgm:pt>
    <dgm:pt modelId="{A262B8F8-BB78-4568-AD28-C684D2370FE0}" type="sibTrans" cxnId="{76D75A35-4CA6-441E-97B5-B8CF61396DB3}">
      <dgm:prSet/>
      <dgm:spPr/>
      <dgm:t>
        <a:bodyPr/>
        <a:lstStyle/>
        <a:p>
          <a:endParaRPr lang="en-US"/>
        </a:p>
      </dgm:t>
    </dgm:pt>
    <dgm:pt modelId="{4EDDE952-04AA-4D17-B699-5C98A347BE53}">
      <dgm:prSet/>
      <dgm:spPr/>
      <dgm:t>
        <a:bodyPr/>
        <a:lstStyle/>
        <a:p>
          <a:r>
            <a:rPr lang="en-US"/>
            <a:t>Combines chunks</a:t>
          </a:r>
        </a:p>
      </dgm:t>
    </dgm:pt>
    <dgm:pt modelId="{B539EABA-41FE-4C97-8300-797EBD00869D}" type="parTrans" cxnId="{0BEA8771-4AC4-42EB-B6F8-743E03D09D86}">
      <dgm:prSet/>
      <dgm:spPr/>
      <dgm:t>
        <a:bodyPr/>
        <a:lstStyle/>
        <a:p>
          <a:endParaRPr lang="en-US"/>
        </a:p>
      </dgm:t>
    </dgm:pt>
    <dgm:pt modelId="{6531C208-2FE7-47E9-B089-63921C5F4630}" type="sibTrans" cxnId="{0BEA8771-4AC4-42EB-B6F8-743E03D09D86}">
      <dgm:prSet/>
      <dgm:spPr/>
      <dgm:t>
        <a:bodyPr/>
        <a:lstStyle/>
        <a:p>
          <a:endParaRPr lang="en-US"/>
        </a:p>
      </dgm:t>
    </dgm:pt>
    <dgm:pt modelId="{BCB32DC5-3669-483F-9025-416688DE1E2C}">
      <dgm:prSet/>
      <dgm:spPr/>
      <dgm:t>
        <a:bodyPr/>
        <a:lstStyle/>
        <a:p>
          <a:r>
            <a:rPr lang="en-US" dirty="0"/>
            <a:t>Add new combined chunk back into a bin</a:t>
          </a:r>
        </a:p>
      </dgm:t>
    </dgm:pt>
    <dgm:pt modelId="{C0280160-0F66-4330-BC14-AF6229C3D0EF}" type="parTrans" cxnId="{26573B61-500A-4C6E-AAB4-6A451F23646A}">
      <dgm:prSet/>
      <dgm:spPr/>
      <dgm:t>
        <a:bodyPr/>
        <a:lstStyle/>
        <a:p>
          <a:endParaRPr lang="en-US"/>
        </a:p>
      </dgm:t>
    </dgm:pt>
    <dgm:pt modelId="{CFB72460-7808-440E-8CA7-39ED1FC191EA}" type="sibTrans" cxnId="{26573B61-500A-4C6E-AAB4-6A451F23646A}">
      <dgm:prSet/>
      <dgm:spPr/>
      <dgm:t>
        <a:bodyPr/>
        <a:lstStyle/>
        <a:p>
          <a:endParaRPr lang="en-US"/>
        </a:p>
      </dgm:t>
    </dgm:pt>
    <dgm:pt modelId="{C057732E-DDAD-47DA-9DD8-4D972DC7A57D}">
      <dgm:prSet/>
      <dgm:spPr/>
      <dgm:t>
        <a:bodyPr/>
        <a:lstStyle/>
        <a:p>
          <a:r>
            <a:rPr lang="en-US" dirty="0"/>
            <a:t>When?</a:t>
          </a:r>
        </a:p>
      </dgm:t>
    </dgm:pt>
    <dgm:pt modelId="{0DECF826-CFB0-4BA1-900E-95676E4B0499}" type="parTrans" cxnId="{2CC25822-ABE6-4AA4-BC3E-92E3FFA8CB1C}">
      <dgm:prSet/>
      <dgm:spPr/>
      <dgm:t>
        <a:bodyPr/>
        <a:lstStyle/>
        <a:p>
          <a:endParaRPr lang="en-US"/>
        </a:p>
      </dgm:t>
    </dgm:pt>
    <dgm:pt modelId="{3DDC34A0-2DEC-45F3-9D2C-3BB17B9F1A65}" type="sibTrans" cxnId="{2CC25822-ABE6-4AA4-BC3E-92E3FFA8CB1C}">
      <dgm:prSet/>
      <dgm:spPr/>
      <dgm:t>
        <a:bodyPr/>
        <a:lstStyle/>
        <a:p>
          <a:endParaRPr lang="en-US"/>
        </a:p>
      </dgm:t>
    </dgm:pt>
    <dgm:pt modelId="{B59BB47F-5F74-AB40-AE3E-254A333A76FB}">
      <dgm:prSet/>
      <dgm:spPr/>
      <dgm:t>
        <a:bodyPr/>
        <a:lstStyle/>
        <a:p>
          <a:r>
            <a:rPr lang="en-US" dirty="0"/>
            <a:t>Determined via the </a:t>
          </a:r>
          <a:r>
            <a:rPr lang="en-US" i="1" dirty="0" err="1"/>
            <a:t>prev_inuse</a:t>
          </a:r>
          <a:r>
            <a:rPr lang="en-US" dirty="0"/>
            <a:t> bit on the </a:t>
          </a:r>
          <a:r>
            <a:rPr lang="en-US" b="1" i="0" dirty="0"/>
            <a:t>above chunk</a:t>
          </a:r>
        </a:p>
      </dgm:t>
    </dgm:pt>
    <dgm:pt modelId="{1C9C8757-E232-854D-A29D-2EE7511D29B6}" type="parTrans" cxnId="{283C5E81-A351-3240-871D-4EDC528D9ED6}">
      <dgm:prSet/>
      <dgm:spPr/>
      <dgm:t>
        <a:bodyPr/>
        <a:lstStyle/>
        <a:p>
          <a:endParaRPr lang="en-US"/>
        </a:p>
      </dgm:t>
    </dgm:pt>
    <dgm:pt modelId="{CAECD33E-8C50-C04B-86AE-F01E7A326DFD}" type="sibTrans" cxnId="{283C5E81-A351-3240-871D-4EDC528D9ED6}">
      <dgm:prSet/>
      <dgm:spPr/>
      <dgm:t>
        <a:bodyPr/>
        <a:lstStyle/>
        <a:p>
          <a:endParaRPr lang="en-US"/>
        </a:p>
      </dgm:t>
    </dgm:pt>
    <dgm:pt modelId="{F0A044EF-82D5-884A-A601-D87079087E70}">
      <dgm:prSet/>
      <dgm:spPr/>
      <dgm:t>
        <a:bodyPr/>
        <a:lstStyle/>
        <a:p>
          <a:r>
            <a:rPr lang="en-US" dirty="0"/>
            <a:t>Does not happen with </a:t>
          </a:r>
          <a:r>
            <a:rPr lang="en-US" dirty="0" err="1"/>
            <a:t>tcache</a:t>
          </a:r>
          <a:r>
            <a:rPr lang="en-US" dirty="0"/>
            <a:t> and </a:t>
          </a:r>
          <a:r>
            <a:rPr lang="en-US" dirty="0" err="1"/>
            <a:t>fastbin</a:t>
          </a:r>
          <a:endParaRPr lang="en-US" dirty="0"/>
        </a:p>
      </dgm:t>
    </dgm:pt>
    <dgm:pt modelId="{AFC736EF-612D-1E4C-9646-DD727ECFB040}" type="parTrans" cxnId="{B7101E83-43F7-D344-A5E9-0EB77E709F73}">
      <dgm:prSet/>
      <dgm:spPr/>
      <dgm:t>
        <a:bodyPr/>
        <a:lstStyle/>
        <a:p>
          <a:endParaRPr lang="en-US"/>
        </a:p>
      </dgm:t>
    </dgm:pt>
    <dgm:pt modelId="{B9B20E60-F432-494B-B601-40A81CD39D98}" type="sibTrans" cxnId="{B7101E83-43F7-D344-A5E9-0EB77E709F73}">
      <dgm:prSet/>
      <dgm:spPr/>
      <dgm:t>
        <a:bodyPr/>
        <a:lstStyle/>
        <a:p>
          <a:endParaRPr lang="en-US"/>
        </a:p>
      </dgm:t>
    </dgm:pt>
    <dgm:pt modelId="{A13D3246-AE01-6D4F-A651-F179019690FE}" type="pres">
      <dgm:prSet presAssocID="{15D22875-38CA-4D6F-94BF-659125C1EC5C}" presName="Name0" presStyleCnt="0">
        <dgm:presLayoutVars>
          <dgm:dir/>
          <dgm:animLvl val="lvl"/>
          <dgm:resizeHandles val="exact"/>
        </dgm:presLayoutVars>
      </dgm:prSet>
      <dgm:spPr/>
    </dgm:pt>
    <dgm:pt modelId="{590828BE-6567-634F-9D42-A0ACE2083499}" type="pres">
      <dgm:prSet presAssocID="{08657050-8A47-4E90-9C20-A6B01C429C22}" presName="composite" presStyleCnt="0"/>
      <dgm:spPr/>
    </dgm:pt>
    <dgm:pt modelId="{5A2E8793-06C1-714A-BC9D-2B9BE6A0C716}" type="pres">
      <dgm:prSet presAssocID="{08657050-8A47-4E90-9C20-A6B01C429C2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0338EAA-1B2D-6D48-965F-47616D9AFB83}" type="pres">
      <dgm:prSet presAssocID="{08657050-8A47-4E90-9C20-A6B01C429C22}" presName="desTx" presStyleLbl="alignAccFollowNode1" presStyleIdx="0" presStyleCnt="3">
        <dgm:presLayoutVars>
          <dgm:bulletEnabled val="1"/>
        </dgm:presLayoutVars>
      </dgm:prSet>
      <dgm:spPr/>
    </dgm:pt>
    <dgm:pt modelId="{32F561BD-C7E3-AF47-B7FB-DFDBDF87A2F8}" type="pres">
      <dgm:prSet presAssocID="{5DA8D93A-D1E0-4F38-A57F-D93A467FFC72}" presName="space" presStyleCnt="0"/>
      <dgm:spPr/>
    </dgm:pt>
    <dgm:pt modelId="{7BC50487-851A-DA46-8DF2-9EA973C5855D}" type="pres">
      <dgm:prSet presAssocID="{8425CA89-9717-40E8-89D6-5D4B6D61D501}" presName="composite" presStyleCnt="0"/>
      <dgm:spPr/>
    </dgm:pt>
    <dgm:pt modelId="{132360A6-5A9C-A042-B03D-466A921A28C4}" type="pres">
      <dgm:prSet presAssocID="{8425CA89-9717-40E8-89D6-5D4B6D61D5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27132-692F-2F4B-A2BA-92E8CC576FC1}" type="pres">
      <dgm:prSet presAssocID="{8425CA89-9717-40E8-89D6-5D4B6D61D501}" presName="desTx" presStyleLbl="alignAccFollowNode1" presStyleIdx="1" presStyleCnt="3">
        <dgm:presLayoutVars>
          <dgm:bulletEnabled val="1"/>
        </dgm:presLayoutVars>
      </dgm:prSet>
      <dgm:spPr/>
    </dgm:pt>
    <dgm:pt modelId="{363F04DB-C35E-D148-91CC-4EB2CDA597FB}" type="pres">
      <dgm:prSet presAssocID="{0AA33F9E-6BB1-4F39-BF9A-63CB010543CD}" presName="space" presStyleCnt="0"/>
      <dgm:spPr/>
    </dgm:pt>
    <dgm:pt modelId="{A59CB1A3-BFBA-DC4B-871F-9242CA318A5F}" type="pres">
      <dgm:prSet presAssocID="{C057732E-DDAD-47DA-9DD8-4D972DC7A57D}" presName="composite" presStyleCnt="0"/>
      <dgm:spPr/>
    </dgm:pt>
    <dgm:pt modelId="{A152265A-4F43-E846-A1EB-EC90BCF44184}" type="pres">
      <dgm:prSet presAssocID="{C057732E-DDAD-47DA-9DD8-4D972DC7A57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2DC2E0-9820-DA40-B58F-9D450E529528}" type="pres">
      <dgm:prSet presAssocID="{C057732E-DDAD-47DA-9DD8-4D972DC7A57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542D601-EADD-5D4F-8163-94317D08FC8F}" type="presOf" srcId="{BCB32DC5-3669-483F-9025-416688DE1E2C}" destId="{A6827132-692F-2F4B-A2BA-92E8CC576FC1}" srcOrd="0" destOrd="2" presId="urn:microsoft.com/office/officeart/2005/8/layout/hList1"/>
    <dgm:cxn modelId="{294AFC01-D2D2-4A43-B57A-B113657032AF}" type="presOf" srcId="{08657050-8A47-4E90-9C20-A6B01C429C22}" destId="{5A2E8793-06C1-714A-BC9D-2B9BE6A0C716}" srcOrd="0" destOrd="0" presId="urn:microsoft.com/office/officeart/2005/8/layout/hList1"/>
    <dgm:cxn modelId="{5C96630E-87CE-9948-AF95-32C9CA1B63FC}" type="presOf" srcId="{1F14E04D-1004-4F45-92E8-985376A6B7E4}" destId="{00338EAA-1B2D-6D48-965F-47616D9AFB83}" srcOrd="0" destOrd="0" presId="urn:microsoft.com/office/officeart/2005/8/layout/hList1"/>
    <dgm:cxn modelId="{A847940F-AF05-41DB-B24B-AC5AAE46D088}" srcId="{08657050-8A47-4E90-9C20-A6B01C429C22}" destId="{A211110C-8B6C-4FD7-B8FF-25F0301F9AB8}" srcOrd="1" destOrd="0" parTransId="{D5B762A0-13B1-4C24-B90A-F7103AAE213A}" sibTransId="{A32D2D6E-93D1-44A8-A829-93EF10ACB8F3}"/>
    <dgm:cxn modelId="{4ABB001E-E9B7-4040-AA9C-483F847D2693}" type="presOf" srcId="{4EDDE952-04AA-4D17-B699-5C98A347BE53}" destId="{A6827132-692F-2F4B-A2BA-92E8CC576FC1}" srcOrd="0" destOrd="1" presId="urn:microsoft.com/office/officeart/2005/8/layout/hList1"/>
    <dgm:cxn modelId="{2CC25822-ABE6-4AA4-BC3E-92E3FFA8CB1C}" srcId="{15D22875-38CA-4D6F-94BF-659125C1EC5C}" destId="{C057732E-DDAD-47DA-9DD8-4D972DC7A57D}" srcOrd="2" destOrd="0" parTransId="{0DECF826-CFB0-4BA1-900E-95676E4B0499}" sibTransId="{3DDC34A0-2DEC-45F3-9D2C-3BB17B9F1A65}"/>
    <dgm:cxn modelId="{76D75A35-4CA6-441E-97B5-B8CF61396DB3}" srcId="{8425CA89-9717-40E8-89D6-5D4B6D61D501}" destId="{90F42EF4-7CB0-4700-870E-96518B093007}" srcOrd="0" destOrd="0" parTransId="{5DEDBBE8-CD96-451D-8F8D-FE78AB170277}" sibTransId="{A262B8F8-BB78-4568-AD28-C684D2370FE0}"/>
    <dgm:cxn modelId="{8EACA138-B7C9-FC4D-B887-1C741EBF58D8}" type="presOf" srcId="{8425CA89-9717-40E8-89D6-5D4B6D61D501}" destId="{132360A6-5A9C-A042-B03D-466A921A28C4}" srcOrd="0" destOrd="0" presId="urn:microsoft.com/office/officeart/2005/8/layout/hList1"/>
    <dgm:cxn modelId="{26573B61-500A-4C6E-AAB4-6A451F23646A}" srcId="{8425CA89-9717-40E8-89D6-5D4B6D61D501}" destId="{BCB32DC5-3669-483F-9025-416688DE1E2C}" srcOrd="2" destOrd="0" parTransId="{C0280160-0F66-4330-BC14-AF6229C3D0EF}" sibTransId="{CFB72460-7808-440E-8CA7-39ED1FC191EA}"/>
    <dgm:cxn modelId="{CC4A8668-8D80-4D4D-BA25-37FA34A8B65E}" type="presOf" srcId="{A211110C-8B6C-4FD7-B8FF-25F0301F9AB8}" destId="{00338EAA-1B2D-6D48-965F-47616D9AFB83}" srcOrd="0" destOrd="1" presId="urn:microsoft.com/office/officeart/2005/8/layout/hList1"/>
    <dgm:cxn modelId="{E5A2DA70-67FF-044C-BDA7-B98E0C9F9FB8}" type="presOf" srcId="{B59BB47F-5F74-AB40-AE3E-254A333A76FB}" destId="{992DC2E0-9820-DA40-B58F-9D450E529528}" srcOrd="0" destOrd="0" presId="urn:microsoft.com/office/officeart/2005/8/layout/hList1"/>
    <dgm:cxn modelId="{0BEA8771-4AC4-42EB-B6F8-743E03D09D86}" srcId="{8425CA89-9717-40E8-89D6-5D4B6D61D501}" destId="{4EDDE952-04AA-4D17-B699-5C98A347BE53}" srcOrd="1" destOrd="0" parTransId="{B539EABA-41FE-4C97-8300-797EBD00869D}" sibTransId="{6531C208-2FE7-47E9-B089-63921C5F4630}"/>
    <dgm:cxn modelId="{283C5E81-A351-3240-871D-4EDC528D9ED6}" srcId="{C057732E-DDAD-47DA-9DD8-4D972DC7A57D}" destId="{B59BB47F-5F74-AB40-AE3E-254A333A76FB}" srcOrd="0" destOrd="0" parTransId="{1C9C8757-E232-854D-A29D-2EE7511D29B6}" sibTransId="{CAECD33E-8C50-C04B-86AE-F01E7A326DFD}"/>
    <dgm:cxn modelId="{B7101E83-43F7-D344-A5E9-0EB77E709F73}" srcId="{08657050-8A47-4E90-9C20-A6B01C429C22}" destId="{F0A044EF-82D5-884A-A601-D87079087E70}" srcOrd="2" destOrd="0" parTransId="{AFC736EF-612D-1E4C-9646-DD727ECFB040}" sibTransId="{B9B20E60-F432-494B-B601-40A81CD39D98}"/>
    <dgm:cxn modelId="{186A8F9A-5077-0D48-A778-EE82BB603654}" type="presOf" srcId="{F0A044EF-82D5-884A-A601-D87079087E70}" destId="{00338EAA-1B2D-6D48-965F-47616D9AFB83}" srcOrd="0" destOrd="2" presId="urn:microsoft.com/office/officeart/2005/8/layout/hList1"/>
    <dgm:cxn modelId="{FF14DAB1-699A-6C43-94DA-F9F0E031A2EB}" type="presOf" srcId="{15D22875-38CA-4D6F-94BF-659125C1EC5C}" destId="{A13D3246-AE01-6D4F-A651-F179019690FE}" srcOrd="0" destOrd="0" presId="urn:microsoft.com/office/officeart/2005/8/layout/hList1"/>
    <dgm:cxn modelId="{69C175B8-69AD-ED4A-826A-A3056861FD81}" type="presOf" srcId="{90F42EF4-7CB0-4700-870E-96518B093007}" destId="{A6827132-692F-2F4B-A2BA-92E8CC576FC1}" srcOrd="0" destOrd="0" presId="urn:microsoft.com/office/officeart/2005/8/layout/hList1"/>
    <dgm:cxn modelId="{F38A74CB-76BE-4739-8FE7-70253B49D949}" srcId="{15D22875-38CA-4D6F-94BF-659125C1EC5C}" destId="{08657050-8A47-4E90-9C20-A6B01C429C22}" srcOrd="0" destOrd="0" parTransId="{0347A213-1A28-45AE-A66C-4D7BA4DFC0CB}" sibTransId="{5DA8D93A-D1E0-4F38-A57F-D93A467FFC72}"/>
    <dgm:cxn modelId="{8A197BD1-5874-0044-A6B0-2D48057A254F}" type="presOf" srcId="{C057732E-DDAD-47DA-9DD8-4D972DC7A57D}" destId="{A152265A-4F43-E846-A1EB-EC90BCF44184}" srcOrd="0" destOrd="0" presId="urn:microsoft.com/office/officeart/2005/8/layout/hList1"/>
    <dgm:cxn modelId="{C866BCDE-C74A-4123-BD3F-C412EEF9E427}" srcId="{08657050-8A47-4E90-9C20-A6B01C429C22}" destId="{1F14E04D-1004-4F45-92E8-985376A6B7E4}" srcOrd="0" destOrd="0" parTransId="{B6826FC9-C359-429B-84DE-699BA0B08BB7}" sibTransId="{020185EC-1F0E-42FA-8DBC-70F7F7221A80}"/>
    <dgm:cxn modelId="{C78E2FE1-30FD-447A-B15C-92B24CD11F64}" srcId="{15D22875-38CA-4D6F-94BF-659125C1EC5C}" destId="{8425CA89-9717-40E8-89D6-5D4B6D61D501}" srcOrd="1" destOrd="0" parTransId="{880A1212-4E5C-4F03-ADF4-7CCF427D63F6}" sibTransId="{0AA33F9E-6BB1-4F39-BF9A-63CB010543CD}"/>
    <dgm:cxn modelId="{4D05DF47-2718-974A-8C17-841203190672}" type="presParOf" srcId="{A13D3246-AE01-6D4F-A651-F179019690FE}" destId="{590828BE-6567-634F-9D42-A0ACE2083499}" srcOrd="0" destOrd="0" presId="urn:microsoft.com/office/officeart/2005/8/layout/hList1"/>
    <dgm:cxn modelId="{0658337B-454A-9C41-8BF5-DF15CF4B2B17}" type="presParOf" srcId="{590828BE-6567-634F-9D42-A0ACE2083499}" destId="{5A2E8793-06C1-714A-BC9D-2B9BE6A0C716}" srcOrd="0" destOrd="0" presId="urn:microsoft.com/office/officeart/2005/8/layout/hList1"/>
    <dgm:cxn modelId="{82FF3564-E3AC-FB4E-9BCD-D54615104141}" type="presParOf" srcId="{590828BE-6567-634F-9D42-A0ACE2083499}" destId="{00338EAA-1B2D-6D48-965F-47616D9AFB83}" srcOrd="1" destOrd="0" presId="urn:microsoft.com/office/officeart/2005/8/layout/hList1"/>
    <dgm:cxn modelId="{8C72DEAC-41F5-0C41-8B72-1D7E770BC75A}" type="presParOf" srcId="{A13D3246-AE01-6D4F-A651-F179019690FE}" destId="{32F561BD-C7E3-AF47-B7FB-DFDBDF87A2F8}" srcOrd="1" destOrd="0" presId="urn:microsoft.com/office/officeart/2005/8/layout/hList1"/>
    <dgm:cxn modelId="{DE0FCF5E-9B16-3644-9A7C-22C5E9372807}" type="presParOf" srcId="{A13D3246-AE01-6D4F-A651-F179019690FE}" destId="{7BC50487-851A-DA46-8DF2-9EA973C5855D}" srcOrd="2" destOrd="0" presId="urn:microsoft.com/office/officeart/2005/8/layout/hList1"/>
    <dgm:cxn modelId="{FC40468D-AB28-8A45-A1E9-26A97641CBAD}" type="presParOf" srcId="{7BC50487-851A-DA46-8DF2-9EA973C5855D}" destId="{132360A6-5A9C-A042-B03D-466A921A28C4}" srcOrd="0" destOrd="0" presId="urn:microsoft.com/office/officeart/2005/8/layout/hList1"/>
    <dgm:cxn modelId="{481B1068-7BA4-C74E-BC53-7E967C8C79A4}" type="presParOf" srcId="{7BC50487-851A-DA46-8DF2-9EA973C5855D}" destId="{A6827132-692F-2F4B-A2BA-92E8CC576FC1}" srcOrd="1" destOrd="0" presId="urn:microsoft.com/office/officeart/2005/8/layout/hList1"/>
    <dgm:cxn modelId="{6F1F038D-F1A7-C54E-A367-7BA987AC414F}" type="presParOf" srcId="{A13D3246-AE01-6D4F-A651-F179019690FE}" destId="{363F04DB-C35E-D148-91CC-4EB2CDA597FB}" srcOrd="3" destOrd="0" presId="urn:microsoft.com/office/officeart/2005/8/layout/hList1"/>
    <dgm:cxn modelId="{73F7297D-D0AA-3340-9F8C-6C46900F877B}" type="presParOf" srcId="{A13D3246-AE01-6D4F-A651-F179019690FE}" destId="{A59CB1A3-BFBA-DC4B-871F-9242CA318A5F}" srcOrd="4" destOrd="0" presId="urn:microsoft.com/office/officeart/2005/8/layout/hList1"/>
    <dgm:cxn modelId="{B010AE5D-9EB5-7142-B59D-409AF0082862}" type="presParOf" srcId="{A59CB1A3-BFBA-DC4B-871F-9242CA318A5F}" destId="{A152265A-4F43-E846-A1EB-EC90BCF44184}" srcOrd="0" destOrd="0" presId="urn:microsoft.com/office/officeart/2005/8/layout/hList1"/>
    <dgm:cxn modelId="{4D555213-3691-2C41-93C7-3813C676AFF9}" type="presParOf" srcId="{A59CB1A3-BFBA-DC4B-871F-9242CA318A5F}" destId="{992DC2E0-9820-DA40-B58F-9D450E5295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0F026B-3987-46CF-9A63-7D84EF4D68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7C699D-99AB-46E2-8A84-DCA9194549F5}">
      <dgm:prSet/>
      <dgm:spPr/>
      <dgm:t>
        <a:bodyPr/>
        <a:lstStyle/>
        <a:p>
          <a:pPr>
            <a:defRPr cap="all"/>
          </a:pPr>
          <a:r>
            <a:rPr lang="en-US"/>
            <a:t>Arbitrary write! </a:t>
          </a:r>
        </a:p>
      </dgm:t>
    </dgm:pt>
    <dgm:pt modelId="{A2D54A4E-B608-4600-9436-C63E335095E8}" type="parTrans" cxnId="{704D8EE7-04D5-4DE4-B954-0B46DE4B3812}">
      <dgm:prSet/>
      <dgm:spPr/>
      <dgm:t>
        <a:bodyPr/>
        <a:lstStyle/>
        <a:p>
          <a:endParaRPr lang="en-US"/>
        </a:p>
      </dgm:t>
    </dgm:pt>
    <dgm:pt modelId="{4802396A-C298-49FA-8612-F64D1F2D577C}" type="sibTrans" cxnId="{704D8EE7-04D5-4DE4-B954-0B46DE4B3812}">
      <dgm:prSet/>
      <dgm:spPr/>
      <dgm:t>
        <a:bodyPr/>
        <a:lstStyle/>
        <a:p>
          <a:endParaRPr lang="en-US"/>
        </a:p>
      </dgm:t>
    </dgm:pt>
    <dgm:pt modelId="{219463C2-09C1-4870-85C9-1B9C0B7A6E9D}">
      <dgm:prSet/>
      <dgm:spPr/>
      <dgm:t>
        <a:bodyPr/>
        <a:lstStyle/>
        <a:p>
          <a:pPr>
            <a:defRPr cap="all"/>
          </a:pPr>
          <a:r>
            <a:rPr lang="en-US"/>
            <a:t>By editing the </a:t>
          </a:r>
          <a:r>
            <a:rPr lang="en-US" i="1"/>
            <a:t>fd</a:t>
          </a:r>
          <a:r>
            <a:rPr lang="en-US"/>
            <a:t> and </a:t>
          </a:r>
          <a:r>
            <a:rPr lang="en-US" i="1"/>
            <a:t>bk </a:t>
          </a:r>
          <a:r>
            <a:rPr lang="en-US"/>
            <a:t>fields (that’s all!) </a:t>
          </a:r>
        </a:p>
      </dgm:t>
    </dgm:pt>
    <dgm:pt modelId="{9C56BA21-90C2-4F23-B67E-9D3D318499F2}" type="parTrans" cxnId="{7C714775-CA1C-40A5-8797-3796E7BE55BE}">
      <dgm:prSet/>
      <dgm:spPr/>
      <dgm:t>
        <a:bodyPr/>
        <a:lstStyle/>
        <a:p>
          <a:endParaRPr lang="en-US"/>
        </a:p>
      </dgm:t>
    </dgm:pt>
    <dgm:pt modelId="{D74DB109-1004-480B-9597-53366B31E798}" type="sibTrans" cxnId="{7C714775-CA1C-40A5-8797-3796E7BE55BE}">
      <dgm:prSet/>
      <dgm:spPr/>
      <dgm:t>
        <a:bodyPr/>
        <a:lstStyle/>
        <a:p>
          <a:endParaRPr lang="en-US"/>
        </a:p>
      </dgm:t>
    </dgm:pt>
    <dgm:pt modelId="{C9D5C807-8FCA-4BD0-A215-D507896FAD55}">
      <dgm:prSet/>
      <dgm:spPr/>
      <dgm:t>
        <a:bodyPr/>
        <a:lstStyle/>
        <a:p>
          <a:pPr>
            <a:defRPr cap="all"/>
          </a:pPr>
          <a:r>
            <a:rPr lang="en-US"/>
            <a:t>Can write to anywhere in </a:t>
          </a:r>
          <a:r>
            <a:rPr lang="en-US" i="1"/>
            <a:t>writable </a:t>
          </a:r>
          <a:r>
            <a:rPr lang="en-US"/>
            <a:t>memory with any value!</a:t>
          </a:r>
        </a:p>
      </dgm:t>
    </dgm:pt>
    <dgm:pt modelId="{98135CA5-0F16-409F-841E-3E94EF2747AE}" type="parTrans" cxnId="{35E45540-CC71-4333-8DA6-D1BB3275860B}">
      <dgm:prSet/>
      <dgm:spPr/>
      <dgm:t>
        <a:bodyPr/>
        <a:lstStyle/>
        <a:p>
          <a:endParaRPr lang="en-US"/>
        </a:p>
      </dgm:t>
    </dgm:pt>
    <dgm:pt modelId="{1FD5AED7-2E93-47AF-9B46-D662539871AD}" type="sibTrans" cxnId="{35E45540-CC71-4333-8DA6-D1BB3275860B}">
      <dgm:prSet/>
      <dgm:spPr/>
      <dgm:t>
        <a:bodyPr/>
        <a:lstStyle/>
        <a:p>
          <a:endParaRPr lang="en-US"/>
        </a:p>
      </dgm:t>
    </dgm:pt>
    <dgm:pt modelId="{67796916-3737-448B-92A3-815B436C3F6E}" type="pres">
      <dgm:prSet presAssocID="{230F026B-3987-46CF-9A63-7D84EF4D689D}" presName="root" presStyleCnt="0">
        <dgm:presLayoutVars>
          <dgm:dir/>
          <dgm:resizeHandles val="exact"/>
        </dgm:presLayoutVars>
      </dgm:prSet>
      <dgm:spPr/>
    </dgm:pt>
    <dgm:pt modelId="{953EF6DE-AEA5-4725-9299-BE260B28B8E8}" type="pres">
      <dgm:prSet presAssocID="{BD7C699D-99AB-46E2-8A84-DCA9194549F5}" presName="compNode" presStyleCnt="0"/>
      <dgm:spPr/>
    </dgm:pt>
    <dgm:pt modelId="{CFEA44E0-229C-4576-A2AE-ADBEA4AC2A8F}" type="pres">
      <dgm:prSet presAssocID="{BD7C699D-99AB-46E2-8A84-DCA9194549F5}" presName="iconBgRect" presStyleLbl="bgShp" presStyleIdx="0" presStyleCnt="3"/>
      <dgm:spPr/>
    </dgm:pt>
    <dgm:pt modelId="{6125DC7A-23E8-4DDE-BD91-CA22F505F54E}" type="pres">
      <dgm:prSet presAssocID="{BD7C699D-99AB-46E2-8A84-DCA9194549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4355504-4989-400E-88C6-49C2963F7D03}" type="pres">
      <dgm:prSet presAssocID="{BD7C699D-99AB-46E2-8A84-DCA9194549F5}" presName="spaceRect" presStyleCnt="0"/>
      <dgm:spPr/>
    </dgm:pt>
    <dgm:pt modelId="{BA2E071B-3FD6-41BF-8C60-90B363E54580}" type="pres">
      <dgm:prSet presAssocID="{BD7C699D-99AB-46E2-8A84-DCA9194549F5}" presName="textRect" presStyleLbl="revTx" presStyleIdx="0" presStyleCnt="3">
        <dgm:presLayoutVars>
          <dgm:chMax val="1"/>
          <dgm:chPref val="1"/>
        </dgm:presLayoutVars>
      </dgm:prSet>
      <dgm:spPr/>
    </dgm:pt>
    <dgm:pt modelId="{9DA5B3F5-96A7-49D2-A479-BB779092215D}" type="pres">
      <dgm:prSet presAssocID="{4802396A-C298-49FA-8612-F64D1F2D577C}" presName="sibTrans" presStyleCnt="0"/>
      <dgm:spPr/>
    </dgm:pt>
    <dgm:pt modelId="{37E10E7C-3A51-4674-8A7E-2DB0B1A864C2}" type="pres">
      <dgm:prSet presAssocID="{219463C2-09C1-4870-85C9-1B9C0B7A6E9D}" presName="compNode" presStyleCnt="0"/>
      <dgm:spPr/>
    </dgm:pt>
    <dgm:pt modelId="{593AF74F-1C75-4C56-B273-39E615FD037D}" type="pres">
      <dgm:prSet presAssocID="{219463C2-09C1-4870-85C9-1B9C0B7A6E9D}" presName="iconBgRect" presStyleLbl="bgShp" presStyleIdx="1" presStyleCnt="3"/>
      <dgm:spPr/>
    </dgm:pt>
    <dgm:pt modelId="{53DAD13D-53B4-4301-B21C-7DA60E2CAE2D}" type="pres">
      <dgm:prSet presAssocID="{219463C2-09C1-4870-85C9-1B9C0B7A6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8768B89-B326-4F7A-90F1-6E40C6B78F48}" type="pres">
      <dgm:prSet presAssocID="{219463C2-09C1-4870-85C9-1B9C0B7A6E9D}" presName="spaceRect" presStyleCnt="0"/>
      <dgm:spPr/>
    </dgm:pt>
    <dgm:pt modelId="{0EF841F3-A7B5-4291-84A6-21B01D12904F}" type="pres">
      <dgm:prSet presAssocID="{219463C2-09C1-4870-85C9-1B9C0B7A6E9D}" presName="textRect" presStyleLbl="revTx" presStyleIdx="1" presStyleCnt="3">
        <dgm:presLayoutVars>
          <dgm:chMax val="1"/>
          <dgm:chPref val="1"/>
        </dgm:presLayoutVars>
      </dgm:prSet>
      <dgm:spPr/>
    </dgm:pt>
    <dgm:pt modelId="{8D626B56-24BC-4B92-A213-069CBFF517F0}" type="pres">
      <dgm:prSet presAssocID="{D74DB109-1004-480B-9597-53366B31E798}" presName="sibTrans" presStyleCnt="0"/>
      <dgm:spPr/>
    </dgm:pt>
    <dgm:pt modelId="{97314377-43EF-48D3-9FE1-73825BE69D34}" type="pres">
      <dgm:prSet presAssocID="{C9D5C807-8FCA-4BD0-A215-D507896FAD55}" presName="compNode" presStyleCnt="0"/>
      <dgm:spPr/>
    </dgm:pt>
    <dgm:pt modelId="{21613ED3-6525-4F0A-8501-5855180FB264}" type="pres">
      <dgm:prSet presAssocID="{C9D5C807-8FCA-4BD0-A215-D507896FAD55}" presName="iconBgRect" presStyleLbl="bgShp" presStyleIdx="2" presStyleCnt="3"/>
      <dgm:spPr/>
    </dgm:pt>
    <dgm:pt modelId="{CCF124A9-E5CC-4B3B-BB75-4E4A7A0273E8}" type="pres">
      <dgm:prSet presAssocID="{C9D5C807-8FCA-4BD0-A215-D507896FAD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0D8C47-8A5D-4C73-B73F-2C0A613F78AD}" type="pres">
      <dgm:prSet presAssocID="{C9D5C807-8FCA-4BD0-A215-D507896FAD55}" presName="spaceRect" presStyleCnt="0"/>
      <dgm:spPr/>
    </dgm:pt>
    <dgm:pt modelId="{4D6923D7-31D1-4375-9FAB-FA7769332D50}" type="pres">
      <dgm:prSet presAssocID="{C9D5C807-8FCA-4BD0-A215-D507896FAD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75741C-59A6-4E04-BAF3-4A444561F3B4}" type="presOf" srcId="{BD7C699D-99AB-46E2-8A84-DCA9194549F5}" destId="{BA2E071B-3FD6-41BF-8C60-90B363E54580}" srcOrd="0" destOrd="0" presId="urn:microsoft.com/office/officeart/2018/5/layout/IconCircleLabelList"/>
    <dgm:cxn modelId="{9715803A-99F7-47EB-AA41-7F7CF5EBEA9E}" type="presOf" srcId="{230F026B-3987-46CF-9A63-7D84EF4D689D}" destId="{67796916-3737-448B-92A3-815B436C3F6E}" srcOrd="0" destOrd="0" presId="urn:microsoft.com/office/officeart/2018/5/layout/IconCircleLabelList"/>
    <dgm:cxn modelId="{35E45540-CC71-4333-8DA6-D1BB3275860B}" srcId="{230F026B-3987-46CF-9A63-7D84EF4D689D}" destId="{C9D5C807-8FCA-4BD0-A215-D507896FAD55}" srcOrd="2" destOrd="0" parTransId="{98135CA5-0F16-409F-841E-3E94EF2747AE}" sibTransId="{1FD5AED7-2E93-47AF-9B46-D662539871AD}"/>
    <dgm:cxn modelId="{D814D452-2697-4900-BDAE-F0EF3AFB42D9}" type="presOf" srcId="{219463C2-09C1-4870-85C9-1B9C0B7A6E9D}" destId="{0EF841F3-A7B5-4291-84A6-21B01D12904F}" srcOrd="0" destOrd="0" presId="urn:microsoft.com/office/officeart/2018/5/layout/IconCircleLabelList"/>
    <dgm:cxn modelId="{A5796E5F-37F0-4E12-ABCC-29746A27D6B3}" type="presOf" srcId="{C9D5C807-8FCA-4BD0-A215-D507896FAD55}" destId="{4D6923D7-31D1-4375-9FAB-FA7769332D50}" srcOrd="0" destOrd="0" presId="urn:microsoft.com/office/officeart/2018/5/layout/IconCircleLabelList"/>
    <dgm:cxn modelId="{7C714775-CA1C-40A5-8797-3796E7BE55BE}" srcId="{230F026B-3987-46CF-9A63-7D84EF4D689D}" destId="{219463C2-09C1-4870-85C9-1B9C0B7A6E9D}" srcOrd="1" destOrd="0" parTransId="{9C56BA21-90C2-4F23-B67E-9D3D318499F2}" sibTransId="{D74DB109-1004-480B-9597-53366B31E798}"/>
    <dgm:cxn modelId="{704D8EE7-04D5-4DE4-B954-0B46DE4B3812}" srcId="{230F026B-3987-46CF-9A63-7D84EF4D689D}" destId="{BD7C699D-99AB-46E2-8A84-DCA9194549F5}" srcOrd="0" destOrd="0" parTransId="{A2D54A4E-B608-4600-9436-C63E335095E8}" sibTransId="{4802396A-C298-49FA-8612-F64D1F2D577C}"/>
    <dgm:cxn modelId="{9F4043C4-7F4D-414B-B8F1-08F1BCE3BFC0}" type="presParOf" srcId="{67796916-3737-448B-92A3-815B436C3F6E}" destId="{953EF6DE-AEA5-4725-9299-BE260B28B8E8}" srcOrd="0" destOrd="0" presId="urn:microsoft.com/office/officeart/2018/5/layout/IconCircleLabelList"/>
    <dgm:cxn modelId="{E5927B84-2231-40C0-AE32-0CD7B227AF4B}" type="presParOf" srcId="{953EF6DE-AEA5-4725-9299-BE260B28B8E8}" destId="{CFEA44E0-229C-4576-A2AE-ADBEA4AC2A8F}" srcOrd="0" destOrd="0" presId="urn:microsoft.com/office/officeart/2018/5/layout/IconCircleLabelList"/>
    <dgm:cxn modelId="{9DDF5C4C-7553-42F7-8CE7-2A180CB416D4}" type="presParOf" srcId="{953EF6DE-AEA5-4725-9299-BE260B28B8E8}" destId="{6125DC7A-23E8-4DDE-BD91-CA22F505F54E}" srcOrd="1" destOrd="0" presId="urn:microsoft.com/office/officeart/2018/5/layout/IconCircleLabelList"/>
    <dgm:cxn modelId="{BED87E7C-9CE0-44B4-A960-97D8BAA4F18E}" type="presParOf" srcId="{953EF6DE-AEA5-4725-9299-BE260B28B8E8}" destId="{24355504-4989-400E-88C6-49C2963F7D03}" srcOrd="2" destOrd="0" presId="urn:microsoft.com/office/officeart/2018/5/layout/IconCircleLabelList"/>
    <dgm:cxn modelId="{5AC564CC-9D6E-4F11-AB12-F487F9E1725C}" type="presParOf" srcId="{953EF6DE-AEA5-4725-9299-BE260B28B8E8}" destId="{BA2E071B-3FD6-41BF-8C60-90B363E54580}" srcOrd="3" destOrd="0" presId="urn:microsoft.com/office/officeart/2018/5/layout/IconCircleLabelList"/>
    <dgm:cxn modelId="{5F7AC79F-D650-4D1A-85B4-6E4F8693A4BC}" type="presParOf" srcId="{67796916-3737-448B-92A3-815B436C3F6E}" destId="{9DA5B3F5-96A7-49D2-A479-BB779092215D}" srcOrd="1" destOrd="0" presId="urn:microsoft.com/office/officeart/2018/5/layout/IconCircleLabelList"/>
    <dgm:cxn modelId="{DE2E1686-A1AE-41A3-AF2D-0395DE94B787}" type="presParOf" srcId="{67796916-3737-448B-92A3-815B436C3F6E}" destId="{37E10E7C-3A51-4674-8A7E-2DB0B1A864C2}" srcOrd="2" destOrd="0" presId="urn:microsoft.com/office/officeart/2018/5/layout/IconCircleLabelList"/>
    <dgm:cxn modelId="{7CEB5E31-AE2B-43AC-B873-1C1EAEBFF405}" type="presParOf" srcId="{37E10E7C-3A51-4674-8A7E-2DB0B1A864C2}" destId="{593AF74F-1C75-4C56-B273-39E615FD037D}" srcOrd="0" destOrd="0" presId="urn:microsoft.com/office/officeart/2018/5/layout/IconCircleLabelList"/>
    <dgm:cxn modelId="{315184F0-6449-403E-A332-F7D236743A59}" type="presParOf" srcId="{37E10E7C-3A51-4674-8A7E-2DB0B1A864C2}" destId="{53DAD13D-53B4-4301-B21C-7DA60E2CAE2D}" srcOrd="1" destOrd="0" presId="urn:microsoft.com/office/officeart/2018/5/layout/IconCircleLabelList"/>
    <dgm:cxn modelId="{703CFAE1-45A7-4F3A-9305-46F6FFB51BE5}" type="presParOf" srcId="{37E10E7C-3A51-4674-8A7E-2DB0B1A864C2}" destId="{D8768B89-B326-4F7A-90F1-6E40C6B78F48}" srcOrd="2" destOrd="0" presId="urn:microsoft.com/office/officeart/2018/5/layout/IconCircleLabelList"/>
    <dgm:cxn modelId="{3A087F6F-EAD1-4202-B9DB-CB5143DC1BA2}" type="presParOf" srcId="{37E10E7C-3A51-4674-8A7E-2DB0B1A864C2}" destId="{0EF841F3-A7B5-4291-84A6-21B01D12904F}" srcOrd="3" destOrd="0" presId="urn:microsoft.com/office/officeart/2018/5/layout/IconCircleLabelList"/>
    <dgm:cxn modelId="{F48461D9-32F4-493F-A921-90E89F59CC85}" type="presParOf" srcId="{67796916-3737-448B-92A3-815B436C3F6E}" destId="{8D626B56-24BC-4B92-A213-069CBFF517F0}" srcOrd="3" destOrd="0" presId="urn:microsoft.com/office/officeart/2018/5/layout/IconCircleLabelList"/>
    <dgm:cxn modelId="{F2FB72B5-FE90-4A48-A0C5-DB6DEC551F66}" type="presParOf" srcId="{67796916-3737-448B-92A3-815B436C3F6E}" destId="{97314377-43EF-48D3-9FE1-73825BE69D34}" srcOrd="4" destOrd="0" presId="urn:microsoft.com/office/officeart/2018/5/layout/IconCircleLabelList"/>
    <dgm:cxn modelId="{93E23C91-F9D9-4F1E-B87D-921E5A077AEE}" type="presParOf" srcId="{97314377-43EF-48D3-9FE1-73825BE69D34}" destId="{21613ED3-6525-4F0A-8501-5855180FB264}" srcOrd="0" destOrd="0" presId="urn:microsoft.com/office/officeart/2018/5/layout/IconCircleLabelList"/>
    <dgm:cxn modelId="{29272414-9645-4B82-BC50-C6FF7DE676B5}" type="presParOf" srcId="{97314377-43EF-48D3-9FE1-73825BE69D34}" destId="{CCF124A9-E5CC-4B3B-BB75-4E4A7A0273E8}" srcOrd="1" destOrd="0" presId="urn:microsoft.com/office/officeart/2018/5/layout/IconCircleLabelList"/>
    <dgm:cxn modelId="{AA4CCD0F-08B9-4F10-8CBF-D639D89B0221}" type="presParOf" srcId="{97314377-43EF-48D3-9FE1-73825BE69D34}" destId="{A80D8C47-8A5D-4C73-B73F-2C0A613F78AD}" srcOrd="2" destOrd="0" presId="urn:microsoft.com/office/officeart/2018/5/layout/IconCircleLabelList"/>
    <dgm:cxn modelId="{391EBA2A-3CC3-4F79-890B-73081E8E781E}" type="presParOf" srcId="{97314377-43EF-48D3-9FE1-73825BE69D34}" destId="{4D6923D7-31D1-4375-9FAB-FA7769332D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CB5F5-4AEA-48DD-9E9A-DD8BBE6BA06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BC16A5-2758-4633-A825-02416861FF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Because the write occurs in BOTH directions, either direction can be used for the arbitrary write</a:t>
          </a:r>
        </a:p>
      </dgm:t>
    </dgm:pt>
    <dgm:pt modelId="{BC2E9D5B-24D0-458F-9706-18136B24D9F4}" type="parTrans" cxnId="{CEE01E40-2FE2-4569-BEEC-F99F9AECCFC3}">
      <dgm:prSet/>
      <dgm:spPr/>
      <dgm:t>
        <a:bodyPr/>
        <a:lstStyle/>
        <a:p>
          <a:endParaRPr lang="en-US"/>
        </a:p>
      </dgm:t>
    </dgm:pt>
    <dgm:pt modelId="{DC3FF36E-4E09-441A-9D10-C0A131E66E9B}" type="sibTrans" cxnId="{CEE01E40-2FE2-4569-BEEC-F99F9AECCFC3}">
      <dgm:prSet/>
      <dgm:spPr/>
      <dgm:t>
        <a:bodyPr/>
        <a:lstStyle/>
        <a:p>
          <a:endParaRPr lang="en-US"/>
        </a:p>
      </dgm:t>
    </dgm:pt>
    <dgm:pt modelId="{F3371CD8-B830-4EEB-855B-ECB3CF9D0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just choose the </a:t>
          </a:r>
          <a:r>
            <a:rPr lang="en-US" i="1"/>
            <a:t>first</a:t>
          </a:r>
          <a:r>
            <a:rPr lang="en-US"/>
            <a:t> and went with it</a:t>
          </a:r>
        </a:p>
      </dgm:t>
    </dgm:pt>
    <dgm:pt modelId="{D21E84B1-15FA-4F0F-9843-704852C12EF5}" type="parTrans" cxnId="{F39630D8-4CC4-48E6-8725-35CDF63EAA06}">
      <dgm:prSet/>
      <dgm:spPr/>
      <dgm:t>
        <a:bodyPr/>
        <a:lstStyle/>
        <a:p>
          <a:endParaRPr lang="en-US"/>
        </a:p>
      </dgm:t>
    </dgm:pt>
    <dgm:pt modelId="{2C618462-4761-4A3D-9707-FA7D00F9AE29}" type="sibTrans" cxnId="{F39630D8-4CC4-48E6-8725-35CDF63EAA06}">
      <dgm:prSet/>
      <dgm:spPr/>
      <dgm:t>
        <a:bodyPr/>
        <a:lstStyle/>
        <a:p>
          <a:endParaRPr lang="en-US"/>
        </a:p>
      </dgm:t>
    </dgm:pt>
    <dgm:pt modelId="{613E07D6-ECEC-442D-9762-79FA876996BE}" type="pres">
      <dgm:prSet presAssocID="{B74CB5F5-4AEA-48DD-9E9A-DD8BBE6BA064}" presName="root" presStyleCnt="0">
        <dgm:presLayoutVars>
          <dgm:dir/>
          <dgm:resizeHandles val="exact"/>
        </dgm:presLayoutVars>
      </dgm:prSet>
      <dgm:spPr/>
    </dgm:pt>
    <dgm:pt modelId="{779B6FE4-12CB-4612-B66C-E5376A59910A}" type="pres">
      <dgm:prSet presAssocID="{88BC16A5-2758-4633-A825-02416861FFEA}" presName="compNode" presStyleCnt="0"/>
      <dgm:spPr/>
    </dgm:pt>
    <dgm:pt modelId="{CF5D1B79-138E-424E-9769-15E082172CC4}" type="pres">
      <dgm:prSet presAssocID="{88BC16A5-2758-4633-A825-02416861FF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C4751554-00A2-42F5-BFE1-0139B228FFFC}" type="pres">
      <dgm:prSet presAssocID="{88BC16A5-2758-4633-A825-02416861FFEA}" presName="spaceRect" presStyleCnt="0"/>
      <dgm:spPr/>
    </dgm:pt>
    <dgm:pt modelId="{18D73FDC-0EF8-4DFE-AABF-1CE925C4AB87}" type="pres">
      <dgm:prSet presAssocID="{88BC16A5-2758-4633-A825-02416861FFEA}" presName="textRect" presStyleLbl="revTx" presStyleIdx="0" presStyleCnt="2">
        <dgm:presLayoutVars>
          <dgm:chMax val="1"/>
          <dgm:chPref val="1"/>
        </dgm:presLayoutVars>
      </dgm:prSet>
      <dgm:spPr/>
    </dgm:pt>
    <dgm:pt modelId="{96E67787-DAE6-4925-A6F3-3317C584286C}" type="pres">
      <dgm:prSet presAssocID="{DC3FF36E-4E09-441A-9D10-C0A131E66E9B}" presName="sibTrans" presStyleCnt="0"/>
      <dgm:spPr/>
    </dgm:pt>
    <dgm:pt modelId="{E08215A7-C7D2-4D23-AA5C-55CBD114D976}" type="pres">
      <dgm:prSet presAssocID="{F3371CD8-B830-4EEB-855B-ECB3CF9D0C68}" presName="compNode" presStyleCnt="0"/>
      <dgm:spPr/>
    </dgm:pt>
    <dgm:pt modelId="{1777A1BB-4A2E-4B15-A920-F4B0CC3DE435}" type="pres">
      <dgm:prSet presAssocID="{F3371CD8-B830-4EEB-855B-ECB3CF9D0C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99297306-7AAB-44E7-9006-B03AE6E2EA14}" type="pres">
      <dgm:prSet presAssocID="{F3371CD8-B830-4EEB-855B-ECB3CF9D0C68}" presName="spaceRect" presStyleCnt="0"/>
      <dgm:spPr/>
    </dgm:pt>
    <dgm:pt modelId="{B72BDEF3-C8C9-4D48-8FD6-903093E1E202}" type="pres">
      <dgm:prSet presAssocID="{F3371CD8-B830-4EEB-855B-ECB3CF9D0C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B43D26-56C2-442E-B7E0-C0D69342D672}" type="presOf" srcId="{B74CB5F5-4AEA-48DD-9E9A-DD8BBE6BA064}" destId="{613E07D6-ECEC-442D-9762-79FA876996BE}" srcOrd="0" destOrd="0" presId="urn:microsoft.com/office/officeart/2018/2/layout/IconLabelList"/>
    <dgm:cxn modelId="{CEE01E40-2FE2-4569-BEEC-F99F9AECCFC3}" srcId="{B74CB5F5-4AEA-48DD-9E9A-DD8BBE6BA064}" destId="{88BC16A5-2758-4633-A825-02416861FFEA}" srcOrd="0" destOrd="0" parTransId="{BC2E9D5B-24D0-458F-9706-18136B24D9F4}" sibTransId="{DC3FF36E-4E09-441A-9D10-C0A131E66E9B}"/>
    <dgm:cxn modelId="{79CA9098-87E4-43FB-B86C-47CE7E54A008}" type="presOf" srcId="{88BC16A5-2758-4633-A825-02416861FFEA}" destId="{18D73FDC-0EF8-4DFE-AABF-1CE925C4AB87}" srcOrd="0" destOrd="0" presId="urn:microsoft.com/office/officeart/2018/2/layout/IconLabelList"/>
    <dgm:cxn modelId="{2422D0A5-EAE4-4AA5-B494-4792DA0B1D10}" type="presOf" srcId="{F3371CD8-B830-4EEB-855B-ECB3CF9D0C68}" destId="{B72BDEF3-C8C9-4D48-8FD6-903093E1E202}" srcOrd="0" destOrd="0" presId="urn:microsoft.com/office/officeart/2018/2/layout/IconLabelList"/>
    <dgm:cxn modelId="{F39630D8-4CC4-48E6-8725-35CDF63EAA06}" srcId="{B74CB5F5-4AEA-48DD-9E9A-DD8BBE6BA064}" destId="{F3371CD8-B830-4EEB-855B-ECB3CF9D0C68}" srcOrd="1" destOrd="0" parTransId="{D21E84B1-15FA-4F0F-9843-704852C12EF5}" sibTransId="{2C618462-4761-4A3D-9707-FA7D00F9AE29}"/>
    <dgm:cxn modelId="{984D1FE0-9625-42F9-BE21-68A353812128}" type="presParOf" srcId="{613E07D6-ECEC-442D-9762-79FA876996BE}" destId="{779B6FE4-12CB-4612-B66C-E5376A59910A}" srcOrd="0" destOrd="0" presId="urn:microsoft.com/office/officeart/2018/2/layout/IconLabelList"/>
    <dgm:cxn modelId="{7A53DCBA-B0ED-4F1A-9ED8-2B966FBA118D}" type="presParOf" srcId="{779B6FE4-12CB-4612-B66C-E5376A59910A}" destId="{CF5D1B79-138E-424E-9769-15E082172CC4}" srcOrd="0" destOrd="0" presId="urn:microsoft.com/office/officeart/2018/2/layout/IconLabelList"/>
    <dgm:cxn modelId="{18291972-A302-4FCF-BDEC-FEBA05029E3D}" type="presParOf" srcId="{779B6FE4-12CB-4612-B66C-E5376A59910A}" destId="{C4751554-00A2-42F5-BFE1-0139B228FFFC}" srcOrd="1" destOrd="0" presId="urn:microsoft.com/office/officeart/2018/2/layout/IconLabelList"/>
    <dgm:cxn modelId="{7872B98A-33E0-4551-878C-337865EDBCB0}" type="presParOf" srcId="{779B6FE4-12CB-4612-B66C-E5376A59910A}" destId="{18D73FDC-0EF8-4DFE-AABF-1CE925C4AB87}" srcOrd="2" destOrd="0" presId="urn:microsoft.com/office/officeart/2018/2/layout/IconLabelList"/>
    <dgm:cxn modelId="{C4C9CB3C-739C-4FA7-B1D1-D62D7F497219}" type="presParOf" srcId="{613E07D6-ECEC-442D-9762-79FA876996BE}" destId="{96E67787-DAE6-4925-A6F3-3317C584286C}" srcOrd="1" destOrd="0" presId="urn:microsoft.com/office/officeart/2018/2/layout/IconLabelList"/>
    <dgm:cxn modelId="{3D0178FD-48AE-4C55-B2DE-EDB59D132A8F}" type="presParOf" srcId="{613E07D6-ECEC-442D-9762-79FA876996BE}" destId="{E08215A7-C7D2-4D23-AA5C-55CBD114D976}" srcOrd="2" destOrd="0" presId="urn:microsoft.com/office/officeart/2018/2/layout/IconLabelList"/>
    <dgm:cxn modelId="{47E9FEB9-673E-4463-B657-70405C511C6C}" type="presParOf" srcId="{E08215A7-C7D2-4D23-AA5C-55CBD114D976}" destId="{1777A1BB-4A2E-4B15-A920-F4B0CC3DE435}" srcOrd="0" destOrd="0" presId="urn:microsoft.com/office/officeart/2018/2/layout/IconLabelList"/>
    <dgm:cxn modelId="{51F2FC2A-49FD-47B4-8C12-101F65A1AB22}" type="presParOf" srcId="{E08215A7-C7D2-4D23-AA5C-55CBD114D976}" destId="{99297306-7AAB-44E7-9006-B03AE6E2EA14}" srcOrd="1" destOrd="0" presId="urn:microsoft.com/office/officeart/2018/2/layout/IconLabelList"/>
    <dgm:cxn modelId="{B48B5E7A-67CB-4DCF-87C8-97D715AFE17C}" type="presParOf" srcId="{E08215A7-C7D2-4D23-AA5C-55CBD114D976}" destId="{B72BDEF3-C8C9-4D48-8FD6-903093E1E2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259EE6-B075-4856-A778-E990408C9A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C3A404-8280-45DD-B9AE-29A82191B5D7}">
      <dgm:prSet/>
      <dgm:spPr/>
      <dgm:t>
        <a:bodyPr/>
        <a:lstStyle/>
        <a:p>
          <a:r>
            <a:rPr lang="en-US"/>
            <a:t>prev_inuse bit (in size) </a:t>
          </a:r>
        </a:p>
      </dgm:t>
    </dgm:pt>
    <dgm:pt modelId="{E785712F-7A07-4D08-B9F5-B0CEF1A8F3F9}" type="parTrans" cxnId="{F1767FC9-D0B5-4220-AADB-3EC8F3CC87CD}">
      <dgm:prSet/>
      <dgm:spPr/>
      <dgm:t>
        <a:bodyPr/>
        <a:lstStyle/>
        <a:p>
          <a:endParaRPr lang="en-US"/>
        </a:p>
      </dgm:t>
    </dgm:pt>
    <dgm:pt modelId="{A85E9279-4E54-4A67-9535-C25B08B1DC37}" type="sibTrans" cxnId="{F1767FC9-D0B5-4220-AADB-3EC8F3CC87CD}">
      <dgm:prSet/>
      <dgm:spPr/>
      <dgm:t>
        <a:bodyPr/>
        <a:lstStyle/>
        <a:p>
          <a:endParaRPr lang="en-US"/>
        </a:p>
      </dgm:t>
    </dgm:pt>
    <dgm:pt modelId="{64CCA45B-E00B-4249-A4C9-934441B4494C}">
      <dgm:prSet/>
      <dgm:spPr/>
      <dgm:t>
        <a:bodyPr/>
        <a:lstStyle/>
        <a:p>
          <a:r>
            <a:rPr lang="en-US"/>
            <a:t>prev_size</a:t>
          </a:r>
        </a:p>
      </dgm:t>
    </dgm:pt>
    <dgm:pt modelId="{96B32B1B-5926-41EC-9F94-41AB3C5BAB6B}" type="parTrans" cxnId="{2FAC15D9-60A9-48E4-B2BF-04E89DC93509}">
      <dgm:prSet/>
      <dgm:spPr/>
      <dgm:t>
        <a:bodyPr/>
        <a:lstStyle/>
        <a:p>
          <a:endParaRPr lang="en-US"/>
        </a:p>
      </dgm:t>
    </dgm:pt>
    <dgm:pt modelId="{1857AC15-CC9D-4AC0-9833-7FF83463F999}" type="sibTrans" cxnId="{2FAC15D9-60A9-48E4-B2BF-04E89DC93509}">
      <dgm:prSet/>
      <dgm:spPr/>
      <dgm:t>
        <a:bodyPr/>
        <a:lstStyle/>
        <a:p>
          <a:endParaRPr lang="en-US"/>
        </a:p>
      </dgm:t>
    </dgm:pt>
    <dgm:pt modelId="{6A034266-B0D0-4AE7-9455-DD7D347E200C}" type="pres">
      <dgm:prSet presAssocID="{23259EE6-B075-4856-A778-E990408C9A07}" presName="root" presStyleCnt="0">
        <dgm:presLayoutVars>
          <dgm:dir/>
          <dgm:resizeHandles val="exact"/>
        </dgm:presLayoutVars>
      </dgm:prSet>
      <dgm:spPr/>
    </dgm:pt>
    <dgm:pt modelId="{AC211A6F-71A6-4B43-BD4A-6953A51E5A5F}" type="pres">
      <dgm:prSet presAssocID="{9CC3A404-8280-45DD-B9AE-29A82191B5D7}" presName="compNode" presStyleCnt="0"/>
      <dgm:spPr/>
    </dgm:pt>
    <dgm:pt modelId="{517101B8-7F59-404E-A4C2-51F92D6B6BB2}" type="pres">
      <dgm:prSet presAssocID="{9CC3A404-8280-45DD-B9AE-29A82191B5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203A28A-DEF1-4668-B61A-3F5F8C91A006}" type="pres">
      <dgm:prSet presAssocID="{9CC3A404-8280-45DD-B9AE-29A82191B5D7}" presName="spaceRect" presStyleCnt="0"/>
      <dgm:spPr/>
    </dgm:pt>
    <dgm:pt modelId="{F1B0C5DF-5A78-445D-829B-914E4BC921D9}" type="pres">
      <dgm:prSet presAssocID="{9CC3A404-8280-45DD-B9AE-29A82191B5D7}" presName="textRect" presStyleLbl="revTx" presStyleIdx="0" presStyleCnt="2">
        <dgm:presLayoutVars>
          <dgm:chMax val="1"/>
          <dgm:chPref val="1"/>
        </dgm:presLayoutVars>
      </dgm:prSet>
      <dgm:spPr/>
    </dgm:pt>
    <dgm:pt modelId="{B7E6B5CE-A5FD-4FBD-A656-B880FF5BD979}" type="pres">
      <dgm:prSet presAssocID="{A85E9279-4E54-4A67-9535-C25B08B1DC37}" presName="sibTrans" presStyleCnt="0"/>
      <dgm:spPr/>
    </dgm:pt>
    <dgm:pt modelId="{CB52BA64-E3DD-4620-9810-0B493DACFF66}" type="pres">
      <dgm:prSet presAssocID="{64CCA45B-E00B-4249-A4C9-934441B4494C}" presName="compNode" presStyleCnt="0"/>
      <dgm:spPr/>
    </dgm:pt>
    <dgm:pt modelId="{E0FD91E0-CE68-4492-8C50-36DFB7AD57BC}" type="pres">
      <dgm:prSet presAssocID="{64CCA45B-E00B-4249-A4C9-934441B4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748103-093A-435B-BCD4-A230C4D31E21}" type="pres">
      <dgm:prSet presAssocID="{64CCA45B-E00B-4249-A4C9-934441B4494C}" presName="spaceRect" presStyleCnt="0"/>
      <dgm:spPr/>
    </dgm:pt>
    <dgm:pt modelId="{27AEE2A5-BE2F-4C23-975B-5B7C8796B61C}" type="pres">
      <dgm:prSet presAssocID="{64CCA45B-E00B-4249-A4C9-934441B4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6A8816-74AF-4DEC-A354-68EF96E1B93B}" type="presOf" srcId="{9CC3A404-8280-45DD-B9AE-29A82191B5D7}" destId="{F1B0C5DF-5A78-445D-829B-914E4BC921D9}" srcOrd="0" destOrd="0" presId="urn:microsoft.com/office/officeart/2018/2/layout/IconLabelList"/>
    <dgm:cxn modelId="{E12390BD-0793-4515-8988-AE19BE87F8F7}" type="presOf" srcId="{23259EE6-B075-4856-A778-E990408C9A07}" destId="{6A034266-B0D0-4AE7-9455-DD7D347E200C}" srcOrd="0" destOrd="0" presId="urn:microsoft.com/office/officeart/2018/2/layout/IconLabelList"/>
    <dgm:cxn modelId="{F1767FC9-D0B5-4220-AADB-3EC8F3CC87CD}" srcId="{23259EE6-B075-4856-A778-E990408C9A07}" destId="{9CC3A404-8280-45DD-B9AE-29A82191B5D7}" srcOrd="0" destOrd="0" parTransId="{E785712F-7A07-4D08-B9F5-B0CEF1A8F3F9}" sibTransId="{A85E9279-4E54-4A67-9535-C25B08B1DC37}"/>
    <dgm:cxn modelId="{2FAC15D9-60A9-48E4-B2BF-04E89DC93509}" srcId="{23259EE6-B075-4856-A778-E990408C9A07}" destId="{64CCA45B-E00B-4249-A4C9-934441B4494C}" srcOrd="1" destOrd="0" parTransId="{96B32B1B-5926-41EC-9F94-41AB3C5BAB6B}" sibTransId="{1857AC15-CC9D-4AC0-9833-7FF83463F999}"/>
    <dgm:cxn modelId="{799E03EB-001C-49D3-9CA7-0E1F2B433387}" type="presOf" srcId="{64CCA45B-E00B-4249-A4C9-934441B4494C}" destId="{27AEE2A5-BE2F-4C23-975B-5B7C8796B61C}" srcOrd="0" destOrd="0" presId="urn:microsoft.com/office/officeart/2018/2/layout/IconLabelList"/>
    <dgm:cxn modelId="{15B83951-9489-4E94-B4E4-A4B071412698}" type="presParOf" srcId="{6A034266-B0D0-4AE7-9455-DD7D347E200C}" destId="{AC211A6F-71A6-4B43-BD4A-6953A51E5A5F}" srcOrd="0" destOrd="0" presId="urn:microsoft.com/office/officeart/2018/2/layout/IconLabelList"/>
    <dgm:cxn modelId="{CCC48260-11E8-4B7D-8F35-CF97B26FF6DF}" type="presParOf" srcId="{AC211A6F-71A6-4B43-BD4A-6953A51E5A5F}" destId="{517101B8-7F59-404E-A4C2-51F92D6B6BB2}" srcOrd="0" destOrd="0" presId="urn:microsoft.com/office/officeart/2018/2/layout/IconLabelList"/>
    <dgm:cxn modelId="{41F41C2E-2052-41CE-8EC6-428C4CBD46A8}" type="presParOf" srcId="{AC211A6F-71A6-4B43-BD4A-6953A51E5A5F}" destId="{C203A28A-DEF1-4668-B61A-3F5F8C91A006}" srcOrd="1" destOrd="0" presId="urn:microsoft.com/office/officeart/2018/2/layout/IconLabelList"/>
    <dgm:cxn modelId="{5DBB500C-53A8-4321-9CBC-FFDE6699CA0D}" type="presParOf" srcId="{AC211A6F-71A6-4B43-BD4A-6953A51E5A5F}" destId="{F1B0C5DF-5A78-445D-829B-914E4BC921D9}" srcOrd="2" destOrd="0" presId="urn:microsoft.com/office/officeart/2018/2/layout/IconLabelList"/>
    <dgm:cxn modelId="{F7E877A6-E409-425E-BD7E-5E97DDBC743C}" type="presParOf" srcId="{6A034266-B0D0-4AE7-9455-DD7D347E200C}" destId="{B7E6B5CE-A5FD-4FBD-A656-B880FF5BD979}" srcOrd="1" destOrd="0" presId="urn:microsoft.com/office/officeart/2018/2/layout/IconLabelList"/>
    <dgm:cxn modelId="{440DF1B3-0904-4A64-98C2-4476BDFB9862}" type="presParOf" srcId="{6A034266-B0D0-4AE7-9455-DD7D347E200C}" destId="{CB52BA64-E3DD-4620-9810-0B493DACFF66}" srcOrd="2" destOrd="0" presId="urn:microsoft.com/office/officeart/2018/2/layout/IconLabelList"/>
    <dgm:cxn modelId="{CC7C5770-6A9B-47D0-8D70-2FB68BDC2BED}" type="presParOf" srcId="{CB52BA64-E3DD-4620-9810-0B493DACFF66}" destId="{E0FD91E0-CE68-4492-8C50-36DFB7AD57BC}" srcOrd="0" destOrd="0" presId="urn:microsoft.com/office/officeart/2018/2/layout/IconLabelList"/>
    <dgm:cxn modelId="{75DA9BFF-5558-4947-A7D4-31C396124A95}" type="presParOf" srcId="{CB52BA64-E3DD-4620-9810-0B493DACFF66}" destId="{A3748103-093A-435B-BCD4-A230C4D31E21}" srcOrd="1" destOrd="0" presId="urn:microsoft.com/office/officeart/2018/2/layout/IconLabelList"/>
    <dgm:cxn modelId="{8F16B0C4-083F-4ED6-9F51-206B3FFFA273}" type="presParOf" srcId="{CB52BA64-E3DD-4620-9810-0B493DACFF66}" destId="{27AEE2A5-BE2F-4C23-975B-5B7C8796B6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583F84-67A5-4472-886B-0867F6F05CB4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B3EC38-7E63-4055-8CB1-DCCDC46EABA6}">
      <dgm:prSet/>
      <dgm:spPr/>
      <dgm:t>
        <a:bodyPr/>
        <a:lstStyle/>
        <a:p>
          <a:r>
            <a:rPr lang="en-US"/>
            <a:t>Overwrite </a:t>
          </a:r>
          <a:r>
            <a:rPr lang="en-US" i="1"/>
            <a:t>function pointer </a:t>
          </a:r>
          <a:r>
            <a:rPr lang="en-US"/>
            <a:t>to hijack execution (GOT/RIP) </a:t>
          </a:r>
        </a:p>
      </dgm:t>
    </dgm:pt>
    <dgm:pt modelId="{FE0A5599-8B12-41C8-A1C5-ED70E2E97E50}" type="parTrans" cxnId="{A136BD63-16C8-44E2-8F2B-A716FBB878BA}">
      <dgm:prSet/>
      <dgm:spPr/>
      <dgm:t>
        <a:bodyPr/>
        <a:lstStyle/>
        <a:p>
          <a:endParaRPr lang="en-US"/>
        </a:p>
      </dgm:t>
    </dgm:pt>
    <dgm:pt modelId="{36572353-1A94-450C-A5F5-4D347A616362}" type="sibTrans" cxnId="{A136BD63-16C8-44E2-8F2B-A716FBB878BA}">
      <dgm:prSet/>
      <dgm:spPr/>
      <dgm:t>
        <a:bodyPr/>
        <a:lstStyle/>
        <a:p>
          <a:endParaRPr lang="en-US"/>
        </a:p>
      </dgm:t>
    </dgm:pt>
    <dgm:pt modelId="{B47E7D55-3927-469A-8C43-D33FB317AAAB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 to write</a:t>
          </a:r>
        </a:p>
      </dgm:t>
    </dgm:pt>
    <dgm:pt modelId="{399B2BAC-92DC-4429-A117-D24644A6EC38}" type="parTrans" cxnId="{4E7F41ED-C256-4170-A064-C790C320CB78}">
      <dgm:prSet/>
      <dgm:spPr/>
      <dgm:t>
        <a:bodyPr/>
        <a:lstStyle/>
        <a:p>
          <a:endParaRPr lang="en-US"/>
        </a:p>
      </dgm:t>
    </dgm:pt>
    <dgm:pt modelId="{581813D1-034D-41FD-BEB9-2E38099FAA1B}" type="sibTrans" cxnId="{4E7F41ED-C256-4170-A064-C790C320CB78}">
      <dgm:prSet/>
      <dgm:spPr/>
      <dgm:t>
        <a:bodyPr/>
        <a:lstStyle/>
        <a:p>
          <a:endParaRPr lang="en-US"/>
        </a:p>
      </dgm:t>
    </dgm:pt>
    <dgm:pt modelId="{A2D762B9-69D8-4198-B569-F1F710179271}">
      <dgm:prSet/>
      <dgm:spPr/>
      <dgm:t>
        <a:bodyPr/>
        <a:lstStyle/>
        <a:p>
          <a:r>
            <a:rPr lang="en-US"/>
            <a:t>For GOT, overwrite </a:t>
          </a:r>
          <a:r>
            <a:rPr lang="en-US" i="1"/>
            <a:t>puts</a:t>
          </a:r>
          <a:r>
            <a:rPr lang="en-US"/>
            <a:t> entry (right after call to free) </a:t>
          </a:r>
        </a:p>
      </dgm:t>
    </dgm:pt>
    <dgm:pt modelId="{6575EA28-B06B-43F5-AC9E-6602A6951F57}" type="parTrans" cxnId="{D9843665-9100-4CBB-91ED-9120BB92A30D}">
      <dgm:prSet/>
      <dgm:spPr/>
      <dgm:t>
        <a:bodyPr/>
        <a:lstStyle/>
        <a:p>
          <a:endParaRPr lang="en-US"/>
        </a:p>
      </dgm:t>
    </dgm:pt>
    <dgm:pt modelId="{01AB06EF-538A-4B6A-A818-A22919D5B9E6}" type="sibTrans" cxnId="{D9843665-9100-4CBB-91ED-9120BB92A30D}">
      <dgm:prSet/>
      <dgm:spPr/>
      <dgm:t>
        <a:bodyPr/>
        <a:lstStyle/>
        <a:p>
          <a:endParaRPr lang="en-US"/>
        </a:p>
      </dgm:t>
    </dgm:pt>
    <dgm:pt modelId="{BFD488CB-6BC9-476B-BE83-9D410134A42E}">
      <dgm:prSet/>
      <dgm:spPr/>
      <dgm:t>
        <a:bodyPr/>
        <a:lstStyle/>
        <a:p>
          <a:r>
            <a:rPr lang="en-US"/>
            <a:t>FD</a:t>
          </a:r>
        </a:p>
      </dgm:t>
    </dgm:pt>
    <dgm:pt modelId="{86383B32-59A0-4CCF-AAF0-039E9F312758}" type="parTrans" cxnId="{779DB6D7-0027-47CD-A3A3-40891297E545}">
      <dgm:prSet/>
      <dgm:spPr/>
      <dgm:t>
        <a:bodyPr/>
        <a:lstStyle/>
        <a:p>
          <a:endParaRPr lang="en-US"/>
        </a:p>
      </dgm:t>
    </dgm:pt>
    <dgm:pt modelId="{5F2A70C5-2CF7-4E4E-A79C-4F7063258CF4}" type="sibTrans" cxnId="{779DB6D7-0027-47CD-A3A3-40891297E545}">
      <dgm:prSet/>
      <dgm:spPr/>
      <dgm:t>
        <a:bodyPr/>
        <a:lstStyle/>
        <a:p>
          <a:endParaRPr lang="en-US"/>
        </a:p>
      </dgm:t>
    </dgm:pt>
    <dgm:pt modelId="{A3AEE333-C082-4091-95F1-E40A1DF5AA5E}">
      <dgm:prSet/>
      <dgm:spPr/>
      <dgm:t>
        <a:bodyPr/>
        <a:lstStyle/>
        <a:p>
          <a:r>
            <a:rPr lang="en-US" dirty="0"/>
            <a:t>Address of Heap/Stack with Shellcode </a:t>
          </a:r>
        </a:p>
      </dgm:t>
    </dgm:pt>
    <dgm:pt modelId="{F668E558-CC24-43D3-8084-13AEB29B2663}" type="parTrans" cxnId="{693FFAF5-2084-4BFA-BC28-6338E5DBC22C}">
      <dgm:prSet/>
      <dgm:spPr/>
      <dgm:t>
        <a:bodyPr/>
        <a:lstStyle/>
        <a:p>
          <a:endParaRPr lang="en-US"/>
        </a:p>
      </dgm:t>
    </dgm:pt>
    <dgm:pt modelId="{8069C38E-7E8B-4CEF-98CE-3A00F4239978}" type="sibTrans" cxnId="{693FFAF5-2084-4BFA-BC28-6338E5DBC22C}">
      <dgm:prSet/>
      <dgm:spPr/>
      <dgm:t>
        <a:bodyPr/>
        <a:lstStyle/>
        <a:p>
          <a:endParaRPr lang="en-US"/>
        </a:p>
      </dgm:t>
    </dgm:pt>
    <dgm:pt modelId="{D9C1E07F-394A-495E-BF92-748D78771FD0}">
      <dgm:prSet/>
      <dgm:spPr/>
      <dgm:t>
        <a:bodyPr/>
        <a:lstStyle/>
        <a:p>
          <a:r>
            <a:rPr lang="en-US" b="1"/>
            <a:t>WHAT</a:t>
          </a:r>
          <a:r>
            <a:rPr lang="en-US"/>
            <a:t> to write</a:t>
          </a:r>
        </a:p>
      </dgm:t>
    </dgm:pt>
    <dgm:pt modelId="{B6B56E4F-FC1B-47D5-8363-584D9AB66F8A}" type="parTrans" cxnId="{FBE81E4D-2C60-4146-B613-92E3D87B011A}">
      <dgm:prSet/>
      <dgm:spPr/>
      <dgm:t>
        <a:bodyPr/>
        <a:lstStyle/>
        <a:p>
          <a:endParaRPr lang="en-US"/>
        </a:p>
      </dgm:t>
    </dgm:pt>
    <dgm:pt modelId="{0CADF98E-8CE4-4410-B815-5191D63FC01B}" type="sibTrans" cxnId="{FBE81E4D-2C60-4146-B613-92E3D87B011A}">
      <dgm:prSet/>
      <dgm:spPr/>
      <dgm:t>
        <a:bodyPr/>
        <a:lstStyle/>
        <a:p>
          <a:endParaRPr lang="en-US"/>
        </a:p>
      </dgm:t>
    </dgm:pt>
    <dgm:pt modelId="{BC5964F2-3436-428A-82BF-8D81F2CCCB7B}">
      <dgm:prSet/>
      <dgm:spPr/>
      <dgm:t>
        <a:bodyPr/>
        <a:lstStyle/>
        <a:p>
          <a:r>
            <a:rPr lang="en-US" b="1"/>
            <a:t>BK</a:t>
          </a:r>
          <a:endParaRPr lang="en-US"/>
        </a:p>
      </dgm:t>
    </dgm:pt>
    <dgm:pt modelId="{3F343581-9F63-4DC0-AAE7-770339562293}" type="parTrans" cxnId="{4F1138F9-70E2-47B0-9519-AB7540068D6E}">
      <dgm:prSet/>
      <dgm:spPr/>
      <dgm:t>
        <a:bodyPr/>
        <a:lstStyle/>
        <a:p>
          <a:endParaRPr lang="en-US"/>
        </a:p>
      </dgm:t>
    </dgm:pt>
    <dgm:pt modelId="{6CB1BA8A-856D-41CD-B041-8D6F50141AC8}" type="sibTrans" cxnId="{4F1138F9-70E2-47B0-9519-AB7540068D6E}">
      <dgm:prSet/>
      <dgm:spPr/>
      <dgm:t>
        <a:bodyPr/>
        <a:lstStyle/>
        <a:p>
          <a:endParaRPr lang="en-US"/>
        </a:p>
      </dgm:t>
    </dgm:pt>
    <dgm:pt modelId="{D9DABA6C-8D35-CC4E-9BD5-41AE818949B1}" type="pres">
      <dgm:prSet presAssocID="{80583F84-67A5-4472-886B-0867F6F05CB4}" presName="Name0" presStyleCnt="0">
        <dgm:presLayoutVars>
          <dgm:dir/>
          <dgm:animLvl val="lvl"/>
          <dgm:resizeHandles val="exact"/>
        </dgm:presLayoutVars>
      </dgm:prSet>
      <dgm:spPr/>
    </dgm:pt>
    <dgm:pt modelId="{2CF07D60-391D-5B48-A88A-3D870D487EEC}" type="pres">
      <dgm:prSet presAssocID="{04B3EC38-7E63-4055-8CB1-DCCDC46EABA6}" presName="composite" presStyleCnt="0"/>
      <dgm:spPr/>
    </dgm:pt>
    <dgm:pt modelId="{56899D10-F3D2-4945-BF21-AFF08F0ADD5A}" type="pres">
      <dgm:prSet presAssocID="{04B3EC38-7E63-4055-8CB1-DCCDC46EABA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ECA6AE6-942A-ED42-9698-95EA8632EC55}" type="pres">
      <dgm:prSet presAssocID="{04B3EC38-7E63-4055-8CB1-DCCDC46EABA6}" presName="desTx" presStyleLbl="alignAccFollowNode1" presStyleIdx="0" presStyleCnt="2">
        <dgm:presLayoutVars>
          <dgm:bulletEnabled val="1"/>
        </dgm:presLayoutVars>
      </dgm:prSet>
      <dgm:spPr/>
    </dgm:pt>
    <dgm:pt modelId="{26143E99-1402-FE4B-94FD-85A894CFDDEB}" type="pres">
      <dgm:prSet presAssocID="{36572353-1A94-450C-A5F5-4D347A616362}" presName="space" presStyleCnt="0"/>
      <dgm:spPr/>
    </dgm:pt>
    <dgm:pt modelId="{DF887681-7902-7C45-8D96-0BAA4E99C799}" type="pres">
      <dgm:prSet presAssocID="{A3AEE333-C082-4091-95F1-E40A1DF5AA5E}" presName="composite" presStyleCnt="0"/>
      <dgm:spPr/>
    </dgm:pt>
    <dgm:pt modelId="{682F0D67-AB2B-C34F-B3CF-71C32E9570A0}" type="pres">
      <dgm:prSet presAssocID="{A3AEE333-C082-4091-95F1-E40A1DF5AA5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B83521-76E5-6443-B290-1A97C604D333}" type="pres">
      <dgm:prSet presAssocID="{A3AEE333-C082-4091-95F1-E40A1DF5AA5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FE9BE45-61B6-A44D-BE84-C9558C3668F6}" type="presOf" srcId="{BC5964F2-3436-428A-82BF-8D81F2CCCB7B}" destId="{F4B83521-76E5-6443-B290-1A97C604D333}" srcOrd="0" destOrd="1" presId="urn:microsoft.com/office/officeart/2005/8/layout/hList1"/>
    <dgm:cxn modelId="{FBE81E4D-2C60-4146-B613-92E3D87B011A}" srcId="{A3AEE333-C082-4091-95F1-E40A1DF5AA5E}" destId="{D9C1E07F-394A-495E-BF92-748D78771FD0}" srcOrd="0" destOrd="0" parTransId="{B6B56E4F-FC1B-47D5-8363-584D9AB66F8A}" sibTransId="{0CADF98E-8CE4-4410-B815-5191D63FC01B}"/>
    <dgm:cxn modelId="{45EE175C-838B-8944-B5AB-1478DA48CA21}" type="presOf" srcId="{A2D762B9-69D8-4198-B569-F1F710179271}" destId="{9ECA6AE6-942A-ED42-9698-95EA8632EC55}" srcOrd="0" destOrd="1" presId="urn:microsoft.com/office/officeart/2005/8/layout/hList1"/>
    <dgm:cxn modelId="{F07C765D-A0C9-834B-96E3-B8F5BE32B36C}" type="presOf" srcId="{BFD488CB-6BC9-476B-BE83-9D410134A42E}" destId="{9ECA6AE6-942A-ED42-9698-95EA8632EC55}" srcOrd="0" destOrd="2" presId="urn:microsoft.com/office/officeart/2005/8/layout/hList1"/>
    <dgm:cxn modelId="{A136BD63-16C8-44E2-8F2B-A716FBB878BA}" srcId="{80583F84-67A5-4472-886B-0867F6F05CB4}" destId="{04B3EC38-7E63-4055-8CB1-DCCDC46EABA6}" srcOrd="0" destOrd="0" parTransId="{FE0A5599-8B12-41C8-A1C5-ED70E2E97E50}" sibTransId="{36572353-1A94-450C-A5F5-4D347A616362}"/>
    <dgm:cxn modelId="{F5FD6064-221F-2349-9858-E6CA54CD798F}" type="presOf" srcId="{B47E7D55-3927-469A-8C43-D33FB317AAAB}" destId="{9ECA6AE6-942A-ED42-9698-95EA8632EC55}" srcOrd="0" destOrd="0" presId="urn:microsoft.com/office/officeart/2005/8/layout/hList1"/>
    <dgm:cxn modelId="{D9843665-9100-4CBB-91ED-9120BB92A30D}" srcId="{04B3EC38-7E63-4055-8CB1-DCCDC46EABA6}" destId="{A2D762B9-69D8-4198-B569-F1F710179271}" srcOrd="1" destOrd="0" parTransId="{6575EA28-B06B-43F5-AC9E-6602A6951F57}" sibTransId="{01AB06EF-538A-4B6A-A818-A22919D5B9E6}"/>
    <dgm:cxn modelId="{5F337299-DB97-7D4E-ACB2-103BF5CFA770}" type="presOf" srcId="{80583F84-67A5-4472-886B-0867F6F05CB4}" destId="{D9DABA6C-8D35-CC4E-9BD5-41AE818949B1}" srcOrd="0" destOrd="0" presId="urn:microsoft.com/office/officeart/2005/8/layout/hList1"/>
    <dgm:cxn modelId="{805B609D-1F81-1042-91BD-EBD396C8945D}" type="presOf" srcId="{04B3EC38-7E63-4055-8CB1-DCCDC46EABA6}" destId="{56899D10-F3D2-4945-BF21-AFF08F0ADD5A}" srcOrd="0" destOrd="0" presId="urn:microsoft.com/office/officeart/2005/8/layout/hList1"/>
    <dgm:cxn modelId="{E8BAB7A0-9BD9-814B-9DCC-B8B5730E4F10}" type="presOf" srcId="{A3AEE333-C082-4091-95F1-E40A1DF5AA5E}" destId="{682F0D67-AB2B-C34F-B3CF-71C32E9570A0}" srcOrd="0" destOrd="0" presId="urn:microsoft.com/office/officeart/2005/8/layout/hList1"/>
    <dgm:cxn modelId="{779DB6D7-0027-47CD-A3A3-40891297E545}" srcId="{04B3EC38-7E63-4055-8CB1-DCCDC46EABA6}" destId="{BFD488CB-6BC9-476B-BE83-9D410134A42E}" srcOrd="2" destOrd="0" parTransId="{86383B32-59A0-4CCF-AAF0-039E9F312758}" sibTransId="{5F2A70C5-2CF7-4E4E-A79C-4F7063258CF4}"/>
    <dgm:cxn modelId="{4E7F41ED-C256-4170-A064-C790C320CB78}" srcId="{04B3EC38-7E63-4055-8CB1-DCCDC46EABA6}" destId="{B47E7D55-3927-469A-8C43-D33FB317AAAB}" srcOrd="0" destOrd="0" parTransId="{399B2BAC-92DC-4429-A117-D24644A6EC38}" sibTransId="{581813D1-034D-41FD-BEB9-2E38099FAA1B}"/>
    <dgm:cxn modelId="{693FFAF5-2084-4BFA-BC28-6338E5DBC22C}" srcId="{80583F84-67A5-4472-886B-0867F6F05CB4}" destId="{A3AEE333-C082-4091-95F1-E40A1DF5AA5E}" srcOrd="1" destOrd="0" parTransId="{F668E558-CC24-43D3-8084-13AEB29B2663}" sibTransId="{8069C38E-7E8B-4CEF-98CE-3A00F4239978}"/>
    <dgm:cxn modelId="{4F1138F9-70E2-47B0-9519-AB7540068D6E}" srcId="{A3AEE333-C082-4091-95F1-E40A1DF5AA5E}" destId="{BC5964F2-3436-428A-82BF-8D81F2CCCB7B}" srcOrd="1" destOrd="0" parTransId="{3F343581-9F63-4DC0-AAE7-770339562293}" sibTransId="{6CB1BA8A-856D-41CD-B041-8D6F50141AC8}"/>
    <dgm:cxn modelId="{5388C1FB-A539-F343-A835-90F71B64A410}" type="presOf" srcId="{D9C1E07F-394A-495E-BF92-748D78771FD0}" destId="{F4B83521-76E5-6443-B290-1A97C604D333}" srcOrd="0" destOrd="0" presId="urn:microsoft.com/office/officeart/2005/8/layout/hList1"/>
    <dgm:cxn modelId="{4A78B3F6-3934-814B-BBF6-C584A0880A1E}" type="presParOf" srcId="{D9DABA6C-8D35-CC4E-9BD5-41AE818949B1}" destId="{2CF07D60-391D-5B48-A88A-3D870D487EEC}" srcOrd="0" destOrd="0" presId="urn:microsoft.com/office/officeart/2005/8/layout/hList1"/>
    <dgm:cxn modelId="{CF51B61D-F84E-314F-9556-924AF107D6DD}" type="presParOf" srcId="{2CF07D60-391D-5B48-A88A-3D870D487EEC}" destId="{56899D10-F3D2-4945-BF21-AFF08F0ADD5A}" srcOrd="0" destOrd="0" presId="urn:microsoft.com/office/officeart/2005/8/layout/hList1"/>
    <dgm:cxn modelId="{41304C12-8A15-2748-8B2A-6408AE85CA8B}" type="presParOf" srcId="{2CF07D60-391D-5B48-A88A-3D870D487EEC}" destId="{9ECA6AE6-942A-ED42-9698-95EA8632EC55}" srcOrd="1" destOrd="0" presId="urn:microsoft.com/office/officeart/2005/8/layout/hList1"/>
    <dgm:cxn modelId="{8EC1FAC1-00E3-5442-9D64-A9837847A2F1}" type="presParOf" srcId="{D9DABA6C-8D35-CC4E-9BD5-41AE818949B1}" destId="{26143E99-1402-FE4B-94FD-85A894CFDDEB}" srcOrd="1" destOrd="0" presId="urn:microsoft.com/office/officeart/2005/8/layout/hList1"/>
    <dgm:cxn modelId="{E20558A9-4122-784E-9195-96A8CBF491DC}" type="presParOf" srcId="{D9DABA6C-8D35-CC4E-9BD5-41AE818949B1}" destId="{DF887681-7902-7C45-8D96-0BAA4E99C799}" srcOrd="2" destOrd="0" presId="urn:microsoft.com/office/officeart/2005/8/layout/hList1"/>
    <dgm:cxn modelId="{C06B6E24-806E-F246-BDF2-E4A091ADDDC3}" type="presParOf" srcId="{DF887681-7902-7C45-8D96-0BAA4E99C799}" destId="{682F0D67-AB2B-C34F-B3CF-71C32E9570A0}" srcOrd="0" destOrd="0" presId="urn:microsoft.com/office/officeart/2005/8/layout/hList1"/>
    <dgm:cxn modelId="{21F041D3-9C4E-534E-A796-B9975ED49DD0}" type="presParOf" srcId="{DF887681-7902-7C45-8D96-0BAA4E99C799}" destId="{F4B83521-76E5-6443-B290-1A97C604D3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6AF93E-D0F7-4F75-9A79-C40D4BDB81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9796BD3-6239-4505-AE74-5E0676558859}">
      <dgm:prSet/>
      <dgm:spPr/>
      <dgm:t>
        <a:bodyPr/>
        <a:lstStyle/>
        <a:p>
          <a:pPr>
            <a:defRPr cap="all"/>
          </a:pPr>
          <a:r>
            <a:rPr lang="en-US" dirty="0"/>
            <a:t>jump to the </a:t>
          </a:r>
          <a:r>
            <a:rPr lang="en-US" i="1" dirty="0"/>
            <a:t>winner</a:t>
          </a:r>
          <a:r>
            <a:rPr lang="en-US" dirty="0"/>
            <a:t> function (easier) </a:t>
          </a:r>
        </a:p>
      </dgm:t>
    </dgm:pt>
    <dgm:pt modelId="{00D05241-76BA-42DA-9707-C15AEF8EC53D}" type="parTrans" cxnId="{53D3E17D-9EE1-4CDB-9ED4-2F11EAB67DAA}">
      <dgm:prSet/>
      <dgm:spPr/>
      <dgm:t>
        <a:bodyPr/>
        <a:lstStyle/>
        <a:p>
          <a:endParaRPr lang="en-US"/>
        </a:p>
      </dgm:t>
    </dgm:pt>
    <dgm:pt modelId="{CD78D679-D10D-4721-B1F6-FDBDB20CF939}" type="sibTrans" cxnId="{53D3E17D-9EE1-4CDB-9ED4-2F11EAB67DAA}">
      <dgm:prSet/>
      <dgm:spPr/>
      <dgm:t>
        <a:bodyPr/>
        <a:lstStyle/>
        <a:p>
          <a:endParaRPr lang="en-US"/>
        </a:p>
      </dgm:t>
    </dgm:pt>
    <dgm:pt modelId="{8C9A58D6-4CCC-49CA-990B-646B1F06C7FD}">
      <dgm:prSet/>
      <dgm:spPr/>
      <dgm:t>
        <a:bodyPr/>
        <a:lstStyle/>
        <a:p>
          <a:pPr>
            <a:defRPr cap="all"/>
          </a:pPr>
          <a:r>
            <a:rPr lang="en-US"/>
            <a:t>Write shellcode to pop a shell</a:t>
          </a:r>
        </a:p>
      </dgm:t>
    </dgm:pt>
    <dgm:pt modelId="{31512629-65C7-4E83-81C1-16D2F86D1CE6}" type="parTrans" cxnId="{52781DD3-9135-44E7-8BD9-732B21DA19B2}">
      <dgm:prSet/>
      <dgm:spPr/>
      <dgm:t>
        <a:bodyPr/>
        <a:lstStyle/>
        <a:p>
          <a:endParaRPr lang="en-US"/>
        </a:p>
      </dgm:t>
    </dgm:pt>
    <dgm:pt modelId="{58AA2272-52A2-4D34-9530-0776CCB2E921}" type="sibTrans" cxnId="{52781DD3-9135-44E7-8BD9-732B21DA19B2}">
      <dgm:prSet/>
      <dgm:spPr/>
      <dgm:t>
        <a:bodyPr/>
        <a:lstStyle/>
        <a:p>
          <a:endParaRPr lang="en-US"/>
        </a:p>
      </dgm:t>
    </dgm:pt>
    <dgm:pt modelId="{62B2366A-77F7-4343-8902-514FBF35ED26}" type="pres">
      <dgm:prSet presAssocID="{756AF93E-D0F7-4F75-9A79-C40D4BDB8185}" presName="root" presStyleCnt="0">
        <dgm:presLayoutVars>
          <dgm:dir/>
          <dgm:resizeHandles val="exact"/>
        </dgm:presLayoutVars>
      </dgm:prSet>
      <dgm:spPr/>
    </dgm:pt>
    <dgm:pt modelId="{5EE16A9E-F3E3-4AD0-8CFD-4DA15A540F02}" type="pres">
      <dgm:prSet presAssocID="{B9796BD3-6239-4505-AE74-5E0676558859}" presName="compNode" presStyleCnt="0"/>
      <dgm:spPr/>
    </dgm:pt>
    <dgm:pt modelId="{7BBB6A24-C0D0-4740-8208-D9E80F39BB01}" type="pres">
      <dgm:prSet presAssocID="{B9796BD3-6239-4505-AE74-5E0676558859}" presName="iconBgRect" presStyleLbl="bgShp" presStyleIdx="0" presStyleCnt="2"/>
      <dgm:spPr/>
    </dgm:pt>
    <dgm:pt modelId="{4D385FF9-2379-41B7-965F-14488F86DDC0}" type="pres">
      <dgm:prSet presAssocID="{B9796BD3-6239-4505-AE74-5E06765588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0FA2E76-B6FC-41E3-A101-9648B3A0ED85}" type="pres">
      <dgm:prSet presAssocID="{B9796BD3-6239-4505-AE74-5E0676558859}" presName="spaceRect" presStyleCnt="0"/>
      <dgm:spPr/>
    </dgm:pt>
    <dgm:pt modelId="{DAFB942E-4AC9-4FE9-A931-8B04F058D00A}" type="pres">
      <dgm:prSet presAssocID="{B9796BD3-6239-4505-AE74-5E0676558859}" presName="textRect" presStyleLbl="revTx" presStyleIdx="0" presStyleCnt="2">
        <dgm:presLayoutVars>
          <dgm:chMax val="1"/>
          <dgm:chPref val="1"/>
        </dgm:presLayoutVars>
      </dgm:prSet>
      <dgm:spPr/>
    </dgm:pt>
    <dgm:pt modelId="{187FE6EB-F86F-41CD-9030-D100D38608FB}" type="pres">
      <dgm:prSet presAssocID="{CD78D679-D10D-4721-B1F6-FDBDB20CF939}" presName="sibTrans" presStyleCnt="0"/>
      <dgm:spPr/>
    </dgm:pt>
    <dgm:pt modelId="{F8404443-A2B7-4C9C-86AD-0CB61A458464}" type="pres">
      <dgm:prSet presAssocID="{8C9A58D6-4CCC-49CA-990B-646B1F06C7FD}" presName="compNode" presStyleCnt="0"/>
      <dgm:spPr/>
    </dgm:pt>
    <dgm:pt modelId="{3E1C0750-B08F-4301-A558-98320B4EBD7A}" type="pres">
      <dgm:prSet presAssocID="{8C9A58D6-4CCC-49CA-990B-646B1F06C7FD}" presName="iconBgRect" presStyleLbl="bgShp" presStyleIdx="1" presStyleCnt="2"/>
      <dgm:spPr/>
    </dgm:pt>
    <dgm:pt modelId="{D9606FC1-CC5A-4CCE-8B48-60DF747C945F}" type="pres">
      <dgm:prSet presAssocID="{8C9A58D6-4CCC-49CA-990B-646B1F06C7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3D7169-3D40-4329-8053-CEC33FE0ED31}" type="pres">
      <dgm:prSet presAssocID="{8C9A58D6-4CCC-49CA-990B-646B1F06C7FD}" presName="spaceRect" presStyleCnt="0"/>
      <dgm:spPr/>
    </dgm:pt>
    <dgm:pt modelId="{DFC209DE-D07F-4FB0-8813-C8AB4ED25DCF}" type="pres">
      <dgm:prSet presAssocID="{8C9A58D6-4CCC-49CA-990B-646B1F06C7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B3F529-DB48-43A3-883E-3A698E2CBFF9}" type="presOf" srcId="{756AF93E-D0F7-4F75-9A79-C40D4BDB8185}" destId="{62B2366A-77F7-4343-8902-514FBF35ED26}" srcOrd="0" destOrd="0" presId="urn:microsoft.com/office/officeart/2018/5/layout/IconCircleLabelList"/>
    <dgm:cxn modelId="{53D3E17D-9EE1-4CDB-9ED4-2F11EAB67DAA}" srcId="{756AF93E-D0F7-4F75-9A79-C40D4BDB8185}" destId="{B9796BD3-6239-4505-AE74-5E0676558859}" srcOrd="0" destOrd="0" parTransId="{00D05241-76BA-42DA-9707-C15AEF8EC53D}" sibTransId="{CD78D679-D10D-4721-B1F6-FDBDB20CF939}"/>
    <dgm:cxn modelId="{52781DD3-9135-44E7-8BD9-732B21DA19B2}" srcId="{756AF93E-D0F7-4F75-9A79-C40D4BDB8185}" destId="{8C9A58D6-4CCC-49CA-990B-646B1F06C7FD}" srcOrd="1" destOrd="0" parTransId="{31512629-65C7-4E83-81C1-16D2F86D1CE6}" sibTransId="{58AA2272-52A2-4D34-9530-0776CCB2E921}"/>
    <dgm:cxn modelId="{4A2B48D3-D59B-47B7-AA09-1D29C12A3A13}" type="presOf" srcId="{B9796BD3-6239-4505-AE74-5E0676558859}" destId="{DAFB942E-4AC9-4FE9-A931-8B04F058D00A}" srcOrd="0" destOrd="0" presId="urn:microsoft.com/office/officeart/2018/5/layout/IconCircleLabelList"/>
    <dgm:cxn modelId="{127993DB-53F7-43B3-82D9-3195EF9EFB37}" type="presOf" srcId="{8C9A58D6-4CCC-49CA-990B-646B1F06C7FD}" destId="{DFC209DE-D07F-4FB0-8813-C8AB4ED25DCF}" srcOrd="0" destOrd="0" presId="urn:microsoft.com/office/officeart/2018/5/layout/IconCircleLabelList"/>
    <dgm:cxn modelId="{453310D1-AAC4-4A5B-97A3-F0B09C515EA0}" type="presParOf" srcId="{62B2366A-77F7-4343-8902-514FBF35ED26}" destId="{5EE16A9E-F3E3-4AD0-8CFD-4DA15A540F02}" srcOrd="0" destOrd="0" presId="urn:microsoft.com/office/officeart/2018/5/layout/IconCircleLabelList"/>
    <dgm:cxn modelId="{A39DAF15-AA62-4D1C-828F-3EB2DBB82B70}" type="presParOf" srcId="{5EE16A9E-F3E3-4AD0-8CFD-4DA15A540F02}" destId="{7BBB6A24-C0D0-4740-8208-D9E80F39BB01}" srcOrd="0" destOrd="0" presId="urn:microsoft.com/office/officeart/2018/5/layout/IconCircleLabelList"/>
    <dgm:cxn modelId="{6E81534A-556E-403A-8C17-CFBF8EFF3FE5}" type="presParOf" srcId="{5EE16A9E-F3E3-4AD0-8CFD-4DA15A540F02}" destId="{4D385FF9-2379-41B7-965F-14488F86DDC0}" srcOrd="1" destOrd="0" presId="urn:microsoft.com/office/officeart/2018/5/layout/IconCircleLabelList"/>
    <dgm:cxn modelId="{40F035AE-07FC-4F17-A1E9-250DBFD84EB4}" type="presParOf" srcId="{5EE16A9E-F3E3-4AD0-8CFD-4DA15A540F02}" destId="{00FA2E76-B6FC-41E3-A101-9648B3A0ED85}" srcOrd="2" destOrd="0" presId="urn:microsoft.com/office/officeart/2018/5/layout/IconCircleLabelList"/>
    <dgm:cxn modelId="{2E2A358C-BF01-45BE-93C4-E7B9DDFB339D}" type="presParOf" srcId="{5EE16A9E-F3E3-4AD0-8CFD-4DA15A540F02}" destId="{DAFB942E-4AC9-4FE9-A931-8B04F058D00A}" srcOrd="3" destOrd="0" presId="urn:microsoft.com/office/officeart/2018/5/layout/IconCircleLabelList"/>
    <dgm:cxn modelId="{667AB5AB-CF7A-4C1A-9540-E0DB77A02D79}" type="presParOf" srcId="{62B2366A-77F7-4343-8902-514FBF35ED26}" destId="{187FE6EB-F86F-41CD-9030-D100D38608FB}" srcOrd="1" destOrd="0" presId="urn:microsoft.com/office/officeart/2018/5/layout/IconCircleLabelList"/>
    <dgm:cxn modelId="{312E67F4-0EEA-4F89-A3D6-DAB2C0395C16}" type="presParOf" srcId="{62B2366A-77F7-4343-8902-514FBF35ED26}" destId="{F8404443-A2B7-4C9C-86AD-0CB61A458464}" srcOrd="2" destOrd="0" presId="urn:microsoft.com/office/officeart/2018/5/layout/IconCircleLabelList"/>
    <dgm:cxn modelId="{8CB9C415-3428-47B5-9043-4CB4E28ECF94}" type="presParOf" srcId="{F8404443-A2B7-4C9C-86AD-0CB61A458464}" destId="{3E1C0750-B08F-4301-A558-98320B4EBD7A}" srcOrd="0" destOrd="0" presId="urn:microsoft.com/office/officeart/2018/5/layout/IconCircleLabelList"/>
    <dgm:cxn modelId="{2CCE384E-CA4E-4B82-99EC-D1CD08020D14}" type="presParOf" srcId="{F8404443-A2B7-4C9C-86AD-0CB61A458464}" destId="{D9606FC1-CC5A-4CCE-8B48-60DF747C945F}" srcOrd="1" destOrd="0" presId="urn:microsoft.com/office/officeart/2018/5/layout/IconCircleLabelList"/>
    <dgm:cxn modelId="{8FB36615-CD58-49C6-BDB7-93133495F935}" type="presParOf" srcId="{F8404443-A2B7-4C9C-86AD-0CB61A458464}" destId="{803D7169-3D40-4329-8053-CEC33FE0ED31}" srcOrd="2" destOrd="0" presId="urn:microsoft.com/office/officeart/2018/5/layout/IconCircleLabelList"/>
    <dgm:cxn modelId="{04E51FA7-4D10-4931-8A47-8BB9323F907F}" type="presParOf" srcId="{F8404443-A2B7-4C9C-86AD-0CB61A458464}" destId="{DFC209DE-D07F-4FB0-8813-C8AB4ED25D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B972EB-4DAA-48B4-A8F3-7F1857FB64F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009AF-31F4-4732-8290-0DEE12766A44}">
      <dgm:prSet/>
      <dgm:spPr/>
      <dgm:t>
        <a:bodyPr/>
        <a:lstStyle/>
        <a:p>
          <a:r>
            <a:rPr lang="en-US" dirty="0"/>
            <a:t>Corrupt Next Chunk </a:t>
          </a:r>
        </a:p>
      </dgm:t>
    </dgm:pt>
    <dgm:pt modelId="{A3B277F7-5470-4239-86F4-3A3B8E0C2988}" type="parTrans" cxnId="{562386A2-F9C0-4200-9A9B-FA63E75B60E8}">
      <dgm:prSet/>
      <dgm:spPr/>
      <dgm:t>
        <a:bodyPr/>
        <a:lstStyle/>
        <a:p>
          <a:endParaRPr lang="en-US"/>
        </a:p>
      </dgm:t>
    </dgm:pt>
    <dgm:pt modelId="{FB6F5417-8234-40C3-86D5-6E986C9EFD79}" type="sibTrans" cxnId="{562386A2-F9C0-4200-9A9B-FA63E75B60E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0016F8C-73A9-483C-AD0D-C64C3C8795B5}">
      <dgm:prSet/>
      <dgm:spPr/>
      <dgm:t>
        <a:bodyPr/>
        <a:lstStyle/>
        <a:p>
          <a:r>
            <a:rPr lang="en-US" b="1" i="1" dirty="0"/>
            <a:t>prev_size </a:t>
          </a:r>
          <a:r>
            <a:rPr lang="en-US" dirty="0"/>
            <a:t>of next chunk = chunk – 0x10</a:t>
          </a:r>
        </a:p>
      </dgm:t>
    </dgm:pt>
    <dgm:pt modelId="{C564397D-BEC5-4D37-8C11-6C7742CAA607}" type="parTrans" cxnId="{D90965A1-04BD-4AA6-887E-FD7A2923FECF}">
      <dgm:prSet/>
      <dgm:spPr/>
      <dgm:t>
        <a:bodyPr/>
        <a:lstStyle/>
        <a:p>
          <a:endParaRPr lang="en-US"/>
        </a:p>
      </dgm:t>
    </dgm:pt>
    <dgm:pt modelId="{282516FF-43D6-406C-ABD9-AD9946F05E3C}" type="sibTrans" cxnId="{D90965A1-04BD-4AA6-887E-FD7A2923FECF}">
      <dgm:prSet/>
      <dgm:spPr/>
      <dgm:t>
        <a:bodyPr/>
        <a:lstStyle/>
        <a:p>
          <a:endParaRPr lang="en-US"/>
        </a:p>
      </dgm:t>
    </dgm:pt>
    <dgm:pt modelId="{59DB37C9-504A-4667-8776-6321E9BC8630}">
      <dgm:prSet/>
      <dgm:spPr/>
      <dgm:t>
        <a:bodyPr/>
        <a:lstStyle/>
        <a:p>
          <a:r>
            <a:rPr lang="en-US" dirty="0"/>
            <a:t>Use the </a:t>
          </a:r>
          <a:r>
            <a:rPr lang="en-US" b="1" i="1" dirty="0"/>
            <a:t>pointer </a:t>
          </a:r>
          <a:r>
            <a:rPr lang="en-US" dirty="0"/>
            <a:t>to fake the security checks</a:t>
          </a:r>
        </a:p>
      </dgm:t>
    </dgm:pt>
    <dgm:pt modelId="{CAB21DEF-0B89-43CF-99CB-B2DD50CA7443}" type="parTrans" cxnId="{E2AE8C06-2E18-4A7D-82E8-2F16F9CE8B93}">
      <dgm:prSet/>
      <dgm:spPr/>
      <dgm:t>
        <a:bodyPr/>
        <a:lstStyle/>
        <a:p>
          <a:endParaRPr lang="en-US"/>
        </a:p>
      </dgm:t>
    </dgm:pt>
    <dgm:pt modelId="{82A3BCEF-4D46-4133-BE46-E25CE61257D5}" type="sibTrans" cxnId="{E2AE8C06-2E18-4A7D-82E8-2F16F9CE8B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23157E-7CE8-47A3-ADF1-D75123BF8D22}">
      <dgm:prSet/>
      <dgm:spPr/>
      <dgm:t>
        <a:bodyPr/>
        <a:lstStyle/>
        <a:p>
          <a:r>
            <a:rPr lang="en-US" dirty="0"/>
            <a:t>Overwrite the </a:t>
          </a:r>
          <a:r>
            <a:rPr lang="en-US" b="1" i="1" dirty="0"/>
            <a:t>pointer</a:t>
          </a:r>
          <a:r>
            <a:rPr lang="en-US" dirty="0"/>
            <a:t> itself for corruption primitive</a:t>
          </a:r>
        </a:p>
      </dgm:t>
    </dgm:pt>
    <dgm:pt modelId="{FC12BC07-1C1B-4892-BFB6-1C899E254C10}" type="parTrans" cxnId="{42B82DFD-5C11-46E0-8A0E-73C90940FDCC}">
      <dgm:prSet/>
      <dgm:spPr/>
      <dgm:t>
        <a:bodyPr/>
        <a:lstStyle/>
        <a:p>
          <a:endParaRPr lang="en-US"/>
        </a:p>
      </dgm:t>
    </dgm:pt>
    <dgm:pt modelId="{14C2B732-1E34-4F00-B9EB-4288187FC8AD}" type="sibTrans" cxnId="{42B82DFD-5C11-46E0-8A0E-73C90940FD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0063F9C-BEC5-A64B-971D-BC003BBA8F88}">
      <dgm:prSet/>
      <dgm:spPr/>
      <dgm:t>
        <a:bodyPr/>
        <a:lstStyle/>
        <a:p>
          <a:r>
            <a:rPr lang="en-US" dirty="0"/>
            <a:t>Remove </a:t>
          </a:r>
          <a:r>
            <a:rPr lang="en-US" i="1" dirty="0" err="1"/>
            <a:t>prev_inuse</a:t>
          </a:r>
          <a:r>
            <a:rPr lang="en-US" i="1" dirty="0"/>
            <a:t> </a:t>
          </a:r>
          <a:r>
            <a:rPr lang="en-US" dirty="0"/>
            <a:t>bit</a:t>
          </a:r>
        </a:p>
      </dgm:t>
    </dgm:pt>
    <dgm:pt modelId="{2A4AAFB6-F9FB-2D4D-9B7A-EDBDBEA69271}" type="parTrans" cxnId="{520E2799-E6C7-AE47-B67C-873579BADAF1}">
      <dgm:prSet/>
      <dgm:spPr/>
    </dgm:pt>
    <dgm:pt modelId="{F4F5D2F6-581F-6C40-9B16-504D63CB4ACA}" type="sibTrans" cxnId="{520E2799-E6C7-AE47-B67C-873579BADAF1}">
      <dgm:prSet/>
      <dgm:spPr/>
    </dgm:pt>
    <dgm:pt modelId="{9BEF399D-2F9B-A44C-BF41-3E0EB2D642CA}" type="pres">
      <dgm:prSet presAssocID="{75B972EB-4DAA-48B4-A8F3-7F1857FB64F5}" presName="Name0" presStyleCnt="0">
        <dgm:presLayoutVars>
          <dgm:animLvl val="lvl"/>
          <dgm:resizeHandles val="exact"/>
        </dgm:presLayoutVars>
      </dgm:prSet>
      <dgm:spPr/>
    </dgm:pt>
    <dgm:pt modelId="{45FA8143-AF1B-7B49-8A3E-3667BE1C258B}" type="pres">
      <dgm:prSet presAssocID="{68E009AF-31F4-4732-8290-0DEE12766A44}" presName="compositeNode" presStyleCnt="0">
        <dgm:presLayoutVars>
          <dgm:bulletEnabled val="1"/>
        </dgm:presLayoutVars>
      </dgm:prSet>
      <dgm:spPr/>
    </dgm:pt>
    <dgm:pt modelId="{1C4D8FD2-99FC-B249-BF6B-C6714871252F}" type="pres">
      <dgm:prSet presAssocID="{68E009AF-31F4-4732-8290-0DEE12766A44}" presName="bgRect" presStyleLbl="bgAccFollowNode1" presStyleIdx="0" presStyleCnt="3"/>
      <dgm:spPr/>
    </dgm:pt>
    <dgm:pt modelId="{E5CC28FD-F567-4A48-8160-E32609F1FA1A}" type="pres">
      <dgm:prSet presAssocID="{FB6F5417-8234-40C3-86D5-6E986C9EFD7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087269-EBC6-C04D-8E6B-B9A715B74BC3}" type="pres">
      <dgm:prSet presAssocID="{68E009AF-31F4-4732-8290-0DEE12766A44}" presName="bottomLine" presStyleLbl="alignNode1" presStyleIdx="1" presStyleCnt="6">
        <dgm:presLayoutVars/>
      </dgm:prSet>
      <dgm:spPr/>
    </dgm:pt>
    <dgm:pt modelId="{1371A8AE-B047-6248-A4B3-25B8F91CFF54}" type="pres">
      <dgm:prSet presAssocID="{68E009AF-31F4-4732-8290-0DEE12766A44}" presName="nodeText" presStyleLbl="bgAccFollowNode1" presStyleIdx="0" presStyleCnt="3">
        <dgm:presLayoutVars>
          <dgm:bulletEnabled val="1"/>
        </dgm:presLayoutVars>
      </dgm:prSet>
      <dgm:spPr/>
    </dgm:pt>
    <dgm:pt modelId="{3D3C3272-1254-8946-A482-7B3FDAF1C560}" type="pres">
      <dgm:prSet presAssocID="{FB6F5417-8234-40C3-86D5-6E986C9EFD79}" presName="sibTrans" presStyleCnt="0"/>
      <dgm:spPr/>
    </dgm:pt>
    <dgm:pt modelId="{2841987C-ACD9-E445-BAE0-C935FB458C9D}" type="pres">
      <dgm:prSet presAssocID="{59DB37C9-504A-4667-8776-6321E9BC8630}" presName="compositeNode" presStyleCnt="0">
        <dgm:presLayoutVars>
          <dgm:bulletEnabled val="1"/>
        </dgm:presLayoutVars>
      </dgm:prSet>
      <dgm:spPr/>
    </dgm:pt>
    <dgm:pt modelId="{0052B20E-276C-A542-BCA4-28F5AE66D7F6}" type="pres">
      <dgm:prSet presAssocID="{59DB37C9-504A-4667-8776-6321E9BC8630}" presName="bgRect" presStyleLbl="bgAccFollowNode1" presStyleIdx="1" presStyleCnt="3"/>
      <dgm:spPr/>
    </dgm:pt>
    <dgm:pt modelId="{77F1F9E9-DAD5-3346-ADEE-A26987766206}" type="pres">
      <dgm:prSet presAssocID="{82A3BCEF-4D46-4133-BE46-E25CE61257D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C7101DF-76CF-2644-8332-3A2BA8657774}" type="pres">
      <dgm:prSet presAssocID="{59DB37C9-504A-4667-8776-6321E9BC8630}" presName="bottomLine" presStyleLbl="alignNode1" presStyleIdx="3" presStyleCnt="6">
        <dgm:presLayoutVars/>
      </dgm:prSet>
      <dgm:spPr/>
    </dgm:pt>
    <dgm:pt modelId="{42C9C3D8-649A-2444-AEA6-8F8A1B84AFCC}" type="pres">
      <dgm:prSet presAssocID="{59DB37C9-504A-4667-8776-6321E9BC8630}" presName="nodeText" presStyleLbl="bgAccFollowNode1" presStyleIdx="1" presStyleCnt="3">
        <dgm:presLayoutVars>
          <dgm:bulletEnabled val="1"/>
        </dgm:presLayoutVars>
      </dgm:prSet>
      <dgm:spPr/>
    </dgm:pt>
    <dgm:pt modelId="{337F5EF4-1FE8-AB46-B9EA-128B84477088}" type="pres">
      <dgm:prSet presAssocID="{82A3BCEF-4D46-4133-BE46-E25CE61257D5}" presName="sibTrans" presStyleCnt="0"/>
      <dgm:spPr/>
    </dgm:pt>
    <dgm:pt modelId="{70A3A655-DB2F-1844-876A-049260737655}" type="pres">
      <dgm:prSet presAssocID="{8F23157E-7CE8-47A3-ADF1-D75123BF8D22}" presName="compositeNode" presStyleCnt="0">
        <dgm:presLayoutVars>
          <dgm:bulletEnabled val="1"/>
        </dgm:presLayoutVars>
      </dgm:prSet>
      <dgm:spPr/>
    </dgm:pt>
    <dgm:pt modelId="{0F32AF44-0013-F64E-89DD-61615E84AD7A}" type="pres">
      <dgm:prSet presAssocID="{8F23157E-7CE8-47A3-ADF1-D75123BF8D22}" presName="bgRect" presStyleLbl="bgAccFollowNode1" presStyleIdx="2" presStyleCnt="3"/>
      <dgm:spPr/>
    </dgm:pt>
    <dgm:pt modelId="{645E4D67-8ADC-5C4E-87C8-8CE5EB2E168A}" type="pres">
      <dgm:prSet presAssocID="{14C2B732-1E34-4F00-B9EB-4288187FC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C44C6B-6172-3F49-8B65-AA9C21A823D6}" type="pres">
      <dgm:prSet presAssocID="{8F23157E-7CE8-47A3-ADF1-D75123BF8D22}" presName="bottomLine" presStyleLbl="alignNode1" presStyleIdx="5" presStyleCnt="6">
        <dgm:presLayoutVars/>
      </dgm:prSet>
      <dgm:spPr/>
    </dgm:pt>
    <dgm:pt modelId="{DF996354-D5B0-1640-9820-B532DFFB87C1}" type="pres">
      <dgm:prSet presAssocID="{8F23157E-7CE8-47A3-ADF1-D75123BF8D2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2AE8C06-2E18-4A7D-82E8-2F16F9CE8B93}" srcId="{75B972EB-4DAA-48B4-A8F3-7F1857FB64F5}" destId="{59DB37C9-504A-4667-8776-6321E9BC8630}" srcOrd="1" destOrd="0" parTransId="{CAB21DEF-0B89-43CF-99CB-B2DD50CA7443}" sibTransId="{82A3BCEF-4D46-4133-BE46-E25CE61257D5}"/>
    <dgm:cxn modelId="{DF70440C-3F1F-A343-9CA1-A897B784EA3C}" type="presOf" srcId="{82A3BCEF-4D46-4133-BE46-E25CE61257D5}" destId="{77F1F9E9-DAD5-3346-ADEE-A26987766206}" srcOrd="0" destOrd="0" presId="urn:microsoft.com/office/officeart/2016/7/layout/BasicLinearProcessNumbered"/>
    <dgm:cxn modelId="{8F6D2C15-ADB1-4144-B74E-3BE0A0A5D4B2}" type="presOf" srcId="{FB6F5417-8234-40C3-86D5-6E986C9EFD79}" destId="{E5CC28FD-F567-4A48-8160-E32609F1FA1A}" srcOrd="0" destOrd="0" presId="urn:microsoft.com/office/officeart/2016/7/layout/BasicLinearProcessNumbered"/>
    <dgm:cxn modelId="{460D7E1B-0F1E-1F4D-8C8F-647F3C461B5F}" type="presOf" srcId="{59DB37C9-504A-4667-8776-6321E9BC8630}" destId="{42C9C3D8-649A-2444-AEA6-8F8A1B84AFCC}" srcOrd="1" destOrd="0" presId="urn:microsoft.com/office/officeart/2016/7/layout/BasicLinearProcessNumbered"/>
    <dgm:cxn modelId="{28949B30-3B17-D24A-9CD4-2BFBC3B6A526}" type="presOf" srcId="{8F23157E-7CE8-47A3-ADF1-D75123BF8D22}" destId="{0F32AF44-0013-F64E-89DD-61615E84AD7A}" srcOrd="0" destOrd="0" presId="urn:microsoft.com/office/officeart/2016/7/layout/BasicLinearProcessNumbered"/>
    <dgm:cxn modelId="{048A5731-7BFC-A641-AB5B-90F50A5A3DF9}" type="presOf" srcId="{59DB37C9-504A-4667-8776-6321E9BC8630}" destId="{0052B20E-276C-A542-BCA4-28F5AE66D7F6}" srcOrd="0" destOrd="0" presId="urn:microsoft.com/office/officeart/2016/7/layout/BasicLinearProcessNumbered"/>
    <dgm:cxn modelId="{924C2F4B-FF10-494C-AFAA-28DCD52C5A08}" type="presOf" srcId="{75B972EB-4DAA-48B4-A8F3-7F1857FB64F5}" destId="{9BEF399D-2F9B-A44C-BF41-3E0EB2D642CA}" srcOrd="0" destOrd="0" presId="urn:microsoft.com/office/officeart/2016/7/layout/BasicLinearProcessNumbered"/>
    <dgm:cxn modelId="{2AC75D4C-2A79-E142-8EE0-A47C6541DF99}" type="presOf" srcId="{68E009AF-31F4-4732-8290-0DEE12766A44}" destId="{1C4D8FD2-99FC-B249-BF6B-C6714871252F}" srcOrd="0" destOrd="0" presId="urn:microsoft.com/office/officeart/2016/7/layout/BasicLinearProcessNumbered"/>
    <dgm:cxn modelId="{9505C674-45BB-F042-9A15-78539556CE07}" type="presOf" srcId="{68E009AF-31F4-4732-8290-0DEE12766A44}" destId="{1371A8AE-B047-6248-A4B3-25B8F91CFF54}" srcOrd="1" destOrd="0" presId="urn:microsoft.com/office/officeart/2016/7/layout/BasicLinearProcessNumbered"/>
    <dgm:cxn modelId="{57930787-6967-0349-B57C-455FC92A7E70}" type="presOf" srcId="{D0016F8C-73A9-483C-AD0D-C64C3C8795B5}" destId="{1371A8AE-B047-6248-A4B3-25B8F91CFF54}" srcOrd="0" destOrd="1" presId="urn:microsoft.com/office/officeart/2016/7/layout/BasicLinearProcessNumbered"/>
    <dgm:cxn modelId="{520E2799-E6C7-AE47-B67C-873579BADAF1}" srcId="{68E009AF-31F4-4732-8290-0DEE12766A44}" destId="{90063F9C-BEC5-A64B-971D-BC003BBA8F88}" srcOrd="1" destOrd="0" parTransId="{2A4AAFB6-F9FB-2D4D-9B7A-EDBDBEA69271}" sibTransId="{F4F5D2F6-581F-6C40-9B16-504D63CB4ACA}"/>
    <dgm:cxn modelId="{9D29159D-D583-3E44-BB9E-FDEAD9287524}" type="presOf" srcId="{14C2B732-1E34-4F00-B9EB-4288187FC8AD}" destId="{645E4D67-8ADC-5C4E-87C8-8CE5EB2E168A}" srcOrd="0" destOrd="0" presId="urn:microsoft.com/office/officeart/2016/7/layout/BasicLinearProcessNumbered"/>
    <dgm:cxn modelId="{D90965A1-04BD-4AA6-887E-FD7A2923FECF}" srcId="{68E009AF-31F4-4732-8290-0DEE12766A44}" destId="{D0016F8C-73A9-483C-AD0D-C64C3C8795B5}" srcOrd="0" destOrd="0" parTransId="{C564397D-BEC5-4D37-8C11-6C7742CAA607}" sibTransId="{282516FF-43D6-406C-ABD9-AD9946F05E3C}"/>
    <dgm:cxn modelId="{562386A2-F9C0-4200-9A9B-FA63E75B60E8}" srcId="{75B972EB-4DAA-48B4-A8F3-7F1857FB64F5}" destId="{68E009AF-31F4-4732-8290-0DEE12766A44}" srcOrd="0" destOrd="0" parTransId="{A3B277F7-5470-4239-86F4-3A3B8E0C2988}" sibTransId="{FB6F5417-8234-40C3-86D5-6E986C9EFD79}"/>
    <dgm:cxn modelId="{6676BEAF-914E-EE4F-B0D8-FEE55CFBCF65}" type="presOf" srcId="{90063F9C-BEC5-A64B-971D-BC003BBA8F88}" destId="{1371A8AE-B047-6248-A4B3-25B8F91CFF54}" srcOrd="0" destOrd="2" presId="urn:microsoft.com/office/officeart/2016/7/layout/BasicLinearProcessNumbered"/>
    <dgm:cxn modelId="{42D406F4-94BA-0445-B9E8-239DA44343F7}" type="presOf" srcId="{8F23157E-7CE8-47A3-ADF1-D75123BF8D22}" destId="{DF996354-D5B0-1640-9820-B532DFFB87C1}" srcOrd="1" destOrd="0" presId="urn:microsoft.com/office/officeart/2016/7/layout/BasicLinearProcessNumbered"/>
    <dgm:cxn modelId="{42B82DFD-5C11-46E0-8A0E-73C90940FDCC}" srcId="{75B972EB-4DAA-48B4-A8F3-7F1857FB64F5}" destId="{8F23157E-7CE8-47A3-ADF1-D75123BF8D22}" srcOrd="2" destOrd="0" parTransId="{FC12BC07-1C1B-4892-BFB6-1C899E254C10}" sibTransId="{14C2B732-1E34-4F00-B9EB-4288187FC8AD}"/>
    <dgm:cxn modelId="{8902E951-7F87-DA40-A998-40A687CEF66F}" type="presParOf" srcId="{9BEF399D-2F9B-A44C-BF41-3E0EB2D642CA}" destId="{45FA8143-AF1B-7B49-8A3E-3667BE1C258B}" srcOrd="0" destOrd="0" presId="urn:microsoft.com/office/officeart/2016/7/layout/BasicLinearProcessNumbered"/>
    <dgm:cxn modelId="{97EDA44B-67AC-1042-9D47-A2F55BF884FA}" type="presParOf" srcId="{45FA8143-AF1B-7B49-8A3E-3667BE1C258B}" destId="{1C4D8FD2-99FC-B249-BF6B-C6714871252F}" srcOrd="0" destOrd="0" presId="urn:microsoft.com/office/officeart/2016/7/layout/BasicLinearProcessNumbered"/>
    <dgm:cxn modelId="{F3707578-3DFE-F745-B8E7-5F80783B7643}" type="presParOf" srcId="{45FA8143-AF1B-7B49-8A3E-3667BE1C258B}" destId="{E5CC28FD-F567-4A48-8160-E32609F1FA1A}" srcOrd="1" destOrd="0" presId="urn:microsoft.com/office/officeart/2016/7/layout/BasicLinearProcessNumbered"/>
    <dgm:cxn modelId="{D1FFA570-7FEE-E848-AB5E-70BB3FD482D2}" type="presParOf" srcId="{45FA8143-AF1B-7B49-8A3E-3667BE1C258B}" destId="{4B087269-EBC6-C04D-8E6B-B9A715B74BC3}" srcOrd="2" destOrd="0" presId="urn:microsoft.com/office/officeart/2016/7/layout/BasicLinearProcessNumbered"/>
    <dgm:cxn modelId="{BA3B962A-B954-A245-A106-568AC474D939}" type="presParOf" srcId="{45FA8143-AF1B-7B49-8A3E-3667BE1C258B}" destId="{1371A8AE-B047-6248-A4B3-25B8F91CFF54}" srcOrd="3" destOrd="0" presId="urn:microsoft.com/office/officeart/2016/7/layout/BasicLinearProcessNumbered"/>
    <dgm:cxn modelId="{F80A7349-87C7-A347-8F41-979B2C83B57A}" type="presParOf" srcId="{9BEF399D-2F9B-A44C-BF41-3E0EB2D642CA}" destId="{3D3C3272-1254-8946-A482-7B3FDAF1C560}" srcOrd="1" destOrd="0" presId="urn:microsoft.com/office/officeart/2016/7/layout/BasicLinearProcessNumbered"/>
    <dgm:cxn modelId="{3C4C7345-AECB-CD40-9427-80EB5554358B}" type="presParOf" srcId="{9BEF399D-2F9B-A44C-BF41-3E0EB2D642CA}" destId="{2841987C-ACD9-E445-BAE0-C935FB458C9D}" srcOrd="2" destOrd="0" presId="urn:microsoft.com/office/officeart/2016/7/layout/BasicLinearProcessNumbered"/>
    <dgm:cxn modelId="{044DB8B7-F44D-7E48-BE1F-2E3DFA4EE676}" type="presParOf" srcId="{2841987C-ACD9-E445-BAE0-C935FB458C9D}" destId="{0052B20E-276C-A542-BCA4-28F5AE66D7F6}" srcOrd="0" destOrd="0" presId="urn:microsoft.com/office/officeart/2016/7/layout/BasicLinearProcessNumbered"/>
    <dgm:cxn modelId="{19075ED3-E36F-F84D-98CA-75FD9ACED451}" type="presParOf" srcId="{2841987C-ACD9-E445-BAE0-C935FB458C9D}" destId="{77F1F9E9-DAD5-3346-ADEE-A26987766206}" srcOrd="1" destOrd="0" presId="urn:microsoft.com/office/officeart/2016/7/layout/BasicLinearProcessNumbered"/>
    <dgm:cxn modelId="{88B83D97-19F6-5740-A9CB-F53CA27D41AA}" type="presParOf" srcId="{2841987C-ACD9-E445-BAE0-C935FB458C9D}" destId="{9C7101DF-76CF-2644-8332-3A2BA8657774}" srcOrd="2" destOrd="0" presId="urn:microsoft.com/office/officeart/2016/7/layout/BasicLinearProcessNumbered"/>
    <dgm:cxn modelId="{90816D5F-0099-9A48-909A-6EE9BC78BB4D}" type="presParOf" srcId="{2841987C-ACD9-E445-BAE0-C935FB458C9D}" destId="{42C9C3D8-649A-2444-AEA6-8F8A1B84AFCC}" srcOrd="3" destOrd="0" presId="urn:microsoft.com/office/officeart/2016/7/layout/BasicLinearProcessNumbered"/>
    <dgm:cxn modelId="{AB21E13E-D345-B540-A248-C05B7E906937}" type="presParOf" srcId="{9BEF399D-2F9B-A44C-BF41-3E0EB2D642CA}" destId="{337F5EF4-1FE8-AB46-B9EA-128B84477088}" srcOrd="3" destOrd="0" presId="urn:microsoft.com/office/officeart/2016/7/layout/BasicLinearProcessNumbered"/>
    <dgm:cxn modelId="{9FF7554B-AD65-E541-8BD9-31D1C3209611}" type="presParOf" srcId="{9BEF399D-2F9B-A44C-BF41-3E0EB2D642CA}" destId="{70A3A655-DB2F-1844-876A-049260737655}" srcOrd="4" destOrd="0" presId="urn:microsoft.com/office/officeart/2016/7/layout/BasicLinearProcessNumbered"/>
    <dgm:cxn modelId="{2DD831C5-136D-F14F-9109-913E40C1BEE8}" type="presParOf" srcId="{70A3A655-DB2F-1844-876A-049260737655}" destId="{0F32AF44-0013-F64E-89DD-61615E84AD7A}" srcOrd="0" destOrd="0" presId="urn:microsoft.com/office/officeart/2016/7/layout/BasicLinearProcessNumbered"/>
    <dgm:cxn modelId="{90FFB60E-44C2-C149-B94F-9E03ECA00589}" type="presParOf" srcId="{70A3A655-DB2F-1844-876A-049260737655}" destId="{645E4D67-8ADC-5C4E-87C8-8CE5EB2E168A}" srcOrd="1" destOrd="0" presId="urn:microsoft.com/office/officeart/2016/7/layout/BasicLinearProcessNumbered"/>
    <dgm:cxn modelId="{70E06E38-8252-3A4E-BBCB-A39F1F6FE91B}" type="presParOf" srcId="{70A3A655-DB2F-1844-876A-049260737655}" destId="{CBC44C6B-6172-3F49-8B65-AA9C21A823D6}" srcOrd="2" destOrd="0" presId="urn:microsoft.com/office/officeart/2016/7/layout/BasicLinearProcessNumbered"/>
    <dgm:cxn modelId="{B5A528E5-CC4C-6442-AE2A-9460FDD6419E}" type="presParOf" srcId="{70A3A655-DB2F-1844-876A-049260737655}" destId="{DF996354-D5B0-1640-9820-B532DFFB87C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20831-43CA-834C-B769-3EAF1F624020}">
      <dsp:nvSpPr>
        <dsp:cNvPr id="0" name=""/>
        <dsp:cNvSpPr/>
      </dsp:nvSpPr>
      <dsp:spPr>
        <a:xfrm>
          <a:off x="96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Combining</a:t>
          </a:r>
          <a:r>
            <a:rPr lang="en-US" sz="4500" kern="1200"/>
            <a:t> </a:t>
          </a:r>
          <a:r>
            <a:rPr lang="en-US" sz="4500" i="1" kern="1200"/>
            <a:t>adjacent</a:t>
          </a:r>
          <a:r>
            <a:rPr lang="en-US" sz="4500" kern="1200"/>
            <a:t> free chunks</a:t>
          </a:r>
        </a:p>
      </dsp:txBody>
      <dsp:txXfrm>
        <a:off x="962" y="505355"/>
        <a:ext cx="3754654" cy="2252792"/>
      </dsp:txXfrm>
    </dsp:sp>
    <dsp:sp modelId="{32E7237B-452F-574D-9BC6-77B2FB4F1D1D}">
      <dsp:nvSpPr>
        <dsp:cNvPr id="0" name=""/>
        <dsp:cNvSpPr/>
      </dsp:nvSpPr>
      <dsp:spPr>
        <a:xfrm>
          <a:off x="4131082" y="505355"/>
          <a:ext cx="3754654" cy="22527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Used to prevent fragmentation</a:t>
          </a:r>
        </a:p>
      </dsp:txBody>
      <dsp:txXfrm>
        <a:off x="4131082" y="505355"/>
        <a:ext cx="3754654" cy="2252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E8793-06C1-714A-BC9D-2B9BE6A0C716}">
      <dsp:nvSpPr>
        <dsp:cNvPr id="0" name=""/>
        <dsp:cNvSpPr/>
      </dsp:nvSpPr>
      <dsp:spPr>
        <a:xfrm>
          <a:off x="2464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Combining</a:t>
          </a:r>
          <a:r>
            <a:rPr lang="en-US" sz="2000" kern="1200" dirty="0"/>
            <a:t> </a:t>
          </a:r>
          <a:r>
            <a:rPr lang="en-US" sz="2000" i="1" kern="1200" dirty="0"/>
            <a:t>adjacent</a:t>
          </a:r>
          <a:r>
            <a:rPr lang="en-US" sz="2000" kern="1200" dirty="0"/>
            <a:t> free chunks</a:t>
          </a:r>
        </a:p>
      </dsp:txBody>
      <dsp:txXfrm>
        <a:off x="2464" y="85159"/>
        <a:ext cx="2402978" cy="732484"/>
      </dsp:txXfrm>
    </dsp:sp>
    <dsp:sp modelId="{00338EAA-1B2D-6D48-965F-47616D9AFB83}">
      <dsp:nvSpPr>
        <dsp:cNvPr id="0" name=""/>
        <dsp:cNvSpPr/>
      </dsp:nvSpPr>
      <dsp:spPr>
        <a:xfrm>
          <a:off x="2464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Both </a:t>
          </a:r>
          <a:r>
            <a:rPr lang="en-US" sz="2000" b="1" kern="1200" dirty="0"/>
            <a:t>below</a:t>
          </a:r>
          <a:r>
            <a:rPr lang="en-US" sz="2000" kern="1200" dirty="0"/>
            <a:t> and </a:t>
          </a:r>
          <a:r>
            <a:rPr lang="en-US" sz="2000" b="1" kern="1200" dirty="0"/>
            <a:t>above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Top chunk above (special case)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Does not happen with </a:t>
          </a:r>
          <a:r>
            <a:rPr lang="en-US" sz="2000" kern="1200" dirty="0" err="1"/>
            <a:t>tcache</a:t>
          </a:r>
          <a:r>
            <a:rPr lang="en-US" sz="2000" kern="1200" dirty="0"/>
            <a:t> and </a:t>
          </a:r>
          <a:r>
            <a:rPr lang="en-US" sz="2000" kern="1200" dirty="0" err="1"/>
            <a:t>fastbin</a:t>
          </a:r>
          <a:endParaRPr lang="en-US" sz="2000" kern="1200" dirty="0"/>
        </a:p>
      </dsp:txBody>
      <dsp:txXfrm>
        <a:off x="2464" y="817644"/>
        <a:ext cx="2402978" cy="2360699"/>
      </dsp:txXfrm>
    </dsp:sp>
    <dsp:sp modelId="{132360A6-5A9C-A042-B03D-466A921A28C4}">
      <dsp:nvSpPr>
        <dsp:cNvPr id="0" name=""/>
        <dsp:cNvSpPr/>
      </dsp:nvSpPr>
      <dsp:spPr>
        <a:xfrm>
          <a:off x="2741860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Process </a:t>
          </a:r>
        </a:p>
      </dsp:txBody>
      <dsp:txXfrm>
        <a:off x="2741860" y="85159"/>
        <a:ext cx="2402978" cy="732484"/>
      </dsp:txXfrm>
    </dsp:sp>
    <dsp:sp modelId="{A6827132-692F-2F4B-A2BA-92E8CC576FC1}">
      <dsp:nvSpPr>
        <dsp:cNvPr id="0" name=""/>
        <dsp:cNvSpPr/>
      </dsp:nvSpPr>
      <dsp:spPr>
        <a:xfrm>
          <a:off x="2741860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Removes chunks from the other bins (</a:t>
          </a:r>
          <a:r>
            <a:rPr lang="en-US" sz="2000" b="1" i="1" kern="1200"/>
            <a:t>unlink</a:t>
          </a:r>
          <a:r>
            <a:rPr lang="en-US" sz="2000" kern="1200"/>
            <a:t>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Combines chunks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new combined chunk back into a bin</a:t>
          </a:r>
        </a:p>
      </dsp:txBody>
      <dsp:txXfrm>
        <a:off x="2741860" y="817644"/>
        <a:ext cx="2402978" cy="2360699"/>
      </dsp:txXfrm>
    </dsp:sp>
    <dsp:sp modelId="{A152265A-4F43-E846-A1EB-EC90BCF44184}">
      <dsp:nvSpPr>
        <dsp:cNvPr id="0" name=""/>
        <dsp:cNvSpPr/>
      </dsp:nvSpPr>
      <dsp:spPr>
        <a:xfrm>
          <a:off x="5481256" y="85159"/>
          <a:ext cx="2402978" cy="7324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When?</a:t>
          </a:r>
        </a:p>
      </dsp:txBody>
      <dsp:txXfrm>
        <a:off x="5481256" y="85159"/>
        <a:ext cx="2402978" cy="732484"/>
      </dsp:txXfrm>
    </dsp:sp>
    <dsp:sp modelId="{992DC2E0-9820-DA40-B58F-9D450E529528}">
      <dsp:nvSpPr>
        <dsp:cNvPr id="0" name=""/>
        <dsp:cNvSpPr/>
      </dsp:nvSpPr>
      <dsp:spPr>
        <a:xfrm>
          <a:off x="5481256" y="817644"/>
          <a:ext cx="2402978" cy="236069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Determined via the </a:t>
          </a:r>
          <a:r>
            <a:rPr lang="en-US" sz="2000" i="1" kern="1200" dirty="0" err="1"/>
            <a:t>prev_inuse</a:t>
          </a:r>
          <a:r>
            <a:rPr lang="en-US" sz="2000" kern="1200" dirty="0"/>
            <a:t> bit on the </a:t>
          </a:r>
          <a:r>
            <a:rPr lang="en-US" sz="2000" b="1" i="0" kern="1200" dirty="0"/>
            <a:t>above chunk</a:t>
          </a:r>
        </a:p>
      </dsp:txBody>
      <dsp:txXfrm>
        <a:off x="5481256" y="817644"/>
        <a:ext cx="2402978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A44E0-229C-4576-A2AE-ADBEA4AC2A8F}">
      <dsp:nvSpPr>
        <dsp:cNvPr id="0" name=""/>
        <dsp:cNvSpPr/>
      </dsp:nvSpPr>
      <dsp:spPr>
        <a:xfrm>
          <a:off x="530099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DC7A-23E8-4DDE-BD91-CA22F505F54E}">
      <dsp:nvSpPr>
        <dsp:cNvPr id="0" name=""/>
        <dsp:cNvSpPr/>
      </dsp:nvSpPr>
      <dsp:spPr>
        <a:xfrm>
          <a:off x="829912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071B-3FD6-41BF-8C60-90B363E54580}">
      <dsp:nvSpPr>
        <dsp:cNvPr id="0" name=""/>
        <dsp:cNvSpPr/>
      </dsp:nvSpPr>
      <dsp:spPr>
        <a:xfrm>
          <a:off x="80381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Arbitrary write! </a:t>
          </a:r>
        </a:p>
      </dsp:txBody>
      <dsp:txXfrm>
        <a:off x="80381" y="2194252"/>
        <a:ext cx="2306250" cy="720000"/>
      </dsp:txXfrm>
    </dsp:sp>
    <dsp:sp modelId="{593AF74F-1C75-4C56-B273-39E615FD037D}">
      <dsp:nvSpPr>
        <dsp:cNvPr id="0" name=""/>
        <dsp:cNvSpPr/>
      </dsp:nvSpPr>
      <dsp:spPr>
        <a:xfrm>
          <a:off x="3239943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D13D-53B4-4301-B21C-7DA60E2CAE2D}">
      <dsp:nvSpPr>
        <dsp:cNvPr id="0" name=""/>
        <dsp:cNvSpPr/>
      </dsp:nvSpPr>
      <dsp:spPr>
        <a:xfrm>
          <a:off x="3539756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841F3-A7B5-4291-84A6-21B01D12904F}">
      <dsp:nvSpPr>
        <dsp:cNvPr id="0" name=""/>
        <dsp:cNvSpPr/>
      </dsp:nvSpPr>
      <dsp:spPr>
        <a:xfrm>
          <a:off x="2790224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By editing the </a:t>
          </a:r>
          <a:r>
            <a:rPr lang="en-US" sz="1600" i="1" kern="1200"/>
            <a:t>fd</a:t>
          </a:r>
          <a:r>
            <a:rPr lang="en-US" sz="1600" kern="1200"/>
            <a:t> and </a:t>
          </a:r>
          <a:r>
            <a:rPr lang="en-US" sz="1600" i="1" kern="1200"/>
            <a:t>bk </a:t>
          </a:r>
          <a:r>
            <a:rPr lang="en-US" sz="1600" kern="1200"/>
            <a:t>fields (that’s all!) </a:t>
          </a:r>
        </a:p>
      </dsp:txBody>
      <dsp:txXfrm>
        <a:off x="2790224" y="2194252"/>
        <a:ext cx="2306250" cy="720000"/>
      </dsp:txXfrm>
    </dsp:sp>
    <dsp:sp modelId="{21613ED3-6525-4F0A-8501-5855180FB264}">
      <dsp:nvSpPr>
        <dsp:cNvPr id="0" name=""/>
        <dsp:cNvSpPr/>
      </dsp:nvSpPr>
      <dsp:spPr>
        <a:xfrm>
          <a:off x="5949787" y="349252"/>
          <a:ext cx="1406812" cy="140681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124A9-E5CC-4B3B-BB75-4E4A7A0273E8}">
      <dsp:nvSpPr>
        <dsp:cNvPr id="0" name=""/>
        <dsp:cNvSpPr/>
      </dsp:nvSpPr>
      <dsp:spPr>
        <a:xfrm>
          <a:off x="6249600" y="64906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23D7-31D1-4375-9FAB-FA7769332D50}">
      <dsp:nvSpPr>
        <dsp:cNvPr id="0" name=""/>
        <dsp:cNvSpPr/>
      </dsp:nvSpPr>
      <dsp:spPr>
        <a:xfrm>
          <a:off x="5500068" y="2194252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Can write to anywhere in </a:t>
          </a:r>
          <a:r>
            <a:rPr lang="en-US" sz="1600" i="1" kern="1200"/>
            <a:t>writable </a:t>
          </a:r>
          <a:r>
            <a:rPr lang="en-US" sz="1600" kern="1200"/>
            <a:t>memory with any value!</a:t>
          </a:r>
        </a:p>
      </dsp:txBody>
      <dsp:txXfrm>
        <a:off x="5500068" y="2194252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5D1B79-138E-424E-9769-15E082172CC4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73FDC-0EF8-4DFE-AABF-1CE925C4AB8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Because the write occurs in BOTH directions, either direction can be used for the arbitrary write</a:t>
          </a:r>
        </a:p>
      </dsp:txBody>
      <dsp:txXfrm>
        <a:off x="16115" y="2291375"/>
        <a:ext cx="3611250" cy="720000"/>
      </dsp:txXfrm>
    </dsp:sp>
    <dsp:sp modelId="{1777A1BB-4A2E-4B15-A920-F4B0CC3DE435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BDEF3-C8C9-4D48-8FD6-903093E1E202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just choose the </a:t>
          </a:r>
          <a:r>
            <a:rPr lang="en-US" sz="1500" i="1" kern="1200"/>
            <a:t>first</a:t>
          </a:r>
          <a:r>
            <a:rPr lang="en-US" sz="1500" kern="1200"/>
            <a:t> and went with it</a:t>
          </a:r>
        </a:p>
      </dsp:txBody>
      <dsp:txXfrm>
        <a:off x="4259334" y="2291375"/>
        <a:ext cx="361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101B8-7F59-404E-A4C2-51F92D6B6BB2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0C5DF-5A78-445D-829B-914E4BC921D9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prev_inuse bit (in size) </a:t>
          </a:r>
        </a:p>
      </dsp:txBody>
      <dsp:txXfrm>
        <a:off x="16115" y="2291375"/>
        <a:ext cx="3611250" cy="720000"/>
      </dsp:txXfrm>
    </dsp:sp>
    <dsp:sp modelId="{E0FD91E0-CE68-4492-8C50-36DFB7AD57BC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E2A5-BE2F-4C23-975B-5B7C8796B61C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prev_size</a:t>
          </a:r>
        </a:p>
      </dsp:txBody>
      <dsp:txXfrm>
        <a:off x="4259334" y="2291375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99D10-F3D2-4945-BF21-AFF08F0ADD5A}">
      <dsp:nvSpPr>
        <dsp:cNvPr id="0" name=""/>
        <dsp:cNvSpPr/>
      </dsp:nvSpPr>
      <dsp:spPr>
        <a:xfrm>
          <a:off x="38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Overwrite </a:t>
          </a:r>
          <a:r>
            <a:rPr lang="en-US" sz="2300" i="1" kern="1200"/>
            <a:t>function pointer </a:t>
          </a:r>
          <a:r>
            <a:rPr lang="en-US" sz="2300" kern="1200"/>
            <a:t>to hijack execution (GOT/RIP) </a:t>
          </a:r>
        </a:p>
      </dsp:txBody>
      <dsp:txXfrm>
        <a:off x="38" y="36724"/>
        <a:ext cx="3685337" cy="1169734"/>
      </dsp:txXfrm>
    </dsp:sp>
    <dsp:sp modelId="{9ECA6AE6-942A-ED42-9698-95EA8632EC55}">
      <dsp:nvSpPr>
        <dsp:cNvPr id="0" name=""/>
        <dsp:cNvSpPr/>
      </dsp:nvSpPr>
      <dsp:spPr>
        <a:xfrm>
          <a:off x="38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WHERE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For GOT, overwrite </a:t>
          </a:r>
          <a:r>
            <a:rPr lang="en-US" sz="2300" i="1" kern="1200"/>
            <a:t>puts</a:t>
          </a:r>
          <a:r>
            <a:rPr lang="en-US" sz="2300" kern="1200"/>
            <a:t> entry (right after call to free)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FD</a:t>
          </a:r>
        </a:p>
      </dsp:txBody>
      <dsp:txXfrm>
        <a:off x="38" y="1206459"/>
        <a:ext cx="3685337" cy="2020320"/>
      </dsp:txXfrm>
    </dsp:sp>
    <dsp:sp modelId="{682F0D67-AB2B-C34F-B3CF-71C32E9570A0}">
      <dsp:nvSpPr>
        <dsp:cNvPr id="0" name=""/>
        <dsp:cNvSpPr/>
      </dsp:nvSpPr>
      <dsp:spPr>
        <a:xfrm>
          <a:off x="4201323" y="36724"/>
          <a:ext cx="3685337" cy="11697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Address of Heap/Stack with Shellcode </a:t>
          </a:r>
        </a:p>
      </dsp:txBody>
      <dsp:txXfrm>
        <a:off x="4201323" y="36724"/>
        <a:ext cx="3685337" cy="1169734"/>
      </dsp:txXfrm>
    </dsp:sp>
    <dsp:sp modelId="{F4B83521-76E5-6443-B290-1A97C604D333}">
      <dsp:nvSpPr>
        <dsp:cNvPr id="0" name=""/>
        <dsp:cNvSpPr/>
      </dsp:nvSpPr>
      <dsp:spPr>
        <a:xfrm>
          <a:off x="4201323" y="1206459"/>
          <a:ext cx="3685337" cy="20203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WHAT</a:t>
          </a:r>
          <a:r>
            <a:rPr lang="en-US" sz="2300" kern="1200"/>
            <a:t> to write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/>
            <a:t>BK</a:t>
          </a:r>
          <a:endParaRPr lang="en-US" sz="2300" kern="1200"/>
        </a:p>
      </dsp:txBody>
      <dsp:txXfrm>
        <a:off x="4201323" y="1206459"/>
        <a:ext cx="3685337" cy="2020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B6A24-C0D0-4740-8208-D9E80F39BB01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5FF9-2379-41B7-965F-14488F86DDC0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B942E-4AC9-4FE9-A931-8B04F058D00A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jump to the </a:t>
          </a:r>
          <a:r>
            <a:rPr lang="en-US" sz="2500" i="1" kern="1200" dirty="0"/>
            <a:t>winner</a:t>
          </a:r>
          <a:r>
            <a:rPr lang="en-US" sz="2500" kern="1200" dirty="0"/>
            <a:t> function (easier) </a:t>
          </a:r>
        </a:p>
      </dsp:txBody>
      <dsp:txXfrm>
        <a:off x="517724" y="2531752"/>
        <a:ext cx="3150000" cy="720000"/>
      </dsp:txXfrm>
    </dsp:sp>
    <dsp:sp modelId="{3E1C0750-B08F-4301-A558-98320B4EBD7A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06FC1-CC5A-4CCE-8B48-60DF747C945F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09DE-D07F-4FB0-8813-C8AB4ED25DCF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Write shellcode to pop a shell</a:t>
          </a:r>
        </a:p>
      </dsp:txBody>
      <dsp:txXfrm>
        <a:off x="4218975" y="2531752"/>
        <a:ext cx="315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D8FD2-99FC-B249-BF6B-C6714871252F}">
      <dsp:nvSpPr>
        <dsp:cNvPr id="0" name=""/>
        <dsp:cNvSpPr/>
      </dsp:nvSpPr>
      <dsp:spPr>
        <a:xfrm>
          <a:off x="0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Corrupt Next Chunk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1" kern="1200" dirty="0"/>
            <a:t>prev_size </a:t>
          </a:r>
          <a:r>
            <a:rPr lang="en-US" sz="1600" kern="1200" dirty="0"/>
            <a:t>of next chunk = chunk – 0x10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Remove </a:t>
          </a:r>
          <a:r>
            <a:rPr lang="en-US" sz="1600" i="1" kern="1200" dirty="0" err="1"/>
            <a:t>prev_inuse</a:t>
          </a:r>
          <a:r>
            <a:rPr lang="en-US" sz="1600" i="1" kern="1200" dirty="0"/>
            <a:t> </a:t>
          </a:r>
          <a:r>
            <a:rPr lang="en-US" sz="1600" kern="1200" dirty="0"/>
            <a:t>bit</a:t>
          </a:r>
        </a:p>
      </dsp:txBody>
      <dsp:txXfrm>
        <a:off x="0" y="1240131"/>
        <a:ext cx="2464593" cy="1958102"/>
      </dsp:txXfrm>
    </dsp:sp>
    <dsp:sp modelId="{E5CC28FD-F567-4A48-8160-E32609F1FA1A}">
      <dsp:nvSpPr>
        <dsp:cNvPr id="0" name=""/>
        <dsp:cNvSpPr/>
      </dsp:nvSpPr>
      <dsp:spPr>
        <a:xfrm>
          <a:off x="742771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86150" y="469729"/>
        <a:ext cx="692293" cy="692293"/>
      </dsp:txXfrm>
    </dsp:sp>
    <dsp:sp modelId="{4B087269-EBC6-C04D-8E6B-B9A715B74BC3}">
      <dsp:nvSpPr>
        <dsp:cNvPr id="0" name=""/>
        <dsp:cNvSpPr/>
      </dsp:nvSpPr>
      <dsp:spPr>
        <a:xfrm>
          <a:off x="0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52B20E-276C-A542-BCA4-28F5AE66D7F6}">
      <dsp:nvSpPr>
        <dsp:cNvPr id="0" name=""/>
        <dsp:cNvSpPr/>
      </dsp:nvSpPr>
      <dsp:spPr>
        <a:xfrm>
          <a:off x="2711053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</a:t>
          </a:r>
          <a:r>
            <a:rPr lang="en-US" sz="2000" b="1" i="1" kern="1200" dirty="0"/>
            <a:t>pointer </a:t>
          </a:r>
          <a:r>
            <a:rPr lang="en-US" sz="2000" kern="1200" dirty="0"/>
            <a:t>to fake the security checks</a:t>
          </a:r>
        </a:p>
      </dsp:txBody>
      <dsp:txXfrm>
        <a:off x="2711053" y="1240131"/>
        <a:ext cx="2464593" cy="1958102"/>
      </dsp:txXfrm>
    </dsp:sp>
    <dsp:sp modelId="{77F1F9E9-DAD5-3346-ADEE-A26987766206}">
      <dsp:nvSpPr>
        <dsp:cNvPr id="0" name=""/>
        <dsp:cNvSpPr/>
      </dsp:nvSpPr>
      <dsp:spPr>
        <a:xfrm>
          <a:off x="3453824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597203" y="469729"/>
        <a:ext cx="692293" cy="692293"/>
      </dsp:txXfrm>
    </dsp:sp>
    <dsp:sp modelId="{9C7101DF-76CF-2644-8332-3A2BA8657774}">
      <dsp:nvSpPr>
        <dsp:cNvPr id="0" name=""/>
        <dsp:cNvSpPr/>
      </dsp:nvSpPr>
      <dsp:spPr>
        <a:xfrm>
          <a:off x="2711053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32AF44-0013-F64E-89DD-61615E84AD7A}">
      <dsp:nvSpPr>
        <dsp:cNvPr id="0" name=""/>
        <dsp:cNvSpPr/>
      </dsp:nvSpPr>
      <dsp:spPr>
        <a:xfrm>
          <a:off x="5422106" y="0"/>
          <a:ext cx="2464593" cy="32635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Overwrite the </a:t>
          </a:r>
          <a:r>
            <a:rPr lang="en-US" sz="2000" b="1" i="1" kern="1200" dirty="0"/>
            <a:t>pointer</a:t>
          </a:r>
          <a:r>
            <a:rPr lang="en-US" sz="2000" kern="1200" dirty="0"/>
            <a:t> itself for corruption primitive</a:t>
          </a:r>
        </a:p>
      </dsp:txBody>
      <dsp:txXfrm>
        <a:off x="5422106" y="1240131"/>
        <a:ext cx="2464593" cy="1958102"/>
      </dsp:txXfrm>
    </dsp:sp>
    <dsp:sp modelId="{645E4D67-8ADC-5C4E-87C8-8CE5EB2E168A}">
      <dsp:nvSpPr>
        <dsp:cNvPr id="0" name=""/>
        <dsp:cNvSpPr/>
      </dsp:nvSpPr>
      <dsp:spPr>
        <a:xfrm>
          <a:off x="6164877" y="326350"/>
          <a:ext cx="979051" cy="9790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331" tIns="12700" rIns="76331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08256" y="469729"/>
        <a:ext cx="692293" cy="692293"/>
      </dsp:txXfrm>
    </dsp:sp>
    <dsp:sp modelId="{CBC44C6B-6172-3F49-8B65-AA9C21A823D6}">
      <dsp:nvSpPr>
        <dsp:cNvPr id="0" name=""/>
        <dsp:cNvSpPr/>
      </dsp:nvSpPr>
      <dsp:spPr>
        <a:xfrm>
          <a:off x="5422106" y="3263432"/>
          <a:ext cx="246459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2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phrack.org/issues/57/9.html" TargetMode="External"/><Relationship Id="rId2" Type="http://schemas.openxmlformats.org/officeDocument/2006/relationships/hyperlink" Target="https://www.youtube.com/watch?v=gL45bjQvZS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ngokyo.me/2018/01/01/heap-exploitation-unsafe-unlink-fastbin-corruption/" TargetMode="External"/><Relationship Id="rId4" Type="http://schemas.openxmlformats.org/officeDocument/2006/relationships/hyperlink" Target="https://heap-exploitation.dhavalkapil.com/attacks/unlink_exploit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Primitive (write-what-where)</a:t>
            </a:r>
          </a:p>
        </p:txBody>
      </p:sp>
    </p:spTree>
    <p:extLst>
      <p:ext uri="{BB962C8B-B14F-4D97-AF65-F5344CB8AC3E}">
        <p14:creationId xmlns:p14="http://schemas.microsoft.com/office/powerpoint/2010/main" val="292320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6BA53C-E9DF-C04E-B1D1-2B92A7B1F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694" y="1369219"/>
            <a:ext cx="352811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22E13F-3B6C-4CB5-9619-CC6B10FA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6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9E84-7396-0545-A72E-B49FE251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(Visually)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04827-F6D4-E443-B919-B8B931F068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4053" y="1369219"/>
            <a:ext cx="3215393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3F809B7-D412-4A32-8D35-A61B2E18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 the link (fd and bk) pointers</a:t>
            </a:r>
          </a:p>
        </p:txBody>
      </p:sp>
    </p:spTree>
    <p:extLst>
      <p:ext uri="{BB962C8B-B14F-4D97-AF65-F5344CB8AC3E}">
        <p14:creationId xmlns:p14="http://schemas.microsoft.com/office/powerpoint/2010/main" val="32899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bject, clock, small, table&#10;&#10;Description automatically generated">
            <a:extLst>
              <a:ext uri="{FF2B5EF4-FFF2-40B4-BE49-F238E27FC236}">
                <a16:creationId xmlns:a16="http://schemas.microsoft.com/office/drawing/2014/main" id="{306D999C-F926-3343-9EF1-A33DD40E0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3941"/>
            <a:ext cx="7886700" cy="296868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AC55F-93A6-A34E-913C-0C9FE912E754}"/>
              </a:ext>
            </a:extLst>
          </p:cNvPr>
          <p:cNvSpPr txBox="1"/>
          <p:nvPr/>
        </p:nvSpPr>
        <p:spPr>
          <a:xfrm>
            <a:off x="1587398" y="1818784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F6C2-F3D8-3941-BB6A-1B398508E455}"/>
              </a:ext>
            </a:extLst>
          </p:cNvPr>
          <p:cNvSpPr txBox="1"/>
          <p:nvPr/>
        </p:nvSpPr>
        <p:spPr>
          <a:xfrm>
            <a:off x="4403750" y="1890716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BFFAC-4BA3-544B-8CD9-8A430E0B51B2}"/>
              </a:ext>
            </a:extLst>
          </p:cNvPr>
          <p:cNvSpPr txBox="1"/>
          <p:nvPr/>
        </p:nvSpPr>
        <p:spPr>
          <a:xfrm>
            <a:off x="7220102" y="1889500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174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36C6-2594-8140-B82F-2DF2490B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Unlink (Actual Visually) </a:t>
            </a:r>
          </a:p>
        </p:txBody>
      </p:sp>
      <p:pic>
        <p:nvPicPr>
          <p:cNvPr id="7" name="Content Placeholder 6" descr="A picture containing clock&#10;&#10;Description automatically generated">
            <a:extLst>
              <a:ext uri="{FF2B5EF4-FFF2-40B4-BE49-F238E27FC236}">
                <a16:creationId xmlns:a16="http://schemas.microsoft.com/office/drawing/2014/main" id="{EAAE75E7-5642-7E4F-A127-9723E9AF6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383948"/>
            <a:ext cx="7886700" cy="2968689"/>
          </a:xfr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8846E-B1C2-5648-8056-A1F59F61CDAC}"/>
              </a:ext>
            </a:extLst>
          </p:cNvPr>
          <p:cNvSpPr txBox="1"/>
          <p:nvPr/>
        </p:nvSpPr>
        <p:spPr>
          <a:xfrm>
            <a:off x="1587398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6F60-AB0E-444C-BED8-066C8E7B10CB}"/>
              </a:ext>
            </a:extLst>
          </p:cNvPr>
          <p:cNvSpPr txBox="1"/>
          <p:nvPr/>
        </p:nvSpPr>
        <p:spPr>
          <a:xfrm>
            <a:off x="4403750" y="168589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76F1E-9663-9B42-A1B4-A2D412714D86}"/>
              </a:ext>
            </a:extLst>
          </p:cNvPr>
          <p:cNvSpPr txBox="1"/>
          <p:nvPr/>
        </p:nvSpPr>
        <p:spPr>
          <a:xfrm>
            <a:off x="7220102" y="1869341"/>
            <a:ext cx="33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55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(finally)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7" y="1063706"/>
            <a:ext cx="45339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28B0F-303F-0E4D-8185-8DC9B879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75" y="1023992"/>
            <a:ext cx="4321587" cy="1944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751668" y="3115159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FD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BK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sort of confusing though…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371959" y="1841996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291884" y="2102884"/>
            <a:ext cx="17745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6300061" y="1397711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6013342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586780" y="2177792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8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8B4F9-04AC-9C41-A67B-34EFD3BA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3" y="2899939"/>
            <a:ext cx="3826556" cy="16077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(easier)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296920" y="897850"/>
            <a:ext cx="500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all of the variables to make this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Next=FD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Cur=P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Prev=BK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DE1A-1A22-C145-A7D5-D557F1C506F1}"/>
              </a:ext>
            </a:extLst>
          </p:cNvPr>
          <p:cNvCxnSpPr>
            <a:cxnSpLocks/>
          </p:cNvCxnSpPr>
          <p:nvPr/>
        </p:nvCxnSpPr>
        <p:spPr>
          <a:xfrm>
            <a:off x="538259" y="1694573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584E5C-20F9-2B4E-81BF-6803B1E94706}"/>
              </a:ext>
            </a:extLst>
          </p:cNvPr>
          <p:cNvCxnSpPr>
            <a:cxnSpLocks/>
          </p:cNvCxnSpPr>
          <p:nvPr/>
        </p:nvCxnSpPr>
        <p:spPr>
          <a:xfrm>
            <a:off x="538259" y="1936799"/>
            <a:ext cx="1122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73F51-8482-DD4D-B437-6F363B04D022}"/>
              </a:ext>
            </a:extLst>
          </p:cNvPr>
          <p:cNvCxnSpPr>
            <a:cxnSpLocks/>
          </p:cNvCxnSpPr>
          <p:nvPr/>
        </p:nvCxnSpPr>
        <p:spPr>
          <a:xfrm>
            <a:off x="5658779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6626A2-C389-4F47-BC10-2BB533C6D2C9}"/>
              </a:ext>
            </a:extLst>
          </p:cNvPr>
          <p:cNvCxnSpPr>
            <a:cxnSpLocks/>
          </p:cNvCxnSpPr>
          <p:nvPr/>
        </p:nvCxnSpPr>
        <p:spPr>
          <a:xfrm>
            <a:off x="6385302" y="3689457"/>
            <a:ext cx="2867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BF1B0E-46C6-1345-8ABA-366897D8BB7C}"/>
              </a:ext>
            </a:extLst>
          </p:cNvPr>
          <p:cNvCxnSpPr>
            <a:cxnSpLocks/>
          </p:cNvCxnSpPr>
          <p:nvPr/>
        </p:nvCxnSpPr>
        <p:spPr>
          <a:xfrm>
            <a:off x="447869" y="3561571"/>
            <a:ext cx="10916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C5DF6C-2BB7-F144-9BBC-2BA696D996F6}"/>
              </a:ext>
            </a:extLst>
          </p:cNvPr>
          <p:cNvCxnSpPr>
            <a:cxnSpLocks/>
          </p:cNvCxnSpPr>
          <p:nvPr/>
        </p:nvCxnSpPr>
        <p:spPr>
          <a:xfrm>
            <a:off x="447869" y="3780408"/>
            <a:ext cx="121298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nlink Macro with name update">
            <a:extLst>
              <a:ext uri="{FF2B5EF4-FFF2-40B4-BE49-F238E27FC236}">
                <a16:creationId xmlns:a16="http://schemas.microsoft.com/office/drawing/2014/main" id="{9A73BBAC-D173-AD40-861A-57111B4AA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1" y="1042803"/>
            <a:ext cx="4178300" cy="16383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B3B28-AE00-7249-9DCF-545D4909DAEF}"/>
              </a:ext>
            </a:extLst>
          </p:cNvPr>
          <p:cNvCxnSpPr>
            <a:cxnSpLocks/>
          </p:cNvCxnSpPr>
          <p:nvPr/>
        </p:nvCxnSpPr>
        <p:spPr>
          <a:xfrm>
            <a:off x="508518" y="154629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AFA6C-B7FB-7947-87C2-82D10DA3FAB0}"/>
              </a:ext>
            </a:extLst>
          </p:cNvPr>
          <p:cNvCxnSpPr>
            <a:cxnSpLocks/>
          </p:cNvCxnSpPr>
          <p:nvPr/>
        </p:nvCxnSpPr>
        <p:spPr>
          <a:xfrm>
            <a:off x="508518" y="1861953"/>
            <a:ext cx="17167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nlink initial setup">
            <a:extLst>
              <a:ext uri="{FF2B5EF4-FFF2-40B4-BE49-F238E27FC236}">
                <a16:creationId xmlns:a16="http://schemas.microsoft.com/office/drawing/2014/main" id="{74537FB8-51F4-8C42-AEF3-7807BBA860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2630" t="18608" r="30118" b="64218"/>
          <a:stretch/>
        </p:blipFill>
        <p:spPr>
          <a:xfrm>
            <a:off x="3565320" y="2867135"/>
            <a:ext cx="5552084" cy="215522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2E7F6F-BC5B-CD49-82DC-92938E9A6E42}"/>
              </a:ext>
            </a:extLst>
          </p:cNvPr>
          <p:cNvCxnSpPr>
            <a:cxnSpLocks/>
          </p:cNvCxnSpPr>
          <p:nvPr/>
        </p:nvCxnSpPr>
        <p:spPr>
          <a:xfrm>
            <a:off x="7806631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6369C9-44DD-BB44-8237-8C1918D5B4BD}"/>
              </a:ext>
            </a:extLst>
          </p:cNvPr>
          <p:cNvCxnSpPr>
            <a:cxnSpLocks/>
          </p:cNvCxnSpPr>
          <p:nvPr/>
        </p:nvCxnSpPr>
        <p:spPr>
          <a:xfrm>
            <a:off x="4032049" y="3130758"/>
            <a:ext cx="5117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endParaRPr lang="en-US" dirty="0"/>
          </a:p>
        </p:txBody>
      </p:sp>
      <p:pic>
        <p:nvPicPr>
          <p:cNvPr id="7" name="Graphic 6" descr="Unlink initial setup">
            <a:extLst>
              <a:ext uri="{FF2B5EF4-FFF2-40B4-BE49-F238E27FC236}">
                <a16:creationId xmlns:a16="http://schemas.microsoft.com/office/drawing/2014/main" id="{877D6274-DC80-F144-9D42-BF2E99AE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0" t="18608" r="30118" b="64218"/>
          <a:stretch/>
        </p:blipFill>
        <p:spPr>
          <a:xfrm>
            <a:off x="3591916" y="1105010"/>
            <a:ext cx="5552084" cy="2155227"/>
          </a:xfrm>
          <a:prstGeom prst="rect">
            <a:avLst/>
          </a:prstGeom>
        </p:spPr>
      </p:pic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6F3CA53A-6051-D246-8DBA-8845CC25E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4" t="13747" r="45468" b="49856"/>
          <a:stretch/>
        </p:blipFill>
        <p:spPr>
          <a:xfrm>
            <a:off x="424426" y="1531254"/>
            <a:ext cx="3167490" cy="9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2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Macro with name update">
            <a:extLst>
              <a:ext uri="{FF2B5EF4-FFF2-40B4-BE49-F238E27FC236}">
                <a16:creationId xmlns:a16="http://schemas.microsoft.com/office/drawing/2014/main" id="{7E0D8065-1290-9649-9EB1-486C9F3FB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19" t="48563" r="44313" b="15040"/>
          <a:stretch/>
        </p:blipFill>
        <p:spPr>
          <a:xfrm>
            <a:off x="165365" y="1437663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Next-&gt;bk = Prev;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Removing back link of the FD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311851" y="1818875"/>
            <a:ext cx="28100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Nexts (FD)'s bk to be Prev (BK) ">
            <a:extLst>
              <a:ext uri="{FF2B5EF4-FFF2-40B4-BE49-F238E27FC236}">
                <a16:creationId xmlns:a16="http://schemas.microsoft.com/office/drawing/2014/main" id="{B23EE62B-95F5-984B-8AEA-25C2B0DE5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0241" t="17896" r="31684" b="65431"/>
          <a:stretch/>
        </p:blipFill>
        <p:spPr>
          <a:xfrm>
            <a:off x="3121946" y="940577"/>
            <a:ext cx="5837220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67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Macro with name update">
            <a:extLst>
              <a:ext uri="{FF2B5EF4-FFF2-40B4-BE49-F238E27FC236}">
                <a16:creationId xmlns:a16="http://schemas.microsoft.com/office/drawing/2014/main" id="{C3A58D42-388C-9A4E-9225-6BBD90723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99" t="46034" r="44733" b="17569"/>
          <a:stretch/>
        </p:blipFill>
        <p:spPr>
          <a:xfrm>
            <a:off x="125567" y="1531254"/>
            <a:ext cx="3167490" cy="99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Back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the forward pointer (in doubly linked list)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 is the backward pointer (in doubly linked list)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Next-&gt;bk = Prev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back link of the FD chunk from </a:t>
            </a:r>
            <a:r>
              <a:rPr lang="en-US" i="1" dirty="0"/>
              <a:t>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Prev-&gt;fd =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Remove front link of the BK chunk to </a:t>
            </a:r>
            <a:r>
              <a:rPr lang="en-US" i="1" dirty="0">
                <a:solidFill>
                  <a:srgbClr val="FF0000"/>
                </a:solidFill>
              </a:rPr>
              <a:t>pointer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A29644-D13B-9F4C-880B-0CAA0FF774B7}"/>
              </a:ext>
            </a:extLst>
          </p:cNvPr>
          <p:cNvCxnSpPr>
            <a:cxnSpLocks/>
          </p:cNvCxnSpPr>
          <p:nvPr/>
        </p:nvCxnSpPr>
        <p:spPr>
          <a:xfrm>
            <a:off x="277904" y="2456185"/>
            <a:ext cx="28530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Edit Prevs fd (BK) to be the same as Next (FD) ">
            <a:extLst>
              <a:ext uri="{FF2B5EF4-FFF2-40B4-BE49-F238E27FC236}">
                <a16:creationId xmlns:a16="http://schemas.microsoft.com/office/drawing/2014/main" id="{8E038AEC-93E7-7448-903F-A36A1B652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921" t="17087" r="31908" b="65998"/>
          <a:stretch/>
        </p:blipFill>
        <p:spPr>
          <a:xfrm>
            <a:off x="3452709" y="1012678"/>
            <a:ext cx="5119754" cy="20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link Macro with name update">
            <a:extLst>
              <a:ext uri="{FF2B5EF4-FFF2-40B4-BE49-F238E27FC236}">
                <a16:creationId xmlns:a16="http://schemas.microsoft.com/office/drawing/2014/main" id="{820F483D-C4FA-2246-A891-3499DF38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8" y="1268019"/>
            <a:ext cx="9046102" cy="354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Control Next and Prev?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2DC01-020F-1C46-8DDC-8F107CE4DE16}"/>
              </a:ext>
            </a:extLst>
          </p:cNvPr>
          <p:cNvCxnSpPr>
            <a:cxnSpLocks/>
          </p:cNvCxnSpPr>
          <p:nvPr/>
        </p:nvCxnSpPr>
        <p:spPr>
          <a:xfrm>
            <a:off x="1166747" y="2330933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045D6D-D051-8B41-9798-51EBFE080DA7}"/>
              </a:ext>
            </a:extLst>
          </p:cNvPr>
          <p:cNvCxnSpPr>
            <a:cxnSpLocks/>
          </p:cNvCxnSpPr>
          <p:nvPr/>
        </p:nvCxnSpPr>
        <p:spPr>
          <a:xfrm>
            <a:off x="1166747" y="2894254"/>
            <a:ext cx="35295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9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280-512A-CF40-B8E7-ABF4F891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Unlink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D60B-28F0-674D-B00A-C8547B21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GLibC</a:t>
            </a:r>
            <a:r>
              <a:rPr lang="en-US" dirty="0"/>
              <a:t> Malloc vulnerability (Once Upon a Free - </a:t>
            </a:r>
            <a:r>
              <a:rPr lang="en-US" dirty="0" err="1"/>
              <a:t>Phrack</a:t>
            </a:r>
            <a:r>
              <a:rPr lang="en-US" dirty="0"/>
              <a:t>) </a:t>
            </a:r>
          </a:p>
          <a:p>
            <a:r>
              <a:rPr lang="en-US" dirty="0"/>
              <a:t>Triggered on the </a:t>
            </a:r>
            <a:r>
              <a:rPr lang="en-US" i="1" dirty="0"/>
              <a:t>unlink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Used for removing a chunk from the middle of a linked list</a:t>
            </a:r>
          </a:p>
          <a:p>
            <a:r>
              <a:rPr lang="en-US" dirty="0"/>
              <a:t>Write </a:t>
            </a:r>
            <a:r>
              <a:rPr lang="en-US" b="1" dirty="0"/>
              <a:t>WHAT-WHERE</a:t>
            </a:r>
            <a:r>
              <a:rPr lang="en-US" dirty="0"/>
              <a:t> primitive</a:t>
            </a:r>
          </a:p>
          <a:p>
            <a:pPr lvl="1"/>
            <a:r>
              <a:rPr lang="en-US" dirty="0"/>
              <a:t>Extremely powerful!</a:t>
            </a:r>
          </a:p>
          <a:p>
            <a:pPr lvl="1"/>
            <a:r>
              <a:rPr lang="en-US" dirty="0"/>
              <a:t>Some small limitations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Breaking the chain: What you can do to prevent a relapse in your ...">
            <a:extLst>
              <a:ext uri="{FF2B5EF4-FFF2-40B4-BE49-F238E27FC236}">
                <a16:creationId xmlns:a16="http://schemas.microsoft.com/office/drawing/2014/main" id="{58DBEBC9-8FA0-6D41-A3A9-CD20353A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47" y="260349"/>
            <a:ext cx="3460626" cy="259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322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81A4-A325-8E4D-A866-CFF7EF2C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Corrupted Unlink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D641075-C8B8-40A8-82C3-0868FFAD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1848" y="1369219"/>
            <a:ext cx="2494258" cy="3263504"/>
          </a:xfrm>
        </p:spPr>
        <p:txBody>
          <a:bodyPr/>
          <a:lstStyle/>
          <a:p>
            <a:r>
              <a:rPr lang="en-US" dirty="0"/>
              <a:t>What if we controlled </a:t>
            </a:r>
            <a:r>
              <a:rPr lang="en-US" b="1" i="1" dirty="0"/>
              <a:t>Next</a:t>
            </a:r>
            <a:r>
              <a:rPr lang="en-US" dirty="0"/>
              <a:t> and </a:t>
            </a:r>
            <a:r>
              <a:rPr lang="en-US" b="1" i="1" dirty="0"/>
              <a:t>Prev</a:t>
            </a:r>
            <a:r>
              <a:rPr lang="en-US" dirty="0"/>
              <a:t>? </a:t>
            </a:r>
          </a:p>
          <a:p>
            <a:endParaRPr lang="en-US" dirty="0"/>
          </a:p>
          <a:p>
            <a:r>
              <a:rPr lang="en-US" dirty="0"/>
              <a:t>Control </a:t>
            </a:r>
            <a:r>
              <a:rPr lang="en-US" i="1" dirty="0"/>
              <a:t>address</a:t>
            </a:r>
            <a:r>
              <a:rPr lang="en-US" dirty="0"/>
              <a:t> (Next) of write and </a:t>
            </a:r>
            <a:r>
              <a:rPr lang="en-US" i="1" dirty="0"/>
              <a:t>value (Prev)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pic>
        <p:nvPicPr>
          <p:cNvPr id="16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105E8A7D-57E9-744E-905B-AEED1625AE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460" y="1129837"/>
            <a:ext cx="5972207" cy="2875507"/>
          </a:xfrm>
        </p:spPr>
      </p:pic>
      <p:pic>
        <p:nvPicPr>
          <p:cNvPr id="8" name="Picture 7" descr="Unlink Macro with name update">
            <a:extLst>
              <a:ext uri="{FF2B5EF4-FFF2-40B4-BE49-F238E27FC236}">
                <a16:creationId xmlns:a16="http://schemas.microsoft.com/office/drawing/2014/main" id="{410367A6-EB77-2249-9AC6-9617FAF82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25" y="3303200"/>
            <a:ext cx="4178300" cy="1638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2ECDF7-C430-1642-AFCD-568E1454F629}"/>
              </a:ext>
            </a:extLst>
          </p:cNvPr>
          <p:cNvCxnSpPr>
            <a:cxnSpLocks/>
          </p:cNvCxnSpPr>
          <p:nvPr/>
        </p:nvCxnSpPr>
        <p:spPr>
          <a:xfrm>
            <a:off x="2488920" y="4354019"/>
            <a:ext cx="16774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49-CA57-3446-A00B-238BB40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Why Is this Awesome?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7354D-9D55-4929-9F0E-C00DFFC10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96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5" descr="Corrupting the 'Cur' pointer and what results from this">
            <a:extLst>
              <a:ext uri="{FF2B5EF4-FFF2-40B4-BE49-F238E27FC236}">
                <a16:creationId xmlns:a16="http://schemas.microsoft.com/office/drawing/2014/main" id="{8A96B262-0186-7F4A-9FE3-F20B04740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038" y="1398074"/>
            <a:ext cx="5449756" cy="262395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WHERE/WHAT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482420" y="394317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F5EDE-4FE1-A945-B92E-ECD5620CC5B6}"/>
              </a:ext>
            </a:extLst>
          </p:cNvPr>
          <p:cNvSpPr txBox="1"/>
          <p:nvPr/>
        </p:nvSpPr>
        <p:spPr>
          <a:xfrm>
            <a:off x="708549" y="2859823"/>
            <a:ext cx="64085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196571-A1C3-D74C-9DE3-10B95D7F04DD}"/>
              </a:ext>
            </a:extLst>
          </p:cNvPr>
          <p:cNvSpPr txBox="1"/>
          <p:nvPr/>
        </p:nvSpPr>
        <p:spPr>
          <a:xfrm>
            <a:off x="5178166" y="1520976"/>
            <a:ext cx="903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WHERE</a:t>
            </a:r>
          </a:p>
        </p:txBody>
      </p:sp>
      <p:pic>
        <p:nvPicPr>
          <p:cNvPr id="10" name="Picture 9" descr="Unlink source code with the 'where' and 'what' added">
            <a:extLst>
              <a:ext uri="{FF2B5EF4-FFF2-40B4-BE49-F238E27FC236}">
                <a16:creationId xmlns:a16="http://schemas.microsoft.com/office/drawing/2014/main" id="{1D3AB08C-848C-4348-9864-175F666E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66" y="3008243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– WHERE/WHAT – Clean Up!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395711"/>
            <a:ext cx="5633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= Next (because of overwrite)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= Prev (because of overwrite)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let’s clean this up!</a:t>
            </a:r>
          </a:p>
          <a:p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5D26CB-A95F-7F43-A8D7-BBE213BC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" y="1017539"/>
            <a:ext cx="5511900" cy="1968536"/>
          </a:xfrm>
          <a:prstGeom prst="rect">
            <a:avLst/>
          </a:prstGeom>
        </p:spPr>
      </p:pic>
      <p:pic>
        <p:nvPicPr>
          <p:cNvPr id="11" name="Picture 10" descr="Unlink source code with the 'where' and 'what' added">
            <a:extLst>
              <a:ext uri="{FF2B5EF4-FFF2-40B4-BE49-F238E27FC236}">
                <a16:creationId xmlns:a16="http://schemas.microsoft.com/office/drawing/2014/main" id="{B50149A0-CADB-3E4B-8950-B8DB51A4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00" y="2981936"/>
            <a:ext cx="3852462" cy="14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6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082D4EF4-EEA7-0342-B8AB-30F0F314C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158156" y="3115160"/>
            <a:ext cx="5633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WHERE the address of WHAT 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4283" y="4223427"/>
            <a:ext cx="2020086" cy="17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WHERE=WHAT for primative">
            <a:extLst>
              <a:ext uri="{FF2B5EF4-FFF2-40B4-BE49-F238E27FC236}">
                <a16:creationId xmlns:a16="http://schemas.microsoft.com/office/drawing/2014/main" id="{47B8FC93-7EE9-C140-BBD2-19EACBD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47290"/>
            <a:ext cx="4907819" cy="186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2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4495CFB2-BF93-4D48-AD5B-6AA8AAEDB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276341" y="3505778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Overwrite function pointer with shellcode location!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171E65-600E-2842-B04B-B40AD3C7287B}"/>
              </a:ext>
            </a:extLst>
          </p:cNvPr>
          <p:cNvCxnSpPr>
            <a:cxnSpLocks/>
          </p:cNvCxnSpPr>
          <p:nvPr/>
        </p:nvCxnSpPr>
        <p:spPr>
          <a:xfrm>
            <a:off x="4942895" y="4223426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rite to function pointer with addrtess of the shellcode">
            <a:extLst>
              <a:ext uri="{FF2B5EF4-FFF2-40B4-BE49-F238E27FC236}">
                <a16:creationId xmlns:a16="http://schemas.microsoft.com/office/drawing/2014/main" id="{F02F76B3-68FE-ED47-87A5-27DF2AC1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68123"/>
            <a:ext cx="5633634" cy="21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Code – Edit Backward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BCC27-70BD-C74B-B067-219960919CB8}"/>
              </a:ext>
            </a:extLst>
          </p:cNvPr>
          <p:cNvSpPr txBox="1"/>
          <p:nvPr/>
        </p:nvSpPr>
        <p:spPr>
          <a:xfrm>
            <a:off x="158156" y="3115160"/>
            <a:ext cx="5633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(GOT/stack var/etc.)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+ offset = WHAT;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to WHERE the address of WHAT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WHAT + offset = 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Write to WHAT the address of WHERE</a:t>
            </a:r>
          </a:p>
          <a:p>
            <a:endParaRPr lang="en-US" dirty="0"/>
          </a:p>
        </p:txBody>
      </p:sp>
      <p:pic>
        <p:nvPicPr>
          <p:cNvPr id="4" name="Picture 3" descr="Overwrite shellcode with address of the function pointer">
            <a:extLst>
              <a:ext uri="{FF2B5EF4-FFF2-40B4-BE49-F238E27FC236}">
                <a16:creationId xmlns:a16="http://schemas.microsoft.com/office/drawing/2014/main" id="{D879EF65-EFB8-AA4F-98F9-6BEF553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  <p:pic>
        <p:nvPicPr>
          <p:cNvPr id="9" name="Picture 8" descr="Unlink source code with the 'where' and 'what' added">
            <a:extLst>
              <a:ext uri="{FF2B5EF4-FFF2-40B4-BE49-F238E27FC236}">
                <a16:creationId xmlns:a16="http://schemas.microsoft.com/office/drawing/2014/main" id="{B62493D9-D6CF-1449-AAB8-CF846E6DF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50000" b="18158"/>
          <a:stretch/>
        </p:blipFill>
        <p:spPr>
          <a:xfrm>
            <a:off x="4942895" y="3967865"/>
            <a:ext cx="4042949" cy="55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ADC01A-DD85-BA45-BAAA-53426310694A}"/>
              </a:ext>
            </a:extLst>
          </p:cNvPr>
          <p:cNvCxnSpPr>
            <a:cxnSpLocks/>
          </p:cNvCxnSpPr>
          <p:nvPr/>
        </p:nvCxnSpPr>
        <p:spPr>
          <a:xfrm>
            <a:off x="4971247" y="4506867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1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Edit Forward 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115160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to location of shellcode (don’t corrupt your shellcode!)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7" name="Picture 6" descr="Unlink source code with the 'where' and 'what' added">
            <a:extLst>
              <a:ext uri="{FF2B5EF4-FFF2-40B4-BE49-F238E27FC236}">
                <a16:creationId xmlns:a16="http://schemas.microsoft.com/office/drawing/2014/main" id="{47009602-4305-1E41-8390-0B39A092A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2" t="50000" b="18158"/>
          <a:stretch/>
        </p:blipFill>
        <p:spPr>
          <a:xfrm>
            <a:off x="4942895" y="3962500"/>
            <a:ext cx="4042949" cy="55615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096FD3-DCEC-5347-8039-A3035CEC75DC}"/>
              </a:ext>
            </a:extLst>
          </p:cNvPr>
          <p:cNvCxnSpPr>
            <a:cxnSpLocks/>
          </p:cNvCxnSpPr>
          <p:nvPr/>
        </p:nvCxnSpPr>
        <p:spPr>
          <a:xfrm>
            <a:off x="4940887" y="4501502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Overwrite shellcode with address of the function pointer">
            <a:extLst>
              <a:ext uri="{FF2B5EF4-FFF2-40B4-BE49-F238E27FC236}">
                <a16:creationId xmlns:a16="http://schemas.microsoft.com/office/drawing/2014/main" id="{8262C190-E297-AE42-A08E-00E7C97EC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8" y="1069019"/>
            <a:ext cx="5466152" cy="21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9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40C8-AA0E-5645-B457-4670E3F3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and BK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68A13A-4CDC-4026-A583-C035DAEC1F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0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Triggered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3886200" cy="3656330"/>
          </a:xfrm>
        </p:spPr>
        <p:txBody>
          <a:bodyPr>
            <a:normAutofit/>
          </a:bodyPr>
          <a:lstStyle/>
          <a:p>
            <a:r>
              <a:rPr lang="en-US" dirty="0"/>
              <a:t>On a call to </a:t>
            </a:r>
            <a:r>
              <a:rPr lang="en-US" b="1" dirty="0"/>
              <a:t>free</a:t>
            </a:r>
            <a:r>
              <a:rPr lang="en-US" dirty="0"/>
              <a:t> </a:t>
            </a:r>
          </a:p>
          <a:p>
            <a:r>
              <a:rPr lang="en-US" dirty="0"/>
              <a:t>Chunk (being freed) needs to be consolidated with a chunk</a:t>
            </a:r>
          </a:p>
          <a:p>
            <a:pPr lvl="1"/>
            <a:r>
              <a:rPr lang="en-US" dirty="0"/>
              <a:t>Recall: </a:t>
            </a:r>
            <a:r>
              <a:rPr lang="en-US" i="1" dirty="0" err="1"/>
              <a:t>prev_inuse</a:t>
            </a:r>
            <a:r>
              <a:rPr lang="en-US" dirty="0"/>
              <a:t> bit on chunks</a:t>
            </a:r>
          </a:p>
          <a:p>
            <a:pPr lvl="1"/>
            <a:r>
              <a:rPr lang="en-US" dirty="0"/>
              <a:t>Used to determine if the consolidation process is necessary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051F256C-C461-4BA1-908E-8A9EDA2EE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32364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33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0AC7-578D-BC4A-A049-28577A3B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Offset – Chunks and Structs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A4F52-681F-604E-A4EE-763C99CA7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9"/>
            <a:ext cx="2935983" cy="32635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A74B-0CAB-FB42-AADA-9F46A3FE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976393"/>
            <a:ext cx="4421544" cy="3656330"/>
          </a:xfrm>
        </p:spPr>
        <p:txBody>
          <a:bodyPr>
            <a:normAutofit/>
          </a:bodyPr>
          <a:lstStyle/>
          <a:p>
            <a:r>
              <a:rPr lang="en-US" dirty="0"/>
              <a:t>Struct </a:t>
            </a:r>
            <a:r>
              <a:rPr lang="en-US" b="1" i="1" dirty="0"/>
              <a:t>fields</a:t>
            </a:r>
            <a:r>
              <a:rPr lang="en-US" dirty="0"/>
              <a:t> are just </a:t>
            </a:r>
            <a:r>
              <a:rPr lang="en-US" b="1" i="1" dirty="0"/>
              <a:t>OFFSETS</a:t>
            </a:r>
            <a:r>
              <a:rPr lang="en-US" dirty="0"/>
              <a:t> of the memory</a:t>
            </a:r>
          </a:p>
          <a:p>
            <a:r>
              <a:rPr lang="en-US" dirty="0"/>
              <a:t>Writing to P-&gt;bk</a:t>
            </a:r>
          </a:p>
          <a:p>
            <a:r>
              <a:rPr lang="en-US" dirty="0"/>
              <a:t>Same as writing to </a:t>
            </a:r>
            <a:r>
              <a:rPr lang="en-US" b="1" dirty="0"/>
              <a:t>P + 0x18</a:t>
            </a:r>
          </a:p>
          <a:p>
            <a:r>
              <a:rPr lang="en-US" dirty="0"/>
              <a:t>P + 0x18 = P-&gt;bk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51EDD-3CCF-744A-AC6B-54E43D49A22E}"/>
              </a:ext>
            </a:extLst>
          </p:cNvPr>
          <p:cNvSpPr/>
          <p:nvPr/>
        </p:nvSpPr>
        <p:spPr>
          <a:xfrm>
            <a:off x="3306007" y="2626502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C215C7-735D-1549-A5C6-8A3A053AED7C}"/>
              </a:ext>
            </a:extLst>
          </p:cNvPr>
          <p:cNvSpPr txBox="1">
            <a:spLocks/>
          </p:cNvSpPr>
          <p:nvPr/>
        </p:nvSpPr>
        <p:spPr>
          <a:xfrm>
            <a:off x="2985796" y="2147570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6730DF-1F78-4C40-B27C-ABFA80E29DB8}"/>
              </a:ext>
            </a:extLst>
          </p:cNvPr>
          <p:cNvSpPr txBox="1">
            <a:spLocks/>
          </p:cNvSpPr>
          <p:nvPr/>
        </p:nvSpPr>
        <p:spPr>
          <a:xfrm>
            <a:off x="2985796" y="2915366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7284C9-5F5B-344C-B5D8-97C93F3DC720}"/>
              </a:ext>
            </a:extLst>
          </p:cNvPr>
          <p:cNvSpPr txBox="1">
            <a:spLocks/>
          </p:cNvSpPr>
          <p:nvPr/>
        </p:nvSpPr>
        <p:spPr>
          <a:xfrm>
            <a:off x="2985796" y="3624915"/>
            <a:ext cx="1315616" cy="84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0x18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5F5FAD-0745-0C49-A4E5-15864198B3B9}"/>
              </a:ext>
            </a:extLst>
          </p:cNvPr>
          <p:cNvSpPr/>
          <p:nvPr/>
        </p:nvSpPr>
        <p:spPr>
          <a:xfrm>
            <a:off x="3453675" y="158577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0x0</a:t>
            </a:r>
          </a:p>
        </p:txBody>
      </p:sp>
    </p:spTree>
    <p:extLst>
      <p:ext uri="{BB962C8B-B14F-4D97-AF65-F5344CB8AC3E}">
        <p14:creationId xmlns:p14="http://schemas.microsoft.com/office/powerpoint/2010/main" val="3171311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1D5E-6B9B-D94F-B5C6-D25D701E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E3DF8-58CD-0541-986D-92D1D7E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02" y="1268019"/>
            <a:ext cx="3896698" cy="3263504"/>
          </a:xfrm>
        </p:spPr>
        <p:txBody>
          <a:bodyPr/>
          <a:lstStyle/>
          <a:p>
            <a:r>
              <a:rPr lang="en-US" dirty="0"/>
              <a:t>Chunk-&gt;bk = Chunk + 0x18</a:t>
            </a:r>
          </a:p>
          <a:p>
            <a:r>
              <a:rPr lang="en-US" dirty="0"/>
              <a:t>In order to account for this offset, the address MUST be Target Address – Offset</a:t>
            </a:r>
          </a:p>
          <a:p>
            <a:r>
              <a:rPr lang="en-US" dirty="0"/>
              <a:t>For Chunk-&gt;bk: </a:t>
            </a:r>
          </a:p>
          <a:p>
            <a:pPr lvl="1"/>
            <a:r>
              <a:rPr lang="en-US" dirty="0"/>
              <a:t>Target Address – 0x18</a:t>
            </a:r>
          </a:p>
          <a:p>
            <a:r>
              <a:rPr lang="en-US" dirty="0"/>
              <a:t>Offset only matters on </a:t>
            </a:r>
            <a:r>
              <a:rPr lang="en-US" b="1" dirty="0"/>
              <a:t>WHERE</a:t>
            </a:r>
            <a:r>
              <a:rPr lang="en-US" dirty="0"/>
              <a:t> (not WHAT) </a:t>
            </a:r>
          </a:p>
        </p:txBody>
      </p:sp>
      <p:pic>
        <p:nvPicPr>
          <p:cNvPr id="9" name="Picture 8" descr="Unlink offset calculations">
            <a:extLst>
              <a:ext uri="{FF2B5EF4-FFF2-40B4-BE49-F238E27FC236}">
                <a16:creationId xmlns:a16="http://schemas.microsoft.com/office/drawing/2014/main" id="{173E240B-6814-144C-999A-59F5023F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24" y="432189"/>
            <a:ext cx="5062766" cy="3598834"/>
          </a:xfrm>
          <a:prstGeom prst="rect">
            <a:avLst/>
          </a:prstGeom>
        </p:spPr>
      </p:pic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95C3CE53-E2B0-CF47-A06C-EE7E174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17881" b="14925"/>
          <a:stretch/>
        </p:blipFill>
        <p:spPr>
          <a:xfrm>
            <a:off x="4534443" y="3563361"/>
            <a:ext cx="3943350" cy="7038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CF920A-D6C3-2E43-9FED-16692102C9E3}"/>
              </a:ext>
            </a:extLst>
          </p:cNvPr>
          <p:cNvCxnSpPr>
            <a:cxnSpLocks/>
          </p:cNvCxnSpPr>
          <p:nvPr/>
        </p:nvCxnSpPr>
        <p:spPr>
          <a:xfrm>
            <a:off x="4534443" y="3894968"/>
            <a:ext cx="2417570" cy="1714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07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over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in a free bin linked list: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 </a:t>
            </a:r>
            <a:r>
              <a:rPr lang="en-US" dirty="0"/>
              <a:t>pointers of free chunk</a:t>
            </a:r>
          </a:p>
          <a:p>
            <a:pPr lvl="1"/>
            <a:r>
              <a:rPr lang="en-US" dirty="0"/>
              <a:t>Fake chunk in linked list (challenge </a:t>
            </a:r>
            <a:r>
              <a:rPr lang="en-US" dirty="0">
                <a:sym typeface="Wingdings" pitchFamily="2" charset="2"/>
              </a:rPr>
              <a:t>) </a:t>
            </a:r>
            <a:endParaRPr lang="en-US" dirty="0"/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free on the chunk next to it</a:t>
            </a:r>
          </a:p>
        </p:txBody>
      </p:sp>
    </p:spTree>
    <p:extLst>
      <p:ext uri="{BB962C8B-B14F-4D97-AF65-F5344CB8AC3E}">
        <p14:creationId xmlns:p14="http://schemas.microsoft.com/office/powerpoint/2010/main" val="260133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702D-5A65-D24F-805C-86A5B8C2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Libraries Use in 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D901-691A-684E-A152-58302045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8437378" cy="3263504"/>
          </a:xfrm>
        </p:spPr>
        <p:txBody>
          <a:bodyPr>
            <a:normAutofit/>
          </a:bodyPr>
          <a:lstStyle/>
          <a:p>
            <a:r>
              <a:rPr lang="en-US" dirty="0"/>
              <a:t>Library functions are figured out at </a:t>
            </a:r>
            <a:r>
              <a:rPr lang="en-US" i="1" dirty="0"/>
              <a:t>runtime</a:t>
            </a:r>
            <a:r>
              <a:rPr lang="en-US" dirty="0"/>
              <a:t> by using the </a:t>
            </a:r>
            <a:r>
              <a:rPr lang="en-US" i="1" dirty="0"/>
              <a:t>loader</a:t>
            </a:r>
            <a:endParaRPr lang="en-US" dirty="0"/>
          </a:p>
          <a:p>
            <a:r>
              <a:rPr lang="en-US" dirty="0"/>
              <a:t>The symbol address is put into the </a:t>
            </a:r>
            <a:r>
              <a:rPr lang="en-US" b="1" i="1" dirty="0"/>
              <a:t>Global Offset Table</a:t>
            </a:r>
            <a:r>
              <a:rPr lang="en-US" dirty="0"/>
              <a:t> (GOT):</a:t>
            </a:r>
            <a:endParaRPr lang="en-US" b="1" i="1" dirty="0"/>
          </a:p>
          <a:p>
            <a:pPr lvl="1"/>
            <a:r>
              <a:rPr lang="en-US" dirty="0"/>
              <a:t>Acts as a </a:t>
            </a:r>
            <a:r>
              <a:rPr lang="en-US" i="1" dirty="0"/>
              <a:t>cache</a:t>
            </a:r>
            <a:r>
              <a:rPr lang="en-US" dirty="0"/>
              <a:t> for library pointers</a:t>
            </a:r>
          </a:p>
          <a:p>
            <a:r>
              <a:rPr lang="en-US" dirty="0"/>
              <a:t>The next time a function is called, the GOT entry is used: </a:t>
            </a:r>
          </a:p>
          <a:p>
            <a:pPr lvl="1"/>
            <a:r>
              <a:rPr lang="en-US" dirty="0"/>
              <a:t>Not the entire loader process</a:t>
            </a:r>
          </a:p>
          <a:p>
            <a:endParaRPr lang="en-US" dirty="0"/>
          </a:p>
        </p:txBody>
      </p:sp>
      <p:pic>
        <p:nvPicPr>
          <p:cNvPr id="5" name="Picture 4" descr="Global offset table for the upcoming exercise">
            <a:extLst>
              <a:ext uri="{FF2B5EF4-FFF2-40B4-BE49-F238E27FC236}">
                <a16:creationId xmlns:a16="http://schemas.microsoft.com/office/drawing/2014/main" id="{8D79563F-C719-3C45-AA5B-C5B3BB9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1231"/>
            <a:ext cx="6570035" cy="2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0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0A3-C049-1840-B418-E601C92A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Libraries Use in ELF – 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39A31-EE31-BF4F-AF32-12A03969C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table is </a:t>
            </a:r>
            <a:r>
              <a:rPr lang="en-US" b="1" i="1" dirty="0"/>
              <a:t>writable:</a:t>
            </a:r>
          </a:p>
          <a:p>
            <a:pPr lvl="1"/>
            <a:r>
              <a:rPr lang="en-US" dirty="0"/>
              <a:t>Anytime there are writable function pointers, it will be abused.</a:t>
            </a:r>
          </a:p>
          <a:p>
            <a:pPr lvl="1"/>
            <a:r>
              <a:rPr lang="en-US" dirty="0"/>
              <a:t>GOT is an array of function pointers for other libraries</a:t>
            </a:r>
          </a:p>
          <a:p>
            <a:r>
              <a:rPr lang="en-US" dirty="0"/>
              <a:t>Attack: </a:t>
            </a:r>
          </a:p>
          <a:p>
            <a:pPr lvl="1"/>
            <a:r>
              <a:rPr lang="en-US" dirty="0"/>
              <a:t>Overwrite a GOT table entry </a:t>
            </a:r>
          </a:p>
          <a:p>
            <a:pPr lvl="1"/>
            <a:r>
              <a:rPr lang="en-US" dirty="0"/>
              <a:t>Call this function – Uses YOUR function pointer</a:t>
            </a:r>
          </a:p>
          <a:p>
            <a:pPr lvl="1"/>
            <a:r>
              <a:rPr lang="en-US" dirty="0"/>
              <a:t>Great for leaks of library addresses (known location if PIE is not turned 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</a:p>
          <a:p>
            <a:pPr lvl="1"/>
            <a:r>
              <a:rPr lang="en-US" dirty="0"/>
              <a:t>Corrupt </a:t>
            </a:r>
            <a:r>
              <a:rPr lang="en-US" i="1" dirty="0"/>
              <a:t>fd</a:t>
            </a:r>
            <a:r>
              <a:rPr lang="en-US" dirty="0"/>
              <a:t> and </a:t>
            </a:r>
            <a:r>
              <a:rPr lang="en-US" i="1" dirty="0"/>
              <a:t>bk</a:t>
            </a:r>
            <a:r>
              <a:rPr lang="en-US" dirty="0"/>
              <a:t> of chunk for </a:t>
            </a:r>
            <a:r>
              <a:rPr lang="en-US" i="1" dirty="0"/>
              <a:t>unlink</a:t>
            </a:r>
            <a:r>
              <a:rPr lang="en-US" dirty="0"/>
              <a:t> exploit technique </a:t>
            </a:r>
          </a:p>
          <a:p>
            <a:pPr lvl="1"/>
            <a:r>
              <a:rPr lang="en-US" dirty="0"/>
              <a:t>Overwrite function pointer to jump to shellcode</a:t>
            </a:r>
          </a:p>
          <a:p>
            <a:r>
              <a:rPr lang="en-US" b="1" dirty="0"/>
              <a:t>WHERE </a:t>
            </a:r>
            <a:r>
              <a:rPr lang="en-US" dirty="0"/>
              <a:t>(fd): </a:t>
            </a:r>
          </a:p>
          <a:p>
            <a:pPr lvl="1"/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</a:p>
          <a:p>
            <a:pPr lvl="1"/>
            <a:r>
              <a:rPr lang="en-US" dirty="0"/>
              <a:t>Offset of 0x18</a:t>
            </a:r>
            <a:r>
              <a:rPr lang="en-US" b="1" dirty="0"/>
              <a:t> </a:t>
            </a:r>
          </a:p>
          <a:p>
            <a:r>
              <a:rPr lang="en-US" b="1" dirty="0"/>
              <a:t>WHAT </a:t>
            </a:r>
            <a:r>
              <a:rPr lang="en-US" dirty="0"/>
              <a:t>(bk): </a:t>
            </a:r>
            <a:endParaRPr lang="en-US" b="1" dirty="0"/>
          </a:p>
          <a:p>
            <a:pPr lvl="1"/>
            <a:r>
              <a:rPr lang="en-US" i="1" dirty="0"/>
              <a:t>Address</a:t>
            </a:r>
            <a:r>
              <a:rPr lang="en-US" dirty="0"/>
              <a:t> of shellcode</a:t>
            </a:r>
          </a:p>
        </p:txBody>
      </p:sp>
      <p:pic>
        <p:nvPicPr>
          <p:cNvPr id="5" name="Picture 4" descr="pwntools variables in the  program for unlink">
            <a:extLst>
              <a:ext uri="{FF2B5EF4-FFF2-40B4-BE49-F238E27FC236}">
                <a16:creationId xmlns:a16="http://schemas.microsoft.com/office/drawing/2014/main" id="{24FFC96F-FBCD-CD45-86A8-99826C85D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3"/>
          <a:stretch/>
        </p:blipFill>
        <p:spPr>
          <a:xfrm>
            <a:off x="4097965" y="3629247"/>
            <a:ext cx="4648200" cy="8238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43D2A8-4899-2345-AA10-CBE57CEB0DA3}"/>
              </a:ext>
            </a:extLst>
          </p:cNvPr>
          <p:cNvCxnSpPr>
            <a:cxnSpLocks/>
          </p:cNvCxnSpPr>
          <p:nvPr/>
        </p:nvCxnSpPr>
        <p:spPr>
          <a:xfrm>
            <a:off x="4176591" y="3867209"/>
            <a:ext cx="2876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4A73F-11A5-0945-AFB6-5C291DC504D0}"/>
              </a:ext>
            </a:extLst>
          </p:cNvPr>
          <p:cNvCxnSpPr>
            <a:cxnSpLocks/>
          </p:cNvCxnSpPr>
          <p:nvPr/>
        </p:nvCxnSpPr>
        <p:spPr>
          <a:xfrm>
            <a:off x="4176591" y="4388205"/>
            <a:ext cx="18697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07840A-EA09-C243-92A1-881E24BDB4C8}"/>
              </a:ext>
            </a:extLst>
          </p:cNvPr>
          <p:cNvCxnSpPr>
            <a:cxnSpLocks/>
          </p:cNvCxnSpPr>
          <p:nvPr/>
        </p:nvCxnSpPr>
        <p:spPr>
          <a:xfrm>
            <a:off x="2466753" y="2571750"/>
            <a:ext cx="2225749" cy="1012151"/>
          </a:xfrm>
          <a:prstGeom prst="curvedConnector3">
            <a:avLst>
              <a:gd name="adj1" fmla="val 10031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783FF6-A39D-544F-9ADE-3293DB8E8F6C}"/>
              </a:ext>
            </a:extLst>
          </p:cNvPr>
          <p:cNvCxnSpPr>
            <a:cxnSpLocks/>
          </p:cNvCxnSpPr>
          <p:nvPr/>
        </p:nvCxnSpPr>
        <p:spPr>
          <a:xfrm>
            <a:off x="2374605" y="3660725"/>
            <a:ext cx="1723360" cy="641063"/>
          </a:xfrm>
          <a:prstGeom prst="curvedConnector3">
            <a:avLst>
              <a:gd name="adj1" fmla="val 853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08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9F96FD-688C-5041-847E-4E72DB51C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25" y="2306182"/>
            <a:ext cx="4318000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after free (UAF) on </a:t>
            </a:r>
            <a:r>
              <a:rPr lang="en-US" b="1" i="1" dirty="0" err="1"/>
              <a:t>unlink_chunk</a:t>
            </a:r>
            <a:endParaRPr lang="en-US" b="1" dirty="0"/>
          </a:p>
          <a:p>
            <a:r>
              <a:rPr lang="en-US" dirty="0"/>
              <a:t>Allows us to 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>
            <a:cxnSpLocks/>
          </p:cNvCxnSpPr>
          <p:nvPr/>
        </p:nvCxnSpPr>
        <p:spPr>
          <a:xfrm>
            <a:off x="2025270" y="2754335"/>
            <a:ext cx="15393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2221423" y="3363258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3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UAF on </a:t>
            </a:r>
            <a:r>
              <a:rPr lang="en-US" b="1" i="1" dirty="0" err="1"/>
              <a:t>unlink_chunk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Overwrite </a:t>
            </a:r>
            <a:r>
              <a:rPr lang="en-US" b="1" i="1" dirty="0"/>
              <a:t>fd</a:t>
            </a:r>
            <a:r>
              <a:rPr lang="en-US" dirty="0"/>
              <a:t> and </a:t>
            </a:r>
            <a:r>
              <a:rPr lang="en-US" b="1" i="1" dirty="0"/>
              <a:t>bk </a:t>
            </a:r>
            <a:r>
              <a:rPr lang="en-US" dirty="0"/>
              <a:t>pointers of free list chunk</a:t>
            </a:r>
          </a:p>
          <a:p>
            <a:r>
              <a:rPr lang="en-US" dirty="0"/>
              <a:t>Free chunk directly above </a:t>
            </a:r>
            <a:r>
              <a:rPr lang="en-US" b="1" i="1" dirty="0" err="1"/>
              <a:t>unlink_chunk</a:t>
            </a:r>
            <a:r>
              <a:rPr lang="en-US" dirty="0"/>
              <a:t> (</a:t>
            </a:r>
            <a:r>
              <a:rPr lang="en-US" dirty="0" err="1"/>
              <a:t>free_victim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Triggers </a:t>
            </a:r>
            <a:r>
              <a:rPr lang="en-US" b="1" i="1" dirty="0"/>
              <a:t>consolidation</a:t>
            </a:r>
          </a:p>
          <a:p>
            <a:pPr lvl="1"/>
            <a:r>
              <a:rPr lang="en-US" dirty="0"/>
              <a:t>Unlink code!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EC24B21-BBDD-7A4E-B410-CE6AF070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66253"/>
            <a:ext cx="5194300" cy="1803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02E6A9-EBCF-BD46-883C-CEBBD146866C}"/>
              </a:ext>
            </a:extLst>
          </p:cNvPr>
          <p:cNvCxnSpPr>
            <a:cxnSpLocks/>
          </p:cNvCxnSpPr>
          <p:nvPr/>
        </p:nvCxnSpPr>
        <p:spPr>
          <a:xfrm>
            <a:off x="2532507" y="4626450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30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5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Set Fd &amp; Bk To?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E1E2-54AA-7449-A13D-B1D92203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</a:t>
            </a:r>
            <a:r>
              <a:rPr lang="en-US" i="1" dirty="0"/>
              <a:t>function pointer </a:t>
            </a:r>
            <a:r>
              <a:rPr lang="en-US" dirty="0"/>
              <a:t>to hijack execution (GOT): </a:t>
            </a:r>
          </a:p>
          <a:p>
            <a:pPr lvl="1"/>
            <a:r>
              <a:rPr lang="en-US" b="1" dirty="0"/>
              <a:t>WHERE</a:t>
            </a:r>
            <a:r>
              <a:rPr lang="en-US" dirty="0"/>
              <a:t> to write</a:t>
            </a:r>
          </a:p>
          <a:p>
            <a:pPr lvl="1"/>
            <a:r>
              <a:rPr lang="en-US" dirty="0"/>
              <a:t>For GOT, overwrite </a:t>
            </a:r>
            <a:r>
              <a:rPr lang="en-US" b="1" i="1" dirty="0"/>
              <a:t>puts</a:t>
            </a:r>
            <a:r>
              <a:rPr lang="en-US" dirty="0"/>
              <a:t> entry (right after call to free) </a:t>
            </a:r>
          </a:p>
          <a:p>
            <a:pPr lvl="1"/>
            <a:r>
              <a:rPr lang="en-US" dirty="0"/>
              <a:t>fd</a:t>
            </a:r>
          </a:p>
          <a:p>
            <a:r>
              <a:rPr lang="en-US" dirty="0"/>
              <a:t>Address of Heap with Shellcode: 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to write</a:t>
            </a:r>
          </a:p>
          <a:p>
            <a:pPr lvl="1"/>
            <a:r>
              <a:rPr lang="en-US" b="1" dirty="0"/>
              <a:t>bk</a:t>
            </a:r>
          </a:p>
        </p:txBody>
      </p:sp>
    </p:spTree>
    <p:extLst>
      <p:ext uri="{BB962C8B-B14F-4D97-AF65-F5344CB8AC3E}">
        <p14:creationId xmlns:p14="http://schemas.microsoft.com/office/powerpoint/2010/main" val="15756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F396-F82D-A240-96E3-7C427F6E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606149"/>
            <a:ext cx="6284214" cy="3263504"/>
          </a:xfrm>
        </p:spPr>
        <p:txBody>
          <a:bodyPr/>
          <a:lstStyle/>
          <a:p>
            <a:r>
              <a:rPr lang="en-US" dirty="0"/>
              <a:t>Free a chunk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858ED8-15A9-4643-9EBA-889A10CA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15485"/>
            <a:ext cx="1444616" cy="3651919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19AD0-DB05-3044-A088-C4B83F0D645E}"/>
              </a:ext>
            </a:extLst>
          </p:cNvPr>
          <p:cNvCxnSpPr>
            <a:cxnSpLocks/>
          </p:cNvCxnSpPr>
          <p:nvPr/>
        </p:nvCxnSpPr>
        <p:spPr>
          <a:xfrm>
            <a:off x="843254" y="4484684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951430-641A-3B42-9A4A-4A01A0F01E36}"/>
              </a:ext>
            </a:extLst>
          </p:cNvPr>
          <p:cNvCxnSpPr>
            <a:cxnSpLocks/>
          </p:cNvCxnSpPr>
          <p:nvPr/>
        </p:nvCxnSpPr>
        <p:spPr>
          <a:xfrm>
            <a:off x="843253" y="4011933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787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460058" y="953683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4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(FD)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(BK)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3" name="Picture 12" descr="Unlink WHAT and WHERE sub">
            <a:extLst>
              <a:ext uri="{FF2B5EF4-FFF2-40B4-BE49-F238E27FC236}">
                <a16:creationId xmlns:a16="http://schemas.microsoft.com/office/drawing/2014/main" id="{8FB49F87-06FB-DA4C-9B60-C126F7F2F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54"/>
          <a:stretch/>
        </p:blipFill>
        <p:spPr>
          <a:xfrm>
            <a:off x="145504" y="967376"/>
            <a:ext cx="2625688" cy="206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9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1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3476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3191011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88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46558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4171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901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1502479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DE6-522B-CD44-8651-0EA70998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50D-07E6-F54C-86BD-7C069FDC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783134"/>
          </a:xfrm>
        </p:spPr>
        <p:txBody>
          <a:bodyPr>
            <a:normAutofit/>
          </a:bodyPr>
          <a:lstStyle/>
          <a:p>
            <a:r>
              <a:rPr lang="en-US" i="1" dirty="0" err="1"/>
              <a:t>prev_inuse</a:t>
            </a:r>
            <a:r>
              <a:rPr lang="en-US" dirty="0"/>
              <a:t> bit set to 0 to force a backwards consolidation</a:t>
            </a:r>
          </a:p>
          <a:p>
            <a:r>
              <a:rPr lang="en-US" dirty="0"/>
              <a:t>Everything else is the same as before: </a:t>
            </a:r>
          </a:p>
          <a:p>
            <a:pPr lvl="1"/>
            <a:r>
              <a:rPr lang="en-US" dirty="0"/>
              <a:t>Writes (offsets) for chunks: </a:t>
            </a:r>
          </a:p>
          <a:p>
            <a:pPr lvl="2"/>
            <a:r>
              <a:rPr lang="en-US" dirty="0"/>
              <a:t>Fd (offset of 0x10) </a:t>
            </a:r>
          </a:p>
          <a:p>
            <a:pPr lvl="2"/>
            <a:r>
              <a:rPr lang="en-US" dirty="0"/>
              <a:t>Bk (offset of 0x18) </a:t>
            </a:r>
          </a:p>
          <a:p>
            <a:pPr lvl="1"/>
            <a:r>
              <a:rPr lang="en-US" dirty="0"/>
              <a:t>Overwrite the </a:t>
            </a:r>
            <a:r>
              <a:rPr lang="en-US" b="1" dirty="0"/>
              <a:t>GOT</a:t>
            </a:r>
            <a:r>
              <a:rPr lang="en-US" dirty="0"/>
              <a:t> entry of </a:t>
            </a:r>
            <a:r>
              <a:rPr lang="en-US" b="1" dirty="0"/>
              <a:t>puts</a:t>
            </a:r>
            <a:r>
              <a:rPr lang="en-US" dirty="0"/>
              <a:t> or return </a:t>
            </a:r>
            <a:r>
              <a:rPr lang="en-US" b="1" dirty="0"/>
              <a:t>EIP</a:t>
            </a:r>
            <a:endParaRPr lang="en-US" dirty="0"/>
          </a:p>
          <a:p>
            <a:pPr lvl="1"/>
            <a:r>
              <a:rPr lang="en-US" dirty="0"/>
              <a:t>NO memory protections: </a:t>
            </a:r>
          </a:p>
          <a:p>
            <a:pPr lvl="2"/>
            <a:r>
              <a:rPr lang="en-US" dirty="0"/>
              <a:t>ASLR, RELRO, NX (on stack but not heap).</a:t>
            </a:r>
          </a:p>
          <a:p>
            <a:pPr lvl="2"/>
            <a:r>
              <a:rPr lang="en-US" dirty="0"/>
              <a:t>Shellcode is already written for you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9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49A-9476-1E4F-BC71-F0022CD4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A3D31A-3655-AE49-8D84-7E5E4A72C2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80148"/>
            <a:ext cx="3089733" cy="368950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FD1223-80AB-3741-B4A5-71C6235F3CA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Two chunks are adjacent and freed</a:t>
            </a:r>
          </a:p>
          <a:p>
            <a:pPr marL="285750" indent="-285750"/>
            <a:r>
              <a:rPr lang="en-US" dirty="0"/>
              <a:t>Combine them!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F91B3E-886F-EE4A-AB4A-246548E331B1}"/>
              </a:ext>
            </a:extLst>
          </p:cNvPr>
          <p:cNvCxnSpPr>
            <a:cxnSpLocks/>
          </p:cNvCxnSpPr>
          <p:nvPr/>
        </p:nvCxnSpPr>
        <p:spPr>
          <a:xfrm>
            <a:off x="787270" y="4083468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860A26-B4C5-4D4C-A2E4-B209880BA699}"/>
              </a:ext>
            </a:extLst>
          </p:cNvPr>
          <p:cNvCxnSpPr>
            <a:cxnSpLocks/>
          </p:cNvCxnSpPr>
          <p:nvPr/>
        </p:nvCxnSpPr>
        <p:spPr>
          <a:xfrm>
            <a:off x="787270" y="4590431"/>
            <a:ext cx="1153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61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2A5F-3E61-4946-B1D1-75C6849B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Exercise!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2033-7EAC-5B46-B30B-A8E8956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harder than the first. </a:t>
            </a:r>
          </a:p>
          <a:p>
            <a:r>
              <a:rPr lang="en-US" dirty="0"/>
              <a:t>Main difference: </a:t>
            </a:r>
          </a:p>
          <a:p>
            <a:pPr lvl="1"/>
            <a:r>
              <a:rPr lang="en-US" dirty="0"/>
              <a:t>Force the consolidation to happen</a:t>
            </a:r>
          </a:p>
          <a:p>
            <a:r>
              <a:rPr lang="en-US" dirty="0"/>
              <a:t>/unlink/exercise2</a:t>
            </a:r>
          </a:p>
          <a:p>
            <a:pPr lvl="1"/>
            <a:r>
              <a:rPr lang="en-US" dirty="0"/>
              <a:t>Slides are hidden in this slide deck</a:t>
            </a:r>
          </a:p>
        </p:txBody>
      </p:sp>
    </p:spTree>
    <p:extLst>
      <p:ext uri="{BB962C8B-B14F-4D97-AF65-F5344CB8AC3E}">
        <p14:creationId xmlns:p14="http://schemas.microsoft.com/office/powerpoint/2010/main" val="39126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A138-E5F8-ED48-A186-A0A2B7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109A-9EDB-C54D-BC5F-A82A7617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 buffer overflow on </a:t>
            </a:r>
            <a:r>
              <a:rPr lang="en-US" i="1" dirty="0" err="1"/>
              <a:t>unlink_chunk</a:t>
            </a:r>
            <a:r>
              <a:rPr lang="en-US" dirty="0"/>
              <a:t> into </a:t>
            </a:r>
            <a:r>
              <a:rPr lang="en-US" i="1" dirty="0" err="1"/>
              <a:t>free_victim</a:t>
            </a:r>
            <a:endParaRPr lang="en-US" dirty="0"/>
          </a:p>
          <a:p>
            <a:pPr lvl="1"/>
            <a:r>
              <a:rPr lang="en-US" dirty="0"/>
              <a:t>Just enough to overwrite the prev_size and size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8E61D6-3435-4749-8B75-173DEF7A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057400"/>
            <a:ext cx="7632700" cy="1028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6155AF-DDFC-CD47-92E0-AC10D2494E5D}"/>
              </a:ext>
            </a:extLst>
          </p:cNvPr>
          <p:cNvCxnSpPr/>
          <p:nvPr/>
        </p:nvCxnSpPr>
        <p:spPr>
          <a:xfrm>
            <a:off x="3758338" y="2727702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E9876D-9F43-6B48-9ADF-62A06C2EBEF7}"/>
              </a:ext>
            </a:extLst>
          </p:cNvPr>
          <p:cNvCxnSpPr>
            <a:cxnSpLocks/>
          </p:cNvCxnSpPr>
          <p:nvPr/>
        </p:nvCxnSpPr>
        <p:spPr>
          <a:xfrm>
            <a:off x="1493002" y="2727702"/>
            <a:ext cx="14051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CC6A2-E959-E64B-90C3-03843B0D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551631"/>
            <a:ext cx="7632700" cy="647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D52EB-4FA7-3542-B93A-A44084263E25}"/>
              </a:ext>
            </a:extLst>
          </p:cNvPr>
          <p:cNvCxnSpPr>
            <a:cxnSpLocks/>
          </p:cNvCxnSpPr>
          <p:nvPr/>
        </p:nvCxnSpPr>
        <p:spPr>
          <a:xfrm>
            <a:off x="1554996" y="4073471"/>
            <a:ext cx="134318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49E55-B8D7-1A4A-99E1-8C1FD11F229E}"/>
              </a:ext>
            </a:extLst>
          </p:cNvPr>
          <p:cNvCxnSpPr>
            <a:cxnSpLocks/>
          </p:cNvCxnSpPr>
          <p:nvPr/>
        </p:nvCxnSpPr>
        <p:spPr>
          <a:xfrm>
            <a:off x="3086744" y="4073471"/>
            <a:ext cx="47786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51E58-CA63-EE46-B23A-AF71BF0A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Next – Force Consolidation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83EE9-F9DB-4DD3-86F3-9B231AD87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1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8BAB-5A57-A84F-BD6E-46D70D75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Consolidation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F333-90C6-144C-82E4-9D11B2B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843221" cy="326350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(p) bit is used in order to determine if consolidation is needed</a:t>
            </a:r>
          </a:p>
          <a:p>
            <a:pPr lvl="1"/>
            <a:r>
              <a:rPr lang="en-US" dirty="0"/>
              <a:t>Set this bit to 0 on </a:t>
            </a:r>
            <a:r>
              <a:rPr lang="en-US" i="1" dirty="0" err="1"/>
              <a:t>free_victim</a:t>
            </a:r>
            <a:endParaRPr lang="en-US" dirty="0"/>
          </a:p>
          <a:p>
            <a:r>
              <a:rPr lang="en-US" dirty="0"/>
              <a:t>How does it know where the previous chunk is at? </a:t>
            </a:r>
          </a:p>
          <a:p>
            <a:pPr lvl="1"/>
            <a:r>
              <a:rPr lang="en-US" i="1" dirty="0"/>
              <a:t>prev_size</a:t>
            </a:r>
          </a:p>
          <a:p>
            <a:pPr lvl="1"/>
            <a:r>
              <a:rPr lang="en-US" dirty="0"/>
              <a:t>Set this to size of the previous chunk (0x90) to force consolidation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3EC456-771C-CA44-94A2-98272E1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471EC2-CE33-774C-9755-4942B8FEEAEC}"/>
              </a:ext>
            </a:extLst>
          </p:cNvPr>
          <p:cNvSpPr/>
          <p:nvPr/>
        </p:nvSpPr>
        <p:spPr>
          <a:xfrm>
            <a:off x="8149228" y="2595024"/>
            <a:ext cx="204360" cy="2732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EE96EC-2F66-FD4F-A5C8-A5A0C179552F}"/>
              </a:ext>
            </a:extLst>
          </p:cNvPr>
          <p:cNvCxnSpPr/>
          <p:nvPr/>
        </p:nvCxnSpPr>
        <p:spPr>
          <a:xfrm>
            <a:off x="7020731" y="2162014"/>
            <a:ext cx="10742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846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1158-71FB-4B4D-A2A7-111B7206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Force Consolidation</a:t>
            </a:r>
          </a:p>
        </p:txBody>
      </p:sp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08A5D0BE-ECBA-0B43-B604-BDB57A8447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455403" y="158834"/>
            <a:ext cx="2491132" cy="4284423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16CE3F8-70EE-4B7E-A16E-7DF1541B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0" y="1543052"/>
            <a:ext cx="4212821" cy="31679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prev_size points BACK to the previous chunk (0x90)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is missing the </a:t>
            </a:r>
            <a:r>
              <a:rPr lang="en-US" i="1" dirty="0" err="1"/>
              <a:t>prev_inuse</a:t>
            </a:r>
            <a:r>
              <a:rPr lang="en-US" i="1" dirty="0"/>
              <a:t> </a:t>
            </a:r>
            <a:r>
              <a:rPr lang="en-US" dirty="0"/>
              <a:t>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</a:t>
            </a:r>
            <a:r>
              <a:rPr lang="en-US" i="1" dirty="0" err="1"/>
              <a:t>free_victim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en-US" b="1" dirty="0"/>
              <a:t>freed</a:t>
            </a:r>
            <a:r>
              <a:rPr lang="en-US" dirty="0"/>
              <a:t>, </a:t>
            </a:r>
            <a:r>
              <a:rPr lang="en-US" i="1" dirty="0" err="1"/>
              <a:t>unlink_chunk</a:t>
            </a:r>
            <a:r>
              <a:rPr lang="en-US" dirty="0"/>
              <a:t> will attempt to be merged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1C72A3-F8E0-C04F-88E2-48A1840F2917}"/>
              </a:ext>
            </a:extLst>
          </p:cNvPr>
          <p:cNvCxnSpPr>
            <a:cxnSpLocks/>
          </p:cNvCxnSpPr>
          <p:nvPr/>
        </p:nvCxnSpPr>
        <p:spPr>
          <a:xfrm>
            <a:off x="7377193" y="3262393"/>
            <a:ext cx="17823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78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663-4415-0846-9EC2-AD141625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Where to Set Fd &amp; Bk To?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639A8-6FED-4074-9574-9DFFAB112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40257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144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0BF-EE56-0443-B829-D5712ACB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Fd &amp; Bk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BFDE-49CC-7B4B-A2FE-19B04EA7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735725" cy="3263504"/>
          </a:xfrm>
        </p:spPr>
        <p:txBody>
          <a:bodyPr/>
          <a:lstStyle/>
          <a:p>
            <a:r>
              <a:rPr lang="en-US" b="1" i="1" dirty="0"/>
              <a:t>Fd</a:t>
            </a:r>
            <a:r>
              <a:rPr lang="en-US" dirty="0"/>
              <a:t> for WHERE</a:t>
            </a:r>
          </a:p>
          <a:p>
            <a:pPr lvl="1"/>
            <a:r>
              <a:rPr lang="en-US" dirty="0"/>
              <a:t>Offset math MUST be done here</a:t>
            </a:r>
          </a:p>
          <a:p>
            <a:r>
              <a:rPr lang="en-US" b="1" i="1" dirty="0"/>
              <a:t>Bk</a:t>
            </a:r>
            <a:r>
              <a:rPr lang="en-US" dirty="0"/>
              <a:t> for WHAT</a:t>
            </a:r>
          </a:p>
          <a:p>
            <a:pPr lvl="1"/>
            <a:r>
              <a:rPr lang="en-US" dirty="0"/>
              <a:t>Not offset math required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14FCFC-E152-0F41-AF69-744CB288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71" y="1236541"/>
            <a:ext cx="2935983" cy="326350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67CFDB-9675-DC41-83E4-7F148026EEB7}"/>
              </a:ext>
            </a:extLst>
          </p:cNvPr>
          <p:cNvCxnSpPr>
            <a:cxnSpLocks/>
          </p:cNvCxnSpPr>
          <p:nvPr/>
        </p:nvCxnSpPr>
        <p:spPr>
          <a:xfrm>
            <a:off x="7361695" y="3554278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131F-C49B-C04F-9B53-255AA5847E89}"/>
              </a:ext>
            </a:extLst>
          </p:cNvPr>
          <p:cNvCxnSpPr>
            <a:cxnSpLocks/>
          </p:cNvCxnSpPr>
          <p:nvPr/>
        </p:nvCxnSpPr>
        <p:spPr>
          <a:xfrm>
            <a:off x="7361695" y="4280116"/>
            <a:ext cx="387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704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going to remove the yellow chunks where the linked list </a:t>
            </a:r>
            <a:r>
              <a:rPr lang="en-US" i="1" dirty="0"/>
              <a:t>should</a:t>
            </a:r>
            <a:r>
              <a:rPr lang="en-US" dirty="0"/>
              <a:t> be at</a:t>
            </a:r>
          </a:p>
        </p:txBody>
      </p:sp>
      <p:pic>
        <p:nvPicPr>
          <p:cNvPr id="4" name="Picture 3" descr="Corrupted Chunk Pointers">
            <a:extLst>
              <a:ext uri="{FF2B5EF4-FFF2-40B4-BE49-F238E27FC236}">
                <a16:creationId xmlns:a16="http://schemas.microsoft.com/office/drawing/2014/main" id="{316973F4-E232-C546-B51D-75456C7F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61" y="953683"/>
            <a:ext cx="5561309" cy="23287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5A6550-33A3-1541-987A-8F52F0DF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Unlink WHAT and WHERE sub">
            <a:extLst>
              <a:ext uri="{FF2B5EF4-FFF2-40B4-BE49-F238E27FC236}">
                <a16:creationId xmlns:a16="http://schemas.microsoft.com/office/drawing/2014/main" id="{C95D097B-7CE4-7F4E-8C89-5ABEA417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4" y="967376"/>
            <a:ext cx="3008244" cy="13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5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(FD)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(BK)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Better!</a:t>
            </a:r>
          </a:p>
        </p:txBody>
      </p:sp>
      <p:pic>
        <p:nvPicPr>
          <p:cNvPr id="7" name="Picture 6" descr="Unlink POC">
            <a:extLst>
              <a:ext uri="{FF2B5EF4-FFF2-40B4-BE49-F238E27FC236}">
                <a16:creationId xmlns:a16="http://schemas.microsoft.com/office/drawing/2014/main" id="{5F9F8AE8-865B-E248-9DA9-7B8DC5FE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  <p:pic>
        <p:nvPicPr>
          <p:cNvPr id="12" name="Picture 11" descr="Unlink WHAT and WHERE sub">
            <a:extLst>
              <a:ext uri="{FF2B5EF4-FFF2-40B4-BE49-F238E27FC236}">
                <a16:creationId xmlns:a16="http://schemas.microsoft.com/office/drawing/2014/main" id="{AE3B6AA3-2CD6-5044-898C-427CF70D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967376"/>
            <a:ext cx="3078741" cy="13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2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16038" y="3252795"/>
            <a:ext cx="563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 </a:t>
            </a:r>
          </a:p>
        </p:txBody>
      </p:sp>
      <p:pic>
        <p:nvPicPr>
          <p:cNvPr id="10" name="Picture 9" descr="Unlink WHAT and WHERE s">
            <a:extLst>
              <a:ext uri="{FF2B5EF4-FFF2-40B4-BE49-F238E27FC236}">
                <a16:creationId xmlns:a16="http://schemas.microsoft.com/office/drawing/2014/main" id="{7FA5FA3B-3B5B-014F-AB5C-B35EEA241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92130" y="1129296"/>
            <a:ext cx="2548433" cy="703823"/>
          </a:xfrm>
          <a:prstGeom prst="rect">
            <a:avLst/>
          </a:prstGeom>
        </p:spPr>
      </p:pic>
      <p:pic>
        <p:nvPicPr>
          <p:cNvPr id="12" name="Picture 11" descr="Unlink POC">
            <a:extLst>
              <a:ext uri="{FF2B5EF4-FFF2-40B4-BE49-F238E27FC236}">
                <a16:creationId xmlns:a16="http://schemas.microsoft.com/office/drawing/2014/main" id="{277A0A16-24F3-C743-8AB6-28D2C899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44" y="1190562"/>
            <a:ext cx="5774253" cy="20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017-3E62-A548-8F76-9B3F6737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Process (Visually)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A2B6-F15E-7445-B5CB-D7F0F7142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225973"/>
            <a:ext cx="2943709" cy="35151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1365E5-3E82-1145-87F6-D6B1D2EF85B4}"/>
              </a:ext>
            </a:extLst>
          </p:cNvPr>
          <p:cNvSpPr txBox="1">
            <a:spLocks/>
          </p:cNvSpPr>
          <p:nvPr/>
        </p:nvSpPr>
        <p:spPr>
          <a:xfrm>
            <a:off x="2231136" y="1606149"/>
            <a:ext cx="628421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large chunk!</a:t>
            </a:r>
          </a:p>
        </p:txBody>
      </p:sp>
    </p:spTree>
    <p:extLst>
      <p:ext uri="{BB962C8B-B14F-4D97-AF65-F5344CB8AC3E}">
        <p14:creationId xmlns:p14="http://schemas.microsoft.com/office/powerpoint/2010/main" val="968983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6B931-B3EB-6441-AD0F-C781832BC418}"/>
              </a:ext>
            </a:extLst>
          </p:cNvPr>
          <p:cNvSpPr txBox="1"/>
          <p:nvPr/>
        </p:nvSpPr>
        <p:spPr>
          <a:xfrm>
            <a:off x="534699" y="3218314"/>
            <a:ext cx="6127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WHERE - 0x18 = WHAT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Offset is because </a:t>
            </a:r>
            <a:r>
              <a:rPr lang="en-US" i="1" dirty="0"/>
              <a:t>‘bk’ </a:t>
            </a:r>
            <a:r>
              <a:rPr lang="en-US" dirty="0"/>
              <a:t>is the fourth element of 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i="1" dirty="0"/>
              <a:t>BK</a:t>
            </a:r>
            <a:r>
              <a:rPr lang="en-US" dirty="0"/>
              <a:t> to be address of shellcode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AB99D8-6B45-DF4C-ABFE-19E446C9EC91}"/>
              </a:ext>
            </a:extLst>
          </p:cNvPr>
          <p:cNvCxnSpPr>
            <a:cxnSpLocks/>
          </p:cNvCxnSpPr>
          <p:nvPr/>
        </p:nvCxnSpPr>
        <p:spPr>
          <a:xfrm>
            <a:off x="1226683" y="4063824"/>
            <a:ext cx="212300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link POC WRITE on the bk of the FD (WHERE) ">
            <a:extLst>
              <a:ext uri="{FF2B5EF4-FFF2-40B4-BE49-F238E27FC236}">
                <a16:creationId xmlns:a16="http://schemas.microsoft.com/office/drawing/2014/main" id="{B1D5C460-03E0-CC45-B51B-FD4ECD0C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93" y="1152041"/>
            <a:ext cx="5381917" cy="2066272"/>
          </a:xfrm>
          <a:prstGeom prst="rect">
            <a:avLst/>
          </a:prstGeom>
        </p:spPr>
      </p:pic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80337" y="1416359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051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Unlink Pointers</a:t>
            </a:r>
          </a:p>
        </p:txBody>
      </p:sp>
      <p:pic>
        <p:nvPicPr>
          <p:cNvPr id="13" name="Picture 12" descr="Unlink WHAT and WHERE">
            <a:extLst>
              <a:ext uri="{FF2B5EF4-FFF2-40B4-BE49-F238E27FC236}">
                <a16:creationId xmlns:a16="http://schemas.microsoft.com/office/drawing/2014/main" id="{74FCEE4C-E3EC-0241-B2FC-F5F723233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6" t="56113" r="43015" b="14925"/>
          <a:stretch/>
        </p:blipFill>
        <p:spPr>
          <a:xfrm>
            <a:off x="368602" y="1083267"/>
            <a:ext cx="2548433" cy="7038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6FA15-5100-A64B-B744-F07369F74153}"/>
              </a:ext>
            </a:extLst>
          </p:cNvPr>
          <p:cNvCxnSpPr>
            <a:cxnSpLocks/>
          </p:cNvCxnSpPr>
          <p:nvPr/>
        </p:nvCxnSpPr>
        <p:spPr>
          <a:xfrm>
            <a:off x="368602" y="1696277"/>
            <a:ext cx="2536698" cy="188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rite BACK to the location of the shellcode with the address of the GOT entry">
            <a:extLst>
              <a:ext uri="{FF2B5EF4-FFF2-40B4-BE49-F238E27FC236}">
                <a16:creationId xmlns:a16="http://schemas.microsoft.com/office/drawing/2014/main" id="{F1BB4B04-433D-F844-B3E0-4496DE931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82" y="1087449"/>
            <a:ext cx="5552105" cy="2131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368BF4-9B9C-0F4D-8CFD-8470BF0E163E}"/>
              </a:ext>
            </a:extLst>
          </p:cNvPr>
          <p:cNvSpPr txBox="1"/>
          <p:nvPr/>
        </p:nvSpPr>
        <p:spPr>
          <a:xfrm>
            <a:off x="516038" y="3252795"/>
            <a:ext cx="6248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is a corrupted pointer (GOT entry)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corrupted pointer (heap, where shellcode lives)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WHAT + 0x10 = WHERE; (third element of struct)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Hopefully don’t corrupt anything we need!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Bytes 0x10-0x18 of shellcode would be screwed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small shellcode or jump over it!</a:t>
            </a:r>
          </a:p>
        </p:txBody>
      </p:sp>
    </p:spTree>
    <p:extLst>
      <p:ext uri="{BB962C8B-B14F-4D97-AF65-F5344CB8AC3E}">
        <p14:creationId xmlns:p14="http://schemas.microsoft.com/office/powerpoint/2010/main" val="11640622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Wrong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When you write the pointer of FD, you probably just want to set it to GOT.</a:t>
            </a:r>
          </a:p>
          <a:p>
            <a:r>
              <a:rPr lang="en-US" dirty="0"/>
              <a:t>However, you will write </a:t>
            </a:r>
            <a:r>
              <a:rPr lang="en-US" b="1" dirty="0"/>
              <a:t>0x18</a:t>
            </a:r>
            <a:r>
              <a:rPr lang="en-US" dirty="0"/>
              <a:t> bytes passed where you want. </a:t>
            </a:r>
          </a:p>
          <a:p>
            <a:r>
              <a:rPr lang="en-US" dirty="0"/>
              <a:t>Solution?</a:t>
            </a:r>
          </a:p>
        </p:txBody>
      </p:sp>
      <p:pic>
        <p:nvPicPr>
          <p:cNvPr id="5" name="Picture 4" descr="Offset wrong">
            <a:extLst>
              <a:ext uri="{FF2B5EF4-FFF2-40B4-BE49-F238E27FC236}">
                <a16:creationId xmlns:a16="http://schemas.microsoft.com/office/drawing/2014/main" id="{E0B0E5BD-AB2A-544B-84C2-7EDC70CC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036025"/>
            <a:ext cx="2608369" cy="3596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6167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650C-D1BC-8143-BD6E-F916B9DA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Offsets (hard part) - Right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AAC-FCD5-2E4C-B4A7-07D5E5F3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Subtract </a:t>
            </a:r>
            <a:r>
              <a:rPr lang="en-US" b="1" dirty="0"/>
              <a:t>0x18 </a:t>
            </a:r>
            <a:r>
              <a:rPr lang="en-US" dirty="0"/>
              <a:t>from the place you want to write to. (</a:t>
            </a:r>
            <a:r>
              <a:rPr lang="en-US" i="1" dirty="0"/>
              <a:t>GOT – 0x18</a:t>
            </a:r>
            <a:r>
              <a:rPr lang="en-US" dirty="0"/>
              <a:t>) </a:t>
            </a:r>
          </a:p>
          <a:p>
            <a:r>
              <a:rPr lang="en-US" dirty="0"/>
              <a:t>Now, the write access will work properly</a:t>
            </a:r>
          </a:p>
          <a:p>
            <a:r>
              <a:rPr lang="en-US" dirty="0"/>
              <a:t>No overshooting (like previous diagram</a:t>
            </a:r>
          </a:p>
        </p:txBody>
      </p:sp>
      <p:pic>
        <p:nvPicPr>
          <p:cNvPr id="6" name="Picture 5" descr="Offset, right way">
            <a:extLst>
              <a:ext uri="{FF2B5EF4-FFF2-40B4-BE49-F238E27FC236}">
                <a16:creationId xmlns:a16="http://schemas.microsoft.com/office/drawing/2014/main" id="{540E9A64-20D2-C942-ABEF-A46D3910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83" y="1369219"/>
            <a:ext cx="2366733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3990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870F-C75F-824B-B6B2-E2854B2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Jump to Shellcode!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CAA9D-41C5-4CC3-B2E3-815514241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050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60E-33BB-EE43-81C3-E31A50D0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Winner </a:t>
            </a:r>
            <a:r>
              <a:rPr lang="en-US" dirty="0" err="1"/>
              <a:t>Func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7E12C90-C1C9-104B-8A6D-824067C2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82" y="1268019"/>
            <a:ext cx="6521680" cy="11729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B1379F-412C-8D44-A21C-A2577633A4E7}"/>
              </a:ext>
            </a:extLst>
          </p:cNvPr>
          <p:cNvCxnSpPr>
            <a:cxnSpLocks/>
          </p:cNvCxnSpPr>
          <p:nvPr/>
        </p:nvCxnSpPr>
        <p:spPr>
          <a:xfrm flipH="1">
            <a:off x="6820175" y="1615417"/>
            <a:ext cx="850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94D84A-0844-6A46-9C1D-E9F91318A523}"/>
              </a:ext>
            </a:extLst>
          </p:cNvPr>
          <p:cNvSpPr txBox="1"/>
          <p:nvPr/>
        </p:nvSpPr>
        <p:spPr>
          <a:xfrm>
            <a:off x="7245494" y="130050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 Address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965600-E060-584F-8787-08CC7152EBCA}"/>
              </a:ext>
            </a:extLst>
          </p:cNvPr>
          <p:cNvCxnSpPr>
            <a:cxnSpLocks/>
          </p:cNvCxnSpPr>
          <p:nvPr/>
        </p:nvCxnSpPr>
        <p:spPr>
          <a:xfrm flipH="1">
            <a:off x="4254286" y="2146515"/>
            <a:ext cx="34165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6D075-4993-0641-B673-0C2A8D2F2F44}"/>
              </a:ext>
            </a:extLst>
          </p:cNvPr>
          <p:cNvSpPr txBox="1"/>
          <p:nvPr/>
        </p:nvSpPr>
        <p:spPr>
          <a:xfrm>
            <a:off x="7245494" y="1800083"/>
            <a:ext cx="172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Shellcode</a:t>
            </a:r>
          </a:p>
        </p:txBody>
      </p:sp>
    </p:spTree>
    <p:extLst>
      <p:ext uri="{BB962C8B-B14F-4D97-AF65-F5344CB8AC3E}">
        <p14:creationId xmlns:p14="http://schemas.microsoft.com/office/powerpoint/2010/main" val="28737589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B2D3-2FE4-AD4C-88FA-754C142F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Drawbacks</a:t>
            </a:r>
          </a:p>
        </p:txBody>
      </p:sp>
      <p:pic>
        <p:nvPicPr>
          <p:cNvPr id="1030" name="Picture 6" descr="Spongebob Squarepants - Wa Wa Wa - YouTube">
            <a:extLst>
              <a:ext uri="{FF2B5EF4-FFF2-40B4-BE49-F238E27FC236}">
                <a16:creationId xmlns:a16="http://schemas.microsoft.com/office/drawing/2014/main" id="{20E68ED6-87A5-2847-B8DE-64D3F6710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8650" y="1545522"/>
            <a:ext cx="3886200" cy="291089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078A-3E09-9644-9FC6-9A7B79498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Original patched in </a:t>
            </a:r>
            <a:r>
              <a:rPr lang="en-US" dirty="0" err="1"/>
              <a:t>GLibC</a:t>
            </a:r>
            <a:r>
              <a:rPr lang="en-US" dirty="0"/>
              <a:t> Malloc over 20 years ago</a:t>
            </a:r>
          </a:p>
          <a:p>
            <a:r>
              <a:rPr lang="en-US" dirty="0"/>
              <a:t>Cannot write to non-writable memory (code pointers) </a:t>
            </a:r>
          </a:p>
        </p:txBody>
      </p:sp>
    </p:spTree>
    <p:extLst>
      <p:ext uri="{BB962C8B-B14F-4D97-AF65-F5344CB8AC3E}">
        <p14:creationId xmlns:p14="http://schemas.microsoft.com/office/powerpoint/2010/main" val="683301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650-A9D1-7946-8494-94DDE55B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Mitigated</a:t>
            </a:r>
          </a:p>
        </p:txBody>
      </p:sp>
      <p:pic>
        <p:nvPicPr>
          <p:cNvPr id="5" name="Content Placeholder 4" descr="Unlink Mitigation">
            <a:extLst>
              <a:ext uri="{FF2B5EF4-FFF2-40B4-BE49-F238E27FC236}">
                <a16:creationId xmlns:a16="http://schemas.microsoft.com/office/drawing/2014/main" id="{CCE41347-13C4-9340-93BE-E05B81DF7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52843"/>
            <a:ext cx="7886700" cy="1281587"/>
          </a:xfr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6EA9-EF89-854B-AB3B-A46C7F7D1E4F}"/>
              </a:ext>
            </a:extLst>
          </p:cNvPr>
          <p:cNvSpPr txBox="1">
            <a:spLocks/>
          </p:cNvSpPr>
          <p:nvPr/>
        </p:nvSpPr>
        <p:spPr>
          <a:xfrm>
            <a:off x="443060" y="2571750"/>
            <a:ext cx="7220931" cy="189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Validates that the doubly linked list is valid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652490-9446-0245-BFEE-D002DE3ACA6D}"/>
              </a:ext>
            </a:extLst>
          </p:cNvPr>
          <p:cNvCxnSpPr>
            <a:cxnSpLocks/>
          </p:cNvCxnSpPr>
          <p:nvPr/>
        </p:nvCxnSpPr>
        <p:spPr>
          <a:xfrm>
            <a:off x="3176406" y="2140977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426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4F2B-BD12-E84C-A0B7-D98A29C9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Unlink into Action!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1608-4E29-754A-9FED-7F128950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</a:t>
            </a:r>
            <a:r>
              <a:rPr lang="en-US" i="1" dirty="0"/>
              <a:t> </a:t>
            </a:r>
            <a:r>
              <a:rPr lang="en-US" b="1" i="1" dirty="0"/>
              <a:t>pointer</a:t>
            </a:r>
            <a:r>
              <a:rPr lang="en-US" i="1" dirty="0"/>
              <a:t> to the </a:t>
            </a:r>
            <a:r>
              <a:rPr lang="en-US" b="1" i="1" dirty="0"/>
              <a:t>chunk</a:t>
            </a:r>
            <a:r>
              <a:rPr lang="en-US" i="1" dirty="0"/>
              <a:t> itself! </a:t>
            </a:r>
          </a:p>
          <a:p>
            <a:pPr lvl="1"/>
            <a:r>
              <a:rPr lang="en-US" dirty="0"/>
              <a:t>Not the same primitive but still a powerful primitive</a:t>
            </a:r>
          </a:p>
          <a:p>
            <a:r>
              <a:rPr lang="en-US" dirty="0"/>
              <a:t>Requires: </a:t>
            </a:r>
          </a:p>
          <a:p>
            <a:pPr lvl="1"/>
            <a:r>
              <a:rPr lang="en-US" dirty="0"/>
              <a:t>Control of allocated </a:t>
            </a:r>
            <a:r>
              <a:rPr lang="en-US" dirty="0" err="1"/>
              <a:t>unsorted_bin</a:t>
            </a:r>
            <a:r>
              <a:rPr lang="en-US" dirty="0"/>
              <a:t> sized chunks </a:t>
            </a:r>
            <a:r>
              <a:rPr lang="en-US" i="1" dirty="0"/>
              <a:t>size </a:t>
            </a:r>
            <a:r>
              <a:rPr lang="en-US" dirty="0"/>
              <a:t>and </a:t>
            </a:r>
            <a:r>
              <a:rPr lang="en-US" i="1" dirty="0"/>
              <a:t>prev_size</a:t>
            </a:r>
            <a:endParaRPr lang="en-US" dirty="0"/>
          </a:p>
          <a:p>
            <a:pPr lvl="1"/>
            <a:r>
              <a:rPr lang="en-US" dirty="0"/>
              <a:t>Known location of fake chunk pointer</a:t>
            </a:r>
          </a:p>
        </p:txBody>
      </p:sp>
      <p:pic>
        <p:nvPicPr>
          <p:cNvPr id="4" name="Content Placeholder 4" descr="Unlink Mitigation">
            <a:extLst>
              <a:ext uri="{FF2B5EF4-FFF2-40B4-BE49-F238E27FC236}">
                <a16:creationId xmlns:a16="http://schemas.microsoft.com/office/drawing/2014/main" id="{A1145E73-7D0F-774C-85BD-458F5191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4" y="3358715"/>
            <a:ext cx="7886700" cy="128158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E09C05-B00A-AB4C-8278-5DEA923C4FCA}"/>
              </a:ext>
            </a:extLst>
          </p:cNvPr>
          <p:cNvCxnSpPr>
            <a:cxnSpLocks/>
          </p:cNvCxnSpPr>
          <p:nvPr/>
        </p:nvCxnSpPr>
        <p:spPr>
          <a:xfrm>
            <a:off x="2771054" y="4393983"/>
            <a:ext cx="29792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4061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DB27-1B87-CB4F-9100-F10B92D4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Security Check?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3FD0-646F-3943-A87A-54D13598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17" y="1268019"/>
            <a:ext cx="7886700" cy="3263504"/>
          </a:xfrm>
        </p:spPr>
        <p:txBody>
          <a:bodyPr/>
          <a:lstStyle/>
          <a:p>
            <a:r>
              <a:rPr lang="en-US" dirty="0"/>
              <a:t>FD-&gt;bk = P</a:t>
            </a:r>
          </a:p>
          <a:p>
            <a:r>
              <a:rPr lang="en-US" dirty="0"/>
              <a:t>BK-&gt;fd = 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Seems indestructible, right?</a:t>
            </a:r>
          </a:p>
        </p:txBody>
      </p:sp>
      <p:pic>
        <p:nvPicPr>
          <p:cNvPr id="4" name="Content Placeholder 4" descr="Unsorted bin linked list diagram">
            <a:extLst>
              <a:ext uri="{FF2B5EF4-FFF2-40B4-BE49-F238E27FC236}">
                <a16:creationId xmlns:a16="http://schemas.microsoft.com/office/drawing/2014/main" id="{6860FAAE-19C7-DB41-ABA6-5655779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80" y="1131232"/>
            <a:ext cx="6009070" cy="2261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661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BD8-DB8B-7D49-8DC2-F4DB58CD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/>
              <a:t>Consolidation 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A40F2FF-8E3D-4578-9B16-3CB16A654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2041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325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1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User sees </a:t>
            </a:r>
            <a:r>
              <a:rPr lang="en-US" b="1" i="1" dirty="0"/>
              <a:t>memory</a:t>
            </a:r>
            <a:endParaRPr lang="en-US" dirty="0"/>
          </a:p>
          <a:p>
            <a:r>
              <a:rPr lang="en-US" dirty="0"/>
              <a:t>Allocator sees </a:t>
            </a:r>
            <a:r>
              <a:rPr lang="en-US" b="1" i="1" dirty="0"/>
              <a:t>chunk</a:t>
            </a:r>
            <a:endParaRPr lang="en-US" dirty="0"/>
          </a:p>
          <a:p>
            <a:r>
              <a:rPr lang="en-US" dirty="0"/>
              <a:t>Chunk + 0x10 = memory</a:t>
            </a:r>
          </a:p>
        </p:txBody>
      </p:sp>
    </p:spTree>
    <p:extLst>
      <p:ext uri="{BB962C8B-B14F-4D97-AF65-F5344CB8AC3E}">
        <p14:creationId xmlns:p14="http://schemas.microsoft.com/office/powerpoint/2010/main" val="2092881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2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FF205A-0822-E040-9B1C-DDBE9B537C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1401113"/>
            <a:ext cx="3886200" cy="3199715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What if we used this quirk to create a </a:t>
            </a:r>
            <a:r>
              <a:rPr lang="en-US" b="1" i="1" dirty="0"/>
              <a:t>fake chunk</a:t>
            </a:r>
            <a:r>
              <a:rPr lang="en-US" dirty="0"/>
              <a:t>?</a:t>
            </a:r>
          </a:p>
          <a:p>
            <a:r>
              <a:rPr lang="en-US" dirty="0"/>
              <a:t>When we consolidate backwards, we could use THIS pointer to bypass the check!</a:t>
            </a:r>
          </a:p>
        </p:txBody>
      </p:sp>
    </p:spTree>
    <p:extLst>
      <p:ext uri="{BB962C8B-B14F-4D97-AF65-F5344CB8AC3E}">
        <p14:creationId xmlns:p14="http://schemas.microsoft.com/office/powerpoint/2010/main" val="16496338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3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Overwrite </a:t>
            </a:r>
            <a:r>
              <a:rPr lang="en-US" b="1" i="1" dirty="0"/>
              <a:t>prev_size </a:t>
            </a:r>
            <a:r>
              <a:rPr lang="en-US" dirty="0"/>
              <a:t>of next chunk to attempt to unlink THIS</a:t>
            </a:r>
          </a:p>
          <a:p>
            <a:pPr lvl="1"/>
            <a:r>
              <a:rPr lang="en-US" dirty="0"/>
              <a:t>- 0x10 on the prev_size</a:t>
            </a:r>
          </a:p>
          <a:p>
            <a:pPr lvl="1"/>
            <a:endParaRPr lang="en-US" dirty="0"/>
          </a:p>
        </p:txBody>
      </p:sp>
      <p:pic>
        <p:nvPicPr>
          <p:cNvPr id="7" name="Content Placeholder 6" descr="Unsafe unlink fake chunk information">
            <a:extLst>
              <a:ext uri="{FF2B5EF4-FFF2-40B4-BE49-F238E27FC236}">
                <a16:creationId xmlns:a16="http://schemas.microsoft.com/office/drawing/2014/main" id="{82EF9DB5-F900-FA43-A632-24B35522F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1501" y="1268019"/>
            <a:ext cx="3943350" cy="3234964"/>
          </a:xfrm>
        </p:spPr>
      </p:pic>
    </p:spTree>
    <p:extLst>
      <p:ext uri="{BB962C8B-B14F-4D97-AF65-F5344CB8AC3E}">
        <p14:creationId xmlns:p14="http://schemas.microsoft.com/office/powerpoint/2010/main" val="2319942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4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 + 0x18 (bk) = Pointer!</a:t>
            </a:r>
          </a:p>
          <a:p>
            <a:r>
              <a:rPr lang="en-US" dirty="0"/>
              <a:t>Passes the FIRST part of the check</a:t>
            </a:r>
          </a:p>
        </p:txBody>
      </p:sp>
      <p:pic>
        <p:nvPicPr>
          <p:cNvPr id="12" name="Content Placeholder 11" descr="Fake FD on unsafe unlink">
            <a:extLst>
              <a:ext uri="{FF2B5EF4-FFF2-40B4-BE49-F238E27FC236}">
                <a16:creationId xmlns:a16="http://schemas.microsoft.com/office/drawing/2014/main" id="{51EAE596-BE11-074D-8BEC-B59954782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071" y="1257890"/>
            <a:ext cx="3909112" cy="3206876"/>
          </a:xfrm>
        </p:spPr>
      </p:pic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77732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702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ke bk for unsafe unlin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5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BK + 0x10 (fd) = Pointer!</a:t>
            </a:r>
          </a:p>
          <a:p>
            <a:r>
              <a:rPr lang="en-US" dirty="0"/>
              <a:t>Passes the SECOND part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5684363" y="4869653"/>
            <a:ext cx="96153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919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Bypass the unlink security check">
            <a:extLst>
              <a:ext uri="{FF2B5EF4-FFF2-40B4-BE49-F238E27FC236}">
                <a16:creationId xmlns:a16="http://schemas.microsoft.com/office/drawing/2014/main" id="{F5682B9B-CE3F-484D-A96C-6050D3682C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963" y="1151876"/>
            <a:ext cx="3774191" cy="30961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Setup – 6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FD-&gt;bk = Pointer!</a:t>
            </a:r>
          </a:p>
          <a:p>
            <a:r>
              <a:rPr lang="en-US" dirty="0"/>
              <a:t>BK-&gt;fd = Pointer!</a:t>
            </a:r>
          </a:p>
          <a:p>
            <a:r>
              <a:rPr lang="en-US" dirty="0"/>
              <a:t>Passes BOTH parts of the check</a:t>
            </a:r>
          </a:p>
        </p:txBody>
      </p:sp>
      <p:pic>
        <p:nvPicPr>
          <p:cNvPr id="13" name="Content Placeholder 4" descr="Unlink Mitigation">
            <a:extLst>
              <a:ext uri="{FF2B5EF4-FFF2-40B4-BE49-F238E27FC236}">
                <a16:creationId xmlns:a16="http://schemas.microsoft.com/office/drawing/2014/main" id="{E2D7F700-5AD9-E749-A930-4450D9805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82" y="3995951"/>
            <a:ext cx="6892446" cy="1120021"/>
          </a:xfrm>
          <a:prstGeom prst="rect">
            <a:avLst/>
          </a:prstGeom>
          <a:noFill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6C49A-E183-3440-AD64-D776264FCDD9}"/>
              </a:ext>
            </a:extLst>
          </p:cNvPr>
          <p:cNvCxnSpPr>
            <a:cxnSpLocks/>
          </p:cNvCxnSpPr>
          <p:nvPr/>
        </p:nvCxnSpPr>
        <p:spPr>
          <a:xfrm>
            <a:off x="4458878" y="4869653"/>
            <a:ext cx="2187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731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 Macro?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D2DF68-10AC-764E-9191-57CBE919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593" y="1063706"/>
            <a:ext cx="7988407" cy="3356474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2D46C-6615-1840-880C-890D7C2E7BFF}"/>
              </a:ext>
            </a:extLst>
          </p:cNvPr>
          <p:cNvCxnSpPr>
            <a:cxnSpLocks/>
          </p:cNvCxnSpPr>
          <p:nvPr/>
        </p:nvCxnSpPr>
        <p:spPr>
          <a:xfrm>
            <a:off x="1662152" y="376346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948BE-4341-DD4B-8395-8C913235A5B1}"/>
              </a:ext>
            </a:extLst>
          </p:cNvPr>
          <p:cNvCxnSpPr>
            <a:cxnSpLocks/>
          </p:cNvCxnSpPr>
          <p:nvPr/>
        </p:nvCxnSpPr>
        <p:spPr>
          <a:xfrm>
            <a:off x="1662152" y="3314786"/>
            <a:ext cx="270245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746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ED8F-4787-BB44-A31D-56A8EBB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Unlink Now!</a:t>
            </a:r>
          </a:p>
        </p:txBody>
      </p:sp>
      <p:pic>
        <p:nvPicPr>
          <p:cNvPr id="9" name="Content Placeholder 8" descr="Unlink last two lines">
            <a:extLst>
              <a:ext uri="{FF2B5EF4-FFF2-40B4-BE49-F238E27FC236}">
                <a16:creationId xmlns:a16="http://schemas.microsoft.com/office/drawing/2014/main" id="{F2A925A2-9E8E-9442-BFAD-A41F232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56"/>
          <a:stretch/>
        </p:blipFill>
        <p:spPr>
          <a:xfrm>
            <a:off x="516038" y="1152041"/>
            <a:ext cx="2364137" cy="87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DECB1-3E07-6C48-B9E3-96955483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7" y="1743217"/>
            <a:ext cx="66837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9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Unlink results in pointer editing">
            <a:extLst>
              <a:ext uri="{FF2B5EF4-FFF2-40B4-BE49-F238E27FC236}">
                <a16:creationId xmlns:a16="http://schemas.microsoft.com/office/drawing/2014/main" id="{6AEE9D39-D1C9-1E48-B6CC-55C4F01FD2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3282" y="1003766"/>
            <a:ext cx="4137778" cy="33150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P-&gt;bk-&gt;fd = BK</a:t>
            </a:r>
          </a:p>
          <a:p>
            <a:r>
              <a:rPr lang="en-US" dirty="0"/>
              <a:t>P-&gt;fd-&gt;bk = FD</a:t>
            </a:r>
          </a:p>
          <a:p>
            <a:r>
              <a:rPr lang="en-US" dirty="0"/>
              <a:t>Overwrite the pointer itself!</a:t>
            </a:r>
          </a:p>
        </p:txBody>
      </p:sp>
      <p:pic>
        <p:nvPicPr>
          <p:cNvPr id="4" name="Picture 3" descr="Unsafe unlink writing over the top of itself.">
            <a:extLst>
              <a:ext uri="{FF2B5EF4-FFF2-40B4-BE49-F238E27FC236}">
                <a16:creationId xmlns:a16="http://schemas.microsoft.com/office/drawing/2014/main" id="{58592682-B9B8-4248-9071-BDF61B8A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01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70F8-AACA-D046-8E4F-17454C75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Result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61C260-EABE-400C-BFDD-E06E1533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137778" cy="3263504"/>
          </a:xfrm>
        </p:spPr>
        <p:txBody>
          <a:bodyPr/>
          <a:lstStyle/>
          <a:p>
            <a:r>
              <a:rPr lang="en-US" dirty="0"/>
              <a:t>Use our pointer to overwrite itself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Overwrite the pointer used to bypass the unlink check</a:t>
            </a:r>
            <a:endParaRPr lang="en-US" dirty="0"/>
          </a:p>
        </p:txBody>
      </p:sp>
      <p:pic>
        <p:nvPicPr>
          <p:cNvPr id="6" name="Content Placeholder 5" descr="Overwrite the pointer itself">
            <a:extLst>
              <a:ext uri="{FF2B5EF4-FFF2-40B4-BE49-F238E27FC236}">
                <a16:creationId xmlns:a16="http://schemas.microsoft.com/office/drawing/2014/main" id="{2A9CC603-4B44-F840-BB5F-05CEEE18B5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830" y="1091374"/>
            <a:ext cx="3972220" cy="3182422"/>
          </a:xfrm>
        </p:spPr>
      </p:pic>
      <p:pic>
        <p:nvPicPr>
          <p:cNvPr id="7" name="Picture 6" descr="Unsafe unlink writing over the top of itself.">
            <a:extLst>
              <a:ext uri="{FF2B5EF4-FFF2-40B4-BE49-F238E27FC236}">
                <a16:creationId xmlns:a16="http://schemas.microsoft.com/office/drawing/2014/main" id="{07AB6A48-DA8A-EE45-90EF-9802668B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87" y="3702027"/>
            <a:ext cx="3223279" cy="12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(questions) 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692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434887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 err="1"/>
              <a:t>chunk_at_offset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chunk at the requested offset</a:t>
            </a:r>
          </a:p>
          <a:p>
            <a:r>
              <a:rPr lang="en-US" dirty="0"/>
              <a:t>Questions: </a:t>
            </a:r>
          </a:p>
          <a:p>
            <a:pPr marL="457200" lvl="1" indent="0">
              <a:buNone/>
            </a:pPr>
            <a:r>
              <a:rPr lang="en-US" dirty="0"/>
              <a:t>1. What is the function call checking here?</a:t>
            </a:r>
          </a:p>
          <a:p>
            <a:pPr marL="457200" lvl="1" indent="0">
              <a:buNone/>
            </a:pPr>
            <a:r>
              <a:rPr lang="en-US" dirty="0"/>
              <a:t>2. How does it find the </a:t>
            </a:r>
            <a:r>
              <a:rPr lang="en-US" i="1" dirty="0"/>
              <a:t>previous</a:t>
            </a:r>
            <a:r>
              <a:rPr lang="en-US" dirty="0"/>
              <a:t> chunk?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425843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212635" y="2104806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AFF4BB-6475-A341-8571-7C0868A3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57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7252-8ACB-5042-A464-CE83D621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Puts All of This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AD6EEA-0B3E-429A-8843-B8D3D1CB8A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5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02E4-3663-3C40-BA39-AFC8E4C6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 DEMO</a:t>
            </a:r>
          </a:p>
        </p:txBody>
      </p:sp>
      <p:pic>
        <p:nvPicPr>
          <p:cNvPr id="1026" name="Picture 2" descr="Demo - Better support, happy customers - TOPdesk">
            <a:extLst>
              <a:ext uri="{FF2B5EF4-FFF2-40B4-BE49-F238E27FC236}">
                <a16:creationId xmlns:a16="http://schemas.microsoft.com/office/drawing/2014/main" id="{2C8C0D5D-E3BF-EE49-B634-8F339CA9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602" y="1236541"/>
            <a:ext cx="5370795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110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02DB-7236-B64F-A9F7-91107F468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Unsafe Unlink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04D08-B78A-4CFC-B4B7-21CA2EB85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Demo in </a:t>
            </a:r>
            <a:r>
              <a:rPr lang="en-US" i="1" dirty="0"/>
              <a:t>demo/</a:t>
            </a:r>
            <a:r>
              <a:rPr lang="en-US" i="1" dirty="0" err="1"/>
              <a:t>unsafe_unlink</a:t>
            </a:r>
            <a:endParaRPr lang="en-US" i="1" dirty="0"/>
          </a:p>
          <a:p>
            <a:r>
              <a:rPr lang="en-US" dirty="0"/>
              <a:t>More slides in this deck</a:t>
            </a:r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4" name="Content Placeholder 5" descr="Bypass the unlink security check">
            <a:extLst>
              <a:ext uri="{FF2B5EF4-FFF2-40B4-BE49-F238E27FC236}">
                <a16:creationId xmlns:a16="http://schemas.microsoft.com/office/drawing/2014/main" id="{C4F0A6BF-749D-8A41-B597-7D045C69E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9" y="923365"/>
            <a:ext cx="4466447" cy="3677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59846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72AC-9E5D-A648-9734-F43BDB39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Future</a:t>
            </a:r>
          </a:p>
        </p:txBody>
      </p:sp>
      <p:pic>
        <p:nvPicPr>
          <p:cNvPr id="4" name="Picture 2" descr="Stepping stones">
            <a:extLst>
              <a:ext uri="{FF2B5EF4-FFF2-40B4-BE49-F238E27FC236}">
                <a16:creationId xmlns:a16="http://schemas.microsoft.com/office/drawing/2014/main" id="{C833D207-0CFC-5545-B9B0-2E2084125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2" b="10546"/>
          <a:stretch/>
        </p:blipFill>
        <p:spPr bwMode="auto">
          <a:xfrm>
            <a:off x="6286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E432-72FD-8E44-BCA2-65B71FE1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Stepping stone to more fertile ground!</a:t>
            </a:r>
          </a:p>
          <a:p>
            <a:r>
              <a:rPr lang="en-US" b="1" dirty="0"/>
              <a:t>Unsafe Unlink</a:t>
            </a:r>
            <a:r>
              <a:rPr lang="en-US" dirty="0"/>
              <a:t>, House of Lore, House of Einherjar, Unsorted Bin Attack &amp; plenty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4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7C53-5C79-0548-A92E-EC918DEE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5E3-BAAF-194E-B4F4-BBE1A78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LiveOverflow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https://www.youtube.com/watch?v=gL45bjQvZSU</a:t>
            </a:r>
            <a:endParaRPr lang="en-US" dirty="0"/>
          </a:p>
          <a:p>
            <a:r>
              <a:rPr lang="en-US" dirty="0"/>
              <a:t>Once Upon a Free: </a:t>
            </a:r>
            <a:r>
              <a:rPr lang="en-US" dirty="0">
                <a:hlinkClick r:id="rId3"/>
              </a:rPr>
              <a:t>http://phrack.org/issues/57/9.html</a:t>
            </a:r>
            <a:endParaRPr lang="en-US" dirty="0"/>
          </a:p>
          <a:p>
            <a:r>
              <a:rPr lang="en-US" dirty="0"/>
              <a:t>Unsafe Unlink: </a:t>
            </a:r>
          </a:p>
          <a:p>
            <a:pPr lvl="1"/>
            <a:r>
              <a:rPr lang="en-US" dirty="0">
                <a:hlinkClick r:id="rId4"/>
              </a:rPr>
              <a:t>https://heap-exploitation.dhavalkapil.com/attacks/unlink_exploit.html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https://dangokyo.me/2018/01/01/heap-exploitation-unsafe-unlink-fastbin-corruption/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7CF1-743A-D74C-AC52-B586D768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 (answers)</a:t>
            </a:r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2079519E-7C78-EC4D-84CF-60D0BE06D9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63" y="1318619"/>
            <a:ext cx="4492037" cy="1669701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9B45F60-0363-424B-9E27-65854133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1369219"/>
            <a:ext cx="4492036" cy="3263504"/>
          </a:xfrm>
        </p:spPr>
        <p:txBody>
          <a:bodyPr>
            <a:normAutofit/>
          </a:bodyPr>
          <a:lstStyle/>
          <a:p>
            <a:r>
              <a:rPr lang="en-US" dirty="0"/>
              <a:t>Inside of </a:t>
            </a:r>
            <a:r>
              <a:rPr lang="en-US" i="1" dirty="0"/>
              <a:t>free</a:t>
            </a:r>
            <a:r>
              <a:rPr lang="en-US" dirty="0"/>
              <a:t> (_</a:t>
            </a:r>
            <a:r>
              <a:rPr lang="en-US" dirty="0" err="1"/>
              <a:t>int_free</a:t>
            </a:r>
            <a:r>
              <a:rPr lang="en-US" dirty="0"/>
              <a:t>)</a:t>
            </a:r>
          </a:p>
          <a:p>
            <a:r>
              <a:rPr lang="en-US" dirty="0"/>
              <a:t>p: current chunk being freed</a:t>
            </a:r>
          </a:p>
          <a:p>
            <a:r>
              <a:rPr lang="en-US" dirty="0"/>
              <a:t>size: size of p</a:t>
            </a:r>
          </a:p>
          <a:p>
            <a:r>
              <a:rPr lang="en-US" dirty="0"/>
              <a:t>Answers: </a:t>
            </a:r>
          </a:p>
          <a:p>
            <a:pPr marL="457200" lvl="1" indent="0">
              <a:buNone/>
            </a:pPr>
            <a:r>
              <a:rPr lang="en-US" dirty="0"/>
              <a:t>1. Is the </a:t>
            </a:r>
            <a:r>
              <a:rPr lang="en-US" i="1" dirty="0"/>
              <a:t>previous</a:t>
            </a:r>
            <a:r>
              <a:rPr lang="en-US" dirty="0"/>
              <a:t> chunk free (checks via the </a:t>
            </a:r>
            <a:r>
              <a:rPr lang="en-US" i="1" dirty="0" err="1"/>
              <a:t>prev_inuse</a:t>
            </a:r>
            <a:r>
              <a:rPr lang="en-US" dirty="0"/>
              <a:t> bit)</a:t>
            </a:r>
          </a:p>
          <a:p>
            <a:pPr marL="457200" lvl="1" indent="0">
              <a:buNone/>
            </a:pPr>
            <a:r>
              <a:rPr lang="en-US" dirty="0"/>
              <a:t>2. Current chunk – </a:t>
            </a:r>
            <a:r>
              <a:rPr lang="en-US" i="1" dirty="0"/>
              <a:t>prev_size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31DE9-D4DA-BB47-8961-1227E69BE052}"/>
              </a:ext>
            </a:extLst>
          </p:cNvPr>
          <p:cNvSpPr txBox="1"/>
          <p:nvPr/>
        </p:nvSpPr>
        <p:spPr>
          <a:xfrm>
            <a:off x="2107770" y="1329919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757472-D2AA-4E4C-9568-9C2638FD134D}"/>
              </a:ext>
            </a:extLst>
          </p:cNvPr>
          <p:cNvSpPr txBox="1"/>
          <p:nvPr/>
        </p:nvSpPr>
        <p:spPr>
          <a:xfrm>
            <a:off x="4192868" y="2052290"/>
            <a:ext cx="60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3FD0D-659D-AA4B-A33F-4ABB12D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1" y="3038920"/>
            <a:ext cx="1783479" cy="19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2470</Words>
  <Application>Microsoft Macintosh PowerPoint</Application>
  <PresentationFormat>On-screen Show (16:9)</PresentationFormat>
  <Paragraphs>381</Paragraphs>
  <Slides>84</Slides>
  <Notes>1</Notes>
  <HiddenSlides>29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Arial</vt:lpstr>
      <vt:lpstr>Avenir Book</vt:lpstr>
      <vt:lpstr>Avenir Medium</vt:lpstr>
      <vt:lpstr>Calibri</vt:lpstr>
      <vt:lpstr>SI Presentation Template 2016</vt:lpstr>
      <vt:lpstr>Unlink</vt:lpstr>
      <vt:lpstr>Overview - Unlink</vt:lpstr>
      <vt:lpstr>Consolidation </vt:lpstr>
      <vt:lpstr>Consolidation Process (Visually) </vt:lpstr>
      <vt:lpstr>Consolidation Process (Visually) </vt:lpstr>
      <vt:lpstr>Consolidation Process (Visually) </vt:lpstr>
      <vt:lpstr>Consolidation </vt:lpstr>
      <vt:lpstr>Code Review! (questions) </vt:lpstr>
      <vt:lpstr>Code Review! (answers)</vt:lpstr>
      <vt:lpstr>Unlink (Visually) </vt:lpstr>
      <vt:lpstr>Unlink (Visually) </vt:lpstr>
      <vt:lpstr>Unlink (Actual Visually) </vt:lpstr>
      <vt:lpstr>Unlink (Actual Visually) </vt:lpstr>
      <vt:lpstr>Code (finally)</vt:lpstr>
      <vt:lpstr>Code (easier)</vt:lpstr>
      <vt:lpstr>Code – A and B</vt:lpstr>
      <vt:lpstr>Code – Edit Forward Pointer</vt:lpstr>
      <vt:lpstr>Code – Edit Back Pointer</vt:lpstr>
      <vt:lpstr>What If We Control Next and Prev?</vt:lpstr>
      <vt:lpstr>Corrupted Unlink</vt:lpstr>
      <vt:lpstr>Why Is this Awesome?</vt:lpstr>
      <vt:lpstr>Code – WHERE/WHAT</vt:lpstr>
      <vt:lpstr>Code – WHERE/WHAT – Clean Up!</vt:lpstr>
      <vt:lpstr>Code – Edit Forward Pointer</vt:lpstr>
      <vt:lpstr>Code – Edit Forward Pointer</vt:lpstr>
      <vt:lpstr>Code – Edit Backward Pointer</vt:lpstr>
      <vt:lpstr>Code – Edit Forward Pointer</vt:lpstr>
      <vt:lpstr>FD and BK</vt:lpstr>
      <vt:lpstr>Triggered</vt:lpstr>
      <vt:lpstr>Offset – Chunks and Structs</vt:lpstr>
      <vt:lpstr>Offset?</vt:lpstr>
      <vt:lpstr>Requirements</vt:lpstr>
      <vt:lpstr>Shared Libraries Use in ELF</vt:lpstr>
      <vt:lpstr>Shared Libraries Use in ELF – What’s the Problem?</vt:lpstr>
      <vt:lpstr>Exercise1 </vt:lpstr>
      <vt:lpstr>Vulnerability</vt:lpstr>
      <vt:lpstr>Flow</vt:lpstr>
      <vt:lpstr>Fake Fd &amp; Bk</vt:lpstr>
      <vt:lpstr>Where to Set Fd &amp; Bk To? 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Exercise2</vt:lpstr>
      <vt:lpstr>Bonus Exercise!</vt:lpstr>
      <vt:lpstr>Vulnerability #2</vt:lpstr>
      <vt:lpstr>Next – Force Consolidation</vt:lpstr>
      <vt:lpstr>Force Consolidation</vt:lpstr>
      <vt:lpstr>Force Consolidation</vt:lpstr>
      <vt:lpstr>Where to Set Fd &amp; Bk To? </vt:lpstr>
      <vt:lpstr>Fake Fd &amp; Bk</vt:lpstr>
      <vt:lpstr>Fake Unlink Pointers</vt:lpstr>
      <vt:lpstr>Fake Unlink Pointers</vt:lpstr>
      <vt:lpstr>Fake Unlink Pointers</vt:lpstr>
      <vt:lpstr>Fake Unlink Pointers</vt:lpstr>
      <vt:lpstr>Fake Unlink Pointers</vt:lpstr>
      <vt:lpstr>Offsets (hard part) - Wrong Way</vt:lpstr>
      <vt:lpstr>Offsets (hard part) - Right Way</vt:lpstr>
      <vt:lpstr>Jump to Shellcode!</vt:lpstr>
      <vt:lpstr>Easy Winner Func</vt:lpstr>
      <vt:lpstr>Drawbacks</vt:lpstr>
      <vt:lpstr>Mitigated</vt:lpstr>
      <vt:lpstr>Unsafe Unlink into Action!</vt:lpstr>
      <vt:lpstr>What about the Security Check?</vt:lpstr>
      <vt:lpstr>Unsafe Unlink Setup – 1 </vt:lpstr>
      <vt:lpstr>Unsafe Unlink Setup – 2 </vt:lpstr>
      <vt:lpstr>Unsafe Unlink Setup – 3 </vt:lpstr>
      <vt:lpstr>Unsafe Unlink Setup – 4 </vt:lpstr>
      <vt:lpstr>Unsafe Unlink Setup – 5 </vt:lpstr>
      <vt:lpstr>Unsafe Unlink Setup – 6 </vt:lpstr>
      <vt:lpstr>Remember This Macro?</vt:lpstr>
      <vt:lpstr>Actually Unlink Now!</vt:lpstr>
      <vt:lpstr>Unsafe Unlink Result</vt:lpstr>
      <vt:lpstr>Unsafe Unlink Result</vt:lpstr>
      <vt:lpstr>Puts All of This Together</vt:lpstr>
      <vt:lpstr>Unsafe Unlink DEMO</vt:lpstr>
      <vt:lpstr>Unsafe Unlink</vt:lpstr>
      <vt:lpstr>Future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Unlink</dc:title>
  <dc:creator>Microsoft Office User</dc:creator>
  <cp:lastModifiedBy>Microsoft Office User</cp:lastModifiedBy>
  <cp:revision>90</cp:revision>
  <dcterms:created xsi:type="dcterms:W3CDTF">2021-04-01T21:54:59Z</dcterms:created>
  <dcterms:modified xsi:type="dcterms:W3CDTF">2021-07-28T21:53:03Z</dcterms:modified>
</cp:coreProperties>
</file>