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58" r:id="rId7"/>
    <p:sldId id="281" r:id="rId8"/>
    <p:sldId id="286" r:id="rId9"/>
    <p:sldId id="287" r:id="rId10"/>
    <p:sldId id="288" r:id="rId11"/>
    <p:sldId id="284" r:id="rId12"/>
    <p:sldId id="271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6D6F5-D52A-4B75-B4E2-3D4FAF20CE25}" v="1" dt="2024-12-17T16:48:32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138" y="1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774" y="1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Zafer Karsag" userId="8f4c9bf2ec339bf5" providerId="LiveId" clId="{1656D6F5-D52A-4B75-B4E2-3D4FAF20CE25}"/>
    <pc:docChg chg="undo custSel addSld delSld modSld">
      <pc:chgData name="Ahmet Zafer Karsag" userId="8f4c9bf2ec339bf5" providerId="LiveId" clId="{1656D6F5-D52A-4B75-B4E2-3D4FAF20CE25}" dt="2024-12-17T16:53:51.636" v="164" actId="1076"/>
      <pc:docMkLst>
        <pc:docMk/>
      </pc:docMkLst>
      <pc:sldChg chg="addSp modSp mod">
        <pc:chgData name="Ahmet Zafer Karsag" userId="8f4c9bf2ec339bf5" providerId="LiveId" clId="{1656D6F5-D52A-4B75-B4E2-3D4FAF20CE25}" dt="2024-12-17T16:53:51.636" v="164" actId="1076"/>
        <pc:sldMkLst>
          <pc:docMk/>
          <pc:sldMk cId="1969787568" sldId="271"/>
        </pc:sldMkLst>
        <pc:spChg chg="mod">
          <ac:chgData name="Ahmet Zafer Karsag" userId="8f4c9bf2ec339bf5" providerId="LiveId" clId="{1656D6F5-D52A-4B75-B4E2-3D4FAF20CE25}" dt="2024-12-17T16:53:51.636" v="164" actId="1076"/>
          <ac:spMkLst>
            <pc:docMk/>
            <pc:sldMk cId="1969787568" sldId="271"/>
            <ac:spMk id="3" creationId="{AF64C29E-DF30-4DC6-AB95-2016F9A703B6}"/>
          </ac:spMkLst>
        </pc:spChg>
        <pc:spChg chg="add mod ord">
          <ac:chgData name="Ahmet Zafer Karsag" userId="8f4c9bf2ec339bf5" providerId="LiveId" clId="{1656D6F5-D52A-4B75-B4E2-3D4FAF20CE25}" dt="2024-12-17T16:52:56.948" v="117" actId="34135"/>
          <ac:spMkLst>
            <pc:docMk/>
            <pc:sldMk cId="1969787568" sldId="271"/>
            <ac:spMk id="4" creationId="{0868F7FA-82F4-EA3B-DB4D-8FBA83BE9D65}"/>
          </ac:spMkLst>
        </pc:spChg>
      </pc:sldChg>
      <pc:sldChg chg="del">
        <pc:chgData name="Ahmet Zafer Karsag" userId="8f4c9bf2ec339bf5" providerId="LiveId" clId="{1656D6F5-D52A-4B75-B4E2-3D4FAF20CE25}" dt="2024-12-17T16:48:18.043" v="39" actId="47"/>
        <pc:sldMkLst>
          <pc:docMk/>
          <pc:sldMk cId="636929804" sldId="282"/>
        </pc:sldMkLst>
      </pc:sldChg>
      <pc:sldChg chg="del">
        <pc:chgData name="Ahmet Zafer Karsag" userId="8f4c9bf2ec339bf5" providerId="LiveId" clId="{1656D6F5-D52A-4B75-B4E2-3D4FAF20CE25}" dt="2024-12-17T16:48:16.026" v="38" actId="47"/>
        <pc:sldMkLst>
          <pc:docMk/>
          <pc:sldMk cId="1658164610" sldId="283"/>
        </pc:sldMkLst>
      </pc:sldChg>
      <pc:sldChg chg="addSp delSp modSp mod">
        <pc:chgData name="Ahmet Zafer Karsag" userId="8f4c9bf2ec339bf5" providerId="LiveId" clId="{1656D6F5-D52A-4B75-B4E2-3D4FAF20CE25}" dt="2024-12-17T16:51:52.093" v="82" actId="1076"/>
        <pc:sldMkLst>
          <pc:docMk/>
          <pc:sldMk cId="2403577982" sldId="284"/>
        </pc:sldMkLst>
        <pc:spChg chg="add mod ord">
          <ac:chgData name="Ahmet Zafer Karsag" userId="8f4c9bf2ec339bf5" providerId="LiveId" clId="{1656D6F5-D52A-4B75-B4E2-3D4FAF20CE25}" dt="2024-12-17T16:49:08.775" v="48" actId="34135"/>
          <ac:spMkLst>
            <pc:docMk/>
            <pc:sldMk cId="2403577982" sldId="284"/>
            <ac:spMk id="2" creationId="{682DBC41-2E68-849A-AED4-03BC33C9344D}"/>
          </ac:spMkLst>
        </pc:spChg>
        <pc:spChg chg="add del mod">
          <ac:chgData name="Ahmet Zafer Karsag" userId="8f4c9bf2ec339bf5" providerId="LiveId" clId="{1656D6F5-D52A-4B75-B4E2-3D4FAF20CE25}" dt="2024-12-17T16:49:54.294" v="59" actId="478"/>
          <ac:spMkLst>
            <pc:docMk/>
            <pc:sldMk cId="2403577982" sldId="284"/>
            <ac:spMk id="4" creationId="{56595D00-1116-C7B1-B3ED-58553244915F}"/>
          </ac:spMkLst>
        </pc:spChg>
        <pc:spChg chg="del">
          <ac:chgData name="Ahmet Zafer Karsag" userId="8f4c9bf2ec339bf5" providerId="LiveId" clId="{1656D6F5-D52A-4B75-B4E2-3D4FAF20CE25}" dt="2024-12-17T16:49:52.354" v="58" actId="478"/>
          <ac:spMkLst>
            <pc:docMk/>
            <pc:sldMk cId="2403577982" sldId="284"/>
            <ac:spMk id="6" creationId="{D2E1CF79-4FDC-8CAF-CC16-E309A2C49758}"/>
          </ac:spMkLst>
        </pc:spChg>
        <pc:spChg chg="add del mod">
          <ac:chgData name="Ahmet Zafer Karsag" userId="8f4c9bf2ec339bf5" providerId="LiveId" clId="{1656D6F5-D52A-4B75-B4E2-3D4FAF20CE25}" dt="2024-12-17T16:50:40.728" v="72" actId="478"/>
          <ac:spMkLst>
            <pc:docMk/>
            <pc:sldMk cId="2403577982" sldId="284"/>
            <ac:spMk id="7" creationId="{3E6CAB10-B6AC-5E3F-7009-595F1BD46FD3}"/>
          </ac:spMkLst>
        </pc:spChg>
        <pc:spChg chg="mod">
          <ac:chgData name="Ahmet Zafer Karsag" userId="8f4c9bf2ec339bf5" providerId="LiveId" clId="{1656D6F5-D52A-4B75-B4E2-3D4FAF20CE25}" dt="2024-12-17T16:49:49.762" v="57" actId="1076"/>
          <ac:spMkLst>
            <pc:docMk/>
            <pc:sldMk cId="2403577982" sldId="284"/>
            <ac:spMk id="17" creationId="{09140014-73D5-419B-8867-972BB18D52D4}"/>
          </ac:spMkLst>
        </pc:spChg>
        <pc:spChg chg="mod">
          <ac:chgData name="Ahmet Zafer Karsag" userId="8f4c9bf2ec339bf5" providerId="LiveId" clId="{1656D6F5-D52A-4B75-B4E2-3D4FAF20CE25}" dt="2024-12-17T16:51:52.093" v="82" actId="1076"/>
          <ac:spMkLst>
            <pc:docMk/>
            <pc:sldMk cId="2403577982" sldId="284"/>
            <ac:spMk id="20" creationId="{33D8731E-4977-402E-8BFD-895B4D0544CC}"/>
          </ac:spMkLst>
        </pc:spChg>
        <pc:spChg chg="del">
          <ac:chgData name="Ahmet Zafer Karsag" userId="8f4c9bf2ec339bf5" providerId="LiveId" clId="{1656D6F5-D52A-4B75-B4E2-3D4FAF20CE25}" dt="2024-12-17T16:50:37.849" v="71" actId="478"/>
          <ac:spMkLst>
            <pc:docMk/>
            <pc:sldMk cId="2403577982" sldId="284"/>
            <ac:spMk id="34" creationId="{AE07A905-8B37-D13F-25D3-1D3BCDB86B0B}"/>
          </ac:spMkLst>
        </pc:spChg>
        <pc:spChg chg="mod">
          <ac:chgData name="Ahmet Zafer Karsag" userId="8f4c9bf2ec339bf5" providerId="LiveId" clId="{1656D6F5-D52A-4B75-B4E2-3D4FAF20CE25}" dt="2024-12-17T16:51:47.068" v="81" actId="1076"/>
          <ac:spMkLst>
            <pc:docMk/>
            <pc:sldMk cId="2403577982" sldId="284"/>
            <ac:spMk id="35" creationId="{4E9A764F-6B65-050E-E561-82F77339D164}"/>
          </ac:spMkLst>
        </pc:spChg>
      </pc:sldChg>
      <pc:sldChg chg="del">
        <pc:chgData name="Ahmet Zafer Karsag" userId="8f4c9bf2ec339bf5" providerId="LiveId" clId="{1656D6F5-D52A-4B75-B4E2-3D4FAF20CE25}" dt="2024-12-17T16:52:02.323" v="83" actId="47"/>
        <pc:sldMkLst>
          <pc:docMk/>
          <pc:sldMk cId="2791821786" sldId="285"/>
        </pc:sldMkLst>
      </pc:sldChg>
      <pc:sldChg chg="addSp delSp modSp mod">
        <pc:chgData name="Ahmet Zafer Karsag" userId="8f4c9bf2ec339bf5" providerId="LiveId" clId="{1656D6F5-D52A-4B75-B4E2-3D4FAF20CE25}" dt="2024-12-17T16:36:47.566" v="3" actId="14100"/>
        <pc:sldMkLst>
          <pc:docMk/>
          <pc:sldMk cId="2588132591" sldId="287"/>
        </pc:sldMkLst>
        <pc:picChg chg="add mod">
          <ac:chgData name="Ahmet Zafer Karsag" userId="8f4c9bf2ec339bf5" providerId="LiveId" clId="{1656D6F5-D52A-4B75-B4E2-3D4FAF20CE25}" dt="2024-12-17T16:36:47.566" v="3" actId="14100"/>
          <ac:picMkLst>
            <pc:docMk/>
            <pc:sldMk cId="2588132591" sldId="287"/>
            <ac:picMk id="5" creationId="{CC33080F-C658-323C-DD5E-0AAFA3D908D9}"/>
          </ac:picMkLst>
        </pc:picChg>
        <pc:picChg chg="del">
          <ac:chgData name="Ahmet Zafer Karsag" userId="8f4c9bf2ec339bf5" providerId="LiveId" clId="{1656D6F5-D52A-4B75-B4E2-3D4FAF20CE25}" dt="2024-12-17T16:36:39.174" v="1" actId="478"/>
          <ac:picMkLst>
            <pc:docMk/>
            <pc:sldMk cId="2588132591" sldId="287"/>
            <ac:picMk id="9" creationId="{8C562C3D-4861-4D53-72A4-CB832A752549}"/>
          </ac:picMkLst>
        </pc:picChg>
      </pc:sldChg>
      <pc:sldChg chg="addSp delSp modSp add mod">
        <pc:chgData name="Ahmet Zafer Karsag" userId="8f4c9bf2ec339bf5" providerId="LiveId" clId="{1656D6F5-D52A-4B75-B4E2-3D4FAF20CE25}" dt="2024-12-17T16:48:31.630" v="41" actId="34135"/>
        <pc:sldMkLst>
          <pc:docMk/>
          <pc:sldMk cId="3751587117" sldId="288"/>
        </pc:sldMkLst>
        <pc:spChg chg="mod">
          <ac:chgData name="Ahmet Zafer Karsag" userId="8f4c9bf2ec339bf5" providerId="LiveId" clId="{1656D6F5-D52A-4B75-B4E2-3D4FAF20CE25}" dt="2024-12-17T16:48:31.630" v="41" actId="34135"/>
          <ac:spMkLst>
            <pc:docMk/>
            <pc:sldMk cId="3751587117" sldId="288"/>
            <ac:spMk id="4" creationId="{8959C324-18F9-34FA-1A66-D51DE007AEF6}"/>
          </ac:spMkLst>
        </pc:spChg>
        <pc:spChg chg="mod">
          <ac:chgData name="Ahmet Zafer Karsag" userId="8f4c9bf2ec339bf5" providerId="LiveId" clId="{1656D6F5-D52A-4B75-B4E2-3D4FAF20CE25}" dt="2024-12-17T16:47:37.244" v="34" actId="1076"/>
          <ac:spMkLst>
            <pc:docMk/>
            <pc:sldMk cId="3751587117" sldId="288"/>
            <ac:spMk id="35" creationId="{AEEF9007-9E1B-2554-F3A8-E08A33826048}"/>
          </ac:spMkLst>
        </pc:spChg>
        <pc:picChg chg="del">
          <ac:chgData name="Ahmet Zafer Karsag" userId="8f4c9bf2ec339bf5" providerId="LiveId" clId="{1656D6F5-D52A-4B75-B4E2-3D4FAF20CE25}" dt="2024-12-17T16:47:22.369" v="30" actId="478"/>
          <ac:picMkLst>
            <pc:docMk/>
            <pc:sldMk cId="3751587117" sldId="288"/>
            <ac:picMk id="5" creationId="{50CA0BC3-4EBF-A667-31D0-EC29A040DE6D}"/>
          </ac:picMkLst>
        </pc:picChg>
        <pc:picChg chg="add mod">
          <ac:chgData name="Ahmet Zafer Karsag" userId="8f4c9bf2ec339bf5" providerId="LiveId" clId="{1656D6F5-D52A-4B75-B4E2-3D4FAF20CE25}" dt="2024-12-17T16:47:50.499" v="37" actId="1076"/>
          <ac:picMkLst>
            <pc:docMk/>
            <pc:sldMk cId="3751587117" sldId="288"/>
            <ac:picMk id="6" creationId="{C170B63B-88F1-AD82-DA1E-E27A302D20C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456E1CD-5B60-4466-B275-926A3C2BF5C1}" type="datetime1">
              <a:rPr lang="de-DE" smtClean="0"/>
              <a:t>17.12.2024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DF1D034-8769-4200-89E2-A3A6187E6BC9}" type="datetime1">
              <a:rPr lang="de-DE" smtClean="0"/>
              <a:t>17.12.2024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FAC8-D7CC-376D-1640-0B521F52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0534D9-3C42-CA99-3A82-BE41FF250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FA389B-7D1C-4907-E791-F852A71A3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5E1D4A-3594-3A8B-255A-56FC0D4DC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6408F-96A6-26B3-63CC-E2EFF4E7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FB1C49-55DB-7620-ECF7-696C630D7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3274EE-5E77-86E4-B58D-E0507B0D1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4272F-495A-96FD-9995-29EFC7297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2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9E11F-8ED3-55F6-4472-2EECA727B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40EDAB5-4143-28BC-0E80-7D7EFACA2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66BAD9-6C0E-51D4-628F-2887EF57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41E7F-3394-8D1E-4FF1-F5169A548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39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57834FE-058F-3227-1D1C-20524B9ACD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 dirty="0"/>
              <a:t>Titel durch Klicken hinzuzufügen</a:t>
            </a:r>
          </a:p>
        </p:txBody>
      </p:sp>
      <p:pic>
        <p:nvPicPr>
          <p:cNvPr id="8" name="Grafik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de-DE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 SIE, um einen Titel hinzuzufügen.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pic>
        <p:nvPicPr>
          <p:cNvPr id="6" name="Grafik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22A3825-6DAB-629C-97D6-B7CEE285BE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 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de-DE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de-DE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de-DE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de-DE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866" y="3356950"/>
            <a:ext cx="6087412" cy="3200400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sz="4800" dirty="0"/>
              <a:t>Projekt Notenverwaltung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624" y="2489774"/>
            <a:ext cx="4179570" cy="62665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Gliederung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3C6632A-D590-CF08-DB6E-3C8E3BEC74D3}"/>
              </a:ext>
            </a:extLst>
          </p:cNvPr>
          <p:cNvSpPr txBox="1">
            <a:spLocks/>
          </p:cNvSpPr>
          <p:nvPr/>
        </p:nvSpPr>
        <p:spPr>
          <a:xfrm>
            <a:off x="5859624" y="3116424"/>
            <a:ext cx="6546980" cy="2118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Aufgabenverteilung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Fehler und LösungsmethodeN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Verbesserungen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Beantwortung der Frage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AF02A0F-B19D-65F2-4D3D-0155B5DA8A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515" y="437187"/>
            <a:ext cx="5283755" cy="495423"/>
          </a:xfrm>
        </p:spPr>
        <p:txBody>
          <a:bodyPr rtlCol="0">
            <a:normAutofit fontScale="90000"/>
          </a:bodyPr>
          <a:lstStyle>
            <a:defPPr>
              <a:defRPr lang="de-DE"/>
            </a:defPPr>
          </a:lstStyle>
          <a:p>
            <a:pPr rtl="0"/>
            <a:r>
              <a:rPr lang="de-DE" sz="4000" dirty="0"/>
              <a:t>Aufgabenverteilung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548" y="1903220"/>
            <a:ext cx="5103845" cy="3488747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dirty="0"/>
              <a:t>Vorbereitung</a:t>
            </a:r>
            <a:r>
              <a:rPr lang="de-DE" sz="2400" b="0" dirty="0"/>
              <a:t>:</a:t>
            </a:r>
          </a:p>
          <a:p>
            <a:r>
              <a:rPr lang="de-DE" sz="2400" b="0" dirty="0"/>
              <a:t>Fehlerbehebung: Tom</a:t>
            </a:r>
          </a:p>
          <a:p>
            <a:pPr marL="0" indent="0">
              <a:buNone/>
            </a:pPr>
            <a:endParaRPr lang="de-DE" sz="2400" b="0" dirty="0"/>
          </a:p>
          <a:p>
            <a:pPr marL="0" indent="0">
              <a:buNone/>
            </a:pPr>
            <a:r>
              <a:rPr lang="de-DE" sz="2400" dirty="0"/>
              <a:t>Fehlerbehebung / Ergänzung:</a:t>
            </a:r>
          </a:p>
          <a:p>
            <a:r>
              <a:rPr lang="de-DE" sz="2400" b="0" dirty="0"/>
              <a:t>Tom, Ahmet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6E7DBA51-CE50-C555-A23D-46740BFBAFD7}"/>
              </a:ext>
            </a:extLst>
          </p:cNvPr>
          <p:cNvSpPr txBox="1">
            <a:spLocks/>
          </p:cNvSpPr>
          <p:nvPr/>
        </p:nvSpPr>
        <p:spPr>
          <a:xfrm>
            <a:off x="6096000" y="1903220"/>
            <a:ext cx="5365103" cy="305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Implementierung</a:t>
            </a:r>
            <a:r>
              <a:rPr lang="de-DE" sz="2400" b="0" dirty="0"/>
              <a:t>:</a:t>
            </a:r>
          </a:p>
          <a:p>
            <a:r>
              <a:rPr lang="de-DE" sz="2400" b="0" dirty="0"/>
              <a:t>Fächerlöschen:             Ahmet</a:t>
            </a:r>
          </a:p>
          <a:p>
            <a:r>
              <a:rPr lang="de-DE" sz="2400" b="0" dirty="0"/>
              <a:t>Datei speichern unter:  Tom</a:t>
            </a:r>
          </a:p>
          <a:p>
            <a:r>
              <a:rPr lang="de-DE" sz="2400" b="0" dirty="0"/>
              <a:t>Note ändern / löschen: Tom</a:t>
            </a:r>
          </a:p>
          <a:p>
            <a:r>
              <a:rPr lang="de-DE" sz="2400" b="0" dirty="0"/>
              <a:t>GUI-Style:                     Tom / Ahmet</a:t>
            </a:r>
          </a:p>
          <a:p>
            <a:r>
              <a:rPr lang="de-DE" sz="2400" b="0" dirty="0"/>
              <a:t>Tooltipps:                      Tom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349E59-4CEF-DC33-BA6A-FA0071DE2B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05129"/>
            <a:ext cx="8850863" cy="5956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Screenshots, Fehler und Lösungsmethoden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22142" y="2676248"/>
            <a:ext cx="4194888" cy="161713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b="1" dirty="0"/>
              <a:t>Fehler 1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Endlose Erweiterung der Combobox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Leerung der Combobox bei Aktualisierung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C01B1A3-2E20-712B-C803-9F322007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142" y="4293380"/>
            <a:ext cx="10277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E1A9-810B-E912-AF98-6BBB89DE8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E958CA-124B-0099-3BDB-132C371116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40B190-3F33-AD51-B8E9-5AFBB247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05129"/>
            <a:ext cx="8850863" cy="5956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Screenshots, Fehler und Lösungsmethoden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33CF681A-94FC-2A22-5518-7E813ED25D6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09268" y="2920006"/>
            <a:ext cx="4194888" cy="161713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400" b="1" dirty="0"/>
              <a:t>Fehler 2</a:t>
            </a:r>
            <a:r>
              <a:rPr lang="de-DE" sz="2400" dirty="0"/>
              <a:t>:</a:t>
            </a:r>
          </a:p>
          <a:p>
            <a:r>
              <a:rPr lang="de-DE" dirty="0"/>
              <a:t>Stringfehlerausgabe in der CMD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Schauen ob Numeric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4B3E48-BAC2-A610-E008-E545FCF2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8D3081-2C71-D95E-15B4-E915EEFB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68" y="4612057"/>
            <a:ext cx="9951634" cy="1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2D30-85BE-CFA8-20A3-D5DFD345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2E4B41-F6A2-45BC-661E-DFA3A80798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ABD17D-E780-25AB-4C6B-CB343D75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05129"/>
            <a:ext cx="8850863" cy="5956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Screenshots, Fehler und Lösungsmethoden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2A4048CD-8941-0911-0463-40A8A242CA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22142" y="2676248"/>
            <a:ext cx="4194888" cy="161713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b="1" dirty="0"/>
              <a:t>Fehler 3</a:t>
            </a:r>
            <a:r>
              <a:rPr lang="de-DE" sz="3600" dirty="0"/>
              <a:t>:</a:t>
            </a:r>
          </a:p>
          <a:p>
            <a:pPr marL="0" indent="0">
              <a:buNone/>
            </a:pPr>
            <a:r>
              <a:rPr lang="de-DE" dirty="0"/>
              <a:t>Endlose Erstellung von ActionListener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de-DE" dirty="0"/>
              <a:t>Umschiebung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56E7325-FE0E-42DC-2FD9-C14A7D81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33080F-C658-323C-DD5E-0AAFA3D90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61" y="2077156"/>
            <a:ext cx="6088002" cy="44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00FB7-C1B0-5B65-587E-716107B2F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959C324-18F9-34FA-1A66-D51DE007AE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839208-78F1-5129-AEC1-7098427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05129"/>
            <a:ext cx="8850863" cy="5956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Screenshots, Fehler und Lösungsmethoden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AEEF9007-9E1B-2554-F3A8-E08A3382604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00050" y="3762626"/>
            <a:ext cx="4086837" cy="2776285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b="1" dirty="0"/>
              <a:t>Fehler 4</a:t>
            </a:r>
            <a:r>
              <a:rPr lang="de-DE" sz="3600" dirty="0"/>
              <a:t>:</a:t>
            </a:r>
          </a:p>
          <a:p>
            <a:r>
              <a:rPr lang="de-DE" dirty="0"/>
              <a:t>Erstellung gleicher Fächer und Notenwünsche von über 15 sind möglich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Blockierung der Ausführung bei                 den genannten Fällen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75B8A1-83FB-FAB3-ACED-16D9398D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170B63B-88F1-AD82-DA1E-E27A302D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59" y="1822113"/>
            <a:ext cx="7844611" cy="33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8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82DBC41-2E68-849A-AED4-03BC33C934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3231"/>
            <a:ext cx="4603043" cy="1149726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3200" dirty="0"/>
              <a:t>Verbesserungen und unser Produkt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7678" y="2627759"/>
            <a:ext cx="3382509" cy="3366642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Neue Funktionen</a:t>
            </a:r>
            <a:r>
              <a:rPr lang="de-DE" dirty="0"/>
              <a:t>:        </a:t>
            </a:r>
          </a:p>
          <a:p>
            <a:r>
              <a:rPr lang="de-DE" sz="2000" dirty="0"/>
              <a:t>Fächer löschen </a:t>
            </a:r>
          </a:p>
          <a:p>
            <a:r>
              <a:rPr lang="de-DE" sz="2000" dirty="0"/>
              <a:t>Note ändern / löschen</a:t>
            </a:r>
          </a:p>
          <a:p>
            <a:r>
              <a:rPr lang="de-DE" sz="2000" dirty="0"/>
              <a:t>Noten Indexanzeige</a:t>
            </a:r>
          </a:p>
          <a:p>
            <a:r>
              <a:rPr lang="de-DE" sz="2000" dirty="0"/>
              <a:t>GUI-Teilrahmenlinien</a:t>
            </a:r>
          </a:p>
          <a:p>
            <a:r>
              <a:rPr lang="de-DE" sz="2000" dirty="0"/>
              <a:t>GUI-Farbe</a:t>
            </a:r>
          </a:p>
          <a:p>
            <a:r>
              <a:rPr lang="de-DE" sz="2000" dirty="0"/>
              <a:t>Tooltipps</a:t>
            </a:r>
          </a:p>
        </p:txBody>
      </p:sp>
      <p:sp>
        <p:nvSpPr>
          <p:cNvPr id="35" name="Inhaltsplatzhalt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6877" y="2627759"/>
            <a:ext cx="4707445" cy="336664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400" b="1" dirty="0"/>
              <a:t>Vergleich zur Basisvariante:        </a:t>
            </a:r>
          </a:p>
          <a:p>
            <a:r>
              <a:rPr lang="de-DE" sz="2000" dirty="0"/>
              <a:t>Fehlerfrei </a:t>
            </a:r>
          </a:p>
          <a:p>
            <a:r>
              <a:rPr lang="de-DE" sz="2000" dirty="0"/>
              <a:t>Deutlich stabiler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b="1" dirty="0"/>
              <a:t>Vorteile</a:t>
            </a:r>
            <a:r>
              <a:rPr lang="de-DE" dirty="0"/>
              <a:t>: </a:t>
            </a:r>
          </a:p>
          <a:p>
            <a:r>
              <a:rPr lang="de-DE" sz="2000" dirty="0"/>
              <a:t>Bessere Kontrolle über Noten</a:t>
            </a:r>
          </a:p>
          <a:p>
            <a:r>
              <a:rPr lang="de-DE" sz="2000" dirty="0"/>
              <a:t>Benutzerfreundlicher und effizienter in der Anwendung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68F7FA-82F4-EA3B-DB4D-8FBA83BE9D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1828" y="5602182"/>
            <a:ext cx="2366865" cy="1119293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sz="2000" dirty="0"/>
              <a:t>Tom Neumann</a:t>
            </a:r>
          </a:p>
          <a:p>
            <a:pPr rtl="0">
              <a:lnSpc>
                <a:spcPct val="100000"/>
              </a:lnSpc>
            </a:pPr>
            <a:r>
              <a:rPr lang="de-DE" dirty="0"/>
              <a:t>Ahmet Zafer Karsag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8_TF67328976_Win32" id="{B33B3472-3038-4EDE-B882-22737988B640}" vid="{AB05DB33-E781-44B8-AAD8-AFD94469E24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{E1A08A96-11FE-4499-90A2-B3E705FEF528}tf67328976_win32</Template>
  <TotalTime>0</TotalTime>
  <Words>181</Words>
  <Application>Microsoft Office PowerPoint</Application>
  <PresentationFormat>Breitbild</PresentationFormat>
  <Paragraphs>69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Wingdings</vt:lpstr>
      <vt:lpstr>Office-Design</vt:lpstr>
      <vt:lpstr>Projekt Notenverwaltung</vt:lpstr>
      <vt:lpstr>Gliederung</vt:lpstr>
      <vt:lpstr>Aufgabenverteilung</vt:lpstr>
      <vt:lpstr>Screenshots, Fehler und Lösungsmethoden</vt:lpstr>
      <vt:lpstr>Screenshots, Fehler und Lösungsmethoden</vt:lpstr>
      <vt:lpstr>Screenshots, Fehler und Lösungsmethoden</vt:lpstr>
      <vt:lpstr>Screenshots, Fehler und Lösungsmethoden</vt:lpstr>
      <vt:lpstr>Verbesserungen und unser Produkt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Zafer Karsag</dc:creator>
  <cp:lastModifiedBy>Ahmet Zafer Karsag</cp:lastModifiedBy>
  <cp:revision>1</cp:revision>
  <dcterms:created xsi:type="dcterms:W3CDTF">2024-12-17T15:41:19Z</dcterms:created>
  <dcterms:modified xsi:type="dcterms:W3CDTF">2024-12-17T16:54:01Z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