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8" r:id="rId6"/>
    <p:sldId id="258" r:id="rId7"/>
    <p:sldId id="281" r:id="rId8"/>
    <p:sldId id="286" r:id="rId9"/>
    <p:sldId id="287" r:id="rId10"/>
    <p:sldId id="282" r:id="rId11"/>
    <p:sldId id="283" r:id="rId12"/>
    <p:sldId id="284" r:id="rId13"/>
    <p:sldId id="285" r:id="rId14"/>
    <p:sldId id="27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103" d="100"/>
          <a:sy n="103" d="100"/>
        </p:scale>
        <p:origin x="138" y="16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774" y="1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456E1CD-5B60-4466-B275-926A3C2BF5C1}" type="datetime1">
              <a:rPr lang="de-DE" smtClean="0"/>
              <a:t>17.12.2024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8EEFA9E-C190-4F5C-8394-BD5F1CD55C0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DF1D034-8769-4200-89E2-A3A6187E6BC9}" type="datetime1">
              <a:rPr lang="de-DE" smtClean="0"/>
              <a:t>17.12.2024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2289C57-55D7-40A4-A101-E74FAC7A09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0FAC8-D7CC-376D-1640-0B521F52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30534D9-3C42-CA99-3A82-BE41FF250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FA389B-7D1C-4907-E791-F852A71A3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5E1D4A-3594-3A8B-255A-56FC0D4DC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6408F-96A6-26B3-63CC-E2EFF4E7D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FB1C49-55DB-7620-ECF7-696C630D7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3274EE-5E77-86E4-B58D-E0507B0D1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4272F-495A-96FD-9995-29EFC7297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82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57834FE-058F-3227-1D1C-20524B9ACD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de-DE" sz="3600" spc="150" baseline="0"/>
            </a:lvl1pPr>
          </a:lstStyle>
          <a:p>
            <a:pPr rtl="0"/>
            <a:r>
              <a:rPr lang="de-DE" dirty="0"/>
              <a:t>Titel durch Klicken hinzuzufügen</a:t>
            </a:r>
          </a:p>
        </p:txBody>
      </p:sp>
      <p:pic>
        <p:nvPicPr>
          <p:cNvPr id="8" name="Grafik 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 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de-DE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Tabellenplatzhalter 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 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 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8" name="Tabellenplatzhalter 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KLICKEN SIE, um einen Titel hinzuzufügen.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de-DE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pic>
        <p:nvPicPr>
          <p:cNvPr id="6" name="Grafik 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de-DE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22A3825-6DAB-629C-97D6-B7CEE285BE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 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de-DE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de-DE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de-DE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de-DE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866" y="3356950"/>
            <a:ext cx="6087412" cy="3200400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sz="4800" dirty="0"/>
              <a:t>Projekt Notenverwaltung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rtlCol="0" anchor="b"/>
          <a:lstStyle>
            <a:defPPr>
              <a:defRPr lang="de-DE"/>
            </a:defPPr>
          </a:lstStyle>
          <a:p>
            <a:pPr rtl="0"/>
            <a:r>
              <a:rPr lang="de-DE" dirty="0"/>
              <a:t>Metriken zum Einsatz von Referenten</a:t>
            </a:r>
          </a:p>
        </p:txBody>
      </p:sp>
      <p:graphicFrame>
        <p:nvGraphicFramePr>
          <p:cNvPr id="13" name="Tabellenplatzhalter 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08537024"/>
              </p:ext>
            </p:extLst>
          </p:nvPr>
        </p:nvGraphicFramePr>
        <p:xfrm>
          <a:off x="838200" y="2111375"/>
          <a:ext cx="10515601" cy="36792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3785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34703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EINFLUSSFAKTOR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MESSUNG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ZIEL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ERREICHT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Publikumsinteraktion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Prozentsatz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Wissen bewahren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Prozentsatz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Umfragen nach der Präsentation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Durchschnittliche Bewertung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Empfehlungsrate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Prozentsatz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Möglichkeiten der Zusammenarbeit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Anzahl der Möglichkeiten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Brita Tamm</a:t>
            </a:r>
          </a:p>
          <a:p>
            <a:pPr rtl="0"/>
            <a:r>
              <a:rPr lang="de-DE"/>
              <a:t>502-555-0152</a:t>
            </a:r>
          </a:p>
          <a:p>
            <a:pPr rtl="0"/>
            <a:r>
              <a:rPr lang="de-DE"/>
              <a:t>brita@firstupconsultants.com</a:t>
            </a:r>
          </a:p>
          <a:p>
            <a:pPr rtl="0"/>
            <a:r>
              <a:rPr lang="de-DE"/>
              <a:t>www.firstupconsultants.com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624" y="2489774"/>
            <a:ext cx="4179570" cy="62665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Gliederung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3C6632A-D590-CF08-DB6E-3C8E3BEC74D3}"/>
              </a:ext>
            </a:extLst>
          </p:cNvPr>
          <p:cNvSpPr txBox="1">
            <a:spLocks/>
          </p:cNvSpPr>
          <p:nvPr/>
        </p:nvSpPr>
        <p:spPr>
          <a:xfrm>
            <a:off x="5859624" y="3116424"/>
            <a:ext cx="6546980" cy="2118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Aufgabenverteilung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Fehler und LösungsmethodeN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Verbesserungen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Beantwortung der Frage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AF02A0F-B19D-65F2-4D3D-0155B5DA8A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515" y="437187"/>
            <a:ext cx="5283755" cy="495423"/>
          </a:xfrm>
        </p:spPr>
        <p:txBody>
          <a:bodyPr rtlCol="0">
            <a:normAutofit fontScale="90000"/>
          </a:bodyPr>
          <a:lstStyle>
            <a:defPPr>
              <a:defRPr lang="de-DE"/>
            </a:defPPr>
          </a:lstStyle>
          <a:p>
            <a:pPr rtl="0"/>
            <a:r>
              <a:rPr lang="de-DE" sz="4000" dirty="0"/>
              <a:t>Aufgabenverteilung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548" y="1903220"/>
            <a:ext cx="5103845" cy="3488747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>
              <a:buNone/>
            </a:pPr>
            <a:r>
              <a:rPr lang="de-DE" sz="2400" dirty="0"/>
              <a:t>Vorbereitung</a:t>
            </a:r>
            <a:r>
              <a:rPr lang="de-DE" sz="2400" b="0" dirty="0"/>
              <a:t>:</a:t>
            </a:r>
          </a:p>
          <a:p>
            <a:r>
              <a:rPr lang="de-DE" sz="2400" b="0" dirty="0"/>
              <a:t>Fehlerbehebung: Tom</a:t>
            </a:r>
          </a:p>
          <a:p>
            <a:pPr marL="0" indent="0">
              <a:buNone/>
            </a:pPr>
            <a:endParaRPr lang="de-DE" sz="2400" b="0" dirty="0"/>
          </a:p>
          <a:p>
            <a:pPr marL="0" indent="0">
              <a:buNone/>
            </a:pPr>
            <a:r>
              <a:rPr lang="de-DE" sz="2400" dirty="0"/>
              <a:t>Fehlerbehebung / Ergänzung:</a:t>
            </a:r>
          </a:p>
          <a:p>
            <a:r>
              <a:rPr lang="de-DE" sz="2400" b="0" dirty="0"/>
              <a:t>Tom, Ahmet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6E7DBA51-CE50-C555-A23D-46740BFBAFD7}"/>
              </a:ext>
            </a:extLst>
          </p:cNvPr>
          <p:cNvSpPr txBox="1">
            <a:spLocks/>
          </p:cNvSpPr>
          <p:nvPr/>
        </p:nvSpPr>
        <p:spPr>
          <a:xfrm>
            <a:off x="6096000" y="1903220"/>
            <a:ext cx="5365103" cy="305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Implementierung</a:t>
            </a:r>
            <a:r>
              <a:rPr lang="de-DE" sz="2400" b="0" dirty="0"/>
              <a:t>:</a:t>
            </a:r>
          </a:p>
          <a:p>
            <a:r>
              <a:rPr lang="de-DE" sz="2400" b="0" dirty="0"/>
              <a:t>Fächerlöschen:             Ahmet</a:t>
            </a:r>
          </a:p>
          <a:p>
            <a:r>
              <a:rPr lang="de-DE" sz="2400" b="0" dirty="0"/>
              <a:t>Datei speichern unter:  Tom</a:t>
            </a:r>
          </a:p>
          <a:p>
            <a:r>
              <a:rPr lang="de-DE" sz="2400" b="0" dirty="0"/>
              <a:t>Note ändern / löschen: Tom</a:t>
            </a:r>
          </a:p>
          <a:p>
            <a:r>
              <a:rPr lang="de-DE" sz="2400" b="0" dirty="0"/>
              <a:t>GUI-Style:                     Tom / Ahmet</a:t>
            </a:r>
          </a:p>
          <a:p>
            <a:r>
              <a:rPr lang="de-DE" sz="2400" b="0" dirty="0"/>
              <a:t>Tooltipps:                      Tom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349E59-4CEF-DC33-BA6A-FA0071DE2B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05129"/>
            <a:ext cx="8850863" cy="59566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Screenshots, Fehler und Lösungsmethoden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22142" y="2676248"/>
            <a:ext cx="4194888" cy="161713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>
              <a:buNone/>
            </a:pPr>
            <a:r>
              <a:rPr lang="de-DE" sz="2400" b="1" dirty="0"/>
              <a:t>Fehler 1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Endlose Erweiterung der Combobox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Leerung der Combobox bei Aktualisierung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4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C01B1A3-2E20-712B-C803-9F3220072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142" y="4293380"/>
            <a:ext cx="10277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0E1A9-810B-E912-AF98-6BBB89DE8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E958CA-124B-0099-3BDB-132C371116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40B190-3F33-AD51-B8E9-5AFBB247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05129"/>
            <a:ext cx="8850863" cy="59566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Screenshots, Fehler und Lösungsmethoden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33CF681A-94FC-2A22-5518-7E813ED25D6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09268" y="2920006"/>
            <a:ext cx="4194888" cy="161713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400" b="1" dirty="0"/>
              <a:t>Fehler 2</a:t>
            </a:r>
            <a:r>
              <a:rPr lang="de-DE" sz="2400" dirty="0"/>
              <a:t>:</a:t>
            </a:r>
          </a:p>
          <a:p>
            <a:r>
              <a:rPr lang="de-DE" dirty="0"/>
              <a:t>Stringfehlerausgabe in der CMD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Schauen ob Numeric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4B3E48-BAC2-A610-E008-E545FCF2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5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8D3081-2C71-D95E-15B4-E915EEFB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68" y="4612057"/>
            <a:ext cx="9951634" cy="14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4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C2D30-85BE-CFA8-20A3-D5DFD345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2E4B41-F6A2-45BC-661E-DFA3A80798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ABD17D-E780-25AB-4C6B-CB343D75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05129"/>
            <a:ext cx="8850863" cy="59566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Screenshots, Fehler und Lösungsmethoden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2A4048CD-8941-0911-0463-40A8A242CA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22142" y="2676248"/>
            <a:ext cx="4194888" cy="161713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>
              <a:buNone/>
            </a:pPr>
            <a:r>
              <a:rPr lang="de-DE" sz="2400" b="1" dirty="0"/>
              <a:t>Fehler 3</a:t>
            </a:r>
            <a:r>
              <a:rPr lang="de-DE" sz="3600" dirty="0"/>
              <a:t>:</a:t>
            </a:r>
          </a:p>
          <a:p>
            <a:pPr marL="0" indent="0">
              <a:buNone/>
            </a:pPr>
            <a:r>
              <a:rPr lang="de-DE" dirty="0"/>
              <a:t>Endlose Erstellung von ActionListener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de-DE" dirty="0"/>
              <a:t>Umschiebung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56E7325-FE0E-42DC-2FD9-C14A7D81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6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562C3D-4861-4D53-72A4-CB832A752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68" y="4293380"/>
            <a:ext cx="9951634" cy="15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Navigieren in Fragen-und-Antworten-Sitzungen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Vorbereiten auf Fragen</a:t>
            </a:r>
          </a:p>
        </p:txBody>
      </p:sp>
      <p:sp>
        <p:nvSpPr>
          <p:cNvPr id="36" name="Inhaltsplatzhalt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413762" cy="290716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Sich im Voraus mit Material vertraut machen</a:t>
            </a:r>
          </a:p>
          <a:p>
            <a:pPr rtl="0"/>
            <a:r>
              <a:rPr lang="de-DE" dirty="0"/>
              <a:t>Antizipieren von häufig gestellten Fragen</a:t>
            </a:r>
          </a:p>
          <a:p>
            <a:pPr rtl="0"/>
            <a:r>
              <a:rPr lang="de-DE" dirty="0"/>
              <a:t>Üben Ihrer Antworten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Haltung bewahren</a:t>
            </a:r>
          </a:p>
          <a:p>
            <a:pPr rtl="0"/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Um Selbstvertrauen und Autorität auszudrücken, ist es wichtig, während der Frage-und-Antwort-Runde Gelassenheit zu bewahren. Beachten Sie die folgenden Tipps, um gelassen zu bleiben:</a:t>
            </a:r>
          </a:p>
          <a:p>
            <a:pPr lvl="1" rtl="0"/>
            <a:r>
              <a:rPr lang="de-DE" dirty="0"/>
              <a:t>Ruhig bleiben</a:t>
            </a:r>
          </a:p>
          <a:p>
            <a:pPr lvl="1" rtl="0"/>
            <a:r>
              <a:rPr lang="de-DE" dirty="0"/>
              <a:t>Aktiv zuhören</a:t>
            </a:r>
          </a:p>
          <a:p>
            <a:pPr lvl="1" rtl="0"/>
            <a:r>
              <a:rPr lang="de-DE" dirty="0"/>
              <a:t>Innehalten und nachdenken</a:t>
            </a:r>
          </a:p>
          <a:p>
            <a:pPr lvl="1" rtl="0"/>
            <a:r>
              <a:rPr lang="de-DE" dirty="0"/>
              <a:t>Augenkontakt beibehalten</a:t>
            </a:r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086099" cy="191770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Dynamischer Vortrag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183294" cy="323849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Erfahren Sie, wie Sie Energie in Ihren Vortrag einfließen lassen, um einen bleibenden Eindruck zu hinterlassen.</a:t>
            </a:r>
          </a:p>
          <a:p>
            <a:pPr rtl="0"/>
            <a:r>
              <a:rPr lang="de-DE" dirty="0"/>
              <a:t>Eines der Ziele einer effektiven Kommunikation besteht darin, Ihre Zielgruppe zu motivieren.</a:t>
            </a:r>
          </a:p>
        </p:txBody>
      </p:sp>
      <p:graphicFrame>
        <p:nvGraphicFramePr>
          <p:cNvPr id="10" name="Tabellenplatzhalter 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47597396"/>
              </p:ext>
            </p:extLst>
          </p:nvPr>
        </p:nvGraphicFramePr>
        <p:xfrm>
          <a:off x="4216400" y="895350"/>
          <a:ext cx="7137404" cy="516832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METRIK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MESSUNG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ZIEL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TATSÄCHLICH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Anwesenheit des Publikums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Anzahl der Teilnehmer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Vortragsdauer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Minuten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Frage-Antwort-Interaktion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Anzahl der Fragen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Positives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Prozentsatz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Rate der Informations-speicherung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Prozentsatz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37192"/>
            <a:ext cx="5133392" cy="1997867"/>
          </a:xfrm>
        </p:spPr>
        <p:txBody>
          <a:bodyPr rtlCol="0" anchor="b"/>
          <a:lstStyle>
            <a:defPPr>
              <a:defRPr lang="de-DE"/>
            </a:defPPr>
          </a:lstStyle>
          <a:p>
            <a:pPr rtl="0"/>
            <a:r>
              <a:rPr lang="de-DE" dirty="0"/>
              <a:t>Letzte Tipps und Erkenntnisse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Übung macht den Meister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6878217" cy="3366642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Konsequentes Üben</a:t>
            </a:r>
          </a:p>
          <a:p>
            <a:pPr lvl="1" rtl="0"/>
            <a:r>
              <a:rPr lang="de-DE" dirty="0"/>
              <a:t>Stärken Ihrer Vertrautheit</a:t>
            </a:r>
          </a:p>
          <a:p>
            <a:pPr rtl="0"/>
            <a:r>
              <a:rPr lang="de-DE" dirty="0"/>
              <a:t>Vortragsstil verfeinern</a:t>
            </a:r>
          </a:p>
          <a:p>
            <a:pPr lvl="1" rtl="0"/>
            <a:r>
              <a:rPr lang="de-DE" dirty="0"/>
              <a:t>Tempo, Tonfall und Betonung</a:t>
            </a:r>
          </a:p>
          <a:p>
            <a:pPr rtl="0"/>
            <a:r>
              <a:rPr lang="de-DE" dirty="0"/>
              <a:t>Timing und Übergänge</a:t>
            </a:r>
          </a:p>
          <a:p>
            <a:pPr lvl="1" rtl="0"/>
            <a:r>
              <a:rPr lang="de-DE" dirty="0"/>
              <a:t>Streben Sie einen nahtlosen, professionellen Vortrag an.</a:t>
            </a:r>
          </a:p>
          <a:p>
            <a:pPr rtl="0"/>
            <a:r>
              <a:rPr lang="de-DE" dirty="0"/>
              <a:t>Übungspublikum</a:t>
            </a:r>
          </a:p>
          <a:p>
            <a:pPr lvl="1" rtl="0"/>
            <a:r>
              <a:rPr lang="de-DE" dirty="0"/>
              <a:t>Bitten Sie Ihre Kollegen, zuzuhören und Feedback zu geben.</a:t>
            </a:r>
          </a:p>
          <a:p>
            <a:pPr rtl="0"/>
            <a:endParaRPr lang="de-DE" dirty="0"/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Weitere Verbesserung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Feedback einholen</a:t>
            </a:r>
          </a:p>
          <a:p>
            <a:pPr rtl="0"/>
            <a:r>
              <a:rPr lang="de-DE" dirty="0"/>
              <a:t>Über Leistung nachdenken</a:t>
            </a:r>
          </a:p>
          <a:p>
            <a:pPr rtl="0"/>
            <a:r>
              <a:rPr lang="de-DE" dirty="0"/>
              <a:t>Erkunden neuer Techniken</a:t>
            </a:r>
          </a:p>
          <a:p>
            <a:pPr rtl="0"/>
            <a:r>
              <a:rPr lang="de-DE" dirty="0"/>
              <a:t>Persönliche Ziele festlegen</a:t>
            </a:r>
          </a:p>
          <a:p>
            <a:pPr rtl="0"/>
            <a:r>
              <a:rPr lang="de-DE" dirty="0"/>
              <a:t>Wiederholen und Anpassen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8_TF67328976_Win32" id="{B33B3472-3038-4EDE-B882-22737988B640}" vid="{AB05DB33-E781-44B8-AAD8-AFD94469E24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{E1A08A96-11FE-4499-90A2-B3E705FEF528}tf67328976_win32</Template>
  <TotalTime>0</TotalTime>
  <Words>362</Words>
  <Application>Microsoft Office PowerPoint</Application>
  <PresentationFormat>Breitbild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Wingdings</vt:lpstr>
      <vt:lpstr>Office-Design</vt:lpstr>
      <vt:lpstr>Projekt Notenverwaltung</vt:lpstr>
      <vt:lpstr>Gliederung</vt:lpstr>
      <vt:lpstr>Aufgabenverteilung</vt:lpstr>
      <vt:lpstr>Screenshots, Fehler und Lösungsmethoden</vt:lpstr>
      <vt:lpstr>Screenshots, Fehler und Lösungsmethoden</vt:lpstr>
      <vt:lpstr>Screenshots, Fehler und Lösungsmethoden</vt:lpstr>
      <vt:lpstr>Navigieren in Fragen-und-Antworten-Sitzungen</vt:lpstr>
      <vt:lpstr>Dynamischer Vortrag</vt:lpstr>
      <vt:lpstr>Letzte Tipps und Erkenntnisse</vt:lpstr>
      <vt:lpstr>Metriken zum Einsatz von Referenten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Zafer Karsag</dc:creator>
  <cp:lastModifiedBy>Ahmet Zafer Karsag</cp:lastModifiedBy>
  <cp:revision>1</cp:revision>
  <dcterms:created xsi:type="dcterms:W3CDTF">2024-12-17T15:41:19Z</dcterms:created>
  <dcterms:modified xsi:type="dcterms:W3CDTF">2024-12-17T16:26:20Z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