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1" r:id="rId1"/>
    <p:sldMasterId id="2147483883" r:id="rId2"/>
    <p:sldMasterId id="2147483898" r:id="rId3"/>
  </p:sldMasterIdLst>
  <p:notesMasterIdLst>
    <p:notesMasterId r:id="rId13"/>
  </p:notesMasterIdLst>
  <p:sldIdLst>
    <p:sldId id="272" r:id="rId4"/>
    <p:sldId id="261" r:id="rId5"/>
    <p:sldId id="266" r:id="rId6"/>
    <p:sldId id="262" r:id="rId7"/>
    <p:sldId id="263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Cabin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egoe UI Semilight" panose="020B0402040204020203" pitchFamily="34" charset="0"/>
      <p:regular r:id="rId38"/>
      <p:italic r:id="rId39"/>
    </p:embeddedFont>
    <p:embeddedFont>
      <p:font typeface="Source Sans Pro" panose="020B0503030403020204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380f4c6b76_0_18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g380f4c6b76_0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380f4c6b76_0_2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380f4c6b76_0_2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380f4c6b7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9" name="Google Shape;2209;g380f4c6b76_0_8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380f4c6b76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380f4c6b76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80f4c6b76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80f4c6b76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2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80f4c6b76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80f4c6b76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80f4c6b76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80f4c6b76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2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80f4c6b76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80f4c6b76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69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8" name="Google Shape;808;p93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9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825" y="-100675"/>
            <a:ext cx="9271026" cy="53123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02"/>
          <p:cNvSpPr txBox="1">
            <a:spLocks noGrp="1"/>
          </p:cNvSpPr>
          <p:nvPr>
            <p:ph type="title"/>
          </p:nvPr>
        </p:nvSpPr>
        <p:spPr>
          <a:xfrm>
            <a:off x="753150" y="1102250"/>
            <a:ext cx="7557900" cy="29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Working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95402"/>
            <a:ext cx="9144000" cy="253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084841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Working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379736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6" name="그림 개체 틀 8"/>
          <p:cNvSpPr>
            <a:spLocks noGrp="1"/>
          </p:cNvSpPr>
          <p:nvPr>
            <p:ph type="pic" sz="quarter" idx="32" hasCustomPrompt="1"/>
          </p:nvPr>
        </p:nvSpPr>
        <p:spPr>
          <a:xfrm>
            <a:off x="1590469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7" name="그림 개체 틀 8"/>
          <p:cNvSpPr>
            <a:spLocks noGrp="1"/>
          </p:cNvSpPr>
          <p:nvPr>
            <p:ph type="pic" sz="quarter" idx="33" hasCustomPrompt="1"/>
          </p:nvPr>
        </p:nvSpPr>
        <p:spPr>
          <a:xfrm>
            <a:off x="2801202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그림 개체 틀 8"/>
          <p:cNvSpPr>
            <a:spLocks noGrp="1"/>
          </p:cNvSpPr>
          <p:nvPr>
            <p:ph type="pic" sz="quarter" idx="34" hasCustomPrompt="1"/>
          </p:nvPr>
        </p:nvSpPr>
        <p:spPr>
          <a:xfrm>
            <a:off x="4011935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35" hasCustomPrompt="1"/>
          </p:nvPr>
        </p:nvSpPr>
        <p:spPr>
          <a:xfrm>
            <a:off x="5222668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36" hasCustomPrompt="1"/>
          </p:nvPr>
        </p:nvSpPr>
        <p:spPr>
          <a:xfrm>
            <a:off x="6433401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37" hasCustomPrompt="1"/>
          </p:nvPr>
        </p:nvSpPr>
        <p:spPr>
          <a:xfrm>
            <a:off x="7644136" y="14208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38" hasCustomPrompt="1"/>
          </p:nvPr>
        </p:nvSpPr>
        <p:spPr>
          <a:xfrm>
            <a:off x="379736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3" name="그림 개체 틀 8"/>
          <p:cNvSpPr>
            <a:spLocks noGrp="1"/>
          </p:cNvSpPr>
          <p:nvPr>
            <p:ph type="pic" sz="quarter" idx="39" hasCustomPrompt="1"/>
          </p:nvPr>
        </p:nvSpPr>
        <p:spPr>
          <a:xfrm>
            <a:off x="1590469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4" name="그림 개체 틀 8"/>
          <p:cNvSpPr>
            <a:spLocks noGrp="1"/>
          </p:cNvSpPr>
          <p:nvPr>
            <p:ph type="pic" sz="quarter" idx="40" hasCustomPrompt="1"/>
          </p:nvPr>
        </p:nvSpPr>
        <p:spPr>
          <a:xfrm>
            <a:off x="2801202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5" name="그림 개체 틀 8"/>
          <p:cNvSpPr>
            <a:spLocks noGrp="1"/>
          </p:cNvSpPr>
          <p:nvPr>
            <p:ph type="pic" sz="quarter" idx="41" hasCustomPrompt="1"/>
          </p:nvPr>
        </p:nvSpPr>
        <p:spPr>
          <a:xfrm>
            <a:off x="4011935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6" name="그림 개체 틀 8"/>
          <p:cNvSpPr>
            <a:spLocks noGrp="1"/>
          </p:cNvSpPr>
          <p:nvPr>
            <p:ph type="pic" sz="quarter" idx="42" hasCustomPrompt="1"/>
          </p:nvPr>
        </p:nvSpPr>
        <p:spPr>
          <a:xfrm>
            <a:off x="5222668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7" name="그림 개체 틀 8"/>
          <p:cNvSpPr>
            <a:spLocks noGrp="1"/>
          </p:cNvSpPr>
          <p:nvPr>
            <p:ph type="pic" sz="quarter" idx="43" hasCustomPrompt="1"/>
          </p:nvPr>
        </p:nvSpPr>
        <p:spPr>
          <a:xfrm>
            <a:off x="6433401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8" name="그림 개체 틀 8"/>
          <p:cNvSpPr>
            <a:spLocks noGrp="1"/>
          </p:cNvSpPr>
          <p:nvPr>
            <p:ph type="pic" sz="quarter" idx="44" hasCustomPrompt="1"/>
          </p:nvPr>
        </p:nvSpPr>
        <p:spPr>
          <a:xfrm>
            <a:off x="7644136" y="2627313"/>
            <a:ext cx="1112221" cy="111222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7947753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374652" y="1295402"/>
            <a:ext cx="4095748" cy="147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715867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374652" y="1295402"/>
            <a:ext cx="1962148" cy="147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2508252" y="1295402"/>
            <a:ext cx="1962148" cy="147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52264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374652" y="1295402"/>
            <a:ext cx="2635248" cy="147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514549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614738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5016756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3015882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76600" y="0"/>
            <a:ext cx="5867400" cy="51435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76600" cy="5143500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858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2854198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2854198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282803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34" y="2373473"/>
            <a:ext cx="5114993" cy="3015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4265168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977640" y="0"/>
            <a:ext cx="5166360" cy="5143500"/>
          </a:xfrm>
          <a:prstGeom prst="rect">
            <a:avLst/>
          </a:prstGeom>
        </p:spPr>
        <p:txBody>
          <a:bodyPr lIns="91422" tIns="45711" rIns="91422" bIns="45711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476639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245394"/>
            <a:ext cx="9144000" cy="2341960"/>
          </a:xfrm>
        </p:spPr>
        <p:txBody>
          <a:bodyPr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190076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587354"/>
          </a:xfrm>
        </p:spPr>
        <p:txBody>
          <a:bodyPr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7728557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23342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/>
          <p:cNvSpPr>
            <a:spLocks noGrp="1"/>
          </p:cNvSpPr>
          <p:nvPr>
            <p:ph type="pic" sz="quarter" idx="10"/>
          </p:nvPr>
        </p:nvSpPr>
        <p:spPr>
          <a:xfrm>
            <a:off x="273051" y="1462999"/>
            <a:ext cx="3886199" cy="116085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3"/>
          <p:cNvSpPr>
            <a:spLocks noGrp="1"/>
          </p:cNvSpPr>
          <p:nvPr>
            <p:ph type="pic" sz="quarter" idx="11"/>
          </p:nvPr>
        </p:nvSpPr>
        <p:spPr>
          <a:xfrm>
            <a:off x="4719204" y="1462999"/>
            <a:ext cx="4087093" cy="116085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9185035"/>
      </p:ext>
    </p:extLst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9144000" cy="361241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08631" y="1494242"/>
            <a:ext cx="1129658" cy="199409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2820" y="1587104"/>
            <a:ext cx="1050157" cy="185375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626766"/>
      </p:ext>
    </p:extLst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2750"/>
            <a:ext cx="9144000" cy="2190750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914175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95275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lang="en-US" sz="800" dirty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50031" y="3479287"/>
            <a:ext cx="8178929" cy="210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685800" rtl="0" eaLnBrk="1" latinLnBrk="0" hangingPunct="1">
              <a:buNone/>
              <a:defRPr lang="id-ID" sz="1050" b="0" kern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0032" y="3145912"/>
            <a:ext cx="8178929" cy="333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082" rtl="0" eaLnBrk="1" latinLnBrk="0" hangingPunct="1">
              <a:spcBef>
                <a:spcPct val="20000"/>
              </a:spcBef>
              <a:buFont typeface="Arial"/>
              <a:buNone/>
              <a:defRPr lang="id-ID" sz="21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020533"/>
      </p:ext>
    </p:extLst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9144000" cy="361241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022961"/>
      </p:ext>
    </p:extLst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45915" y="3094745"/>
            <a:ext cx="658553" cy="658553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42957" y="3094745"/>
            <a:ext cx="658553" cy="658553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39998" y="3094745"/>
            <a:ext cx="658553" cy="658553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08373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ment 0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641350" y="3926133"/>
            <a:ext cx="516182" cy="516182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5"/>
          <p:cNvSpPr/>
          <p:nvPr/>
        </p:nvSpPr>
        <p:spPr>
          <a:xfrm>
            <a:off x="628650" y="1354382"/>
            <a:ext cx="2317750" cy="249555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501650 w 3464190"/>
              <a:gd name="connsiteY3" fmla="*/ 996950 h 1003300"/>
              <a:gd name="connsiteX4" fmla="*/ 0 w 3464190"/>
              <a:gd name="connsiteY4" fmla="*/ 1003300 h 1003300"/>
              <a:gd name="connsiteX5" fmla="*/ 0 w 3464190"/>
              <a:gd name="connsiteY5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635000 w 3464190"/>
              <a:gd name="connsiteY3" fmla="*/ 996950 h 1003300"/>
              <a:gd name="connsiteX4" fmla="*/ 501650 w 3464190"/>
              <a:gd name="connsiteY4" fmla="*/ 996950 h 1003300"/>
              <a:gd name="connsiteX5" fmla="*/ 0 w 3464190"/>
              <a:gd name="connsiteY5" fmla="*/ 1003300 h 1003300"/>
              <a:gd name="connsiteX6" fmla="*/ 0 w 3464190"/>
              <a:gd name="connsiteY6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793750 w 3464190"/>
              <a:gd name="connsiteY3" fmla="*/ 990600 h 1003300"/>
              <a:gd name="connsiteX4" fmla="*/ 635000 w 3464190"/>
              <a:gd name="connsiteY4" fmla="*/ 996950 h 1003300"/>
              <a:gd name="connsiteX5" fmla="*/ 501650 w 3464190"/>
              <a:gd name="connsiteY5" fmla="*/ 996950 h 1003300"/>
              <a:gd name="connsiteX6" fmla="*/ 0 w 3464190"/>
              <a:gd name="connsiteY6" fmla="*/ 1003300 h 1003300"/>
              <a:gd name="connsiteX7" fmla="*/ 0 w 3464190"/>
              <a:gd name="connsiteY7" fmla="*/ 0 h 100330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793750 w 3464190"/>
              <a:gd name="connsiteY3" fmla="*/ 990600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49 w 3464190"/>
              <a:gd name="connsiteY5" fmla="*/ 1096659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03300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96967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1" hasCustomPrompt="1"/>
          </p:nvPr>
        </p:nvSpPr>
        <p:spPr>
          <a:xfrm>
            <a:off x="3486151" y="3926133"/>
            <a:ext cx="516182" cy="516182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3" name="Rectangle 5"/>
          <p:cNvSpPr/>
          <p:nvPr/>
        </p:nvSpPr>
        <p:spPr>
          <a:xfrm>
            <a:off x="3473451" y="1354382"/>
            <a:ext cx="2317750" cy="249555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501650 w 3464190"/>
              <a:gd name="connsiteY3" fmla="*/ 996950 h 1003300"/>
              <a:gd name="connsiteX4" fmla="*/ 0 w 3464190"/>
              <a:gd name="connsiteY4" fmla="*/ 1003300 h 1003300"/>
              <a:gd name="connsiteX5" fmla="*/ 0 w 3464190"/>
              <a:gd name="connsiteY5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635000 w 3464190"/>
              <a:gd name="connsiteY3" fmla="*/ 996950 h 1003300"/>
              <a:gd name="connsiteX4" fmla="*/ 501650 w 3464190"/>
              <a:gd name="connsiteY4" fmla="*/ 996950 h 1003300"/>
              <a:gd name="connsiteX5" fmla="*/ 0 w 3464190"/>
              <a:gd name="connsiteY5" fmla="*/ 1003300 h 1003300"/>
              <a:gd name="connsiteX6" fmla="*/ 0 w 3464190"/>
              <a:gd name="connsiteY6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793750 w 3464190"/>
              <a:gd name="connsiteY3" fmla="*/ 990600 h 1003300"/>
              <a:gd name="connsiteX4" fmla="*/ 635000 w 3464190"/>
              <a:gd name="connsiteY4" fmla="*/ 996950 h 1003300"/>
              <a:gd name="connsiteX5" fmla="*/ 501650 w 3464190"/>
              <a:gd name="connsiteY5" fmla="*/ 996950 h 1003300"/>
              <a:gd name="connsiteX6" fmla="*/ 0 w 3464190"/>
              <a:gd name="connsiteY6" fmla="*/ 1003300 h 1003300"/>
              <a:gd name="connsiteX7" fmla="*/ 0 w 3464190"/>
              <a:gd name="connsiteY7" fmla="*/ 0 h 100330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793750 w 3464190"/>
              <a:gd name="connsiteY3" fmla="*/ 990600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49 w 3464190"/>
              <a:gd name="connsiteY5" fmla="*/ 1096659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03300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96967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rgbClr val="F4C3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그림 개체 틀 8"/>
          <p:cNvSpPr>
            <a:spLocks noGrp="1"/>
          </p:cNvSpPr>
          <p:nvPr>
            <p:ph type="pic" sz="quarter" idx="12" hasCustomPrompt="1"/>
          </p:nvPr>
        </p:nvSpPr>
        <p:spPr>
          <a:xfrm>
            <a:off x="6299200" y="3926133"/>
            <a:ext cx="516182" cy="516182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5" name="Rectangle 5"/>
          <p:cNvSpPr/>
          <p:nvPr/>
        </p:nvSpPr>
        <p:spPr>
          <a:xfrm>
            <a:off x="6286500" y="1354382"/>
            <a:ext cx="2317750" cy="249555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501650 w 3464190"/>
              <a:gd name="connsiteY3" fmla="*/ 996950 h 1003300"/>
              <a:gd name="connsiteX4" fmla="*/ 0 w 3464190"/>
              <a:gd name="connsiteY4" fmla="*/ 1003300 h 1003300"/>
              <a:gd name="connsiteX5" fmla="*/ 0 w 3464190"/>
              <a:gd name="connsiteY5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635000 w 3464190"/>
              <a:gd name="connsiteY3" fmla="*/ 996950 h 1003300"/>
              <a:gd name="connsiteX4" fmla="*/ 501650 w 3464190"/>
              <a:gd name="connsiteY4" fmla="*/ 996950 h 1003300"/>
              <a:gd name="connsiteX5" fmla="*/ 0 w 3464190"/>
              <a:gd name="connsiteY5" fmla="*/ 1003300 h 1003300"/>
              <a:gd name="connsiteX6" fmla="*/ 0 w 3464190"/>
              <a:gd name="connsiteY6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793750 w 3464190"/>
              <a:gd name="connsiteY3" fmla="*/ 990600 h 1003300"/>
              <a:gd name="connsiteX4" fmla="*/ 635000 w 3464190"/>
              <a:gd name="connsiteY4" fmla="*/ 996950 h 1003300"/>
              <a:gd name="connsiteX5" fmla="*/ 501650 w 3464190"/>
              <a:gd name="connsiteY5" fmla="*/ 996950 h 1003300"/>
              <a:gd name="connsiteX6" fmla="*/ 0 w 3464190"/>
              <a:gd name="connsiteY6" fmla="*/ 1003300 h 1003300"/>
              <a:gd name="connsiteX7" fmla="*/ 0 w 3464190"/>
              <a:gd name="connsiteY7" fmla="*/ 0 h 100330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793750 w 3464190"/>
              <a:gd name="connsiteY3" fmla="*/ 990600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49 w 3464190"/>
              <a:gd name="connsiteY5" fmla="*/ 1096659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03300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96967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73050" y="512762"/>
            <a:ext cx="48006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273050" y="887339"/>
            <a:ext cx="48006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rgbClr val="FFFFFF">
                    <a:alpha val="70000"/>
                  </a:srgb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541777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26"/>
          </p:nvPr>
        </p:nvSpPr>
        <p:spPr>
          <a:xfrm>
            <a:off x="590550" y="1537786"/>
            <a:ext cx="2867025" cy="2576162"/>
          </a:xfrm>
        </p:spPr>
        <p:txBody>
          <a:bodyPr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50741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4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866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104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9pPr>
          </a:lstStyle>
          <a:p>
            <a:endParaRPr/>
          </a:p>
        </p:txBody>
      </p:sp>
      <p:sp>
        <p:nvSpPr>
          <p:cNvPr id="847" name="Google Shape;847;p104"/>
          <p:cNvSpPr txBox="1">
            <a:spLocks noGrp="1"/>
          </p:cNvSpPr>
          <p:nvPr>
            <p:ph type="subTitle" idx="2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" name="Google Shape;7;p1"/>
          <p:cNvSpPr txBox="1"/>
          <p:nvPr userDrawn="1"/>
        </p:nvSpPr>
        <p:spPr>
          <a:xfrm>
            <a:off x="876748" y="4829755"/>
            <a:ext cx="25383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Medallia © Copyright </a:t>
            </a:r>
            <a:r>
              <a:rPr lang="en" sz="800" dirty="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2019</a:t>
            </a:r>
            <a:r>
              <a:rPr lang="en" sz="800" b="0" i="0" u="none" strike="noStrike" cap="none" dirty="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. Confidential.</a:t>
            </a:r>
            <a:endParaRPr dirty="0"/>
          </a:p>
        </p:txBody>
      </p:sp>
      <p:sp>
        <p:nvSpPr>
          <p:cNvPr id="6" name="Google Shape;8;p1"/>
          <p:cNvSpPr txBox="1"/>
          <p:nvPr userDrawn="1"/>
        </p:nvSpPr>
        <p:spPr>
          <a:xfrm>
            <a:off x="8564864" y="4760622"/>
            <a:ext cx="550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0" i="0" u="none" strike="noStrike" cap="none">
              <a:solidFill>
                <a:srgbClr val="5C5C5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7" y="4767211"/>
            <a:ext cx="919194" cy="278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30" y="4648069"/>
            <a:ext cx="990738" cy="476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733213" y="1547813"/>
            <a:ext cx="1065822" cy="107989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2046060" y="1547813"/>
            <a:ext cx="1065822" cy="107989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3374780" y="1547813"/>
            <a:ext cx="1065822" cy="107989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4693562" y="1547813"/>
            <a:ext cx="1065822" cy="107989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6009005" y="1547813"/>
            <a:ext cx="1065822" cy="107989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7343373" y="1547813"/>
            <a:ext cx="1065822" cy="107989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555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8" name="Google Shape;40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13" y="4621859"/>
            <a:ext cx="99073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9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1_Title and Content_1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5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866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 sz="2000">
                <a:solidFill>
                  <a:schemeClr val="dk2"/>
                </a:solidFill>
              </a:defRPr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>
                <a:solidFill>
                  <a:schemeClr val="dk2"/>
                </a:solidFill>
              </a:defRPr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Google Shape;850;p105"/>
          <p:cNvSpPr txBox="1">
            <a:spLocks noGrp="1"/>
          </p:cNvSpPr>
          <p:nvPr>
            <p:ph type="body" idx="2"/>
          </p:nvPr>
        </p:nvSpPr>
        <p:spPr>
          <a:xfrm>
            <a:off x="457200" y="919076"/>
            <a:ext cx="8228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400">
                <a:solidFill>
                  <a:srgbClr val="0090EF"/>
                </a:solidFill>
              </a:defRPr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Google Shape;851;p105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vron with Text Boxes">
  <p:cSld name="Chevron with Text Boxe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6"/>
          <p:cNvSpPr txBox="1">
            <a:spLocks noGrp="1"/>
          </p:cNvSpPr>
          <p:nvPr>
            <p:ph type="title"/>
          </p:nvPr>
        </p:nvSpPr>
        <p:spPr>
          <a:xfrm>
            <a:off x="457200" y="385763"/>
            <a:ext cx="8229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106"/>
          <p:cNvSpPr>
            <a:spLocks noGrp="1"/>
          </p:cNvSpPr>
          <p:nvPr>
            <p:ph type="body" idx="1"/>
          </p:nvPr>
        </p:nvSpPr>
        <p:spPr>
          <a:xfrm>
            <a:off x="457201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5" name="Google Shape;855;p106"/>
          <p:cNvSpPr>
            <a:spLocks noGrp="1"/>
          </p:cNvSpPr>
          <p:nvPr>
            <p:ph type="body" idx="2"/>
          </p:nvPr>
        </p:nvSpPr>
        <p:spPr>
          <a:xfrm>
            <a:off x="2420469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6" name="Google Shape;856;p106"/>
          <p:cNvSpPr>
            <a:spLocks noGrp="1"/>
          </p:cNvSpPr>
          <p:nvPr>
            <p:ph type="body" idx="3"/>
          </p:nvPr>
        </p:nvSpPr>
        <p:spPr>
          <a:xfrm>
            <a:off x="4385237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7" name="Google Shape;857;p106"/>
          <p:cNvSpPr>
            <a:spLocks noGrp="1"/>
          </p:cNvSpPr>
          <p:nvPr>
            <p:ph type="body" idx="4"/>
          </p:nvPr>
        </p:nvSpPr>
        <p:spPr>
          <a:xfrm>
            <a:off x="6352990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8" name="Google Shape;858;p106"/>
          <p:cNvSpPr txBox="1">
            <a:spLocks noGrp="1"/>
          </p:cNvSpPr>
          <p:nvPr>
            <p:ph type="body" idx="5"/>
          </p:nvPr>
        </p:nvSpPr>
        <p:spPr>
          <a:xfrm>
            <a:off x="457202" y="2211486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106"/>
          <p:cNvSpPr txBox="1">
            <a:spLocks noGrp="1"/>
          </p:cNvSpPr>
          <p:nvPr>
            <p:ph type="body" idx="6"/>
          </p:nvPr>
        </p:nvSpPr>
        <p:spPr>
          <a:xfrm>
            <a:off x="2420467" y="2214665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0" name="Google Shape;860;p106"/>
          <p:cNvSpPr txBox="1">
            <a:spLocks noGrp="1"/>
          </p:cNvSpPr>
          <p:nvPr>
            <p:ph type="body" idx="7"/>
          </p:nvPr>
        </p:nvSpPr>
        <p:spPr>
          <a:xfrm>
            <a:off x="4376265" y="2214665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1" name="Google Shape;861;p106"/>
          <p:cNvSpPr txBox="1">
            <a:spLocks noGrp="1"/>
          </p:cNvSpPr>
          <p:nvPr>
            <p:ph type="body" idx="8"/>
          </p:nvPr>
        </p:nvSpPr>
        <p:spPr>
          <a:xfrm>
            <a:off x="6352988" y="2214665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_2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7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866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107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9pPr>
          </a:lstStyle>
          <a:p>
            <a:endParaRPr/>
          </a:p>
        </p:txBody>
      </p:sp>
      <p:sp>
        <p:nvSpPr>
          <p:cNvPr id="865" name="Google Shape;865;p107"/>
          <p:cNvSpPr txBox="1">
            <a:spLocks noGrp="1"/>
          </p:cNvSpPr>
          <p:nvPr>
            <p:ph type="subTitle" idx="2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2">
  <p:cSld name="TITLE_AND_BODY_1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8"/>
          <p:cNvSpPr txBox="1">
            <a:spLocks noGrp="1"/>
          </p:cNvSpPr>
          <p:nvPr>
            <p:ph type="sldNum" idx="12"/>
          </p:nvPr>
        </p:nvSpPr>
        <p:spPr>
          <a:xfrm>
            <a:off x="8537245" y="4800600"/>
            <a:ext cx="126900" cy="1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5" tIns="17125" rIns="17125" bIns="171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Arial"/>
              <a:buNone/>
              <a:defRPr sz="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3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;p1"/>
          <p:cNvSpPr txBox="1"/>
          <p:nvPr userDrawn="1"/>
        </p:nvSpPr>
        <p:spPr>
          <a:xfrm>
            <a:off x="876748" y="4829755"/>
            <a:ext cx="25383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Medallia © Copyright </a:t>
            </a:r>
            <a:r>
              <a:rPr lang="en" sz="800" dirty="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2019</a:t>
            </a:r>
            <a:r>
              <a:rPr lang="en" sz="800" b="0" i="0" u="none" strike="noStrike" cap="none" dirty="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. Confidential.</a:t>
            </a:r>
            <a:endParaRPr dirty="0"/>
          </a:p>
        </p:txBody>
      </p:sp>
      <p:sp>
        <p:nvSpPr>
          <p:cNvPr id="5" name="Google Shape;8;p1"/>
          <p:cNvSpPr txBox="1"/>
          <p:nvPr userDrawn="1"/>
        </p:nvSpPr>
        <p:spPr>
          <a:xfrm>
            <a:off x="8360468" y="4760622"/>
            <a:ext cx="550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0" i="0" u="none" strike="noStrike" cap="none">
              <a:solidFill>
                <a:srgbClr val="5C5C5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7" y="4767211"/>
            <a:ext cx="919194" cy="278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13" y="4621859"/>
            <a:ext cx="990738" cy="476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footer logo">
  <p:cSld name="no footer logo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0"/>
          <p:cNvSpPr txBox="1">
            <a:spLocks noGrp="1"/>
          </p:cNvSpPr>
          <p:nvPr>
            <p:ph type="title"/>
          </p:nvPr>
        </p:nvSpPr>
        <p:spPr>
          <a:xfrm>
            <a:off x="457200" y="385763"/>
            <a:ext cx="8229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3" name="Google Shape;873;p110"/>
          <p:cNvSpPr/>
          <p:nvPr/>
        </p:nvSpPr>
        <p:spPr>
          <a:xfrm>
            <a:off x="3733800" y="4476750"/>
            <a:ext cx="5105400" cy="6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 3">
  <p:cSld name="1_Title and Content_3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326" y="4751811"/>
            <a:ext cx="1082700" cy="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111"/>
          <p:cNvSpPr/>
          <p:nvPr/>
        </p:nvSpPr>
        <p:spPr>
          <a:xfrm>
            <a:off x="1371600" y="4756150"/>
            <a:ext cx="25383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Proxima Nova"/>
              <a:buNone/>
            </a:pPr>
            <a:r>
              <a:rPr lang="en" sz="800" b="0" i="0" u="none" strike="noStrike" cap="none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Medallia © </a:t>
            </a:r>
            <a:r>
              <a:rPr lang="en" sz="8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2018. Confidential.</a:t>
            </a:r>
            <a:endParaRPr/>
          </a:p>
        </p:txBody>
      </p:sp>
      <p:sp>
        <p:nvSpPr>
          <p:cNvPr id="877" name="Google Shape;877;p111"/>
          <p:cNvSpPr txBox="1">
            <a:spLocks noGrp="1"/>
          </p:cNvSpPr>
          <p:nvPr>
            <p:ph type="sldNum" idx="12"/>
          </p:nvPr>
        </p:nvSpPr>
        <p:spPr>
          <a:xfrm>
            <a:off x="8535486" y="4760621"/>
            <a:ext cx="2007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Font typeface="Proxima Nova"/>
              <a:buNone/>
              <a:defRPr sz="800" b="0" i="0" u="none" strike="noStrike" cap="none">
                <a:solidFill>
                  <a:srgbClr val="5C5C5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11"/>
          <p:cNvSpPr txBox="1">
            <a:spLocks noGrp="1"/>
          </p:cNvSpPr>
          <p:nvPr>
            <p:ph type="body" idx="1"/>
          </p:nvPr>
        </p:nvSpPr>
        <p:spPr>
          <a:xfrm>
            <a:off x="427950" y="1184887"/>
            <a:ext cx="82866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oxima Nova"/>
              <a:buNone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None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None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None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Proxima Nova"/>
              <a:buChar char="•"/>
              <a:defRPr sz="2000" b="0" i="0" u="none" strike="noStrike" cap="none">
                <a:solidFill>
                  <a:srgbClr val="2F2F2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Proxima Nova"/>
              <a:buChar char="•"/>
              <a:defRPr sz="2000" b="0" i="0" u="none" strike="noStrike" cap="none">
                <a:solidFill>
                  <a:srgbClr val="2F2F2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Proxima Nova"/>
              <a:buChar char="•"/>
              <a:defRPr sz="2000" b="0" i="0" u="none" strike="noStrike" cap="none">
                <a:solidFill>
                  <a:srgbClr val="2F2F2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Proxima Nova"/>
              <a:buChar char="•"/>
              <a:defRPr sz="2000" b="0" i="0" u="none" strike="noStrike" cap="none">
                <a:solidFill>
                  <a:srgbClr val="2F2F2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9" name="Google Shape;879;p111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➢"/>
              <a:defRPr sz="3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rgbClr val="25252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3" name="Google Shape;813;p9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photo">
  <p:cSld name="Title slide no photo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191"/>
          <p:cNvSpPr/>
          <p:nvPr/>
        </p:nvSpPr>
        <p:spPr>
          <a:xfrm>
            <a:off x="-65852" y="-65852"/>
            <a:ext cx="9275700" cy="52776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1" name="Google Shape;1771;p191"/>
          <p:cNvSpPr/>
          <p:nvPr/>
        </p:nvSpPr>
        <p:spPr>
          <a:xfrm>
            <a:off x="-67733" y="3014663"/>
            <a:ext cx="9279600" cy="12525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72" name="Google Shape;1772;p191" descr="Medallia-logo-color-white-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8800" y="1219475"/>
            <a:ext cx="6302026" cy="14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191"/>
          <p:cNvSpPr txBox="1">
            <a:spLocks noGrp="1"/>
          </p:cNvSpPr>
          <p:nvPr>
            <p:ph type="title"/>
          </p:nvPr>
        </p:nvSpPr>
        <p:spPr>
          <a:xfrm>
            <a:off x="356400" y="3135838"/>
            <a:ext cx="82581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91"/>
          <p:cNvSpPr txBox="1">
            <a:spLocks noGrp="1"/>
          </p:cNvSpPr>
          <p:nvPr>
            <p:ph type="subTitle" idx="1"/>
          </p:nvPr>
        </p:nvSpPr>
        <p:spPr>
          <a:xfrm>
            <a:off x="374125" y="3764938"/>
            <a:ext cx="8249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no photo">
  <p:cSld name="1_Title slide no photo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92"/>
          <p:cNvSpPr/>
          <p:nvPr/>
        </p:nvSpPr>
        <p:spPr>
          <a:xfrm>
            <a:off x="-65852" y="-65852"/>
            <a:ext cx="9275700" cy="52869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77" name="Google Shape;1777;p192" descr="Medallia logo color white text.ai"/>
          <p:cNvPicPr preferRelativeResize="0"/>
          <p:nvPr/>
        </p:nvPicPr>
        <p:blipFill rotWithShape="1">
          <a:blip r:embed="rId2">
            <a:alphaModFix/>
          </a:blip>
          <a:srcRect l="10253" t="40603" r="9637" b="41106"/>
          <a:stretch/>
        </p:blipFill>
        <p:spPr>
          <a:xfrm>
            <a:off x="430051" y="4240082"/>
            <a:ext cx="20601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192"/>
          <p:cNvSpPr txBox="1">
            <a:spLocks noGrp="1"/>
          </p:cNvSpPr>
          <p:nvPr>
            <p:ph type="title"/>
          </p:nvPr>
        </p:nvSpPr>
        <p:spPr>
          <a:xfrm>
            <a:off x="356400" y="1987538"/>
            <a:ext cx="82581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9" name="Google Shape;1779;p192"/>
          <p:cNvSpPr txBox="1">
            <a:spLocks noGrp="1"/>
          </p:cNvSpPr>
          <p:nvPr>
            <p:ph type="subTitle" idx="1"/>
          </p:nvPr>
        </p:nvSpPr>
        <p:spPr>
          <a:xfrm>
            <a:off x="374125" y="2616638"/>
            <a:ext cx="8249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no photo">
  <p:cSld name="2_Title slide no photo"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93"/>
          <p:cNvSpPr/>
          <p:nvPr/>
        </p:nvSpPr>
        <p:spPr>
          <a:xfrm>
            <a:off x="0" y="3014663"/>
            <a:ext cx="9144000" cy="12525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accent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82" name="Google Shape;1782;p193"/>
          <p:cNvSpPr/>
          <p:nvPr/>
        </p:nvSpPr>
        <p:spPr>
          <a:xfrm>
            <a:off x="160338" y="4402138"/>
            <a:ext cx="8831400" cy="55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83" name="Google Shape;1783;p193" descr="med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0929" y="1244456"/>
            <a:ext cx="5908200" cy="1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93"/>
          <p:cNvSpPr txBox="1">
            <a:spLocks noGrp="1"/>
          </p:cNvSpPr>
          <p:nvPr>
            <p:ph type="title"/>
          </p:nvPr>
        </p:nvSpPr>
        <p:spPr>
          <a:xfrm>
            <a:off x="356400" y="3135838"/>
            <a:ext cx="82581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93"/>
          <p:cNvSpPr txBox="1">
            <a:spLocks noGrp="1"/>
          </p:cNvSpPr>
          <p:nvPr>
            <p:ph type="subTitle" idx="1"/>
          </p:nvPr>
        </p:nvSpPr>
        <p:spPr>
          <a:xfrm>
            <a:off x="374125" y="3764938"/>
            <a:ext cx="8249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 no photo">
  <p:cSld name="3_Title slide no photo"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7" name="Google Shape;1787;p194" descr="med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7502" y="4280360"/>
            <a:ext cx="1933500" cy="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194"/>
          <p:cNvSpPr/>
          <p:nvPr/>
        </p:nvSpPr>
        <p:spPr>
          <a:xfrm>
            <a:off x="362857" y="4705048"/>
            <a:ext cx="8684400" cy="2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E8E8E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89" name="Google Shape;1789;p194"/>
          <p:cNvSpPr txBox="1">
            <a:spLocks noGrp="1"/>
          </p:cNvSpPr>
          <p:nvPr>
            <p:ph type="title"/>
          </p:nvPr>
        </p:nvSpPr>
        <p:spPr>
          <a:xfrm>
            <a:off x="356400" y="1987538"/>
            <a:ext cx="82581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90" name="Google Shape;1790;p194"/>
          <p:cNvSpPr txBox="1">
            <a:spLocks noGrp="1"/>
          </p:cNvSpPr>
          <p:nvPr>
            <p:ph type="subTitle" idx="1"/>
          </p:nvPr>
        </p:nvSpPr>
        <p:spPr>
          <a:xfrm>
            <a:off x="374125" y="2616638"/>
            <a:ext cx="8249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95"/>
          <p:cNvSpPr/>
          <p:nvPr/>
        </p:nvSpPr>
        <p:spPr>
          <a:xfrm>
            <a:off x="1557338" y="4402138"/>
            <a:ext cx="7434300" cy="55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3" name="Google Shape;1793;p195"/>
          <p:cNvSpPr/>
          <p:nvPr/>
        </p:nvSpPr>
        <p:spPr>
          <a:xfrm>
            <a:off x="-42550" y="-62000"/>
            <a:ext cx="9214800" cy="282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4" name="Google Shape;1794;p195"/>
          <p:cNvSpPr txBox="1">
            <a:spLocks noGrp="1"/>
          </p:cNvSpPr>
          <p:nvPr>
            <p:ph type="title"/>
          </p:nvPr>
        </p:nvSpPr>
        <p:spPr>
          <a:xfrm>
            <a:off x="356400" y="3288238"/>
            <a:ext cx="82581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195"/>
          <p:cNvSpPr txBox="1">
            <a:spLocks noGrp="1"/>
          </p:cNvSpPr>
          <p:nvPr>
            <p:ph type="subTitle" idx="1"/>
          </p:nvPr>
        </p:nvSpPr>
        <p:spPr>
          <a:xfrm>
            <a:off x="374125" y="3917338"/>
            <a:ext cx="8249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96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281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798" name="Google Shape;1798;p196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9" name="Google Shape;1799;p196"/>
          <p:cNvSpPr txBox="1">
            <a:spLocks noGrp="1"/>
          </p:cNvSpPr>
          <p:nvPr>
            <p:ph type="subTitle" idx="2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97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866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Arial"/>
              <a:buNone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02" name="Google Shape;1802;p197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3" name="Google Shape;1803;p197"/>
          <p:cNvSpPr txBox="1">
            <a:spLocks noGrp="1"/>
          </p:cNvSpPr>
          <p:nvPr>
            <p:ph type="subTitle" idx="2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98"/>
          <p:cNvSpPr/>
          <p:nvPr/>
        </p:nvSpPr>
        <p:spPr>
          <a:xfrm>
            <a:off x="-65852" y="-65851"/>
            <a:ext cx="9275700" cy="52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E8E8E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806" name="Google Shape;1806;p1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241" y="-65850"/>
            <a:ext cx="9210238" cy="527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7" name="Google Shape;1807;p198"/>
          <p:cNvSpPr txBox="1">
            <a:spLocks noGrp="1"/>
          </p:cNvSpPr>
          <p:nvPr>
            <p:ph type="title"/>
          </p:nvPr>
        </p:nvSpPr>
        <p:spPr>
          <a:xfrm>
            <a:off x="753150" y="1102250"/>
            <a:ext cx="7557900" cy="29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objectives">
  <p:cSld name="Agenda objectives"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99"/>
          <p:cNvSpPr/>
          <p:nvPr/>
        </p:nvSpPr>
        <p:spPr>
          <a:xfrm>
            <a:off x="338667" y="4378476"/>
            <a:ext cx="4221300" cy="6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E8E8E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0" name="Google Shape;1810;p199"/>
          <p:cNvSpPr/>
          <p:nvPr/>
        </p:nvSpPr>
        <p:spPr>
          <a:xfrm>
            <a:off x="-109577" y="-52496"/>
            <a:ext cx="3484200" cy="534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1" name="Google Shape;1811;p199"/>
          <p:cNvSpPr txBox="1">
            <a:spLocks noGrp="1"/>
          </p:cNvSpPr>
          <p:nvPr>
            <p:ph type="title"/>
          </p:nvPr>
        </p:nvSpPr>
        <p:spPr>
          <a:xfrm>
            <a:off x="396900" y="977300"/>
            <a:ext cx="2754300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390D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12" name="Google Shape;1812;p199"/>
          <p:cNvSpPr txBox="1">
            <a:spLocks noGrp="1"/>
          </p:cNvSpPr>
          <p:nvPr>
            <p:ph type="body" idx="1"/>
          </p:nvPr>
        </p:nvSpPr>
        <p:spPr>
          <a:xfrm>
            <a:off x="4056100" y="1040800"/>
            <a:ext cx="4524300" cy="3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intro">
  <p:cSld name="Nav 6 - intro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200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815" name="Google Shape;1815;p200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16" name="Google Shape;1816;p200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17" name="Google Shape;1817;p200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18" name="Google Shape;1818;p200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19" name="Google Shape;1819;p200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20" name="Google Shape;1820;p200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21" name="Google Shape;1821;p200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F2CA30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2" name="Google Shape;1822;p200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7F3AAC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3" name="Google Shape;1823;p200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0090E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4" name="Google Shape;1824;p200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825" name="Google Shape;1825;p200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77BC28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6" name="Google Shape;1826;p200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827" name="Google Shape;1827;p200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828" name="Google Shape;1828;p200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829" name="Google Shape;1829;p200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830" name="Google Shape;1830;p200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DE442F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31" name="Google Shape;1831;p200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832" name="Google Shape;1832;p200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833" name="Google Shape;1833;p200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F08A27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34" name="Google Shape;1834;p200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7" name="Google Shape;817;p95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8" name="Google Shape;818;p9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Section 1">
  <p:cSld name="Nav 6 - Section 1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01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837" name="Google Shape;1837;p201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38" name="Google Shape;1838;p201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39" name="Google Shape;1839;p201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40" name="Google Shape;1840;p201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41" name="Google Shape;1841;p201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42" name="Google Shape;1842;p201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43" name="Google Shape;1843;p201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4" name="Google Shape;1844;p201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5" name="Google Shape;1845;p201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0090E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6" name="Google Shape;1846;p201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847" name="Google Shape;1847;p201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8" name="Google Shape;1848;p201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849" name="Google Shape;1849;p201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850" name="Google Shape;1850;p201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851" name="Google Shape;1851;p201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852" name="Google Shape;1852;p201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53" name="Google Shape;1853;p201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854" name="Google Shape;1854;p201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855" name="Google Shape;1855;p201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56" name="Google Shape;1856;p201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Section 2">
  <p:cSld name="Nav 6 - Section 2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02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859" name="Google Shape;1859;p202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60" name="Google Shape;1860;p202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61" name="Google Shape;1861;p202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62" name="Google Shape;1862;p202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63" name="Google Shape;1863;p202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64" name="Google Shape;1864;p202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65" name="Google Shape;1865;p202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6" name="Google Shape;1866;p202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7" name="Google Shape;1867;p202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8" name="Google Shape;1868;p202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869" name="Google Shape;1869;p202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77BC28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0" name="Google Shape;1870;p202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871" name="Google Shape;1871;p202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872" name="Google Shape;1872;p202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873" name="Google Shape;1873;p202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874" name="Google Shape;1874;p202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75" name="Google Shape;1875;p202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876" name="Google Shape;1876;p202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877" name="Google Shape;1877;p202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78" name="Google Shape;1878;p202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Section 3">
  <p:cSld name="Nav 6 - Section 3"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03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881" name="Google Shape;1881;p203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82" name="Google Shape;1882;p203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83" name="Google Shape;1883;p203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84" name="Google Shape;1884;p203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85" name="Google Shape;1885;p203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86" name="Google Shape;1886;p203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87" name="Google Shape;1887;p203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F2CA30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8" name="Google Shape;1888;p203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9" name="Google Shape;1889;p203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0" name="Google Shape;1890;p203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891" name="Google Shape;1891;p203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2" name="Google Shape;1892;p203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893" name="Google Shape;1893;p203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894" name="Google Shape;1894;p203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895" name="Google Shape;1895;p203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896" name="Google Shape;1896;p203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97" name="Google Shape;1897;p203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898" name="Google Shape;1898;p203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899" name="Google Shape;1899;p203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00" name="Google Shape;1900;p203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Section 4">
  <p:cSld name="Nav 6 - Section 4"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04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903" name="Google Shape;1903;p204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04" name="Google Shape;1904;p204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05" name="Google Shape;1905;p204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06" name="Google Shape;1906;p204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07" name="Google Shape;1907;p204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08" name="Google Shape;1908;p204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09" name="Google Shape;1909;p204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0" name="Google Shape;1910;p204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7F3AAC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1" name="Google Shape;1911;p204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2" name="Google Shape;1912;p204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913" name="Google Shape;1913;p204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4" name="Google Shape;1914;p204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915" name="Google Shape;1915;p204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916" name="Google Shape;1916;p204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917" name="Google Shape;1917;p204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918" name="Google Shape;1918;p204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19" name="Google Shape;1919;p204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920" name="Google Shape;1920;p204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921" name="Google Shape;1921;p204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2" name="Google Shape;1922;p204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Section 5">
  <p:cSld name="Nav 6 - Section 5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05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925" name="Google Shape;1925;p205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26" name="Google Shape;1926;p205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27" name="Google Shape;1927;p205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28" name="Google Shape;1928;p205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29" name="Google Shape;1929;p205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30" name="Google Shape;1930;p205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31" name="Google Shape;1931;p205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2" name="Google Shape;1932;p205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3" name="Google Shape;1933;p205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4" name="Google Shape;1934;p205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935" name="Google Shape;1935;p205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6" name="Google Shape;1936;p205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937" name="Google Shape;1937;p205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938" name="Google Shape;1938;p205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939" name="Google Shape;1939;p205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940" name="Google Shape;1940;p205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DE442F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41" name="Google Shape;1941;p205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942" name="Google Shape;1942;p205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943" name="Google Shape;1943;p205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44" name="Google Shape;1944;p205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6 - Section 6">
  <p:cSld name="Nav 6 - Section 6"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6"/>
          <p:cNvSpPr txBox="1"/>
          <p:nvPr/>
        </p:nvSpPr>
        <p:spPr>
          <a:xfrm rot="-5400000">
            <a:off x="-603750" y="1803924"/>
            <a:ext cx="362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0" i="0" u="none" strike="noStrike" cap="none">
                <a:solidFill>
                  <a:srgbClr val="A5A5A5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/>
          </a:p>
        </p:txBody>
      </p:sp>
      <p:sp>
        <p:nvSpPr>
          <p:cNvPr id="1947" name="Google Shape;1947;p206"/>
          <p:cNvSpPr txBox="1">
            <a:spLocks noGrp="1"/>
          </p:cNvSpPr>
          <p:nvPr>
            <p:ph type="body" idx="1"/>
          </p:nvPr>
        </p:nvSpPr>
        <p:spPr>
          <a:xfrm>
            <a:off x="2449831" y="713494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48" name="Google Shape;1948;p206"/>
          <p:cNvSpPr txBox="1">
            <a:spLocks noGrp="1"/>
          </p:cNvSpPr>
          <p:nvPr>
            <p:ph type="body" idx="2"/>
          </p:nvPr>
        </p:nvSpPr>
        <p:spPr>
          <a:xfrm>
            <a:off x="2454064" y="1311245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49" name="Google Shape;1949;p206"/>
          <p:cNvSpPr txBox="1">
            <a:spLocks noGrp="1"/>
          </p:cNvSpPr>
          <p:nvPr>
            <p:ph type="body" idx="3"/>
          </p:nvPr>
        </p:nvSpPr>
        <p:spPr>
          <a:xfrm>
            <a:off x="2444443" y="1908996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50" name="Google Shape;1950;p206"/>
          <p:cNvSpPr txBox="1">
            <a:spLocks noGrp="1"/>
          </p:cNvSpPr>
          <p:nvPr>
            <p:ph type="body" idx="4"/>
          </p:nvPr>
        </p:nvSpPr>
        <p:spPr>
          <a:xfrm>
            <a:off x="2441749" y="2506747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51" name="Google Shape;1951;p206"/>
          <p:cNvSpPr txBox="1">
            <a:spLocks noGrp="1"/>
          </p:cNvSpPr>
          <p:nvPr>
            <p:ph type="body" idx="5"/>
          </p:nvPr>
        </p:nvSpPr>
        <p:spPr>
          <a:xfrm>
            <a:off x="2454064" y="310449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52" name="Google Shape;1952;p206"/>
          <p:cNvSpPr txBox="1">
            <a:spLocks noGrp="1"/>
          </p:cNvSpPr>
          <p:nvPr>
            <p:ph type="body" idx="6"/>
          </p:nvPr>
        </p:nvSpPr>
        <p:spPr>
          <a:xfrm>
            <a:off x="2452524" y="3702248"/>
            <a:ext cx="3603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53" name="Google Shape;1953;p206"/>
          <p:cNvSpPr/>
          <p:nvPr/>
        </p:nvSpPr>
        <p:spPr>
          <a:xfrm>
            <a:off x="1997075" y="19510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4" name="Google Shape;1954;p206"/>
          <p:cNvSpPr/>
          <p:nvPr/>
        </p:nvSpPr>
        <p:spPr>
          <a:xfrm>
            <a:off x="2000250" y="2551113"/>
            <a:ext cx="4224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5" name="Google Shape;1955;p206"/>
          <p:cNvSpPr/>
          <p:nvPr/>
        </p:nvSpPr>
        <p:spPr>
          <a:xfrm>
            <a:off x="1981200" y="74453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6" name="Google Shape;1956;p206"/>
          <p:cNvSpPr txBox="1"/>
          <p:nvPr/>
        </p:nvSpPr>
        <p:spPr>
          <a:xfrm>
            <a:off x="2002646" y="769938"/>
            <a:ext cx="3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1957" name="Google Shape;1957;p206"/>
          <p:cNvSpPr/>
          <p:nvPr/>
        </p:nvSpPr>
        <p:spPr>
          <a:xfrm>
            <a:off x="1989138" y="1335088"/>
            <a:ext cx="423900" cy="423900"/>
          </a:xfrm>
          <a:prstGeom prst="ellipse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8" name="Google Shape;1958;p206"/>
          <p:cNvSpPr txBox="1"/>
          <p:nvPr/>
        </p:nvSpPr>
        <p:spPr>
          <a:xfrm>
            <a:off x="1989982" y="136154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endParaRPr/>
          </a:p>
        </p:txBody>
      </p:sp>
      <p:sp>
        <p:nvSpPr>
          <p:cNvPr id="1959" name="Google Shape;1959;p206"/>
          <p:cNvSpPr txBox="1"/>
          <p:nvPr/>
        </p:nvSpPr>
        <p:spPr>
          <a:xfrm>
            <a:off x="1989979" y="1977496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endParaRPr/>
          </a:p>
        </p:txBody>
      </p:sp>
      <p:sp>
        <p:nvSpPr>
          <p:cNvPr id="1960" name="Google Shape;1960;p206"/>
          <p:cNvSpPr txBox="1"/>
          <p:nvPr/>
        </p:nvSpPr>
        <p:spPr>
          <a:xfrm>
            <a:off x="1987604" y="2577571"/>
            <a:ext cx="44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/>
          </a:p>
        </p:txBody>
      </p:sp>
      <p:grpSp>
        <p:nvGrpSpPr>
          <p:cNvPr id="1961" name="Google Shape;1961;p206"/>
          <p:cNvGrpSpPr/>
          <p:nvPr/>
        </p:nvGrpSpPr>
        <p:grpSpPr>
          <a:xfrm>
            <a:off x="1994653" y="3149735"/>
            <a:ext cx="444600" cy="422326"/>
            <a:chOff x="1994057" y="3082529"/>
            <a:chExt cx="444600" cy="423300"/>
          </a:xfrm>
        </p:grpSpPr>
        <p:sp>
          <p:nvSpPr>
            <p:cNvPr id="1962" name="Google Shape;1962;p206"/>
            <p:cNvSpPr/>
            <p:nvPr/>
          </p:nvSpPr>
          <p:spPr>
            <a:xfrm>
              <a:off x="2004417" y="3082529"/>
              <a:ext cx="423900" cy="423300"/>
            </a:xfrm>
            <a:prstGeom prst="ellipse">
              <a:avLst/>
            </a:prstGeom>
            <a:solidFill>
              <a:srgbClr val="E3E3E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55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63" name="Google Shape;1963;p206"/>
            <p:cNvSpPr txBox="1"/>
            <p:nvPr/>
          </p:nvSpPr>
          <p:spPr>
            <a:xfrm>
              <a:off x="1994057" y="3110193"/>
              <a:ext cx="444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 </a:t>
              </a:r>
              <a:endParaRPr/>
            </a:p>
          </p:txBody>
        </p:sp>
      </p:grpSp>
      <p:grpSp>
        <p:nvGrpSpPr>
          <p:cNvPr id="1964" name="Google Shape;1964;p206"/>
          <p:cNvGrpSpPr/>
          <p:nvPr/>
        </p:nvGrpSpPr>
        <p:grpSpPr>
          <a:xfrm>
            <a:off x="1987562" y="3733770"/>
            <a:ext cx="447695" cy="423893"/>
            <a:chOff x="1988466" y="3689747"/>
            <a:chExt cx="446400" cy="423300"/>
          </a:xfrm>
        </p:grpSpPr>
        <p:sp>
          <p:nvSpPr>
            <p:cNvPr id="1965" name="Google Shape;1965;p206"/>
            <p:cNvSpPr/>
            <p:nvPr/>
          </p:nvSpPr>
          <p:spPr>
            <a:xfrm>
              <a:off x="2002631" y="3689747"/>
              <a:ext cx="424200" cy="423300"/>
            </a:xfrm>
            <a:prstGeom prst="ellipse">
              <a:avLst/>
            </a:prstGeom>
            <a:solidFill>
              <a:srgbClr val="F08A27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66" name="Google Shape;1966;p206"/>
            <p:cNvSpPr txBox="1"/>
            <p:nvPr/>
          </p:nvSpPr>
          <p:spPr>
            <a:xfrm>
              <a:off x="1988466" y="3715111"/>
              <a:ext cx="4464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4 - Intro">
  <p:cSld name="Nav 4 - Intro"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07"/>
          <p:cNvSpPr txBox="1">
            <a:spLocks noGrp="1"/>
          </p:cNvSpPr>
          <p:nvPr>
            <p:ph type="body" idx="1"/>
          </p:nvPr>
        </p:nvSpPr>
        <p:spPr>
          <a:xfrm>
            <a:off x="801592" y="821302"/>
            <a:ext cx="3540300" cy="15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69" name="Google Shape;1969;p207"/>
          <p:cNvSpPr txBox="1">
            <a:spLocks noGrp="1"/>
          </p:cNvSpPr>
          <p:nvPr>
            <p:ph type="body" idx="2"/>
          </p:nvPr>
        </p:nvSpPr>
        <p:spPr>
          <a:xfrm>
            <a:off x="801592" y="2584550"/>
            <a:ext cx="3540300" cy="150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0" name="Google Shape;1970;p207"/>
          <p:cNvSpPr txBox="1">
            <a:spLocks noGrp="1"/>
          </p:cNvSpPr>
          <p:nvPr>
            <p:ph type="body" idx="3"/>
          </p:nvPr>
        </p:nvSpPr>
        <p:spPr>
          <a:xfrm>
            <a:off x="4826851" y="821709"/>
            <a:ext cx="3540300" cy="15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1" name="Google Shape;1971;p207"/>
          <p:cNvSpPr txBox="1">
            <a:spLocks noGrp="1"/>
          </p:cNvSpPr>
          <p:nvPr>
            <p:ph type="body" idx="4"/>
          </p:nvPr>
        </p:nvSpPr>
        <p:spPr>
          <a:xfrm>
            <a:off x="4826851" y="2582660"/>
            <a:ext cx="3540300" cy="150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4 - Section 1">
  <p:cSld name="Nav 4 - Section 1"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208"/>
          <p:cNvSpPr txBox="1">
            <a:spLocks noGrp="1"/>
          </p:cNvSpPr>
          <p:nvPr>
            <p:ph type="body" idx="1"/>
          </p:nvPr>
        </p:nvSpPr>
        <p:spPr>
          <a:xfrm>
            <a:off x="801592" y="821302"/>
            <a:ext cx="3540300" cy="15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4" name="Google Shape;1974;p208"/>
          <p:cNvSpPr txBox="1">
            <a:spLocks noGrp="1"/>
          </p:cNvSpPr>
          <p:nvPr>
            <p:ph type="body" idx="2"/>
          </p:nvPr>
        </p:nvSpPr>
        <p:spPr>
          <a:xfrm>
            <a:off x="801592" y="2584550"/>
            <a:ext cx="3540300" cy="150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5" name="Google Shape;1975;p208"/>
          <p:cNvSpPr txBox="1">
            <a:spLocks noGrp="1"/>
          </p:cNvSpPr>
          <p:nvPr>
            <p:ph type="body" idx="3"/>
          </p:nvPr>
        </p:nvSpPr>
        <p:spPr>
          <a:xfrm>
            <a:off x="4826851" y="821709"/>
            <a:ext cx="3540300" cy="150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6" name="Google Shape;1976;p208"/>
          <p:cNvSpPr txBox="1">
            <a:spLocks noGrp="1"/>
          </p:cNvSpPr>
          <p:nvPr>
            <p:ph type="body" idx="4"/>
          </p:nvPr>
        </p:nvSpPr>
        <p:spPr>
          <a:xfrm>
            <a:off x="4826851" y="2582660"/>
            <a:ext cx="3540300" cy="150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4 - Section 2">
  <p:cSld name="Nav 4 - Section 2"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09"/>
          <p:cNvSpPr txBox="1">
            <a:spLocks noGrp="1"/>
          </p:cNvSpPr>
          <p:nvPr>
            <p:ph type="body" idx="1"/>
          </p:nvPr>
        </p:nvSpPr>
        <p:spPr>
          <a:xfrm>
            <a:off x="801592" y="821302"/>
            <a:ext cx="3540300" cy="150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9" name="Google Shape;1979;p209"/>
          <p:cNvSpPr txBox="1">
            <a:spLocks noGrp="1"/>
          </p:cNvSpPr>
          <p:nvPr>
            <p:ph type="body" idx="2"/>
          </p:nvPr>
        </p:nvSpPr>
        <p:spPr>
          <a:xfrm>
            <a:off x="801592" y="2584550"/>
            <a:ext cx="3540300" cy="150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0" name="Google Shape;1980;p209"/>
          <p:cNvSpPr txBox="1">
            <a:spLocks noGrp="1"/>
          </p:cNvSpPr>
          <p:nvPr>
            <p:ph type="body" idx="3"/>
          </p:nvPr>
        </p:nvSpPr>
        <p:spPr>
          <a:xfrm>
            <a:off x="4826851" y="821709"/>
            <a:ext cx="3540300" cy="15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1" name="Google Shape;1981;p209"/>
          <p:cNvSpPr txBox="1">
            <a:spLocks noGrp="1"/>
          </p:cNvSpPr>
          <p:nvPr>
            <p:ph type="body" idx="4"/>
          </p:nvPr>
        </p:nvSpPr>
        <p:spPr>
          <a:xfrm>
            <a:off x="4826851" y="2582660"/>
            <a:ext cx="3540300" cy="150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4 - Section 3">
  <p:cSld name="Nav 4 - Section 3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10"/>
          <p:cNvSpPr txBox="1">
            <a:spLocks noGrp="1"/>
          </p:cNvSpPr>
          <p:nvPr>
            <p:ph type="body" idx="1"/>
          </p:nvPr>
        </p:nvSpPr>
        <p:spPr>
          <a:xfrm>
            <a:off x="801592" y="821302"/>
            <a:ext cx="3540300" cy="1501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4" name="Google Shape;1984;p210"/>
          <p:cNvSpPr txBox="1">
            <a:spLocks noGrp="1"/>
          </p:cNvSpPr>
          <p:nvPr>
            <p:ph type="body" idx="2"/>
          </p:nvPr>
        </p:nvSpPr>
        <p:spPr>
          <a:xfrm>
            <a:off x="801592" y="2584550"/>
            <a:ext cx="3540300" cy="150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5" name="Google Shape;1985;p210"/>
          <p:cNvSpPr txBox="1">
            <a:spLocks noGrp="1"/>
          </p:cNvSpPr>
          <p:nvPr>
            <p:ph type="body" idx="3"/>
          </p:nvPr>
        </p:nvSpPr>
        <p:spPr>
          <a:xfrm>
            <a:off x="4826851" y="821709"/>
            <a:ext cx="3540300" cy="1501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6" name="Google Shape;1986;p210"/>
          <p:cNvSpPr txBox="1">
            <a:spLocks noGrp="1"/>
          </p:cNvSpPr>
          <p:nvPr>
            <p:ph type="body" idx="4"/>
          </p:nvPr>
        </p:nvSpPr>
        <p:spPr>
          <a:xfrm>
            <a:off x="4826851" y="2582660"/>
            <a:ext cx="3540300" cy="1501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9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 4 - Section 4">
  <p:cSld name="Nav 4 - Section 4"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11"/>
          <p:cNvSpPr txBox="1">
            <a:spLocks noGrp="1"/>
          </p:cNvSpPr>
          <p:nvPr>
            <p:ph type="body" idx="1"/>
          </p:nvPr>
        </p:nvSpPr>
        <p:spPr>
          <a:xfrm>
            <a:off x="801592" y="821302"/>
            <a:ext cx="3540300" cy="1501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9" name="Google Shape;1989;p211"/>
          <p:cNvSpPr txBox="1">
            <a:spLocks noGrp="1"/>
          </p:cNvSpPr>
          <p:nvPr>
            <p:ph type="body" idx="2"/>
          </p:nvPr>
        </p:nvSpPr>
        <p:spPr>
          <a:xfrm>
            <a:off x="801592" y="2584550"/>
            <a:ext cx="3540300" cy="1501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0" name="Google Shape;1990;p211"/>
          <p:cNvSpPr txBox="1">
            <a:spLocks noGrp="1"/>
          </p:cNvSpPr>
          <p:nvPr>
            <p:ph type="body" idx="3"/>
          </p:nvPr>
        </p:nvSpPr>
        <p:spPr>
          <a:xfrm>
            <a:off x="4826851" y="821709"/>
            <a:ext cx="3540300" cy="1501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1" name="Google Shape;1991;p211"/>
          <p:cNvSpPr txBox="1">
            <a:spLocks noGrp="1"/>
          </p:cNvSpPr>
          <p:nvPr>
            <p:ph type="body" idx="4"/>
          </p:nvPr>
        </p:nvSpPr>
        <p:spPr>
          <a:xfrm>
            <a:off x="4826851" y="2582660"/>
            <a:ext cx="3540300" cy="150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>
                <a:solidFill>
                  <a:srgbClr val="FFFFF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x4 text boxes">
  <p:cSld name="4x4 text boxes"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212"/>
          <p:cNvSpPr txBox="1">
            <a:spLocks noGrp="1"/>
          </p:cNvSpPr>
          <p:nvPr>
            <p:ph type="body" idx="1"/>
          </p:nvPr>
        </p:nvSpPr>
        <p:spPr>
          <a:xfrm>
            <a:off x="457203" y="1159060"/>
            <a:ext cx="4055400" cy="3474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1994" name="Google Shape;1994;p212"/>
          <p:cNvSpPr txBox="1">
            <a:spLocks noGrp="1"/>
          </p:cNvSpPr>
          <p:nvPr>
            <p:ph type="body" idx="2"/>
          </p:nvPr>
        </p:nvSpPr>
        <p:spPr>
          <a:xfrm>
            <a:off x="457729" y="1514997"/>
            <a:ext cx="4055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95" name="Google Shape;1995;p212"/>
          <p:cNvSpPr txBox="1">
            <a:spLocks noGrp="1"/>
          </p:cNvSpPr>
          <p:nvPr>
            <p:ph type="body" idx="3"/>
          </p:nvPr>
        </p:nvSpPr>
        <p:spPr>
          <a:xfrm>
            <a:off x="465669" y="2928592"/>
            <a:ext cx="4055400" cy="3474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0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1996" name="Google Shape;1996;p212"/>
          <p:cNvSpPr txBox="1">
            <a:spLocks noGrp="1"/>
          </p:cNvSpPr>
          <p:nvPr>
            <p:ph type="body" idx="4"/>
          </p:nvPr>
        </p:nvSpPr>
        <p:spPr>
          <a:xfrm>
            <a:off x="466195" y="3284529"/>
            <a:ext cx="4055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000"/>
              <a:buFont typeface="Arial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97" name="Google Shape;1997;p212"/>
          <p:cNvSpPr txBox="1">
            <a:spLocks noGrp="1"/>
          </p:cNvSpPr>
          <p:nvPr>
            <p:ph type="body" idx="5"/>
          </p:nvPr>
        </p:nvSpPr>
        <p:spPr>
          <a:xfrm>
            <a:off x="4639736" y="1159060"/>
            <a:ext cx="4055400" cy="3474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1998" name="Google Shape;1998;p212"/>
          <p:cNvSpPr txBox="1">
            <a:spLocks noGrp="1"/>
          </p:cNvSpPr>
          <p:nvPr>
            <p:ph type="body" idx="6"/>
          </p:nvPr>
        </p:nvSpPr>
        <p:spPr>
          <a:xfrm>
            <a:off x="4640262" y="1514997"/>
            <a:ext cx="4055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99" name="Google Shape;1999;p212"/>
          <p:cNvSpPr txBox="1">
            <a:spLocks noGrp="1"/>
          </p:cNvSpPr>
          <p:nvPr>
            <p:ph type="body" idx="7"/>
          </p:nvPr>
        </p:nvSpPr>
        <p:spPr>
          <a:xfrm>
            <a:off x="4648202" y="2928592"/>
            <a:ext cx="4055400" cy="3474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000" name="Google Shape;2000;p212"/>
          <p:cNvSpPr txBox="1">
            <a:spLocks noGrp="1"/>
          </p:cNvSpPr>
          <p:nvPr>
            <p:ph type="body" idx="8"/>
          </p:nvPr>
        </p:nvSpPr>
        <p:spPr>
          <a:xfrm>
            <a:off x="4648728" y="3284529"/>
            <a:ext cx="4055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01" name="Google Shape;2001;p212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">
  <p:cSld name="Three column text"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13"/>
          <p:cNvSpPr txBox="1">
            <a:spLocks noGrp="1"/>
          </p:cNvSpPr>
          <p:nvPr>
            <p:ph type="body" idx="1"/>
          </p:nvPr>
        </p:nvSpPr>
        <p:spPr>
          <a:xfrm>
            <a:off x="457201" y="1235253"/>
            <a:ext cx="26247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004" name="Google Shape;2004;p213"/>
          <p:cNvSpPr txBox="1">
            <a:spLocks noGrp="1"/>
          </p:cNvSpPr>
          <p:nvPr>
            <p:ph type="body" idx="2"/>
          </p:nvPr>
        </p:nvSpPr>
        <p:spPr>
          <a:xfrm>
            <a:off x="457200" y="1589853"/>
            <a:ext cx="2624700" cy="27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05" name="Google Shape;2005;p213"/>
          <p:cNvSpPr txBox="1">
            <a:spLocks noGrp="1"/>
          </p:cNvSpPr>
          <p:nvPr>
            <p:ph type="body" idx="3"/>
          </p:nvPr>
        </p:nvSpPr>
        <p:spPr>
          <a:xfrm>
            <a:off x="6062135" y="1235253"/>
            <a:ext cx="26247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006" name="Google Shape;2006;p213"/>
          <p:cNvSpPr txBox="1">
            <a:spLocks noGrp="1"/>
          </p:cNvSpPr>
          <p:nvPr>
            <p:ph type="body" idx="4"/>
          </p:nvPr>
        </p:nvSpPr>
        <p:spPr>
          <a:xfrm>
            <a:off x="6062134" y="1589853"/>
            <a:ext cx="2624700" cy="27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07" name="Google Shape;2007;p213"/>
          <p:cNvSpPr txBox="1">
            <a:spLocks noGrp="1"/>
          </p:cNvSpPr>
          <p:nvPr>
            <p:ph type="body" idx="5"/>
          </p:nvPr>
        </p:nvSpPr>
        <p:spPr>
          <a:xfrm>
            <a:off x="3259668" y="1235253"/>
            <a:ext cx="26247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008" name="Google Shape;2008;p213"/>
          <p:cNvSpPr txBox="1">
            <a:spLocks noGrp="1"/>
          </p:cNvSpPr>
          <p:nvPr>
            <p:ph type="body" idx="6"/>
          </p:nvPr>
        </p:nvSpPr>
        <p:spPr>
          <a:xfrm>
            <a:off x="3259667" y="1589852"/>
            <a:ext cx="2624700" cy="27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09" name="Google Shape;2009;p213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side">
  <p:cSld name="Image left side"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214"/>
          <p:cNvSpPr txBox="1">
            <a:spLocks noGrp="1"/>
          </p:cNvSpPr>
          <p:nvPr>
            <p:ph type="body" idx="1"/>
          </p:nvPr>
        </p:nvSpPr>
        <p:spPr>
          <a:xfrm>
            <a:off x="4279084" y="1589853"/>
            <a:ext cx="4414200" cy="2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12" name="Google Shape;2012;p214"/>
          <p:cNvSpPr/>
          <p:nvPr/>
        </p:nvSpPr>
        <p:spPr>
          <a:xfrm>
            <a:off x="0" y="1235750"/>
            <a:ext cx="4075200" cy="308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3" name="Google Shape;2013;p214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14" name="Google Shape;2014;p214"/>
          <p:cNvSpPr txBox="1">
            <a:spLocks noGrp="1"/>
          </p:cNvSpPr>
          <p:nvPr>
            <p:ph type="body" idx="2"/>
          </p:nvPr>
        </p:nvSpPr>
        <p:spPr>
          <a:xfrm>
            <a:off x="4279085" y="1235758"/>
            <a:ext cx="4414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side">
  <p:cSld name="Image right side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215"/>
          <p:cNvSpPr txBox="1">
            <a:spLocks noGrp="1"/>
          </p:cNvSpPr>
          <p:nvPr>
            <p:ph type="body" idx="1"/>
          </p:nvPr>
        </p:nvSpPr>
        <p:spPr>
          <a:xfrm>
            <a:off x="460618" y="1235758"/>
            <a:ext cx="4414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17" name="Google Shape;2017;p215"/>
          <p:cNvSpPr txBox="1">
            <a:spLocks noGrp="1"/>
          </p:cNvSpPr>
          <p:nvPr>
            <p:ph type="body" idx="2"/>
          </p:nvPr>
        </p:nvSpPr>
        <p:spPr>
          <a:xfrm>
            <a:off x="460617" y="1589853"/>
            <a:ext cx="4414200" cy="2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18" name="Google Shape;2018;p215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19" name="Google Shape;2019;p215"/>
          <p:cNvSpPr/>
          <p:nvPr/>
        </p:nvSpPr>
        <p:spPr>
          <a:xfrm>
            <a:off x="5068800" y="1235750"/>
            <a:ext cx="4075200" cy="308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216"/>
          <p:cNvSpPr txBox="1"/>
          <p:nvPr/>
        </p:nvSpPr>
        <p:spPr>
          <a:xfrm>
            <a:off x="3767662" y="306921"/>
            <a:ext cx="13971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“”</a:t>
            </a:r>
            <a:endParaRPr/>
          </a:p>
        </p:txBody>
      </p:sp>
      <p:sp>
        <p:nvSpPr>
          <p:cNvPr id="2022" name="Google Shape;2022;p216"/>
          <p:cNvSpPr txBox="1">
            <a:spLocks noGrp="1"/>
          </p:cNvSpPr>
          <p:nvPr>
            <p:ph type="body" idx="1"/>
          </p:nvPr>
        </p:nvSpPr>
        <p:spPr>
          <a:xfrm>
            <a:off x="744275" y="1231600"/>
            <a:ext cx="7726200" cy="25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>
                <a:solidFill>
                  <a:schemeClr val="dk2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>
                <a:solidFill>
                  <a:schemeClr val="dk2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>
                <a:solidFill>
                  <a:schemeClr val="dk2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>
                <a:solidFill>
                  <a:schemeClr val="dk2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>
                <a:solidFill>
                  <a:schemeClr val="dk2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3" name="Google Shape;2023;p216"/>
          <p:cNvSpPr txBox="1">
            <a:spLocks noGrp="1"/>
          </p:cNvSpPr>
          <p:nvPr>
            <p:ph type="title"/>
          </p:nvPr>
        </p:nvSpPr>
        <p:spPr>
          <a:xfrm>
            <a:off x="726550" y="3882650"/>
            <a:ext cx="7735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9999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4" name="Google Shape;2024;p216"/>
          <p:cNvSpPr txBox="1">
            <a:spLocks noGrp="1"/>
          </p:cNvSpPr>
          <p:nvPr>
            <p:ph type="subTitle" idx="2"/>
          </p:nvPr>
        </p:nvSpPr>
        <p:spPr>
          <a:xfrm>
            <a:off x="695550" y="4125450"/>
            <a:ext cx="77529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impact">
  <p:cSld name="Bold impact"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217"/>
          <p:cNvSpPr txBox="1">
            <a:spLocks noGrp="1"/>
          </p:cNvSpPr>
          <p:nvPr>
            <p:ph type="title"/>
          </p:nvPr>
        </p:nvSpPr>
        <p:spPr>
          <a:xfrm>
            <a:off x="492947" y="1291977"/>
            <a:ext cx="82212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27" name="Google Shape;2027;p217"/>
          <p:cNvSpPr txBox="1">
            <a:spLocks noGrp="1"/>
          </p:cNvSpPr>
          <p:nvPr>
            <p:ph type="body" idx="1"/>
          </p:nvPr>
        </p:nvSpPr>
        <p:spPr>
          <a:xfrm>
            <a:off x="492947" y="2559740"/>
            <a:ext cx="82212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Proxima Nova"/>
              <a:buNone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2">
  <p:cSld name="Table 2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218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219"/>
          <p:cNvSpPr txBox="1">
            <a:spLocks noGrp="1"/>
          </p:cNvSpPr>
          <p:nvPr>
            <p:ph type="body" idx="1"/>
          </p:nvPr>
        </p:nvSpPr>
        <p:spPr>
          <a:xfrm>
            <a:off x="457200" y="1200155"/>
            <a:ext cx="82359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32" name="Google Shape;2032;p219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mpare">
  <p:cSld name="Two Column Compare"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220"/>
          <p:cNvSpPr txBox="1">
            <a:spLocks noGrp="1"/>
          </p:cNvSpPr>
          <p:nvPr>
            <p:ph type="body" idx="1"/>
          </p:nvPr>
        </p:nvSpPr>
        <p:spPr>
          <a:xfrm>
            <a:off x="457201" y="1235253"/>
            <a:ext cx="40071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35" name="Google Shape;2035;p220"/>
          <p:cNvSpPr txBox="1">
            <a:spLocks noGrp="1"/>
          </p:cNvSpPr>
          <p:nvPr>
            <p:ph type="body" idx="2"/>
          </p:nvPr>
        </p:nvSpPr>
        <p:spPr>
          <a:xfrm>
            <a:off x="4679759" y="1235253"/>
            <a:ext cx="40071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36" name="Google Shape;2036;p220"/>
          <p:cNvSpPr txBox="1">
            <a:spLocks noGrp="1"/>
          </p:cNvSpPr>
          <p:nvPr>
            <p:ph type="body" idx="3"/>
          </p:nvPr>
        </p:nvSpPr>
        <p:spPr>
          <a:xfrm>
            <a:off x="457200" y="1589852"/>
            <a:ext cx="4007100" cy="27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37" name="Google Shape;2037;p220"/>
          <p:cNvSpPr txBox="1">
            <a:spLocks noGrp="1"/>
          </p:cNvSpPr>
          <p:nvPr>
            <p:ph type="body" idx="4"/>
          </p:nvPr>
        </p:nvSpPr>
        <p:spPr>
          <a:xfrm>
            <a:off x="4679759" y="1589851"/>
            <a:ext cx="4007100" cy="27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38" name="Google Shape;2038;p220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24" name="Google Shape;824;p9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vron with Bullets">
  <p:cSld name="Chevron with Bullets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221"/>
          <p:cNvSpPr txBox="1">
            <a:spLocks noGrp="1"/>
          </p:cNvSpPr>
          <p:nvPr>
            <p:ph type="body" idx="1"/>
          </p:nvPr>
        </p:nvSpPr>
        <p:spPr>
          <a:xfrm>
            <a:off x="2565399" y="1260476"/>
            <a:ext cx="6121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41" name="Google Shape;2041;p221"/>
          <p:cNvSpPr txBox="1">
            <a:spLocks noGrp="1"/>
          </p:cNvSpPr>
          <p:nvPr>
            <p:ph type="body" idx="2"/>
          </p:nvPr>
        </p:nvSpPr>
        <p:spPr>
          <a:xfrm>
            <a:off x="2565399" y="2379938"/>
            <a:ext cx="6121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42" name="Google Shape;2042;p221"/>
          <p:cNvSpPr txBox="1">
            <a:spLocks noGrp="1"/>
          </p:cNvSpPr>
          <p:nvPr>
            <p:ph type="body" idx="3"/>
          </p:nvPr>
        </p:nvSpPr>
        <p:spPr>
          <a:xfrm>
            <a:off x="2565399" y="3512479"/>
            <a:ext cx="6121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43" name="Google Shape;2043;p221"/>
          <p:cNvSpPr>
            <a:spLocks noGrp="1"/>
          </p:cNvSpPr>
          <p:nvPr>
            <p:ph type="body" idx="4"/>
          </p:nvPr>
        </p:nvSpPr>
        <p:spPr>
          <a:xfrm>
            <a:off x="457201" y="1336676"/>
            <a:ext cx="1886100" cy="957300"/>
          </a:xfrm>
          <a:prstGeom prst="homePlate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44" name="Google Shape;2044;p221"/>
          <p:cNvSpPr>
            <a:spLocks noGrp="1"/>
          </p:cNvSpPr>
          <p:nvPr>
            <p:ph type="body" idx="5"/>
          </p:nvPr>
        </p:nvSpPr>
        <p:spPr>
          <a:xfrm>
            <a:off x="457201" y="2454825"/>
            <a:ext cx="1886100" cy="957300"/>
          </a:xfrm>
          <a:prstGeom prst="homePlate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45" name="Google Shape;2045;p221"/>
          <p:cNvSpPr>
            <a:spLocks noGrp="1"/>
          </p:cNvSpPr>
          <p:nvPr>
            <p:ph type="body" idx="6"/>
          </p:nvPr>
        </p:nvSpPr>
        <p:spPr>
          <a:xfrm>
            <a:off x="457201" y="3588679"/>
            <a:ext cx="1886100" cy="957300"/>
          </a:xfrm>
          <a:prstGeom prst="homePlate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46" name="Google Shape;2046;p221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vron with Text Boxes">
  <p:cSld name="Chevron with Text Boxes"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222"/>
          <p:cNvSpPr txBox="1">
            <a:spLocks noGrp="1"/>
          </p:cNvSpPr>
          <p:nvPr>
            <p:ph type="title"/>
          </p:nvPr>
        </p:nvSpPr>
        <p:spPr>
          <a:xfrm>
            <a:off x="457200" y="385763"/>
            <a:ext cx="8229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49" name="Google Shape;2049;p222"/>
          <p:cNvSpPr>
            <a:spLocks noGrp="1"/>
          </p:cNvSpPr>
          <p:nvPr>
            <p:ph type="body" idx="1"/>
          </p:nvPr>
        </p:nvSpPr>
        <p:spPr>
          <a:xfrm>
            <a:off x="457201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0" name="Google Shape;2050;p222"/>
          <p:cNvSpPr>
            <a:spLocks noGrp="1"/>
          </p:cNvSpPr>
          <p:nvPr>
            <p:ph type="body" idx="2"/>
          </p:nvPr>
        </p:nvSpPr>
        <p:spPr>
          <a:xfrm>
            <a:off x="2420469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1" name="Google Shape;2051;p222"/>
          <p:cNvSpPr>
            <a:spLocks noGrp="1"/>
          </p:cNvSpPr>
          <p:nvPr>
            <p:ph type="body" idx="3"/>
          </p:nvPr>
        </p:nvSpPr>
        <p:spPr>
          <a:xfrm>
            <a:off x="4385237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2" name="Google Shape;2052;p222"/>
          <p:cNvSpPr>
            <a:spLocks noGrp="1"/>
          </p:cNvSpPr>
          <p:nvPr>
            <p:ph type="body" idx="4"/>
          </p:nvPr>
        </p:nvSpPr>
        <p:spPr>
          <a:xfrm>
            <a:off x="6352990" y="1524001"/>
            <a:ext cx="2218800" cy="612600"/>
          </a:xfrm>
          <a:prstGeom prst="chevron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3" name="Google Shape;2053;p222"/>
          <p:cNvSpPr txBox="1">
            <a:spLocks noGrp="1"/>
          </p:cNvSpPr>
          <p:nvPr>
            <p:ph type="body" idx="5"/>
          </p:nvPr>
        </p:nvSpPr>
        <p:spPr>
          <a:xfrm>
            <a:off x="457202" y="2211486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4" name="Google Shape;2054;p222"/>
          <p:cNvSpPr txBox="1">
            <a:spLocks noGrp="1"/>
          </p:cNvSpPr>
          <p:nvPr>
            <p:ph type="body" idx="6"/>
          </p:nvPr>
        </p:nvSpPr>
        <p:spPr>
          <a:xfrm>
            <a:off x="2420467" y="2214665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5" name="Google Shape;2055;p222"/>
          <p:cNvSpPr txBox="1">
            <a:spLocks noGrp="1"/>
          </p:cNvSpPr>
          <p:nvPr>
            <p:ph type="body" idx="7"/>
          </p:nvPr>
        </p:nvSpPr>
        <p:spPr>
          <a:xfrm>
            <a:off x="4376265" y="2214665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6" name="Google Shape;2056;p222"/>
          <p:cNvSpPr txBox="1">
            <a:spLocks noGrp="1"/>
          </p:cNvSpPr>
          <p:nvPr>
            <p:ph type="body" idx="8"/>
          </p:nvPr>
        </p:nvSpPr>
        <p:spPr>
          <a:xfrm>
            <a:off x="6352988" y="2214665"/>
            <a:ext cx="19035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encing Chevrons">
  <p:cSld name="Influencing Chevrons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223"/>
          <p:cNvSpPr>
            <a:spLocks noGrp="1"/>
          </p:cNvSpPr>
          <p:nvPr>
            <p:ph type="body" idx="1"/>
          </p:nvPr>
        </p:nvSpPr>
        <p:spPr>
          <a:xfrm>
            <a:off x="457200" y="1336676"/>
            <a:ext cx="2622600" cy="957300"/>
          </a:xfrm>
          <a:prstGeom prst="homePlate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59" name="Google Shape;2059;p223"/>
          <p:cNvSpPr>
            <a:spLocks noGrp="1"/>
          </p:cNvSpPr>
          <p:nvPr>
            <p:ph type="body" idx="2"/>
          </p:nvPr>
        </p:nvSpPr>
        <p:spPr>
          <a:xfrm>
            <a:off x="457200" y="2466977"/>
            <a:ext cx="2622600" cy="957300"/>
          </a:xfrm>
          <a:prstGeom prst="homePlate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0" name="Google Shape;2060;p223"/>
          <p:cNvSpPr>
            <a:spLocks noGrp="1"/>
          </p:cNvSpPr>
          <p:nvPr>
            <p:ph type="body" idx="3"/>
          </p:nvPr>
        </p:nvSpPr>
        <p:spPr>
          <a:xfrm>
            <a:off x="457200" y="3552826"/>
            <a:ext cx="2622600" cy="957300"/>
          </a:xfrm>
          <a:prstGeom prst="homePlate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1" name="Google Shape;2061;p223"/>
          <p:cNvSpPr>
            <a:spLocks noGrp="1"/>
          </p:cNvSpPr>
          <p:nvPr>
            <p:ph type="body" idx="4"/>
          </p:nvPr>
        </p:nvSpPr>
        <p:spPr>
          <a:xfrm flipH="1">
            <a:off x="6064200" y="1336676"/>
            <a:ext cx="2622600" cy="957300"/>
          </a:xfrm>
          <a:prstGeom prst="homePlate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2" name="Google Shape;2062;p223"/>
          <p:cNvSpPr>
            <a:spLocks noGrp="1"/>
          </p:cNvSpPr>
          <p:nvPr>
            <p:ph type="body" idx="5"/>
          </p:nvPr>
        </p:nvSpPr>
        <p:spPr>
          <a:xfrm flipH="1">
            <a:off x="6064200" y="2466977"/>
            <a:ext cx="2622600" cy="957300"/>
          </a:xfrm>
          <a:prstGeom prst="homePlate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3" name="Google Shape;2063;p223"/>
          <p:cNvSpPr>
            <a:spLocks noGrp="1"/>
          </p:cNvSpPr>
          <p:nvPr>
            <p:ph type="body" idx="6"/>
          </p:nvPr>
        </p:nvSpPr>
        <p:spPr>
          <a:xfrm flipH="1">
            <a:off x="6064200" y="3552826"/>
            <a:ext cx="2622600" cy="957300"/>
          </a:xfrm>
          <a:prstGeom prst="homePlate">
            <a:avLst>
              <a:gd name="adj" fmla="val 50000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4" name="Google Shape;2064;p223"/>
          <p:cNvSpPr txBox="1">
            <a:spLocks noGrp="1"/>
          </p:cNvSpPr>
          <p:nvPr>
            <p:ph type="body" idx="7"/>
          </p:nvPr>
        </p:nvSpPr>
        <p:spPr>
          <a:xfrm>
            <a:off x="3286125" y="1336675"/>
            <a:ext cx="24654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5" name="Google Shape;2065;p223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Graphic">
  <p:cSld name="Text with Graphic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25"/>
          <p:cNvSpPr txBox="1">
            <a:spLocks noGrp="1"/>
          </p:cNvSpPr>
          <p:nvPr>
            <p:ph type="body" idx="1"/>
          </p:nvPr>
        </p:nvSpPr>
        <p:spPr>
          <a:xfrm>
            <a:off x="457200" y="1200156"/>
            <a:ext cx="8235900" cy="9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69" name="Google Shape;2069;p225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napshot">
  <p:cSld name="Snapshot"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226"/>
          <p:cNvSpPr txBox="1">
            <a:spLocks noGrp="1"/>
          </p:cNvSpPr>
          <p:nvPr>
            <p:ph type="title"/>
          </p:nvPr>
        </p:nvSpPr>
        <p:spPr>
          <a:xfrm>
            <a:off x="457200" y="385763"/>
            <a:ext cx="8229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72" name="Google Shape;2072;p226"/>
          <p:cNvSpPr txBox="1">
            <a:spLocks noGrp="1"/>
          </p:cNvSpPr>
          <p:nvPr>
            <p:ph type="body" idx="1"/>
          </p:nvPr>
        </p:nvSpPr>
        <p:spPr>
          <a:xfrm>
            <a:off x="516217" y="1337043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3" name="Google Shape;2073;p226"/>
          <p:cNvSpPr txBox="1">
            <a:spLocks noGrp="1"/>
          </p:cNvSpPr>
          <p:nvPr>
            <p:ph type="body" idx="2"/>
          </p:nvPr>
        </p:nvSpPr>
        <p:spPr>
          <a:xfrm>
            <a:off x="7021605" y="1337043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4" name="Google Shape;2074;p226"/>
          <p:cNvSpPr txBox="1">
            <a:spLocks noGrp="1"/>
          </p:cNvSpPr>
          <p:nvPr>
            <p:ph type="body" idx="3"/>
          </p:nvPr>
        </p:nvSpPr>
        <p:spPr>
          <a:xfrm>
            <a:off x="2663264" y="1337043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5" name="Google Shape;2075;p226"/>
          <p:cNvSpPr txBox="1">
            <a:spLocks noGrp="1"/>
          </p:cNvSpPr>
          <p:nvPr>
            <p:ph type="body" idx="4"/>
          </p:nvPr>
        </p:nvSpPr>
        <p:spPr>
          <a:xfrm>
            <a:off x="4852147" y="1337043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6" name="Google Shape;2076;p226"/>
          <p:cNvSpPr txBox="1">
            <a:spLocks noGrp="1"/>
          </p:cNvSpPr>
          <p:nvPr>
            <p:ph type="body" idx="5"/>
          </p:nvPr>
        </p:nvSpPr>
        <p:spPr>
          <a:xfrm>
            <a:off x="516217" y="2456137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7" name="Google Shape;2077;p226"/>
          <p:cNvSpPr txBox="1">
            <a:spLocks noGrp="1"/>
          </p:cNvSpPr>
          <p:nvPr>
            <p:ph type="body" idx="6"/>
          </p:nvPr>
        </p:nvSpPr>
        <p:spPr>
          <a:xfrm>
            <a:off x="7021605" y="2456137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8" name="Google Shape;2078;p226"/>
          <p:cNvSpPr txBox="1">
            <a:spLocks noGrp="1"/>
          </p:cNvSpPr>
          <p:nvPr>
            <p:ph type="body" idx="7"/>
          </p:nvPr>
        </p:nvSpPr>
        <p:spPr>
          <a:xfrm>
            <a:off x="2663264" y="2456137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79" name="Google Shape;2079;p226"/>
          <p:cNvSpPr txBox="1">
            <a:spLocks noGrp="1"/>
          </p:cNvSpPr>
          <p:nvPr>
            <p:ph type="body" idx="8"/>
          </p:nvPr>
        </p:nvSpPr>
        <p:spPr>
          <a:xfrm>
            <a:off x="4852147" y="2456137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80" name="Google Shape;2080;p226"/>
          <p:cNvSpPr txBox="1">
            <a:spLocks noGrp="1"/>
          </p:cNvSpPr>
          <p:nvPr>
            <p:ph type="body" idx="9"/>
          </p:nvPr>
        </p:nvSpPr>
        <p:spPr>
          <a:xfrm>
            <a:off x="516217" y="3588678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81" name="Google Shape;2081;p226"/>
          <p:cNvSpPr txBox="1">
            <a:spLocks noGrp="1"/>
          </p:cNvSpPr>
          <p:nvPr>
            <p:ph type="body" idx="13"/>
          </p:nvPr>
        </p:nvSpPr>
        <p:spPr>
          <a:xfrm>
            <a:off x="7021605" y="3588678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82" name="Google Shape;2082;p226"/>
          <p:cNvSpPr txBox="1">
            <a:spLocks noGrp="1"/>
          </p:cNvSpPr>
          <p:nvPr>
            <p:ph type="body" idx="14"/>
          </p:nvPr>
        </p:nvSpPr>
        <p:spPr>
          <a:xfrm>
            <a:off x="2663264" y="3588678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83" name="Google Shape;2083;p226"/>
          <p:cNvSpPr txBox="1">
            <a:spLocks noGrp="1"/>
          </p:cNvSpPr>
          <p:nvPr>
            <p:ph type="body" idx="15"/>
          </p:nvPr>
        </p:nvSpPr>
        <p:spPr>
          <a:xfrm>
            <a:off x="4852147" y="3588678"/>
            <a:ext cx="1665300" cy="9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lank">
  <p:cSld name="Title and blank"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27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hoto">
  <p:cSld name="Title with Photo"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228"/>
          <p:cNvSpPr txBox="1">
            <a:spLocks noGrp="1"/>
          </p:cNvSpPr>
          <p:nvPr>
            <p:ph type="body" idx="1"/>
          </p:nvPr>
        </p:nvSpPr>
        <p:spPr>
          <a:xfrm>
            <a:off x="457201" y="1914303"/>
            <a:ext cx="38145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88" name="Google Shape;2088;p228"/>
          <p:cNvSpPr txBox="1">
            <a:spLocks noGrp="1"/>
          </p:cNvSpPr>
          <p:nvPr>
            <p:ph type="body" idx="2"/>
          </p:nvPr>
        </p:nvSpPr>
        <p:spPr>
          <a:xfrm>
            <a:off x="457201" y="2455449"/>
            <a:ext cx="3814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89" name="Google Shape;2089;p228"/>
          <p:cNvSpPr/>
          <p:nvPr/>
        </p:nvSpPr>
        <p:spPr>
          <a:xfrm>
            <a:off x="4410375" y="512729"/>
            <a:ext cx="4425600" cy="410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 and image">
  <p:cSld name="Three column text and image"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29"/>
          <p:cNvSpPr txBox="1">
            <a:spLocks noGrp="1"/>
          </p:cNvSpPr>
          <p:nvPr>
            <p:ph type="body" idx="1"/>
          </p:nvPr>
        </p:nvSpPr>
        <p:spPr>
          <a:xfrm>
            <a:off x="457202" y="2395194"/>
            <a:ext cx="26247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92" name="Google Shape;2092;p229"/>
          <p:cNvSpPr txBox="1">
            <a:spLocks noGrp="1"/>
          </p:cNvSpPr>
          <p:nvPr>
            <p:ph type="body" idx="2"/>
          </p:nvPr>
        </p:nvSpPr>
        <p:spPr>
          <a:xfrm>
            <a:off x="457201" y="2756370"/>
            <a:ext cx="2624700" cy="1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93" name="Google Shape;2093;p229"/>
          <p:cNvSpPr txBox="1">
            <a:spLocks noGrp="1"/>
          </p:cNvSpPr>
          <p:nvPr>
            <p:ph type="body" idx="3"/>
          </p:nvPr>
        </p:nvSpPr>
        <p:spPr>
          <a:xfrm>
            <a:off x="6062135" y="2395194"/>
            <a:ext cx="26247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94" name="Google Shape;2094;p229"/>
          <p:cNvSpPr txBox="1">
            <a:spLocks noGrp="1"/>
          </p:cNvSpPr>
          <p:nvPr>
            <p:ph type="body" idx="4"/>
          </p:nvPr>
        </p:nvSpPr>
        <p:spPr>
          <a:xfrm>
            <a:off x="6062134" y="2756370"/>
            <a:ext cx="2624700" cy="1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95" name="Google Shape;2095;p229"/>
          <p:cNvSpPr txBox="1">
            <a:spLocks noGrp="1"/>
          </p:cNvSpPr>
          <p:nvPr>
            <p:ph type="body" idx="5"/>
          </p:nvPr>
        </p:nvSpPr>
        <p:spPr>
          <a:xfrm>
            <a:off x="3259669" y="2395194"/>
            <a:ext cx="26247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96" name="Google Shape;2096;p229"/>
          <p:cNvSpPr txBox="1">
            <a:spLocks noGrp="1"/>
          </p:cNvSpPr>
          <p:nvPr>
            <p:ph type="body" idx="6"/>
          </p:nvPr>
        </p:nvSpPr>
        <p:spPr>
          <a:xfrm>
            <a:off x="3259668" y="2756370"/>
            <a:ext cx="2624700" cy="1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097" name="Google Shape;2097;p229"/>
          <p:cNvSpPr/>
          <p:nvPr/>
        </p:nvSpPr>
        <p:spPr>
          <a:xfrm>
            <a:off x="3259650" y="1156800"/>
            <a:ext cx="2624700" cy="123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8" name="Google Shape;2098;p229"/>
          <p:cNvSpPr/>
          <p:nvPr/>
        </p:nvSpPr>
        <p:spPr>
          <a:xfrm>
            <a:off x="6062125" y="1156800"/>
            <a:ext cx="2624700" cy="123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9" name="Google Shape;2099;p229"/>
          <p:cNvSpPr/>
          <p:nvPr/>
        </p:nvSpPr>
        <p:spPr>
          <a:xfrm>
            <a:off x="457175" y="1156800"/>
            <a:ext cx="2624700" cy="123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0" name="Google Shape;2100;p229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feature slide">
  <p:cSld name="Product feature slide"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230"/>
          <p:cNvSpPr txBox="1">
            <a:spLocks noGrp="1"/>
          </p:cNvSpPr>
          <p:nvPr>
            <p:ph type="body" idx="1"/>
          </p:nvPr>
        </p:nvSpPr>
        <p:spPr>
          <a:xfrm>
            <a:off x="457201" y="2657089"/>
            <a:ext cx="3984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03" name="Google Shape;2103;p230"/>
          <p:cNvSpPr txBox="1">
            <a:spLocks noGrp="1"/>
          </p:cNvSpPr>
          <p:nvPr>
            <p:ph type="body" idx="2"/>
          </p:nvPr>
        </p:nvSpPr>
        <p:spPr>
          <a:xfrm>
            <a:off x="454025" y="3011839"/>
            <a:ext cx="39909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04" name="Google Shape;2104;p230"/>
          <p:cNvSpPr txBox="1">
            <a:spLocks noGrp="1"/>
          </p:cNvSpPr>
          <p:nvPr>
            <p:ph type="body" idx="3"/>
          </p:nvPr>
        </p:nvSpPr>
        <p:spPr>
          <a:xfrm>
            <a:off x="4699001" y="2665555"/>
            <a:ext cx="3984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05" name="Google Shape;2105;p230"/>
          <p:cNvSpPr txBox="1">
            <a:spLocks noGrp="1"/>
          </p:cNvSpPr>
          <p:nvPr>
            <p:ph type="body" idx="4"/>
          </p:nvPr>
        </p:nvSpPr>
        <p:spPr>
          <a:xfrm>
            <a:off x="4695825" y="3020305"/>
            <a:ext cx="39909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7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06" name="Google Shape;2106;p230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7" name="Google Shape;2107;p230"/>
          <p:cNvSpPr txBox="1">
            <a:spLocks noGrp="1"/>
          </p:cNvSpPr>
          <p:nvPr>
            <p:ph type="subTitle" idx="5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08" name="Google Shape;2108;p230"/>
          <p:cNvSpPr/>
          <p:nvPr/>
        </p:nvSpPr>
        <p:spPr>
          <a:xfrm>
            <a:off x="3259650" y="1385400"/>
            <a:ext cx="2624700" cy="123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9" name="Google Shape;2109;p230"/>
          <p:cNvSpPr/>
          <p:nvPr/>
        </p:nvSpPr>
        <p:spPr>
          <a:xfrm>
            <a:off x="457175" y="1385400"/>
            <a:ext cx="2624700" cy="123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0" name="Google Shape;2110;p230"/>
          <p:cNvSpPr/>
          <p:nvPr/>
        </p:nvSpPr>
        <p:spPr>
          <a:xfrm>
            <a:off x="6062125" y="1385400"/>
            <a:ext cx="2624700" cy="123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PLACE IMAGE OVER THIS SPACE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 with icons">
  <p:cSld name="Process with icons"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231"/>
          <p:cNvSpPr txBox="1">
            <a:spLocks noGrp="1"/>
          </p:cNvSpPr>
          <p:nvPr>
            <p:ph type="body" idx="1"/>
          </p:nvPr>
        </p:nvSpPr>
        <p:spPr>
          <a:xfrm>
            <a:off x="1274768" y="2244110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13" name="Google Shape;2113;p231"/>
          <p:cNvSpPr txBox="1">
            <a:spLocks noGrp="1"/>
          </p:cNvSpPr>
          <p:nvPr>
            <p:ph type="body" idx="2"/>
          </p:nvPr>
        </p:nvSpPr>
        <p:spPr>
          <a:xfrm>
            <a:off x="2884658" y="2244196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14" name="Google Shape;2114;p231"/>
          <p:cNvSpPr txBox="1">
            <a:spLocks noGrp="1"/>
          </p:cNvSpPr>
          <p:nvPr>
            <p:ph type="body" idx="3"/>
          </p:nvPr>
        </p:nvSpPr>
        <p:spPr>
          <a:xfrm>
            <a:off x="454024" y="3011839"/>
            <a:ext cx="82392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grpSp>
        <p:nvGrpSpPr>
          <p:cNvPr id="2115" name="Google Shape;2115;p231"/>
          <p:cNvGrpSpPr/>
          <p:nvPr/>
        </p:nvGrpSpPr>
        <p:grpSpPr>
          <a:xfrm>
            <a:off x="1091259" y="2627013"/>
            <a:ext cx="6832139" cy="327900"/>
            <a:chOff x="1091259" y="2627013"/>
            <a:chExt cx="6832139" cy="327900"/>
          </a:xfrm>
        </p:grpSpPr>
        <p:sp>
          <p:nvSpPr>
            <p:cNvPr id="2116" name="Google Shape;2116;p231"/>
            <p:cNvSpPr/>
            <p:nvPr/>
          </p:nvSpPr>
          <p:spPr>
            <a:xfrm>
              <a:off x="1091259" y="2737548"/>
              <a:ext cx="6684000" cy="12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rgbClr val="E8E8E8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17" name="Google Shape;2117;p231"/>
            <p:cNvSpPr/>
            <p:nvPr/>
          </p:nvSpPr>
          <p:spPr>
            <a:xfrm rot="5400000">
              <a:off x="7614848" y="2646363"/>
              <a:ext cx="327900" cy="2892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rgbClr val="E8E8E8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118" name="Google Shape;2118;p231"/>
          <p:cNvSpPr txBox="1">
            <a:spLocks noGrp="1"/>
          </p:cNvSpPr>
          <p:nvPr>
            <p:ph type="body" idx="4"/>
          </p:nvPr>
        </p:nvSpPr>
        <p:spPr>
          <a:xfrm>
            <a:off x="4510258" y="2244196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19" name="Google Shape;2119;p231"/>
          <p:cNvSpPr txBox="1">
            <a:spLocks noGrp="1"/>
          </p:cNvSpPr>
          <p:nvPr>
            <p:ph type="body" idx="5"/>
          </p:nvPr>
        </p:nvSpPr>
        <p:spPr>
          <a:xfrm>
            <a:off x="6110458" y="2244196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algn="ct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20" name="Google Shape;2120;p231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1" name="Google Shape;2121;p231"/>
          <p:cNvSpPr txBox="1">
            <a:spLocks noGrp="1"/>
          </p:cNvSpPr>
          <p:nvPr>
            <p:ph type="subTitle" idx="6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 with icons and colunns">
  <p:cSld name="Process with icons and colunns"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232"/>
          <p:cNvSpPr txBox="1">
            <a:spLocks noGrp="1"/>
          </p:cNvSpPr>
          <p:nvPr>
            <p:ph type="body" idx="1"/>
          </p:nvPr>
        </p:nvSpPr>
        <p:spPr>
          <a:xfrm>
            <a:off x="6311495" y="1961900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200" b="1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9pPr>
          </a:lstStyle>
          <a:p>
            <a:endParaRPr/>
          </a:p>
        </p:txBody>
      </p:sp>
      <p:sp>
        <p:nvSpPr>
          <p:cNvPr id="2124" name="Google Shape;2124;p232"/>
          <p:cNvSpPr txBox="1">
            <a:spLocks noGrp="1"/>
          </p:cNvSpPr>
          <p:nvPr>
            <p:ph type="body" idx="2"/>
          </p:nvPr>
        </p:nvSpPr>
        <p:spPr>
          <a:xfrm>
            <a:off x="6312370" y="2150991"/>
            <a:ext cx="1389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25" name="Google Shape;2125;p232"/>
          <p:cNvSpPr txBox="1">
            <a:spLocks noGrp="1"/>
          </p:cNvSpPr>
          <p:nvPr>
            <p:ph type="body" idx="3"/>
          </p:nvPr>
        </p:nvSpPr>
        <p:spPr>
          <a:xfrm>
            <a:off x="4601227" y="1961900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26" name="Google Shape;2126;p232"/>
          <p:cNvSpPr txBox="1">
            <a:spLocks noGrp="1"/>
          </p:cNvSpPr>
          <p:nvPr>
            <p:ph type="body" idx="4"/>
          </p:nvPr>
        </p:nvSpPr>
        <p:spPr>
          <a:xfrm>
            <a:off x="1268183" y="2150991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27" name="Google Shape;2127;p232"/>
          <p:cNvSpPr txBox="1">
            <a:spLocks noGrp="1"/>
          </p:cNvSpPr>
          <p:nvPr>
            <p:ph type="body" idx="5"/>
          </p:nvPr>
        </p:nvSpPr>
        <p:spPr>
          <a:xfrm>
            <a:off x="2933296" y="1961900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28" name="Google Shape;2128;p232"/>
          <p:cNvSpPr txBox="1">
            <a:spLocks noGrp="1"/>
          </p:cNvSpPr>
          <p:nvPr>
            <p:ph type="body" idx="6"/>
          </p:nvPr>
        </p:nvSpPr>
        <p:spPr>
          <a:xfrm>
            <a:off x="2936118" y="2150991"/>
            <a:ext cx="1391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29" name="Google Shape;2129;p232"/>
          <p:cNvSpPr txBox="1">
            <a:spLocks noGrp="1"/>
          </p:cNvSpPr>
          <p:nvPr>
            <p:ph type="body" idx="7"/>
          </p:nvPr>
        </p:nvSpPr>
        <p:spPr>
          <a:xfrm>
            <a:off x="4604049" y="2150991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30" name="Google Shape;2130;p232"/>
          <p:cNvSpPr txBox="1">
            <a:spLocks noGrp="1"/>
          </p:cNvSpPr>
          <p:nvPr>
            <p:ph type="body" idx="8"/>
          </p:nvPr>
        </p:nvSpPr>
        <p:spPr>
          <a:xfrm>
            <a:off x="457202" y="3080980"/>
            <a:ext cx="2624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131" name="Google Shape;2131;p232"/>
          <p:cNvSpPr txBox="1">
            <a:spLocks noGrp="1"/>
          </p:cNvSpPr>
          <p:nvPr>
            <p:ph type="body" idx="9"/>
          </p:nvPr>
        </p:nvSpPr>
        <p:spPr>
          <a:xfrm>
            <a:off x="1265361" y="1961900"/>
            <a:ext cx="139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200" b="1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9pPr>
          </a:lstStyle>
          <a:p>
            <a:endParaRPr/>
          </a:p>
        </p:txBody>
      </p:sp>
      <p:sp>
        <p:nvSpPr>
          <p:cNvPr id="2132" name="Google Shape;2132;p232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33" name="Google Shape;2133;p232"/>
          <p:cNvGrpSpPr/>
          <p:nvPr/>
        </p:nvGrpSpPr>
        <p:grpSpPr>
          <a:xfrm>
            <a:off x="1110073" y="2713556"/>
            <a:ext cx="6832139" cy="327900"/>
            <a:chOff x="1091259" y="2627013"/>
            <a:chExt cx="6832139" cy="327900"/>
          </a:xfrm>
        </p:grpSpPr>
        <p:sp>
          <p:nvSpPr>
            <p:cNvPr id="2134" name="Google Shape;2134;p232"/>
            <p:cNvSpPr/>
            <p:nvPr/>
          </p:nvSpPr>
          <p:spPr>
            <a:xfrm>
              <a:off x="1091259" y="2737548"/>
              <a:ext cx="6684000" cy="12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rgbClr val="E8E8E8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35" name="Google Shape;2135;p232"/>
            <p:cNvSpPr/>
            <p:nvPr/>
          </p:nvSpPr>
          <p:spPr>
            <a:xfrm rot="5400000">
              <a:off x="7614848" y="2646363"/>
              <a:ext cx="327900" cy="2892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rgbClr val="E8E8E8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136" name="Google Shape;2136;p232"/>
          <p:cNvSpPr txBox="1">
            <a:spLocks noGrp="1"/>
          </p:cNvSpPr>
          <p:nvPr>
            <p:ph type="body" idx="13"/>
          </p:nvPr>
        </p:nvSpPr>
        <p:spPr>
          <a:xfrm>
            <a:off x="457201" y="3436682"/>
            <a:ext cx="26247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37" name="Google Shape;2137;p232"/>
          <p:cNvSpPr txBox="1">
            <a:spLocks noGrp="1"/>
          </p:cNvSpPr>
          <p:nvPr>
            <p:ph type="body" idx="14"/>
          </p:nvPr>
        </p:nvSpPr>
        <p:spPr>
          <a:xfrm>
            <a:off x="3251202" y="3080983"/>
            <a:ext cx="2624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138" name="Google Shape;2138;p232"/>
          <p:cNvSpPr txBox="1">
            <a:spLocks noGrp="1"/>
          </p:cNvSpPr>
          <p:nvPr>
            <p:ph type="body" idx="15"/>
          </p:nvPr>
        </p:nvSpPr>
        <p:spPr>
          <a:xfrm>
            <a:off x="3251201" y="3436682"/>
            <a:ext cx="26247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39" name="Google Shape;2139;p232"/>
          <p:cNvSpPr txBox="1">
            <a:spLocks noGrp="1"/>
          </p:cNvSpPr>
          <p:nvPr>
            <p:ph type="body" idx="16"/>
          </p:nvPr>
        </p:nvSpPr>
        <p:spPr>
          <a:xfrm>
            <a:off x="6062135" y="3080979"/>
            <a:ext cx="2624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700"/>
              <a:buFont typeface="Proxima Nova"/>
              <a:buNone/>
              <a:defRPr b="1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/>
            </a:lvl9pPr>
          </a:lstStyle>
          <a:p>
            <a:endParaRPr/>
          </a:p>
        </p:txBody>
      </p:sp>
      <p:sp>
        <p:nvSpPr>
          <p:cNvPr id="2140" name="Google Shape;2140;p232"/>
          <p:cNvSpPr txBox="1">
            <a:spLocks noGrp="1"/>
          </p:cNvSpPr>
          <p:nvPr>
            <p:ph type="body" idx="17"/>
          </p:nvPr>
        </p:nvSpPr>
        <p:spPr>
          <a:xfrm>
            <a:off x="6062134" y="3436682"/>
            <a:ext cx="26247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233"/>
          <p:cNvCxnSpPr/>
          <p:nvPr/>
        </p:nvCxnSpPr>
        <p:spPr>
          <a:xfrm>
            <a:off x="452438" y="1820863"/>
            <a:ext cx="770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3882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3" name="Google Shape;2143;p233"/>
          <p:cNvCxnSpPr/>
          <p:nvPr/>
        </p:nvCxnSpPr>
        <p:spPr>
          <a:xfrm>
            <a:off x="452438" y="2581275"/>
            <a:ext cx="770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3882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4" name="Google Shape;2144;p233"/>
          <p:cNvCxnSpPr/>
          <p:nvPr/>
        </p:nvCxnSpPr>
        <p:spPr>
          <a:xfrm>
            <a:off x="452438" y="3331103"/>
            <a:ext cx="8220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3882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5" name="Google Shape;2145;p233"/>
          <p:cNvCxnSpPr/>
          <p:nvPr/>
        </p:nvCxnSpPr>
        <p:spPr>
          <a:xfrm>
            <a:off x="452438" y="1820863"/>
            <a:ext cx="770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3882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6" name="Google Shape;2146;p233"/>
          <p:cNvCxnSpPr/>
          <p:nvPr/>
        </p:nvCxnSpPr>
        <p:spPr>
          <a:xfrm>
            <a:off x="452438" y="2581275"/>
            <a:ext cx="770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3882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7" name="Google Shape;2147;p233"/>
          <p:cNvSpPr txBox="1">
            <a:spLocks noGrp="1"/>
          </p:cNvSpPr>
          <p:nvPr>
            <p:ph type="body" idx="1"/>
          </p:nvPr>
        </p:nvSpPr>
        <p:spPr>
          <a:xfrm>
            <a:off x="1138238" y="1966913"/>
            <a:ext cx="34878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48" name="Google Shape;2148;p233"/>
          <p:cNvSpPr txBox="1">
            <a:spLocks noGrp="1"/>
          </p:cNvSpPr>
          <p:nvPr>
            <p:ph type="body" idx="2"/>
          </p:nvPr>
        </p:nvSpPr>
        <p:spPr>
          <a:xfrm>
            <a:off x="1138514" y="1208531"/>
            <a:ext cx="34878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49" name="Google Shape;2149;p233"/>
          <p:cNvSpPr txBox="1">
            <a:spLocks noGrp="1"/>
          </p:cNvSpPr>
          <p:nvPr>
            <p:ph type="body" idx="3"/>
          </p:nvPr>
        </p:nvSpPr>
        <p:spPr>
          <a:xfrm>
            <a:off x="1138238" y="2737611"/>
            <a:ext cx="34878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50" name="Google Shape;2150;p233"/>
          <p:cNvSpPr txBox="1">
            <a:spLocks noGrp="1"/>
          </p:cNvSpPr>
          <p:nvPr>
            <p:ph type="body" idx="4"/>
          </p:nvPr>
        </p:nvSpPr>
        <p:spPr>
          <a:xfrm>
            <a:off x="1138514" y="3477229"/>
            <a:ext cx="34878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51" name="Google Shape;2151;p233"/>
          <p:cNvSpPr txBox="1">
            <a:spLocks noGrp="1"/>
          </p:cNvSpPr>
          <p:nvPr>
            <p:ph type="body" idx="5"/>
          </p:nvPr>
        </p:nvSpPr>
        <p:spPr>
          <a:xfrm>
            <a:off x="463549" y="4091515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52" name="Google Shape;2152;p233"/>
          <p:cNvSpPr txBox="1">
            <a:spLocks noGrp="1"/>
          </p:cNvSpPr>
          <p:nvPr>
            <p:ph type="body" idx="6"/>
          </p:nvPr>
        </p:nvSpPr>
        <p:spPr>
          <a:xfrm>
            <a:off x="4972049" y="1075267"/>
            <a:ext cx="37149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53" name="Google Shape;2153;p233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4" name="Google Shape;2154;p233"/>
          <p:cNvSpPr txBox="1">
            <a:spLocks noGrp="1"/>
          </p:cNvSpPr>
          <p:nvPr>
            <p:ph type="body" idx="7"/>
          </p:nvPr>
        </p:nvSpPr>
        <p:spPr>
          <a:xfrm>
            <a:off x="4972049" y="1828800"/>
            <a:ext cx="37149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55" name="Google Shape;2155;p233"/>
          <p:cNvSpPr txBox="1">
            <a:spLocks noGrp="1"/>
          </p:cNvSpPr>
          <p:nvPr>
            <p:ph type="body" idx="8"/>
          </p:nvPr>
        </p:nvSpPr>
        <p:spPr>
          <a:xfrm>
            <a:off x="4972049" y="2582334"/>
            <a:ext cx="37149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156" name="Google Shape;2156;p233"/>
          <p:cNvSpPr txBox="1">
            <a:spLocks noGrp="1"/>
          </p:cNvSpPr>
          <p:nvPr>
            <p:ph type="body" idx="9"/>
          </p:nvPr>
        </p:nvSpPr>
        <p:spPr>
          <a:xfrm>
            <a:off x="4972049" y="3335867"/>
            <a:ext cx="37149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2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➢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159" name="Google Shape;2159;p2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0" name="Google Shape;2160;p2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235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866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390DF"/>
              </a:buClr>
              <a:buSzPts val="700"/>
              <a:buFont typeface="Arial"/>
              <a:buNone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dk2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>
                <a:solidFill>
                  <a:schemeClr val="dk2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2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dk2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3" name="Google Shape;2163;p235"/>
          <p:cNvSpPr txBox="1">
            <a:spLocks noGrp="1"/>
          </p:cNvSpPr>
          <p:nvPr>
            <p:ph type="body" idx="2"/>
          </p:nvPr>
        </p:nvSpPr>
        <p:spPr>
          <a:xfrm>
            <a:off x="457200" y="919076"/>
            <a:ext cx="8228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73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2400">
                <a:solidFill>
                  <a:srgbClr val="0090EF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4" name="Google Shape;2164;p235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➢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ype">
  <p:cSld name="Basic Type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23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None/>
              <a:defRPr sz="28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67" name="Google Shape;2167;p236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700"/>
              <a:buFont typeface="Arial"/>
              <a:buNone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: Title, Subtitle, Content">
  <p:cSld name="Center: Title, Subtitle, Content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281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308603" algn="l" rtl="0">
              <a:spcBef>
                <a:spcPts val="1200"/>
              </a:spcBef>
              <a:spcAft>
                <a:spcPts val="0"/>
              </a:spcAft>
              <a:buClr>
                <a:srgbClr val="0090EF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08603" algn="l" rtl="0"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286284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1601550" y="712943"/>
            <a:ext cx="5940900" cy="5010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75787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85">
          <p15:clr>
            <a:srgbClr val="FA7B17"/>
          </p15:clr>
        </p15:guide>
        <p15:guide id="2" orient="horz" pos="758">
          <p15:clr>
            <a:srgbClr val="FA7B17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Align: Title, Subtitle, Content">
  <p:cSld name="Left Align: Title, Subtitle, Content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66725" y="269825"/>
            <a:ext cx="7330500" cy="4854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365681" y="705799"/>
            <a:ext cx="5940900" cy="5010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439353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76">
          <p15:clr>
            <a:srgbClr val="FA7B17"/>
          </p15:clr>
        </p15:guide>
        <p15:guide id="2" pos="297">
          <p15:clr>
            <a:srgbClr val="FA7B17"/>
          </p15:clr>
        </p15:guide>
        <p15:guide id="3" orient="horz" pos="757">
          <p15:clr>
            <a:srgbClr val="FA7B17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Align: Title, Content">
  <p:cSld name="Left Align: Title, Content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66725" y="269825"/>
            <a:ext cx="7330500" cy="4854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383845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76">
          <p15:clr>
            <a:srgbClr val="FA7B17"/>
          </p15:clr>
        </p15:guide>
        <p15:guide id="2" pos="297">
          <p15:clr>
            <a:srgbClr val="FA7B17"/>
          </p15:clr>
        </p15:guide>
        <p15:guide id="3" orient="horz" pos="757">
          <p15:clr>
            <a:srgbClr val="FA7B17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s">
  <p:cSld name="Cover Slides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-102125" y="-57450"/>
            <a:ext cx="9348300" cy="52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765673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no photo">
  <p:cSld name="2_Title slide no photo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9"/>
          <p:cNvSpPr/>
          <p:nvPr/>
        </p:nvSpPr>
        <p:spPr>
          <a:xfrm>
            <a:off x="0" y="3014663"/>
            <a:ext cx="9144000" cy="12525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accent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9" name="Google Shape;829;p99"/>
          <p:cNvSpPr/>
          <p:nvPr/>
        </p:nvSpPr>
        <p:spPr>
          <a:xfrm>
            <a:off x="160338" y="4402138"/>
            <a:ext cx="8831400" cy="55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830" name="Google Shape;830;p99" descr="med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0929" y="1244456"/>
            <a:ext cx="5908200" cy="1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99"/>
          <p:cNvSpPr txBox="1">
            <a:spLocks noGrp="1"/>
          </p:cNvSpPr>
          <p:nvPr>
            <p:ph type="title"/>
          </p:nvPr>
        </p:nvSpPr>
        <p:spPr>
          <a:xfrm>
            <a:off x="356400" y="3135838"/>
            <a:ext cx="8258100" cy="62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99"/>
          <p:cNvSpPr txBox="1">
            <a:spLocks noGrp="1"/>
          </p:cNvSpPr>
          <p:nvPr>
            <p:ph type="subTitle" idx="1"/>
          </p:nvPr>
        </p:nvSpPr>
        <p:spPr>
          <a:xfrm>
            <a:off x="374125" y="3764938"/>
            <a:ext cx="82491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0090E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>
  <p:cSld name="Chapter Slide 1">
    <p:bg>
      <p:bgPr>
        <a:solidFill>
          <a:srgbClr val="F4F0ED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4" name="Google Shape;74;p19"/>
          <p:cNvSpPr/>
          <p:nvPr/>
        </p:nvSpPr>
        <p:spPr>
          <a:xfrm>
            <a:off x="-1516733" y="3635837"/>
            <a:ext cx="6926904" cy="17771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E97D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-199609" y="4149473"/>
            <a:ext cx="4075812" cy="10457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9"/>
          <p:cNvSpPr/>
          <p:nvPr/>
        </p:nvSpPr>
        <p:spPr>
          <a:xfrm rot="10800000">
            <a:off x="5216450" y="-194104"/>
            <a:ext cx="4062150" cy="10422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050C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7" name="Google Shape;77;p19"/>
          <p:cNvGrpSpPr/>
          <p:nvPr/>
        </p:nvGrpSpPr>
        <p:grpSpPr>
          <a:xfrm>
            <a:off x="-2111025" y="-2047200"/>
            <a:ext cx="13382800" cy="9119950"/>
            <a:chOff x="-2111025" y="-2047200"/>
            <a:chExt cx="13382800" cy="9119950"/>
          </a:xfrm>
        </p:grpSpPr>
        <p:sp>
          <p:nvSpPr>
            <p:cNvPr id="78" name="Google Shape;78;p19"/>
            <p:cNvSpPr/>
            <p:nvPr/>
          </p:nvSpPr>
          <p:spPr>
            <a:xfrm>
              <a:off x="-2111025" y="3079475"/>
              <a:ext cx="1981200" cy="24099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9290575" y="-599395"/>
              <a:ext cx="1981200" cy="25257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2248625" y="-2047200"/>
              <a:ext cx="8756700" cy="1777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-494575" y="5295550"/>
              <a:ext cx="6248400" cy="1777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073700" y="2323200"/>
            <a:ext cx="6996600" cy="49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4764773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">
  <p:cSld name="Chapter Slide 2">
    <p:bg>
      <p:bgPr>
        <a:solidFill>
          <a:srgbClr val="F4F0E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073700" y="2323200"/>
            <a:ext cx="6996600" cy="49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-1516733" y="3635837"/>
            <a:ext cx="6926904" cy="17771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1B1FF">
              <a:alpha val="556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-199609" y="4149473"/>
            <a:ext cx="4075812" cy="10457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20"/>
          <p:cNvSpPr/>
          <p:nvPr/>
        </p:nvSpPr>
        <p:spPr>
          <a:xfrm rot="10800000">
            <a:off x="5216450" y="-194104"/>
            <a:ext cx="4062150" cy="10422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9" name="Google Shape;89;p20"/>
          <p:cNvGrpSpPr/>
          <p:nvPr/>
        </p:nvGrpSpPr>
        <p:grpSpPr>
          <a:xfrm>
            <a:off x="-2111025" y="-2047200"/>
            <a:ext cx="13382800" cy="9119950"/>
            <a:chOff x="-2111025" y="-2047200"/>
            <a:chExt cx="13382800" cy="9119950"/>
          </a:xfrm>
        </p:grpSpPr>
        <p:sp>
          <p:nvSpPr>
            <p:cNvPr id="90" name="Google Shape;90;p20"/>
            <p:cNvSpPr/>
            <p:nvPr/>
          </p:nvSpPr>
          <p:spPr>
            <a:xfrm>
              <a:off x="-2111025" y="3079475"/>
              <a:ext cx="1981200" cy="24099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9290575" y="-599395"/>
              <a:ext cx="1981200" cy="25257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2248625" y="-2047200"/>
              <a:ext cx="8756700" cy="1777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-494575" y="5295550"/>
              <a:ext cx="6248400" cy="1777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723987464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3">
  <p:cSld name="Chapter Slide 3">
    <p:bg>
      <p:bgPr>
        <a:solidFill>
          <a:srgbClr val="F4F0ED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073700" y="2323200"/>
            <a:ext cx="6996600" cy="49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21"/>
          <p:cNvSpPr/>
          <p:nvPr/>
        </p:nvSpPr>
        <p:spPr>
          <a:xfrm>
            <a:off x="-1516733" y="3635837"/>
            <a:ext cx="6926904" cy="17771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BFA5">
              <a:alpha val="517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-199609" y="4149473"/>
            <a:ext cx="4075812" cy="10457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1"/>
          <p:cNvSpPr/>
          <p:nvPr/>
        </p:nvSpPr>
        <p:spPr>
          <a:xfrm rot="10800000">
            <a:off x="5216450" y="-194104"/>
            <a:ext cx="4062150" cy="10422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endParaRPr sz="2000" b="0" i="0" u="none" strike="noStrike" cap="none">
              <a:solidFill>
                <a:srgbClr val="2525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0" name="Google Shape;100;p21"/>
          <p:cNvGrpSpPr/>
          <p:nvPr/>
        </p:nvGrpSpPr>
        <p:grpSpPr>
          <a:xfrm>
            <a:off x="-2111025" y="-2047200"/>
            <a:ext cx="13382800" cy="9119950"/>
            <a:chOff x="-2111025" y="-2047200"/>
            <a:chExt cx="13382800" cy="9119950"/>
          </a:xfrm>
        </p:grpSpPr>
        <p:sp>
          <p:nvSpPr>
            <p:cNvPr id="101" name="Google Shape;101;p21"/>
            <p:cNvSpPr/>
            <p:nvPr/>
          </p:nvSpPr>
          <p:spPr>
            <a:xfrm>
              <a:off x="9290575" y="-599395"/>
              <a:ext cx="1981200" cy="25257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2248625" y="-2047200"/>
              <a:ext cx="8756700" cy="1777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-494575" y="5295550"/>
              <a:ext cx="6248400" cy="1777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-2111025" y="3079475"/>
              <a:ext cx="1981200" cy="24099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498614035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5">
  <p:cSld name="Chapter Slide 5">
    <p:bg>
      <p:bgPr>
        <a:solidFill>
          <a:srgbClr val="F4F0ED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-102125" y="-57450"/>
            <a:ext cx="9348300" cy="52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232450" y="2046750"/>
            <a:ext cx="4679100" cy="105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7052844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6">
  <p:cSld name="Chapter Slide 6">
    <p:bg>
      <p:bgPr>
        <a:solidFill>
          <a:srgbClr val="F4F0E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102125" y="-57450"/>
            <a:ext cx="9348300" cy="525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232450" y="2046750"/>
            <a:ext cx="4679100" cy="105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70433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7">
  <p:cSld name="Chapter Slide 7">
    <p:bg>
      <p:bgPr>
        <a:solidFill>
          <a:srgbClr val="F4F0E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-102125" y="-57450"/>
            <a:ext cx="9348300" cy="525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2232450" y="2046750"/>
            <a:ext cx="4679100" cy="105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053350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objectives">
  <p:cSld name="Agenda objective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-123800" y="-114400"/>
            <a:ext cx="3829050" cy="5362575"/>
          </a:xfrm>
          <a:custGeom>
            <a:avLst/>
            <a:gdLst/>
            <a:ahLst/>
            <a:cxnLst/>
            <a:rect l="l" t="t" r="r" b="b"/>
            <a:pathLst>
              <a:path w="153162" h="214503" extrusionOk="0">
                <a:moveTo>
                  <a:pt x="127254" y="214503"/>
                </a:moveTo>
                <a:lnTo>
                  <a:pt x="153162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16" name="Google Shape;11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580" y="4706534"/>
            <a:ext cx="990274" cy="22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57717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298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in Circle">
  <p:cSld name="Headline in Circ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-342900" y="295853"/>
            <a:ext cx="2934600" cy="293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2" name="Google Shape;122;p27"/>
          <p:cNvSpPr/>
          <p:nvPr/>
        </p:nvSpPr>
        <p:spPr>
          <a:xfrm>
            <a:off x="-144134" y="295853"/>
            <a:ext cx="2934600" cy="293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45616" y="887903"/>
            <a:ext cx="2555100" cy="175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1698862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">
  <p:cSld name="Thre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8"/>
          <p:cNvGrpSpPr/>
          <p:nvPr/>
        </p:nvGrpSpPr>
        <p:grpSpPr>
          <a:xfrm>
            <a:off x="471995" y="1046573"/>
            <a:ext cx="2571856" cy="3389052"/>
            <a:chOff x="475566" y="1046573"/>
            <a:chExt cx="2571856" cy="3389052"/>
          </a:xfrm>
        </p:grpSpPr>
        <p:sp>
          <p:nvSpPr>
            <p:cNvPr id="126" name="Google Shape;126;p28"/>
            <p:cNvSpPr/>
            <p:nvPr/>
          </p:nvSpPr>
          <p:spPr>
            <a:xfrm>
              <a:off x="475566" y="1063625"/>
              <a:ext cx="2571300" cy="3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59195" dir="5400000" rotWithShape="0">
                <a:srgbClr val="000000">
                  <a:alpha val="1412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 rot="10800000" flipH="1">
              <a:off x="476122" y="1046573"/>
              <a:ext cx="2571300" cy="44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  <p:sp>
          <p:nvSpPr>
            <p:cNvPr id="128" name="Google Shape;128;p28"/>
            <p:cNvSpPr/>
            <p:nvPr/>
          </p:nvSpPr>
          <p:spPr>
            <a:xfrm rot="10800000" flipH="1">
              <a:off x="476122" y="1491706"/>
              <a:ext cx="2571300" cy="44700"/>
            </a:xfrm>
            <a:prstGeom prst="rect">
              <a:avLst/>
            </a:prstGeom>
            <a:solidFill>
              <a:srgbClr val="8E97D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</p:grpSp>
      <p:grpSp>
        <p:nvGrpSpPr>
          <p:cNvPr id="129" name="Google Shape;129;p28"/>
          <p:cNvGrpSpPr/>
          <p:nvPr/>
        </p:nvGrpSpPr>
        <p:grpSpPr>
          <a:xfrm>
            <a:off x="3286317" y="1046575"/>
            <a:ext cx="2571925" cy="3389050"/>
            <a:chOff x="3284266" y="1046575"/>
            <a:chExt cx="2571925" cy="3389050"/>
          </a:xfrm>
        </p:grpSpPr>
        <p:sp>
          <p:nvSpPr>
            <p:cNvPr id="130" name="Google Shape;130;p28"/>
            <p:cNvSpPr/>
            <p:nvPr/>
          </p:nvSpPr>
          <p:spPr>
            <a:xfrm>
              <a:off x="3286091" y="1063625"/>
              <a:ext cx="2570100" cy="3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59195" dir="5400000" rotWithShape="0">
                <a:srgbClr val="000000">
                  <a:alpha val="1412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 rot="10800000" flipH="1">
              <a:off x="3284266" y="1046575"/>
              <a:ext cx="2571300" cy="445500"/>
            </a:xfrm>
            <a:prstGeom prst="rect">
              <a:avLst/>
            </a:prstGeom>
            <a:solidFill>
              <a:srgbClr val="00BFA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  <p:sp>
          <p:nvSpPr>
            <p:cNvPr id="132" name="Google Shape;132;p28"/>
            <p:cNvSpPr/>
            <p:nvPr/>
          </p:nvSpPr>
          <p:spPr>
            <a:xfrm rot="10800000" flipH="1">
              <a:off x="3284266" y="1491709"/>
              <a:ext cx="2571300" cy="44700"/>
            </a:xfrm>
            <a:prstGeom prst="rect">
              <a:avLst/>
            </a:prstGeom>
            <a:solidFill>
              <a:srgbClr val="00BFA5">
                <a:alpha val="5192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</p:grpSp>
      <p:grpSp>
        <p:nvGrpSpPr>
          <p:cNvPr id="133" name="Google Shape;133;p28"/>
          <p:cNvGrpSpPr/>
          <p:nvPr/>
        </p:nvGrpSpPr>
        <p:grpSpPr>
          <a:xfrm>
            <a:off x="6100706" y="1055098"/>
            <a:ext cx="2571300" cy="3389050"/>
            <a:chOff x="6073322" y="1055098"/>
            <a:chExt cx="2571300" cy="3389050"/>
          </a:xfrm>
        </p:grpSpPr>
        <p:sp>
          <p:nvSpPr>
            <p:cNvPr id="134" name="Google Shape;134;p28"/>
            <p:cNvSpPr/>
            <p:nvPr/>
          </p:nvSpPr>
          <p:spPr>
            <a:xfrm>
              <a:off x="6073956" y="1072147"/>
              <a:ext cx="2570100" cy="3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59195" dir="5400000" rotWithShape="0">
                <a:srgbClr val="000000">
                  <a:alpha val="1412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 rot="10800000" flipH="1">
              <a:off x="6073322" y="1055098"/>
              <a:ext cx="2571300" cy="44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  <p:sp>
          <p:nvSpPr>
            <p:cNvPr id="136" name="Google Shape;136;p28"/>
            <p:cNvSpPr/>
            <p:nvPr/>
          </p:nvSpPr>
          <p:spPr>
            <a:xfrm rot="10800000" flipH="1">
              <a:off x="6073322" y="1500231"/>
              <a:ext cx="2571300" cy="44700"/>
            </a:xfrm>
            <a:prstGeom prst="rect">
              <a:avLst/>
            </a:prstGeom>
            <a:solidFill>
              <a:srgbClr val="51B1FF">
                <a:alpha val="55769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457950" y="286284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4511890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299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">
  <p:cSld name="Two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9"/>
          <p:cNvGrpSpPr/>
          <p:nvPr/>
        </p:nvGrpSpPr>
        <p:grpSpPr>
          <a:xfrm>
            <a:off x="469362" y="1086998"/>
            <a:ext cx="3930943" cy="3389039"/>
            <a:chOff x="666884" y="1086986"/>
            <a:chExt cx="3737348" cy="3389039"/>
          </a:xfrm>
        </p:grpSpPr>
        <p:sp>
          <p:nvSpPr>
            <p:cNvPr id="140" name="Google Shape;140;p29"/>
            <p:cNvSpPr/>
            <p:nvPr/>
          </p:nvSpPr>
          <p:spPr>
            <a:xfrm>
              <a:off x="667132" y="1104025"/>
              <a:ext cx="3737100" cy="3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59195" dir="5400000" rotWithShape="0">
                <a:srgbClr val="000000">
                  <a:alpha val="1412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 rot="10800000" flipH="1">
              <a:off x="666884" y="1086986"/>
              <a:ext cx="3737100" cy="44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  <p:sp>
          <p:nvSpPr>
            <p:cNvPr id="142" name="Google Shape;142;p29"/>
            <p:cNvSpPr/>
            <p:nvPr/>
          </p:nvSpPr>
          <p:spPr>
            <a:xfrm rot="10800000" flipH="1">
              <a:off x="666884" y="1532120"/>
              <a:ext cx="3737100" cy="44700"/>
            </a:xfrm>
            <a:prstGeom prst="rect">
              <a:avLst/>
            </a:prstGeom>
            <a:solidFill>
              <a:srgbClr val="8E97D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</p:grpSp>
      <p:grpSp>
        <p:nvGrpSpPr>
          <p:cNvPr id="143" name="Google Shape;143;p29"/>
          <p:cNvGrpSpPr/>
          <p:nvPr/>
        </p:nvGrpSpPr>
        <p:grpSpPr>
          <a:xfrm>
            <a:off x="4746529" y="1086154"/>
            <a:ext cx="3928110" cy="3388983"/>
            <a:chOff x="4742462" y="1086142"/>
            <a:chExt cx="3734655" cy="3388983"/>
          </a:xfrm>
        </p:grpSpPr>
        <p:sp>
          <p:nvSpPr>
            <p:cNvPr id="144" name="Google Shape;144;p29"/>
            <p:cNvSpPr/>
            <p:nvPr/>
          </p:nvSpPr>
          <p:spPr>
            <a:xfrm>
              <a:off x="4742716" y="1104025"/>
              <a:ext cx="3734400" cy="33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27000" dist="59195" dir="5400000" rotWithShape="0">
                <a:srgbClr val="000000">
                  <a:alpha val="1412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 rot="10800000" flipH="1">
              <a:off x="4742462" y="1086142"/>
              <a:ext cx="3734400" cy="44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  <p:sp>
          <p:nvSpPr>
            <p:cNvPr id="146" name="Google Shape;146;p29"/>
            <p:cNvSpPr/>
            <p:nvPr/>
          </p:nvSpPr>
          <p:spPr>
            <a:xfrm rot="10800000" flipH="1">
              <a:off x="4742462" y="1531276"/>
              <a:ext cx="3734400" cy="44700"/>
            </a:xfrm>
            <a:prstGeom prst="rect">
              <a:avLst/>
            </a:prstGeom>
            <a:solidFill>
              <a:srgbClr val="51B1FF">
                <a:alpha val="55769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None/>
              </a:pPr>
              <a:r>
                <a:rPr lang="en" sz="1400"/>
                <a:t> </a:t>
              </a:r>
              <a:endParaRPr sz="1400"/>
            </a:p>
          </p:txBody>
        </p:sp>
      </p:grpSp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457950" y="286284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983229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29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 1">
  <p:cSld name="Title and Content_2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0"/>
          <p:cNvSpPr txBox="1">
            <a:spLocks noGrp="1"/>
          </p:cNvSpPr>
          <p:nvPr>
            <p:ph type="body" idx="1"/>
          </p:nvPr>
        </p:nvSpPr>
        <p:spPr>
          <a:xfrm>
            <a:off x="457200" y="1477963"/>
            <a:ext cx="82281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5" name="Google Shape;835;p100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9pPr>
          </a:lstStyle>
          <a:p>
            <a:endParaRPr/>
          </a:p>
        </p:txBody>
      </p:sp>
      <p:sp>
        <p:nvSpPr>
          <p:cNvPr id="836" name="Google Shape;836;p100"/>
          <p:cNvSpPr txBox="1">
            <a:spLocks noGrp="1"/>
          </p:cNvSpPr>
          <p:nvPr>
            <p:ph type="subTitle" idx="2"/>
          </p:nvPr>
        </p:nvSpPr>
        <p:spPr>
          <a:xfrm>
            <a:off x="457200" y="875425"/>
            <a:ext cx="82281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0090E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/Arrows">
  <p:cSld name="Three Columns/Arrow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57200" y="286284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503787" y="1243351"/>
            <a:ext cx="2589000" cy="3060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59195" dir="5400000" rotWithShape="0">
              <a:srgbClr val="000000">
                <a:alpha val="1412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endParaRPr sz="14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3277500" y="1243350"/>
            <a:ext cx="2589000" cy="3060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59195" dir="5400000" rotWithShape="0">
              <a:srgbClr val="000000">
                <a:alpha val="1412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endParaRPr sz="14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6051213" y="1243350"/>
            <a:ext cx="2589000" cy="3060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59195" dir="5400000" rotWithShape="0">
              <a:srgbClr val="000000">
                <a:alpha val="1412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endParaRPr sz="14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2911692" y="3409833"/>
            <a:ext cx="486000" cy="603300"/>
          </a:xfrm>
          <a:prstGeom prst="rightArrow">
            <a:avLst>
              <a:gd name="adj1" fmla="val 41852"/>
              <a:gd name="adj2" fmla="val 761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5684389" y="3409833"/>
            <a:ext cx="486000" cy="603300"/>
          </a:xfrm>
          <a:prstGeom prst="rightArrow">
            <a:avLst>
              <a:gd name="adj1" fmla="val 41852"/>
              <a:gd name="adj2" fmla="val 761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52735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299">
          <p15:clr>
            <a:srgbClr val="FA7B17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403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photo">
  <p:cSld name="Title slide no photo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>
            <a:spLocks noGrp="1"/>
          </p:cNvSpPr>
          <p:nvPr>
            <p:ph type="body" idx="1"/>
          </p:nvPr>
        </p:nvSpPr>
        <p:spPr>
          <a:xfrm>
            <a:off x="444500" y="3101382"/>
            <a:ext cx="8240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8ED5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17492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1" name="Google Shape;561;p71"/>
          <p:cNvSpPr txBox="1">
            <a:spLocks noGrp="1"/>
          </p:cNvSpPr>
          <p:nvPr>
            <p:ph type="body" idx="2"/>
          </p:nvPr>
        </p:nvSpPr>
        <p:spPr>
          <a:xfrm>
            <a:off x="444500" y="3773487"/>
            <a:ext cx="82407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0EF"/>
              </a:buClr>
              <a:buSzPts val="2000"/>
              <a:buFont typeface="Proxima Nova"/>
              <a:buNone/>
              <a:defRPr sz="2000" b="0" i="0" u="none" strike="noStrike" cap="none">
                <a:solidFill>
                  <a:srgbClr val="0090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17492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88255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>
            <a:spLocks noGrp="1"/>
          </p:cNvSpPr>
          <p:nvPr>
            <p:ph type="body" idx="1"/>
          </p:nvPr>
        </p:nvSpPr>
        <p:spPr>
          <a:xfrm>
            <a:off x="457200" y="919075"/>
            <a:ext cx="82281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rgbClr val="0090E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17492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5" name="Google Shape;435;p50"/>
          <p:cNvSpPr txBox="1">
            <a:spLocks noGrp="1"/>
          </p:cNvSpPr>
          <p:nvPr>
            <p:ph type="body" idx="2"/>
          </p:nvPr>
        </p:nvSpPr>
        <p:spPr>
          <a:xfrm>
            <a:off x="457200" y="1477962"/>
            <a:ext cx="8228100" cy="2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31749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17492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6" name="Google Shape;436;p50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457189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378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371566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828754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7031845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side">
  <p:cSld name="Image left side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>
            <a:spLocks noGrp="1"/>
          </p:cNvSpPr>
          <p:nvPr>
            <p:ph type="pic" idx="2"/>
          </p:nvPr>
        </p:nvSpPr>
        <p:spPr>
          <a:xfrm>
            <a:off x="0" y="1235800"/>
            <a:ext cx="40752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8ED5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189" marR="0" lvl="1" indent="-12700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804842" marR="0" lvl="2" indent="-5556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16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348" marR="0" lvl="4" indent="-12699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39937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97125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54314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11502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15" name="Google Shape;515;p64"/>
          <p:cNvSpPr txBox="1">
            <a:spLocks noGrp="1"/>
          </p:cNvSpPr>
          <p:nvPr>
            <p:ph type="body" idx="1"/>
          </p:nvPr>
        </p:nvSpPr>
        <p:spPr>
          <a:xfrm>
            <a:off x="4279085" y="1235758"/>
            <a:ext cx="4414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17492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6" name="Google Shape;516;p64"/>
          <p:cNvSpPr txBox="1">
            <a:spLocks noGrp="1"/>
          </p:cNvSpPr>
          <p:nvPr>
            <p:ph type="body" idx="3"/>
          </p:nvPr>
        </p:nvSpPr>
        <p:spPr>
          <a:xfrm>
            <a:off x="4279082" y="1589853"/>
            <a:ext cx="4414200" cy="2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30860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390DF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8" marR="0" lvl="1" indent="-308603" algn="l" rtl="0">
              <a:lnSpc>
                <a:spcPct val="100000"/>
              </a:lnSpc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299711" algn="l" rtl="0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27939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2" marR="0" lvl="5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5559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7" name="Google Shape;517;p64"/>
          <p:cNvSpPr txBox="1">
            <a:spLocks noGrp="1"/>
          </p:cNvSpPr>
          <p:nvPr>
            <p:ph type="title"/>
          </p:nvPr>
        </p:nvSpPr>
        <p:spPr>
          <a:xfrm>
            <a:off x="457200" y="406397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457189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378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371566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828754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324716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1" y="512764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16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5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1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301848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&amp; Footer (Light Ver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600"/>
              <a:t>Edit Master text styles</a:t>
            </a:r>
          </a:p>
          <a:p>
            <a:pPr lvl="1">
              <a:defRPr sz="1800"/>
            </a:pPr>
            <a:r>
              <a:rPr lang="en-US" sz="600"/>
              <a:t>Second level</a:t>
            </a:r>
          </a:p>
          <a:p>
            <a:pPr lvl="2">
              <a:defRPr sz="1800"/>
            </a:pPr>
            <a:r>
              <a:rPr lang="en-US" sz="600"/>
              <a:t>Third level</a:t>
            </a:r>
          </a:p>
          <a:p>
            <a:pPr lvl="3">
              <a:defRPr sz="1800"/>
            </a:pPr>
            <a:r>
              <a:rPr lang="en-US" sz="600"/>
              <a:t>Fourth level</a:t>
            </a:r>
          </a:p>
          <a:p>
            <a:pPr lvl="4">
              <a:defRPr sz="1800"/>
            </a:pPr>
            <a:r>
              <a:rPr lang="en-US" sz="600"/>
              <a:t>Fifth level</a:t>
            </a:r>
            <a:endParaRPr sz="60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8639007" y="4933950"/>
            <a:ext cx="139430" cy="152400"/>
          </a:xfrm>
          <a:prstGeom prst="rect">
            <a:avLst/>
          </a:prstGeom>
        </p:spPr>
        <p:txBody>
          <a:bodyPr/>
          <a:lstStyle/>
          <a:p>
            <a:fld id="{0BB44F7B-FDFB-4785-BE55-756B0764A4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88457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4566506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329349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327151" y="647699"/>
            <a:ext cx="6489700" cy="523875"/>
          </a:xfrm>
          <a:prstGeom prst="rect">
            <a:avLst/>
          </a:prstGeom>
        </p:spPr>
        <p:txBody>
          <a:bodyPr vert="horz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112405" y="1298575"/>
            <a:ext cx="919191" cy="91919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3333750" y="2244652"/>
            <a:ext cx="2476500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50" y="2416102"/>
            <a:ext cx="2476500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5562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1"/>
          <p:cNvSpPr txBox="1">
            <a:spLocks noGrp="1"/>
          </p:cNvSpPr>
          <p:nvPr>
            <p:ph type="body" idx="1"/>
          </p:nvPr>
        </p:nvSpPr>
        <p:spPr>
          <a:xfrm>
            <a:off x="457200" y="1200155"/>
            <a:ext cx="82359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9" name="Google Shape;839;p101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12762"/>
            <a:ext cx="48006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0" y="940094"/>
            <a:ext cx="48006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152320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23937"/>
            <a:ext cx="3733800" cy="264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1223937"/>
            <a:ext cx="5410200" cy="264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4588429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17145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34290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17145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34290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17145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0265961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727961" y="1619717"/>
            <a:ext cx="1902068" cy="254394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497860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836695" y="1463968"/>
            <a:ext cx="4071211" cy="3341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18978187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625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12762"/>
            <a:ext cx="48006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0" y="940094"/>
            <a:ext cx="48006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rgbClr val="FFFFFF">
                    <a:alpha val="70000"/>
                  </a:srgb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689748" y="978694"/>
            <a:ext cx="1878806" cy="3315891"/>
          </a:xfrm>
        </p:spPr>
        <p:txBody>
          <a:bodyPr anchor="ctr">
            <a:normAutofit/>
          </a:bodyPr>
          <a:lstStyle>
            <a:lvl1pPr algn="ctr"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5798342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Work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350" y="1301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529746" y="1301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3142" y="1301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6538" y="1301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099934" y="1301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623330" y="1301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350" y="2453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9746" y="2453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3053142" y="2453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4576538" y="2453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6099934" y="2453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623330" y="2453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28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113069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Work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351" y="1295401"/>
            <a:ext cx="4570186" cy="3461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6538" y="129540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099934" y="129540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623330" y="129540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4576538" y="244740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6099934" y="244740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623330" y="244740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4576538" y="3605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6099934" y="3605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0" hasCustomPrompt="1"/>
          </p:nvPr>
        </p:nvSpPr>
        <p:spPr>
          <a:xfrm>
            <a:off x="7623330" y="3605751"/>
            <a:ext cx="1520856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224660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Working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374653" y="1295402"/>
            <a:ext cx="4013383" cy="253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703902" y="1295402"/>
            <a:ext cx="4013383" cy="253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374700" y="3905055"/>
            <a:ext cx="4013336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 Work Name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374700" y="4076504"/>
            <a:ext cx="4013336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4703902" y="3905055"/>
            <a:ext cx="4013336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40" hasCustomPrompt="1"/>
          </p:nvPr>
        </p:nvSpPr>
        <p:spPr>
          <a:xfrm>
            <a:off x="4703902" y="4076504"/>
            <a:ext cx="4013336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451849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Working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374653" y="1295401"/>
            <a:ext cx="1993898" cy="25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32" hasCustomPrompt="1"/>
          </p:nvPr>
        </p:nvSpPr>
        <p:spPr>
          <a:xfrm>
            <a:off x="2510370" y="1295401"/>
            <a:ext cx="1993898" cy="25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4646086" y="1295401"/>
            <a:ext cx="1993898" cy="25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6781803" y="1295401"/>
            <a:ext cx="1993898" cy="25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2" y="3905055"/>
            <a:ext cx="1993899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40" hasCustomPrompt="1"/>
          </p:nvPr>
        </p:nvSpPr>
        <p:spPr>
          <a:xfrm>
            <a:off x="6781802" y="4076504"/>
            <a:ext cx="1993899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4646087" y="3905055"/>
            <a:ext cx="1993899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4646087" y="4076504"/>
            <a:ext cx="1993899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2510369" y="3905055"/>
            <a:ext cx="1993899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44" hasCustomPrompt="1"/>
          </p:nvPr>
        </p:nvSpPr>
        <p:spPr>
          <a:xfrm>
            <a:off x="2510369" y="4076504"/>
            <a:ext cx="1993899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374653" y="3905055"/>
            <a:ext cx="1993899" cy="2857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46" hasCustomPrompt="1"/>
          </p:nvPr>
        </p:nvSpPr>
        <p:spPr>
          <a:xfrm>
            <a:off x="374653" y="4076504"/>
            <a:ext cx="1993899" cy="23499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73051" y="512762"/>
            <a:ext cx="6489700" cy="523875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1" y="940094"/>
            <a:ext cx="6489700" cy="28579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6387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image" Target="../media/image5.png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9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42" Type="http://schemas.openxmlformats.org/officeDocument/2006/relationships/slideLayout" Target="../slideLayouts/slideLayout107.xml"/><Relationship Id="rId47" Type="http://schemas.openxmlformats.org/officeDocument/2006/relationships/slideLayout" Target="../slideLayouts/slideLayout112.xml"/><Relationship Id="rId50" Type="http://schemas.openxmlformats.org/officeDocument/2006/relationships/slideLayout" Target="../slideLayouts/slideLayout115.xml"/><Relationship Id="rId55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2.xml"/><Relationship Id="rId40" Type="http://schemas.openxmlformats.org/officeDocument/2006/relationships/slideLayout" Target="../slideLayouts/slideLayout105.xml"/><Relationship Id="rId45" Type="http://schemas.openxmlformats.org/officeDocument/2006/relationships/slideLayout" Target="../slideLayouts/slideLayout110.xml"/><Relationship Id="rId53" Type="http://schemas.openxmlformats.org/officeDocument/2006/relationships/slideLayout" Target="../slideLayouts/slideLayout118.xml"/><Relationship Id="rId58" Type="http://schemas.openxmlformats.org/officeDocument/2006/relationships/image" Target="../media/image8.png"/><Relationship Id="rId5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113.xml"/><Relationship Id="rId56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73.xml"/><Relationship Id="rId51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38" Type="http://schemas.openxmlformats.org/officeDocument/2006/relationships/slideLayout" Target="../slideLayouts/slideLayout103.xml"/><Relationship Id="rId46" Type="http://schemas.openxmlformats.org/officeDocument/2006/relationships/slideLayout" Target="../slideLayouts/slideLayout111.xml"/><Relationship Id="rId59" Type="http://schemas.openxmlformats.org/officeDocument/2006/relationships/image" Target="../media/image3.png"/><Relationship Id="rId20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106.xml"/><Relationship Id="rId54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49" Type="http://schemas.openxmlformats.org/officeDocument/2006/relationships/slideLayout" Target="../slideLayouts/slideLayout114.xml"/><Relationship Id="rId57" Type="http://schemas.openxmlformats.org/officeDocument/2006/relationships/theme" Target="../theme/theme3.xml"/><Relationship Id="rId10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96.xml"/><Relationship Id="rId44" Type="http://schemas.openxmlformats.org/officeDocument/2006/relationships/slideLayout" Target="../slideLayouts/slideLayout109.xml"/><Relationship Id="rId52" Type="http://schemas.openxmlformats.org/officeDocument/2006/relationships/slideLayout" Target="../slideLayouts/slideLayout117.xml"/><Relationship Id="rId6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9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5" name="Google Shape;1765;p19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441327" y="4751812"/>
            <a:ext cx="1082700" cy="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90"/>
          <p:cNvSpPr txBox="1"/>
          <p:nvPr/>
        </p:nvSpPr>
        <p:spPr>
          <a:xfrm>
            <a:off x="1371600" y="4756150"/>
            <a:ext cx="25383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Medallia © Copyright 201</a:t>
            </a:r>
            <a:r>
              <a:rPr lang="en" sz="800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" sz="800" b="0" i="0" u="none" strike="noStrike" cap="none">
                <a:solidFill>
                  <a:srgbClr val="5A5A5A"/>
                </a:solidFill>
                <a:latin typeface="Proxima Nova"/>
                <a:ea typeface="Proxima Nova"/>
                <a:cs typeface="Proxima Nova"/>
                <a:sym typeface="Proxima Nova"/>
              </a:rPr>
              <a:t>. Confidential.</a:t>
            </a:r>
            <a:endParaRPr/>
          </a:p>
        </p:txBody>
      </p:sp>
      <p:sp>
        <p:nvSpPr>
          <p:cNvPr id="1767" name="Google Shape;1767;p190"/>
          <p:cNvSpPr txBox="1">
            <a:spLocks noGrp="1"/>
          </p:cNvSpPr>
          <p:nvPr>
            <p:ph type="body" idx="1"/>
          </p:nvPr>
        </p:nvSpPr>
        <p:spPr>
          <a:xfrm>
            <a:off x="531650" y="1045525"/>
            <a:ext cx="79833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rgbClr val="0090EF"/>
              </a:buClr>
              <a:buSzPts val="7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■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■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■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68" name="Google Shape;1768;p190"/>
          <p:cNvSpPr txBox="1">
            <a:spLocks noGrp="1"/>
          </p:cNvSpPr>
          <p:nvPr>
            <p:ph type="title"/>
          </p:nvPr>
        </p:nvSpPr>
        <p:spPr>
          <a:xfrm>
            <a:off x="457200" y="406399"/>
            <a:ext cx="8228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6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24"/>
            <a:ext cx="82296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9786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8610" algn="l" rtl="0">
              <a:spcBef>
                <a:spcPts val="863"/>
              </a:spcBef>
              <a:spcAft>
                <a:spcPts val="0"/>
              </a:spcAft>
              <a:buClr>
                <a:srgbClr val="0090EF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9719" algn="l" rtl="0">
              <a:spcBef>
                <a:spcPts val="988"/>
              </a:spcBef>
              <a:spcAft>
                <a:spcPts val="0"/>
              </a:spcAft>
              <a:buClr>
                <a:srgbClr val="0090EF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6943300" y="4779367"/>
            <a:ext cx="2053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858585"/>
                </a:solidFill>
                <a:latin typeface="Proxima Nova"/>
                <a:ea typeface="Proxima Nova"/>
                <a:cs typeface="Proxima Nova"/>
                <a:sym typeface="Proxima Nova"/>
              </a:rPr>
              <a:t>Medallia © Copyright 201</a:t>
            </a:r>
            <a:r>
              <a:rPr lang="en" sz="800">
                <a:solidFill>
                  <a:srgbClr val="858585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r>
              <a:rPr lang="en" sz="800" b="0" i="0" u="none" strike="noStrike" cap="none">
                <a:solidFill>
                  <a:srgbClr val="858585"/>
                </a:solidFill>
                <a:latin typeface="Proxima Nova"/>
                <a:ea typeface="Proxima Nova"/>
                <a:cs typeface="Proxima Nova"/>
                <a:sym typeface="Proxima Nova"/>
              </a:rPr>
              <a:t>. Confidential.</a:t>
            </a:r>
            <a:endParaRPr sz="1400"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58">
            <a:alphaModFix/>
          </a:blip>
          <a:stretch>
            <a:fillRect/>
          </a:stretch>
        </p:blipFill>
        <p:spPr>
          <a:xfrm>
            <a:off x="321030" y="4594339"/>
            <a:ext cx="1316258" cy="4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rot="10800000" flipH="1">
            <a:off x="3049118" y="5098800"/>
            <a:ext cx="3054600" cy="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 rot="10800000" flipH="1">
            <a:off x="6089385" y="5098800"/>
            <a:ext cx="3054600" cy="4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2" y="5098800"/>
            <a:ext cx="3054600" cy="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E5225-99F4-4AC0-BFAC-9400EFF474DC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7" y="4767211"/>
            <a:ext cx="919194" cy="278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C7AF1-35E5-4852-B4E7-886A3E430F28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13" y="4621859"/>
            <a:ext cx="99073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80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  <p:sldLayoutId id="2147483922" r:id="rId24"/>
    <p:sldLayoutId id="2147483923" r:id="rId25"/>
    <p:sldLayoutId id="2147483924" r:id="rId26"/>
    <p:sldLayoutId id="2147483925" r:id="rId27"/>
    <p:sldLayoutId id="2147483926" r:id="rId28"/>
    <p:sldLayoutId id="2147483927" r:id="rId29"/>
    <p:sldLayoutId id="2147483928" r:id="rId30"/>
    <p:sldLayoutId id="2147483929" r:id="rId31"/>
    <p:sldLayoutId id="2147483930" r:id="rId32"/>
    <p:sldLayoutId id="2147483931" r:id="rId33"/>
    <p:sldLayoutId id="2147483932" r:id="rId34"/>
    <p:sldLayoutId id="2147483933" r:id="rId35"/>
    <p:sldLayoutId id="2147483934" r:id="rId36"/>
    <p:sldLayoutId id="2147483935" r:id="rId37"/>
    <p:sldLayoutId id="2147483936" r:id="rId38"/>
    <p:sldLayoutId id="2147483937" r:id="rId39"/>
    <p:sldLayoutId id="2147483938" r:id="rId40"/>
    <p:sldLayoutId id="2147483939" r:id="rId41"/>
    <p:sldLayoutId id="2147483940" r:id="rId42"/>
    <p:sldLayoutId id="2147483941" r:id="rId43"/>
    <p:sldLayoutId id="2147483942" r:id="rId44"/>
    <p:sldLayoutId id="2147483943" r:id="rId45"/>
    <p:sldLayoutId id="2147483944" r:id="rId46"/>
    <p:sldLayoutId id="2147483945" r:id="rId47"/>
    <p:sldLayoutId id="2147483946" r:id="rId48"/>
    <p:sldLayoutId id="2147483947" r:id="rId49"/>
    <p:sldLayoutId id="2147483948" r:id="rId50"/>
    <p:sldLayoutId id="2147483949" r:id="rId51"/>
    <p:sldLayoutId id="2147483950" r:id="rId52"/>
    <p:sldLayoutId id="2147483951" r:id="rId53"/>
    <p:sldLayoutId id="2147483952" r:id="rId54"/>
    <p:sldLayoutId id="2147483953" r:id="rId55"/>
    <p:sldLayoutId id="2147483955" r:id="rId5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1FBD0-F8B0-4587-AFEF-A4DF78E0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Suite</a:t>
            </a:r>
          </a:p>
        </p:txBody>
      </p:sp>
    </p:spTree>
    <p:extLst>
      <p:ext uri="{BB962C8B-B14F-4D97-AF65-F5344CB8AC3E}">
        <p14:creationId xmlns:p14="http://schemas.microsoft.com/office/powerpoint/2010/main" val="336854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242"/>
          <p:cNvSpPr txBox="1">
            <a:spLocks noGrp="1"/>
          </p:cNvSpPr>
          <p:nvPr>
            <p:ph type="body" idx="1"/>
          </p:nvPr>
        </p:nvSpPr>
        <p:spPr>
          <a:xfrm>
            <a:off x="3629025" y="1040800"/>
            <a:ext cx="51651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What we will cover:</a:t>
            </a:r>
            <a:endParaRPr dirty="0"/>
          </a:p>
          <a:p>
            <a:pPr indent="-342900">
              <a:spcBef>
                <a:spcPts val="863"/>
              </a:spcBef>
              <a:buClr>
                <a:schemeClr val="lt2"/>
              </a:buClr>
              <a:buSzPts val="1800"/>
              <a:buFont typeface="Proxima Nova"/>
              <a:buChar char="❖"/>
            </a:pPr>
            <a:r>
              <a:rPr lang="en-US" sz="1800" dirty="0">
                <a:solidFill>
                  <a:schemeClr val="dk2"/>
                </a:solidFill>
              </a:rPr>
              <a:t>Accessing User Management</a:t>
            </a:r>
            <a:endParaRPr lang="en"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863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 sz="1800" dirty="0">
                <a:solidFill>
                  <a:schemeClr val="dk2"/>
                </a:solidFill>
              </a:rPr>
              <a:t>User Management Capabilities</a:t>
            </a:r>
          </a:p>
          <a:p>
            <a:pPr marL="457200" lvl="0" indent="-342900" algn="l" rtl="0">
              <a:spcBef>
                <a:spcPts val="863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 sz="1800" dirty="0">
                <a:solidFill>
                  <a:schemeClr val="dk2"/>
                </a:solidFill>
              </a:rPr>
              <a:t>How to reset password</a:t>
            </a:r>
          </a:p>
          <a:p>
            <a:pPr marL="457200" lvl="0" indent="-342900" algn="l" rtl="0">
              <a:spcBef>
                <a:spcPts val="863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 sz="1800" dirty="0">
                <a:solidFill>
                  <a:schemeClr val="dk2"/>
                </a:solidFill>
              </a:rPr>
              <a:t>How to create new user based on an existing user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206" name="Google Shape;2206;p242"/>
          <p:cNvSpPr txBox="1">
            <a:spLocks noGrp="1"/>
          </p:cNvSpPr>
          <p:nvPr>
            <p:ph type="body" idx="4294967295"/>
          </p:nvPr>
        </p:nvSpPr>
        <p:spPr>
          <a:xfrm>
            <a:off x="461021" y="921300"/>
            <a:ext cx="2779890" cy="16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90EF"/>
                </a:solidFill>
              </a:rPr>
              <a:t>User Managment</a:t>
            </a:r>
            <a:endParaRPr sz="3600" b="1" i="0" u="none" strike="noStrike" cap="none" dirty="0">
              <a:solidFill>
                <a:srgbClr val="0090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550" y="733618"/>
            <a:ext cx="1264291" cy="4141463"/>
          </a:xfrm>
          <a:prstGeom prst="rect">
            <a:avLst/>
          </a:prstGeom>
        </p:spPr>
      </p:pic>
      <p:pic>
        <p:nvPicPr>
          <p:cNvPr id="2256" name="Google Shape;2256;p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00" y="1421286"/>
            <a:ext cx="1709300" cy="27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7" name="Google Shape;2257;p24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Accessing Admin Suite Users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247"/>
          <p:cNvSpPr txBox="1"/>
          <p:nvPr/>
        </p:nvSpPr>
        <p:spPr>
          <a:xfrm>
            <a:off x="1912725" y="1946800"/>
            <a:ext cx="28932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Reporting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on your 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Admin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Manage Users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0" name="Google Shape;2260;p247"/>
          <p:cNvSpPr txBox="1"/>
          <p:nvPr/>
        </p:nvSpPr>
        <p:spPr>
          <a:xfrm>
            <a:off x="6592200" y="2001850"/>
            <a:ext cx="25518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From Admin Suite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Click Organization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Click Users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1" name="Google Shape;2261;p247"/>
          <p:cNvSpPr/>
          <p:nvPr/>
        </p:nvSpPr>
        <p:spPr>
          <a:xfrm>
            <a:off x="428500" y="2642825"/>
            <a:ext cx="1206600" cy="2376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247"/>
          <p:cNvSpPr/>
          <p:nvPr/>
        </p:nvSpPr>
        <p:spPr>
          <a:xfrm>
            <a:off x="5061002" y="1562582"/>
            <a:ext cx="1258598" cy="384218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62;p247"/>
          <p:cNvSpPr/>
          <p:nvPr/>
        </p:nvSpPr>
        <p:spPr>
          <a:xfrm>
            <a:off x="5083550" y="1946800"/>
            <a:ext cx="437573" cy="287114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243"/>
          <p:cNvSpPr txBox="1">
            <a:spLocks noGrp="1"/>
          </p:cNvSpPr>
          <p:nvPr>
            <p:ph type="title" idx="4294967295"/>
          </p:nvPr>
        </p:nvSpPr>
        <p:spPr>
          <a:xfrm>
            <a:off x="457200" y="52984"/>
            <a:ext cx="8228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Proxima Nova"/>
              <a:buNone/>
            </a:pPr>
            <a:r>
              <a:rPr lang="en" sz="3500" dirty="0">
                <a:latin typeface="Montserrat"/>
                <a:ea typeface="Montserrat"/>
                <a:cs typeface="Montserrat"/>
                <a:sym typeface="Montserrat"/>
              </a:rPr>
              <a:t>User Management Capabilites</a:t>
            </a:r>
            <a:endParaRPr sz="3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243"/>
          <p:cNvSpPr/>
          <p:nvPr/>
        </p:nvSpPr>
        <p:spPr>
          <a:xfrm>
            <a:off x="311524" y="1099680"/>
            <a:ext cx="2177033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" sz="12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Troubleshoot user access</a:t>
            </a:r>
            <a:r>
              <a:rPr lang="en" sz="12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to get your employees back to work quickly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endParaRPr sz="12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" sz="12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accounts</a:t>
            </a:r>
            <a:r>
              <a:rPr lang="en" sz="12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to grant employees access without waiting for IT</a:t>
            </a:r>
            <a:endParaRPr sz="12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" sz="12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Impersonate users</a:t>
            </a:r>
            <a:r>
              <a:rPr lang="en" sz="12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for training and coaching</a:t>
            </a:r>
            <a:endParaRPr sz="12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" sz="12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only</a:t>
            </a:r>
            <a:r>
              <a:rPr lang="en" sz="12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users you have been given permission to</a:t>
            </a:r>
            <a:endParaRPr sz="12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23" y="1192188"/>
            <a:ext cx="6286186" cy="2627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8" y="1298546"/>
            <a:ext cx="7062428" cy="2951903"/>
          </a:xfrm>
          <a:prstGeom prst="rect">
            <a:avLst/>
          </a:prstGeom>
        </p:spPr>
      </p:pic>
      <p:sp>
        <p:nvSpPr>
          <p:cNvPr id="2222" name="Google Shape;2222;p244"/>
          <p:cNvSpPr txBox="1">
            <a:spLocks noGrp="1"/>
          </p:cNvSpPr>
          <p:nvPr>
            <p:ph type="title"/>
          </p:nvPr>
        </p:nvSpPr>
        <p:spPr>
          <a:xfrm>
            <a:off x="207875" y="170949"/>
            <a:ext cx="82281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ontserrat"/>
                <a:ea typeface="Montserrat"/>
                <a:cs typeface="Montserrat"/>
                <a:sym typeface="Montserrat"/>
              </a:rPr>
              <a:t>User Management Capabilities</a:t>
            </a:r>
            <a:endParaRPr sz="3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3" name="Google Shape;2223;p244"/>
          <p:cNvSpPr txBox="1">
            <a:spLocks noGrp="1"/>
          </p:cNvSpPr>
          <p:nvPr>
            <p:ph type="body" idx="1"/>
          </p:nvPr>
        </p:nvSpPr>
        <p:spPr>
          <a:xfrm>
            <a:off x="916399" y="654513"/>
            <a:ext cx="15357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Find users via filters and search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4" name="Google Shape;2224;p244"/>
          <p:cNvSpPr txBox="1">
            <a:spLocks noGrp="1"/>
          </p:cNvSpPr>
          <p:nvPr>
            <p:ph type="body" idx="1"/>
          </p:nvPr>
        </p:nvSpPr>
        <p:spPr>
          <a:xfrm>
            <a:off x="7665714" y="3463679"/>
            <a:ext cx="15357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View Data access per role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5" name="Google Shape;2225;p244"/>
          <p:cNvSpPr txBox="1">
            <a:spLocks noGrp="1"/>
          </p:cNvSpPr>
          <p:nvPr>
            <p:ph type="body" idx="1"/>
          </p:nvPr>
        </p:nvSpPr>
        <p:spPr>
          <a:xfrm>
            <a:off x="7745203" y="2064135"/>
            <a:ext cx="1381544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Impersonate user to verify changes are accurate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6" name="Google Shape;2226;p244"/>
          <p:cNvSpPr txBox="1">
            <a:spLocks noGrp="1"/>
          </p:cNvSpPr>
          <p:nvPr>
            <p:ph type="body" idx="1"/>
          </p:nvPr>
        </p:nvSpPr>
        <p:spPr>
          <a:xfrm>
            <a:off x="7583181" y="660794"/>
            <a:ext cx="15357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Create new user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8" name="Google Shape;2228;p244"/>
          <p:cNvCxnSpPr/>
          <p:nvPr/>
        </p:nvCxnSpPr>
        <p:spPr>
          <a:xfrm>
            <a:off x="1684249" y="1243665"/>
            <a:ext cx="51954" cy="44724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9" name="Google Shape;2229;p244"/>
          <p:cNvCxnSpPr>
            <a:stCxn id="2226" idx="1"/>
          </p:cNvCxnSpPr>
          <p:nvPr/>
        </p:nvCxnSpPr>
        <p:spPr>
          <a:xfrm flipH="1">
            <a:off x="7349924" y="919694"/>
            <a:ext cx="233257" cy="47934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0" name="Google Shape;2230;p244"/>
          <p:cNvCxnSpPr/>
          <p:nvPr/>
        </p:nvCxnSpPr>
        <p:spPr>
          <a:xfrm flipH="1" flipV="1">
            <a:off x="7349924" y="2021559"/>
            <a:ext cx="395279" cy="18151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25;p244"/>
          <p:cNvSpPr txBox="1">
            <a:spLocks/>
          </p:cNvSpPr>
          <p:nvPr/>
        </p:nvSpPr>
        <p:spPr>
          <a:xfrm>
            <a:off x="7723130" y="1078106"/>
            <a:ext cx="1420869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Reset password or copy existing user</a:t>
            </a:r>
          </a:p>
        </p:txBody>
      </p:sp>
      <p:cxnSp>
        <p:nvCxnSpPr>
          <p:cNvPr id="23" name="Google Shape;2229;p244"/>
          <p:cNvCxnSpPr/>
          <p:nvPr/>
        </p:nvCxnSpPr>
        <p:spPr>
          <a:xfrm flipH="1">
            <a:off x="7526338" y="1619474"/>
            <a:ext cx="218865" cy="28024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25795"/>
          <a:stretch/>
        </p:blipFill>
        <p:spPr>
          <a:xfrm>
            <a:off x="5592021" y="3786645"/>
            <a:ext cx="1850856" cy="1294641"/>
          </a:xfrm>
          <a:prstGeom prst="rect">
            <a:avLst/>
          </a:prstGeom>
        </p:spPr>
      </p:pic>
      <p:cxnSp>
        <p:nvCxnSpPr>
          <p:cNvPr id="2231" name="Google Shape;2231;p244"/>
          <p:cNvCxnSpPr/>
          <p:nvPr/>
        </p:nvCxnSpPr>
        <p:spPr>
          <a:xfrm flipH="1">
            <a:off x="6690167" y="3822329"/>
            <a:ext cx="975547" cy="69179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25" y="1380363"/>
            <a:ext cx="7366084" cy="3042346"/>
          </a:xfrm>
          <a:prstGeom prst="rect">
            <a:avLst/>
          </a:prstGeom>
        </p:spPr>
      </p:pic>
      <p:sp>
        <p:nvSpPr>
          <p:cNvPr id="2239" name="Google Shape;2239;p245"/>
          <p:cNvSpPr txBox="1">
            <a:spLocks noGrp="1"/>
          </p:cNvSpPr>
          <p:nvPr>
            <p:ph type="title"/>
          </p:nvPr>
        </p:nvSpPr>
        <p:spPr>
          <a:xfrm>
            <a:off x="207875" y="170949"/>
            <a:ext cx="82281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ontserrat"/>
                <a:ea typeface="Montserrat"/>
                <a:cs typeface="Montserrat"/>
                <a:sym typeface="Montserrat"/>
              </a:rPr>
              <a:t>User Management Capabilities</a:t>
            </a:r>
            <a:endParaRPr sz="3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0" name="Google Shape;2240;p245"/>
          <p:cNvSpPr txBox="1">
            <a:spLocks noGrp="1"/>
          </p:cNvSpPr>
          <p:nvPr>
            <p:ph type="body" idx="1"/>
          </p:nvPr>
        </p:nvSpPr>
        <p:spPr>
          <a:xfrm>
            <a:off x="78675" y="2244236"/>
            <a:ext cx="153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Modify basic information about the user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1" name="Google Shape;2241;p245"/>
          <p:cNvCxnSpPr/>
          <p:nvPr/>
        </p:nvCxnSpPr>
        <p:spPr>
          <a:xfrm rot="10800000" flipH="1">
            <a:off x="1396600" y="2328385"/>
            <a:ext cx="659700" cy="141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2" name="Google Shape;2242;p245"/>
          <p:cNvSpPr txBox="1">
            <a:spLocks noGrp="1"/>
          </p:cNvSpPr>
          <p:nvPr>
            <p:ph type="body" idx="1"/>
          </p:nvPr>
        </p:nvSpPr>
        <p:spPr>
          <a:xfrm>
            <a:off x="61000" y="3293845"/>
            <a:ext cx="1392825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Assign or remove roles from a user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3" name="Google Shape;2243;p245"/>
          <p:cNvSpPr txBox="1">
            <a:spLocks noGrp="1"/>
          </p:cNvSpPr>
          <p:nvPr>
            <p:ph type="body" idx="1"/>
          </p:nvPr>
        </p:nvSpPr>
        <p:spPr>
          <a:xfrm>
            <a:off x="6311391" y="4289175"/>
            <a:ext cx="15357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Assign or remove data access for each view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4" name="Google Shape;2244;p245"/>
          <p:cNvCxnSpPr/>
          <p:nvPr/>
        </p:nvCxnSpPr>
        <p:spPr>
          <a:xfrm flipV="1">
            <a:off x="1154234" y="2712635"/>
            <a:ext cx="1444091" cy="94496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5" name="Google Shape;2245;p245"/>
          <p:cNvCxnSpPr/>
          <p:nvPr/>
        </p:nvCxnSpPr>
        <p:spPr>
          <a:xfrm flipH="1" flipV="1">
            <a:off x="5356900" y="3268875"/>
            <a:ext cx="1722341" cy="115383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90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191252"/>
            <a:ext cx="8479947" cy="3484728"/>
          </a:xfrm>
          <a:prstGeom prst="rect">
            <a:avLst/>
          </a:prstGeom>
        </p:spPr>
      </p:pic>
      <p:sp>
        <p:nvSpPr>
          <p:cNvPr id="2239" name="Google Shape;2239;p245"/>
          <p:cNvSpPr txBox="1">
            <a:spLocks noGrp="1"/>
          </p:cNvSpPr>
          <p:nvPr>
            <p:ph type="title"/>
          </p:nvPr>
        </p:nvSpPr>
        <p:spPr>
          <a:xfrm>
            <a:off x="207875" y="170949"/>
            <a:ext cx="82281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ontserrat"/>
                <a:ea typeface="Montserrat"/>
                <a:cs typeface="Montserrat"/>
                <a:sym typeface="Montserrat"/>
              </a:rPr>
              <a:t>How to Reset a Password</a:t>
            </a:r>
            <a:endParaRPr sz="3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3" name="Google Shape;2243;p245"/>
          <p:cNvSpPr txBox="1">
            <a:spLocks noGrp="1"/>
          </p:cNvSpPr>
          <p:nvPr>
            <p:ph type="body" idx="1"/>
          </p:nvPr>
        </p:nvSpPr>
        <p:spPr>
          <a:xfrm>
            <a:off x="6476699" y="348916"/>
            <a:ext cx="2522921" cy="900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2. Find and select user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3. Select 3 dots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4. Select “Reset Password”</a:t>
            </a:r>
          </a:p>
        </p:txBody>
      </p:sp>
      <p:cxnSp>
        <p:nvCxnSpPr>
          <p:cNvPr id="2245" name="Google Shape;2245;p245"/>
          <p:cNvCxnSpPr/>
          <p:nvPr/>
        </p:nvCxnSpPr>
        <p:spPr>
          <a:xfrm flipH="1" flipV="1">
            <a:off x="7579896" y="1249583"/>
            <a:ext cx="1008519" cy="5097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243;p245"/>
          <p:cNvSpPr txBox="1">
            <a:spLocks/>
          </p:cNvSpPr>
          <p:nvPr/>
        </p:nvSpPr>
        <p:spPr>
          <a:xfrm>
            <a:off x="336884" y="733926"/>
            <a:ext cx="5329990" cy="4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1. Navigate to the Users list in Admin Suite </a:t>
            </a:r>
          </a:p>
        </p:txBody>
      </p:sp>
    </p:spTree>
    <p:extLst>
      <p:ext uri="{BB962C8B-B14F-4D97-AF65-F5344CB8AC3E}">
        <p14:creationId xmlns:p14="http://schemas.microsoft.com/office/powerpoint/2010/main" val="18870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191252"/>
            <a:ext cx="8367750" cy="3438622"/>
          </a:xfrm>
          <a:prstGeom prst="rect">
            <a:avLst/>
          </a:prstGeom>
        </p:spPr>
      </p:pic>
      <p:sp>
        <p:nvSpPr>
          <p:cNvPr id="2239" name="Google Shape;2239;p245"/>
          <p:cNvSpPr txBox="1">
            <a:spLocks noGrp="1"/>
          </p:cNvSpPr>
          <p:nvPr>
            <p:ph type="title"/>
          </p:nvPr>
        </p:nvSpPr>
        <p:spPr>
          <a:xfrm>
            <a:off x="207875" y="170949"/>
            <a:ext cx="82281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ontserrat"/>
                <a:ea typeface="Montserrat"/>
                <a:cs typeface="Montserrat"/>
                <a:sym typeface="Montserrat"/>
              </a:rPr>
              <a:t>How to Create New User</a:t>
            </a:r>
            <a:endParaRPr sz="3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3" name="Google Shape;2243;p245"/>
          <p:cNvSpPr txBox="1">
            <a:spLocks noGrp="1"/>
          </p:cNvSpPr>
          <p:nvPr>
            <p:ph type="body" idx="1"/>
          </p:nvPr>
        </p:nvSpPr>
        <p:spPr>
          <a:xfrm>
            <a:off x="6134583" y="170948"/>
            <a:ext cx="2865038" cy="144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2. Find and select user to copy based 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3. Select 3 dots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4. Select “Create new user with same roles and settings”</a:t>
            </a:r>
          </a:p>
        </p:txBody>
      </p:sp>
      <p:cxnSp>
        <p:nvCxnSpPr>
          <p:cNvPr id="2245" name="Google Shape;2245;p245"/>
          <p:cNvCxnSpPr/>
          <p:nvPr/>
        </p:nvCxnSpPr>
        <p:spPr>
          <a:xfrm flipH="1" flipV="1">
            <a:off x="7844589" y="1443789"/>
            <a:ext cx="591386" cy="31556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243;p245"/>
          <p:cNvSpPr txBox="1">
            <a:spLocks/>
          </p:cNvSpPr>
          <p:nvPr/>
        </p:nvSpPr>
        <p:spPr>
          <a:xfrm>
            <a:off x="336884" y="733926"/>
            <a:ext cx="5329990" cy="4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1. Navigate to the Users list in Admin Suite </a:t>
            </a:r>
          </a:p>
        </p:txBody>
      </p:sp>
    </p:spTree>
    <p:extLst>
      <p:ext uri="{BB962C8B-B14F-4D97-AF65-F5344CB8AC3E}">
        <p14:creationId xmlns:p14="http://schemas.microsoft.com/office/powerpoint/2010/main" val="258044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5" y="1275611"/>
            <a:ext cx="8473137" cy="3274515"/>
          </a:xfrm>
          <a:prstGeom prst="rect">
            <a:avLst/>
          </a:prstGeom>
        </p:spPr>
      </p:pic>
      <p:sp>
        <p:nvSpPr>
          <p:cNvPr id="2239" name="Google Shape;2239;p245"/>
          <p:cNvSpPr txBox="1">
            <a:spLocks noGrp="1"/>
          </p:cNvSpPr>
          <p:nvPr>
            <p:ph type="title"/>
          </p:nvPr>
        </p:nvSpPr>
        <p:spPr>
          <a:xfrm>
            <a:off x="207875" y="170949"/>
            <a:ext cx="9028722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ontserrat"/>
                <a:ea typeface="Montserrat"/>
                <a:cs typeface="Montserrat"/>
                <a:sym typeface="Montserrat"/>
              </a:rPr>
              <a:t>How to Create New User (continued)</a:t>
            </a:r>
            <a:endParaRPr sz="3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3" name="Google Shape;2243;p245"/>
          <p:cNvSpPr txBox="1">
            <a:spLocks noGrp="1"/>
          </p:cNvSpPr>
          <p:nvPr>
            <p:ph type="body" idx="1"/>
          </p:nvPr>
        </p:nvSpPr>
        <p:spPr>
          <a:xfrm>
            <a:off x="917138" y="3228063"/>
            <a:ext cx="1692628" cy="787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Welcome email will be sent from after the user is created.</a:t>
            </a:r>
          </a:p>
        </p:txBody>
      </p:sp>
      <p:cxnSp>
        <p:nvCxnSpPr>
          <p:cNvPr id="2245" name="Google Shape;2245;p245"/>
          <p:cNvCxnSpPr/>
          <p:nvPr/>
        </p:nvCxnSpPr>
        <p:spPr>
          <a:xfrm flipH="1" flipV="1">
            <a:off x="1941502" y="4016015"/>
            <a:ext cx="989288" cy="34891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243;p245"/>
          <p:cNvSpPr txBox="1">
            <a:spLocks/>
          </p:cNvSpPr>
          <p:nvPr/>
        </p:nvSpPr>
        <p:spPr>
          <a:xfrm>
            <a:off x="336883" y="733926"/>
            <a:ext cx="7507705" cy="4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390DF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Input basic information for new user: Username, First Name, Last Name, and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3261990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2015 Medallia Palette">
      <a:dk1>
        <a:srgbClr val="252525"/>
      </a:dk1>
      <a:lt1>
        <a:srgbClr val="FFFFFF"/>
      </a:lt1>
      <a:dk2>
        <a:srgbClr val="2F2F2F"/>
      </a:dk2>
      <a:lt2>
        <a:srgbClr val="0090EF"/>
      </a:lt2>
      <a:accent1>
        <a:srgbClr val="77BC28"/>
      </a:accent1>
      <a:accent2>
        <a:srgbClr val="7F3AAC"/>
      </a:accent2>
      <a:accent3>
        <a:srgbClr val="DE442F"/>
      </a:accent3>
      <a:accent4>
        <a:srgbClr val="F08A27"/>
      </a:accent4>
      <a:accent5>
        <a:srgbClr val="F2CA30"/>
      </a:accent5>
      <a:accent6>
        <a:srgbClr val="E3E3E3"/>
      </a:accent6>
      <a:hlink>
        <a:srgbClr val="0090EF"/>
      </a:hlink>
      <a:folHlink>
        <a:srgbClr val="505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rent">
  <a:themeElements>
    <a:clrScheme name="52b1ff">
      <a:dk1>
        <a:srgbClr val="343434"/>
      </a:dk1>
      <a:lt1>
        <a:srgbClr val="FFFFFF"/>
      </a:lt1>
      <a:dk2>
        <a:srgbClr val="071E3C"/>
      </a:dk2>
      <a:lt2>
        <a:srgbClr val="EDEBE8"/>
      </a:lt2>
      <a:accent1>
        <a:srgbClr val="3F50BF"/>
      </a:accent1>
      <a:accent2>
        <a:srgbClr val="00BA9E"/>
      </a:accent2>
      <a:accent3>
        <a:srgbClr val="51B1FF"/>
      </a:accent3>
      <a:accent4>
        <a:srgbClr val="E56959"/>
      </a:accent4>
      <a:accent5>
        <a:srgbClr val="F3A152"/>
      </a:accent5>
      <a:accent6>
        <a:srgbClr val="F5D559"/>
      </a:accent6>
      <a:hlink>
        <a:srgbClr val="52B1FF"/>
      </a:hlink>
      <a:folHlink>
        <a:srgbClr val="9797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258</Words>
  <Application>Microsoft Office PowerPoint</Application>
  <PresentationFormat>On-screen Show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Montserrat</vt:lpstr>
      <vt:lpstr>Segoe UI Semilight</vt:lpstr>
      <vt:lpstr>Roboto Condensed</vt:lpstr>
      <vt:lpstr>Segoe UI</vt:lpstr>
      <vt:lpstr>Roboto</vt:lpstr>
      <vt:lpstr>Source Sans Pro</vt:lpstr>
      <vt:lpstr>Cabin</vt:lpstr>
      <vt:lpstr>Source Sans Pro Light</vt:lpstr>
      <vt:lpstr>Calibri</vt:lpstr>
      <vt:lpstr>Noto Sans Symbols</vt:lpstr>
      <vt:lpstr>Proxima Nova</vt:lpstr>
      <vt:lpstr>Arial</vt:lpstr>
      <vt:lpstr>Simple Light</vt:lpstr>
      <vt:lpstr>Default Theme</vt:lpstr>
      <vt:lpstr>Current</vt:lpstr>
      <vt:lpstr>Admin Suite</vt:lpstr>
      <vt:lpstr>PowerPoint Presentation</vt:lpstr>
      <vt:lpstr>Accessing Admin Suite Users</vt:lpstr>
      <vt:lpstr>User Management Capabilites</vt:lpstr>
      <vt:lpstr>User Management Capabilities</vt:lpstr>
      <vt:lpstr>User Management Capabilities</vt:lpstr>
      <vt:lpstr>How to Reset a Password</vt:lpstr>
      <vt:lpstr>How to Create New User</vt:lpstr>
      <vt:lpstr>How to Create New User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Suite: Users</dc:title>
  <dc:creator>Kevin Missig</dc:creator>
  <cp:lastModifiedBy>Greg Meyer</cp:lastModifiedBy>
  <cp:revision>9</cp:revision>
  <dcterms:modified xsi:type="dcterms:W3CDTF">2019-06-28T00:05:29Z</dcterms:modified>
</cp:coreProperties>
</file>