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 id="2147483684" r:id="rId6"/>
    <p:sldMasterId id="2147483692" r:id="rId7"/>
    <p:sldMasterId id="2147483704" r:id="rId8"/>
    <p:sldMasterId id="2147483724" r:id="rId9"/>
  </p:sldMasterIdLst>
  <p:notesMasterIdLst>
    <p:notesMasterId r:id="rId39"/>
  </p:notesMasterIdLst>
  <p:sldIdLst>
    <p:sldId id="256" r:id="rId10"/>
    <p:sldId id="257" r:id="rId11"/>
    <p:sldId id="293" r:id="rId12"/>
    <p:sldId id="295" r:id="rId13"/>
    <p:sldId id="292" r:id="rId14"/>
    <p:sldId id="291" r:id="rId15"/>
    <p:sldId id="290" r:id="rId16"/>
    <p:sldId id="289" r:id="rId17"/>
    <p:sldId id="288" r:id="rId18"/>
    <p:sldId id="287" r:id="rId19"/>
    <p:sldId id="286" r:id="rId20"/>
    <p:sldId id="285" r:id="rId21"/>
    <p:sldId id="284" r:id="rId22"/>
    <p:sldId id="261" r:id="rId23"/>
    <p:sldId id="296" r:id="rId24"/>
    <p:sldId id="294" r:id="rId25"/>
    <p:sldId id="269" r:id="rId26"/>
    <p:sldId id="271" r:id="rId27"/>
    <p:sldId id="273" r:id="rId28"/>
    <p:sldId id="272" r:id="rId29"/>
    <p:sldId id="275" r:id="rId30"/>
    <p:sldId id="277" r:id="rId31"/>
    <p:sldId id="280" r:id="rId32"/>
    <p:sldId id="279" r:id="rId33"/>
    <p:sldId id="281" r:id="rId34"/>
    <p:sldId id="278" r:id="rId35"/>
    <p:sldId id="276" r:id="rId36"/>
    <p:sldId id="282" r:id="rId37"/>
    <p:sldId id="283" r:id="rId3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gg, Stella (OSS)" initials="H(" lastIdx="2" clrIdx="0">
    <p:extLst>
      <p:ext uri="{19B8F6BF-5375-455C-9EA6-DF929625EA0E}">
        <p15:presenceInfo xmlns:p15="http://schemas.microsoft.com/office/powerpoint/2012/main" userId="S::stella.hegg@state.mn.us::d4f8af44-bea1-4af2-b4e0-bfa0707650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A048A7-12ED-4A08-A59C-59F61D1D9466}" v="7" dt="2022-04-06T21:02:47.057"/>
    <p1510:client id="{061F0286-685C-46ED-B0B6-472DBA3A2C9B}" v="512" dt="2022-03-30T19:59:03.613"/>
    <p1510:client id="{10F196E8-ADAD-4DCE-9F96-3D9C7ADDE4DA}" v="1068" dt="2022-03-23T13:59:58.880"/>
    <p1510:client id="{111CCE38-E02C-4813-8F38-B5323BD047A3}" v="2" dt="2022-03-18T15:59:41.939"/>
    <p1510:client id="{1146AB0F-07E7-49E0-82BC-470DFA5005BB}" v="1452" dt="2022-04-01T16:26:02.370"/>
    <p1510:client id="{465C9CDC-B4A9-45E6-BD2F-19F5D4026765}" v="197" dt="2022-03-18T15:29:58.235"/>
    <p1510:client id="{52E89CD8-4B25-42A4-9AAE-0EC041567EAC}" v="52" dt="2022-04-11T16:10:08.037"/>
    <p1510:client id="{5545CF3D-99A8-444A-826B-BFD8D2C6000C}" v="627" dt="2022-04-01T15:32:51.826"/>
    <p1510:client id="{6D373F3A-075E-4A69-9DC9-CFE8BB99C00E}" v="1" dt="2022-03-18T16:39:41.784"/>
    <p1510:client id="{73AA252B-3856-4ECC-A54A-9BADD0EC62F3}" v="59" dt="2022-04-05T18:56:26.279"/>
    <p1510:client id="{839586CD-5383-48CF-A89B-296C2DF37529}" v="8" dt="2022-04-05T15:30:25.673"/>
    <p1510:client id="{BE54495A-1A96-4CF7-B03D-FCD62905C286}" v="9" dt="2022-03-18T16:33:30.033"/>
    <p1510:client id="{D8EB3560-D9F0-4D09-A6EA-4B8CB5665988}" v="5" dt="2022-03-18T16:38:57.928"/>
    <p1510:client id="{DB057FAA-3794-4471-B642-7BE6F3530114}" v="33" dt="2022-04-05T13:24:42.998"/>
    <p1510:client id="{E742A3D7-EACD-4780-8937-FC82E8206EFE}" v="383" dt="2022-03-18T16:25:47.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notesMaster" Target="notesMasters/notesMaster1.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theme" Target="theme/theme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microsoft.com/office/2015/10/relationships/revisionInfo" Target="revisionInfo.xml"/><Relationship Id="rId20" Type="http://schemas.openxmlformats.org/officeDocument/2006/relationships/slide" Target="slides/slide11.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nford, Justin (OSS)" userId="S::justin.dunford@state.mn.us::3fd9d0b6-360c-452d-b42a-dd5fa21e16ff" providerId="AD" clId="Web-{BE54495A-1A96-4CF7-B03D-FCD62905C286}"/>
    <pc:docChg chg="modSld sldOrd">
      <pc:chgData name="Dunford, Justin (OSS)" userId="S::justin.dunford@state.mn.us::3fd9d0b6-360c-452d-b42a-dd5fa21e16ff" providerId="AD" clId="Web-{BE54495A-1A96-4CF7-B03D-FCD62905C286}" dt="2022-03-18T16:33:29.768" v="7" actId="20577"/>
      <pc:docMkLst>
        <pc:docMk/>
      </pc:docMkLst>
      <pc:sldChg chg="modSp">
        <pc:chgData name="Dunford, Justin (OSS)" userId="S::justin.dunford@state.mn.us::3fd9d0b6-360c-452d-b42a-dd5fa21e16ff" providerId="AD" clId="Web-{BE54495A-1A96-4CF7-B03D-FCD62905C286}" dt="2022-03-18T16:33:29.768" v="7" actId="20577"/>
        <pc:sldMkLst>
          <pc:docMk/>
          <pc:sldMk cId="1464709374" sldId="257"/>
        </pc:sldMkLst>
        <pc:spChg chg="mod">
          <ac:chgData name="Dunford, Justin (OSS)" userId="S::justin.dunford@state.mn.us::3fd9d0b6-360c-452d-b42a-dd5fa21e16ff" providerId="AD" clId="Web-{BE54495A-1A96-4CF7-B03D-FCD62905C286}" dt="2022-03-18T16:33:29.768" v="7" actId="20577"/>
          <ac:spMkLst>
            <pc:docMk/>
            <pc:sldMk cId="1464709374" sldId="257"/>
            <ac:spMk id="3" creationId="{E07DB6A1-849B-46B5-AC96-CCE3BFF44FF7}"/>
          </ac:spMkLst>
        </pc:spChg>
      </pc:sldChg>
      <pc:sldChg chg="ord">
        <pc:chgData name="Dunford, Justin (OSS)" userId="S::justin.dunford@state.mn.us::3fd9d0b6-360c-452d-b42a-dd5fa21e16ff" providerId="AD" clId="Web-{BE54495A-1A96-4CF7-B03D-FCD62905C286}" dt="2022-03-18T16:33:17.689" v="0"/>
        <pc:sldMkLst>
          <pc:docMk/>
          <pc:sldMk cId="2472202059" sldId="259"/>
        </pc:sldMkLst>
      </pc:sldChg>
    </pc:docChg>
  </pc:docChgLst>
  <pc:docChgLst>
    <pc:chgData name="Neuhauser, Brad (OSS)" userId="S::brad.neuhauser@state.mn.us::aa022d20-8775-4375-b82c-1f5812230515" providerId="AD" clId="Web-{5545CF3D-99A8-444A-826B-BFD8D2C6000C}"/>
    <pc:docChg chg="addSld modSld sldOrd">
      <pc:chgData name="Neuhauser, Brad (OSS)" userId="S::brad.neuhauser@state.mn.us::aa022d20-8775-4375-b82c-1f5812230515" providerId="AD" clId="Web-{5545CF3D-99A8-444A-826B-BFD8D2C6000C}" dt="2022-04-01T15:32:51.826" v="430"/>
      <pc:docMkLst>
        <pc:docMk/>
      </pc:docMkLst>
      <pc:sldChg chg="modSp">
        <pc:chgData name="Neuhauser, Brad (OSS)" userId="S::brad.neuhauser@state.mn.us::aa022d20-8775-4375-b82c-1f5812230515" providerId="AD" clId="Web-{5545CF3D-99A8-444A-826B-BFD8D2C6000C}" dt="2022-04-01T15:06:37.696" v="141" actId="20577"/>
        <pc:sldMkLst>
          <pc:docMk/>
          <pc:sldMk cId="1485506683" sldId="271"/>
        </pc:sldMkLst>
        <pc:spChg chg="mod">
          <ac:chgData name="Neuhauser, Brad (OSS)" userId="S::brad.neuhauser@state.mn.us::aa022d20-8775-4375-b82c-1f5812230515" providerId="AD" clId="Web-{5545CF3D-99A8-444A-826B-BFD8D2C6000C}" dt="2022-04-01T15:06:37.696" v="141" actId="20577"/>
          <ac:spMkLst>
            <pc:docMk/>
            <pc:sldMk cId="1485506683" sldId="271"/>
            <ac:spMk id="2" creationId="{C1FAC1F3-7748-E5A6-2F6F-3C4C512334E2}"/>
          </ac:spMkLst>
        </pc:spChg>
      </pc:sldChg>
      <pc:sldChg chg="addSp delSp modSp">
        <pc:chgData name="Neuhauser, Brad (OSS)" userId="S::brad.neuhauser@state.mn.us::aa022d20-8775-4375-b82c-1f5812230515" providerId="AD" clId="Web-{5545CF3D-99A8-444A-826B-BFD8D2C6000C}" dt="2022-04-01T15:03:39.568" v="93" actId="20577"/>
        <pc:sldMkLst>
          <pc:docMk/>
          <pc:sldMk cId="109352097" sldId="272"/>
        </pc:sldMkLst>
        <pc:spChg chg="mod">
          <ac:chgData name="Neuhauser, Brad (OSS)" userId="S::brad.neuhauser@state.mn.us::aa022d20-8775-4375-b82c-1f5812230515" providerId="AD" clId="Web-{5545CF3D-99A8-444A-826B-BFD8D2C6000C}" dt="2022-04-01T15:03:39.568" v="93" actId="20577"/>
          <ac:spMkLst>
            <pc:docMk/>
            <pc:sldMk cId="109352097" sldId="272"/>
            <ac:spMk id="2" creationId="{C1FAC1F3-7748-E5A6-2F6F-3C4C512334E2}"/>
          </ac:spMkLst>
        </pc:spChg>
        <pc:spChg chg="mod">
          <ac:chgData name="Neuhauser, Brad (OSS)" userId="S::brad.neuhauser@state.mn.us::aa022d20-8775-4375-b82c-1f5812230515" providerId="AD" clId="Web-{5545CF3D-99A8-444A-826B-BFD8D2C6000C}" dt="2022-04-01T15:02:16.583" v="79" actId="20577"/>
          <ac:spMkLst>
            <pc:docMk/>
            <pc:sldMk cId="109352097" sldId="272"/>
            <ac:spMk id="8" creationId="{5D7C2390-9475-0B80-6F24-F4C6B7316E49}"/>
          </ac:spMkLst>
        </pc:spChg>
        <pc:cxnChg chg="add del mod">
          <ac:chgData name="Neuhauser, Brad (OSS)" userId="S::brad.neuhauser@state.mn.us::aa022d20-8775-4375-b82c-1f5812230515" providerId="AD" clId="Web-{5545CF3D-99A8-444A-826B-BFD8D2C6000C}" dt="2022-04-01T15:00:46.238" v="4"/>
          <ac:cxnSpMkLst>
            <pc:docMk/>
            <pc:sldMk cId="109352097" sldId="272"/>
            <ac:cxnSpMk id="3" creationId="{3799FFC0-3D2C-40A9-DC72-CBAB2D35F9B7}"/>
          </ac:cxnSpMkLst>
        </pc:cxnChg>
        <pc:cxnChg chg="add mod">
          <ac:chgData name="Neuhauser, Brad (OSS)" userId="S::brad.neuhauser@state.mn.us::aa022d20-8775-4375-b82c-1f5812230515" providerId="AD" clId="Web-{5545CF3D-99A8-444A-826B-BFD8D2C6000C}" dt="2022-04-01T15:03:19.599" v="91" actId="14100"/>
          <ac:cxnSpMkLst>
            <pc:docMk/>
            <pc:sldMk cId="109352097" sldId="272"/>
            <ac:cxnSpMk id="5" creationId="{B4029F58-0C4B-5FE6-B53D-AD2206D62152}"/>
          </ac:cxnSpMkLst>
        </pc:cxnChg>
        <pc:cxnChg chg="add mod">
          <ac:chgData name="Neuhauser, Brad (OSS)" userId="S::brad.neuhauser@state.mn.us::aa022d20-8775-4375-b82c-1f5812230515" providerId="AD" clId="Web-{5545CF3D-99A8-444A-826B-BFD8D2C6000C}" dt="2022-04-01T15:03:07.381" v="89" actId="14100"/>
          <ac:cxnSpMkLst>
            <pc:docMk/>
            <pc:sldMk cId="109352097" sldId="272"/>
            <ac:cxnSpMk id="6" creationId="{F9508546-B893-7B11-CA4E-778632292A27}"/>
          </ac:cxnSpMkLst>
        </pc:cxnChg>
        <pc:cxnChg chg="del">
          <ac:chgData name="Neuhauser, Brad (OSS)" userId="S::brad.neuhauser@state.mn.us::aa022d20-8775-4375-b82c-1f5812230515" providerId="AD" clId="Web-{5545CF3D-99A8-444A-826B-BFD8D2C6000C}" dt="2022-04-01T14:58:46.143" v="0"/>
          <ac:cxnSpMkLst>
            <pc:docMk/>
            <pc:sldMk cId="109352097" sldId="272"/>
            <ac:cxnSpMk id="9" creationId="{996EBB4B-2018-5A56-FE23-D015EE9B25EE}"/>
          </ac:cxnSpMkLst>
        </pc:cxnChg>
        <pc:cxnChg chg="add mod">
          <ac:chgData name="Neuhauser, Brad (OSS)" userId="S::brad.neuhauser@state.mn.us::aa022d20-8775-4375-b82c-1f5812230515" providerId="AD" clId="Web-{5545CF3D-99A8-444A-826B-BFD8D2C6000C}" dt="2022-04-01T15:02:53.302" v="87" actId="14100"/>
          <ac:cxnSpMkLst>
            <pc:docMk/>
            <pc:sldMk cId="109352097" sldId="272"/>
            <ac:cxnSpMk id="12" creationId="{95B70BEC-B0AF-DBCE-3C9D-21D65AA148C3}"/>
          </ac:cxnSpMkLst>
        </pc:cxnChg>
        <pc:cxnChg chg="add mod">
          <ac:chgData name="Neuhauser, Brad (OSS)" userId="S::brad.neuhauser@state.mn.us::aa022d20-8775-4375-b82c-1f5812230515" providerId="AD" clId="Web-{5545CF3D-99A8-444A-826B-BFD8D2C6000C}" dt="2022-04-01T15:02:42.505" v="85" actId="14100"/>
          <ac:cxnSpMkLst>
            <pc:docMk/>
            <pc:sldMk cId="109352097" sldId="272"/>
            <ac:cxnSpMk id="14" creationId="{99A4C0A5-C442-F51E-A27C-3775C291066A}"/>
          </ac:cxnSpMkLst>
        </pc:cxnChg>
      </pc:sldChg>
      <pc:sldChg chg="modSp">
        <pc:chgData name="Neuhauser, Brad (OSS)" userId="S::brad.neuhauser@state.mn.us::aa022d20-8775-4375-b82c-1f5812230515" providerId="AD" clId="Web-{5545CF3D-99A8-444A-826B-BFD8D2C6000C}" dt="2022-04-01T15:05:24.070" v="105" actId="14100"/>
        <pc:sldMkLst>
          <pc:docMk/>
          <pc:sldMk cId="2802115691" sldId="273"/>
        </pc:sldMkLst>
        <pc:spChg chg="mod">
          <ac:chgData name="Neuhauser, Brad (OSS)" userId="S::brad.neuhauser@state.mn.us::aa022d20-8775-4375-b82c-1f5812230515" providerId="AD" clId="Web-{5545CF3D-99A8-444A-826B-BFD8D2C6000C}" dt="2022-04-01T15:05:19.601" v="104" actId="1076"/>
          <ac:spMkLst>
            <pc:docMk/>
            <pc:sldMk cId="2802115691" sldId="273"/>
            <ac:spMk id="5" creationId="{D2E4B10E-2E51-77DF-8C55-C31858DEB8CB}"/>
          </ac:spMkLst>
        </pc:spChg>
        <pc:picChg chg="mod">
          <ac:chgData name="Neuhauser, Brad (OSS)" userId="S::brad.neuhauser@state.mn.us::aa022d20-8775-4375-b82c-1f5812230515" providerId="AD" clId="Web-{5545CF3D-99A8-444A-826B-BFD8D2C6000C}" dt="2022-04-01T15:05:13.617" v="103" actId="1076"/>
          <ac:picMkLst>
            <pc:docMk/>
            <pc:sldMk cId="2802115691" sldId="273"/>
            <ac:picMk id="4" creationId="{6CCE92CC-D8D4-58A3-16F8-3EDED6A3DCB9}"/>
          </ac:picMkLst>
        </pc:picChg>
        <pc:cxnChg chg="mod">
          <ac:chgData name="Neuhauser, Brad (OSS)" userId="S::brad.neuhauser@state.mn.us::aa022d20-8775-4375-b82c-1f5812230515" providerId="AD" clId="Web-{5545CF3D-99A8-444A-826B-BFD8D2C6000C}" dt="2022-04-01T15:05:24.070" v="105" actId="14100"/>
          <ac:cxnSpMkLst>
            <pc:docMk/>
            <pc:sldMk cId="2802115691" sldId="273"/>
            <ac:cxnSpMk id="7" creationId="{00EF62BF-B96E-5C4E-F9B0-A7811553183A}"/>
          </ac:cxnSpMkLst>
        </pc:cxnChg>
      </pc:sldChg>
      <pc:sldChg chg="addSp delSp modSp add ord replId">
        <pc:chgData name="Neuhauser, Brad (OSS)" userId="S::brad.neuhauser@state.mn.us::aa022d20-8775-4375-b82c-1f5812230515" providerId="AD" clId="Web-{5545CF3D-99A8-444A-826B-BFD8D2C6000C}" dt="2022-04-01T15:12:33.419" v="222" actId="1076"/>
        <pc:sldMkLst>
          <pc:docMk/>
          <pc:sldMk cId="1186005681" sldId="275"/>
        </pc:sldMkLst>
        <pc:spChg chg="mod">
          <ac:chgData name="Neuhauser, Brad (OSS)" userId="S::brad.neuhauser@state.mn.us::aa022d20-8775-4375-b82c-1f5812230515" providerId="AD" clId="Web-{5545CF3D-99A8-444A-826B-BFD8D2C6000C}" dt="2022-04-01T15:07:07.415" v="150" actId="20577"/>
          <ac:spMkLst>
            <pc:docMk/>
            <pc:sldMk cId="1186005681" sldId="275"/>
            <ac:spMk id="2" creationId="{C1FAC1F3-7748-E5A6-2F6F-3C4C512334E2}"/>
          </ac:spMkLst>
        </pc:spChg>
        <pc:spChg chg="del">
          <ac:chgData name="Neuhauser, Brad (OSS)" userId="S::brad.neuhauser@state.mn.us::aa022d20-8775-4375-b82c-1f5812230515" providerId="AD" clId="Web-{5545CF3D-99A8-444A-826B-BFD8D2C6000C}" dt="2022-04-01T15:11:22.184" v="192"/>
          <ac:spMkLst>
            <pc:docMk/>
            <pc:sldMk cId="1186005681" sldId="275"/>
            <ac:spMk id="3" creationId="{9CAE172B-A254-641C-0E24-7D779F665B52}"/>
          </ac:spMkLst>
        </pc:spChg>
        <pc:spChg chg="del">
          <ac:chgData name="Neuhauser, Brad (OSS)" userId="S::brad.neuhauser@state.mn.us::aa022d20-8775-4375-b82c-1f5812230515" providerId="AD" clId="Web-{5545CF3D-99A8-444A-826B-BFD8D2C6000C}" dt="2022-04-01T15:11:22.184" v="188"/>
          <ac:spMkLst>
            <pc:docMk/>
            <pc:sldMk cId="1186005681" sldId="275"/>
            <ac:spMk id="4" creationId="{5E7CD937-369F-4AAE-5AC9-01ACDE02F952}"/>
          </ac:spMkLst>
        </pc:spChg>
        <pc:spChg chg="del">
          <ac:chgData name="Neuhauser, Brad (OSS)" userId="S::brad.neuhauser@state.mn.us::aa022d20-8775-4375-b82c-1f5812230515" providerId="AD" clId="Web-{5545CF3D-99A8-444A-826B-BFD8D2C6000C}" dt="2022-04-01T15:11:22.184" v="191"/>
          <ac:spMkLst>
            <pc:docMk/>
            <pc:sldMk cId="1186005681" sldId="275"/>
            <ac:spMk id="6" creationId="{223CAF05-F803-EAB4-0301-094C5AC68616}"/>
          </ac:spMkLst>
        </pc:spChg>
        <pc:spChg chg="del">
          <ac:chgData name="Neuhauser, Brad (OSS)" userId="S::brad.neuhauser@state.mn.us::aa022d20-8775-4375-b82c-1f5812230515" providerId="AD" clId="Web-{5545CF3D-99A8-444A-826B-BFD8D2C6000C}" dt="2022-04-01T15:11:22.184" v="190"/>
          <ac:spMkLst>
            <pc:docMk/>
            <pc:sldMk cId="1186005681" sldId="275"/>
            <ac:spMk id="7" creationId="{9FC825D1-BD13-12A6-2887-18E72F1DEC23}"/>
          </ac:spMkLst>
        </pc:spChg>
        <pc:spChg chg="del">
          <ac:chgData name="Neuhauser, Brad (OSS)" userId="S::brad.neuhauser@state.mn.us::aa022d20-8775-4375-b82c-1f5812230515" providerId="AD" clId="Web-{5545CF3D-99A8-444A-826B-BFD8D2C6000C}" dt="2022-04-01T15:11:22.184" v="189"/>
          <ac:spMkLst>
            <pc:docMk/>
            <pc:sldMk cId="1186005681" sldId="275"/>
            <ac:spMk id="8" creationId="{CE87B54D-5272-A00E-3EC3-37537A815162}"/>
          </ac:spMkLst>
        </pc:spChg>
        <pc:spChg chg="del">
          <ac:chgData name="Neuhauser, Brad (OSS)" userId="S::brad.neuhauser@state.mn.us::aa022d20-8775-4375-b82c-1f5812230515" providerId="AD" clId="Web-{5545CF3D-99A8-444A-826B-BFD8D2C6000C}" dt="2022-04-01T15:11:22.184" v="187"/>
          <ac:spMkLst>
            <pc:docMk/>
            <pc:sldMk cId="1186005681" sldId="275"/>
            <ac:spMk id="9" creationId="{97801F9B-A47A-277B-3E56-160189ADBD26}"/>
          </ac:spMkLst>
        </pc:spChg>
        <pc:spChg chg="del">
          <ac:chgData name="Neuhauser, Brad (OSS)" userId="S::brad.neuhauser@state.mn.us::aa022d20-8775-4375-b82c-1f5812230515" providerId="AD" clId="Web-{5545CF3D-99A8-444A-826B-BFD8D2C6000C}" dt="2022-04-01T15:11:22.184" v="186"/>
          <ac:spMkLst>
            <pc:docMk/>
            <pc:sldMk cId="1186005681" sldId="275"/>
            <ac:spMk id="10" creationId="{FF78E71E-AA7B-59C3-B939-6DFDDF7F5E55}"/>
          </ac:spMkLst>
        </pc:spChg>
        <pc:spChg chg="del">
          <ac:chgData name="Neuhauser, Brad (OSS)" userId="S::brad.neuhauser@state.mn.us::aa022d20-8775-4375-b82c-1f5812230515" providerId="AD" clId="Web-{5545CF3D-99A8-444A-826B-BFD8D2C6000C}" dt="2022-04-01T15:11:22.184" v="185"/>
          <ac:spMkLst>
            <pc:docMk/>
            <pc:sldMk cId="1186005681" sldId="275"/>
            <ac:spMk id="11" creationId="{E2D8CD8A-D080-3545-2678-0EFB48104C40}"/>
          </ac:spMkLst>
        </pc:spChg>
        <pc:spChg chg="add mod">
          <ac:chgData name="Neuhauser, Brad (OSS)" userId="S::brad.neuhauser@state.mn.us::aa022d20-8775-4375-b82c-1f5812230515" providerId="AD" clId="Web-{5545CF3D-99A8-444A-826B-BFD8D2C6000C}" dt="2022-04-01T15:07:23.884" v="153" actId="1076"/>
          <ac:spMkLst>
            <pc:docMk/>
            <pc:sldMk cId="1186005681" sldId="275"/>
            <ac:spMk id="13" creationId="{EF321C4F-3DE3-C0B0-F4E6-8FE75FDCAFD8}"/>
          </ac:spMkLst>
        </pc:spChg>
        <pc:spChg chg="add mod">
          <ac:chgData name="Neuhauser, Brad (OSS)" userId="S::brad.neuhauser@state.mn.us::aa022d20-8775-4375-b82c-1f5812230515" providerId="AD" clId="Web-{5545CF3D-99A8-444A-826B-BFD8D2C6000C}" dt="2022-04-01T15:11:12.934" v="184" actId="14100"/>
          <ac:spMkLst>
            <pc:docMk/>
            <pc:sldMk cId="1186005681" sldId="275"/>
            <ac:spMk id="17" creationId="{C6D92289-00D6-D217-A319-A3CAE2CA8DF0}"/>
          </ac:spMkLst>
        </pc:spChg>
        <pc:spChg chg="add mod">
          <ac:chgData name="Neuhauser, Brad (OSS)" userId="S::brad.neuhauser@state.mn.us::aa022d20-8775-4375-b82c-1f5812230515" providerId="AD" clId="Web-{5545CF3D-99A8-444A-826B-BFD8D2C6000C}" dt="2022-04-01T15:11:50.513" v="196" actId="1076"/>
          <ac:spMkLst>
            <pc:docMk/>
            <pc:sldMk cId="1186005681" sldId="275"/>
            <ac:spMk id="18" creationId="{A5221276-100E-763E-AC9D-2ACDEF41FC57}"/>
          </ac:spMkLst>
        </pc:spChg>
        <pc:spChg chg="add mod">
          <ac:chgData name="Neuhauser, Brad (OSS)" userId="S::brad.neuhauser@state.mn.us::aa022d20-8775-4375-b82c-1f5812230515" providerId="AD" clId="Web-{5545CF3D-99A8-444A-826B-BFD8D2C6000C}" dt="2022-04-01T15:12:33.419" v="222" actId="1076"/>
          <ac:spMkLst>
            <pc:docMk/>
            <pc:sldMk cId="1186005681" sldId="275"/>
            <ac:spMk id="20" creationId="{60BA7E8E-4FC5-6DF9-558E-2E68296AA16F}"/>
          </ac:spMkLst>
        </pc:spChg>
        <pc:cxnChg chg="add mod">
          <ac:chgData name="Neuhauser, Brad (OSS)" userId="S::brad.neuhauser@state.mn.us::aa022d20-8775-4375-b82c-1f5812230515" providerId="AD" clId="Web-{5545CF3D-99A8-444A-826B-BFD8D2C6000C}" dt="2022-04-01T15:07:35.962" v="156" actId="14100"/>
          <ac:cxnSpMkLst>
            <pc:docMk/>
            <pc:sldMk cId="1186005681" sldId="275"/>
            <ac:cxnSpMk id="15" creationId="{839805AA-A74C-3DF1-2C96-4DCDDC4DCEDE}"/>
          </ac:cxnSpMkLst>
        </pc:cxnChg>
        <pc:cxnChg chg="add mod">
          <ac:chgData name="Neuhauser, Brad (OSS)" userId="S::brad.neuhauser@state.mn.us::aa022d20-8775-4375-b82c-1f5812230515" providerId="AD" clId="Web-{5545CF3D-99A8-444A-826B-BFD8D2C6000C}" dt="2022-04-01T15:12:02.481" v="200" actId="14100"/>
          <ac:cxnSpMkLst>
            <pc:docMk/>
            <pc:sldMk cId="1186005681" sldId="275"/>
            <ac:cxnSpMk id="19" creationId="{DF658DAA-B139-789E-F99E-4D2DE32966C6}"/>
          </ac:cxnSpMkLst>
        </pc:cxnChg>
      </pc:sldChg>
      <pc:sldChg chg="addSp delSp modSp add ord replId">
        <pc:chgData name="Neuhauser, Brad (OSS)" userId="S::brad.neuhauser@state.mn.us::aa022d20-8775-4375-b82c-1f5812230515" providerId="AD" clId="Web-{5545CF3D-99A8-444A-826B-BFD8D2C6000C}" dt="2022-04-01T15:30:39.325" v="426"/>
        <pc:sldMkLst>
          <pc:docMk/>
          <pc:sldMk cId="1800069720" sldId="276"/>
        </pc:sldMkLst>
        <pc:spChg chg="mod">
          <ac:chgData name="Neuhauser, Brad (OSS)" userId="S::brad.neuhauser@state.mn.us::aa022d20-8775-4375-b82c-1f5812230515" providerId="AD" clId="Web-{5545CF3D-99A8-444A-826B-BFD8D2C6000C}" dt="2022-04-01T15:17:20.751" v="248" actId="20577"/>
          <ac:spMkLst>
            <pc:docMk/>
            <pc:sldMk cId="1800069720" sldId="276"/>
            <ac:spMk id="2" creationId="{C1FAC1F3-7748-E5A6-2F6F-3C4C512334E2}"/>
          </ac:spMkLst>
        </pc:spChg>
        <pc:spChg chg="add mod">
          <ac:chgData name="Neuhauser, Brad (OSS)" userId="S::brad.neuhauser@state.mn.us::aa022d20-8775-4375-b82c-1f5812230515" providerId="AD" clId="Web-{5545CF3D-99A8-444A-826B-BFD8D2C6000C}" dt="2022-04-01T15:17:53.486" v="257" actId="14100"/>
          <ac:spMkLst>
            <pc:docMk/>
            <pc:sldMk cId="1800069720" sldId="276"/>
            <ac:spMk id="7" creationId="{C0D6E6F4-B562-65D8-6CBE-B0CFFC1F7926}"/>
          </ac:spMkLst>
        </pc:spChg>
        <pc:spChg chg="add mod ord">
          <ac:chgData name="Neuhauser, Brad (OSS)" userId="S::brad.neuhauser@state.mn.us::aa022d20-8775-4375-b82c-1f5812230515" providerId="AD" clId="Web-{5545CF3D-99A8-444A-826B-BFD8D2C6000C}" dt="2022-04-01T15:26:03.977" v="372"/>
          <ac:spMkLst>
            <pc:docMk/>
            <pc:sldMk cId="1800069720" sldId="276"/>
            <ac:spMk id="11" creationId="{AA5A1D35-5397-9783-5854-8C76EAF3FDF7}"/>
          </ac:spMkLst>
        </pc:spChg>
        <pc:spChg chg="add mod">
          <ac:chgData name="Neuhauser, Brad (OSS)" userId="S::brad.neuhauser@state.mn.us::aa022d20-8775-4375-b82c-1f5812230515" providerId="AD" clId="Web-{5545CF3D-99A8-444A-826B-BFD8D2C6000C}" dt="2022-04-01T15:20:33.973" v="327" actId="14100"/>
          <ac:spMkLst>
            <pc:docMk/>
            <pc:sldMk cId="1800069720" sldId="276"/>
            <ac:spMk id="12" creationId="{89AC1C1A-13D7-885E-B52C-C48AF9F8EF26}"/>
          </ac:spMkLst>
        </pc:spChg>
        <pc:spChg chg="add mod">
          <ac:chgData name="Neuhauser, Brad (OSS)" userId="S::brad.neuhauser@state.mn.us::aa022d20-8775-4375-b82c-1f5812230515" providerId="AD" clId="Web-{5545CF3D-99A8-444A-826B-BFD8D2C6000C}" dt="2022-04-01T15:21:50.146" v="343" actId="1076"/>
          <ac:spMkLst>
            <pc:docMk/>
            <pc:sldMk cId="1800069720" sldId="276"/>
            <ac:spMk id="13" creationId="{37622CB8-6AF1-3654-4B0A-090B7CF2009D}"/>
          </ac:spMkLst>
        </pc:spChg>
        <pc:spChg chg="add del mod">
          <ac:chgData name="Neuhauser, Brad (OSS)" userId="S::brad.neuhauser@state.mn.us::aa022d20-8775-4375-b82c-1f5812230515" providerId="AD" clId="Web-{5545CF3D-99A8-444A-826B-BFD8D2C6000C}" dt="2022-04-01T15:27:28.916" v="392"/>
          <ac:spMkLst>
            <pc:docMk/>
            <pc:sldMk cId="1800069720" sldId="276"/>
            <ac:spMk id="15" creationId="{A60D2D74-68C6-BA22-6A24-FDB5D3C31F80}"/>
          </ac:spMkLst>
        </pc:spChg>
        <pc:spChg chg="add mod">
          <ac:chgData name="Neuhauser, Brad (OSS)" userId="S::brad.neuhauser@state.mn.us::aa022d20-8775-4375-b82c-1f5812230515" providerId="AD" clId="Web-{5545CF3D-99A8-444A-826B-BFD8D2C6000C}" dt="2022-04-01T15:27:39.307" v="393" actId="1076"/>
          <ac:spMkLst>
            <pc:docMk/>
            <pc:sldMk cId="1800069720" sldId="276"/>
            <ac:spMk id="16" creationId="{B5E293BC-8FF8-0CC3-7E35-EBCAB0EAABCF}"/>
          </ac:spMkLst>
        </pc:spChg>
        <pc:spChg chg="add mod">
          <ac:chgData name="Neuhauser, Brad (OSS)" userId="S::brad.neuhauser@state.mn.us::aa022d20-8775-4375-b82c-1f5812230515" providerId="AD" clId="Web-{5545CF3D-99A8-444A-826B-BFD8D2C6000C}" dt="2022-04-01T15:28:26.401" v="395" actId="14100"/>
          <ac:spMkLst>
            <pc:docMk/>
            <pc:sldMk cId="1800069720" sldId="276"/>
            <ac:spMk id="18" creationId="{16DBC20A-2B55-E641-E805-1A6FF28A7439}"/>
          </ac:spMkLst>
        </pc:spChg>
        <pc:spChg chg="add mod">
          <ac:chgData name="Neuhauser, Brad (OSS)" userId="S::brad.neuhauser@state.mn.us::aa022d20-8775-4375-b82c-1f5812230515" providerId="AD" clId="Web-{5545CF3D-99A8-444A-826B-BFD8D2C6000C}" dt="2022-04-01T15:29:35.996" v="421" actId="14100"/>
          <ac:spMkLst>
            <pc:docMk/>
            <pc:sldMk cId="1800069720" sldId="276"/>
            <ac:spMk id="19" creationId="{71EE1DB3-1793-F41F-910E-5F2022F50D3F}"/>
          </ac:spMkLst>
        </pc:spChg>
        <pc:picChg chg="add mod">
          <ac:chgData name="Neuhauser, Brad (OSS)" userId="S::brad.neuhauser@state.mn.us::aa022d20-8775-4375-b82c-1f5812230515" providerId="AD" clId="Web-{5545CF3D-99A8-444A-826B-BFD8D2C6000C}" dt="2022-04-01T15:16:13.532" v="234"/>
          <ac:picMkLst>
            <pc:docMk/>
            <pc:sldMk cId="1800069720" sldId="276"/>
            <ac:picMk id="3" creationId="{CDCB56D8-2030-B3EE-D2B5-B060C1C2BA95}"/>
          </ac:picMkLst>
        </pc:picChg>
        <pc:picChg chg="add mod">
          <ac:chgData name="Neuhauser, Brad (OSS)" userId="S::brad.neuhauser@state.mn.us::aa022d20-8775-4375-b82c-1f5812230515" providerId="AD" clId="Web-{5545CF3D-99A8-444A-826B-BFD8D2C6000C}" dt="2022-04-01T15:17:23.580" v="249" actId="1076"/>
          <ac:picMkLst>
            <pc:docMk/>
            <pc:sldMk cId="1800069720" sldId="276"/>
            <ac:picMk id="4" creationId="{DEBE5B2C-F8B4-3D41-EC9F-7EFD9CF2A21A}"/>
          </ac:picMkLst>
        </pc:picChg>
        <pc:picChg chg="del">
          <ac:chgData name="Neuhauser, Brad (OSS)" userId="S::brad.neuhauser@state.mn.us::aa022d20-8775-4375-b82c-1f5812230515" providerId="AD" clId="Web-{5545CF3D-99A8-444A-826B-BFD8D2C6000C}" dt="2022-04-01T15:14:36.984" v="225"/>
          <ac:picMkLst>
            <pc:docMk/>
            <pc:sldMk cId="1800069720" sldId="276"/>
            <ac:picMk id="5" creationId="{D269DC0D-D399-6BD3-2798-39308AF60AC4}"/>
          </ac:picMkLst>
        </pc:picChg>
        <pc:cxnChg chg="add mod">
          <ac:chgData name="Neuhauser, Brad (OSS)" userId="S::brad.neuhauser@state.mn.us::aa022d20-8775-4375-b82c-1f5812230515" providerId="AD" clId="Web-{5545CF3D-99A8-444A-826B-BFD8D2C6000C}" dt="2022-04-01T15:30:39.325" v="426"/>
          <ac:cxnSpMkLst>
            <pc:docMk/>
            <pc:sldMk cId="1800069720" sldId="276"/>
            <ac:cxnSpMk id="9" creationId="{15B6C4AD-6562-974F-186B-DCF6A621539E}"/>
          </ac:cxnSpMkLst>
        </pc:cxnChg>
        <pc:cxnChg chg="add mod">
          <ac:chgData name="Neuhauser, Brad (OSS)" userId="S::brad.neuhauser@state.mn.us::aa022d20-8775-4375-b82c-1f5812230515" providerId="AD" clId="Web-{5545CF3D-99A8-444A-826B-BFD8D2C6000C}" dt="2022-04-01T15:30:28.543" v="424"/>
          <ac:cxnSpMkLst>
            <pc:docMk/>
            <pc:sldMk cId="1800069720" sldId="276"/>
            <ac:cxnSpMk id="14" creationId="{7A74182D-69B0-A5E7-AAE9-B0389E6DF408}"/>
          </ac:cxnSpMkLst>
        </pc:cxnChg>
        <pc:cxnChg chg="add mod">
          <ac:chgData name="Neuhauser, Brad (OSS)" userId="S::brad.neuhauser@state.mn.us::aa022d20-8775-4375-b82c-1f5812230515" providerId="AD" clId="Web-{5545CF3D-99A8-444A-826B-BFD8D2C6000C}" dt="2022-04-01T15:30:13.402" v="423"/>
          <ac:cxnSpMkLst>
            <pc:docMk/>
            <pc:sldMk cId="1800069720" sldId="276"/>
            <ac:cxnSpMk id="17" creationId="{CEB9CFFA-9B50-6E9E-926A-C44BDDD650A1}"/>
          </ac:cxnSpMkLst>
        </pc:cxnChg>
        <pc:cxnChg chg="add mod">
          <ac:chgData name="Neuhauser, Brad (OSS)" userId="S::brad.neuhauser@state.mn.us::aa022d20-8775-4375-b82c-1f5812230515" providerId="AD" clId="Web-{5545CF3D-99A8-444A-826B-BFD8D2C6000C}" dt="2022-04-01T15:30:33.606" v="425"/>
          <ac:cxnSpMkLst>
            <pc:docMk/>
            <pc:sldMk cId="1800069720" sldId="276"/>
            <ac:cxnSpMk id="20" creationId="{AFDE2FDA-491C-B925-2C7A-30D6B030CE39}"/>
          </ac:cxnSpMkLst>
        </pc:cxnChg>
      </pc:sldChg>
      <pc:sldChg chg="delSp add ord replId">
        <pc:chgData name="Neuhauser, Brad (OSS)" userId="S::brad.neuhauser@state.mn.us::aa022d20-8775-4375-b82c-1f5812230515" providerId="AD" clId="Web-{5545CF3D-99A8-444A-826B-BFD8D2C6000C}" dt="2022-04-01T15:32:49.701" v="429"/>
        <pc:sldMkLst>
          <pc:docMk/>
          <pc:sldMk cId="1227967604" sldId="277"/>
        </pc:sldMkLst>
        <pc:picChg chg="del">
          <ac:chgData name="Neuhauser, Brad (OSS)" userId="S::brad.neuhauser@state.mn.us::aa022d20-8775-4375-b82c-1f5812230515" providerId="AD" clId="Web-{5545CF3D-99A8-444A-826B-BFD8D2C6000C}" dt="2022-04-01T15:32:49.701" v="429"/>
          <ac:picMkLst>
            <pc:docMk/>
            <pc:sldMk cId="1227967604" sldId="277"/>
            <ac:picMk id="5" creationId="{D269DC0D-D399-6BD3-2798-39308AF60AC4}"/>
          </ac:picMkLst>
        </pc:picChg>
      </pc:sldChg>
      <pc:sldChg chg="add">
        <pc:chgData name="Neuhauser, Brad (OSS)" userId="S::brad.neuhauser@state.mn.us::aa022d20-8775-4375-b82c-1f5812230515" providerId="AD" clId="Web-{5545CF3D-99A8-444A-826B-BFD8D2C6000C}" dt="2022-04-01T15:32:51.826" v="430"/>
        <pc:sldMkLst>
          <pc:docMk/>
          <pc:sldMk cId="3282811384" sldId="278"/>
        </pc:sldMkLst>
      </pc:sldChg>
    </pc:docChg>
  </pc:docChgLst>
  <pc:docChgLst>
    <pc:chgData name="Neuhauser, Brad (OSS)" userId="S::brad.neuhauser@state.mn.us::aa022d20-8775-4375-b82c-1f5812230515" providerId="AD" clId="Web-{10F196E8-ADAD-4DCE-9F96-3D9C7ADDE4DA}"/>
    <pc:docChg chg="addSld modSld sldOrd addMainMaster delMainMaster">
      <pc:chgData name="Neuhauser, Brad (OSS)" userId="S::brad.neuhauser@state.mn.us::aa022d20-8775-4375-b82c-1f5812230515" providerId="AD" clId="Web-{10F196E8-ADAD-4DCE-9F96-3D9C7ADDE4DA}" dt="2022-03-23T13:59:58.880" v="1015" actId="20577"/>
      <pc:docMkLst>
        <pc:docMk/>
      </pc:docMkLst>
      <pc:sldChg chg="modSp mod modClrScheme chgLayout">
        <pc:chgData name="Neuhauser, Brad (OSS)" userId="S::brad.neuhauser@state.mn.us::aa022d20-8775-4375-b82c-1f5812230515" providerId="AD" clId="Web-{10F196E8-ADAD-4DCE-9F96-3D9C7ADDE4DA}" dt="2022-03-23T13:54:19.079" v="834"/>
        <pc:sldMkLst>
          <pc:docMk/>
          <pc:sldMk cId="3557899070" sldId="256"/>
        </pc:sldMkLst>
        <pc:spChg chg="mod ord">
          <ac:chgData name="Neuhauser, Brad (OSS)" userId="S::brad.neuhauser@state.mn.us::aa022d20-8775-4375-b82c-1f5812230515" providerId="AD" clId="Web-{10F196E8-ADAD-4DCE-9F96-3D9C7ADDE4DA}" dt="2022-03-23T13:54:19.079" v="834"/>
          <ac:spMkLst>
            <pc:docMk/>
            <pc:sldMk cId="3557899070" sldId="256"/>
            <ac:spMk id="2" creationId="{0897AB35-D295-4250-B727-F2F6F40827BA}"/>
          </ac:spMkLst>
        </pc:spChg>
      </pc:sldChg>
      <pc:sldChg chg="modSp mod modClrScheme chgLayout">
        <pc:chgData name="Neuhauser, Brad (OSS)" userId="S::brad.neuhauser@state.mn.us::aa022d20-8775-4375-b82c-1f5812230515" providerId="AD" clId="Web-{10F196E8-ADAD-4DCE-9F96-3D9C7ADDE4DA}" dt="2022-03-23T13:54:19.079" v="834"/>
        <pc:sldMkLst>
          <pc:docMk/>
          <pc:sldMk cId="1464709374" sldId="257"/>
        </pc:sldMkLst>
        <pc:spChg chg="mod ord">
          <ac:chgData name="Neuhauser, Brad (OSS)" userId="S::brad.neuhauser@state.mn.us::aa022d20-8775-4375-b82c-1f5812230515" providerId="AD" clId="Web-{10F196E8-ADAD-4DCE-9F96-3D9C7ADDE4DA}" dt="2022-03-23T13:54:19.079" v="834"/>
          <ac:spMkLst>
            <pc:docMk/>
            <pc:sldMk cId="1464709374" sldId="257"/>
            <ac:spMk id="2" creationId="{50BC049E-B92E-4E84-9686-836412481E77}"/>
          </ac:spMkLst>
        </pc:spChg>
        <pc:spChg chg="mod ord">
          <ac:chgData name="Neuhauser, Brad (OSS)" userId="S::brad.neuhauser@state.mn.us::aa022d20-8775-4375-b82c-1f5812230515" providerId="AD" clId="Web-{10F196E8-ADAD-4DCE-9F96-3D9C7ADDE4DA}" dt="2022-03-23T13:54:19.079" v="834"/>
          <ac:spMkLst>
            <pc:docMk/>
            <pc:sldMk cId="1464709374" sldId="257"/>
            <ac:spMk id="3" creationId="{E07DB6A1-849B-46B5-AC96-CCE3BFF44FF7}"/>
          </ac:spMkLst>
        </pc:spChg>
      </pc:sldChg>
      <pc:sldChg chg="modSp mod ord modClrScheme chgLayout">
        <pc:chgData name="Neuhauser, Brad (OSS)" userId="S::brad.neuhauser@state.mn.us::aa022d20-8775-4375-b82c-1f5812230515" providerId="AD" clId="Web-{10F196E8-ADAD-4DCE-9F96-3D9C7ADDE4DA}" dt="2022-03-23T13:59:15.192" v="1002"/>
        <pc:sldMkLst>
          <pc:docMk/>
          <pc:sldMk cId="997537629" sldId="258"/>
        </pc:sldMkLst>
        <pc:spChg chg="mod ord">
          <ac:chgData name="Neuhauser, Brad (OSS)" userId="S::brad.neuhauser@state.mn.us::aa022d20-8775-4375-b82c-1f5812230515" providerId="AD" clId="Web-{10F196E8-ADAD-4DCE-9F96-3D9C7ADDE4DA}" dt="2022-03-23T13:54:19.079" v="834"/>
          <ac:spMkLst>
            <pc:docMk/>
            <pc:sldMk cId="997537629" sldId="258"/>
            <ac:spMk id="2" creationId="{06ADB67E-6820-471A-BE7C-9190258DF415}"/>
          </ac:spMkLst>
        </pc:spChg>
        <pc:spChg chg="mod ord">
          <ac:chgData name="Neuhauser, Brad (OSS)" userId="S::brad.neuhauser@state.mn.us::aa022d20-8775-4375-b82c-1f5812230515" providerId="AD" clId="Web-{10F196E8-ADAD-4DCE-9F96-3D9C7ADDE4DA}" dt="2022-03-23T13:54:19.079" v="834"/>
          <ac:spMkLst>
            <pc:docMk/>
            <pc:sldMk cId="997537629" sldId="258"/>
            <ac:spMk id="3" creationId="{098D7489-905F-4BEC-9D7D-C13FE9DA5BE6}"/>
          </ac:spMkLst>
        </pc:spChg>
      </pc:sldChg>
      <pc:sldChg chg="modSp mod modClrScheme chgLayout">
        <pc:chgData name="Neuhauser, Brad (OSS)" userId="S::brad.neuhauser@state.mn.us::aa022d20-8775-4375-b82c-1f5812230515" providerId="AD" clId="Web-{10F196E8-ADAD-4DCE-9F96-3D9C7ADDE4DA}" dt="2022-03-23T13:54:19.079" v="834"/>
        <pc:sldMkLst>
          <pc:docMk/>
          <pc:sldMk cId="2472202059" sldId="259"/>
        </pc:sldMkLst>
        <pc:spChg chg="mod ord">
          <ac:chgData name="Neuhauser, Brad (OSS)" userId="S::brad.neuhauser@state.mn.us::aa022d20-8775-4375-b82c-1f5812230515" providerId="AD" clId="Web-{10F196E8-ADAD-4DCE-9F96-3D9C7ADDE4DA}" dt="2022-03-23T13:54:19.079" v="834"/>
          <ac:spMkLst>
            <pc:docMk/>
            <pc:sldMk cId="2472202059" sldId="259"/>
            <ac:spMk id="2" creationId="{06ADB67E-6820-471A-BE7C-9190258DF415}"/>
          </ac:spMkLst>
        </pc:spChg>
        <pc:spChg chg="mod ord">
          <ac:chgData name="Neuhauser, Brad (OSS)" userId="S::brad.neuhauser@state.mn.us::aa022d20-8775-4375-b82c-1f5812230515" providerId="AD" clId="Web-{10F196E8-ADAD-4DCE-9F96-3D9C7ADDE4DA}" dt="2022-03-23T13:54:19.079" v="834"/>
          <ac:spMkLst>
            <pc:docMk/>
            <pc:sldMk cId="2472202059" sldId="259"/>
            <ac:spMk id="3" creationId="{098D7489-905F-4BEC-9D7D-C13FE9DA5BE6}"/>
          </ac:spMkLst>
        </pc:spChg>
      </pc:sldChg>
      <pc:sldChg chg="modSp mod modClrScheme chgLayout">
        <pc:chgData name="Neuhauser, Brad (OSS)" userId="S::brad.neuhauser@state.mn.us::aa022d20-8775-4375-b82c-1f5812230515" providerId="AD" clId="Web-{10F196E8-ADAD-4DCE-9F96-3D9C7ADDE4DA}" dt="2022-03-23T13:54:19.079" v="834"/>
        <pc:sldMkLst>
          <pc:docMk/>
          <pc:sldMk cId="625272857" sldId="260"/>
        </pc:sldMkLst>
        <pc:spChg chg="mod ord">
          <ac:chgData name="Neuhauser, Brad (OSS)" userId="S::brad.neuhauser@state.mn.us::aa022d20-8775-4375-b82c-1f5812230515" providerId="AD" clId="Web-{10F196E8-ADAD-4DCE-9F96-3D9C7ADDE4DA}" dt="2022-03-23T13:54:19.079" v="834"/>
          <ac:spMkLst>
            <pc:docMk/>
            <pc:sldMk cId="625272857" sldId="260"/>
            <ac:spMk id="2" creationId="{290DA010-C4DA-4C18-BB20-A9ECEDFCC4A7}"/>
          </ac:spMkLst>
        </pc:spChg>
        <pc:spChg chg="mod ord">
          <ac:chgData name="Neuhauser, Brad (OSS)" userId="S::brad.neuhauser@state.mn.us::aa022d20-8775-4375-b82c-1f5812230515" providerId="AD" clId="Web-{10F196E8-ADAD-4DCE-9F96-3D9C7ADDE4DA}" dt="2022-03-23T13:54:19.079" v="834"/>
          <ac:spMkLst>
            <pc:docMk/>
            <pc:sldMk cId="625272857" sldId="260"/>
            <ac:spMk id="3" creationId="{287DEAE8-2569-434F-A346-016B19961091}"/>
          </ac:spMkLst>
        </pc:spChg>
      </pc:sldChg>
      <pc:sldChg chg="modSp mod modClrScheme chgLayout">
        <pc:chgData name="Neuhauser, Brad (OSS)" userId="S::brad.neuhauser@state.mn.us::aa022d20-8775-4375-b82c-1f5812230515" providerId="AD" clId="Web-{10F196E8-ADAD-4DCE-9F96-3D9C7ADDE4DA}" dt="2022-03-23T13:54:19.079" v="834"/>
        <pc:sldMkLst>
          <pc:docMk/>
          <pc:sldMk cId="763268219" sldId="261"/>
        </pc:sldMkLst>
        <pc:spChg chg="mod ord">
          <ac:chgData name="Neuhauser, Brad (OSS)" userId="S::brad.neuhauser@state.mn.us::aa022d20-8775-4375-b82c-1f5812230515" providerId="AD" clId="Web-{10F196E8-ADAD-4DCE-9F96-3D9C7ADDE4DA}" dt="2022-03-23T13:54:19.079" v="834"/>
          <ac:spMkLst>
            <pc:docMk/>
            <pc:sldMk cId="763268219" sldId="261"/>
            <ac:spMk id="2" creationId="{DDAE775E-B7A3-469F-8053-88F31968C7F6}"/>
          </ac:spMkLst>
        </pc:spChg>
        <pc:spChg chg="mod ord">
          <ac:chgData name="Neuhauser, Brad (OSS)" userId="S::brad.neuhauser@state.mn.us::aa022d20-8775-4375-b82c-1f5812230515" providerId="AD" clId="Web-{10F196E8-ADAD-4DCE-9F96-3D9C7ADDE4DA}" dt="2022-03-23T13:54:19.079" v="834"/>
          <ac:spMkLst>
            <pc:docMk/>
            <pc:sldMk cId="763268219" sldId="261"/>
            <ac:spMk id="3" creationId="{3ECFB365-EF25-4F37-8B43-9B11EBEC4425}"/>
          </ac:spMkLst>
        </pc:spChg>
      </pc:sldChg>
      <pc:sldChg chg="modSp add mod replId modClrScheme chgLayout">
        <pc:chgData name="Neuhauser, Brad (OSS)" userId="S::brad.neuhauser@state.mn.us::aa022d20-8775-4375-b82c-1f5812230515" providerId="AD" clId="Web-{10F196E8-ADAD-4DCE-9F96-3D9C7ADDE4DA}" dt="2022-03-23T13:59:58.880" v="1015" actId="20577"/>
        <pc:sldMkLst>
          <pc:docMk/>
          <pc:sldMk cId="1225012164" sldId="262"/>
        </pc:sldMkLst>
        <pc:spChg chg="mod ord">
          <ac:chgData name="Neuhauser, Brad (OSS)" userId="S::brad.neuhauser@state.mn.us::aa022d20-8775-4375-b82c-1f5812230515" providerId="AD" clId="Web-{10F196E8-ADAD-4DCE-9F96-3D9C7ADDE4DA}" dt="2022-03-23T13:59:58.880" v="1015" actId="20577"/>
          <ac:spMkLst>
            <pc:docMk/>
            <pc:sldMk cId="1225012164" sldId="262"/>
            <ac:spMk id="2" creationId="{06ADB67E-6820-471A-BE7C-9190258DF415}"/>
          </ac:spMkLst>
        </pc:spChg>
        <pc:spChg chg="mod ord">
          <ac:chgData name="Neuhauser, Brad (OSS)" userId="S::brad.neuhauser@state.mn.us::aa022d20-8775-4375-b82c-1f5812230515" providerId="AD" clId="Web-{10F196E8-ADAD-4DCE-9F96-3D9C7ADDE4DA}" dt="2022-03-23T13:54:19.079" v="834"/>
          <ac:spMkLst>
            <pc:docMk/>
            <pc:sldMk cId="1225012164" sldId="262"/>
            <ac:spMk id="3" creationId="{098D7489-905F-4BEC-9D7D-C13FE9DA5BE6}"/>
          </ac:spMkLst>
        </pc:spChg>
      </pc:sldChg>
      <pc:sldChg chg="modSp add mod replId modClrScheme chgLayout">
        <pc:chgData name="Neuhauser, Brad (OSS)" userId="S::brad.neuhauser@state.mn.us::aa022d20-8775-4375-b82c-1f5812230515" providerId="AD" clId="Web-{10F196E8-ADAD-4DCE-9F96-3D9C7ADDE4DA}" dt="2022-03-23T13:54:19.079" v="834"/>
        <pc:sldMkLst>
          <pc:docMk/>
          <pc:sldMk cId="1473017309" sldId="263"/>
        </pc:sldMkLst>
        <pc:spChg chg="mod ord">
          <ac:chgData name="Neuhauser, Brad (OSS)" userId="S::brad.neuhauser@state.mn.us::aa022d20-8775-4375-b82c-1f5812230515" providerId="AD" clId="Web-{10F196E8-ADAD-4DCE-9F96-3D9C7ADDE4DA}" dt="2022-03-23T13:54:19.079" v="834"/>
          <ac:spMkLst>
            <pc:docMk/>
            <pc:sldMk cId="1473017309" sldId="263"/>
            <ac:spMk id="2" creationId="{06ADB67E-6820-471A-BE7C-9190258DF415}"/>
          </ac:spMkLst>
        </pc:spChg>
        <pc:spChg chg="mod ord">
          <ac:chgData name="Neuhauser, Brad (OSS)" userId="S::brad.neuhauser@state.mn.us::aa022d20-8775-4375-b82c-1f5812230515" providerId="AD" clId="Web-{10F196E8-ADAD-4DCE-9F96-3D9C7ADDE4DA}" dt="2022-03-23T13:54:19.079" v="834"/>
          <ac:spMkLst>
            <pc:docMk/>
            <pc:sldMk cId="1473017309" sldId="263"/>
            <ac:spMk id="3" creationId="{098D7489-905F-4BEC-9D7D-C13FE9DA5BE6}"/>
          </ac:spMkLst>
        </pc:spChg>
      </pc:sldChg>
      <pc:sldChg chg="modSp add mod replId modClrScheme chgLayout">
        <pc:chgData name="Neuhauser, Brad (OSS)" userId="S::brad.neuhauser@state.mn.us::aa022d20-8775-4375-b82c-1f5812230515" providerId="AD" clId="Web-{10F196E8-ADAD-4DCE-9F96-3D9C7ADDE4DA}" dt="2022-03-23T13:54:19.079" v="834"/>
        <pc:sldMkLst>
          <pc:docMk/>
          <pc:sldMk cId="183496790" sldId="264"/>
        </pc:sldMkLst>
        <pc:spChg chg="mod ord">
          <ac:chgData name="Neuhauser, Brad (OSS)" userId="S::brad.neuhauser@state.mn.us::aa022d20-8775-4375-b82c-1f5812230515" providerId="AD" clId="Web-{10F196E8-ADAD-4DCE-9F96-3D9C7ADDE4DA}" dt="2022-03-23T13:54:19.079" v="834"/>
          <ac:spMkLst>
            <pc:docMk/>
            <pc:sldMk cId="183496790" sldId="264"/>
            <ac:spMk id="2" creationId="{06ADB67E-6820-471A-BE7C-9190258DF415}"/>
          </ac:spMkLst>
        </pc:spChg>
        <pc:spChg chg="mod ord">
          <ac:chgData name="Neuhauser, Brad (OSS)" userId="S::brad.neuhauser@state.mn.us::aa022d20-8775-4375-b82c-1f5812230515" providerId="AD" clId="Web-{10F196E8-ADAD-4DCE-9F96-3D9C7ADDE4DA}" dt="2022-03-23T13:54:19.079" v="834"/>
          <ac:spMkLst>
            <pc:docMk/>
            <pc:sldMk cId="183496790" sldId="264"/>
            <ac:spMk id="3" creationId="{098D7489-905F-4BEC-9D7D-C13FE9DA5BE6}"/>
          </ac:spMkLst>
        </pc:spChg>
      </pc:sldChg>
      <pc:sldChg chg="modSp add mod ord replId modClrScheme chgLayout">
        <pc:chgData name="Neuhauser, Brad (OSS)" userId="S::brad.neuhauser@state.mn.us::aa022d20-8775-4375-b82c-1f5812230515" providerId="AD" clId="Web-{10F196E8-ADAD-4DCE-9F96-3D9C7ADDE4DA}" dt="2022-03-23T13:54:19.079" v="834"/>
        <pc:sldMkLst>
          <pc:docMk/>
          <pc:sldMk cId="3324431577" sldId="265"/>
        </pc:sldMkLst>
        <pc:spChg chg="mod ord">
          <ac:chgData name="Neuhauser, Brad (OSS)" userId="S::brad.neuhauser@state.mn.us::aa022d20-8775-4375-b82c-1f5812230515" providerId="AD" clId="Web-{10F196E8-ADAD-4DCE-9F96-3D9C7ADDE4DA}" dt="2022-03-23T13:54:19.079" v="834"/>
          <ac:spMkLst>
            <pc:docMk/>
            <pc:sldMk cId="3324431577" sldId="265"/>
            <ac:spMk id="2" creationId="{06ADB67E-6820-471A-BE7C-9190258DF415}"/>
          </ac:spMkLst>
        </pc:spChg>
        <pc:spChg chg="mod ord">
          <ac:chgData name="Neuhauser, Brad (OSS)" userId="S::brad.neuhauser@state.mn.us::aa022d20-8775-4375-b82c-1f5812230515" providerId="AD" clId="Web-{10F196E8-ADAD-4DCE-9F96-3D9C7ADDE4DA}" dt="2022-03-23T13:54:19.079" v="834"/>
          <ac:spMkLst>
            <pc:docMk/>
            <pc:sldMk cId="3324431577" sldId="265"/>
            <ac:spMk id="3" creationId="{098D7489-905F-4BEC-9D7D-C13FE9DA5BE6}"/>
          </ac:spMkLst>
        </pc:spChg>
      </pc:sldChg>
      <pc:sldChg chg="modSp add mod replId modClrScheme chgLayout">
        <pc:chgData name="Neuhauser, Brad (OSS)" userId="S::brad.neuhauser@state.mn.us::aa022d20-8775-4375-b82c-1f5812230515" providerId="AD" clId="Web-{10F196E8-ADAD-4DCE-9F96-3D9C7ADDE4DA}" dt="2022-03-23T13:54:19.079" v="834"/>
        <pc:sldMkLst>
          <pc:docMk/>
          <pc:sldMk cId="3642233746" sldId="266"/>
        </pc:sldMkLst>
        <pc:spChg chg="mod ord">
          <ac:chgData name="Neuhauser, Brad (OSS)" userId="S::brad.neuhauser@state.mn.us::aa022d20-8775-4375-b82c-1f5812230515" providerId="AD" clId="Web-{10F196E8-ADAD-4DCE-9F96-3D9C7ADDE4DA}" dt="2022-03-23T13:54:19.079" v="834"/>
          <ac:spMkLst>
            <pc:docMk/>
            <pc:sldMk cId="3642233746" sldId="266"/>
            <ac:spMk id="2" creationId="{06ADB67E-6820-471A-BE7C-9190258DF415}"/>
          </ac:spMkLst>
        </pc:spChg>
        <pc:spChg chg="mod ord">
          <ac:chgData name="Neuhauser, Brad (OSS)" userId="S::brad.neuhauser@state.mn.us::aa022d20-8775-4375-b82c-1f5812230515" providerId="AD" clId="Web-{10F196E8-ADAD-4DCE-9F96-3D9C7ADDE4DA}" dt="2022-03-23T13:54:19.079" v="834"/>
          <ac:spMkLst>
            <pc:docMk/>
            <pc:sldMk cId="3642233746" sldId="266"/>
            <ac:spMk id="3" creationId="{098D7489-905F-4BEC-9D7D-C13FE9DA5BE6}"/>
          </ac:spMkLst>
        </pc:spChg>
      </pc:sldChg>
      <pc:sldChg chg="modSp add ord replId">
        <pc:chgData name="Neuhauser, Brad (OSS)" userId="S::brad.neuhauser@state.mn.us::aa022d20-8775-4375-b82c-1f5812230515" providerId="AD" clId="Web-{10F196E8-ADAD-4DCE-9F96-3D9C7ADDE4DA}" dt="2022-03-23T13:59:49.333" v="1012" actId="20577"/>
        <pc:sldMkLst>
          <pc:docMk/>
          <pc:sldMk cId="3149257783" sldId="267"/>
        </pc:sldMkLst>
        <pc:spChg chg="mod">
          <ac:chgData name="Neuhauser, Brad (OSS)" userId="S::brad.neuhauser@state.mn.us::aa022d20-8775-4375-b82c-1f5812230515" providerId="AD" clId="Web-{10F196E8-ADAD-4DCE-9F96-3D9C7ADDE4DA}" dt="2022-03-23T13:59:49.333" v="1012" actId="20577"/>
          <ac:spMkLst>
            <pc:docMk/>
            <pc:sldMk cId="3149257783" sldId="267"/>
            <ac:spMk id="2" creationId="{06ADB67E-6820-471A-BE7C-9190258DF415}"/>
          </ac:spMkLst>
        </pc:spChg>
        <pc:spChg chg="mod">
          <ac:chgData name="Neuhauser, Brad (OSS)" userId="S::brad.neuhauser@state.mn.us::aa022d20-8775-4375-b82c-1f5812230515" providerId="AD" clId="Web-{10F196E8-ADAD-4DCE-9F96-3D9C7ADDE4DA}" dt="2022-03-23T13:57:04.113" v="942" actId="20577"/>
          <ac:spMkLst>
            <pc:docMk/>
            <pc:sldMk cId="3149257783" sldId="267"/>
            <ac:spMk id="3" creationId="{098D7489-905F-4BEC-9D7D-C13FE9DA5BE6}"/>
          </ac:spMkLst>
        </pc:spChg>
      </pc:sldChg>
      <pc:sldChg chg="modSp add replId">
        <pc:chgData name="Neuhauser, Brad (OSS)" userId="S::brad.neuhauser@state.mn.us::aa022d20-8775-4375-b82c-1f5812230515" providerId="AD" clId="Web-{10F196E8-ADAD-4DCE-9F96-3D9C7ADDE4DA}" dt="2022-03-23T13:58:31.395" v="1001" actId="20577"/>
        <pc:sldMkLst>
          <pc:docMk/>
          <pc:sldMk cId="3097109967" sldId="268"/>
        </pc:sldMkLst>
        <pc:spChg chg="mod">
          <ac:chgData name="Neuhauser, Brad (OSS)" userId="S::brad.neuhauser@state.mn.us::aa022d20-8775-4375-b82c-1f5812230515" providerId="AD" clId="Web-{10F196E8-ADAD-4DCE-9F96-3D9C7ADDE4DA}" dt="2022-03-23T13:58:31.395" v="1001" actId="20577"/>
          <ac:spMkLst>
            <pc:docMk/>
            <pc:sldMk cId="3097109967" sldId="268"/>
            <ac:spMk id="3" creationId="{098D7489-905F-4BEC-9D7D-C13FE9DA5BE6}"/>
          </ac:spMkLst>
        </pc:spChg>
      </pc:sldChg>
      <pc:sldMasterChg chg="add del addSldLayout delSldLayout">
        <pc:chgData name="Neuhauser, Brad (OSS)" userId="S::brad.neuhauser@state.mn.us::aa022d20-8775-4375-b82c-1f5812230515" providerId="AD" clId="Web-{10F196E8-ADAD-4DCE-9F96-3D9C7ADDE4DA}" dt="2022-03-23T13:54:19.079" v="834"/>
        <pc:sldMasterMkLst>
          <pc:docMk/>
          <pc:sldMasterMk cId="1327337732" sldId="2147483712"/>
        </pc:sldMasterMkLst>
        <pc:sldLayoutChg chg="add del">
          <pc:chgData name="Neuhauser, Brad (OSS)" userId="S::brad.neuhauser@state.mn.us::aa022d20-8775-4375-b82c-1f5812230515" providerId="AD" clId="Web-{10F196E8-ADAD-4DCE-9F96-3D9C7ADDE4DA}" dt="2022-03-23T13:54:19.079" v="834"/>
          <pc:sldLayoutMkLst>
            <pc:docMk/>
            <pc:sldMasterMk cId="1327337732" sldId="2147483712"/>
            <pc:sldLayoutMk cId="3933621176" sldId="2147483713"/>
          </pc:sldLayoutMkLst>
        </pc:sldLayoutChg>
        <pc:sldLayoutChg chg="add del">
          <pc:chgData name="Neuhauser, Brad (OSS)" userId="S::brad.neuhauser@state.mn.us::aa022d20-8775-4375-b82c-1f5812230515" providerId="AD" clId="Web-{10F196E8-ADAD-4DCE-9F96-3D9C7ADDE4DA}" dt="2022-03-23T13:54:19.079" v="834"/>
          <pc:sldLayoutMkLst>
            <pc:docMk/>
            <pc:sldMasterMk cId="1327337732" sldId="2147483712"/>
            <pc:sldLayoutMk cId="4125369646" sldId="2147483714"/>
          </pc:sldLayoutMkLst>
        </pc:sldLayoutChg>
        <pc:sldLayoutChg chg="add del">
          <pc:chgData name="Neuhauser, Brad (OSS)" userId="S::brad.neuhauser@state.mn.us::aa022d20-8775-4375-b82c-1f5812230515" providerId="AD" clId="Web-{10F196E8-ADAD-4DCE-9F96-3D9C7ADDE4DA}" dt="2022-03-23T13:54:19.079" v="834"/>
          <pc:sldLayoutMkLst>
            <pc:docMk/>
            <pc:sldMasterMk cId="1327337732" sldId="2147483712"/>
            <pc:sldLayoutMk cId="524219425" sldId="2147483715"/>
          </pc:sldLayoutMkLst>
        </pc:sldLayoutChg>
        <pc:sldLayoutChg chg="add del">
          <pc:chgData name="Neuhauser, Brad (OSS)" userId="S::brad.neuhauser@state.mn.us::aa022d20-8775-4375-b82c-1f5812230515" providerId="AD" clId="Web-{10F196E8-ADAD-4DCE-9F96-3D9C7ADDE4DA}" dt="2022-03-23T13:54:19.079" v="834"/>
          <pc:sldLayoutMkLst>
            <pc:docMk/>
            <pc:sldMasterMk cId="1327337732" sldId="2147483712"/>
            <pc:sldLayoutMk cId="2212528559" sldId="2147483716"/>
          </pc:sldLayoutMkLst>
        </pc:sldLayoutChg>
        <pc:sldLayoutChg chg="add del">
          <pc:chgData name="Neuhauser, Brad (OSS)" userId="S::brad.neuhauser@state.mn.us::aa022d20-8775-4375-b82c-1f5812230515" providerId="AD" clId="Web-{10F196E8-ADAD-4DCE-9F96-3D9C7ADDE4DA}" dt="2022-03-23T13:54:19.079" v="834"/>
          <pc:sldLayoutMkLst>
            <pc:docMk/>
            <pc:sldMasterMk cId="1327337732" sldId="2147483712"/>
            <pc:sldLayoutMk cId="1415075970" sldId="2147483717"/>
          </pc:sldLayoutMkLst>
        </pc:sldLayoutChg>
        <pc:sldLayoutChg chg="add del">
          <pc:chgData name="Neuhauser, Brad (OSS)" userId="S::brad.neuhauser@state.mn.us::aa022d20-8775-4375-b82c-1f5812230515" providerId="AD" clId="Web-{10F196E8-ADAD-4DCE-9F96-3D9C7ADDE4DA}" dt="2022-03-23T13:54:19.079" v="834"/>
          <pc:sldLayoutMkLst>
            <pc:docMk/>
            <pc:sldMasterMk cId="1327337732" sldId="2147483712"/>
            <pc:sldLayoutMk cId="1409013943" sldId="2147483718"/>
          </pc:sldLayoutMkLst>
        </pc:sldLayoutChg>
        <pc:sldLayoutChg chg="add del">
          <pc:chgData name="Neuhauser, Brad (OSS)" userId="S::brad.neuhauser@state.mn.us::aa022d20-8775-4375-b82c-1f5812230515" providerId="AD" clId="Web-{10F196E8-ADAD-4DCE-9F96-3D9C7ADDE4DA}" dt="2022-03-23T13:54:19.079" v="834"/>
          <pc:sldLayoutMkLst>
            <pc:docMk/>
            <pc:sldMasterMk cId="1327337732" sldId="2147483712"/>
            <pc:sldLayoutMk cId="2249761951" sldId="2147483719"/>
          </pc:sldLayoutMkLst>
        </pc:sldLayoutChg>
        <pc:sldLayoutChg chg="add del">
          <pc:chgData name="Neuhauser, Brad (OSS)" userId="S::brad.neuhauser@state.mn.us::aa022d20-8775-4375-b82c-1f5812230515" providerId="AD" clId="Web-{10F196E8-ADAD-4DCE-9F96-3D9C7ADDE4DA}" dt="2022-03-23T13:54:19.079" v="834"/>
          <pc:sldLayoutMkLst>
            <pc:docMk/>
            <pc:sldMasterMk cId="1327337732" sldId="2147483712"/>
            <pc:sldLayoutMk cId="3953491375" sldId="2147483720"/>
          </pc:sldLayoutMkLst>
        </pc:sldLayoutChg>
        <pc:sldLayoutChg chg="add del">
          <pc:chgData name="Neuhauser, Brad (OSS)" userId="S::brad.neuhauser@state.mn.us::aa022d20-8775-4375-b82c-1f5812230515" providerId="AD" clId="Web-{10F196E8-ADAD-4DCE-9F96-3D9C7ADDE4DA}" dt="2022-03-23T13:54:19.079" v="834"/>
          <pc:sldLayoutMkLst>
            <pc:docMk/>
            <pc:sldMasterMk cId="1327337732" sldId="2147483712"/>
            <pc:sldLayoutMk cId="1722031108" sldId="2147483721"/>
          </pc:sldLayoutMkLst>
        </pc:sldLayoutChg>
        <pc:sldLayoutChg chg="add del">
          <pc:chgData name="Neuhauser, Brad (OSS)" userId="S::brad.neuhauser@state.mn.us::aa022d20-8775-4375-b82c-1f5812230515" providerId="AD" clId="Web-{10F196E8-ADAD-4DCE-9F96-3D9C7ADDE4DA}" dt="2022-03-23T13:54:19.079" v="834"/>
          <pc:sldLayoutMkLst>
            <pc:docMk/>
            <pc:sldMasterMk cId="1327337732" sldId="2147483712"/>
            <pc:sldLayoutMk cId="566422219" sldId="2147483722"/>
          </pc:sldLayoutMkLst>
        </pc:sldLayoutChg>
        <pc:sldLayoutChg chg="add del">
          <pc:chgData name="Neuhauser, Brad (OSS)" userId="S::brad.neuhauser@state.mn.us::aa022d20-8775-4375-b82c-1f5812230515" providerId="AD" clId="Web-{10F196E8-ADAD-4DCE-9F96-3D9C7ADDE4DA}" dt="2022-03-23T13:54:19.079" v="834"/>
          <pc:sldLayoutMkLst>
            <pc:docMk/>
            <pc:sldMasterMk cId="1327337732" sldId="2147483712"/>
            <pc:sldLayoutMk cId="949698936" sldId="2147483723"/>
          </pc:sldLayoutMkLst>
        </pc:sldLayoutChg>
      </pc:sldMasterChg>
      <pc:sldMasterChg chg="add del addSldLayout delSldLayout modSldLayout">
        <pc:chgData name="Neuhauser, Brad (OSS)" userId="S::brad.neuhauser@state.mn.us::aa022d20-8775-4375-b82c-1f5812230515" providerId="AD" clId="Web-{10F196E8-ADAD-4DCE-9F96-3D9C7ADDE4DA}" dt="2022-03-23T13:54:19.079" v="834"/>
        <pc:sldMasterMkLst>
          <pc:docMk/>
          <pc:sldMasterMk cId="4047782361" sldId="2147483724"/>
        </pc:sldMasterMkLst>
        <pc:sldLayoutChg chg="add del mod replId">
          <pc:chgData name="Neuhauser, Brad (OSS)" userId="S::brad.neuhauser@state.mn.us::aa022d20-8775-4375-b82c-1f5812230515" providerId="AD" clId="Web-{10F196E8-ADAD-4DCE-9F96-3D9C7ADDE4DA}" dt="2022-03-23T13:54:19.079" v="834"/>
          <pc:sldLayoutMkLst>
            <pc:docMk/>
            <pc:sldMasterMk cId="4047782361" sldId="2147483724"/>
            <pc:sldLayoutMk cId="1579255052" sldId="2147483725"/>
          </pc:sldLayoutMkLst>
        </pc:sldLayoutChg>
        <pc:sldLayoutChg chg="add del mod replId">
          <pc:chgData name="Neuhauser, Brad (OSS)" userId="S::brad.neuhauser@state.mn.us::aa022d20-8775-4375-b82c-1f5812230515" providerId="AD" clId="Web-{10F196E8-ADAD-4DCE-9F96-3D9C7ADDE4DA}" dt="2022-03-23T13:54:19.079" v="834"/>
          <pc:sldLayoutMkLst>
            <pc:docMk/>
            <pc:sldMasterMk cId="4047782361" sldId="2147483724"/>
            <pc:sldLayoutMk cId="4260080773" sldId="2147483726"/>
          </pc:sldLayoutMkLst>
        </pc:sldLayoutChg>
        <pc:sldLayoutChg chg="add del mod replId">
          <pc:chgData name="Neuhauser, Brad (OSS)" userId="S::brad.neuhauser@state.mn.us::aa022d20-8775-4375-b82c-1f5812230515" providerId="AD" clId="Web-{10F196E8-ADAD-4DCE-9F96-3D9C7ADDE4DA}" dt="2022-03-23T13:54:19.079" v="834"/>
          <pc:sldLayoutMkLst>
            <pc:docMk/>
            <pc:sldMasterMk cId="4047782361" sldId="2147483724"/>
            <pc:sldLayoutMk cId="715040988" sldId="2147483727"/>
          </pc:sldLayoutMkLst>
        </pc:sldLayoutChg>
        <pc:sldLayoutChg chg="add del mod replId">
          <pc:chgData name="Neuhauser, Brad (OSS)" userId="S::brad.neuhauser@state.mn.us::aa022d20-8775-4375-b82c-1f5812230515" providerId="AD" clId="Web-{10F196E8-ADAD-4DCE-9F96-3D9C7ADDE4DA}" dt="2022-03-23T13:54:19.079" v="834"/>
          <pc:sldLayoutMkLst>
            <pc:docMk/>
            <pc:sldMasterMk cId="4047782361" sldId="2147483724"/>
            <pc:sldLayoutMk cId="904870165" sldId="2147483728"/>
          </pc:sldLayoutMkLst>
        </pc:sldLayoutChg>
        <pc:sldLayoutChg chg="add del mod replId">
          <pc:chgData name="Neuhauser, Brad (OSS)" userId="S::brad.neuhauser@state.mn.us::aa022d20-8775-4375-b82c-1f5812230515" providerId="AD" clId="Web-{10F196E8-ADAD-4DCE-9F96-3D9C7ADDE4DA}" dt="2022-03-23T13:54:19.079" v="834"/>
          <pc:sldLayoutMkLst>
            <pc:docMk/>
            <pc:sldMasterMk cId="4047782361" sldId="2147483724"/>
            <pc:sldLayoutMk cId="3303505557" sldId="2147483729"/>
          </pc:sldLayoutMkLst>
        </pc:sldLayoutChg>
        <pc:sldLayoutChg chg="add del mod replId">
          <pc:chgData name="Neuhauser, Brad (OSS)" userId="S::brad.neuhauser@state.mn.us::aa022d20-8775-4375-b82c-1f5812230515" providerId="AD" clId="Web-{10F196E8-ADAD-4DCE-9F96-3D9C7ADDE4DA}" dt="2022-03-23T13:54:19.079" v="834"/>
          <pc:sldLayoutMkLst>
            <pc:docMk/>
            <pc:sldMasterMk cId="4047782361" sldId="2147483724"/>
            <pc:sldLayoutMk cId="369080905" sldId="2147483730"/>
          </pc:sldLayoutMkLst>
        </pc:sldLayoutChg>
        <pc:sldLayoutChg chg="add del mod replId">
          <pc:chgData name="Neuhauser, Brad (OSS)" userId="S::brad.neuhauser@state.mn.us::aa022d20-8775-4375-b82c-1f5812230515" providerId="AD" clId="Web-{10F196E8-ADAD-4DCE-9F96-3D9C7ADDE4DA}" dt="2022-03-23T13:54:19.079" v="834"/>
          <pc:sldLayoutMkLst>
            <pc:docMk/>
            <pc:sldMasterMk cId="4047782361" sldId="2147483724"/>
            <pc:sldLayoutMk cId="3215544182" sldId="2147483731"/>
          </pc:sldLayoutMkLst>
        </pc:sldLayoutChg>
        <pc:sldLayoutChg chg="add del mod replId">
          <pc:chgData name="Neuhauser, Brad (OSS)" userId="S::brad.neuhauser@state.mn.us::aa022d20-8775-4375-b82c-1f5812230515" providerId="AD" clId="Web-{10F196E8-ADAD-4DCE-9F96-3D9C7ADDE4DA}" dt="2022-03-23T13:54:19.079" v="834"/>
          <pc:sldLayoutMkLst>
            <pc:docMk/>
            <pc:sldMasterMk cId="4047782361" sldId="2147483724"/>
            <pc:sldLayoutMk cId="2629210993" sldId="2147483732"/>
          </pc:sldLayoutMkLst>
        </pc:sldLayoutChg>
        <pc:sldLayoutChg chg="add del mod replId">
          <pc:chgData name="Neuhauser, Brad (OSS)" userId="S::brad.neuhauser@state.mn.us::aa022d20-8775-4375-b82c-1f5812230515" providerId="AD" clId="Web-{10F196E8-ADAD-4DCE-9F96-3D9C7ADDE4DA}" dt="2022-03-23T13:54:19.079" v="834"/>
          <pc:sldLayoutMkLst>
            <pc:docMk/>
            <pc:sldMasterMk cId="4047782361" sldId="2147483724"/>
            <pc:sldLayoutMk cId="3840319695" sldId="2147483733"/>
          </pc:sldLayoutMkLst>
        </pc:sldLayoutChg>
        <pc:sldLayoutChg chg="add del mod replId">
          <pc:chgData name="Neuhauser, Brad (OSS)" userId="S::brad.neuhauser@state.mn.us::aa022d20-8775-4375-b82c-1f5812230515" providerId="AD" clId="Web-{10F196E8-ADAD-4DCE-9F96-3D9C7ADDE4DA}" dt="2022-03-23T13:54:19.079" v="834"/>
          <pc:sldLayoutMkLst>
            <pc:docMk/>
            <pc:sldMasterMk cId="4047782361" sldId="2147483724"/>
            <pc:sldLayoutMk cId="269630681" sldId="2147483734"/>
          </pc:sldLayoutMkLst>
        </pc:sldLayoutChg>
        <pc:sldLayoutChg chg="add del mod replId">
          <pc:chgData name="Neuhauser, Brad (OSS)" userId="S::brad.neuhauser@state.mn.us::aa022d20-8775-4375-b82c-1f5812230515" providerId="AD" clId="Web-{10F196E8-ADAD-4DCE-9F96-3D9C7ADDE4DA}" dt="2022-03-23T13:54:19.079" v="834"/>
          <pc:sldLayoutMkLst>
            <pc:docMk/>
            <pc:sldMasterMk cId="4047782361" sldId="2147483724"/>
            <pc:sldLayoutMk cId="3982065374" sldId="2147483735"/>
          </pc:sldLayoutMkLst>
        </pc:sldLayoutChg>
      </pc:sldMasterChg>
      <pc:sldMasterChg chg="add del addSldLayout delSldLayout modSldLayout">
        <pc:chgData name="Neuhauser, Brad (OSS)" userId="S::brad.neuhauser@state.mn.us::aa022d20-8775-4375-b82c-1f5812230515" providerId="AD" clId="Web-{10F196E8-ADAD-4DCE-9F96-3D9C7ADDE4DA}" dt="2022-03-23T13:54:14.767" v="833"/>
        <pc:sldMasterMkLst>
          <pc:docMk/>
          <pc:sldMasterMk cId="1154468835" sldId="2147483736"/>
        </pc:sldMasterMkLst>
        <pc:sldLayoutChg chg="add del mod replId">
          <pc:chgData name="Neuhauser, Brad (OSS)" userId="S::brad.neuhauser@state.mn.us::aa022d20-8775-4375-b82c-1f5812230515" providerId="AD" clId="Web-{10F196E8-ADAD-4DCE-9F96-3D9C7ADDE4DA}" dt="2022-03-23T13:54:14.767" v="833"/>
          <pc:sldLayoutMkLst>
            <pc:docMk/>
            <pc:sldMasterMk cId="1154468835" sldId="2147483736"/>
            <pc:sldLayoutMk cId="1606698254" sldId="2147483737"/>
          </pc:sldLayoutMkLst>
        </pc:sldLayoutChg>
        <pc:sldLayoutChg chg="add del mod replId">
          <pc:chgData name="Neuhauser, Brad (OSS)" userId="S::brad.neuhauser@state.mn.us::aa022d20-8775-4375-b82c-1f5812230515" providerId="AD" clId="Web-{10F196E8-ADAD-4DCE-9F96-3D9C7ADDE4DA}" dt="2022-03-23T13:54:14.767" v="833"/>
          <pc:sldLayoutMkLst>
            <pc:docMk/>
            <pc:sldMasterMk cId="1154468835" sldId="2147483736"/>
            <pc:sldLayoutMk cId="2074688343" sldId="2147483738"/>
          </pc:sldLayoutMkLst>
        </pc:sldLayoutChg>
        <pc:sldLayoutChg chg="add del mod replId">
          <pc:chgData name="Neuhauser, Brad (OSS)" userId="S::brad.neuhauser@state.mn.us::aa022d20-8775-4375-b82c-1f5812230515" providerId="AD" clId="Web-{10F196E8-ADAD-4DCE-9F96-3D9C7ADDE4DA}" dt="2022-03-23T13:54:14.767" v="833"/>
          <pc:sldLayoutMkLst>
            <pc:docMk/>
            <pc:sldMasterMk cId="1154468835" sldId="2147483736"/>
            <pc:sldLayoutMk cId="4212736296" sldId="2147483739"/>
          </pc:sldLayoutMkLst>
        </pc:sldLayoutChg>
        <pc:sldLayoutChg chg="add del mod replId">
          <pc:chgData name="Neuhauser, Brad (OSS)" userId="S::brad.neuhauser@state.mn.us::aa022d20-8775-4375-b82c-1f5812230515" providerId="AD" clId="Web-{10F196E8-ADAD-4DCE-9F96-3D9C7ADDE4DA}" dt="2022-03-23T13:54:14.767" v="833"/>
          <pc:sldLayoutMkLst>
            <pc:docMk/>
            <pc:sldMasterMk cId="1154468835" sldId="2147483736"/>
            <pc:sldLayoutMk cId="3280029204" sldId="2147483740"/>
          </pc:sldLayoutMkLst>
        </pc:sldLayoutChg>
        <pc:sldLayoutChg chg="add del mod replId">
          <pc:chgData name="Neuhauser, Brad (OSS)" userId="S::brad.neuhauser@state.mn.us::aa022d20-8775-4375-b82c-1f5812230515" providerId="AD" clId="Web-{10F196E8-ADAD-4DCE-9F96-3D9C7ADDE4DA}" dt="2022-03-23T13:54:14.767" v="833"/>
          <pc:sldLayoutMkLst>
            <pc:docMk/>
            <pc:sldMasterMk cId="1154468835" sldId="2147483736"/>
            <pc:sldLayoutMk cId="2812546099" sldId="2147483741"/>
          </pc:sldLayoutMkLst>
        </pc:sldLayoutChg>
        <pc:sldLayoutChg chg="add del mod replId">
          <pc:chgData name="Neuhauser, Brad (OSS)" userId="S::brad.neuhauser@state.mn.us::aa022d20-8775-4375-b82c-1f5812230515" providerId="AD" clId="Web-{10F196E8-ADAD-4DCE-9F96-3D9C7ADDE4DA}" dt="2022-03-23T13:54:14.767" v="833"/>
          <pc:sldLayoutMkLst>
            <pc:docMk/>
            <pc:sldMasterMk cId="1154468835" sldId="2147483736"/>
            <pc:sldLayoutMk cId="1709218743" sldId="2147483742"/>
          </pc:sldLayoutMkLst>
        </pc:sldLayoutChg>
        <pc:sldLayoutChg chg="add del mod replId">
          <pc:chgData name="Neuhauser, Brad (OSS)" userId="S::brad.neuhauser@state.mn.us::aa022d20-8775-4375-b82c-1f5812230515" providerId="AD" clId="Web-{10F196E8-ADAD-4DCE-9F96-3D9C7ADDE4DA}" dt="2022-03-23T13:54:14.767" v="833"/>
          <pc:sldLayoutMkLst>
            <pc:docMk/>
            <pc:sldMasterMk cId="1154468835" sldId="2147483736"/>
            <pc:sldLayoutMk cId="1591749953" sldId="2147483743"/>
          </pc:sldLayoutMkLst>
        </pc:sldLayoutChg>
        <pc:sldLayoutChg chg="add del mod replId">
          <pc:chgData name="Neuhauser, Brad (OSS)" userId="S::brad.neuhauser@state.mn.us::aa022d20-8775-4375-b82c-1f5812230515" providerId="AD" clId="Web-{10F196E8-ADAD-4DCE-9F96-3D9C7ADDE4DA}" dt="2022-03-23T13:54:14.767" v="833"/>
          <pc:sldLayoutMkLst>
            <pc:docMk/>
            <pc:sldMasterMk cId="1154468835" sldId="2147483736"/>
            <pc:sldLayoutMk cId="3103880745" sldId="2147483744"/>
          </pc:sldLayoutMkLst>
        </pc:sldLayoutChg>
        <pc:sldLayoutChg chg="add del mod replId">
          <pc:chgData name="Neuhauser, Brad (OSS)" userId="S::brad.neuhauser@state.mn.us::aa022d20-8775-4375-b82c-1f5812230515" providerId="AD" clId="Web-{10F196E8-ADAD-4DCE-9F96-3D9C7ADDE4DA}" dt="2022-03-23T13:54:14.767" v="833"/>
          <pc:sldLayoutMkLst>
            <pc:docMk/>
            <pc:sldMasterMk cId="1154468835" sldId="2147483736"/>
            <pc:sldLayoutMk cId="2701184812" sldId="2147483745"/>
          </pc:sldLayoutMkLst>
        </pc:sldLayoutChg>
        <pc:sldLayoutChg chg="add del mod replId">
          <pc:chgData name="Neuhauser, Brad (OSS)" userId="S::brad.neuhauser@state.mn.us::aa022d20-8775-4375-b82c-1f5812230515" providerId="AD" clId="Web-{10F196E8-ADAD-4DCE-9F96-3D9C7ADDE4DA}" dt="2022-03-23T13:54:14.767" v="833"/>
          <pc:sldLayoutMkLst>
            <pc:docMk/>
            <pc:sldMasterMk cId="1154468835" sldId="2147483736"/>
            <pc:sldLayoutMk cId="904886659" sldId="2147483746"/>
          </pc:sldLayoutMkLst>
        </pc:sldLayoutChg>
        <pc:sldLayoutChg chg="add del mod replId">
          <pc:chgData name="Neuhauser, Brad (OSS)" userId="S::brad.neuhauser@state.mn.us::aa022d20-8775-4375-b82c-1f5812230515" providerId="AD" clId="Web-{10F196E8-ADAD-4DCE-9F96-3D9C7ADDE4DA}" dt="2022-03-23T13:54:14.767" v="833"/>
          <pc:sldLayoutMkLst>
            <pc:docMk/>
            <pc:sldMasterMk cId="1154468835" sldId="2147483736"/>
            <pc:sldLayoutMk cId="1935629652" sldId="2147483747"/>
          </pc:sldLayoutMkLst>
        </pc:sldLayoutChg>
        <pc:sldLayoutChg chg="add del mod replId">
          <pc:chgData name="Neuhauser, Brad (OSS)" userId="S::brad.neuhauser@state.mn.us::aa022d20-8775-4375-b82c-1f5812230515" providerId="AD" clId="Web-{10F196E8-ADAD-4DCE-9F96-3D9C7ADDE4DA}" dt="2022-03-23T13:54:14.767" v="833"/>
          <pc:sldLayoutMkLst>
            <pc:docMk/>
            <pc:sldMasterMk cId="1154468835" sldId="2147483736"/>
            <pc:sldLayoutMk cId="3672901902" sldId="2147483748"/>
          </pc:sldLayoutMkLst>
        </pc:sldLayoutChg>
        <pc:sldLayoutChg chg="add del mod replId">
          <pc:chgData name="Neuhauser, Brad (OSS)" userId="S::brad.neuhauser@state.mn.us::aa022d20-8775-4375-b82c-1f5812230515" providerId="AD" clId="Web-{10F196E8-ADAD-4DCE-9F96-3D9C7ADDE4DA}" dt="2022-03-23T13:54:14.767" v="833"/>
          <pc:sldLayoutMkLst>
            <pc:docMk/>
            <pc:sldMasterMk cId="1154468835" sldId="2147483736"/>
            <pc:sldLayoutMk cId="3464498178" sldId="2147483749"/>
          </pc:sldLayoutMkLst>
        </pc:sldLayoutChg>
        <pc:sldLayoutChg chg="add del mod replId">
          <pc:chgData name="Neuhauser, Brad (OSS)" userId="S::brad.neuhauser@state.mn.us::aa022d20-8775-4375-b82c-1f5812230515" providerId="AD" clId="Web-{10F196E8-ADAD-4DCE-9F96-3D9C7ADDE4DA}" dt="2022-03-23T13:54:14.767" v="833"/>
          <pc:sldLayoutMkLst>
            <pc:docMk/>
            <pc:sldMasterMk cId="1154468835" sldId="2147483736"/>
            <pc:sldLayoutMk cId="1324411476" sldId="2147483750"/>
          </pc:sldLayoutMkLst>
        </pc:sldLayoutChg>
        <pc:sldLayoutChg chg="add del mod replId">
          <pc:chgData name="Neuhauser, Brad (OSS)" userId="S::brad.neuhauser@state.mn.us::aa022d20-8775-4375-b82c-1f5812230515" providerId="AD" clId="Web-{10F196E8-ADAD-4DCE-9F96-3D9C7ADDE4DA}" dt="2022-03-23T13:54:14.767" v="833"/>
          <pc:sldLayoutMkLst>
            <pc:docMk/>
            <pc:sldMasterMk cId="1154468835" sldId="2147483736"/>
            <pc:sldLayoutMk cId="1549707530" sldId="2147483751"/>
          </pc:sldLayoutMkLst>
        </pc:sldLayoutChg>
        <pc:sldLayoutChg chg="add del mod replId">
          <pc:chgData name="Neuhauser, Brad (OSS)" userId="S::brad.neuhauser@state.mn.us::aa022d20-8775-4375-b82c-1f5812230515" providerId="AD" clId="Web-{10F196E8-ADAD-4DCE-9F96-3D9C7ADDE4DA}" dt="2022-03-23T13:54:14.767" v="833"/>
          <pc:sldLayoutMkLst>
            <pc:docMk/>
            <pc:sldMasterMk cId="1154468835" sldId="2147483736"/>
            <pc:sldLayoutMk cId="2052628237" sldId="2147483752"/>
          </pc:sldLayoutMkLst>
        </pc:sldLayoutChg>
        <pc:sldLayoutChg chg="add del mod replId">
          <pc:chgData name="Neuhauser, Brad (OSS)" userId="S::brad.neuhauser@state.mn.us::aa022d20-8775-4375-b82c-1f5812230515" providerId="AD" clId="Web-{10F196E8-ADAD-4DCE-9F96-3D9C7ADDE4DA}" dt="2022-03-23T13:54:14.767" v="833"/>
          <pc:sldLayoutMkLst>
            <pc:docMk/>
            <pc:sldMasterMk cId="1154468835" sldId="2147483736"/>
            <pc:sldLayoutMk cId="2949202755" sldId="2147483753"/>
          </pc:sldLayoutMkLst>
        </pc:sldLayoutChg>
      </pc:sldMasterChg>
    </pc:docChg>
  </pc:docChgLst>
  <pc:docChgLst>
    <pc:chgData name="Dunford, Justin (OSS)" userId="S::justin.dunford@state.mn.us::3fd9d0b6-360c-452d-b42a-dd5fa21e16ff" providerId="AD" clId="Web-{465C9CDC-B4A9-45E6-BD2F-19F5D4026765}"/>
    <pc:docChg chg="modSld">
      <pc:chgData name="Dunford, Justin (OSS)" userId="S::justin.dunford@state.mn.us::3fd9d0b6-360c-452d-b42a-dd5fa21e16ff" providerId="AD" clId="Web-{465C9CDC-B4A9-45E6-BD2F-19F5D4026765}" dt="2022-03-18T15:29:58.235" v="196" actId="20577"/>
      <pc:docMkLst>
        <pc:docMk/>
      </pc:docMkLst>
      <pc:sldChg chg="modSp">
        <pc:chgData name="Dunford, Justin (OSS)" userId="S::justin.dunford@state.mn.us::3fd9d0b6-360c-452d-b42a-dd5fa21e16ff" providerId="AD" clId="Web-{465C9CDC-B4A9-45E6-BD2F-19F5D4026765}" dt="2022-03-18T15:29:58.235" v="196" actId="20577"/>
        <pc:sldMkLst>
          <pc:docMk/>
          <pc:sldMk cId="625272857" sldId="260"/>
        </pc:sldMkLst>
        <pc:spChg chg="mod">
          <ac:chgData name="Dunford, Justin (OSS)" userId="S::justin.dunford@state.mn.us::3fd9d0b6-360c-452d-b42a-dd5fa21e16ff" providerId="AD" clId="Web-{465C9CDC-B4A9-45E6-BD2F-19F5D4026765}" dt="2022-03-18T15:29:58.235" v="196" actId="20577"/>
          <ac:spMkLst>
            <pc:docMk/>
            <pc:sldMk cId="625272857" sldId="260"/>
            <ac:spMk id="3" creationId="{287DEAE8-2569-434F-A346-016B19961091}"/>
          </ac:spMkLst>
        </pc:spChg>
      </pc:sldChg>
    </pc:docChg>
  </pc:docChgLst>
  <pc:docChgLst>
    <pc:chgData name="Hegg, Stella (OSS)" userId="S::stella.hegg@state.mn.us::d4f8af44-bea1-4af2-b4e0-bfa070765048" providerId="AD" clId="Web-{FEEBD501-C7A4-4928-9656-7353862034F7}"/>
    <pc:docChg chg="">
      <pc:chgData name="Hegg, Stella (OSS)" userId="S::stella.hegg@state.mn.us::d4f8af44-bea1-4af2-b4e0-bfa070765048" providerId="AD" clId="Web-{FEEBD501-C7A4-4928-9656-7353862034F7}" dt="2022-03-14T21:03:48.725" v="1"/>
      <pc:docMkLst>
        <pc:docMk/>
      </pc:docMkLst>
      <pc:sldChg chg="addCm">
        <pc:chgData name="Hegg, Stella (OSS)" userId="S::stella.hegg@state.mn.us::d4f8af44-bea1-4af2-b4e0-bfa070765048" providerId="AD" clId="Web-{FEEBD501-C7A4-4928-9656-7353862034F7}" dt="2022-03-14T21:02:54.052" v="0"/>
        <pc:sldMkLst>
          <pc:docMk/>
          <pc:sldMk cId="2472202059" sldId="259"/>
        </pc:sldMkLst>
      </pc:sldChg>
      <pc:sldChg chg="addCm">
        <pc:chgData name="Hegg, Stella (OSS)" userId="S::stella.hegg@state.mn.us::d4f8af44-bea1-4af2-b4e0-bfa070765048" providerId="AD" clId="Web-{FEEBD501-C7A4-4928-9656-7353862034F7}" dt="2022-03-14T21:03:48.725" v="1"/>
        <pc:sldMkLst>
          <pc:docMk/>
          <pc:sldMk cId="625272857" sldId="260"/>
        </pc:sldMkLst>
      </pc:sldChg>
    </pc:docChg>
  </pc:docChgLst>
  <pc:docChgLst>
    <pc:chgData name="Dunford, Justin (OSS)" userId="S::justin.dunford@state.mn.us::3fd9d0b6-360c-452d-b42a-dd5fa21e16ff" providerId="AD" clId="Web-{6D373F3A-075E-4A69-9DC9-CFE8BB99C00E}"/>
    <pc:docChg chg="mod modSld modMainMaster setSldSz">
      <pc:chgData name="Dunford, Justin (OSS)" userId="S::justin.dunford@state.mn.us::3fd9d0b6-360c-452d-b42a-dd5fa21e16ff" providerId="AD" clId="Web-{6D373F3A-075E-4A69-9DC9-CFE8BB99C00E}" dt="2022-03-18T16:39:41.784" v="0"/>
      <pc:docMkLst>
        <pc:docMk/>
      </pc:docMkLst>
      <pc:sldChg chg="modSp">
        <pc:chgData name="Dunford, Justin (OSS)" userId="S::justin.dunford@state.mn.us::3fd9d0b6-360c-452d-b42a-dd5fa21e16ff" providerId="AD" clId="Web-{6D373F3A-075E-4A69-9DC9-CFE8BB99C00E}" dt="2022-03-18T16:39:41.784" v="0"/>
        <pc:sldMkLst>
          <pc:docMk/>
          <pc:sldMk cId="3557899070" sldId="256"/>
        </pc:sldMkLst>
        <pc:spChg chg="mod">
          <ac:chgData name="Dunford, Justin (OSS)" userId="S::justin.dunford@state.mn.us::3fd9d0b6-360c-452d-b42a-dd5fa21e16ff" providerId="AD" clId="Web-{6D373F3A-075E-4A69-9DC9-CFE8BB99C00E}" dt="2022-03-18T16:39:41.784" v="0"/>
          <ac:spMkLst>
            <pc:docMk/>
            <pc:sldMk cId="3557899070" sldId="256"/>
            <ac:spMk id="2" creationId="{0897AB35-D295-4250-B727-F2F6F40827BA}"/>
          </ac:spMkLst>
        </pc:spChg>
      </pc:sldChg>
      <pc:sldChg chg="modSp">
        <pc:chgData name="Dunford, Justin (OSS)" userId="S::justin.dunford@state.mn.us::3fd9d0b6-360c-452d-b42a-dd5fa21e16ff" providerId="AD" clId="Web-{6D373F3A-075E-4A69-9DC9-CFE8BB99C00E}" dt="2022-03-18T16:39:41.784" v="0"/>
        <pc:sldMkLst>
          <pc:docMk/>
          <pc:sldMk cId="1464709374" sldId="257"/>
        </pc:sldMkLst>
        <pc:spChg chg="mod">
          <ac:chgData name="Dunford, Justin (OSS)" userId="S::justin.dunford@state.mn.us::3fd9d0b6-360c-452d-b42a-dd5fa21e16ff" providerId="AD" clId="Web-{6D373F3A-075E-4A69-9DC9-CFE8BB99C00E}" dt="2022-03-18T16:39:41.784" v="0"/>
          <ac:spMkLst>
            <pc:docMk/>
            <pc:sldMk cId="1464709374" sldId="257"/>
            <ac:spMk id="2" creationId="{50BC049E-B92E-4E84-9686-836412481E77}"/>
          </ac:spMkLst>
        </pc:spChg>
        <pc:spChg chg="mod">
          <ac:chgData name="Dunford, Justin (OSS)" userId="S::justin.dunford@state.mn.us::3fd9d0b6-360c-452d-b42a-dd5fa21e16ff" providerId="AD" clId="Web-{6D373F3A-075E-4A69-9DC9-CFE8BB99C00E}" dt="2022-03-18T16:39:41.784" v="0"/>
          <ac:spMkLst>
            <pc:docMk/>
            <pc:sldMk cId="1464709374" sldId="257"/>
            <ac:spMk id="3" creationId="{E07DB6A1-849B-46B5-AC96-CCE3BFF44FF7}"/>
          </ac:spMkLst>
        </pc:spChg>
      </pc:sldChg>
      <pc:sldChg chg="modSp">
        <pc:chgData name="Dunford, Justin (OSS)" userId="S::justin.dunford@state.mn.us::3fd9d0b6-360c-452d-b42a-dd5fa21e16ff" providerId="AD" clId="Web-{6D373F3A-075E-4A69-9DC9-CFE8BB99C00E}" dt="2022-03-18T16:39:41.784" v="0"/>
        <pc:sldMkLst>
          <pc:docMk/>
          <pc:sldMk cId="997537629" sldId="258"/>
        </pc:sldMkLst>
        <pc:spChg chg="mod">
          <ac:chgData name="Dunford, Justin (OSS)" userId="S::justin.dunford@state.mn.us::3fd9d0b6-360c-452d-b42a-dd5fa21e16ff" providerId="AD" clId="Web-{6D373F3A-075E-4A69-9DC9-CFE8BB99C00E}" dt="2022-03-18T16:39:41.784" v="0"/>
          <ac:spMkLst>
            <pc:docMk/>
            <pc:sldMk cId="997537629" sldId="258"/>
            <ac:spMk id="3" creationId="{098D7489-905F-4BEC-9D7D-C13FE9DA5BE6}"/>
          </ac:spMkLst>
        </pc:spChg>
      </pc:sldChg>
      <pc:sldChg chg="modSp">
        <pc:chgData name="Dunford, Justin (OSS)" userId="S::justin.dunford@state.mn.us::3fd9d0b6-360c-452d-b42a-dd5fa21e16ff" providerId="AD" clId="Web-{6D373F3A-075E-4A69-9DC9-CFE8BB99C00E}" dt="2022-03-18T16:39:41.784" v="0"/>
        <pc:sldMkLst>
          <pc:docMk/>
          <pc:sldMk cId="2472202059" sldId="259"/>
        </pc:sldMkLst>
        <pc:spChg chg="mod">
          <ac:chgData name="Dunford, Justin (OSS)" userId="S::justin.dunford@state.mn.us::3fd9d0b6-360c-452d-b42a-dd5fa21e16ff" providerId="AD" clId="Web-{6D373F3A-075E-4A69-9DC9-CFE8BB99C00E}" dt="2022-03-18T16:39:41.784" v="0"/>
          <ac:spMkLst>
            <pc:docMk/>
            <pc:sldMk cId="2472202059" sldId="259"/>
            <ac:spMk id="3" creationId="{098D7489-905F-4BEC-9D7D-C13FE9DA5BE6}"/>
          </ac:spMkLst>
        </pc:spChg>
      </pc:sldChg>
      <pc:sldChg chg="modSp">
        <pc:chgData name="Dunford, Justin (OSS)" userId="S::justin.dunford@state.mn.us::3fd9d0b6-360c-452d-b42a-dd5fa21e16ff" providerId="AD" clId="Web-{6D373F3A-075E-4A69-9DC9-CFE8BB99C00E}" dt="2022-03-18T16:39:41.784" v="0"/>
        <pc:sldMkLst>
          <pc:docMk/>
          <pc:sldMk cId="625272857" sldId="260"/>
        </pc:sldMkLst>
        <pc:spChg chg="mod">
          <ac:chgData name="Dunford, Justin (OSS)" userId="S::justin.dunford@state.mn.us::3fd9d0b6-360c-452d-b42a-dd5fa21e16ff" providerId="AD" clId="Web-{6D373F3A-075E-4A69-9DC9-CFE8BB99C00E}" dt="2022-03-18T16:39:41.784" v="0"/>
          <ac:spMkLst>
            <pc:docMk/>
            <pc:sldMk cId="625272857" sldId="260"/>
            <ac:spMk id="3" creationId="{287DEAE8-2569-434F-A346-016B19961091}"/>
          </ac:spMkLst>
        </pc:spChg>
      </pc:sldChg>
      <pc:sldChg chg="modSp">
        <pc:chgData name="Dunford, Justin (OSS)" userId="S::justin.dunford@state.mn.us::3fd9d0b6-360c-452d-b42a-dd5fa21e16ff" providerId="AD" clId="Web-{6D373F3A-075E-4A69-9DC9-CFE8BB99C00E}" dt="2022-03-18T16:39:41.784" v="0"/>
        <pc:sldMkLst>
          <pc:docMk/>
          <pc:sldMk cId="763268219" sldId="261"/>
        </pc:sldMkLst>
        <pc:spChg chg="mod">
          <ac:chgData name="Dunford, Justin (OSS)" userId="S::justin.dunford@state.mn.us::3fd9d0b6-360c-452d-b42a-dd5fa21e16ff" providerId="AD" clId="Web-{6D373F3A-075E-4A69-9DC9-CFE8BB99C00E}" dt="2022-03-18T16:39:41.784" v="0"/>
          <ac:spMkLst>
            <pc:docMk/>
            <pc:sldMk cId="763268219" sldId="261"/>
            <ac:spMk id="2" creationId="{DDAE775E-B7A3-469F-8053-88F31968C7F6}"/>
          </ac:spMkLst>
        </pc:spChg>
        <pc:spChg chg="mod">
          <ac:chgData name="Dunford, Justin (OSS)" userId="S::justin.dunford@state.mn.us::3fd9d0b6-360c-452d-b42a-dd5fa21e16ff" providerId="AD" clId="Web-{6D373F3A-075E-4A69-9DC9-CFE8BB99C00E}" dt="2022-03-18T16:39:41.784" v="0"/>
          <ac:spMkLst>
            <pc:docMk/>
            <pc:sldMk cId="763268219" sldId="261"/>
            <ac:spMk id="3" creationId="{3ECFB365-EF25-4F37-8B43-9B11EBEC4425}"/>
          </ac:spMkLst>
        </pc:spChg>
      </pc:sldChg>
      <pc:sldMasterChg chg="modSp modSldLayout">
        <pc:chgData name="Dunford, Justin (OSS)" userId="S::justin.dunford@state.mn.us::3fd9d0b6-360c-452d-b42a-dd5fa21e16ff" providerId="AD" clId="Web-{6D373F3A-075E-4A69-9DC9-CFE8BB99C00E}" dt="2022-03-18T16:39:41.784" v="0"/>
        <pc:sldMasterMkLst>
          <pc:docMk/>
          <pc:sldMasterMk cId="297510482" sldId="2147483660"/>
        </pc:sldMasterMkLst>
        <pc:spChg chg="mod">
          <ac:chgData name="Dunford, Justin (OSS)" userId="S::justin.dunford@state.mn.us::3fd9d0b6-360c-452d-b42a-dd5fa21e16ff" providerId="AD" clId="Web-{6D373F3A-075E-4A69-9DC9-CFE8BB99C00E}" dt="2022-03-18T16:39:41.784" v="0"/>
          <ac:spMkLst>
            <pc:docMk/>
            <pc:sldMasterMk cId="297510482" sldId="2147483660"/>
            <ac:spMk id="3"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ac:spMk id="7"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ac:spMk id="10"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ac:spMk id="12"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ac:spMk id="14"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ac:spMk id="16"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ac:spMk id="22"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ac:spMk id="23"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ac:spMk id="1028"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ac:spMk id="1032"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ac:spMk id="1034" creationId="{00000000-0000-0000-0000-000000000000}"/>
          </ac:spMkLst>
        </pc:spChg>
        <pc:sldLayoutChg chg="modSp">
          <pc:chgData name="Dunford, Justin (OSS)" userId="S::justin.dunford@state.mn.us::3fd9d0b6-360c-452d-b42a-dd5fa21e16ff" providerId="AD" clId="Web-{6D373F3A-075E-4A69-9DC9-CFE8BB99C00E}" dt="2022-03-18T16:39:41.784" v="0"/>
          <pc:sldLayoutMkLst>
            <pc:docMk/>
            <pc:sldMasterMk cId="297510482" sldId="2147483660"/>
            <pc:sldLayoutMk cId="3482679509" sldId="2147483661"/>
          </pc:sldLayoutMkLst>
          <pc:spChg chg="mod">
            <ac:chgData name="Dunford, Justin (OSS)" userId="S::justin.dunford@state.mn.us::3fd9d0b6-360c-452d-b42a-dd5fa21e16ff" providerId="AD" clId="Web-{6D373F3A-075E-4A69-9DC9-CFE8BB99C00E}" dt="2022-03-18T16:39:41.784" v="0"/>
            <ac:spMkLst>
              <pc:docMk/>
              <pc:sldMasterMk cId="297510482" sldId="2147483660"/>
              <pc:sldLayoutMk cId="3482679509" sldId="2147483661"/>
              <ac:spMk id="4"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482679509" sldId="2147483661"/>
              <ac:spMk id="5"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482679509" sldId="2147483661"/>
              <ac:spMk id="6"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482679509" sldId="2147483661"/>
              <ac:spMk id="7"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482679509" sldId="2147483661"/>
              <ac:spMk id="8"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482679509" sldId="2147483661"/>
              <ac:spMk id="9"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482679509" sldId="2147483661"/>
              <ac:spMk id="10"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482679509" sldId="2147483661"/>
              <ac:spMk id="11"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482679509" sldId="2147483661"/>
              <ac:spMk id="12"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482679509" sldId="2147483661"/>
              <ac:spMk id="13"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482679509" sldId="2147483661"/>
              <ac:spMk id="14"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482679509" sldId="2147483661"/>
              <ac:spMk id="15"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482679509" sldId="2147483661"/>
              <ac:spMk id="16"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482679509" sldId="2147483661"/>
              <ac:spMk id="17"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482679509" sldId="2147483661"/>
              <ac:spMk id="18"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482679509" sldId="2147483661"/>
              <ac:spMk id="19"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482679509" sldId="2147483661"/>
              <ac:spMk id="20"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482679509" sldId="2147483661"/>
              <ac:spMk id="21"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482679509" sldId="2147483661"/>
              <ac:spMk id="22"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482679509" sldId="2147483661"/>
              <ac:spMk id="23"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482679509" sldId="2147483661"/>
              <ac:spMk id="24" creationId="{00000000-0000-0000-0000-000000000000}"/>
            </ac:spMkLst>
          </pc:spChg>
        </pc:sldLayoutChg>
        <pc:sldLayoutChg chg="modSp">
          <pc:chgData name="Dunford, Justin (OSS)" userId="S::justin.dunford@state.mn.us::3fd9d0b6-360c-452d-b42a-dd5fa21e16ff" providerId="AD" clId="Web-{6D373F3A-075E-4A69-9DC9-CFE8BB99C00E}" dt="2022-03-18T16:39:41.784" v="0"/>
          <pc:sldLayoutMkLst>
            <pc:docMk/>
            <pc:sldMasterMk cId="297510482" sldId="2147483660"/>
            <pc:sldLayoutMk cId="3033686044" sldId="2147483662"/>
          </pc:sldLayoutMkLst>
          <pc:spChg chg="mod">
            <ac:chgData name="Dunford, Justin (OSS)" userId="S::justin.dunford@state.mn.us::3fd9d0b6-360c-452d-b42a-dd5fa21e16ff" providerId="AD" clId="Web-{6D373F3A-075E-4A69-9DC9-CFE8BB99C00E}" dt="2022-03-18T16:39:41.784" v="0"/>
            <ac:spMkLst>
              <pc:docMk/>
              <pc:sldMasterMk cId="297510482" sldId="2147483660"/>
              <pc:sldLayoutMk cId="3033686044" sldId="2147483662"/>
              <ac:spMk id="8" creationId="{00000000-0000-0000-0000-000000000000}"/>
            </ac:spMkLst>
          </pc:spChg>
          <pc:picChg chg="mod">
            <ac:chgData name="Dunford, Justin (OSS)" userId="S::justin.dunford@state.mn.us::3fd9d0b6-360c-452d-b42a-dd5fa21e16ff" providerId="AD" clId="Web-{6D373F3A-075E-4A69-9DC9-CFE8BB99C00E}" dt="2022-03-18T16:39:41.784" v="0"/>
            <ac:picMkLst>
              <pc:docMk/>
              <pc:sldMasterMk cId="297510482" sldId="2147483660"/>
              <pc:sldLayoutMk cId="3033686044" sldId="2147483662"/>
              <ac:picMk id="4" creationId="{00000000-0000-0000-0000-000000000000}"/>
            </ac:picMkLst>
          </pc:picChg>
        </pc:sldLayoutChg>
        <pc:sldLayoutChg chg="modSp">
          <pc:chgData name="Dunford, Justin (OSS)" userId="S::justin.dunford@state.mn.us::3fd9d0b6-360c-452d-b42a-dd5fa21e16ff" providerId="AD" clId="Web-{6D373F3A-075E-4A69-9DC9-CFE8BB99C00E}" dt="2022-03-18T16:39:41.784" v="0"/>
          <pc:sldLayoutMkLst>
            <pc:docMk/>
            <pc:sldMasterMk cId="297510482" sldId="2147483660"/>
            <pc:sldLayoutMk cId="3278157139" sldId="2147483663"/>
          </pc:sldLayoutMkLst>
          <pc:spChg chg="mod">
            <ac:chgData name="Dunford, Justin (OSS)" userId="S::justin.dunford@state.mn.us::3fd9d0b6-360c-452d-b42a-dd5fa21e16ff" providerId="AD" clId="Web-{6D373F3A-075E-4A69-9DC9-CFE8BB99C00E}" dt="2022-03-18T16:39:41.784" v="0"/>
            <ac:spMkLst>
              <pc:docMk/>
              <pc:sldMasterMk cId="297510482" sldId="2147483660"/>
              <pc:sldLayoutMk cId="3278157139" sldId="2147483663"/>
              <ac:spMk id="2"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278157139" sldId="2147483663"/>
              <ac:spMk id="3"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278157139" sldId="2147483663"/>
              <ac:spMk id="4"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278157139" sldId="2147483663"/>
              <ac:spMk id="5"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278157139" sldId="2147483663"/>
              <ac:spMk id="6"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278157139" sldId="2147483663"/>
              <ac:spMk id="7"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278157139" sldId="2147483663"/>
              <ac:spMk id="8"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278157139" sldId="2147483663"/>
              <ac:spMk id="9"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278157139" sldId="2147483663"/>
              <ac:spMk id="10"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278157139" sldId="2147483663"/>
              <ac:spMk id="11"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278157139" sldId="2147483663"/>
              <ac:spMk id="12"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278157139" sldId="2147483663"/>
              <ac:spMk id="13"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278157139" sldId="2147483663"/>
              <ac:spMk id="14"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278157139" sldId="2147483663"/>
              <ac:spMk id="15"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278157139" sldId="2147483663"/>
              <ac:spMk id="16"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278157139" sldId="2147483663"/>
              <ac:spMk id="17"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278157139" sldId="2147483663"/>
              <ac:spMk id="18"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278157139" sldId="2147483663"/>
              <ac:spMk id="19"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278157139" sldId="2147483663"/>
              <ac:spMk id="20"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278157139" sldId="2147483663"/>
              <ac:spMk id="21"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278157139" sldId="2147483663"/>
              <ac:spMk id="22" creationId="{00000000-0000-0000-0000-000000000000}"/>
            </ac:spMkLst>
          </pc:spChg>
        </pc:sldLayoutChg>
        <pc:sldLayoutChg chg="modSp">
          <pc:chgData name="Dunford, Justin (OSS)" userId="S::justin.dunford@state.mn.us::3fd9d0b6-360c-452d-b42a-dd5fa21e16ff" providerId="AD" clId="Web-{6D373F3A-075E-4A69-9DC9-CFE8BB99C00E}" dt="2022-03-18T16:39:41.784" v="0"/>
          <pc:sldLayoutMkLst>
            <pc:docMk/>
            <pc:sldMasterMk cId="297510482" sldId="2147483660"/>
            <pc:sldLayoutMk cId="617768129" sldId="2147483664"/>
          </pc:sldLayoutMkLst>
          <pc:spChg chg="mod">
            <ac:chgData name="Dunford, Justin (OSS)" userId="S::justin.dunford@state.mn.us::3fd9d0b6-360c-452d-b42a-dd5fa21e16ff" providerId="AD" clId="Web-{6D373F3A-075E-4A69-9DC9-CFE8BB99C00E}" dt="2022-03-18T16:39:41.784" v="0"/>
            <ac:spMkLst>
              <pc:docMk/>
              <pc:sldMasterMk cId="297510482" sldId="2147483660"/>
              <pc:sldLayoutMk cId="617768129" sldId="2147483664"/>
              <ac:spMk id="9"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617768129" sldId="2147483664"/>
              <ac:spMk id="11" creationId="{00000000-0000-0000-0000-000000000000}"/>
            </ac:spMkLst>
          </pc:spChg>
        </pc:sldLayoutChg>
        <pc:sldLayoutChg chg="modSp">
          <pc:chgData name="Dunford, Justin (OSS)" userId="S::justin.dunford@state.mn.us::3fd9d0b6-360c-452d-b42a-dd5fa21e16ff" providerId="AD" clId="Web-{6D373F3A-075E-4A69-9DC9-CFE8BB99C00E}" dt="2022-03-18T16:39:41.784" v="0"/>
          <pc:sldLayoutMkLst>
            <pc:docMk/>
            <pc:sldMasterMk cId="297510482" sldId="2147483660"/>
            <pc:sldLayoutMk cId="2381774581" sldId="2147483665"/>
          </pc:sldLayoutMkLst>
          <pc:spChg chg="mod">
            <ac:chgData name="Dunford, Justin (OSS)" userId="S::justin.dunford@state.mn.us::3fd9d0b6-360c-452d-b42a-dd5fa21e16ff" providerId="AD" clId="Web-{6D373F3A-075E-4A69-9DC9-CFE8BB99C00E}" dt="2022-03-18T16:39:41.784" v="0"/>
            <ac:spMkLst>
              <pc:docMk/>
              <pc:sldMasterMk cId="297510482" sldId="2147483660"/>
              <pc:sldLayoutMk cId="2381774581" sldId="2147483665"/>
              <ac:spMk id="2"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2381774581" sldId="2147483665"/>
              <ac:spMk id="11"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2381774581" sldId="2147483665"/>
              <ac:spMk id="12"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2381774581" sldId="2147483665"/>
              <ac:spMk id="13"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2381774581" sldId="2147483665"/>
              <ac:spMk id="14" creationId="{00000000-0000-0000-0000-000000000000}"/>
            </ac:spMkLst>
          </pc:spChg>
        </pc:sldLayoutChg>
        <pc:sldLayoutChg chg="modSp">
          <pc:chgData name="Dunford, Justin (OSS)" userId="S::justin.dunford@state.mn.us::3fd9d0b6-360c-452d-b42a-dd5fa21e16ff" providerId="AD" clId="Web-{6D373F3A-075E-4A69-9DC9-CFE8BB99C00E}" dt="2022-03-18T16:39:41.784" v="0"/>
          <pc:sldLayoutMkLst>
            <pc:docMk/>
            <pc:sldMasterMk cId="297510482" sldId="2147483660"/>
            <pc:sldLayoutMk cId="1787944453" sldId="2147483668"/>
          </pc:sldLayoutMkLst>
          <pc:spChg chg="mod">
            <ac:chgData name="Dunford, Justin (OSS)" userId="S::justin.dunford@state.mn.us::3fd9d0b6-360c-452d-b42a-dd5fa21e16ff" providerId="AD" clId="Web-{6D373F3A-075E-4A69-9DC9-CFE8BB99C00E}" dt="2022-03-18T16:39:41.784" v="0"/>
            <ac:spMkLst>
              <pc:docMk/>
              <pc:sldMasterMk cId="297510482" sldId="2147483660"/>
              <pc:sldLayoutMk cId="1787944453" sldId="2147483668"/>
              <ac:spMk id="2"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1787944453" sldId="2147483668"/>
              <ac:spMk id="3"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1787944453" sldId="2147483668"/>
              <ac:spMk id="5"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1787944453" sldId="2147483668"/>
              <ac:spMk id="6"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1787944453" sldId="2147483668"/>
              <ac:spMk id="7"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1787944453" sldId="2147483668"/>
              <ac:spMk id="8"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1787944453" sldId="2147483668"/>
              <ac:spMk id="9"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1787944453" sldId="2147483668"/>
              <ac:spMk id="10"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1787944453" sldId="2147483668"/>
              <ac:spMk id="11"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1787944453" sldId="2147483668"/>
              <ac:spMk id="18" creationId="{00000000-0000-0000-0000-000000000000}"/>
            </ac:spMkLst>
          </pc:spChg>
        </pc:sldLayoutChg>
        <pc:sldLayoutChg chg="modSp">
          <pc:chgData name="Dunford, Justin (OSS)" userId="S::justin.dunford@state.mn.us::3fd9d0b6-360c-452d-b42a-dd5fa21e16ff" providerId="AD" clId="Web-{6D373F3A-075E-4A69-9DC9-CFE8BB99C00E}" dt="2022-03-18T16:39:41.784" v="0"/>
          <pc:sldLayoutMkLst>
            <pc:docMk/>
            <pc:sldMasterMk cId="297510482" sldId="2147483660"/>
            <pc:sldLayoutMk cId="3742527473" sldId="2147483669"/>
          </pc:sldLayoutMkLst>
          <pc:spChg chg="mod">
            <ac:chgData name="Dunford, Justin (OSS)" userId="S::justin.dunford@state.mn.us::3fd9d0b6-360c-452d-b42a-dd5fa21e16ff" providerId="AD" clId="Web-{6D373F3A-075E-4A69-9DC9-CFE8BB99C00E}" dt="2022-03-18T16:39:41.784" v="0"/>
            <ac:spMkLst>
              <pc:docMk/>
              <pc:sldMasterMk cId="297510482" sldId="2147483660"/>
              <pc:sldLayoutMk cId="3742527473" sldId="2147483669"/>
              <ac:spMk id="2"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742527473" sldId="2147483669"/>
              <ac:spMk id="3"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742527473" sldId="2147483669"/>
              <ac:spMk id="4"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742527473" sldId="2147483669"/>
              <ac:spMk id="5"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742527473" sldId="2147483669"/>
              <ac:spMk id="6"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742527473" sldId="2147483669"/>
              <ac:spMk id="7"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742527473" sldId="2147483669"/>
              <ac:spMk id="8"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742527473" sldId="2147483669"/>
              <ac:spMk id="9"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742527473" sldId="2147483669"/>
              <ac:spMk id="10"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3742527473" sldId="2147483669"/>
              <ac:spMk id="11" creationId="{00000000-0000-0000-0000-000000000000}"/>
            </ac:spMkLst>
          </pc:spChg>
        </pc:sldLayoutChg>
        <pc:sldLayoutChg chg="modSp">
          <pc:chgData name="Dunford, Justin (OSS)" userId="S::justin.dunford@state.mn.us::3fd9d0b6-360c-452d-b42a-dd5fa21e16ff" providerId="AD" clId="Web-{6D373F3A-075E-4A69-9DC9-CFE8BB99C00E}" dt="2022-03-18T16:39:41.784" v="0"/>
          <pc:sldLayoutMkLst>
            <pc:docMk/>
            <pc:sldMasterMk cId="297510482" sldId="2147483660"/>
            <pc:sldLayoutMk cId="1819390407" sldId="2147483671"/>
          </pc:sldLayoutMkLst>
          <pc:spChg chg="mod">
            <ac:chgData name="Dunford, Justin (OSS)" userId="S::justin.dunford@state.mn.us::3fd9d0b6-360c-452d-b42a-dd5fa21e16ff" providerId="AD" clId="Web-{6D373F3A-075E-4A69-9DC9-CFE8BB99C00E}" dt="2022-03-18T16:39:41.784" v="0"/>
            <ac:spMkLst>
              <pc:docMk/>
              <pc:sldMasterMk cId="297510482" sldId="2147483660"/>
              <pc:sldLayoutMk cId="1819390407" sldId="2147483671"/>
              <ac:spMk id="2"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7510482" sldId="2147483660"/>
              <pc:sldLayoutMk cId="1819390407" sldId="2147483671"/>
              <ac:spMk id="3" creationId="{00000000-0000-0000-0000-000000000000}"/>
            </ac:spMkLst>
          </pc:spChg>
        </pc:sldLayoutChg>
      </pc:sldMasterChg>
      <pc:sldMasterChg chg="modSp modSldLayout">
        <pc:chgData name="Dunford, Justin (OSS)" userId="S::justin.dunford@state.mn.us::3fd9d0b6-360c-452d-b42a-dd5fa21e16ff" providerId="AD" clId="Web-{6D373F3A-075E-4A69-9DC9-CFE8BB99C00E}" dt="2022-03-18T16:39:41.784" v="0"/>
        <pc:sldMasterMkLst>
          <pc:docMk/>
          <pc:sldMasterMk cId="3665434819" sldId="2147483672"/>
        </pc:sldMasterMkLst>
        <pc:spChg chg="mod">
          <ac:chgData name="Dunford, Justin (OSS)" userId="S::justin.dunford@state.mn.us::3fd9d0b6-360c-452d-b42a-dd5fa21e16ff" providerId="AD" clId="Web-{6D373F3A-075E-4A69-9DC9-CFE8BB99C00E}" dt="2022-03-18T16:39:41.784" v="0"/>
          <ac:spMkLst>
            <pc:docMk/>
            <pc:sldMasterMk cId="3665434819" sldId="2147483672"/>
            <ac:spMk id="2"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665434819" sldId="2147483672"/>
            <ac:spMk id="3"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665434819" sldId="2147483672"/>
            <ac:spMk id="4"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665434819" sldId="2147483672"/>
            <ac:spMk id="5"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665434819" sldId="2147483672"/>
            <ac:spMk id="6"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665434819" sldId="2147483672"/>
            <ac:spMk id="7" creationId="{00000000-0000-0000-0000-000000000000}"/>
          </ac:spMkLst>
        </pc:spChg>
        <pc:sldLayoutChg chg="modSp">
          <pc:chgData name="Dunford, Justin (OSS)" userId="S::justin.dunford@state.mn.us::3fd9d0b6-360c-452d-b42a-dd5fa21e16ff" providerId="AD" clId="Web-{6D373F3A-075E-4A69-9DC9-CFE8BB99C00E}" dt="2022-03-18T16:39:41.784" v="0"/>
          <pc:sldLayoutMkLst>
            <pc:docMk/>
            <pc:sldMasterMk cId="3665434819" sldId="2147483672"/>
            <pc:sldLayoutMk cId="3337349193" sldId="2147483673"/>
          </pc:sldLayoutMkLst>
          <pc:spChg chg="mod">
            <ac:chgData name="Dunford, Justin (OSS)" userId="S::justin.dunford@state.mn.us::3fd9d0b6-360c-452d-b42a-dd5fa21e16ff" providerId="AD" clId="Web-{6D373F3A-075E-4A69-9DC9-CFE8BB99C00E}" dt="2022-03-18T16:39:41.784" v="0"/>
            <ac:spMkLst>
              <pc:docMk/>
              <pc:sldMasterMk cId="3665434819" sldId="2147483672"/>
              <pc:sldLayoutMk cId="3337349193" sldId="2147483673"/>
              <ac:spMk id="2"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665434819" sldId="2147483672"/>
              <pc:sldLayoutMk cId="3337349193" sldId="2147483673"/>
              <ac:spMk id="3"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665434819" sldId="2147483672"/>
              <pc:sldLayoutMk cId="3337349193" sldId="2147483673"/>
              <ac:spMk id="7" creationId="{00000000-0000-0000-0000-000000000000}"/>
            </ac:spMkLst>
          </pc:spChg>
        </pc:sldLayoutChg>
        <pc:sldLayoutChg chg="modSp">
          <pc:chgData name="Dunford, Justin (OSS)" userId="S::justin.dunford@state.mn.us::3fd9d0b6-360c-452d-b42a-dd5fa21e16ff" providerId="AD" clId="Web-{6D373F3A-075E-4A69-9DC9-CFE8BB99C00E}" dt="2022-03-18T16:39:41.784" v="0"/>
          <pc:sldLayoutMkLst>
            <pc:docMk/>
            <pc:sldMasterMk cId="3665434819" sldId="2147483672"/>
            <pc:sldLayoutMk cId="3311885603" sldId="2147483675"/>
          </pc:sldLayoutMkLst>
          <pc:spChg chg="mod">
            <ac:chgData name="Dunford, Justin (OSS)" userId="S::justin.dunford@state.mn.us::3fd9d0b6-360c-452d-b42a-dd5fa21e16ff" providerId="AD" clId="Web-{6D373F3A-075E-4A69-9DC9-CFE8BB99C00E}" dt="2022-03-18T16:39:41.784" v="0"/>
            <ac:spMkLst>
              <pc:docMk/>
              <pc:sldMasterMk cId="3665434819" sldId="2147483672"/>
              <pc:sldLayoutMk cId="3311885603" sldId="2147483675"/>
              <ac:spMk id="2"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665434819" sldId="2147483672"/>
              <pc:sldLayoutMk cId="3311885603" sldId="2147483675"/>
              <ac:spMk id="3"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665434819" sldId="2147483672"/>
              <pc:sldLayoutMk cId="3311885603" sldId="2147483675"/>
              <ac:spMk id="7" creationId="{00000000-0000-0000-0000-000000000000}"/>
            </ac:spMkLst>
          </pc:spChg>
        </pc:sldLayoutChg>
        <pc:sldLayoutChg chg="modSp">
          <pc:chgData name="Dunford, Justin (OSS)" userId="S::justin.dunford@state.mn.us::3fd9d0b6-360c-452d-b42a-dd5fa21e16ff" providerId="AD" clId="Web-{6D373F3A-075E-4A69-9DC9-CFE8BB99C00E}" dt="2022-03-18T16:39:41.784" v="0"/>
          <pc:sldLayoutMkLst>
            <pc:docMk/>
            <pc:sldMasterMk cId="3665434819" sldId="2147483672"/>
            <pc:sldLayoutMk cId="1926458882" sldId="2147483676"/>
          </pc:sldLayoutMkLst>
          <pc:spChg chg="mod">
            <ac:chgData name="Dunford, Justin (OSS)" userId="S::justin.dunford@state.mn.us::3fd9d0b6-360c-452d-b42a-dd5fa21e16ff" providerId="AD" clId="Web-{6D373F3A-075E-4A69-9DC9-CFE8BB99C00E}" dt="2022-03-18T16:39:41.784" v="0"/>
            <ac:spMkLst>
              <pc:docMk/>
              <pc:sldMasterMk cId="3665434819" sldId="2147483672"/>
              <pc:sldLayoutMk cId="1926458882" sldId="2147483676"/>
              <ac:spMk id="3"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665434819" sldId="2147483672"/>
              <pc:sldLayoutMk cId="1926458882" sldId="2147483676"/>
              <ac:spMk id="4" creationId="{00000000-0000-0000-0000-000000000000}"/>
            </ac:spMkLst>
          </pc:spChg>
        </pc:sldLayoutChg>
        <pc:sldLayoutChg chg="modSp">
          <pc:chgData name="Dunford, Justin (OSS)" userId="S::justin.dunford@state.mn.us::3fd9d0b6-360c-452d-b42a-dd5fa21e16ff" providerId="AD" clId="Web-{6D373F3A-075E-4A69-9DC9-CFE8BB99C00E}" dt="2022-03-18T16:39:41.784" v="0"/>
          <pc:sldLayoutMkLst>
            <pc:docMk/>
            <pc:sldMasterMk cId="3665434819" sldId="2147483672"/>
            <pc:sldLayoutMk cId="4240961385" sldId="2147483677"/>
          </pc:sldLayoutMkLst>
          <pc:spChg chg="mod">
            <ac:chgData name="Dunford, Justin (OSS)" userId="S::justin.dunford@state.mn.us::3fd9d0b6-360c-452d-b42a-dd5fa21e16ff" providerId="AD" clId="Web-{6D373F3A-075E-4A69-9DC9-CFE8BB99C00E}" dt="2022-03-18T16:39:41.784" v="0"/>
            <ac:spMkLst>
              <pc:docMk/>
              <pc:sldMasterMk cId="3665434819" sldId="2147483672"/>
              <pc:sldLayoutMk cId="4240961385" sldId="2147483677"/>
              <ac:spMk id="3"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665434819" sldId="2147483672"/>
              <pc:sldLayoutMk cId="4240961385" sldId="2147483677"/>
              <ac:spMk id="4"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665434819" sldId="2147483672"/>
              <pc:sldLayoutMk cId="4240961385" sldId="2147483677"/>
              <ac:spMk id="5"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665434819" sldId="2147483672"/>
              <pc:sldLayoutMk cId="4240961385" sldId="2147483677"/>
              <ac:spMk id="6" creationId="{00000000-0000-0000-0000-000000000000}"/>
            </ac:spMkLst>
          </pc:spChg>
        </pc:sldLayoutChg>
        <pc:sldLayoutChg chg="modSp">
          <pc:chgData name="Dunford, Justin (OSS)" userId="S::justin.dunford@state.mn.us::3fd9d0b6-360c-452d-b42a-dd5fa21e16ff" providerId="AD" clId="Web-{6D373F3A-075E-4A69-9DC9-CFE8BB99C00E}" dt="2022-03-18T16:39:41.784" v="0"/>
          <pc:sldLayoutMkLst>
            <pc:docMk/>
            <pc:sldMasterMk cId="3665434819" sldId="2147483672"/>
            <pc:sldLayoutMk cId="950899838" sldId="2147483680"/>
          </pc:sldLayoutMkLst>
          <pc:spChg chg="mod">
            <ac:chgData name="Dunford, Justin (OSS)" userId="S::justin.dunford@state.mn.us::3fd9d0b6-360c-452d-b42a-dd5fa21e16ff" providerId="AD" clId="Web-{6D373F3A-075E-4A69-9DC9-CFE8BB99C00E}" dt="2022-03-18T16:39:41.784" v="0"/>
            <ac:spMkLst>
              <pc:docMk/>
              <pc:sldMasterMk cId="3665434819" sldId="2147483672"/>
              <pc:sldLayoutMk cId="950899838" sldId="2147483680"/>
              <ac:spMk id="2"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665434819" sldId="2147483672"/>
              <pc:sldLayoutMk cId="950899838" sldId="2147483680"/>
              <ac:spMk id="3"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665434819" sldId="2147483672"/>
              <pc:sldLayoutMk cId="950899838" sldId="2147483680"/>
              <ac:spMk id="4" creationId="{00000000-0000-0000-0000-000000000000}"/>
            </ac:spMkLst>
          </pc:spChg>
        </pc:sldLayoutChg>
        <pc:sldLayoutChg chg="modSp">
          <pc:chgData name="Dunford, Justin (OSS)" userId="S::justin.dunford@state.mn.us::3fd9d0b6-360c-452d-b42a-dd5fa21e16ff" providerId="AD" clId="Web-{6D373F3A-075E-4A69-9DC9-CFE8BB99C00E}" dt="2022-03-18T16:39:41.784" v="0"/>
          <pc:sldLayoutMkLst>
            <pc:docMk/>
            <pc:sldMasterMk cId="3665434819" sldId="2147483672"/>
            <pc:sldLayoutMk cId="2869228746" sldId="2147483681"/>
          </pc:sldLayoutMkLst>
          <pc:spChg chg="mod">
            <ac:chgData name="Dunford, Justin (OSS)" userId="S::justin.dunford@state.mn.us::3fd9d0b6-360c-452d-b42a-dd5fa21e16ff" providerId="AD" clId="Web-{6D373F3A-075E-4A69-9DC9-CFE8BB99C00E}" dt="2022-03-18T16:39:41.784" v="0"/>
            <ac:spMkLst>
              <pc:docMk/>
              <pc:sldMasterMk cId="3665434819" sldId="2147483672"/>
              <pc:sldLayoutMk cId="2869228746" sldId="2147483681"/>
              <ac:spMk id="2"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665434819" sldId="2147483672"/>
              <pc:sldLayoutMk cId="2869228746" sldId="2147483681"/>
              <ac:spMk id="3"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665434819" sldId="2147483672"/>
              <pc:sldLayoutMk cId="2869228746" sldId="2147483681"/>
              <ac:spMk id="4"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665434819" sldId="2147483672"/>
              <pc:sldLayoutMk cId="2869228746" sldId="2147483681"/>
              <ac:spMk id="8" creationId="{00000000-0000-0000-0000-000000000000}"/>
            </ac:spMkLst>
          </pc:spChg>
        </pc:sldLayoutChg>
        <pc:sldLayoutChg chg="modSp">
          <pc:chgData name="Dunford, Justin (OSS)" userId="S::justin.dunford@state.mn.us::3fd9d0b6-360c-452d-b42a-dd5fa21e16ff" providerId="AD" clId="Web-{6D373F3A-075E-4A69-9DC9-CFE8BB99C00E}" dt="2022-03-18T16:39:41.784" v="0"/>
          <pc:sldLayoutMkLst>
            <pc:docMk/>
            <pc:sldMasterMk cId="3665434819" sldId="2147483672"/>
            <pc:sldLayoutMk cId="2293674301" sldId="2147483683"/>
          </pc:sldLayoutMkLst>
          <pc:spChg chg="mod">
            <ac:chgData name="Dunford, Justin (OSS)" userId="S::justin.dunford@state.mn.us::3fd9d0b6-360c-452d-b42a-dd5fa21e16ff" providerId="AD" clId="Web-{6D373F3A-075E-4A69-9DC9-CFE8BB99C00E}" dt="2022-03-18T16:39:41.784" v="0"/>
            <ac:spMkLst>
              <pc:docMk/>
              <pc:sldMasterMk cId="3665434819" sldId="2147483672"/>
              <pc:sldLayoutMk cId="2293674301" sldId="2147483683"/>
              <ac:spMk id="2"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665434819" sldId="2147483672"/>
              <pc:sldLayoutMk cId="2293674301" sldId="2147483683"/>
              <ac:spMk id="3" creationId="{00000000-0000-0000-0000-000000000000}"/>
            </ac:spMkLst>
          </pc:spChg>
        </pc:sldLayoutChg>
      </pc:sldMasterChg>
      <pc:sldMasterChg chg="modSp modSldLayout">
        <pc:chgData name="Dunford, Justin (OSS)" userId="S::justin.dunford@state.mn.us::3fd9d0b6-360c-452d-b42a-dd5fa21e16ff" providerId="AD" clId="Web-{6D373F3A-075E-4A69-9DC9-CFE8BB99C00E}" dt="2022-03-18T16:39:41.784" v="0"/>
        <pc:sldMasterMkLst>
          <pc:docMk/>
          <pc:sldMasterMk cId="294322105" sldId="2147483684"/>
        </pc:sldMasterMkLst>
        <pc:spChg chg="mod">
          <ac:chgData name="Dunford, Justin (OSS)" userId="S::justin.dunford@state.mn.us::3fd9d0b6-360c-452d-b42a-dd5fa21e16ff" providerId="AD" clId="Web-{6D373F3A-075E-4A69-9DC9-CFE8BB99C00E}" dt="2022-03-18T16:39:41.784" v="0"/>
          <ac:spMkLst>
            <pc:docMk/>
            <pc:sldMasterMk cId="294322105" sldId="2147483684"/>
            <ac:spMk id="1029" creationId="{3E9D26B3-4765-6C48-BAE7-7D8601A0F267}"/>
          </ac:spMkLst>
        </pc:spChg>
        <pc:spChg chg="mod">
          <ac:chgData name="Dunford, Justin (OSS)" userId="S::justin.dunford@state.mn.us::3fd9d0b6-360c-452d-b42a-dd5fa21e16ff" providerId="AD" clId="Web-{6D373F3A-075E-4A69-9DC9-CFE8BB99C00E}" dt="2022-03-18T16:39:41.784" v="0"/>
          <ac:spMkLst>
            <pc:docMk/>
            <pc:sldMasterMk cId="294322105" sldId="2147483684"/>
            <ac:spMk id="147462" creationId="{A48DD25C-886A-364F-A7EB-C56AF8D492A2}"/>
          </ac:spMkLst>
        </pc:spChg>
        <pc:cxnChg chg="mod">
          <ac:chgData name="Dunford, Justin (OSS)" userId="S::justin.dunford@state.mn.us::3fd9d0b6-360c-452d-b42a-dd5fa21e16ff" providerId="AD" clId="Web-{6D373F3A-075E-4A69-9DC9-CFE8BB99C00E}" dt="2022-03-18T16:39:41.784" v="0"/>
          <ac:cxnSpMkLst>
            <pc:docMk/>
            <pc:sldMasterMk cId="294322105" sldId="2147483684"/>
            <ac:cxnSpMk id="1028" creationId="{B64706DD-BB10-3645-B2BC-2B5928E2B74E}"/>
          </ac:cxnSpMkLst>
        </pc:cxnChg>
        <pc:sldLayoutChg chg="modSp">
          <pc:chgData name="Dunford, Justin (OSS)" userId="S::justin.dunford@state.mn.us::3fd9d0b6-360c-452d-b42a-dd5fa21e16ff" providerId="AD" clId="Web-{6D373F3A-075E-4A69-9DC9-CFE8BB99C00E}" dt="2022-03-18T16:39:41.784" v="0"/>
          <pc:sldLayoutMkLst>
            <pc:docMk/>
            <pc:sldMasterMk cId="294322105" sldId="2147483684"/>
            <pc:sldLayoutMk cId="3380883083" sldId="2147483685"/>
          </pc:sldLayoutMkLst>
          <pc:spChg chg="mod">
            <ac:chgData name="Dunford, Justin (OSS)" userId="S::justin.dunford@state.mn.us::3fd9d0b6-360c-452d-b42a-dd5fa21e16ff" providerId="AD" clId="Web-{6D373F3A-075E-4A69-9DC9-CFE8BB99C00E}" dt="2022-03-18T16:39:41.784" v="0"/>
            <ac:spMkLst>
              <pc:docMk/>
              <pc:sldMasterMk cId="294322105" sldId="2147483684"/>
              <pc:sldLayoutMk cId="3380883083" sldId="2147483685"/>
              <ac:spMk id="2"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4322105" sldId="2147483684"/>
              <pc:sldLayoutMk cId="3380883083" sldId="2147483685"/>
              <ac:spMk id="3" creationId="{9C3E6398-9017-E14D-BBE5-FC9BA91C7692}"/>
            </ac:spMkLst>
          </pc:spChg>
          <pc:picChg chg="mod">
            <ac:chgData name="Dunford, Justin (OSS)" userId="S::justin.dunford@state.mn.us::3fd9d0b6-360c-452d-b42a-dd5fa21e16ff" providerId="AD" clId="Web-{6D373F3A-075E-4A69-9DC9-CFE8BB99C00E}" dt="2022-03-18T16:39:41.784" v="0"/>
            <ac:picMkLst>
              <pc:docMk/>
              <pc:sldMasterMk cId="294322105" sldId="2147483684"/>
              <pc:sldLayoutMk cId="3380883083" sldId="2147483685"/>
              <ac:picMk id="11" creationId="{A9CD2098-99A3-5844-AFD2-8F56BE020E55}"/>
            </ac:picMkLst>
          </pc:picChg>
          <pc:cxnChg chg="mod">
            <ac:chgData name="Dunford, Justin (OSS)" userId="S::justin.dunford@state.mn.us::3fd9d0b6-360c-452d-b42a-dd5fa21e16ff" providerId="AD" clId="Web-{6D373F3A-075E-4A69-9DC9-CFE8BB99C00E}" dt="2022-03-18T16:39:41.784" v="0"/>
            <ac:cxnSpMkLst>
              <pc:docMk/>
              <pc:sldMasterMk cId="294322105" sldId="2147483684"/>
              <pc:sldLayoutMk cId="3380883083" sldId="2147483685"/>
              <ac:cxnSpMk id="6" creationId="{40614A13-4D0E-664B-9224-7A2DA393E458}"/>
            </ac:cxnSpMkLst>
          </pc:cxnChg>
          <pc:cxnChg chg="mod">
            <ac:chgData name="Dunford, Justin (OSS)" userId="S::justin.dunford@state.mn.us::3fd9d0b6-360c-452d-b42a-dd5fa21e16ff" providerId="AD" clId="Web-{6D373F3A-075E-4A69-9DC9-CFE8BB99C00E}" dt="2022-03-18T16:39:41.784" v="0"/>
            <ac:cxnSpMkLst>
              <pc:docMk/>
              <pc:sldMasterMk cId="294322105" sldId="2147483684"/>
              <pc:sldLayoutMk cId="3380883083" sldId="2147483685"/>
              <ac:cxnSpMk id="7" creationId="{94F684AC-3A4A-274E-8BC8-9BD91CA9E2C1}"/>
            </ac:cxnSpMkLst>
          </pc:cxnChg>
        </pc:sldLayoutChg>
        <pc:sldLayoutChg chg="modSp">
          <pc:chgData name="Dunford, Justin (OSS)" userId="S::justin.dunford@state.mn.us::3fd9d0b6-360c-452d-b42a-dd5fa21e16ff" providerId="AD" clId="Web-{6D373F3A-075E-4A69-9DC9-CFE8BB99C00E}" dt="2022-03-18T16:39:41.784" v="0"/>
          <pc:sldLayoutMkLst>
            <pc:docMk/>
            <pc:sldMasterMk cId="294322105" sldId="2147483684"/>
            <pc:sldLayoutMk cId="1792233342" sldId="2147483686"/>
          </pc:sldLayoutMkLst>
          <pc:spChg chg="mod">
            <ac:chgData name="Dunford, Justin (OSS)" userId="S::justin.dunford@state.mn.us::3fd9d0b6-360c-452d-b42a-dd5fa21e16ff" providerId="AD" clId="Web-{6D373F3A-075E-4A69-9DC9-CFE8BB99C00E}" dt="2022-03-18T16:39:41.784" v="0"/>
            <ac:spMkLst>
              <pc:docMk/>
              <pc:sldMasterMk cId="294322105" sldId="2147483684"/>
              <pc:sldLayoutMk cId="1792233342" sldId="2147483686"/>
              <ac:spMk id="4" creationId="{38ECC622-1EF7-304A-800A-F6F715A81DAE}"/>
            </ac:spMkLst>
          </pc:spChg>
          <pc:picChg chg="mod">
            <ac:chgData name="Dunford, Justin (OSS)" userId="S::justin.dunford@state.mn.us::3fd9d0b6-360c-452d-b42a-dd5fa21e16ff" providerId="AD" clId="Web-{6D373F3A-075E-4A69-9DC9-CFE8BB99C00E}" dt="2022-03-18T16:39:41.784" v="0"/>
            <ac:picMkLst>
              <pc:docMk/>
              <pc:sldMasterMk cId="294322105" sldId="2147483684"/>
              <pc:sldLayoutMk cId="1792233342" sldId="2147483686"/>
              <ac:picMk id="7" creationId="{5D8388B1-B3EA-9C4B-BE01-EFBECB09D1B3}"/>
            </ac:picMkLst>
          </pc:picChg>
        </pc:sldLayoutChg>
        <pc:sldLayoutChg chg="modSp">
          <pc:chgData name="Dunford, Justin (OSS)" userId="S::justin.dunford@state.mn.us::3fd9d0b6-360c-452d-b42a-dd5fa21e16ff" providerId="AD" clId="Web-{6D373F3A-075E-4A69-9DC9-CFE8BB99C00E}" dt="2022-03-18T16:39:41.784" v="0"/>
          <pc:sldLayoutMkLst>
            <pc:docMk/>
            <pc:sldMasterMk cId="294322105" sldId="2147483684"/>
            <pc:sldLayoutMk cId="2439569648" sldId="2147483687"/>
          </pc:sldLayoutMkLst>
          <pc:spChg chg="mod">
            <ac:chgData name="Dunford, Justin (OSS)" userId="S::justin.dunford@state.mn.us::3fd9d0b6-360c-452d-b42a-dd5fa21e16ff" providerId="AD" clId="Web-{6D373F3A-075E-4A69-9DC9-CFE8BB99C00E}" dt="2022-03-18T16:39:41.784" v="0"/>
            <ac:spMkLst>
              <pc:docMk/>
              <pc:sldMasterMk cId="294322105" sldId="2147483684"/>
              <pc:sldLayoutMk cId="2439569648" sldId="2147483687"/>
              <ac:spMk id="3"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94322105" sldId="2147483684"/>
              <pc:sldLayoutMk cId="2439569648" sldId="2147483687"/>
              <ac:spMk id="5" creationId="{DEE8B7DF-B902-7749-B266-7817A506DB4A}"/>
            </ac:spMkLst>
          </pc:spChg>
          <pc:picChg chg="mod">
            <ac:chgData name="Dunford, Justin (OSS)" userId="S::justin.dunford@state.mn.us::3fd9d0b6-360c-452d-b42a-dd5fa21e16ff" providerId="AD" clId="Web-{6D373F3A-075E-4A69-9DC9-CFE8BB99C00E}" dt="2022-03-18T16:39:41.784" v="0"/>
            <ac:picMkLst>
              <pc:docMk/>
              <pc:sldMasterMk cId="294322105" sldId="2147483684"/>
              <pc:sldLayoutMk cId="2439569648" sldId="2147483687"/>
              <ac:picMk id="8" creationId="{289081E8-1762-9F46-89AC-E5647E5FE624}"/>
            </ac:picMkLst>
          </pc:picChg>
        </pc:sldLayoutChg>
        <pc:sldLayoutChg chg="modSp">
          <pc:chgData name="Dunford, Justin (OSS)" userId="S::justin.dunford@state.mn.us::3fd9d0b6-360c-452d-b42a-dd5fa21e16ff" providerId="AD" clId="Web-{6D373F3A-075E-4A69-9DC9-CFE8BB99C00E}" dt="2022-03-18T16:39:41.784" v="0"/>
          <pc:sldLayoutMkLst>
            <pc:docMk/>
            <pc:sldMasterMk cId="294322105" sldId="2147483684"/>
            <pc:sldLayoutMk cId="119818915" sldId="2147483688"/>
          </pc:sldLayoutMkLst>
          <pc:spChg chg="mod">
            <ac:chgData name="Dunford, Justin (OSS)" userId="S::justin.dunford@state.mn.us::3fd9d0b6-360c-452d-b42a-dd5fa21e16ff" providerId="AD" clId="Web-{6D373F3A-075E-4A69-9DC9-CFE8BB99C00E}" dt="2022-03-18T16:39:41.784" v="0"/>
            <ac:spMkLst>
              <pc:docMk/>
              <pc:sldMasterMk cId="294322105" sldId="2147483684"/>
              <pc:sldLayoutMk cId="119818915" sldId="2147483688"/>
              <ac:spMk id="4" creationId="{0CF9E7B6-161F-514A-8354-FDD7129DB911}"/>
            </ac:spMkLst>
          </pc:spChg>
          <pc:spChg chg="mod">
            <ac:chgData name="Dunford, Justin (OSS)" userId="S::justin.dunford@state.mn.us::3fd9d0b6-360c-452d-b42a-dd5fa21e16ff" providerId="AD" clId="Web-{6D373F3A-075E-4A69-9DC9-CFE8BB99C00E}" dt="2022-03-18T16:39:41.784" v="0"/>
            <ac:spMkLst>
              <pc:docMk/>
              <pc:sldMasterMk cId="294322105" sldId="2147483684"/>
              <pc:sldLayoutMk cId="119818915" sldId="2147483688"/>
              <ac:spMk id="6" creationId="{0874631D-4A24-6447-AC2C-CA23B3ADC5E0}"/>
            </ac:spMkLst>
          </pc:spChg>
          <pc:spChg chg="mod">
            <ac:chgData name="Dunford, Justin (OSS)" userId="S::justin.dunford@state.mn.us::3fd9d0b6-360c-452d-b42a-dd5fa21e16ff" providerId="AD" clId="Web-{6D373F3A-075E-4A69-9DC9-CFE8BB99C00E}" dt="2022-03-18T16:39:41.784" v="0"/>
            <ac:spMkLst>
              <pc:docMk/>
              <pc:sldMasterMk cId="294322105" sldId="2147483684"/>
              <pc:sldLayoutMk cId="119818915" sldId="2147483688"/>
              <ac:spMk id="148482" creationId="{00000000-0000-0000-0000-000000000000}"/>
            </ac:spMkLst>
          </pc:spChg>
          <pc:picChg chg="mod">
            <ac:chgData name="Dunford, Justin (OSS)" userId="S::justin.dunford@state.mn.us::3fd9d0b6-360c-452d-b42a-dd5fa21e16ff" providerId="AD" clId="Web-{6D373F3A-075E-4A69-9DC9-CFE8BB99C00E}" dt="2022-03-18T16:39:41.784" v="0"/>
            <ac:picMkLst>
              <pc:docMk/>
              <pc:sldMasterMk cId="294322105" sldId="2147483684"/>
              <pc:sldLayoutMk cId="119818915" sldId="2147483688"/>
              <ac:picMk id="7" creationId="{657233CE-3D8F-3742-95E8-D0737841A918}"/>
            </ac:picMkLst>
          </pc:picChg>
          <pc:cxnChg chg="mod">
            <ac:chgData name="Dunford, Justin (OSS)" userId="S::justin.dunford@state.mn.us::3fd9d0b6-360c-452d-b42a-dd5fa21e16ff" providerId="AD" clId="Web-{6D373F3A-075E-4A69-9DC9-CFE8BB99C00E}" dt="2022-03-18T16:39:41.784" v="0"/>
            <ac:cxnSpMkLst>
              <pc:docMk/>
              <pc:sldMasterMk cId="294322105" sldId="2147483684"/>
              <pc:sldLayoutMk cId="119818915" sldId="2147483688"/>
              <ac:cxnSpMk id="3" creationId="{2AB3B6C0-C197-0B48-929B-B347FE7B9654}"/>
            </ac:cxnSpMkLst>
          </pc:cxnChg>
        </pc:sldLayoutChg>
        <pc:sldLayoutChg chg="modSp">
          <pc:chgData name="Dunford, Justin (OSS)" userId="S::justin.dunford@state.mn.us::3fd9d0b6-360c-452d-b42a-dd5fa21e16ff" providerId="AD" clId="Web-{6D373F3A-075E-4A69-9DC9-CFE8BB99C00E}" dt="2022-03-18T16:39:41.784" v="0"/>
          <pc:sldLayoutMkLst>
            <pc:docMk/>
            <pc:sldMasterMk cId="294322105" sldId="2147483684"/>
            <pc:sldLayoutMk cId="3007326172" sldId="2147483689"/>
          </pc:sldLayoutMkLst>
          <pc:spChg chg="mod">
            <ac:chgData name="Dunford, Justin (OSS)" userId="S::justin.dunford@state.mn.us::3fd9d0b6-360c-452d-b42a-dd5fa21e16ff" providerId="AD" clId="Web-{6D373F3A-075E-4A69-9DC9-CFE8BB99C00E}" dt="2022-03-18T16:39:41.784" v="0"/>
            <ac:spMkLst>
              <pc:docMk/>
              <pc:sldMasterMk cId="294322105" sldId="2147483684"/>
              <pc:sldLayoutMk cId="3007326172" sldId="2147483689"/>
              <ac:spMk id="3" creationId="{07C2934C-3790-2847-B756-3AFB31B80808}"/>
            </ac:spMkLst>
          </pc:spChg>
          <pc:spChg chg="mod">
            <ac:chgData name="Dunford, Justin (OSS)" userId="S::justin.dunford@state.mn.us::3fd9d0b6-360c-452d-b42a-dd5fa21e16ff" providerId="AD" clId="Web-{6D373F3A-075E-4A69-9DC9-CFE8BB99C00E}" dt="2022-03-18T16:39:41.784" v="0"/>
            <ac:spMkLst>
              <pc:docMk/>
              <pc:sldMasterMk cId="294322105" sldId="2147483684"/>
              <pc:sldLayoutMk cId="3007326172" sldId="2147483689"/>
              <ac:spMk id="5" creationId="{0950115E-A6CB-F346-AD5A-866268717FFE}"/>
            </ac:spMkLst>
          </pc:spChg>
          <pc:spChg chg="mod">
            <ac:chgData name="Dunford, Justin (OSS)" userId="S::justin.dunford@state.mn.us::3fd9d0b6-360c-452d-b42a-dd5fa21e16ff" providerId="AD" clId="Web-{6D373F3A-075E-4A69-9DC9-CFE8BB99C00E}" dt="2022-03-18T16:39:41.784" v="0"/>
            <ac:spMkLst>
              <pc:docMk/>
              <pc:sldMasterMk cId="294322105" sldId="2147483684"/>
              <pc:sldLayoutMk cId="3007326172" sldId="2147483689"/>
              <ac:spMk id="6" creationId="{4B7948B0-3194-D540-8AC0-2A3C14D15F2A}"/>
            </ac:spMkLst>
          </pc:spChg>
          <pc:spChg chg="mod">
            <ac:chgData name="Dunford, Justin (OSS)" userId="S::justin.dunford@state.mn.us::3fd9d0b6-360c-452d-b42a-dd5fa21e16ff" providerId="AD" clId="Web-{6D373F3A-075E-4A69-9DC9-CFE8BB99C00E}" dt="2022-03-18T16:39:41.784" v="0"/>
            <ac:spMkLst>
              <pc:docMk/>
              <pc:sldMasterMk cId="294322105" sldId="2147483684"/>
              <pc:sldLayoutMk cId="3007326172" sldId="2147483689"/>
              <ac:spMk id="148482" creationId="{00000000-0000-0000-0000-000000000000}"/>
            </ac:spMkLst>
          </pc:spChg>
          <pc:cxnChg chg="mod">
            <ac:chgData name="Dunford, Justin (OSS)" userId="S::justin.dunford@state.mn.us::3fd9d0b6-360c-452d-b42a-dd5fa21e16ff" providerId="AD" clId="Web-{6D373F3A-075E-4A69-9DC9-CFE8BB99C00E}" dt="2022-03-18T16:39:41.784" v="0"/>
            <ac:cxnSpMkLst>
              <pc:docMk/>
              <pc:sldMasterMk cId="294322105" sldId="2147483684"/>
              <pc:sldLayoutMk cId="3007326172" sldId="2147483689"/>
              <ac:cxnSpMk id="4" creationId="{504C0435-1B5E-3C4D-99E6-C4C05A180605}"/>
            </ac:cxnSpMkLst>
          </pc:cxnChg>
        </pc:sldLayoutChg>
        <pc:sldLayoutChg chg="modSp">
          <pc:chgData name="Dunford, Justin (OSS)" userId="S::justin.dunford@state.mn.us::3fd9d0b6-360c-452d-b42a-dd5fa21e16ff" providerId="AD" clId="Web-{6D373F3A-075E-4A69-9DC9-CFE8BB99C00E}" dt="2022-03-18T16:39:41.784" v="0"/>
          <pc:sldLayoutMkLst>
            <pc:docMk/>
            <pc:sldMasterMk cId="294322105" sldId="2147483684"/>
            <pc:sldLayoutMk cId="508963776" sldId="2147483690"/>
          </pc:sldLayoutMkLst>
          <pc:spChg chg="mod">
            <ac:chgData name="Dunford, Justin (OSS)" userId="S::justin.dunford@state.mn.us::3fd9d0b6-360c-452d-b42a-dd5fa21e16ff" providerId="AD" clId="Web-{6D373F3A-075E-4A69-9DC9-CFE8BB99C00E}" dt="2022-03-18T16:39:41.784" v="0"/>
            <ac:spMkLst>
              <pc:docMk/>
              <pc:sldMasterMk cId="294322105" sldId="2147483684"/>
              <pc:sldLayoutMk cId="508963776" sldId="2147483690"/>
              <ac:spMk id="2" creationId="{AD2C07A9-BF36-524B-8413-4BEACA0FDA79}"/>
            </ac:spMkLst>
          </pc:spChg>
          <pc:picChg chg="mod">
            <ac:chgData name="Dunford, Justin (OSS)" userId="S::justin.dunford@state.mn.us::3fd9d0b6-360c-452d-b42a-dd5fa21e16ff" providerId="AD" clId="Web-{6D373F3A-075E-4A69-9DC9-CFE8BB99C00E}" dt="2022-03-18T16:39:41.784" v="0"/>
            <ac:picMkLst>
              <pc:docMk/>
              <pc:sldMasterMk cId="294322105" sldId="2147483684"/>
              <pc:sldLayoutMk cId="508963776" sldId="2147483690"/>
              <ac:picMk id="3" creationId="{8C8023C9-5830-4D42-BD26-74F4C1B4A5D6}"/>
            </ac:picMkLst>
          </pc:picChg>
        </pc:sldLayoutChg>
        <pc:sldLayoutChg chg="modSp">
          <pc:chgData name="Dunford, Justin (OSS)" userId="S::justin.dunford@state.mn.us::3fd9d0b6-360c-452d-b42a-dd5fa21e16ff" providerId="AD" clId="Web-{6D373F3A-075E-4A69-9DC9-CFE8BB99C00E}" dt="2022-03-18T16:39:41.784" v="0"/>
          <pc:sldLayoutMkLst>
            <pc:docMk/>
            <pc:sldMasterMk cId="294322105" sldId="2147483684"/>
            <pc:sldLayoutMk cId="2601273899" sldId="2147483691"/>
          </pc:sldLayoutMkLst>
          <pc:spChg chg="mod">
            <ac:chgData name="Dunford, Justin (OSS)" userId="S::justin.dunford@state.mn.us::3fd9d0b6-360c-452d-b42a-dd5fa21e16ff" providerId="AD" clId="Web-{6D373F3A-075E-4A69-9DC9-CFE8BB99C00E}" dt="2022-03-18T16:39:41.784" v="0"/>
            <ac:spMkLst>
              <pc:docMk/>
              <pc:sldMasterMk cId="294322105" sldId="2147483684"/>
              <pc:sldLayoutMk cId="2601273899" sldId="2147483691"/>
              <ac:spMk id="2" creationId="{B3D81646-5BCB-7749-9631-37BF39AF3CFA}"/>
            </ac:spMkLst>
          </pc:spChg>
          <pc:picChg chg="mod">
            <ac:chgData name="Dunford, Justin (OSS)" userId="S::justin.dunford@state.mn.us::3fd9d0b6-360c-452d-b42a-dd5fa21e16ff" providerId="AD" clId="Web-{6D373F3A-075E-4A69-9DC9-CFE8BB99C00E}" dt="2022-03-18T16:39:41.784" v="0"/>
            <ac:picMkLst>
              <pc:docMk/>
              <pc:sldMasterMk cId="294322105" sldId="2147483684"/>
              <pc:sldLayoutMk cId="2601273899" sldId="2147483691"/>
              <ac:picMk id="6" creationId="{8354F8FB-19FB-CF4B-A53F-343BCA42DA1C}"/>
            </ac:picMkLst>
          </pc:picChg>
        </pc:sldLayoutChg>
      </pc:sldMasterChg>
      <pc:sldMasterChg chg="modSp modSldLayout">
        <pc:chgData name="Dunford, Justin (OSS)" userId="S::justin.dunford@state.mn.us::3fd9d0b6-360c-452d-b42a-dd5fa21e16ff" providerId="AD" clId="Web-{6D373F3A-075E-4A69-9DC9-CFE8BB99C00E}" dt="2022-03-18T16:39:41.784" v="0"/>
        <pc:sldMasterMkLst>
          <pc:docMk/>
          <pc:sldMasterMk cId="3191546962" sldId="2147483692"/>
        </pc:sldMasterMkLst>
        <pc:spChg chg="mod">
          <ac:chgData name="Dunford, Justin (OSS)" userId="S::justin.dunford@state.mn.us::3fd9d0b6-360c-452d-b42a-dd5fa21e16ff" providerId="AD" clId="Web-{6D373F3A-075E-4A69-9DC9-CFE8BB99C00E}" dt="2022-03-18T16:39:41.784" v="0"/>
          <ac:spMkLst>
            <pc:docMk/>
            <pc:sldMasterMk cId="3191546962" sldId="2147483692"/>
            <ac:spMk id="2"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191546962" sldId="2147483692"/>
            <ac:spMk id="3"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191546962" sldId="2147483692"/>
            <ac:spMk id="4"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191546962" sldId="2147483692"/>
            <ac:spMk id="5"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191546962" sldId="2147483692"/>
            <ac:spMk id="6"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191546962" sldId="2147483692"/>
            <ac:spMk id="7" creationId="{00000000-0000-0000-0000-000000000000}"/>
          </ac:spMkLst>
        </pc:spChg>
        <pc:sldLayoutChg chg="modSp">
          <pc:chgData name="Dunford, Justin (OSS)" userId="S::justin.dunford@state.mn.us::3fd9d0b6-360c-452d-b42a-dd5fa21e16ff" providerId="AD" clId="Web-{6D373F3A-075E-4A69-9DC9-CFE8BB99C00E}" dt="2022-03-18T16:39:41.784" v="0"/>
          <pc:sldLayoutMkLst>
            <pc:docMk/>
            <pc:sldMasterMk cId="3191546962" sldId="2147483692"/>
            <pc:sldLayoutMk cId="2492105393" sldId="2147483693"/>
          </pc:sldLayoutMkLst>
          <pc:spChg chg="mod">
            <ac:chgData name="Dunford, Justin (OSS)" userId="S::justin.dunford@state.mn.us::3fd9d0b6-360c-452d-b42a-dd5fa21e16ff" providerId="AD" clId="Web-{6D373F3A-075E-4A69-9DC9-CFE8BB99C00E}" dt="2022-03-18T16:39:41.784" v="0"/>
            <ac:spMkLst>
              <pc:docMk/>
              <pc:sldMasterMk cId="3191546962" sldId="2147483692"/>
              <pc:sldLayoutMk cId="2492105393" sldId="2147483693"/>
              <ac:spMk id="2"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191546962" sldId="2147483692"/>
              <pc:sldLayoutMk cId="2492105393" sldId="2147483693"/>
              <ac:spMk id="3"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191546962" sldId="2147483692"/>
              <pc:sldLayoutMk cId="2492105393" sldId="2147483693"/>
              <ac:spMk id="7" creationId="{00000000-0000-0000-0000-000000000000}"/>
            </ac:spMkLst>
          </pc:spChg>
        </pc:sldLayoutChg>
        <pc:sldLayoutChg chg="modSp">
          <pc:chgData name="Dunford, Justin (OSS)" userId="S::justin.dunford@state.mn.us::3fd9d0b6-360c-452d-b42a-dd5fa21e16ff" providerId="AD" clId="Web-{6D373F3A-075E-4A69-9DC9-CFE8BB99C00E}" dt="2022-03-18T16:39:41.784" v="0"/>
          <pc:sldLayoutMkLst>
            <pc:docMk/>
            <pc:sldMasterMk cId="3191546962" sldId="2147483692"/>
            <pc:sldLayoutMk cId="1732899265" sldId="2147483695"/>
          </pc:sldLayoutMkLst>
          <pc:spChg chg="mod">
            <ac:chgData name="Dunford, Justin (OSS)" userId="S::justin.dunford@state.mn.us::3fd9d0b6-360c-452d-b42a-dd5fa21e16ff" providerId="AD" clId="Web-{6D373F3A-075E-4A69-9DC9-CFE8BB99C00E}" dt="2022-03-18T16:39:41.784" v="0"/>
            <ac:spMkLst>
              <pc:docMk/>
              <pc:sldMasterMk cId="3191546962" sldId="2147483692"/>
              <pc:sldLayoutMk cId="1732899265" sldId="2147483695"/>
              <ac:spMk id="2"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191546962" sldId="2147483692"/>
              <pc:sldLayoutMk cId="1732899265" sldId="2147483695"/>
              <ac:spMk id="3"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191546962" sldId="2147483692"/>
              <pc:sldLayoutMk cId="1732899265" sldId="2147483695"/>
              <ac:spMk id="7" creationId="{00000000-0000-0000-0000-000000000000}"/>
            </ac:spMkLst>
          </pc:spChg>
        </pc:sldLayoutChg>
        <pc:sldLayoutChg chg="modSp">
          <pc:chgData name="Dunford, Justin (OSS)" userId="S::justin.dunford@state.mn.us::3fd9d0b6-360c-452d-b42a-dd5fa21e16ff" providerId="AD" clId="Web-{6D373F3A-075E-4A69-9DC9-CFE8BB99C00E}" dt="2022-03-18T16:39:41.784" v="0"/>
          <pc:sldLayoutMkLst>
            <pc:docMk/>
            <pc:sldMasterMk cId="3191546962" sldId="2147483692"/>
            <pc:sldLayoutMk cId="266166490" sldId="2147483696"/>
          </pc:sldLayoutMkLst>
          <pc:spChg chg="mod">
            <ac:chgData name="Dunford, Justin (OSS)" userId="S::justin.dunford@state.mn.us::3fd9d0b6-360c-452d-b42a-dd5fa21e16ff" providerId="AD" clId="Web-{6D373F3A-075E-4A69-9DC9-CFE8BB99C00E}" dt="2022-03-18T16:39:41.784" v="0"/>
            <ac:spMkLst>
              <pc:docMk/>
              <pc:sldMasterMk cId="3191546962" sldId="2147483692"/>
              <pc:sldLayoutMk cId="266166490" sldId="2147483696"/>
              <ac:spMk id="3"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191546962" sldId="2147483692"/>
              <pc:sldLayoutMk cId="266166490" sldId="2147483696"/>
              <ac:spMk id="4" creationId="{00000000-0000-0000-0000-000000000000}"/>
            </ac:spMkLst>
          </pc:spChg>
        </pc:sldLayoutChg>
        <pc:sldLayoutChg chg="modSp">
          <pc:chgData name="Dunford, Justin (OSS)" userId="S::justin.dunford@state.mn.us::3fd9d0b6-360c-452d-b42a-dd5fa21e16ff" providerId="AD" clId="Web-{6D373F3A-075E-4A69-9DC9-CFE8BB99C00E}" dt="2022-03-18T16:39:41.784" v="0"/>
          <pc:sldLayoutMkLst>
            <pc:docMk/>
            <pc:sldMasterMk cId="3191546962" sldId="2147483692"/>
            <pc:sldLayoutMk cId="804678279" sldId="2147483697"/>
          </pc:sldLayoutMkLst>
          <pc:spChg chg="mod">
            <ac:chgData name="Dunford, Justin (OSS)" userId="S::justin.dunford@state.mn.us::3fd9d0b6-360c-452d-b42a-dd5fa21e16ff" providerId="AD" clId="Web-{6D373F3A-075E-4A69-9DC9-CFE8BB99C00E}" dt="2022-03-18T16:39:41.784" v="0"/>
            <ac:spMkLst>
              <pc:docMk/>
              <pc:sldMasterMk cId="3191546962" sldId="2147483692"/>
              <pc:sldLayoutMk cId="804678279" sldId="2147483697"/>
              <ac:spMk id="3"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191546962" sldId="2147483692"/>
              <pc:sldLayoutMk cId="804678279" sldId="2147483697"/>
              <ac:spMk id="4"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191546962" sldId="2147483692"/>
              <pc:sldLayoutMk cId="804678279" sldId="2147483697"/>
              <ac:spMk id="5"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191546962" sldId="2147483692"/>
              <pc:sldLayoutMk cId="804678279" sldId="2147483697"/>
              <ac:spMk id="6" creationId="{00000000-0000-0000-0000-000000000000}"/>
            </ac:spMkLst>
          </pc:spChg>
        </pc:sldLayoutChg>
        <pc:sldLayoutChg chg="modSp">
          <pc:chgData name="Dunford, Justin (OSS)" userId="S::justin.dunford@state.mn.us::3fd9d0b6-360c-452d-b42a-dd5fa21e16ff" providerId="AD" clId="Web-{6D373F3A-075E-4A69-9DC9-CFE8BB99C00E}" dt="2022-03-18T16:39:41.784" v="0"/>
          <pc:sldLayoutMkLst>
            <pc:docMk/>
            <pc:sldMasterMk cId="3191546962" sldId="2147483692"/>
            <pc:sldLayoutMk cId="870246981" sldId="2147483700"/>
          </pc:sldLayoutMkLst>
          <pc:spChg chg="mod">
            <ac:chgData name="Dunford, Justin (OSS)" userId="S::justin.dunford@state.mn.us::3fd9d0b6-360c-452d-b42a-dd5fa21e16ff" providerId="AD" clId="Web-{6D373F3A-075E-4A69-9DC9-CFE8BB99C00E}" dt="2022-03-18T16:39:41.784" v="0"/>
            <ac:spMkLst>
              <pc:docMk/>
              <pc:sldMasterMk cId="3191546962" sldId="2147483692"/>
              <pc:sldLayoutMk cId="870246981" sldId="2147483700"/>
              <ac:spMk id="2"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191546962" sldId="2147483692"/>
              <pc:sldLayoutMk cId="870246981" sldId="2147483700"/>
              <ac:spMk id="3"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191546962" sldId="2147483692"/>
              <pc:sldLayoutMk cId="870246981" sldId="2147483700"/>
              <ac:spMk id="4" creationId="{00000000-0000-0000-0000-000000000000}"/>
            </ac:spMkLst>
          </pc:spChg>
        </pc:sldLayoutChg>
        <pc:sldLayoutChg chg="modSp">
          <pc:chgData name="Dunford, Justin (OSS)" userId="S::justin.dunford@state.mn.us::3fd9d0b6-360c-452d-b42a-dd5fa21e16ff" providerId="AD" clId="Web-{6D373F3A-075E-4A69-9DC9-CFE8BB99C00E}" dt="2022-03-18T16:39:41.784" v="0"/>
          <pc:sldLayoutMkLst>
            <pc:docMk/>
            <pc:sldMasterMk cId="3191546962" sldId="2147483692"/>
            <pc:sldLayoutMk cId="907289337" sldId="2147483701"/>
          </pc:sldLayoutMkLst>
          <pc:spChg chg="mod">
            <ac:chgData name="Dunford, Justin (OSS)" userId="S::justin.dunford@state.mn.us::3fd9d0b6-360c-452d-b42a-dd5fa21e16ff" providerId="AD" clId="Web-{6D373F3A-075E-4A69-9DC9-CFE8BB99C00E}" dt="2022-03-18T16:39:41.784" v="0"/>
            <ac:spMkLst>
              <pc:docMk/>
              <pc:sldMasterMk cId="3191546962" sldId="2147483692"/>
              <pc:sldLayoutMk cId="907289337" sldId="2147483701"/>
              <ac:spMk id="2"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191546962" sldId="2147483692"/>
              <pc:sldLayoutMk cId="907289337" sldId="2147483701"/>
              <ac:spMk id="3"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191546962" sldId="2147483692"/>
              <pc:sldLayoutMk cId="907289337" sldId="2147483701"/>
              <ac:spMk id="4"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191546962" sldId="2147483692"/>
              <pc:sldLayoutMk cId="907289337" sldId="2147483701"/>
              <ac:spMk id="8" creationId="{00000000-0000-0000-0000-000000000000}"/>
            </ac:spMkLst>
          </pc:spChg>
        </pc:sldLayoutChg>
        <pc:sldLayoutChg chg="modSp">
          <pc:chgData name="Dunford, Justin (OSS)" userId="S::justin.dunford@state.mn.us::3fd9d0b6-360c-452d-b42a-dd5fa21e16ff" providerId="AD" clId="Web-{6D373F3A-075E-4A69-9DC9-CFE8BB99C00E}" dt="2022-03-18T16:39:41.784" v="0"/>
          <pc:sldLayoutMkLst>
            <pc:docMk/>
            <pc:sldMasterMk cId="3191546962" sldId="2147483692"/>
            <pc:sldLayoutMk cId="2561426418" sldId="2147483703"/>
          </pc:sldLayoutMkLst>
          <pc:spChg chg="mod">
            <ac:chgData name="Dunford, Justin (OSS)" userId="S::justin.dunford@state.mn.us::3fd9d0b6-360c-452d-b42a-dd5fa21e16ff" providerId="AD" clId="Web-{6D373F3A-075E-4A69-9DC9-CFE8BB99C00E}" dt="2022-03-18T16:39:41.784" v="0"/>
            <ac:spMkLst>
              <pc:docMk/>
              <pc:sldMasterMk cId="3191546962" sldId="2147483692"/>
              <pc:sldLayoutMk cId="2561426418" sldId="2147483703"/>
              <ac:spMk id="2"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3191546962" sldId="2147483692"/>
              <pc:sldLayoutMk cId="2561426418" sldId="2147483703"/>
              <ac:spMk id="3" creationId="{00000000-0000-0000-0000-000000000000}"/>
            </ac:spMkLst>
          </pc:spChg>
        </pc:sldLayoutChg>
      </pc:sldMasterChg>
      <pc:sldMasterChg chg="modSp modSldLayout">
        <pc:chgData name="Dunford, Justin (OSS)" userId="S::justin.dunford@state.mn.us::3fd9d0b6-360c-452d-b42a-dd5fa21e16ff" providerId="AD" clId="Web-{6D373F3A-075E-4A69-9DC9-CFE8BB99C00E}" dt="2022-03-18T16:39:41.784" v="0"/>
        <pc:sldMasterMkLst>
          <pc:docMk/>
          <pc:sldMasterMk cId="2543018210" sldId="2147483704"/>
        </pc:sldMasterMkLst>
        <pc:spChg chg="mod">
          <ac:chgData name="Dunford, Justin (OSS)" userId="S::justin.dunford@state.mn.us::3fd9d0b6-360c-452d-b42a-dd5fa21e16ff" providerId="AD" clId="Web-{6D373F3A-075E-4A69-9DC9-CFE8BB99C00E}" dt="2022-03-18T16:39:41.784" v="0"/>
          <ac:spMkLst>
            <pc:docMk/>
            <pc:sldMasterMk cId="2543018210" sldId="2147483704"/>
            <ac:spMk id="1029" creationId="{3E9D26B3-4765-6C48-BAE7-7D8601A0F267}"/>
          </ac:spMkLst>
        </pc:spChg>
        <pc:spChg chg="mod">
          <ac:chgData name="Dunford, Justin (OSS)" userId="S::justin.dunford@state.mn.us::3fd9d0b6-360c-452d-b42a-dd5fa21e16ff" providerId="AD" clId="Web-{6D373F3A-075E-4A69-9DC9-CFE8BB99C00E}" dt="2022-03-18T16:39:41.784" v="0"/>
          <ac:spMkLst>
            <pc:docMk/>
            <pc:sldMasterMk cId="2543018210" sldId="2147483704"/>
            <ac:spMk id="147462" creationId="{A48DD25C-886A-364F-A7EB-C56AF8D492A2}"/>
          </ac:spMkLst>
        </pc:spChg>
        <pc:cxnChg chg="mod">
          <ac:chgData name="Dunford, Justin (OSS)" userId="S::justin.dunford@state.mn.us::3fd9d0b6-360c-452d-b42a-dd5fa21e16ff" providerId="AD" clId="Web-{6D373F3A-075E-4A69-9DC9-CFE8BB99C00E}" dt="2022-03-18T16:39:41.784" v="0"/>
          <ac:cxnSpMkLst>
            <pc:docMk/>
            <pc:sldMasterMk cId="2543018210" sldId="2147483704"/>
            <ac:cxnSpMk id="1028" creationId="{B64706DD-BB10-3645-B2BC-2B5928E2B74E}"/>
          </ac:cxnSpMkLst>
        </pc:cxnChg>
        <pc:sldLayoutChg chg="modSp">
          <pc:chgData name="Dunford, Justin (OSS)" userId="S::justin.dunford@state.mn.us::3fd9d0b6-360c-452d-b42a-dd5fa21e16ff" providerId="AD" clId="Web-{6D373F3A-075E-4A69-9DC9-CFE8BB99C00E}" dt="2022-03-18T16:39:41.784" v="0"/>
          <pc:sldLayoutMkLst>
            <pc:docMk/>
            <pc:sldMasterMk cId="2543018210" sldId="2147483704"/>
            <pc:sldLayoutMk cId="1161212136" sldId="2147483705"/>
          </pc:sldLayoutMkLst>
          <pc:spChg chg="mod">
            <ac:chgData name="Dunford, Justin (OSS)" userId="S::justin.dunford@state.mn.us::3fd9d0b6-360c-452d-b42a-dd5fa21e16ff" providerId="AD" clId="Web-{6D373F3A-075E-4A69-9DC9-CFE8BB99C00E}" dt="2022-03-18T16:39:41.784" v="0"/>
            <ac:spMkLst>
              <pc:docMk/>
              <pc:sldMasterMk cId="2543018210" sldId="2147483704"/>
              <pc:sldLayoutMk cId="1161212136" sldId="2147483705"/>
              <ac:spMk id="2"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543018210" sldId="2147483704"/>
              <pc:sldLayoutMk cId="1161212136" sldId="2147483705"/>
              <ac:spMk id="3" creationId="{9C3E6398-9017-E14D-BBE5-FC9BA91C7692}"/>
            </ac:spMkLst>
          </pc:spChg>
          <pc:picChg chg="mod">
            <ac:chgData name="Dunford, Justin (OSS)" userId="S::justin.dunford@state.mn.us::3fd9d0b6-360c-452d-b42a-dd5fa21e16ff" providerId="AD" clId="Web-{6D373F3A-075E-4A69-9DC9-CFE8BB99C00E}" dt="2022-03-18T16:39:41.784" v="0"/>
            <ac:picMkLst>
              <pc:docMk/>
              <pc:sldMasterMk cId="2543018210" sldId="2147483704"/>
              <pc:sldLayoutMk cId="1161212136" sldId="2147483705"/>
              <ac:picMk id="11" creationId="{A9CD2098-99A3-5844-AFD2-8F56BE020E55}"/>
            </ac:picMkLst>
          </pc:picChg>
          <pc:cxnChg chg="mod">
            <ac:chgData name="Dunford, Justin (OSS)" userId="S::justin.dunford@state.mn.us::3fd9d0b6-360c-452d-b42a-dd5fa21e16ff" providerId="AD" clId="Web-{6D373F3A-075E-4A69-9DC9-CFE8BB99C00E}" dt="2022-03-18T16:39:41.784" v="0"/>
            <ac:cxnSpMkLst>
              <pc:docMk/>
              <pc:sldMasterMk cId="2543018210" sldId="2147483704"/>
              <pc:sldLayoutMk cId="1161212136" sldId="2147483705"/>
              <ac:cxnSpMk id="6" creationId="{40614A13-4D0E-664B-9224-7A2DA393E458}"/>
            </ac:cxnSpMkLst>
          </pc:cxnChg>
          <pc:cxnChg chg="mod">
            <ac:chgData name="Dunford, Justin (OSS)" userId="S::justin.dunford@state.mn.us::3fd9d0b6-360c-452d-b42a-dd5fa21e16ff" providerId="AD" clId="Web-{6D373F3A-075E-4A69-9DC9-CFE8BB99C00E}" dt="2022-03-18T16:39:41.784" v="0"/>
            <ac:cxnSpMkLst>
              <pc:docMk/>
              <pc:sldMasterMk cId="2543018210" sldId="2147483704"/>
              <pc:sldLayoutMk cId="1161212136" sldId="2147483705"/>
              <ac:cxnSpMk id="7" creationId="{94F684AC-3A4A-274E-8BC8-9BD91CA9E2C1}"/>
            </ac:cxnSpMkLst>
          </pc:cxnChg>
        </pc:sldLayoutChg>
        <pc:sldLayoutChg chg="modSp">
          <pc:chgData name="Dunford, Justin (OSS)" userId="S::justin.dunford@state.mn.us::3fd9d0b6-360c-452d-b42a-dd5fa21e16ff" providerId="AD" clId="Web-{6D373F3A-075E-4A69-9DC9-CFE8BB99C00E}" dt="2022-03-18T16:39:41.784" v="0"/>
          <pc:sldLayoutMkLst>
            <pc:docMk/>
            <pc:sldMasterMk cId="2543018210" sldId="2147483704"/>
            <pc:sldLayoutMk cId="224659767" sldId="2147483706"/>
          </pc:sldLayoutMkLst>
          <pc:spChg chg="mod">
            <ac:chgData name="Dunford, Justin (OSS)" userId="S::justin.dunford@state.mn.us::3fd9d0b6-360c-452d-b42a-dd5fa21e16ff" providerId="AD" clId="Web-{6D373F3A-075E-4A69-9DC9-CFE8BB99C00E}" dt="2022-03-18T16:39:41.784" v="0"/>
            <ac:spMkLst>
              <pc:docMk/>
              <pc:sldMasterMk cId="2543018210" sldId="2147483704"/>
              <pc:sldLayoutMk cId="224659767" sldId="2147483706"/>
              <ac:spMk id="4" creationId="{38ECC622-1EF7-304A-800A-F6F715A81DAE}"/>
            </ac:spMkLst>
          </pc:spChg>
          <pc:picChg chg="mod">
            <ac:chgData name="Dunford, Justin (OSS)" userId="S::justin.dunford@state.mn.us::3fd9d0b6-360c-452d-b42a-dd5fa21e16ff" providerId="AD" clId="Web-{6D373F3A-075E-4A69-9DC9-CFE8BB99C00E}" dt="2022-03-18T16:39:41.784" v="0"/>
            <ac:picMkLst>
              <pc:docMk/>
              <pc:sldMasterMk cId="2543018210" sldId="2147483704"/>
              <pc:sldLayoutMk cId="224659767" sldId="2147483706"/>
              <ac:picMk id="7" creationId="{5D8388B1-B3EA-9C4B-BE01-EFBECB09D1B3}"/>
            </ac:picMkLst>
          </pc:picChg>
        </pc:sldLayoutChg>
        <pc:sldLayoutChg chg="modSp">
          <pc:chgData name="Dunford, Justin (OSS)" userId="S::justin.dunford@state.mn.us::3fd9d0b6-360c-452d-b42a-dd5fa21e16ff" providerId="AD" clId="Web-{6D373F3A-075E-4A69-9DC9-CFE8BB99C00E}" dt="2022-03-18T16:39:41.784" v="0"/>
          <pc:sldLayoutMkLst>
            <pc:docMk/>
            <pc:sldMasterMk cId="2543018210" sldId="2147483704"/>
            <pc:sldLayoutMk cId="394133541" sldId="2147483707"/>
          </pc:sldLayoutMkLst>
          <pc:spChg chg="mod">
            <ac:chgData name="Dunford, Justin (OSS)" userId="S::justin.dunford@state.mn.us::3fd9d0b6-360c-452d-b42a-dd5fa21e16ff" providerId="AD" clId="Web-{6D373F3A-075E-4A69-9DC9-CFE8BB99C00E}" dt="2022-03-18T16:39:41.784" v="0"/>
            <ac:spMkLst>
              <pc:docMk/>
              <pc:sldMasterMk cId="2543018210" sldId="2147483704"/>
              <pc:sldLayoutMk cId="394133541" sldId="2147483707"/>
              <ac:spMk id="3"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2543018210" sldId="2147483704"/>
              <pc:sldLayoutMk cId="394133541" sldId="2147483707"/>
              <ac:spMk id="5" creationId="{DEE8B7DF-B902-7749-B266-7817A506DB4A}"/>
            </ac:spMkLst>
          </pc:spChg>
          <pc:picChg chg="mod">
            <ac:chgData name="Dunford, Justin (OSS)" userId="S::justin.dunford@state.mn.us::3fd9d0b6-360c-452d-b42a-dd5fa21e16ff" providerId="AD" clId="Web-{6D373F3A-075E-4A69-9DC9-CFE8BB99C00E}" dt="2022-03-18T16:39:41.784" v="0"/>
            <ac:picMkLst>
              <pc:docMk/>
              <pc:sldMasterMk cId="2543018210" sldId="2147483704"/>
              <pc:sldLayoutMk cId="394133541" sldId="2147483707"/>
              <ac:picMk id="8" creationId="{289081E8-1762-9F46-89AC-E5647E5FE624}"/>
            </ac:picMkLst>
          </pc:picChg>
        </pc:sldLayoutChg>
        <pc:sldLayoutChg chg="modSp">
          <pc:chgData name="Dunford, Justin (OSS)" userId="S::justin.dunford@state.mn.us::3fd9d0b6-360c-452d-b42a-dd5fa21e16ff" providerId="AD" clId="Web-{6D373F3A-075E-4A69-9DC9-CFE8BB99C00E}" dt="2022-03-18T16:39:41.784" v="0"/>
          <pc:sldLayoutMkLst>
            <pc:docMk/>
            <pc:sldMasterMk cId="2543018210" sldId="2147483704"/>
            <pc:sldLayoutMk cId="1276054716" sldId="2147483708"/>
          </pc:sldLayoutMkLst>
          <pc:spChg chg="mod">
            <ac:chgData name="Dunford, Justin (OSS)" userId="S::justin.dunford@state.mn.us::3fd9d0b6-360c-452d-b42a-dd5fa21e16ff" providerId="AD" clId="Web-{6D373F3A-075E-4A69-9DC9-CFE8BB99C00E}" dt="2022-03-18T16:39:41.784" v="0"/>
            <ac:spMkLst>
              <pc:docMk/>
              <pc:sldMasterMk cId="2543018210" sldId="2147483704"/>
              <pc:sldLayoutMk cId="1276054716" sldId="2147483708"/>
              <ac:spMk id="4" creationId="{0CF9E7B6-161F-514A-8354-FDD7129DB911}"/>
            </ac:spMkLst>
          </pc:spChg>
          <pc:spChg chg="mod">
            <ac:chgData name="Dunford, Justin (OSS)" userId="S::justin.dunford@state.mn.us::3fd9d0b6-360c-452d-b42a-dd5fa21e16ff" providerId="AD" clId="Web-{6D373F3A-075E-4A69-9DC9-CFE8BB99C00E}" dt="2022-03-18T16:39:41.784" v="0"/>
            <ac:spMkLst>
              <pc:docMk/>
              <pc:sldMasterMk cId="2543018210" sldId="2147483704"/>
              <pc:sldLayoutMk cId="1276054716" sldId="2147483708"/>
              <ac:spMk id="6" creationId="{0874631D-4A24-6447-AC2C-CA23B3ADC5E0}"/>
            </ac:spMkLst>
          </pc:spChg>
          <pc:spChg chg="mod">
            <ac:chgData name="Dunford, Justin (OSS)" userId="S::justin.dunford@state.mn.us::3fd9d0b6-360c-452d-b42a-dd5fa21e16ff" providerId="AD" clId="Web-{6D373F3A-075E-4A69-9DC9-CFE8BB99C00E}" dt="2022-03-18T16:39:41.784" v="0"/>
            <ac:spMkLst>
              <pc:docMk/>
              <pc:sldMasterMk cId="2543018210" sldId="2147483704"/>
              <pc:sldLayoutMk cId="1276054716" sldId="2147483708"/>
              <ac:spMk id="148482" creationId="{00000000-0000-0000-0000-000000000000}"/>
            </ac:spMkLst>
          </pc:spChg>
          <pc:picChg chg="mod">
            <ac:chgData name="Dunford, Justin (OSS)" userId="S::justin.dunford@state.mn.us::3fd9d0b6-360c-452d-b42a-dd5fa21e16ff" providerId="AD" clId="Web-{6D373F3A-075E-4A69-9DC9-CFE8BB99C00E}" dt="2022-03-18T16:39:41.784" v="0"/>
            <ac:picMkLst>
              <pc:docMk/>
              <pc:sldMasterMk cId="2543018210" sldId="2147483704"/>
              <pc:sldLayoutMk cId="1276054716" sldId="2147483708"/>
              <ac:picMk id="7" creationId="{657233CE-3D8F-3742-95E8-D0737841A918}"/>
            </ac:picMkLst>
          </pc:picChg>
          <pc:cxnChg chg="mod">
            <ac:chgData name="Dunford, Justin (OSS)" userId="S::justin.dunford@state.mn.us::3fd9d0b6-360c-452d-b42a-dd5fa21e16ff" providerId="AD" clId="Web-{6D373F3A-075E-4A69-9DC9-CFE8BB99C00E}" dt="2022-03-18T16:39:41.784" v="0"/>
            <ac:cxnSpMkLst>
              <pc:docMk/>
              <pc:sldMasterMk cId="2543018210" sldId="2147483704"/>
              <pc:sldLayoutMk cId="1276054716" sldId="2147483708"/>
              <ac:cxnSpMk id="3" creationId="{2AB3B6C0-C197-0B48-929B-B347FE7B9654}"/>
            </ac:cxnSpMkLst>
          </pc:cxnChg>
        </pc:sldLayoutChg>
        <pc:sldLayoutChg chg="modSp">
          <pc:chgData name="Dunford, Justin (OSS)" userId="S::justin.dunford@state.mn.us::3fd9d0b6-360c-452d-b42a-dd5fa21e16ff" providerId="AD" clId="Web-{6D373F3A-075E-4A69-9DC9-CFE8BB99C00E}" dt="2022-03-18T16:39:41.784" v="0"/>
          <pc:sldLayoutMkLst>
            <pc:docMk/>
            <pc:sldMasterMk cId="2543018210" sldId="2147483704"/>
            <pc:sldLayoutMk cId="3886249354" sldId="2147483709"/>
          </pc:sldLayoutMkLst>
          <pc:spChg chg="mod">
            <ac:chgData name="Dunford, Justin (OSS)" userId="S::justin.dunford@state.mn.us::3fd9d0b6-360c-452d-b42a-dd5fa21e16ff" providerId="AD" clId="Web-{6D373F3A-075E-4A69-9DC9-CFE8BB99C00E}" dt="2022-03-18T16:39:41.784" v="0"/>
            <ac:spMkLst>
              <pc:docMk/>
              <pc:sldMasterMk cId="2543018210" sldId="2147483704"/>
              <pc:sldLayoutMk cId="3886249354" sldId="2147483709"/>
              <ac:spMk id="3" creationId="{07C2934C-3790-2847-B756-3AFB31B80808}"/>
            </ac:spMkLst>
          </pc:spChg>
          <pc:spChg chg="mod">
            <ac:chgData name="Dunford, Justin (OSS)" userId="S::justin.dunford@state.mn.us::3fd9d0b6-360c-452d-b42a-dd5fa21e16ff" providerId="AD" clId="Web-{6D373F3A-075E-4A69-9DC9-CFE8BB99C00E}" dt="2022-03-18T16:39:41.784" v="0"/>
            <ac:spMkLst>
              <pc:docMk/>
              <pc:sldMasterMk cId="2543018210" sldId="2147483704"/>
              <pc:sldLayoutMk cId="3886249354" sldId="2147483709"/>
              <ac:spMk id="5" creationId="{0950115E-A6CB-F346-AD5A-866268717FFE}"/>
            </ac:spMkLst>
          </pc:spChg>
          <pc:spChg chg="mod">
            <ac:chgData name="Dunford, Justin (OSS)" userId="S::justin.dunford@state.mn.us::3fd9d0b6-360c-452d-b42a-dd5fa21e16ff" providerId="AD" clId="Web-{6D373F3A-075E-4A69-9DC9-CFE8BB99C00E}" dt="2022-03-18T16:39:41.784" v="0"/>
            <ac:spMkLst>
              <pc:docMk/>
              <pc:sldMasterMk cId="2543018210" sldId="2147483704"/>
              <pc:sldLayoutMk cId="3886249354" sldId="2147483709"/>
              <ac:spMk id="6" creationId="{4B7948B0-3194-D540-8AC0-2A3C14D15F2A}"/>
            </ac:spMkLst>
          </pc:spChg>
          <pc:spChg chg="mod">
            <ac:chgData name="Dunford, Justin (OSS)" userId="S::justin.dunford@state.mn.us::3fd9d0b6-360c-452d-b42a-dd5fa21e16ff" providerId="AD" clId="Web-{6D373F3A-075E-4A69-9DC9-CFE8BB99C00E}" dt="2022-03-18T16:39:41.784" v="0"/>
            <ac:spMkLst>
              <pc:docMk/>
              <pc:sldMasterMk cId="2543018210" sldId="2147483704"/>
              <pc:sldLayoutMk cId="3886249354" sldId="2147483709"/>
              <ac:spMk id="148482" creationId="{00000000-0000-0000-0000-000000000000}"/>
            </ac:spMkLst>
          </pc:spChg>
          <pc:cxnChg chg="mod">
            <ac:chgData name="Dunford, Justin (OSS)" userId="S::justin.dunford@state.mn.us::3fd9d0b6-360c-452d-b42a-dd5fa21e16ff" providerId="AD" clId="Web-{6D373F3A-075E-4A69-9DC9-CFE8BB99C00E}" dt="2022-03-18T16:39:41.784" v="0"/>
            <ac:cxnSpMkLst>
              <pc:docMk/>
              <pc:sldMasterMk cId="2543018210" sldId="2147483704"/>
              <pc:sldLayoutMk cId="3886249354" sldId="2147483709"/>
              <ac:cxnSpMk id="4" creationId="{504C0435-1B5E-3C4D-99E6-C4C05A180605}"/>
            </ac:cxnSpMkLst>
          </pc:cxnChg>
        </pc:sldLayoutChg>
        <pc:sldLayoutChg chg="modSp">
          <pc:chgData name="Dunford, Justin (OSS)" userId="S::justin.dunford@state.mn.us::3fd9d0b6-360c-452d-b42a-dd5fa21e16ff" providerId="AD" clId="Web-{6D373F3A-075E-4A69-9DC9-CFE8BB99C00E}" dt="2022-03-18T16:39:41.784" v="0"/>
          <pc:sldLayoutMkLst>
            <pc:docMk/>
            <pc:sldMasterMk cId="2543018210" sldId="2147483704"/>
            <pc:sldLayoutMk cId="1692676457" sldId="2147483710"/>
          </pc:sldLayoutMkLst>
          <pc:spChg chg="mod">
            <ac:chgData name="Dunford, Justin (OSS)" userId="S::justin.dunford@state.mn.us::3fd9d0b6-360c-452d-b42a-dd5fa21e16ff" providerId="AD" clId="Web-{6D373F3A-075E-4A69-9DC9-CFE8BB99C00E}" dt="2022-03-18T16:39:41.784" v="0"/>
            <ac:spMkLst>
              <pc:docMk/>
              <pc:sldMasterMk cId="2543018210" sldId="2147483704"/>
              <pc:sldLayoutMk cId="1692676457" sldId="2147483710"/>
              <ac:spMk id="2" creationId="{AD2C07A9-BF36-524B-8413-4BEACA0FDA79}"/>
            </ac:spMkLst>
          </pc:spChg>
          <pc:picChg chg="mod">
            <ac:chgData name="Dunford, Justin (OSS)" userId="S::justin.dunford@state.mn.us::3fd9d0b6-360c-452d-b42a-dd5fa21e16ff" providerId="AD" clId="Web-{6D373F3A-075E-4A69-9DC9-CFE8BB99C00E}" dt="2022-03-18T16:39:41.784" v="0"/>
            <ac:picMkLst>
              <pc:docMk/>
              <pc:sldMasterMk cId="2543018210" sldId="2147483704"/>
              <pc:sldLayoutMk cId="1692676457" sldId="2147483710"/>
              <ac:picMk id="3" creationId="{8C8023C9-5830-4D42-BD26-74F4C1B4A5D6}"/>
            </ac:picMkLst>
          </pc:picChg>
        </pc:sldLayoutChg>
        <pc:sldLayoutChg chg="modSp">
          <pc:chgData name="Dunford, Justin (OSS)" userId="S::justin.dunford@state.mn.us::3fd9d0b6-360c-452d-b42a-dd5fa21e16ff" providerId="AD" clId="Web-{6D373F3A-075E-4A69-9DC9-CFE8BB99C00E}" dt="2022-03-18T16:39:41.784" v="0"/>
          <pc:sldLayoutMkLst>
            <pc:docMk/>
            <pc:sldMasterMk cId="2543018210" sldId="2147483704"/>
            <pc:sldLayoutMk cId="2965969839" sldId="2147483711"/>
          </pc:sldLayoutMkLst>
          <pc:spChg chg="mod">
            <ac:chgData name="Dunford, Justin (OSS)" userId="S::justin.dunford@state.mn.us::3fd9d0b6-360c-452d-b42a-dd5fa21e16ff" providerId="AD" clId="Web-{6D373F3A-075E-4A69-9DC9-CFE8BB99C00E}" dt="2022-03-18T16:39:41.784" v="0"/>
            <ac:spMkLst>
              <pc:docMk/>
              <pc:sldMasterMk cId="2543018210" sldId="2147483704"/>
              <pc:sldLayoutMk cId="2965969839" sldId="2147483711"/>
              <ac:spMk id="2" creationId="{B3D81646-5BCB-7749-9631-37BF39AF3CFA}"/>
            </ac:spMkLst>
          </pc:spChg>
          <pc:picChg chg="mod">
            <ac:chgData name="Dunford, Justin (OSS)" userId="S::justin.dunford@state.mn.us::3fd9d0b6-360c-452d-b42a-dd5fa21e16ff" providerId="AD" clId="Web-{6D373F3A-075E-4A69-9DC9-CFE8BB99C00E}" dt="2022-03-18T16:39:41.784" v="0"/>
            <ac:picMkLst>
              <pc:docMk/>
              <pc:sldMasterMk cId="2543018210" sldId="2147483704"/>
              <pc:sldLayoutMk cId="2965969839" sldId="2147483711"/>
              <ac:picMk id="6" creationId="{8354F8FB-19FB-CF4B-A53F-343BCA42DA1C}"/>
            </ac:picMkLst>
          </pc:picChg>
        </pc:sldLayoutChg>
      </pc:sldMasterChg>
      <pc:sldMasterChg chg="modSp modSldLayout">
        <pc:chgData name="Dunford, Justin (OSS)" userId="S::justin.dunford@state.mn.us::3fd9d0b6-360c-452d-b42a-dd5fa21e16ff" providerId="AD" clId="Web-{6D373F3A-075E-4A69-9DC9-CFE8BB99C00E}" dt="2022-03-18T16:39:41.784" v="0"/>
        <pc:sldMasterMkLst>
          <pc:docMk/>
          <pc:sldMasterMk cId="1327337732" sldId="2147483712"/>
        </pc:sldMasterMkLst>
        <pc:spChg chg="mod">
          <ac:chgData name="Dunford, Justin (OSS)" userId="S::justin.dunford@state.mn.us::3fd9d0b6-360c-452d-b42a-dd5fa21e16ff" providerId="AD" clId="Web-{6D373F3A-075E-4A69-9DC9-CFE8BB99C00E}" dt="2022-03-18T16:39:41.784" v="0"/>
          <ac:spMkLst>
            <pc:docMk/>
            <pc:sldMasterMk cId="1327337732" sldId="2147483712"/>
            <ac:spMk id="3" creationId="{93640899-7084-4DE8-8A98-BE853AFED0C9}"/>
          </ac:spMkLst>
        </pc:spChg>
        <pc:spChg chg="mod">
          <ac:chgData name="Dunford, Justin (OSS)" userId="S::justin.dunford@state.mn.us::3fd9d0b6-360c-452d-b42a-dd5fa21e16ff" providerId="AD" clId="Web-{6D373F3A-075E-4A69-9DC9-CFE8BB99C00E}" dt="2022-03-18T16:39:41.784" v="0"/>
          <ac:spMkLst>
            <pc:docMk/>
            <pc:sldMasterMk cId="1327337732" sldId="2147483712"/>
            <ac:spMk id="8" creationId="{C41E6BF7-6FCE-4BC2-8481-619BC1FC72E8}"/>
          </ac:spMkLst>
        </pc:spChg>
        <pc:spChg chg="mod">
          <ac:chgData name="Dunford, Justin (OSS)" userId="S::justin.dunford@state.mn.us::3fd9d0b6-360c-452d-b42a-dd5fa21e16ff" providerId="AD" clId="Web-{6D373F3A-075E-4A69-9DC9-CFE8BB99C00E}" dt="2022-03-18T16:39:41.784" v="0"/>
          <ac:spMkLst>
            <pc:docMk/>
            <pc:sldMasterMk cId="1327337732" sldId="2147483712"/>
            <ac:spMk id="9" creationId="{887DCDDB-2D03-43D0-83A2-F207BFC2737A}"/>
          </ac:spMkLst>
        </pc:spChg>
        <pc:spChg chg="mod">
          <ac:chgData name="Dunford, Justin (OSS)" userId="S::justin.dunford@state.mn.us::3fd9d0b6-360c-452d-b42a-dd5fa21e16ff" providerId="AD" clId="Web-{6D373F3A-075E-4A69-9DC9-CFE8BB99C00E}" dt="2022-03-18T16:39:41.784" v="0"/>
          <ac:spMkLst>
            <pc:docMk/>
            <pc:sldMasterMk cId="1327337732" sldId="2147483712"/>
            <ac:spMk id="10" creationId="{9B4A87ED-78C3-4F22-8E4F-90802532CA7C}"/>
          </ac:spMkLst>
        </pc:spChg>
        <pc:spChg chg="mod">
          <ac:chgData name="Dunford, Justin (OSS)" userId="S::justin.dunford@state.mn.us::3fd9d0b6-360c-452d-b42a-dd5fa21e16ff" providerId="AD" clId="Web-{6D373F3A-075E-4A69-9DC9-CFE8BB99C00E}" dt="2022-03-18T16:39:41.784" v="0"/>
          <ac:spMkLst>
            <pc:docMk/>
            <pc:sldMasterMk cId="1327337732" sldId="2147483712"/>
            <ac:spMk id="12" creationId="{0712BC1D-C902-476D-8E13-7D67DD853BF3}"/>
          </ac:spMkLst>
        </pc:spChg>
        <pc:spChg chg="mod">
          <ac:chgData name="Dunford, Justin (OSS)" userId="S::justin.dunford@state.mn.us::3fd9d0b6-360c-452d-b42a-dd5fa21e16ff" providerId="AD" clId="Web-{6D373F3A-075E-4A69-9DC9-CFE8BB99C00E}" dt="2022-03-18T16:39:41.784" v="0"/>
          <ac:spMkLst>
            <pc:docMk/>
            <pc:sldMasterMk cId="1327337732" sldId="2147483712"/>
            <ac:spMk id="14" creationId="{C91A9236-32FD-4316-8A4A-2EA0C053FCB8}"/>
          </ac:spMkLst>
        </pc:spChg>
        <pc:spChg chg="mod">
          <ac:chgData name="Dunford, Justin (OSS)" userId="S::justin.dunford@state.mn.us::3fd9d0b6-360c-452d-b42a-dd5fa21e16ff" providerId="AD" clId="Web-{6D373F3A-075E-4A69-9DC9-CFE8BB99C00E}" dt="2022-03-18T16:39:41.784" v="0"/>
          <ac:spMkLst>
            <pc:docMk/>
            <pc:sldMasterMk cId="1327337732" sldId="2147483712"/>
            <ac:spMk id="15" creationId="{23206C3D-79F1-4424-A3EB-B517E2B397B7}"/>
          </ac:spMkLst>
        </pc:spChg>
        <pc:spChg chg="mod">
          <ac:chgData name="Dunford, Justin (OSS)" userId="S::justin.dunford@state.mn.us::3fd9d0b6-360c-452d-b42a-dd5fa21e16ff" providerId="AD" clId="Web-{6D373F3A-075E-4A69-9DC9-CFE8BB99C00E}" dt="2022-03-18T16:39:41.784" v="0"/>
          <ac:spMkLst>
            <pc:docMk/>
            <pc:sldMasterMk cId="1327337732" sldId="2147483712"/>
            <ac:spMk id="23" creationId="{E103F063-369C-4510-B439-27F151270A7A}"/>
          </ac:spMkLst>
        </pc:spChg>
        <pc:spChg chg="mod">
          <ac:chgData name="Dunford, Justin (OSS)" userId="S::justin.dunford@state.mn.us::3fd9d0b6-360c-452d-b42a-dd5fa21e16ff" providerId="AD" clId="Web-{6D373F3A-075E-4A69-9DC9-CFE8BB99C00E}" dt="2022-03-18T16:39:41.784" v="0"/>
          <ac:spMkLst>
            <pc:docMk/>
            <pc:sldMasterMk cId="1327337732" sldId="2147483712"/>
            <ac:spMk id="1026" creationId="{7C461A83-4540-474D-8B2D-469F6812FF7A}"/>
          </ac:spMkLst>
        </pc:spChg>
        <pc:spChg chg="mod">
          <ac:chgData name="Dunford, Justin (OSS)" userId="S::justin.dunford@state.mn.us::3fd9d0b6-360c-452d-b42a-dd5fa21e16ff" providerId="AD" clId="Web-{6D373F3A-075E-4A69-9DC9-CFE8BB99C00E}" dt="2022-03-18T16:39:41.784" v="0"/>
          <ac:spMkLst>
            <pc:docMk/>
            <pc:sldMasterMk cId="1327337732" sldId="2147483712"/>
            <ac:spMk id="1027" creationId="{16BD2DE6-A064-4102-A366-B277161519E5}"/>
          </ac:spMkLst>
        </pc:spChg>
        <pc:spChg chg="mod">
          <ac:chgData name="Dunford, Justin (OSS)" userId="S::justin.dunford@state.mn.us::3fd9d0b6-360c-452d-b42a-dd5fa21e16ff" providerId="AD" clId="Web-{6D373F3A-075E-4A69-9DC9-CFE8BB99C00E}" dt="2022-03-18T16:39:41.784" v="0"/>
          <ac:spMkLst>
            <pc:docMk/>
            <pc:sldMasterMk cId="1327337732" sldId="2147483712"/>
            <ac:spMk id="1028" creationId="{F3E593C6-7F31-45D4-930E-BF972B3E8EDE}"/>
          </ac:spMkLst>
        </pc:spChg>
        <pc:spChg chg="mod">
          <ac:chgData name="Dunford, Justin (OSS)" userId="S::justin.dunford@state.mn.us::3fd9d0b6-360c-452d-b42a-dd5fa21e16ff" providerId="AD" clId="Web-{6D373F3A-075E-4A69-9DC9-CFE8BB99C00E}" dt="2022-03-18T16:39:41.784" v="0"/>
          <ac:spMkLst>
            <pc:docMk/>
            <pc:sldMasterMk cId="1327337732" sldId="2147483712"/>
            <ac:spMk id="1029" creationId="{BBDA4E66-4033-4F16-948B-39B0BFC5B124}"/>
          </ac:spMkLst>
        </pc:spChg>
        <pc:spChg chg="mod">
          <ac:chgData name="Dunford, Justin (OSS)" userId="S::justin.dunford@state.mn.us::3fd9d0b6-360c-452d-b42a-dd5fa21e16ff" providerId="AD" clId="Web-{6D373F3A-075E-4A69-9DC9-CFE8BB99C00E}" dt="2022-03-18T16:39:41.784" v="0"/>
          <ac:spMkLst>
            <pc:docMk/>
            <pc:sldMasterMk cId="1327337732" sldId="2147483712"/>
            <ac:spMk id="1038" creationId="{3C6235EB-A961-407B-9D0E-7BB05C94C882}"/>
          </ac:spMkLst>
        </pc:spChg>
        <pc:spChg chg="mod">
          <ac:chgData name="Dunford, Justin (OSS)" userId="S::justin.dunford@state.mn.us::3fd9d0b6-360c-452d-b42a-dd5fa21e16ff" providerId="AD" clId="Web-{6D373F3A-075E-4A69-9DC9-CFE8BB99C00E}" dt="2022-03-18T16:39:41.784" v="0"/>
          <ac:spMkLst>
            <pc:docMk/>
            <pc:sldMasterMk cId="1327337732" sldId="2147483712"/>
            <ac:spMk id="1039" creationId="{63F6886F-6D8F-4818-B797-2BBF89102EF3}"/>
          </ac:spMkLst>
        </pc:spChg>
        <pc:sldLayoutChg chg="modSp">
          <pc:chgData name="Dunford, Justin (OSS)" userId="S::justin.dunford@state.mn.us::3fd9d0b6-360c-452d-b42a-dd5fa21e16ff" providerId="AD" clId="Web-{6D373F3A-075E-4A69-9DC9-CFE8BB99C00E}" dt="2022-03-18T16:39:41.784" v="0"/>
          <pc:sldLayoutMkLst>
            <pc:docMk/>
            <pc:sldMasterMk cId="1327337732" sldId="2147483712"/>
            <pc:sldLayoutMk cId="3933621176" sldId="2147483713"/>
          </pc:sldLayoutMkLst>
          <pc:spChg chg="mod">
            <ac:chgData name="Dunford, Justin (OSS)" userId="S::justin.dunford@state.mn.us::3fd9d0b6-360c-452d-b42a-dd5fa21e16ff" providerId="AD" clId="Web-{6D373F3A-075E-4A69-9DC9-CFE8BB99C00E}" dt="2022-03-18T16:39:41.784" v="0"/>
            <ac:spMkLst>
              <pc:docMk/>
              <pc:sldMasterMk cId="1327337732" sldId="2147483712"/>
              <pc:sldLayoutMk cId="3933621176" sldId="2147483713"/>
              <ac:spMk id="4" creationId="{F2497D51-1056-47B6-BFED-1AC6B1DDCDA3}"/>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3933621176" sldId="2147483713"/>
              <ac:spMk id="5" creationId="{425E0D27-A404-4326-86B0-31C18A9A911B}"/>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3933621176" sldId="2147483713"/>
              <ac:spMk id="6" creationId="{A4E1251D-7F04-4DB4-BAE2-200FF9027C45}"/>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3933621176" sldId="2147483713"/>
              <ac:spMk id="7" creationId="{ED2C946B-551C-40E2-AE93-6E99FB905D9C}"/>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3933621176" sldId="2147483713"/>
              <ac:spMk id="8"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3933621176" sldId="2147483713"/>
              <ac:spMk id="9"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3933621176" sldId="2147483713"/>
              <ac:spMk id="10" creationId="{DE981B9D-ED0E-4BB7-942C-8D69996E8339}"/>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3933621176" sldId="2147483713"/>
              <ac:spMk id="11" creationId="{AFC6A54D-2861-4AAF-BF79-628BFCBC766D}"/>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3933621176" sldId="2147483713"/>
              <ac:spMk id="12" creationId="{A040E56F-8490-4B04-99EF-B9A8C2CBC710}"/>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3933621176" sldId="2147483713"/>
              <ac:spMk id="13" creationId="{CE13790B-BF99-493B-9B33-5814EEC87573}"/>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3933621176" sldId="2147483713"/>
              <ac:spMk id="14" creationId="{4BED0CD4-40CD-44B8-A831-8F8EFA2E04C7}"/>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3933621176" sldId="2147483713"/>
              <ac:spMk id="17" creationId="{402BB005-7DB6-471F-8A2F-D3DC7F0BB93A}"/>
            </ac:spMkLst>
          </pc:spChg>
        </pc:sldLayoutChg>
        <pc:sldLayoutChg chg="modSp">
          <pc:chgData name="Dunford, Justin (OSS)" userId="S::justin.dunford@state.mn.us::3fd9d0b6-360c-452d-b42a-dd5fa21e16ff" providerId="AD" clId="Web-{6D373F3A-075E-4A69-9DC9-CFE8BB99C00E}" dt="2022-03-18T16:39:41.784" v="0"/>
          <pc:sldLayoutMkLst>
            <pc:docMk/>
            <pc:sldMasterMk cId="1327337732" sldId="2147483712"/>
            <pc:sldLayoutMk cId="4125369646" sldId="2147483714"/>
          </pc:sldLayoutMkLst>
          <pc:spChg chg="mod">
            <ac:chgData name="Dunford, Justin (OSS)" userId="S::justin.dunford@state.mn.us::3fd9d0b6-360c-452d-b42a-dd5fa21e16ff" providerId="AD" clId="Web-{6D373F3A-075E-4A69-9DC9-CFE8BB99C00E}" dt="2022-03-18T16:39:41.784" v="0"/>
            <ac:spMkLst>
              <pc:docMk/>
              <pc:sldMasterMk cId="1327337732" sldId="2147483712"/>
              <pc:sldLayoutMk cId="4125369646" sldId="2147483714"/>
              <ac:spMk id="6" creationId="{90D84185-CA8F-4BD2-AB86-5810F6F58671}"/>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4125369646" sldId="2147483714"/>
              <ac:spMk id="8" creationId="{00000000-0000-0000-0000-000000000000}"/>
            </ac:spMkLst>
          </pc:spChg>
        </pc:sldLayoutChg>
        <pc:sldLayoutChg chg="modSp">
          <pc:chgData name="Dunford, Justin (OSS)" userId="S::justin.dunford@state.mn.us::3fd9d0b6-360c-452d-b42a-dd5fa21e16ff" providerId="AD" clId="Web-{6D373F3A-075E-4A69-9DC9-CFE8BB99C00E}" dt="2022-03-18T16:39:41.784" v="0"/>
          <pc:sldLayoutMkLst>
            <pc:docMk/>
            <pc:sldMasterMk cId="1327337732" sldId="2147483712"/>
            <pc:sldLayoutMk cId="524219425" sldId="2147483715"/>
          </pc:sldLayoutMkLst>
          <pc:spChg chg="mod">
            <ac:chgData name="Dunford, Justin (OSS)" userId="S::justin.dunford@state.mn.us::3fd9d0b6-360c-452d-b42a-dd5fa21e16ff" providerId="AD" clId="Web-{6D373F3A-075E-4A69-9DC9-CFE8BB99C00E}" dt="2022-03-18T16:39:41.784" v="0"/>
            <ac:spMkLst>
              <pc:docMk/>
              <pc:sldMasterMk cId="1327337732" sldId="2147483712"/>
              <pc:sldLayoutMk cId="524219425" sldId="2147483715"/>
              <ac:spMk id="2"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524219425" sldId="2147483715"/>
              <ac:spMk id="3"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524219425" sldId="2147483715"/>
              <ac:spMk id="4" creationId="{8B0EC015-9653-47BC-A4D5-25BF8F6C7372}"/>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524219425" sldId="2147483715"/>
              <ac:spMk id="5" creationId="{F71F4A56-9CE8-4D79-8B67-87F27360F0C6}"/>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524219425" sldId="2147483715"/>
              <ac:spMk id="6" creationId="{AEDC1548-D261-4ED2-8191-F5010704DCD4}"/>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524219425" sldId="2147483715"/>
              <ac:spMk id="7" creationId="{4BF94CE4-527E-4F7B-B70C-4AB40007B884}"/>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524219425" sldId="2147483715"/>
              <ac:spMk id="8" creationId="{4CF09049-8239-46FF-A101-28AF1CECF7F5}"/>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524219425" sldId="2147483715"/>
              <ac:spMk id="9" creationId="{A026EDC7-4396-4DDA-8000-F86F0D4F3DC3}"/>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524219425" sldId="2147483715"/>
              <ac:spMk id="10" creationId="{AD5A71F5-9CE6-4E3C-8691-E08442AE86E4}"/>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524219425" sldId="2147483715"/>
              <ac:spMk id="11" creationId="{14F3625F-FB4A-4780-A38F-C42FB3B25368}"/>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524219425" sldId="2147483715"/>
              <ac:spMk id="12" creationId="{0EC6FAF8-078C-41DA-8EDD-0DFB2C2E5D3C}"/>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524219425" sldId="2147483715"/>
              <ac:spMk id="13" creationId="{3F55E35A-4BFD-4868-8C1A-8B52C1F12D99}"/>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524219425" sldId="2147483715"/>
              <ac:spMk id="14" creationId="{94528E2F-6A81-476D-B95D-73C72539C722}"/>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524219425" sldId="2147483715"/>
              <ac:spMk id="17" creationId="{157BCBFE-7F63-4B87-9DCA-43C2C9264A33}"/>
            </ac:spMkLst>
          </pc:spChg>
        </pc:sldLayoutChg>
        <pc:sldLayoutChg chg="modSp">
          <pc:chgData name="Dunford, Justin (OSS)" userId="S::justin.dunford@state.mn.us::3fd9d0b6-360c-452d-b42a-dd5fa21e16ff" providerId="AD" clId="Web-{6D373F3A-075E-4A69-9DC9-CFE8BB99C00E}" dt="2022-03-18T16:39:41.784" v="0"/>
          <pc:sldLayoutMkLst>
            <pc:docMk/>
            <pc:sldMasterMk cId="1327337732" sldId="2147483712"/>
            <pc:sldLayoutMk cId="2212528559" sldId="2147483716"/>
          </pc:sldLayoutMkLst>
          <pc:spChg chg="mod">
            <ac:chgData name="Dunford, Justin (OSS)" userId="S::justin.dunford@state.mn.us::3fd9d0b6-360c-452d-b42a-dd5fa21e16ff" providerId="AD" clId="Web-{6D373F3A-075E-4A69-9DC9-CFE8BB99C00E}" dt="2022-03-18T16:39:41.784" v="0"/>
            <ac:spMkLst>
              <pc:docMk/>
              <pc:sldMasterMk cId="1327337732" sldId="2147483712"/>
              <pc:sldLayoutMk cId="2212528559" sldId="2147483716"/>
              <ac:spMk id="2"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2212528559" sldId="2147483716"/>
              <ac:spMk id="5" creationId="{49F7D1E9-0FB6-4385-83AC-6860683D3CCA}"/>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2212528559" sldId="2147483716"/>
              <ac:spMk id="6" creationId="{24FE2E9C-A228-4562-9E20-136F15B32078}"/>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2212528559" sldId="2147483716"/>
              <ac:spMk id="10"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2212528559" sldId="2147483716"/>
              <ac:spMk id="12" creationId="{00000000-0000-0000-0000-000000000000}"/>
            </ac:spMkLst>
          </pc:spChg>
        </pc:sldLayoutChg>
        <pc:sldLayoutChg chg="modSp">
          <pc:chgData name="Dunford, Justin (OSS)" userId="S::justin.dunford@state.mn.us::3fd9d0b6-360c-452d-b42a-dd5fa21e16ff" providerId="AD" clId="Web-{6D373F3A-075E-4A69-9DC9-CFE8BB99C00E}" dt="2022-03-18T16:39:41.784" v="0"/>
          <pc:sldLayoutMkLst>
            <pc:docMk/>
            <pc:sldMasterMk cId="1327337732" sldId="2147483712"/>
            <pc:sldLayoutMk cId="1415075970" sldId="2147483717"/>
          </pc:sldLayoutMkLst>
          <pc:spChg chg="mod">
            <ac:chgData name="Dunford, Justin (OSS)" userId="S::justin.dunford@state.mn.us::3fd9d0b6-360c-452d-b42a-dd5fa21e16ff" providerId="AD" clId="Web-{6D373F3A-075E-4A69-9DC9-CFE8BB99C00E}" dt="2022-03-18T16:39:41.784" v="0"/>
            <ac:spMkLst>
              <pc:docMk/>
              <pc:sldMasterMk cId="1327337732" sldId="2147483712"/>
              <pc:sldLayoutMk cId="1415075970" sldId="2147483717"/>
              <ac:spMk id="3"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1415075970" sldId="2147483717"/>
              <ac:spMk id="4"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1415075970" sldId="2147483717"/>
              <ac:spMk id="7" creationId="{C53A821B-B8B8-4A24-B25D-681CD50546D9}"/>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1415075970" sldId="2147483717"/>
              <ac:spMk id="8" creationId="{6AF3443A-9421-4AA1-88ED-D96D57642709}"/>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1415075970" sldId="2147483717"/>
              <ac:spMk id="9" creationId="{A6E5263B-1E33-48AD-B74E-D984BDE0C3B2}"/>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1415075970" sldId="2147483717"/>
              <ac:spMk id="10" creationId="{6C2CEEF3-9806-44A8-86C5-D229BF7B4E3B}"/>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1415075970" sldId="2147483717"/>
              <ac:spMk id="11" creationId="{295C9C64-899A-4BCA-BE19-CF8E53249088}"/>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1415075970" sldId="2147483717"/>
              <ac:spMk id="12" creationId="{FB404FCC-378A-4B64-A264-8C8A2A3AD318}"/>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1415075970" sldId="2147483717"/>
              <ac:spMk id="13" creationId="{9932B4F1-8934-46AB-9251-AA53E192EDCC}"/>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1415075970" sldId="2147483717"/>
              <ac:spMk id="14" creationId="{E1388A95-A525-430C-9876-7AC09ED61F63}"/>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1415075970" sldId="2147483717"/>
              <ac:spMk id="15" creationId="{D77D5DC4-F4CC-48C7-BC89-90B5A8424AA5}"/>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1415075970" sldId="2147483717"/>
              <ac:spMk id="16" creationId="{21828816-143F-4817-9F71-BECCE0091968}"/>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1415075970" sldId="2147483717"/>
              <ac:spMk id="17" creationId="{D4B1D2FB-B4E9-4CC2-AF54-AA7B896943F0}"/>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1415075970" sldId="2147483717"/>
              <ac:spMk id="19" creationId="{E1D3B896-309B-44F9-9970-FADA6F6A1CB8}"/>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1415075970" sldId="2147483717"/>
              <ac:spMk id="20" creationId="{BA4E0C12-7696-4F86-A909-C777D9DE6736}"/>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1415075970" sldId="2147483717"/>
              <ac:spMk id="24"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1415075970" sldId="2147483717"/>
              <ac:spMk id="26" creationId="{00000000-0000-0000-0000-000000000000}"/>
            </ac:spMkLst>
          </pc:spChg>
        </pc:sldLayoutChg>
        <pc:sldLayoutChg chg="modSp">
          <pc:chgData name="Dunford, Justin (OSS)" userId="S::justin.dunford@state.mn.us::3fd9d0b6-360c-452d-b42a-dd5fa21e16ff" providerId="AD" clId="Web-{6D373F3A-075E-4A69-9DC9-CFE8BB99C00E}" dt="2022-03-18T16:39:41.784" v="0"/>
          <pc:sldLayoutMkLst>
            <pc:docMk/>
            <pc:sldMasterMk cId="1327337732" sldId="2147483712"/>
            <pc:sldLayoutMk cId="1409013943" sldId="2147483718"/>
          </pc:sldLayoutMkLst>
          <pc:spChg chg="mod">
            <ac:chgData name="Dunford, Justin (OSS)" userId="S::justin.dunford@state.mn.us::3fd9d0b6-360c-452d-b42a-dd5fa21e16ff" providerId="AD" clId="Web-{6D373F3A-075E-4A69-9DC9-CFE8BB99C00E}" dt="2022-03-18T16:39:41.784" v="0"/>
            <ac:spMkLst>
              <pc:docMk/>
              <pc:sldMasterMk cId="1327337732" sldId="2147483712"/>
              <pc:sldLayoutMk cId="1409013943" sldId="2147483718"/>
              <ac:spMk id="5" creationId="{BFA85F40-C0DF-4E33-B2DD-6CB500F951C3}"/>
            </ac:spMkLst>
          </pc:spChg>
        </pc:sldLayoutChg>
        <pc:sldLayoutChg chg="modSp">
          <pc:chgData name="Dunford, Justin (OSS)" userId="S::justin.dunford@state.mn.us::3fd9d0b6-360c-452d-b42a-dd5fa21e16ff" providerId="AD" clId="Web-{6D373F3A-075E-4A69-9DC9-CFE8BB99C00E}" dt="2022-03-18T16:39:41.784" v="0"/>
          <pc:sldLayoutMkLst>
            <pc:docMk/>
            <pc:sldMasterMk cId="1327337732" sldId="2147483712"/>
            <pc:sldLayoutMk cId="2249761951" sldId="2147483719"/>
          </pc:sldLayoutMkLst>
          <pc:spChg chg="mod">
            <ac:chgData name="Dunford, Justin (OSS)" userId="S::justin.dunford@state.mn.us::3fd9d0b6-360c-452d-b42a-dd5fa21e16ff" providerId="AD" clId="Web-{6D373F3A-075E-4A69-9DC9-CFE8BB99C00E}" dt="2022-03-18T16:39:41.784" v="0"/>
            <ac:spMkLst>
              <pc:docMk/>
              <pc:sldMasterMk cId="1327337732" sldId="2147483712"/>
              <pc:sldLayoutMk cId="2249761951" sldId="2147483719"/>
              <ac:spMk id="2" creationId="{5A432F9F-CA8B-477D-A5E0-4D106C4859C2}"/>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2249761951" sldId="2147483719"/>
              <ac:spMk id="3" creationId="{96B9B722-1869-47C2-AC06-9CBB54DA460C}"/>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2249761951" sldId="2147483719"/>
              <ac:spMk id="4" creationId="{060D1EB7-EBA7-4DA3-9E73-731C6348C8BD}"/>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2249761951" sldId="2147483719"/>
              <ac:spMk id="5" creationId="{4EDDF91E-6B10-442C-A8CA-E359F6E90AD1}"/>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2249761951" sldId="2147483719"/>
              <ac:spMk id="6" creationId="{EE9EB0E2-1CC4-4EAE-85FE-9B5CD3BA076E}"/>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2249761951" sldId="2147483719"/>
              <ac:spMk id="7" creationId="{FF959FBC-2FDB-4FF8-B400-23D57C121A86}"/>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2249761951" sldId="2147483719"/>
              <ac:spMk id="10" creationId="{DA06EF2B-B043-4F3C-AE8A-D32245CFD1B5}"/>
            </ac:spMkLst>
          </pc:spChg>
        </pc:sldLayoutChg>
        <pc:sldLayoutChg chg="modSp">
          <pc:chgData name="Dunford, Justin (OSS)" userId="S::justin.dunford@state.mn.us::3fd9d0b6-360c-452d-b42a-dd5fa21e16ff" providerId="AD" clId="Web-{6D373F3A-075E-4A69-9DC9-CFE8BB99C00E}" dt="2022-03-18T16:39:41.784" v="0"/>
          <pc:sldLayoutMkLst>
            <pc:docMk/>
            <pc:sldMasterMk cId="1327337732" sldId="2147483712"/>
            <pc:sldLayoutMk cId="3953491375" sldId="2147483720"/>
          </pc:sldLayoutMkLst>
          <pc:spChg chg="mod">
            <ac:chgData name="Dunford, Justin (OSS)" userId="S::justin.dunford@state.mn.us::3fd9d0b6-360c-452d-b42a-dd5fa21e16ff" providerId="AD" clId="Web-{6D373F3A-075E-4A69-9DC9-CFE8BB99C00E}" dt="2022-03-18T16:39:41.784" v="0"/>
            <ac:spMkLst>
              <pc:docMk/>
              <pc:sldMasterMk cId="1327337732" sldId="2147483712"/>
              <pc:sldLayoutMk cId="3953491375" sldId="2147483720"/>
              <ac:spMk id="2"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3953491375" sldId="2147483720"/>
              <ac:spMk id="3"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3953491375" sldId="2147483720"/>
              <ac:spMk id="5" creationId="{F6964858-8584-4D07-BD20-83C80D3B6309}"/>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3953491375" sldId="2147483720"/>
              <ac:spMk id="6" creationId="{22358104-468B-4931-9640-C684F0F91E61}"/>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3953491375" sldId="2147483720"/>
              <ac:spMk id="7" creationId="{ECFAA2F4-DA56-4632-AA26-A07AFA311767}"/>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3953491375" sldId="2147483720"/>
              <ac:spMk id="8" creationId="{BF464F91-C8DD-45C8-AF16-EBEFBB366D83}"/>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3953491375" sldId="2147483720"/>
              <ac:spMk id="9" creationId="{60BC207C-0B68-42F0-9610-A3BA3FE0B4C9}"/>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3953491375" sldId="2147483720"/>
              <ac:spMk id="10" creationId="{0B74F807-80D8-486E-A40F-A388DE741405}"/>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3953491375" sldId="2147483720"/>
              <ac:spMk id="11" creationId="{81DACFBF-0788-435F-8571-13C64BEB68C0}"/>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3953491375" sldId="2147483720"/>
              <ac:spMk id="12" creationId="{72129B83-B7AB-4F78-87DB-213B3A3C418B}"/>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3953491375" sldId="2147483720"/>
              <ac:spMk id="13" creationId="{7CC4775F-4F87-4050-9002-B89165D1C0E1}"/>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3953491375" sldId="2147483720"/>
              <ac:spMk id="14" creationId="{8171B5C3-610C-4B97-93C5-5FA38155C6D1}"/>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3953491375" sldId="2147483720"/>
              <ac:spMk id="15" creationId="{43052D35-2BC7-4EED-8FCE-D387F3E1202A}"/>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3953491375" sldId="2147483720"/>
              <ac:spMk id="16" creationId="{F9EC8564-D894-4DA9-AB7F-C6813E51E816}"/>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3953491375" sldId="2147483720"/>
              <ac:spMk id="18" creationId="{E403A22B-0B55-46C8-BEB9-B16F8793DDA4}"/>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3953491375" sldId="2147483720"/>
              <ac:spMk id="20" creationId="{00000000-0000-0000-0000-000000000000}"/>
            </ac:spMkLst>
          </pc:spChg>
        </pc:sldLayoutChg>
        <pc:sldLayoutChg chg="modSp">
          <pc:chgData name="Dunford, Justin (OSS)" userId="S::justin.dunford@state.mn.us::3fd9d0b6-360c-452d-b42a-dd5fa21e16ff" providerId="AD" clId="Web-{6D373F3A-075E-4A69-9DC9-CFE8BB99C00E}" dt="2022-03-18T16:39:41.784" v="0"/>
          <pc:sldLayoutMkLst>
            <pc:docMk/>
            <pc:sldMasterMk cId="1327337732" sldId="2147483712"/>
            <pc:sldLayoutMk cId="1722031108" sldId="2147483721"/>
          </pc:sldLayoutMkLst>
          <pc:spChg chg="mod">
            <ac:chgData name="Dunford, Justin (OSS)" userId="S::justin.dunford@state.mn.us::3fd9d0b6-360c-452d-b42a-dd5fa21e16ff" providerId="AD" clId="Web-{6D373F3A-075E-4A69-9DC9-CFE8BB99C00E}" dt="2022-03-18T16:39:41.784" v="0"/>
            <ac:spMkLst>
              <pc:docMk/>
              <pc:sldMasterMk cId="1327337732" sldId="2147483712"/>
              <pc:sldLayoutMk cId="1722031108" sldId="2147483721"/>
              <ac:spMk id="2"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1722031108" sldId="2147483721"/>
              <ac:spMk id="3"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1722031108" sldId="2147483721"/>
              <ac:spMk id="4"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1722031108" sldId="2147483721"/>
              <ac:spMk id="5" creationId="{4B973602-A6B9-478D-8134-1886681E1771}"/>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1722031108" sldId="2147483721"/>
              <ac:spMk id="6" creationId="{236CD456-69D8-4F22-A153-AD67EA1B716F}"/>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1722031108" sldId="2147483721"/>
              <ac:spMk id="7" creationId="{5CAAA03B-74D3-449B-AD15-08C3480640F3}"/>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1722031108" sldId="2147483721"/>
              <ac:spMk id="8" creationId="{B017942E-EB53-4562-82E7-8311C68B62AD}"/>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1722031108" sldId="2147483721"/>
              <ac:spMk id="9" creationId="{E5FCFB46-0203-400A-954E-2E6BA4DA01B1}"/>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1722031108" sldId="2147483721"/>
              <ac:spMk id="10" creationId="{A8D6989D-FC53-4C6C-84D4-A29AF3AC0B56}"/>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1722031108" sldId="2147483721"/>
              <ac:spMk id="11" creationId="{8AAD6549-4956-4D30-8D05-DA97F8C574D6}"/>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1722031108" sldId="2147483721"/>
              <ac:spMk id="12" creationId="{95F4ADF1-2C4D-4D7C-BDE6-3DE123AF1FBA}"/>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1722031108" sldId="2147483721"/>
              <ac:spMk id="13" creationId="{F11C2879-1FA5-42A8-9D64-55E5E0FCF157}"/>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1722031108" sldId="2147483721"/>
              <ac:spMk id="14" creationId="{10177E4E-E626-4066-BE24-A7DFDA45D0FC}"/>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1722031108" sldId="2147483721"/>
              <ac:spMk id="15" creationId="{A0B2FC0A-8B89-46B4-AF30-E942C573D078}"/>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1722031108" sldId="2147483721"/>
              <ac:spMk id="16" creationId="{516F0D7E-3792-4720-B7F0-FD61CC1543B4}"/>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1722031108" sldId="2147483721"/>
              <ac:spMk id="17" creationId="{5C926613-4632-4FA1-917E-40B5B883529B}"/>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1722031108" sldId="2147483721"/>
              <ac:spMk id="18" creationId="{E0A6CF13-30C0-40CC-AB91-1A95CF81659A}"/>
            </ac:spMkLst>
          </pc:spChg>
        </pc:sldLayoutChg>
        <pc:sldLayoutChg chg="modSp">
          <pc:chgData name="Dunford, Justin (OSS)" userId="S::justin.dunford@state.mn.us::3fd9d0b6-360c-452d-b42a-dd5fa21e16ff" providerId="AD" clId="Web-{6D373F3A-075E-4A69-9DC9-CFE8BB99C00E}" dt="2022-03-18T16:39:41.784" v="0"/>
          <pc:sldLayoutMkLst>
            <pc:docMk/>
            <pc:sldMasterMk cId="1327337732" sldId="2147483712"/>
            <pc:sldLayoutMk cId="949698936" sldId="2147483723"/>
          </pc:sldLayoutMkLst>
          <pc:spChg chg="mod">
            <ac:chgData name="Dunford, Justin (OSS)" userId="S::justin.dunford@state.mn.us::3fd9d0b6-360c-452d-b42a-dd5fa21e16ff" providerId="AD" clId="Web-{6D373F3A-075E-4A69-9DC9-CFE8BB99C00E}" dt="2022-03-18T16:39:41.784" v="0"/>
            <ac:spMkLst>
              <pc:docMk/>
              <pc:sldMasterMk cId="1327337732" sldId="2147483712"/>
              <pc:sldLayoutMk cId="949698936" sldId="2147483723"/>
              <ac:spMk id="2"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949698936" sldId="2147483723"/>
              <ac:spMk id="3" creationId="{00000000-0000-0000-0000-000000000000}"/>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949698936" sldId="2147483723"/>
              <ac:spMk id="4" creationId="{FA013488-E39B-4C10-8E28-DF77B9CB9C7E}"/>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949698936" sldId="2147483723"/>
              <ac:spMk id="5" creationId="{2984E449-BBD2-496F-A06C-EC401764A4F5}"/>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949698936" sldId="2147483723"/>
              <ac:spMk id="6" creationId="{0A01E7F4-56DD-4A25-8F8E-1AC8A311A394}"/>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949698936" sldId="2147483723"/>
              <ac:spMk id="7" creationId="{A2C35C4A-B8A9-491A-A977-A902B239B88D}"/>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949698936" sldId="2147483723"/>
              <ac:spMk id="8" creationId="{CEE9B5C6-7EA7-4A75-A938-2E3C97F0FD60}"/>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949698936" sldId="2147483723"/>
              <ac:spMk id="9" creationId="{1704A547-9020-417A-8BF9-366550918700}"/>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949698936" sldId="2147483723"/>
              <ac:spMk id="10" creationId="{74DF2AA6-896E-4999-A175-8D793FB67C9B}"/>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949698936" sldId="2147483723"/>
              <ac:spMk id="11" creationId="{06659289-07C6-4DD9-9708-48EF965F4910}"/>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949698936" sldId="2147483723"/>
              <ac:spMk id="12" creationId="{F03BB286-A736-4092-9F5E-EEB3F492D9E2}"/>
            </ac:spMkLst>
          </pc:spChg>
          <pc:spChg chg="mod">
            <ac:chgData name="Dunford, Justin (OSS)" userId="S::justin.dunford@state.mn.us::3fd9d0b6-360c-452d-b42a-dd5fa21e16ff" providerId="AD" clId="Web-{6D373F3A-075E-4A69-9DC9-CFE8BB99C00E}" dt="2022-03-18T16:39:41.784" v="0"/>
            <ac:spMkLst>
              <pc:docMk/>
              <pc:sldMasterMk cId="1327337732" sldId="2147483712"/>
              <pc:sldLayoutMk cId="949698936" sldId="2147483723"/>
              <ac:spMk id="13" creationId="{BF90F837-E7C5-4FC5-9F37-9E03F327EA91}"/>
            </ac:spMkLst>
          </pc:spChg>
        </pc:sldLayoutChg>
      </pc:sldMasterChg>
    </pc:docChg>
  </pc:docChgLst>
  <pc:docChgLst>
    <pc:chgData name="Dunford, Justin (OSS)" userId="S::justin.dunford@state.mn.us::3fd9d0b6-360c-452d-b42a-dd5fa21e16ff" providerId="AD" clId="Web-{52E89CD8-4B25-42A4-9AAE-0EC041567EAC}"/>
    <pc:docChg chg="addSld modSld">
      <pc:chgData name="Dunford, Justin (OSS)" userId="S::justin.dunford@state.mn.us::3fd9d0b6-360c-452d-b42a-dd5fa21e16ff" providerId="AD" clId="Web-{52E89CD8-4B25-42A4-9AAE-0EC041567EAC}" dt="2022-04-11T16:10:49.694" v="171"/>
      <pc:docMkLst>
        <pc:docMk/>
      </pc:docMkLst>
      <pc:sldChg chg="modSp">
        <pc:chgData name="Dunford, Justin (OSS)" userId="S::justin.dunford@state.mn.us::3fd9d0b6-360c-452d-b42a-dd5fa21e16ff" providerId="AD" clId="Web-{52E89CD8-4B25-42A4-9AAE-0EC041567EAC}" dt="2022-04-11T16:08:05.346" v="35" actId="20577"/>
        <pc:sldMkLst>
          <pc:docMk/>
          <pc:sldMk cId="763268219" sldId="261"/>
        </pc:sldMkLst>
        <pc:spChg chg="mod">
          <ac:chgData name="Dunford, Justin (OSS)" userId="S::justin.dunford@state.mn.us::3fd9d0b6-360c-452d-b42a-dd5fa21e16ff" providerId="AD" clId="Web-{52E89CD8-4B25-42A4-9AAE-0EC041567EAC}" dt="2022-04-11T16:08:05.346" v="35" actId="20577"/>
          <ac:spMkLst>
            <pc:docMk/>
            <pc:sldMk cId="763268219" sldId="261"/>
            <ac:spMk id="3" creationId="{3ECFB365-EF25-4F37-8B43-9B11EBEC4425}"/>
          </ac:spMkLst>
        </pc:spChg>
      </pc:sldChg>
      <pc:sldChg chg="modNotes">
        <pc:chgData name="Dunford, Justin (OSS)" userId="S::justin.dunford@state.mn.us::3fd9d0b6-360c-452d-b42a-dd5fa21e16ff" providerId="AD" clId="Web-{52E89CD8-4B25-42A4-9AAE-0EC041567EAC}" dt="2022-04-11T16:10:49.694" v="171"/>
        <pc:sldMkLst>
          <pc:docMk/>
          <pc:sldMk cId="1049473354" sldId="284"/>
        </pc:sldMkLst>
      </pc:sldChg>
      <pc:sldChg chg="modSp">
        <pc:chgData name="Dunford, Justin (OSS)" userId="S::justin.dunford@state.mn.us::3fd9d0b6-360c-452d-b42a-dd5fa21e16ff" providerId="AD" clId="Web-{52E89CD8-4B25-42A4-9AAE-0EC041567EAC}" dt="2022-04-11T16:09:13.754" v="49" actId="20577"/>
        <pc:sldMkLst>
          <pc:docMk/>
          <pc:sldMk cId="378354012" sldId="288"/>
        </pc:sldMkLst>
        <pc:spChg chg="mod">
          <ac:chgData name="Dunford, Justin (OSS)" userId="S::justin.dunford@state.mn.us::3fd9d0b6-360c-452d-b42a-dd5fa21e16ff" providerId="AD" clId="Web-{52E89CD8-4B25-42A4-9AAE-0EC041567EAC}" dt="2022-04-11T16:09:13.754" v="49" actId="20577"/>
          <ac:spMkLst>
            <pc:docMk/>
            <pc:sldMk cId="378354012" sldId="288"/>
            <ac:spMk id="2" creationId="{290DA010-C4DA-4C18-BB20-A9ECEDFCC4A7}"/>
          </ac:spMkLst>
        </pc:spChg>
      </pc:sldChg>
      <pc:sldChg chg="modSp">
        <pc:chgData name="Dunford, Justin (OSS)" userId="S::justin.dunford@state.mn.us::3fd9d0b6-360c-452d-b42a-dd5fa21e16ff" providerId="AD" clId="Web-{52E89CD8-4B25-42A4-9AAE-0EC041567EAC}" dt="2022-04-11T16:09:10.848" v="48" actId="20577"/>
        <pc:sldMkLst>
          <pc:docMk/>
          <pc:sldMk cId="3120391473" sldId="289"/>
        </pc:sldMkLst>
        <pc:spChg chg="mod">
          <ac:chgData name="Dunford, Justin (OSS)" userId="S::justin.dunford@state.mn.us::3fd9d0b6-360c-452d-b42a-dd5fa21e16ff" providerId="AD" clId="Web-{52E89CD8-4B25-42A4-9AAE-0EC041567EAC}" dt="2022-04-11T16:09:10.848" v="48" actId="20577"/>
          <ac:spMkLst>
            <pc:docMk/>
            <pc:sldMk cId="3120391473" sldId="289"/>
            <ac:spMk id="2" creationId="{290DA010-C4DA-4C18-BB20-A9ECEDFCC4A7}"/>
          </ac:spMkLst>
        </pc:spChg>
      </pc:sldChg>
      <pc:sldChg chg="modSp">
        <pc:chgData name="Dunford, Justin (OSS)" userId="S::justin.dunford@state.mn.us::3fd9d0b6-360c-452d-b42a-dd5fa21e16ff" providerId="AD" clId="Web-{52E89CD8-4B25-42A4-9AAE-0EC041567EAC}" dt="2022-04-11T16:09:07.254" v="47" actId="20577"/>
        <pc:sldMkLst>
          <pc:docMk/>
          <pc:sldMk cId="1955307262" sldId="290"/>
        </pc:sldMkLst>
        <pc:spChg chg="mod">
          <ac:chgData name="Dunford, Justin (OSS)" userId="S::justin.dunford@state.mn.us::3fd9d0b6-360c-452d-b42a-dd5fa21e16ff" providerId="AD" clId="Web-{52E89CD8-4B25-42A4-9AAE-0EC041567EAC}" dt="2022-04-11T16:09:07.254" v="47" actId="20577"/>
          <ac:spMkLst>
            <pc:docMk/>
            <pc:sldMk cId="1955307262" sldId="290"/>
            <ac:spMk id="2" creationId="{290DA010-C4DA-4C18-BB20-A9ECEDFCC4A7}"/>
          </ac:spMkLst>
        </pc:spChg>
      </pc:sldChg>
      <pc:sldChg chg="modSp modNotes">
        <pc:chgData name="Dunford, Justin (OSS)" userId="S::justin.dunford@state.mn.us::3fd9d0b6-360c-452d-b42a-dd5fa21e16ff" providerId="AD" clId="Web-{52E89CD8-4B25-42A4-9AAE-0EC041567EAC}" dt="2022-04-11T16:09:04.238" v="46" actId="20577"/>
        <pc:sldMkLst>
          <pc:docMk/>
          <pc:sldMk cId="192101833" sldId="291"/>
        </pc:sldMkLst>
        <pc:spChg chg="mod">
          <ac:chgData name="Dunford, Justin (OSS)" userId="S::justin.dunford@state.mn.us::3fd9d0b6-360c-452d-b42a-dd5fa21e16ff" providerId="AD" clId="Web-{52E89CD8-4B25-42A4-9AAE-0EC041567EAC}" dt="2022-04-11T16:09:04.238" v="46" actId="20577"/>
          <ac:spMkLst>
            <pc:docMk/>
            <pc:sldMk cId="192101833" sldId="291"/>
            <ac:spMk id="2" creationId="{290DA010-C4DA-4C18-BB20-A9ECEDFCC4A7}"/>
          </ac:spMkLst>
        </pc:spChg>
      </pc:sldChg>
      <pc:sldChg chg="modSp">
        <pc:chgData name="Dunford, Justin (OSS)" userId="S::justin.dunford@state.mn.us::3fd9d0b6-360c-452d-b42a-dd5fa21e16ff" providerId="AD" clId="Web-{52E89CD8-4B25-42A4-9AAE-0EC041567EAC}" dt="2022-04-11T16:08:58.082" v="45" actId="20577"/>
        <pc:sldMkLst>
          <pc:docMk/>
          <pc:sldMk cId="1380267188" sldId="292"/>
        </pc:sldMkLst>
        <pc:spChg chg="mod">
          <ac:chgData name="Dunford, Justin (OSS)" userId="S::justin.dunford@state.mn.us::3fd9d0b6-360c-452d-b42a-dd5fa21e16ff" providerId="AD" clId="Web-{52E89CD8-4B25-42A4-9AAE-0EC041567EAC}" dt="2022-04-11T16:08:58.082" v="45" actId="20577"/>
          <ac:spMkLst>
            <pc:docMk/>
            <pc:sldMk cId="1380267188" sldId="292"/>
            <ac:spMk id="2" creationId="{290DA010-C4DA-4C18-BB20-A9ECEDFCC4A7}"/>
          </ac:spMkLst>
        </pc:spChg>
      </pc:sldChg>
      <pc:sldChg chg="modSp">
        <pc:chgData name="Dunford, Justin (OSS)" userId="S::justin.dunford@state.mn.us::3fd9d0b6-360c-452d-b42a-dd5fa21e16ff" providerId="AD" clId="Web-{52E89CD8-4B25-42A4-9AAE-0EC041567EAC}" dt="2022-04-11T16:06:56.017" v="14" actId="20577"/>
        <pc:sldMkLst>
          <pc:docMk/>
          <pc:sldMk cId="258261033" sldId="293"/>
        </pc:sldMkLst>
        <pc:spChg chg="mod">
          <ac:chgData name="Dunford, Justin (OSS)" userId="S::justin.dunford@state.mn.us::3fd9d0b6-360c-452d-b42a-dd5fa21e16ff" providerId="AD" clId="Web-{52E89CD8-4B25-42A4-9AAE-0EC041567EAC}" dt="2022-04-11T16:06:56.017" v="14" actId="20577"/>
          <ac:spMkLst>
            <pc:docMk/>
            <pc:sldMk cId="258261033" sldId="293"/>
            <ac:spMk id="3" creationId="{287DEAE8-2569-434F-A346-016B19961091}"/>
          </ac:spMkLst>
        </pc:spChg>
      </pc:sldChg>
      <pc:sldChg chg="modSp add replId">
        <pc:chgData name="Dunford, Justin (OSS)" userId="S::justin.dunford@state.mn.us::3fd9d0b6-360c-452d-b42a-dd5fa21e16ff" providerId="AD" clId="Web-{52E89CD8-4B25-42A4-9AAE-0EC041567EAC}" dt="2022-04-11T16:06:47.110" v="9" actId="20577"/>
        <pc:sldMkLst>
          <pc:docMk/>
          <pc:sldMk cId="2535439716" sldId="295"/>
        </pc:sldMkLst>
        <pc:spChg chg="mod">
          <ac:chgData name="Dunford, Justin (OSS)" userId="S::justin.dunford@state.mn.us::3fd9d0b6-360c-452d-b42a-dd5fa21e16ff" providerId="AD" clId="Web-{52E89CD8-4B25-42A4-9AAE-0EC041567EAC}" dt="2022-04-11T16:06:47.110" v="9" actId="20577"/>
          <ac:spMkLst>
            <pc:docMk/>
            <pc:sldMk cId="2535439716" sldId="295"/>
            <ac:spMk id="3" creationId="{287DEAE8-2569-434F-A346-016B19961091}"/>
          </ac:spMkLst>
        </pc:spChg>
      </pc:sldChg>
      <pc:sldChg chg="modSp add replId">
        <pc:chgData name="Dunford, Justin (OSS)" userId="S::justin.dunford@state.mn.us::3fd9d0b6-360c-452d-b42a-dd5fa21e16ff" providerId="AD" clId="Web-{52E89CD8-4B25-42A4-9AAE-0EC041567EAC}" dt="2022-04-11T16:07:52.440" v="28" actId="20577"/>
        <pc:sldMkLst>
          <pc:docMk/>
          <pc:sldMk cId="3881006628" sldId="296"/>
        </pc:sldMkLst>
        <pc:spChg chg="mod">
          <ac:chgData name="Dunford, Justin (OSS)" userId="S::justin.dunford@state.mn.us::3fd9d0b6-360c-452d-b42a-dd5fa21e16ff" providerId="AD" clId="Web-{52E89CD8-4B25-42A4-9AAE-0EC041567EAC}" dt="2022-04-11T16:07:52.440" v="28" actId="20577"/>
          <ac:spMkLst>
            <pc:docMk/>
            <pc:sldMk cId="3881006628" sldId="296"/>
            <ac:spMk id="3" creationId="{3ECFB365-EF25-4F37-8B43-9B11EBEC4425}"/>
          </ac:spMkLst>
        </pc:spChg>
      </pc:sldChg>
    </pc:docChg>
  </pc:docChgLst>
  <pc:docChgLst>
    <pc:chgData name="Neuhauser, Brad (OSS)" userId="S::brad.neuhauser@state.mn.us::aa022d20-8775-4375-b82c-1f5812230515" providerId="AD" clId="Web-{73AA252B-3856-4ECC-A54A-9BADD0EC62F3}"/>
    <pc:docChg chg="modSld">
      <pc:chgData name="Neuhauser, Brad (OSS)" userId="S::brad.neuhauser@state.mn.us::aa022d20-8775-4375-b82c-1f5812230515" providerId="AD" clId="Web-{73AA252B-3856-4ECC-A54A-9BADD0EC62F3}" dt="2022-04-05T18:56:26.279" v="35" actId="1076"/>
      <pc:docMkLst>
        <pc:docMk/>
      </pc:docMkLst>
      <pc:sldChg chg="modSp">
        <pc:chgData name="Neuhauser, Brad (OSS)" userId="S::brad.neuhauser@state.mn.us::aa022d20-8775-4375-b82c-1f5812230515" providerId="AD" clId="Web-{73AA252B-3856-4ECC-A54A-9BADD0EC62F3}" dt="2022-04-05T18:56:26.279" v="35" actId="1076"/>
        <pc:sldMkLst>
          <pc:docMk/>
          <pc:sldMk cId="1800069720" sldId="276"/>
        </pc:sldMkLst>
        <pc:spChg chg="mod">
          <ac:chgData name="Neuhauser, Brad (OSS)" userId="S::brad.neuhauser@state.mn.us::aa022d20-8775-4375-b82c-1f5812230515" providerId="AD" clId="Web-{73AA252B-3856-4ECC-A54A-9BADD0EC62F3}" dt="2022-04-05T18:56:26.279" v="35" actId="1076"/>
          <ac:spMkLst>
            <pc:docMk/>
            <pc:sldMk cId="1800069720" sldId="276"/>
            <ac:spMk id="19" creationId="{71EE1DB3-1793-F41F-910E-5F2022F50D3F}"/>
          </ac:spMkLst>
        </pc:spChg>
      </pc:sldChg>
    </pc:docChg>
  </pc:docChgLst>
  <pc:docChgLst>
    <pc:chgData name="Dunford, Justin (OSS)" userId="S::justin.dunford@state.mn.us::3fd9d0b6-360c-452d-b42a-dd5fa21e16ff" providerId="AD" clId="Web-{DB057FAA-3794-4471-B642-7BE6F3530114}"/>
    <pc:docChg chg="addSld delSld modSld">
      <pc:chgData name="Dunford, Justin (OSS)" userId="S::justin.dunford@state.mn.us::3fd9d0b6-360c-452d-b42a-dd5fa21e16ff" providerId="AD" clId="Web-{DB057FAA-3794-4471-B642-7BE6F3530114}" dt="2022-04-05T13:24:42.138" v="405" actId="20577"/>
      <pc:docMkLst>
        <pc:docMk/>
      </pc:docMkLst>
      <pc:sldChg chg="del">
        <pc:chgData name="Dunford, Justin (OSS)" userId="S::justin.dunford@state.mn.us::3fd9d0b6-360c-452d-b42a-dd5fa21e16ff" providerId="AD" clId="Web-{DB057FAA-3794-4471-B642-7BE6F3530114}" dt="2022-04-05T13:23:15.997" v="392"/>
        <pc:sldMkLst>
          <pc:docMk/>
          <pc:sldMk cId="997537629" sldId="258"/>
        </pc:sldMkLst>
      </pc:sldChg>
      <pc:sldChg chg="del">
        <pc:chgData name="Dunford, Justin (OSS)" userId="S::justin.dunford@state.mn.us::3fd9d0b6-360c-452d-b42a-dd5fa21e16ff" providerId="AD" clId="Web-{DB057FAA-3794-4471-B642-7BE6F3530114}" dt="2022-04-05T13:18:20.649" v="0"/>
        <pc:sldMkLst>
          <pc:docMk/>
          <pc:sldMk cId="625272857" sldId="260"/>
        </pc:sldMkLst>
      </pc:sldChg>
      <pc:sldChg chg="add">
        <pc:chgData name="Dunford, Justin (OSS)" userId="S::justin.dunford@state.mn.us::3fd9d0b6-360c-452d-b42a-dd5fa21e16ff" providerId="AD" clId="Web-{DB057FAA-3794-4471-B642-7BE6F3530114}" dt="2022-04-05T13:18:39.650" v="1"/>
        <pc:sldMkLst>
          <pc:docMk/>
          <pc:sldMk cId="1049473354" sldId="284"/>
        </pc:sldMkLst>
      </pc:sldChg>
      <pc:sldChg chg="add">
        <pc:chgData name="Dunford, Justin (OSS)" userId="S::justin.dunford@state.mn.us::3fd9d0b6-360c-452d-b42a-dd5fa21e16ff" providerId="AD" clId="Web-{DB057FAA-3794-4471-B642-7BE6F3530114}" dt="2022-04-05T13:18:39.759" v="2"/>
        <pc:sldMkLst>
          <pc:docMk/>
          <pc:sldMk cId="1956552499" sldId="285"/>
        </pc:sldMkLst>
      </pc:sldChg>
      <pc:sldChg chg="add">
        <pc:chgData name="Dunford, Justin (OSS)" userId="S::justin.dunford@state.mn.us::3fd9d0b6-360c-452d-b42a-dd5fa21e16ff" providerId="AD" clId="Web-{DB057FAA-3794-4471-B642-7BE6F3530114}" dt="2022-04-05T13:18:39.884" v="3"/>
        <pc:sldMkLst>
          <pc:docMk/>
          <pc:sldMk cId="477659306" sldId="286"/>
        </pc:sldMkLst>
      </pc:sldChg>
      <pc:sldChg chg="add modNotes">
        <pc:chgData name="Dunford, Justin (OSS)" userId="S::justin.dunford@state.mn.us::3fd9d0b6-360c-452d-b42a-dd5fa21e16ff" providerId="AD" clId="Web-{DB057FAA-3794-4471-B642-7BE6F3530114}" dt="2022-04-05T13:22:25.137" v="391"/>
        <pc:sldMkLst>
          <pc:docMk/>
          <pc:sldMk cId="826738108" sldId="287"/>
        </pc:sldMkLst>
      </pc:sldChg>
      <pc:sldChg chg="add">
        <pc:chgData name="Dunford, Justin (OSS)" userId="S::justin.dunford@state.mn.us::3fd9d0b6-360c-452d-b42a-dd5fa21e16ff" providerId="AD" clId="Web-{DB057FAA-3794-4471-B642-7BE6F3530114}" dt="2022-04-05T13:18:40.228" v="5"/>
        <pc:sldMkLst>
          <pc:docMk/>
          <pc:sldMk cId="378354012" sldId="288"/>
        </pc:sldMkLst>
      </pc:sldChg>
      <pc:sldChg chg="add">
        <pc:chgData name="Dunford, Justin (OSS)" userId="S::justin.dunford@state.mn.us::3fd9d0b6-360c-452d-b42a-dd5fa21e16ff" providerId="AD" clId="Web-{DB057FAA-3794-4471-B642-7BE6F3530114}" dt="2022-04-05T13:18:40.400" v="6"/>
        <pc:sldMkLst>
          <pc:docMk/>
          <pc:sldMk cId="3120391473" sldId="289"/>
        </pc:sldMkLst>
      </pc:sldChg>
      <pc:sldChg chg="add">
        <pc:chgData name="Dunford, Justin (OSS)" userId="S::justin.dunford@state.mn.us::3fd9d0b6-360c-452d-b42a-dd5fa21e16ff" providerId="AD" clId="Web-{DB057FAA-3794-4471-B642-7BE6F3530114}" dt="2022-04-05T13:18:40.571" v="7"/>
        <pc:sldMkLst>
          <pc:docMk/>
          <pc:sldMk cId="1955307262" sldId="290"/>
        </pc:sldMkLst>
      </pc:sldChg>
      <pc:sldChg chg="add">
        <pc:chgData name="Dunford, Justin (OSS)" userId="S::justin.dunford@state.mn.us::3fd9d0b6-360c-452d-b42a-dd5fa21e16ff" providerId="AD" clId="Web-{DB057FAA-3794-4471-B642-7BE6F3530114}" dt="2022-04-05T13:18:40.790" v="8"/>
        <pc:sldMkLst>
          <pc:docMk/>
          <pc:sldMk cId="192101833" sldId="291"/>
        </pc:sldMkLst>
      </pc:sldChg>
      <pc:sldChg chg="modSp add">
        <pc:chgData name="Dunford, Justin (OSS)" userId="S::justin.dunford@state.mn.us::3fd9d0b6-360c-452d-b42a-dd5fa21e16ff" providerId="AD" clId="Web-{DB057FAA-3794-4471-B642-7BE6F3530114}" dt="2022-04-05T13:18:56.884" v="12" actId="20577"/>
        <pc:sldMkLst>
          <pc:docMk/>
          <pc:sldMk cId="1380267188" sldId="292"/>
        </pc:sldMkLst>
        <pc:spChg chg="mod">
          <ac:chgData name="Dunford, Justin (OSS)" userId="S::justin.dunford@state.mn.us::3fd9d0b6-360c-452d-b42a-dd5fa21e16ff" providerId="AD" clId="Web-{DB057FAA-3794-4471-B642-7BE6F3530114}" dt="2022-04-05T13:18:56.884" v="12" actId="20577"/>
          <ac:spMkLst>
            <pc:docMk/>
            <pc:sldMk cId="1380267188" sldId="292"/>
            <ac:spMk id="11" creationId="{C61E991E-27CD-42FF-8341-C9522F123EB3}"/>
          </ac:spMkLst>
        </pc:spChg>
        <pc:spChg chg="mod">
          <ac:chgData name="Dunford, Justin (OSS)" userId="S::justin.dunford@state.mn.us::3fd9d0b6-360c-452d-b42a-dd5fa21e16ff" providerId="AD" clId="Web-{DB057FAA-3794-4471-B642-7BE6F3530114}" dt="2022-04-05T13:18:54.384" v="11" actId="20577"/>
          <ac:spMkLst>
            <pc:docMk/>
            <pc:sldMk cId="1380267188" sldId="292"/>
            <ac:spMk id="12" creationId="{FA72FFAB-91C4-4FEE-9C06-8F4AE54D8206}"/>
          </ac:spMkLst>
        </pc:spChg>
      </pc:sldChg>
      <pc:sldChg chg="add">
        <pc:chgData name="Dunford, Justin (OSS)" userId="S::justin.dunford@state.mn.us::3fd9d0b6-360c-452d-b42a-dd5fa21e16ff" providerId="AD" clId="Web-{DB057FAA-3794-4471-B642-7BE6F3530114}" dt="2022-04-05T13:18:41.087" v="10"/>
        <pc:sldMkLst>
          <pc:docMk/>
          <pc:sldMk cId="258261033" sldId="293"/>
        </pc:sldMkLst>
      </pc:sldChg>
      <pc:sldChg chg="modSp new mod modClrScheme chgLayout">
        <pc:chgData name="Dunford, Justin (OSS)" userId="S::justin.dunford@state.mn.us::3fd9d0b6-360c-452d-b42a-dd5fa21e16ff" providerId="AD" clId="Web-{DB057FAA-3794-4471-B642-7BE6F3530114}" dt="2022-04-05T13:24:42.138" v="405" actId="20577"/>
        <pc:sldMkLst>
          <pc:docMk/>
          <pc:sldMk cId="1298882313" sldId="294"/>
        </pc:sldMkLst>
        <pc:spChg chg="mod ord">
          <ac:chgData name="Dunford, Justin (OSS)" userId="S::justin.dunford@state.mn.us::3fd9d0b6-360c-452d-b42a-dd5fa21e16ff" providerId="AD" clId="Web-{DB057FAA-3794-4471-B642-7BE6F3530114}" dt="2022-04-05T13:24:42.138" v="405" actId="20577"/>
          <ac:spMkLst>
            <pc:docMk/>
            <pc:sldMk cId="1298882313" sldId="294"/>
            <ac:spMk id="2" creationId="{6FDFDD63-61E4-AD72-7F5B-6FCB4D15C2ED}"/>
          </ac:spMkLst>
        </pc:spChg>
        <pc:spChg chg="mod ord">
          <ac:chgData name="Dunford, Justin (OSS)" userId="S::justin.dunford@state.mn.us::3fd9d0b6-360c-452d-b42a-dd5fa21e16ff" providerId="AD" clId="Web-{DB057FAA-3794-4471-B642-7BE6F3530114}" dt="2022-04-05T13:24:27.341" v="396"/>
          <ac:spMkLst>
            <pc:docMk/>
            <pc:sldMk cId="1298882313" sldId="294"/>
            <ac:spMk id="3" creationId="{8505AAA3-4B2C-683C-988D-0D98DC960B5F}"/>
          </ac:spMkLst>
        </pc:spChg>
      </pc:sldChg>
    </pc:docChg>
  </pc:docChgLst>
  <pc:docChgLst>
    <pc:chgData name="Neuhauser, Brad (OSS)" userId="S::brad.neuhauser@state.mn.us::aa022d20-8775-4375-b82c-1f5812230515" providerId="AD" clId="Web-{839586CD-5383-48CF-A89B-296C2DF37529}"/>
    <pc:docChg chg="delSld">
      <pc:chgData name="Neuhauser, Brad (OSS)" userId="S::brad.neuhauser@state.mn.us::aa022d20-8775-4375-b82c-1f5812230515" providerId="AD" clId="Web-{839586CD-5383-48CF-A89B-296C2DF37529}" dt="2022-04-05T15:30:25.673" v="7"/>
      <pc:docMkLst>
        <pc:docMk/>
      </pc:docMkLst>
      <pc:sldChg chg="del">
        <pc:chgData name="Neuhauser, Brad (OSS)" userId="S::brad.neuhauser@state.mn.us::aa022d20-8775-4375-b82c-1f5812230515" providerId="AD" clId="Web-{839586CD-5383-48CF-A89B-296C2DF37529}" dt="2022-04-05T15:30:25.673" v="0"/>
        <pc:sldMkLst>
          <pc:docMk/>
          <pc:sldMk cId="2472202059" sldId="259"/>
        </pc:sldMkLst>
      </pc:sldChg>
      <pc:sldChg chg="del">
        <pc:chgData name="Neuhauser, Brad (OSS)" userId="S::brad.neuhauser@state.mn.us::aa022d20-8775-4375-b82c-1f5812230515" providerId="AD" clId="Web-{839586CD-5383-48CF-A89B-296C2DF37529}" dt="2022-04-05T15:30:25.673" v="6"/>
        <pc:sldMkLst>
          <pc:docMk/>
          <pc:sldMk cId="1225012164" sldId="262"/>
        </pc:sldMkLst>
      </pc:sldChg>
      <pc:sldChg chg="del">
        <pc:chgData name="Neuhauser, Brad (OSS)" userId="S::brad.neuhauser@state.mn.us::aa022d20-8775-4375-b82c-1f5812230515" providerId="AD" clId="Web-{839586CD-5383-48CF-A89B-296C2DF37529}" dt="2022-04-05T15:30:25.673" v="5"/>
        <pc:sldMkLst>
          <pc:docMk/>
          <pc:sldMk cId="1473017309" sldId="263"/>
        </pc:sldMkLst>
      </pc:sldChg>
      <pc:sldChg chg="del">
        <pc:chgData name="Neuhauser, Brad (OSS)" userId="S::brad.neuhauser@state.mn.us::aa022d20-8775-4375-b82c-1f5812230515" providerId="AD" clId="Web-{839586CD-5383-48CF-A89B-296C2DF37529}" dt="2022-04-05T15:30:25.673" v="4"/>
        <pc:sldMkLst>
          <pc:docMk/>
          <pc:sldMk cId="183496790" sldId="264"/>
        </pc:sldMkLst>
      </pc:sldChg>
      <pc:sldChg chg="del">
        <pc:chgData name="Neuhauser, Brad (OSS)" userId="S::brad.neuhauser@state.mn.us::aa022d20-8775-4375-b82c-1f5812230515" providerId="AD" clId="Web-{839586CD-5383-48CF-A89B-296C2DF37529}" dt="2022-04-05T15:30:25.673" v="3"/>
        <pc:sldMkLst>
          <pc:docMk/>
          <pc:sldMk cId="3324431577" sldId="265"/>
        </pc:sldMkLst>
      </pc:sldChg>
      <pc:sldChg chg="del">
        <pc:chgData name="Neuhauser, Brad (OSS)" userId="S::brad.neuhauser@state.mn.us::aa022d20-8775-4375-b82c-1f5812230515" providerId="AD" clId="Web-{839586CD-5383-48CF-A89B-296C2DF37529}" dt="2022-04-05T15:30:25.673" v="2"/>
        <pc:sldMkLst>
          <pc:docMk/>
          <pc:sldMk cId="3642233746" sldId="266"/>
        </pc:sldMkLst>
      </pc:sldChg>
      <pc:sldChg chg="del">
        <pc:chgData name="Neuhauser, Brad (OSS)" userId="S::brad.neuhauser@state.mn.us::aa022d20-8775-4375-b82c-1f5812230515" providerId="AD" clId="Web-{839586CD-5383-48CF-A89B-296C2DF37529}" dt="2022-04-05T15:30:25.673" v="7"/>
        <pc:sldMkLst>
          <pc:docMk/>
          <pc:sldMk cId="3149257783" sldId="267"/>
        </pc:sldMkLst>
      </pc:sldChg>
      <pc:sldChg chg="del">
        <pc:chgData name="Neuhauser, Brad (OSS)" userId="S::brad.neuhauser@state.mn.us::aa022d20-8775-4375-b82c-1f5812230515" providerId="AD" clId="Web-{839586CD-5383-48CF-A89B-296C2DF37529}" dt="2022-04-05T15:30:25.673" v="1"/>
        <pc:sldMkLst>
          <pc:docMk/>
          <pc:sldMk cId="3097109967" sldId="268"/>
        </pc:sldMkLst>
      </pc:sldChg>
    </pc:docChg>
  </pc:docChgLst>
  <pc:docChgLst>
    <pc:chgData name="Dunford, Justin (OSS)" userId="S::justin.dunford@state.mn.us::3fd9d0b6-360c-452d-b42a-dd5fa21e16ff" providerId="AD" clId="Web-{111CCE38-E02C-4813-8F38-B5323BD047A3}"/>
    <pc:docChg chg="modSld">
      <pc:chgData name="Dunford, Justin (OSS)" userId="S::justin.dunford@state.mn.us::3fd9d0b6-360c-452d-b42a-dd5fa21e16ff" providerId="AD" clId="Web-{111CCE38-E02C-4813-8F38-B5323BD047A3}" dt="2022-03-18T15:59:41.939" v="1" actId="20577"/>
      <pc:docMkLst>
        <pc:docMk/>
      </pc:docMkLst>
      <pc:sldChg chg="modSp">
        <pc:chgData name="Dunford, Justin (OSS)" userId="S::justin.dunford@state.mn.us::3fd9d0b6-360c-452d-b42a-dd5fa21e16ff" providerId="AD" clId="Web-{111CCE38-E02C-4813-8F38-B5323BD047A3}" dt="2022-03-18T15:59:41.939" v="1" actId="20577"/>
        <pc:sldMkLst>
          <pc:docMk/>
          <pc:sldMk cId="763268219" sldId="261"/>
        </pc:sldMkLst>
        <pc:spChg chg="mod">
          <ac:chgData name="Dunford, Justin (OSS)" userId="S::justin.dunford@state.mn.us::3fd9d0b6-360c-452d-b42a-dd5fa21e16ff" providerId="AD" clId="Web-{111CCE38-E02C-4813-8F38-B5323BD047A3}" dt="2022-03-18T15:59:41.939" v="1" actId="20577"/>
          <ac:spMkLst>
            <pc:docMk/>
            <pc:sldMk cId="763268219" sldId="261"/>
            <ac:spMk id="3" creationId="{3ECFB365-EF25-4F37-8B43-9B11EBEC4425}"/>
          </ac:spMkLst>
        </pc:spChg>
      </pc:sldChg>
    </pc:docChg>
  </pc:docChgLst>
  <pc:docChgLst>
    <pc:chgData name="Neuhauser, Brad (OSS)" userId="S::brad.neuhauser@state.mn.us::aa022d20-8775-4375-b82c-1f5812230515" providerId="AD" clId="Web-{02A048A7-12ED-4A08-A59C-59F61D1D9466}"/>
    <pc:docChg chg="delSld modSld">
      <pc:chgData name="Neuhauser, Brad (OSS)" userId="S::brad.neuhauser@state.mn.us::aa022d20-8775-4375-b82c-1f5812230515" providerId="AD" clId="Web-{02A048A7-12ED-4A08-A59C-59F61D1D9466}" dt="2022-04-06T21:02:47.057" v="6"/>
      <pc:docMkLst>
        <pc:docMk/>
      </pc:docMkLst>
      <pc:sldChg chg="del">
        <pc:chgData name="Neuhauser, Brad (OSS)" userId="S::brad.neuhauser@state.mn.us::aa022d20-8775-4375-b82c-1f5812230515" providerId="AD" clId="Web-{02A048A7-12ED-4A08-A59C-59F61D1D9466}" dt="2022-04-06T21:01:58.791" v="0"/>
        <pc:sldMkLst>
          <pc:docMk/>
          <pc:sldMk cId="3318673764" sldId="274"/>
        </pc:sldMkLst>
      </pc:sldChg>
      <pc:sldChg chg="delSp">
        <pc:chgData name="Neuhauser, Brad (OSS)" userId="S::brad.neuhauser@state.mn.us::aa022d20-8775-4375-b82c-1f5812230515" providerId="AD" clId="Web-{02A048A7-12ED-4A08-A59C-59F61D1D9466}" dt="2022-04-06T21:02:39.697" v="3"/>
        <pc:sldMkLst>
          <pc:docMk/>
          <pc:sldMk cId="1186005681" sldId="275"/>
        </pc:sldMkLst>
        <pc:spChg chg="del">
          <ac:chgData name="Neuhauser, Brad (OSS)" userId="S::brad.neuhauser@state.mn.us::aa022d20-8775-4375-b82c-1f5812230515" providerId="AD" clId="Web-{02A048A7-12ED-4A08-A59C-59F61D1D9466}" dt="2022-04-06T21:02:39.697" v="3"/>
          <ac:spMkLst>
            <pc:docMk/>
            <pc:sldMk cId="1186005681" sldId="275"/>
            <ac:spMk id="18" creationId="{A5221276-100E-763E-AC9D-2ACDEF41FC57}"/>
          </ac:spMkLst>
        </pc:spChg>
        <pc:spChg chg="del">
          <ac:chgData name="Neuhauser, Brad (OSS)" userId="S::brad.neuhauser@state.mn.us::aa022d20-8775-4375-b82c-1f5812230515" providerId="AD" clId="Web-{02A048A7-12ED-4A08-A59C-59F61D1D9466}" dt="2022-04-06T21:02:34.088" v="1"/>
          <ac:spMkLst>
            <pc:docMk/>
            <pc:sldMk cId="1186005681" sldId="275"/>
            <ac:spMk id="20" creationId="{60BA7E8E-4FC5-6DF9-558E-2E68296AA16F}"/>
          </ac:spMkLst>
        </pc:spChg>
        <pc:cxnChg chg="del">
          <ac:chgData name="Neuhauser, Brad (OSS)" userId="S::brad.neuhauser@state.mn.us::aa022d20-8775-4375-b82c-1f5812230515" providerId="AD" clId="Web-{02A048A7-12ED-4A08-A59C-59F61D1D9466}" dt="2022-04-06T21:02:34.963" v="2"/>
          <ac:cxnSpMkLst>
            <pc:docMk/>
            <pc:sldMk cId="1186005681" sldId="275"/>
            <ac:cxnSpMk id="19" creationId="{DF658DAA-B139-789E-F99E-4D2DE32966C6}"/>
          </ac:cxnSpMkLst>
        </pc:cxnChg>
      </pc:sldChg>
      <pc:sldChg chg="delSp">
        <pc:chgData name="Neuhauser, Brad (OSS)" userId="S::brad.neuhauser@state.mn.us::aa022d20-8775-4375-b82c-1f5812230515" providerId="AD" clId="Web-{02A048A7-12ED-4A08-A59C-59F61D1D9466}" dt="2022-04-06T21:02:47.057" v="6"/>
        <pc:sldMkLst>
          <pc:docMk/>
          <pc:sldMk cId="3282811384" sldId="278"/>
        </pc:sldMkLst>
        <pc:spChg chg="del">
          <ac:chgData name="Neuhauser, Brad (OSS)" userId="S::brad.neuhauser@state.mn.us::aa022d20-8775-4375-b82c-1f5812230515" providerId="AD" clId="Web-{02A048A7-12ED-4A08-A59C-59F61D1D9466}" dt="2022-04-06T21:02:47.057" v="6"/>
          <ac:spMkLst>
            <pc:docMk/>
            <pc:sldMk cId="3282811384" sldId="278"/>
            <ac:spMk id="13" creationId="{EF321C4F-3DE3-C0B0-F4E6-8FE75FDCAFD8}"/>
          </ac:spMkLst>
        </pc:spChg>
        <pc:spChg chg="del">
          <ac:chgData name="Neuhauser, Brad (OSS)" userId="S::brad.neuhauser@state.mn.us::aa022d20-8775-4375-b82c-1f5812230515" providerId="AD" clId="Web-{02A048A7-12ED-4A08-A59C-59F61D1D9466}" dt="2022-04-06T21:02:45.010" v="4"/>
          <ac:spMkLst>
            <pc:docMk/>
            <pc:sldMk cId="3282811384" sldId="278"/>
            <ac:spMk id="17" creationId="{C6D92289-00D6-D217-A319-A3CAE2CA8DF0}"/>
          </ac:spMkLst>
        </pc:spChg>
        <pc:cxnChg chg="del">
          <ac:chgData name="Neuhauser, Brad (OSS)" userId="S::brad.neuhauser@state.mn.us::aa022d20-8775-4375-b82c-1f5812230515" providerId="AD" clId="Web-{02A048A7-12ED-4A08-A59C-59F61D1D9466}" dt="2022-04-06T21:02:45.760" v="5"/>
          <ac:cxnSpMkLst>
            <pc:docMk/>
            <pc:sldMk cId="3282811384" sldId="278"/>
            <ac:cxnSpMk id="15" creationId="{839805AA-A74C-3DF1-2C96-4DCDDC4DCEDE}"/>
          </ac:cxnSpMkLst>
        </pc:cxnChg>
      </pc:sldChg>
    </pc:docChg>
  </pc:docChgLst>
  <pc:docChgLst>
    <pc:chgData name="Neuhauser, Brad (OSS)" userId="S::brad.neuhauser@state.mn.us::aa022d20-8775-4375-b82c-1f5812230515" providerId="AD" clId="Web-{1146AB0F-07E7-49E0-82BC-470DFA5005BB}"/>
    <pc:docChg chg="addSld modSld sldOrd">
      <pc:chgData name="Neuhauser, Brad (OSS)" userId="S::brad.neuhauser@state.mn.us::aa022d20-8775-4375-b82c-1f5812230515" providerId="AD" clId="Web-{1146AB0F-07E7-49E0-82BC-470DFA5005BB}" dt="2022-04-01T16:26:02.370" v="915" actId="14100"/>
      <pc:docMkLst>
        <pc:docMk/>
      </pc:docMkLst>
      <pc:sldChg chg="ord">
        <pc:chgData name="Neuhauser, Brad (OSS)" userId="S::brad.neuhauser@state.mn.us::aa022d20-8775-4375-b82c-1f5812230515" providerId="AD" clId="Web-{1146AB0F-07E7-49E0-82BC-470DFA5005BB}" dt="2022-04-01T15:34:17.393" v="7"/>
        <pc:sldMkLst>
          <pc:docMk/>
          <pc:sldMk cId="1800069720" sldId="276"/>
        </pc:sldMkLst>
      </pc:sldChg>
      <pc:sldChg chg="addSp delSp modSp">
        <pc:chgData name="Neuhauser, Brad (OSS)" userId="S::brad.neuhauser@state.mn.us::aa022d20-8775-4375-b82c-1f5812230515" providerId="AD" clId="Web-{1146AB0F-07E7-49E0-82BC-470DFA5005BB}" dt="2022-04-01T15:46:22.109" v="275"/>
        <pc:sldMkLst>
          <pc:docMk/>
          <pc:sldMk cId="1227967604" sldId="277"/>
        </pc:sldMkLst>
        <pc:spChg chg="mod">
          <ac:chgData name="Neuhauser, Brad (OSS)" userId="S::brad.neuhauser@state.mn.us::aa022d20-8775-4375-b82c-1f5812230515" providerId="AD" clId="Web-{1146AB0F-07E7-49E0-82BC-470DFA5005BB}" dt="2022-04-01T15:34:59.597" v="30" actId="20577"/>
          <ac:spMkLst>
            <pc:docMk/>
            <pc:sldMk cId="1227967604" sldId="277"/>
            <ac:spMk id="2" creationId="{C1FAC1F3-7748-E5A6-2F6F-3C4C512334E2}"/>
          </ac:spMkLst>
        </pc:spChg>
        <pc:spChg chg="add mod">
          <ac:chgData name="Neuhauser, Brad (OSS)" userId="S::brad.neuhauser@state.mn.us::aa022d20-8775-4375-b82c-1f5812230515" providerId="AD" clId="Web-{1146AB0F-07E7-49E0-82BC-470DFA5005BB}" dt="2022-04-01T15:43:35.044" v="244" actId="20577"/>
          <ac:spMkLst>
            <pc:docMk/>
            <pc:sldMk cId="1227967604" sldId="277"/>
            <ac:spMk id="5" creationId="{347D88E6-DCC8-7023-0EBD-DF7C118F8FAE}"/>
          </ac:spMkLst>
        </pc:spChg>
        <pc:spChg chg="del">
          <ac:chgData name="Neuhauser, Brad (OSS)" userId="S::brad.neuhauser@state.mn.us::aa022d20-8775-4375-b82c-1f5812230515" providerId="AD" clId="Web-{1146AB0F-07E7-49E0-82BC-470DFA5005BB}" dt="2022-04-01T15:35:19.426" v="37"/>
          <ac:spMkLst>
            <pc:docMk/>
            <pc:sldMk cId="1227967604" sldId="277"/>
            <ac:spMk id="13" creationId="{EF321C4F-3DE3-C0B0-F4E6-8FE75FDCAFD8}"/>
          </ac:spMkLst>
        </pc:spChg>
        <pc:spChg chg="del">
          <ac:chgData name="Neuhauser, Brad (OSS)" userId="S::brad.neuhauser@state.mn.us::aa022d20-8775-4375-b82c-1f5812230515" providerId="AD" clId="Web-{1146AB0F-07E7-49E0-82BC-470DFA5005BB}" dt="2022-04-01T15:35:54.333" v="41"/>
          <ac:spMkLst>
            <pc:docMk/>
            <pc:sldMk cId="1227967604" sldId="277"/>
            <ac:spMk id="17" creationId="{C6D92289-00D6-D217-A319-A3CAE2CA8DF0}"/>
          </ac:spMkLst>
        </pc:spChg>
        <pc:spChg chg="del">
          <ac:chgData name="Neuhauser, Brad (OSS)" userId="S::brad.neuhauser@state.mn.us::aa022d20-8775-4375-b82c-1f5812230515" providerId="AD" clId="Web-{1146AB0F-07E7-49E0-82BC-470DFA5005BB}" dt="2022-04-01T15:35:21.785" v="38"/>
          <ac:spMkLst>
            <pc:docMk/>
            <pc:sldMk cId="1227967604" sldId="277"/>
            <ac:spMk id="18" creationId="{A5221276-100E-763E-AC9D-2ACDEF41FC57}"/>
          </ac:spMkLst>
        </pc:spChg>
        <pc:spChg chg="del">
          <ac:chgData name="Neuhauser, Brad (OSS)" userId="S::brad.neuhauser@state.mn.us::aa022d20-8775-4375-b82c-1f5812230515" providerId="AD" clId="Web-{1146AB0F-07E7-49E0-82BC-470DFA5005BB}" dt="2022-04-01T15:35:56.692" v="42"/>
          <ac:spMkLst>
            <pc:docMk/>
            <pc:sldMk cId="1227967604" sldId="277"/>
            <ac:spMk id="20" creationId="{60BA7E8E-4FC5-6DF9-558E-2E68296AA16F}"/>
          </ac:spMkLst>
        </pc:spChg>
        <pc:spChg chg="add mod">
          <ac:chgData name="Neuhauser, Brad (OSS)" userId="S::brad.neuhauser@state.mn.us::aa022d20-8775-4375-b82c-1f5812230515" providerId="AD" clId="Web-{1146AB0F-07E7-49E0-82BC-470DFA5005BB}" dt="2022-04-01T15:44:16.748" v="260" actId="20577"/>
          <ac:spMkLst>
            <pc:docMk/>
            <pc:sldMk cId="1227967604" sldId="277"/>
            <ac:spMk id="23" creationId="{B17CCF2D-2385-D6B0-C629-457851D7E440}"/>
          </ac:spMkLst>
        </pc:spChg>
        <pc:spChg chg="add mod">
          <ac:chgData name="Neuhauser, Brad (OSS)" userId="S::brad.neuhauser@state.mn.us::aa022d20-8775-4375-b82c-1f5812230515" providerId="AD" clId="Web-{1146AB0F-07E7-49E0-82BC-470DFA5005BB}" dt="2022-04-01T15:43:56.482" v="258" actId="20577"/>
          <ac:spMkLst>
            <pc:docMk/>
            <pc:sldMk cId="1227967604" sldId="277"/>
            <ac:spMk id="24" creationId="{384AB9CD-E26A-E8C7-5750-BCF58C95F109}"/>
          </ac:spMkLst>
        </pc:spChg>
        <pc:picChg chg="add mod ord modCrop">
          <ac:chgData name="Neuhauser, Brad (OSS)" userId="S::brad.neuhauser@state.mn.us::aa022d20-8775-4375-b82c-1f5812230515" providerId="AD" clId="Web-{1146AB0F-07E7-49E0-82BC-470DFA5005BB}" dt="2022-04-01T15:46:22.109" v="275"/>
          <ac:picMkLst>
            <pc:docMk/>
            <pc:sldMk cId="1227967604" sldId="277"/>
            <ac:picMk id="3" creationId="{E9B55C7C-20F6-85FC-3ACB-312B0505B814}"/>
          </ac:picMkLst>
        </pc:picChg>
        <pc:picChg chg="add del mod">
          <ac:chgData name="Neuhauser, Brad (OSS)" userId="S::brad.neuhauser@state.mn.us::aa022d20-8775-4375-b82c-1f5812230515" providerId="AD" clId="Web-{1146AB0F-07E7-49E0-82BC-470DFA5005BB}" dt="2022-04-01T15:35:38.911" v="40"/>
          <ac:picMkLst>
            <pc:docMk/>
            <pc:sldMk cId="1227967604" sldId="277"/>
            <ac:picMk id="4" creationId="{874E0D58-D817-886F-8292-1BAF99A4A433}"/>
          </ac:picMkLst>
        </pc:picChg>
        <pc:cxnChg chg="add mod">
          <ac:chgData name="Neuhauser, Brad (OSS)" userId="S::brad.neuhauser@state.mn.us::aa022d20-8775-4375-b82c-1f5812230515" providerId="AD" clId="Web-{1146AB0F-07E7-49E0-82BC-470DFA5005BB}" dt="2022-04-01T15:40:17.337" v="121" actId="14100"/>
          <ac:cxnSpMkLst>
            <pc:docMk/>
            <pc:sldMk cId="1227967604" sldId="277"/>
            <ac:cxnSpMk id="6" creationId="{FE7DC87F-B502-FF74-5172-D7A252F250FC}"/>
          </ac:cxnSpMkLst>
        </pc:cxnChg>
        <pc:cxnChg chg="add del">
          <ac:chgData name="Neuhauser, Brad (OSS)" userId="S::brad.neuhauser@state.mn.us::aa022d20-8775-4375-b82c-1f5812230515" providerId="AD" clId="Web-{1146AB0F-07E7-49E0-82BC-470DFA5005BB}" dt="2022-04-01T15:42:07.058" v="191"/>
          <ac:cxnSpMkLst>
            <pc:docMk/>
            <pc:sldMk cId="1227967604" sldId="277"/>
            <ac:cxnSpMk id="7" creationId="{3087D405-A99E-FEDC-2797-A4ADFEFD7055}"/>
          </ac:cxnSpMkLst>
        </pc:cxnChg>
        <pc:cxnChg chg="add mod">
          <ac:chgData name="Neuhauser, Brad (OSS)" userId="S::brad.neuhauser@state.mn.us::aa022d20-8775-4375-b82c-1f5812230515" providerId="AD" clId="Web-{1146AB0F-07E7-49E0-82BC-470DFA5005BB}" dt="2022-04-01T15:41:43.573" v="186" actId="14100"/>
          <ac:cxnSpMkLst>
            <pc:docMk/>
            <pc:sldMk cId="1227967604" sldId="277"/>
            <ac:cxnSpMk id="8" creationId="{C2095256-CF14-7826-BAB1-4C0ED8004AB2}"/>
          </ac:cxnSpMkLst>
        </pc:cxnChg>
        <pc:cxnChg chg="add mod">
          <ac:chgData name="Neuhauser, Brad (OSS)" userId="S::brad.neuhauser@state.mn.us::aa022d20-8775-4375-b82c-1f5812230515" providerId="AD" clId="Web-{1146AB0F-07E7-49E0-82BC-470DFA5005BB}" dt="2022-04-01T15:42:04.183" v="190" actId="14100"/>
          <ac:cxnSpMkLst>
            <pc:docMk/>
            <pc:sldMk cId="1227967604" sldId="277"/>
            <ac:cxnSpMk id="9" creationId="{7188D58D-07B1-7E34-61A4-0663F32C1BE8}"/>
          </ac:cxnSpMkLst>
        </pc:cxnChg>
        <pc:cxnChg chg="del">
          <ac:chgData name="Neuhauser, Brad (OSS)" userId="S::brad.neuhauser@state.mn.us::aa022d20-8775-4375-b82c-1f5812230515" providerId="AD" clId="Web-{1146AB0F-07E7-49E0-82BC-470DFA5005BB}" dt="2022-04-01T15:36:21.896" v="47"/>
          <ac:cxnSpMkLst>
            <pc:docMk/>
            <pc:sldMk cId="1227967604" sldId="277"/>
            <ac:cxnSpMk id="15" creationId="{839805AA-A74C-3DF1-2C96-4DCDDC4DCEDE}"/>
          </ac:cxnSpMkLst>
        </pc:cxnChg>
        <pc:cxnChg chg="del mod">
          <ac:chgData name="Neuhauser, Brad (OSS)" userId="S::brad.neuhauser@state.mn.us::aa022d20-8775-4375-b82c-1f5812230515" providerId="AD" clId="Web-{1146AB0F-07E7-49E0-82BC-470DFA5005BB}" dt="2022-04-01T15:36:20.036" v="46"/>
          <ac:cxnSpMkLst>
            <pc:docMk/>
            <pc:sldMk cId="1227967604" sldId="277"/>
            <ac:cxnSpMk id="19" creationId="{DF658DAA-B139-789E-F99E-4D2DE32966C6}"/>
          </ac:cxnSpMkLst>
        </pc:cxnChg>
      </pc:sldChg>
      <pc:sldChg chg="ord">
        <pc:chgData name="Neuhauser, Brad (OSS)" userId="S::brad.neuhauser@state.mn.us::aa022d20-8775-4375-b82c-1f5812230515" providerId="AD" clId="Web-{1146AB0F-07E7-49E0-82BC-470DFA5005BB}" dt="2022-04-01T15:44:17.435" v="261"/>
        <pc:sldMkLst>
          <pc:docMk/>
          <pc:sldMk cId="3282811384" sldId="278"/>
        </pc:sldMkLst>
      </pc:sldChg>
      <pc:sldChg chg="addSp delSp modSp add replId">
        <pc:chgData name="Neuhauser, Brad (OSS)" userId="S::brad.neuhauser@state.mn.us::aa022d20-8775-4375-b82c-1f5812230515" providerId="AD" clId="Web-{1146AB0F-07E7-49E0-82BC-470DFA5005BB}" dt="2022-04-01T16:26:02.370" v="915" actId="14100"/>
        <pc:sldMkLst>
          <pc:docMk/>
          <pc:sldMk cId="1701324716" sldId="279"/>
        </pc:sldMkLst>
        <pc:spChg chg="mod">
          <ac:chgData name="Neuhauser, Brad (OSS)" userId="S::brad.neuhauser@state.mn.us::aa022d20-8775-4375-b82c-1f5812230515" providerId="AD" clId="Web-{1146AB0F-07E7-49E0-82BC-470DFA5005BB}" dt="2022-04-01T16:11:15.839" v="694" actId="20577"/>
          <ac:spMkLst>
            <pc:docMk/>
            <pc:sldMk cId="1701324716" sldId="279"/>
            <ac:spMk id="2" creationId="{C1FAC1F3-7748-E5A6-2F6F-3C4C512334E2}"/>
          </ac:spMkLst>
        </pc:spChg>
        <pc:spChg chg="del">
          <ac:chgData name="Neuhauser, Brad (OSS)" userId="S::brad.neuhauser@state.mn.us::aa022d20-8775-4375-b82c-1f5812230515" providerId="AD" clId="Web-{1146AB0F-07E7-49E0-82BC-470DFA5005BB}" dt="2022-04-01T16:17:20.799" v="759"/>
          <ac:spMkLst>
            <pc:docMk/>
            <pc:sldMk cId="1701324716" sldId="279"/>
            <ac:spMk id="5" creationId="{347D88E6-DCC8-7023-0EBD-DF7C118F8FAE}"/>
          </ac:spMkLst>
        </pc:spChg>
        <pc:spChg chg="add mod">
          <ac:chgData name="Neuhauser, Brad (OSS)" userId="S::brad.neuhauser@state.mn.us::aa022d20-8775-4375-b82c-1f5812230515" providerId="AD" clId="Web-{1146AB0F-07E7-49E0-82BC-470DFA5005BB}" dt="2022-04-01T16:21:26.037" v="787" actId="20577"/>
          <ac:spMkLst>
            <pc:docMk/>
            <pc:sldMk cId="1701324716" sldId="279"/>
            <ac:spMk id="10" creationId="{DB3DDFF8-B410-8C33-2A86-4DCEA67D6731}"/>
          </ac:spMkLst>
        </pc:spChg>
        <pc:spChg chg="add mod">
          <ac:chgData name="Neuhauser, Brad (OSS)" userId="S::brad.neuhauser@state.mn.us::aa022d20-8775-4375-b82c-1f5812230515" providerId="AD" clId="Web-{1146AB0F-07E7-49E0-82BC-470DFA5005BB}" dt="2022-04-01T16:21:54.819" v="808" actId="1076"/>
          <ac:spMkLst>
            <pc:docMk/>
            <pc:sldMk cId="1701324716" sldId="279"/>
            <ac:spMk id="16" creationId="{3E46D42C-8EE3-D288-351E-846058E1FBB8}"/>
          </ac:spMkLst>
        </pc:spChg>
        <pc:spChg chg="add mod">
          <ac:chgData name="Neuhauser, Brad (OSS)" userId="S::brad.neuhauser@state.mn.us::aa022d20-8775-4375-b82c-1f5812230515" providerId="AD" clId="Web-{1146AB0F-07E7-49E0-82BC-470DFA5005BB}" dt="2022-04-01T16:24:15.369" v="873" actId="1076"/>
          <ac:spMkLst>
            <pc:docMk/>
            <pc:sldMk cId="1701324716" sldId="279"/>
            <ac:spMk id="19" creationId="{5D73B774-9ED8-12BC-753B-F9C8D38863BA}"/>
          </ac:spMkLst>
        </pc:spChg>
        <pc:spChg chg="add mod">
          <ac:chgData name="Neuhauser, Brad (OSS)" userId="S::brad.neuhauser@state.mn.us::aa022d20-8775-4375-b82c-1f5812230515" providerId="AD" clId="Web-{1146AB0F-07E7-49E0-82BC-470DFA5005BB}" dt="2022-04-01T16:25:55.386" v="913" actId="1076"/>
          <ac:spMkLst>
            <pc:docMk/>
            <pc:sldMk cId="1701324716" sldId="279"/>
            <ac:spMk id="21" creationId="{01422B3F-D182-BD97-DF3F-EB2A3CD98B02}"/>
          </ac:spMkLst>
        </pc:spChg>
        <pc:spChg chg="del">
          <ac:chgData name="Neuhauser, Brad (OSS)" userId="S::brad.neuhauser@state.mn.us::aa022d20-8775-4375-b82c-1f5812230515" providerId="AD" clId="Web-{1146AB0F-07E7-49E0-82BC-470DFA5005BB}" dt="2022-04-01T16:17:20.799" v="755"/>
          <ac:spMkLst>
            <pc:docMk/>
            <pc:sldMk cId="1701324716" sldId="279"/>
            <ac:spMk id="23" creationId="{B17CCF2D-2385-D6B0-C629-457851D7E440}"/>
          </ac:spMkLst>
        </pc:spChg>
        <pc:spChg chg="del">
          <ac:chgData name="Neuhauser, Brad (OSS)" userId="S::brad.neuhauser@state.mn.us::aa022d20-8775-4375-b82c-1f5812230515" providerId="AD" clId="Web-{1146AB0F-07E7-49E0-82BC-470DFA5005BB}" dt="2022-04-01T16:17:20.799" v="754"/>
          <ac:spMkLst>
            <pc:docMk/>
            <pc:sldMk cId="1701324716" sldId="279"/>
            <ac:spMk id="24" creationId="{384AB9CD-E26A-E8C7-5750-BCF58C95F109}"/>
          </ac:spMkLst>
        </pc:spChg>
        <pc:picChg chg="del mod modCrop">
          <ac:chgData name="Neuhauser, Brad (OSS)" userId="S::brad.neuhauser@state.mn.us::aa022d20-8775-4375-b82c-1f5812230515" providerId="AD" clId="Web-{1146AB0F-07E7-49E0-82BC-470DFA5005BB}" dt="2022-04-01T16:17:02.158" v="749"/>
          <ac:picMkLst>
            <pc:docMk/>
            <pc:sldMk cId="1701324716" sldId="279"/>
            <ac:picMk id="3" creationId="{E9B55C7C-20F6-85FC-3ACB-312B0505B814}"/>
          </ac:picMkLst>
        </pc:picChg>
        <pc:picChg chg="add mod">
          <ac:chgData name="Neuhauser, Brad (OSS)" userId="S::brad.neuhauser@state.mn.us::aa022d20-8775-4375-b82c-1f5812230515" providerId="AD" clId="Web-{1146AB0F-07E7-49E0-82BC-470DFA5005BB}" dt="2022-04-01T16:17:39.330" v="763"/>
          <ac:picMkLst>
            <pc:docMk/>
            <pc:sldMk cId="1701324716" sldId="279"/>
            <ac:picMk id="4" creationId="{36A4CC90-CA13-E42C-C05B-829E74BBCB31}"/>
          </ac:picMkLst>
        </pc:picChg>
        <pc:cxnChg chg="del">
          <ac:chgData name="Neuhauser, Brad (OSS)" userId="S::brad.neuhauser@state.mn.us::aa022d20-8775-4375-b82c-1f5812230515" providerId="AD" clId="Web-{1146AB0F-07E7-49E0-82BC-470DFA5005BB}" dt="2022-04-01T16:17:20.799" v="758"/>
          <ac:cxnSpMkLst>
            <pc:docMk/>
            <pc:sldMk cId="1701324716" sldId="279"/>
            <ac:cxnSpMk id="6" creationId="{FE7DC87F-B502-FF74-5172-D7A252F250FC}"/>
          </ac:cxnSpMkLst>
        </pc:cxnChg>
        <pc:cxnChg chg="add mod">
          <ac:chgData name="Neuhauser, Brad (OSS)" userId="S::brad.neuhauser@state.mn.us::aa022d20-8775-4375-b82c-1f5812230515" providerId="AD" clId="Web-{1146AB0F-07E7-49E0-82BC-470DFA5005BB}" dt="2022-04-01T16:24:43.447" v="876" actId="14100"/>
          <ac:cxnSpMkLst>
            <pc:docMk/>
            <pc:sldMk cId="1701324716" sldId="279"/>
            <ac:cxnSpMk id="7" creationId="{031958A3-F428-B11F-4C42-15E2CEC15AD9}"/>
          </ac:cxnSpMkLst>
        </pc:cxnChg>
        <pc:cxnChg chg="del">
          <ac:chgData name="Neuhauser, Brad (OSS)" userId="S::brad.neuhauser@state.mn.us::aa022d20-8775-4375-b82c-1f5812230515" providerId="AD" clId="Web-{1146AB0F-07E7-49E0-82BC-470DFA5005BB}" dt="2022-04-01T16:17:20.799" v="757"/>
          <ac:cxnSpMkLst>
            <pc:docMk/>
            <pc:sldMk cId="1701324716" sldId="279"/>
            <ac:cxnSpMk id="8" creationId="{C2095256-CF14-7826-BAB1-4C0ED8004AB2}"/>
          </ac:cxnSpMkLst>
        </pc:cxnChg>
        <pc:cxnChg chg="del">
          <ac:chgData name="Neuhauser, Brad (OSS)" userId="S::brad.neuhauser@state.mn.us::aa022d20-8775-4375-b82c-1f5812230515" providerId="AD" clId="Web-{1146AB0F-07E7-49E0-82BC-470DFA5005BB}" dt="2022-04-01T16:17:20.799" v="756"/>
          <ac:cxnSpMkLst>
            <pc:docMk/>
            <pc:sldMk cId="1701324716" sldId="279"/>
            <ac:cxnSpMk id="9" creationId="{7188D58D-07B1-7E34-61A4-0663F32C1BE8}"/>
          </ac:cxnSpMkLst>
        </pc:cxnChg>
        <pc:cxnChg chg="add mod">
          <ac:chgData name="Neuhauser, Brad (OSS)" userId="S::brad.neuhauser@state.mn.us::aa022d20-8775-4375-b82c-1f5812230515" providerId="AD" clId="Web-{1146AB0F-07E7-49E0-82BC-470DFA5005BB}" dt="2022-04-01T16:21:01.412" v="782" actId="14100"/>
          <ac:cxnSpMkLst>
            <pc:docMk/>
            <pc:sldMk cId="1701324716" sldId="279"/>
            <ac:cxnSpMk id="15" creationId="{C36F1AE7-72CA-D331-83FC-4D831B79DF2D}"/>
          </ac:cxnSpMkLst>
        </pc:cxnChg>
        <pc:cxnChg chg="add del mod">
          <ac:chgData name="Neuhauser, Brad (OSS)" userId="S::brad.neuhauser@state.mn.us::aa022d20-8775-4375-b82c-1f5812230515" providerId="AD" clId="Web-{1146AB0F-07E7-49E0-82BC-470DFA5005BB}" dt="2022-04-01T16:22:09.476" v="810"/>
          <ac:cxnSpMkLst>
            <pc:docMk/>
            <pc:sldMk cId="1701324716" sldId="279"/>
            <ac:cxnSpMk id="17" creationId="{4A03C5A1-A961-556E-1ED4-62354A0B74EF}"/>
          </ac:cxnSpMkLst>
        </pc:cxnChg>
        <pc:cxnChg chg="add mod">
          <ac:chgData name="Neuhauser, Brad (OSS)" userId="S::brad.neuhauser@state.mn.us::aa022d20-8775-4375-b82c-1f5812230515" providerId="AD" clId="Web-{1146AB0F-07E7-49E0-82BC-470DFA5005BB}" dt="2022-04-01T16:24:29.806" v="875" actId="14100"/>
          <ac:cxnSpMkLst>
            <pc:docMk/>
            <pc:sldMk cId="1701324716" sldId="279"/>
            <ac:cxnSpMk id="18" creationId="{019FFEBB-4EF8-9B0A-ECE0-2784470D2E00}"/>
          </ac:cxnSpMkLst>
        </pc:cxnChg>
        <pc:cxnChg chg="add mod">
          <ac:chgData name="Neuhauser, Brad (OSS)" userId="S::brad.neuhauser@state.mn.us::aa022d20-8775-4375-b82c-1f5812230515" providerId="AD" clId="Web-{1146AB0F-07E7-49E0-82BC-470DFA5005BB}" dt="2022-04-01T16:26:02.370" v="915" actId="14100"/>
          <ac:cxnSpMkLst>
            <pc:docMk/>
            <pc:sldMk cId="1701324716" sldId="279"/>
            <ac:cxnSpMk id="20" creationId="{4B4A8E67-FF04-B002-DD13-46AEB612FA1F}"/>
          </ac:cxnSpMkLst>
        </pc:cxnChg>
      </pc:sldChg>
      <pc:sldChg chg="delSp modSp add ord replId">
        <pc:chgData name="Neuhauser, Brad (OSS)" userId="S::brad.neuhauser@state.mn.us::aa022d20-8775-4375-b82c-1f5812230515" providerId="AD" clId="Web-{1146AB0F-07E7-49E0-82BC-470DFA5005BB}" dt="2022-04-01T16:02:03.611" v="692" actId="20577"/>
        <pc:sldMkLst>
          <pc:docMk/>
          <pc:sldMk cId="2598278811" sldId="280"/>
        </pc:sldMkLst>
        <pc:spChg chg="mod">
          <ac:chgData name="Neuhauser, Brad (OSS)" userId="S::brad.neuhauser@state.mn.us::aa022d20-8775-4375-b82c-1f5812230515" providerId="AD" clId="Web-{1146AB0F-07E7-49E0-82BC-470DFA5005BB}" dt="2022-04-01T16:02:03.611" v="692" actId="20577"/>
          <ac:spMkLst>
            <pc:docMk/>
            <pc:sldMk cId="2598278811" sldId="280"/>
            <ac:spMk id="2" creationId="{C1FAC1F3-7748-E5A6-2F6F-3C4C512334E2}"/>
          </ac:spMkLst>
        </pc:spChg>
        <pc:spChg chg="mod">
          <ac:chgData name="Neuhauser, Brad (OSS)" userId="S::brad.neuhauser@state.mn.us::aa022d20-8775-4375-b82c-1f5812230515" providerId="AD" clId="Web-{1146AB0F-07E7-49E0-82BC-470DFA5005BB}" dt="2022-04-01T16:01:24.250" v="689" actId="20577"/>
          <ac:spMkLst>
            <pc:docMk/>
            <pc:sldMk cId="2598278811" sldId="280"/>
            <ac:spMk id="5" creationId="{347D88E6-DCC8-7023-0EBD-DF7C118F8FAE}"/>
          </ac:spMkLst>
        </pc:spChg>
        <pc:spChg chg="del">
          <ac:chgData name="Neuhauser, Brad (OSS)" userId="S::brad.neuhauser@state.mn.us::aa022d20-8775-4375-b82c-1f5812230515" providerId="AD" clId="Web-{1146AB0F-07E7-49E0-82BC-470DFA5005BB}" dt="2022-04-01T15:55:35.729" v="388"/>
          <ac:spMkLst>
            <pc:docMk/>
            <pc:sldMk cId="2598278811" sldId="280"/>
            <ac:spMk id="23" creationId="{B17CCF2D-2385-D6B0-C629-457851D7E440}"/>
          </ac:spMkLst>
        </pc:spChg>
        <pc:spChg chg="del">
          <ac:chgData name="Neuhauser, Brad (OSS)" userId="S::brad.neuhauser@state.mn.us::aa022d20-8775-4375-b82c-1f5812230515" providerId="AD" clId="Web-{1146AB0F-07E7-49E0-82BC-470DFA5005BB}" dt="2022-04-01T15:55:35.729" v="387"/>
          <ac:spMkLst>
            <pc:docMk/>
            <pc:sldMk cId="2598278811" sldId="280"/>
            <ac:spMk id="24" creationId="{384AB9CD-E26A-E8C7-5750-BCF58C95F109}"/>
          </ac:spMkLst>
        </pc:spChg>
        <pc:cxnChg chg="del">
          <ac:chgData name="Neuhauser, Brad (OSS)" userId="S::brad.neuhauser@state.mn.us::aa022d20-8775-4375-b82c-1f5812230515" providerId="AD" clId="Web-{1146AB0F-07E7-49E0-82BC-470DFA5005BB}" dt="2022-04-01T15:55:42.573" v="392"/>
          <ac:cxnSpMkLst>
            <pc:docMk/>
            <pc:sldMk cId="2598278811" sldId="280"/>
            <ac:cxnSpMk id="6" creationId="{FE7DC87F-B502-FF74-5172-D7A252F250FC}"/>
          </ac:cxnSpMkLst>
        </pc:cxnChg>
        <pc:cxnChg chg="del">
          <ac:chgData name="Neuhauser, Brad (OSS)" userId="S::brad.neuhauser@state.mn.us::aa022d20-8775-4375-b82c-1f5812230515" providerId="AD" clId="Web-{1146AB0F-07E7-49E0-82BC-470DFA5005BB}" dt="2022-04-01T15:55:35.729" v="390"/>
          <ac:cxnSpMkLst>
            <pc:docMk/>
            <pc:sldMk cId="2598278811" sldId="280"/>
            <ac:cxnSpMk id="8" creationId="{C2095256-CF14-7826-BAB1-4C0ED8004AB2}"/>
          </ac:cxnSpMkLst>
        </pc:cxnChg>
        <pc:cxnChg chg="del">
          <ac:chgData name="Neuhauser, Brad (OSS)" userId="S::brad.neuhauser@state.mn.us::aa022d20-8775-4375-b82c-1f5812230515" providerId="AD" clId="Web-{1146AB0F-07E7-49E0-82BC-470DFA5005BB}" dt="2022-04-01T15:55:35.729" v="389"/>
          <ac:cxnSpMkLst>
            <pc:docMk/>
            <pc:sldMk cId="2598278811" sldId="280"/>
            <ac:cxnSpMk id="9" creationId="{7188D58D-07B1-7E34-61A4-0663F32C1BE8}"/>
          </ac:cxnSpMkLst>
        </pc:cxnChg>
      </pc:sldChg>
      <pc:sldChg chg="addSp delSp modSp add replId">
        <pc:chgData name="Neuhauser, Brad (OSS)" userId="S::brad.neuhauser@state.mn.us::aa022d20-8775-4375-b82c-1f5812230515" providerId="AD" clId="Web-{1146AB0F-07E7-49E0-82BC-470DFA5005BB}" dt="2022-04-01T16:15:53.110" v="748"/>
        <pc:sldMkLst>
          <pc:docMk/>
          <pc:sldMk cId="1558024414" sldId="281"/>
        </pc:sldMkLst>
        <pc:spChg chg="mod">
          <ac:chgData name="Neuhauser, Brad (OSS)" userId="S::brad.neuhauser@state.mn.us::aa022d20-8775-4375-b82c-1f5812230515" providerId="AD" clId="Web-{1146AB0F-07E7-49E0-82BC-470DFA5005BB}" dt="2022-04-01T15:48:13.955" v="319" actId="20577"/>
          <ac:spMkLst>
            <pc:docMk/>
            <pc:sldMk cId="1558024414" sldId="281"/>
            <ac:spMk id="2" creationId="{C1FAC1F3-7748-E5A6-2F6F-3C4C512334E2}"/>
          </ac:spMkLst>
        </pc:spChg>
        <pc:spChg chg="del mod">
          <ac:chgData name="Neuhauser, Brad (OSS)" userId="S::brad.neuhauser@state.mn.us::aa022d20-8775-4375-b82c-1f5812230515" providerId="AD" clId="Web-{1146AB0F-07E7-49E0-82BC-470DFA5005BB}" dt="2022-04-01T16:11:28.277" v="702"/>
          <ac:spMkLst>
            <pc:docMk/>
            <pc:sldMk cId="1558024414" sldId="281"/>
            <ac:spMk id="5" creationId="{347D88E6-DCC8-7023-0EBD-DF7C118F8FAE}"/>
          </ac:spMkLst>
        </pc:spChg>
        <pc:spChg chg="del">
          <ac:chgData name="Neuhauser, Brad (OSS)" userId="S::brad.neuhauser@state.mn.us::aa022d20-8775-4375-b82c-1f5812230515" providerId="AD" clId="Web-{1146AB0F-07E7-49E0-82BC-470DFA5005BB}" dt="2022-04-01T16:11:25.074" v="696"/>
          <ac:spMkLst>
            <pc:docMk/>
            <pc:sldMk cId="1558024414" sldId="281"/>
            <ac:spMk id="23" creationId="{B17CCF2D-2385-D6B0-C629-457851D7E440}"/>
          </ac:spMkLst>
        </pc:spChg>
        <pc:spChg chg="del">
          <ac:chgData name="Neuhauser, Brad (OSS)" userId="S::brad.neuhauser@state.mn.us::aa022d20-8775-4375-b82c-1f5812230515" providerId="AD" clId="Web-{1146AB0F-07E7-49E0-82BC-470DFA5005BB}" dt="2022-04-01T16:11:25.074" v="695"/>
          <ac:spMkLst>
            <pc:docMk/>
            <pc:sldMk cId="1558024414" sldId="281"/>
            <ac:spMk id="24" creationId="{384AB9CD-E26A-E8C7-5750-BCF58C95F109}"/>
          </ac:spMkLst>
        </pc:spChg>
        <pc:picChg chg="del">
          <ac:chgData name="Neuhauser, Brad (OSS)" userId="S::brad.neuhauser@state.mn.us::aa022d20-8775-4375-b82c-1f5812230515" providerId="AD" clId="Web-{1146AB0F-07E7-49E0-82BC-470DFA5005BB}" dt="2022-04-01T16:11:25.074" v="700"/>
          <ac:picMkLst>
            <pc:docMk/>
            <pc:sldMk cId="1558024414" sldId="281"/>
            <ac:picMk id="3" creationId="{E9B55C7C-20F6-85FC-3ACB-312B0505B814}"/>
          </ac:picMkLst>
        </pc:picChg>
        <pc:picChg chg="add mod">
          <ac:chgData name="Neuhauser, Brad (OSS)" userId="S::brad.neuhauser@state.mn.us::aa022d20-8775-4375-b82c-1f5812230515" providerId="AD" clId="Web-{1146AB0F-07E7-49E0-82BC-470DFA5005BB}" dt="2022-04-01T16:15:34.531" v="742"/>
          <ac:picMkLst>
            <pc:docMk/>
            <pc:sldMk cId="1558024414" sldId="281"/>
            <ac:picMk id="4" creationId="{E82D8567-316E-ED79-7686-9B7F1F5B3CD2}"/>
          </ac:picMkLst>
        </pc:picChg>
        <pc:picChg chg="add mod modCrop">
          <ac:chgData name="Neuhauser, Brad (OSS)" userId="S::brad.neuhauser@state.mn.us::aa022d20-8775-4375-b82c-1f5812230515" providerId="AD" clId="Web-{1146AB0F-07E7-49E0-82BC-470DFA5005BB}" dt="2022-04-01T16:15:40.312" v="744"/>
          <ac:picMkLst>
            <pc:docMk/>
            <pc:sldMk cId="1558024414" sldId="281"/>
            <ac:picMk id="7" creationId="{9D1E19C9-298B-9EF8-1733-8461733355BC}"/>
          </ac:picMkLst>
        </pc:picChg>
        <pc:picChg chg="add mod">
          <ac:chgData name="Neuhauser, Brad (OSS)" userId="S::brad.neuhauser@state.mn.us::aa022d20-8775-4375-b82c-1f5812230515" providerId="AD" clId="Web-{1146AB0F-07E7-49E0-82BC-470DFA5005BB}" dt="2022-04-01T16:15:47.344" v="746"/>
          <ac:picMkLst>
            <pc:docMk/>
            <pc:sldMk cId="1558024414" sldId="281"/>
            <ac:picMk id="10" creationId="{1DAE2D3C-FD23-7726-7682-2BCA666E9E50}"/>
          </ac:picMkLst>
        </pc:picChg>
        <pc:picChg chg="add mod">
          <ac:chgData name="Neuhauser, Brad (OSS)" userId="S::brad.neuhauser@state.mn.us::aa022d20-8775-4375-b82c-1f5812230515" providerId="AD" clId="Web-{1146AB0F-07E7-49E0-82BC-470DFA5005BB}" dt="2022-04-01T16:15:53.110" v="748"/>
          <ac:picMkLst>
            <pc:docMk/>
            <pc:sldMk cId="1558024414" sldId="281"/>
            <ac:picMk id="11" creationId="{677825AB-742E-7AD3-652B-9C90880D724C}"/>
          </ac:picMkLst>
        </pc:picChg>
        <pc:cxnChg chg="del">
          <ac:chgData name="Neuhauser, Brad (OSS)" userId="S::brad.neuhauser@state.mn.us::aa022d20-8775-4375-b82c-1f5812230515" providerId="AD" clId="Web-{1146AB0F-07E7-49E0-82BC-470DFA5005BB}" dt="2022-04-01T16:11:25.074" v="699"/>
          <ac:cxnSpMkLst>
            <pc:docMk/>
            <pc:sldMk cId="1558024414" sldId="281"/>
            <ac:cxnSpMk id="6" creationId="{FE7DC87F-B502-FF74-5172-D7A252F250FC}"/>
          </ac:cxnSpMkLst>
        </pc:cxnChg>
        <pc:cxnChg chg="del">
          <ac:chgData name="Neuhauser, Brad (OSS)" userId="S::brad.neuhauser@state.mn.us::aa022d20-8775-4375-b82c-1f5812230515" providerId="AD" clId="Web-{1146AB0F-07E7-49E0-82BC-470DFA5005BB}" dt="2022-04-01T16:11:25.074" v="698"/>
          <ac:cxnSpMkLst>
            <pc:docMk/>
            <pc:sldMk cId="1558024414" sldId="281"/>
            <ac:cxnSpMk id="8" creationId="{C2095256-CF14-7826-BAB1-4C0ED8004AB2}"/>
          </ac:cxnSpMkLst>
        </pc:cxnChg>
        <pc:cxnChg chg="del">
          <ac:chgData name="Neuhauser, Brad (OSS)" userId="S::brad.neuhauser@state.mn.us::aa022d20-8775-4375-b82c-1f5812230515" providerId="AD" clId="Web-{1146AB0F-07E7-49E0-82BC-470DFA5005BB}" dt="2022-04-01T16:11:25.074" v="697"/>
          <ac:cxnSpMkLst>
            <pc:docMk/>
            <pc:sldMk cId="1558024414" sldId="281"/>
            <ac:cxnSpMk id="9" creationId="{7188D58D-07B1-7E34-61A4-0663F32C1BE8}"/>
          </ac:cxnSpMkLst>
        </pc:cxnChg>
      </pc:sldChg>
      <pc:sldChg chg="addSp delSp modSp add ord replId">
        <pc:chgData name="Neuhauser, Brad (OSS)" userId="S::brad.neuhauser@state.mn.us::aa022d20-8775-4375-b82c-1f5812230515" providerId="AD" clId="Web-{1146AB0F-07E7-49E0-82BC-470DFA5005BB}" dt="2022-04-01T15:54:26.665" v="386"/>
        <pc:sldMkLst>
          <pc:docMk/>
          <pc:sldMk cId="965469283" sldId="282"/>
        </pc:sldMkLst>
        <pc:spChg chg="mod">
          <ac:chgData name="Neuhauser, Brad (OSS)" userId="S::brad.neuhauser@state.mn.us::aa022d20-8775-4375-b82c-1f5812230515" providerId="AD" clId="Web-{1146AB0F-07E7-49E0-82BC-470DFA5005BB}" dt="2022-04-01T15:49:27.613" v="332" actId="20577"/>
          <ac:spMkLst>
            <pc:docMk/>
            <pc:sldMk cId="965469283" sldId="282"/>
            <ac:spMk id="2" creationId="{C1FAC1F3-7748-E5A6-2F6F-3C4C512334E2}"/>
          </ac:spMkLst>
        </pc:spChg>
        <pc:spChg chg="del">
          <ac:chgData name="Neuhauser, Brad (OSS)" userId="S::brad.neuhauser@state.mn.us::aa022d20-8775-4375-b82c-1f5812230515" providerId="AD" clId="Web-{1146AB0F-07E7-49E0-82BC-470DFA5005BB}" dt="2022-04-01T15:54:01.133" v="381"/>
          <ac:spMkLst>
            <pc:docMk/>
            <pc:sldMk cId="965469283" sldId="282"/>
            <ac:spMk id="13" creationId="{EF321C4F-3DE3-C0B0-F4E6-8FE75FDCAFD8}"/>
          </ac:spMkLst>
        </pc:spChg>
        <pc:spChg chg="del">
          <ac:chgData name="Neuhauser, Brad (OSS)" userId="S::brad.neuhauser@state.mn.us::aa022d20-8775-4375-b82c-1f5812230515" providerId="AD" clId="Web-{1146AB0F-07E7-49E0-82BC-470DFA5005BB}" dt="2022-04-01T15:54:01.133" v="379"/>
          <ac:spMkLst>
            <pc:docMk/>
            <pc:sldMk cId="965469283" sldId="282"/>
            <ac:spMk id="17" creationId="{C6D92289-00D6-D217-A319-A3CAE2CA8DF0}"/>
          </ac:spMkLst>
        </pc:spChg>
        <pc:spChg chg="del">
          <ac:chgData name="Neuhauser, Brad (OSS)" userId="S::brad.neuhauser@state.mn.us::aa022d20-8775-4375-b82c-1f5812230515" providerId="AD" clId="Web-{1146AB0F-07E7-49E0-82BC-470DFA5005BB}" dt="2022-04-01T15:54:01.133" v="378"/>
          <ac:spMkLst>
            <pc:docMk/>
            <pc:sldMk cId="965469283" sldId="282"/>
            <ac:spMk id="18" creationId="{A5221276-100E-763E-AC9D-2ACDEF41FC57}"/>
          </ac:spMkLst>
        </pc:spChg>
        <pc:spChg chg="del">
          <ac:chgData name="Neuhauser, Brad (OSS)" userId="S::brad.neuhauser@state.mn.us::aa022d20-8775-4375-b82c-1f5812230515" providerId="AD" clId="Web-{1146AB0F-07E7-49E0-82BC-470DFA5005BB}" dt="2022-04-01T15:54:01.133" v="376"/>
          <ac:spMkLst>
            <pc:docMk/>
            <pc:sldMk cId="965469283" sldId="282"/>
            <ac:spMk id="20" creationId="{60BA7E8E-4FC5-6DF9-558E-2E68296AA16F}"/>
          </ac:spMkLst>
        </pc:spChg>
        <pc:picChg chg="add mod">
          <ac:chgData name="Neuhauser, Brad (OSS)" userId="S::brad.neuhauser@state.mn.us::aa022d20-8775-4375-b82c-1f5812230515" providerId="AD" clId="Web-{1146AB0F-07E7-49E0-82BC-470DFA5005BB}" dt="2022-04-01T15:54:26.665" v="386"/>
          <ac:picMkLst>
            <pc:docMk/>
            <pc:sldMk cId="965469283" sldId="282"/>
            <ac:picMk id="3" creationId="{F364843E-485A-65DD-AD62-AAF8EFEEE716}"/>
          </ac:picMkLst>
        </pc:picChg>
        <pc:picChg chg="del">
          <ac:chgData name="Neuhauser, Brad (OSS)" userId="S::brad.neuhauser@state.mn.us::aa022d20-8775-4375-b82c-1f5812230515" providerId="AD" clId="Web-{1146AB0F-07E7-49E0-82BC-470DFA5005BB}" dt="2022-04-01T15:49:32.300" v="333"/>
          <ac:picMkLst>
            <pc:docMk/>
            <pc:sldMk cId="965469283" sldId="282"/>
            <ac:picMk id="5" creationId="{D269DC0D-D399-6BD3-2798-39308AF60AC4}"/>
          </ac:picMkLst>
        </pc:picChg>
        <pc:cxnChg chg="del">
          <ac:chgData name="Neuhauser, Brad (OSS)" userId="S::brad.neuhauser@state.mn.us::aa022d20-8775-4375-b82c-1f5812230515" providerId="AD" clId="Web-{1146AB0F-07E7-49E0-82BC-470DFA5005BB}" dt="2022-04-01T15:54:01.133" v="380"/>
          <ac:cxnSpMkLst>
            <pc:docMk/>
            <pc:sldMk cId="965469283" sldId="282"/>
            <ac:cxnSpMk id="15" creationId="{839805AA-A74C-3DF1-2C96-4DCDDC4DCEDE}"/>
          </ac:cxnSpMkLst>
        </pc:cxnChg>
        <pc:cxnChg chg="del">
          <ac:chgData name="Neuhauser, Brad (OSS)" userId="S::brad.neuhauser@state.mn.us::aa022d20-8775-4375-b82c-1f5812230515" providerId="AD" clId="Web-{1146AB0F-07E7-49E0-82BC-470DFA5005BB}" dt="2022-04-01T15:54:01.133" v="377"/>
          <ac:cxnSpMkLst>
            <pc:docMk/>
            <pc:sldMk cId="965469283" sldId="282"/>
            <ac:cxnSpMk id="19" creationId="{DF658DAA-B139-789E-F99E-4D2DE32966C6}"/>
          </ac:cxnSpMkLst>
        </pc:cxnChg>
      </pc:sldChg>
      <pc:sldChg chg="addSp delSp modSp add replId">
        <pc:chgData name="Neuhauser, Brad (OSS)" userId="S::brad.neuhauser@state.mn.us::aa022d20-8775-4375-b82c-1f5812230515" providerId="AD" clId="Web-{1146AB0F-07E7-49E0-82BC-470DFA5005BB}" dt="2022-04-01T15:53:31.898" v="374"/>
        <pc:sldMkLst>
          <pc:docMk/>
          <pc:sldMk cId="1304607393" sldId="283"/>
        </pc:sldMkLst>
        <pc:spChg chg="mod">
          <ac:chgData name="Neuhauser, Brad (OSS)" userId="S::brad.neuhauser@state.mn.us::aa022d20-8775-4375-b82c-1f5812230515" providerId="AD" clId="Web-{1146AB0F-07E7-49E0-82BC-470DFA5005BB}" dt="2022-04-01T15:51:40.818" v="359" actId="20577"/>
          <ac:spMkLst>
            <pc:docMk/>
            <pc:sldMk cId="1304607393" sldId="283"/>
            <ac:spMk id="2" creationId="{C1FAC1F3-7748-E5A6-2F6F-3C4C512334E2}"/>
          </ac:spMkLst>
        </pc:spChg>
        <pc:spChg chg="del">
          <ac:chgData name="Neuhauser, Brad (OSS)" userId="S::brad.neuhauser@state.mn.us::aa022d20-8775-4375-b82c-1f5812230515" providerId="AD" clId="Web-{1146AB0F-07E7-49E0-82BC-470DFA5005BB}" dt="2022-04-01T15:50:54.333" v="345"/>
          <ac:spMkLst>
            <pc:docMk/>
            <pc:sldMk cId="1304607393" sldId="283"/>
            <ac:spMk id="13" creationId="{EF321C4F-3DE3-C0B0-F4E6-8FE75FDCAFD8}"/>
          </ac:spMkLst>
        </pc:spChg>
        <pc:spChg chg="del">
          <ac:chgData name="Neuhauser, Brad (OSS)" userId="S::brad.neuhauser@state.mn.us::aa022d20-8775-4375-b82c-1f5812230515" providerId="AD" clId="Web-{1146AB0F-07E7-49E0-82BC-470DFA5005BB}" dt="2022-04-01T15:50:54.333" v="343"/>
          <ac:spMkLst>
            <pc:docMk/>
            <pc:sldMk cId="1304607393" sldId="283"/>
            <ac:spMk id="17" creationId="{C6D92289-00D6-D217-A319-A3CAE2CA8DF0}"/>
          </ac:spMkLst>
        </pc:spChg>
        <pc:spChg chg="del">
          <ac:chgData name="Neuhauser, Brad (OSS)" userId="S::brad.neuhauser@state.mn.us::aa022d20-8775-4375-b82c-1f5812230515" providerId="AD" clId="Web-{1146AB0F-07E7-49E0-82BC-470DFA5005BB}" dt="2022-04-01T15:50:54.333" v="342"/>
          <ac:spMkLst>
            <pc:docMk/>
            <pc:sldMk cId="1304607393" sldId="283"/>
            <ac:spMk id="18" creationId="{A5221276-100E-763E-AC9D-2ACDEF41FC57}"/>
          </ac:spMkLst>
        </pc:spChg>
        <pc:spChg chg="del">
          <ac:chgData name="Neuhauser, Brad (OSS)" userId="S::brad.neuhauser@state.mn.us::aa022d20-8775-4375-b82c-1f5812230515" providerId="AD" clId="Web-{1146AB0F-07E7-49E0-82BC-470DFA5005BB}" dt="2022-04-01T15:50:54.333" v="340"/>
          <ac:spMkLst>
            <pc:docMk/>
            <pc:sldMk cId="1304607393" sldId="283"/>
            <ac:spMk id="20" creationId="{60BA7E8E-4FC5-6DF9-558E-2E68296AA16F}"/>
          </ac:spMkLst>
        </pc:spChg>
        <pc:picChg chg="del">
          <ac:chgData name="Neuhauser, Brad (OSS)" userId="S::brad.neuhauser@state.mn.us::aa022d20-8775-4375-b82c-1f5812230515" providerId="AD" clId="Web-{1146AB0F-07E7-49E0-82BC-470DFA5005BB}" dt="2022-04-01T15:50:51.599" v="339"/>
          <ac:picMkLst>
            <pc:docMk/>
            <pc:sldMk cId="1304607393" sldId="283"/>
            <ac:picMk id="3" creationId="{F364843E-485A-65DD-AD62-AAF8EFEEE716}"/>
          </ac:picMkLst>
        </pc:picChg>
        <pc:picChg chg="add mod">
          <ac:chgData name="Neuhauser, Brad (OSS)" userId="S::brad.neuhauser@state.mn.us::aa022d20-8775-4375-b82c-1f5812230515" providerId="AD" clId="Web-{1146AB0F-07E7-49E0-82BC-470DFA5005BB}" dt="2022-04-01T15:51:59.709" v="364"/>
          <ac:picMkLst>
            <pc:docMk/>
            <pc:sldMk cId="1304607393" sldId="283"/>
            <ac:picMk id="4" creationId="{7BDCD997-9EF3-AB7D-D9E8-AC52585FB9D8}"/>
          </ac:picMkLst>
        </pc:picChg>
        <pc:picChg chg="add mod ord modCrop">
          <ac:chgData name="Neuhauser, Brad (OSS)" userId="S::brad.neuhauser@state.mn.us::aa022d20-8775-4375-b82c-1f5812230515" providerId="AD" clId="Web-{1146AB0F-07E7-49E0-82BC-470DFA5005BB}" dt="2022-04-01T15:53:31.898" v="374"/>
          <ac:picMkLst>
            <pc:docMk/>
            <pc:sldMk cId="1304607393" sldId="283"/>
            <ac:picMk id="5" creationId="{8C957768-F8CA-731F-A2FF-9208D2E75E56}"/>
          </ac:picMkLst>
        </pc:picChg>
        <pc:cxnChg chg="del">
          <ac:chgData name="Neuhauser, Brad (OSS)" userId="S::brad.neuhauser@state.mn.us::aa022d20-8775-4375-b82c-1f5812230515" providerId="AD" clId="Web-{1146AB0F-07E7-49E0-82BC-470DFA5005BB}" dt="2022-04-01T15:50:54.333" v="344"/>
          <ac:cxnSpMkLst>
            <pc:docMk/>
            <pc:sldMk cId="1304607393" sldId="283"/>
            <ac:cxnSpMk id="15" creationId="{839805AA-A74C-3DF1-2C96-4DCDDC4DCEDE}"/>
          </ac:cxnSpMkLst>
        </pc:cxnChg>
        <pc:cxnChg chg="del">
          <ac:chgData name="Neuhauser, Brad (OSS)" userId="S::brad.neuhauser@state.mn.us::aa022d20-8775-4375-b82c-1f5812230515" providerId="AD" clId="Web-{1146AB0F-07E7-49E0-82BC-470DFA5005BB}" dt="2022-04-01T15:50:54.333" v="341"/>
          <ac:cxnSpMkLst>
            <pc:docMk/>
            <pc:sldMk cId="1304607393" sldId="283"/>
            <ac:cxnSpMk id="19" creationId="{DF658DAA-B139-789E-F99E-4D2DE32966C6}"/>
          </ac:cxnSpMkLst>
        </pc:cxnChg>
      </pc:sldChg>
    </pc:docChg>
  </pc:docChgLst>
  <pc:docChgLst>
    <pc:chgData name="Dunford, Justin (OSS)" userId="3fd9d0b6-360c-452d-b42a-dd5fa21e16ff" providerId="ADAL" clId="{D8EB3560-D9F0-4D09-A6EA-4B8CB5665988}"/>
    <pc:docChg chg="custSel modSld">
      <pc:chgData name="Dunford, Justin (OSS)" userId="3fd9d0b6-360c-452d-b42a-dd5fa21e16ff" providerId="ADAL" clId="{D8EB3560-D9F0-4D09-A6EA-4B8CB5665988}" dt="2022-03-18T16:38:57.928" v="2" actId="21"/>
      <pc:docMkLst>
        <pc:docMk/>
      </pc:docMkLst>
      <pc:sldChg chg="delSp mod">
        <pc:chgData name="Dunford, Justin (OSS)" userId="3fd9d0b6-360c-452d-b42a-dd5fa21e16ff" providerId="ADAL" clId="{D8EB3560-D9F0-4D09-A6EA-4B8CB5665988}" dt="2022-03-18T16:38:57.928" v="2" actId="21"/>
        <pc:sldMkLst>
          <pc:docMk/>
          <pc:sldMk cId="3557899070" sldId="256"/>
        </pc:sldMkLst>
        <pc:picChg chg="del">
          <ac:chgData name="Dunford, Justin (OSS)" userId="3fd9d0b6-360c-452d-b42a-dd5fa21e16ff" providerId="ADAL" clId="{D8EB3560-D9F0-4D09-A6EA-4B8CB5665988}" dt="2022-03-18T16:38:57.928" v="2" actId="21"/>
          <ac:picMkLst>
            <pc:docMk/>
            <pc:sldMk cId="3557899070" sldId="256"/>
            <ac:picMk id="5" creationId="{E18FB4ED-A2E7-4230-A940-39A0298216C4}"/>
          </ac:picMkLst>
        </pc:picChg>
      </pc:sldChg>
      <pc:sldChg chg="modSp">
        <pc:chgData name="Dunford, Justin (OSS)" userId="3fd9d0b6-360c-452d-b42a-dd5fa21e16ff" providerId="ADAL" clId="{D8EB3560-D9F0-4D09-A6EA-4B8CB5665988}" dt="2022-03-18T16:38:53.974" v="0"/>
        <pc:sldMkLst>
          <pc:docMk/>
          <pc:sldMk cId="1464709374" sldId="257"/>
        </pc:sldMkLst>
        <pc:spChg chg="mod">
          <ac:chgData name="Dunford, Justin (OSS)" userId="3fd9d0b6-360c-452d-b42a-dd5fa21e16ff" providerId="ADAL" clId="{D8EB3560-D9F0-4D09-A6EA-4B8CB5665988}" dt="2022-03-18T16:38:53.974" v="0"/>
          <ac:spMkLst>
            <pc:docMk/>
            <pc:sldMk cId="1464709374" sldId="257"/>
            <ac:spMk id="2" creationId="{50BC049E-B92E-4E84-9686-836412481E77}"/>
          </ac:spMkLst>
        </pc:spChg>
        <pc:spChg chg="mod">
          <ac:chgData name="Dunford, Justin (OSS)" userId="3fd9d0b6-360c-452d-b42a-dd5fa21e16ff" providerId="ADAL" clId="{D8EB3560-D9F0-4D09-A6EA-4B8CB5665988}" dt="2022-03-18T16:38:53.974" v="0"/>
          <ac:spMkLst>
            <pc:docMk/>
            <pc:sldMk cId="1464709374" sldId="257"/>
            <ac:spMk id="3" creationId="{E07DB6A1-849B-46B5-AC96-CCE3BFF44FF7}"/>
          </ac:spMkLst>
        </pc:spChg>
      </pc:sldChg>
      <pc:sldChg chg="modSp">
        <pc:chgData name="Dunford, Justin (OSS)" userId="3fd9d0b6-360c-452d-b42a-dd5fa21e16ff" providerId="ADAL" clId="{D8EB3560-D9F0-4D09-A6EA-4B8CB5665988}" dt="2022-03-18T16:38:53.974" v="0"/>
        <pc:sldMkLst>
          <pc:docMk/>
          <pc:sldMk cId="997537629" sldId="258"/>
        </pc:sldMkLst>
        <pc:spChg chg="mod">
          <ac:chgData name="Dunford, Justin (OSS)" userId="3fd9d0b6-360c-452d-b42a-dd5fa21e16ff" providerId="ADAL" clId="{D8EB3560-D9F0-4D09-A6EA-4B8CB5665988}" dt="2022-03-18T16:38:53.974" v="0"/>
          <ac:spMkLst>
            <pc:docMk/>
            <pc:sldMk cId="997537629" sldId="258"/>
            <ac:spMk id="2" creationId="{06ADB67E-6820-471A-BE7C-9190258DF415}"/>
          </ac:spMkLst>
        </pc:spChg>
        <pc:spChg chg="mod">
          <ac:chgData name="Dunford, Justin (OSS)" userId="3fd9d0b6-360c-452d-b42a-dd5fa21e16ff" providerId="ADAL" clId="{D8EB3560-D9F0-4D09-A6EA-4B8CB5665988}" dt="2022-03-18T16:38:53.974" v="0"/>
          <ac:spMkLst>
            <pc:docMk/>
            <pc:sldMk cId="997537629" sldId="258"/>
            <ac:spMk id="3" creationId="{098D7489-905F-4BEC-9D7D-C13FE9DA5BE6}"/>
          </ac:spMkLst>
        </pc:spChg>
      </pc:sldChg>
      <pc:sldChg chg="modSp">
        <pc:chgData name="Dunford, Justin (OSS)" userId="3fd9d0b6-360c-452d-b42a-dd5fa21e16ff" providerId="ADAL" clId="{D8EB3560-D9F0-4D09-A6EA-4B8CB5665988}" dt="2022-03-18T16:38:53.974" v="0"/>
        <pc:sldMkLst>
          <pc:docMk/>
          <pc:sldMk cId="2472202059" sldId="259"/>
        </pc:sldMkLst>
        <pc:spChg chg="mod">
          <ac:chgData name="Dunford, Justin (OSS)" userId="3fd9d0b6-360c-452d-b42a-dd5fa21e16ff" providerId="ADAL" clId="{D8EB3560-D9F0-4D09-A6EA-4B8CB5665988}" dt="2022-03-18T16:38:53.974" v="0"/>
          <ac:spMkLst>
            <pc:docMk/>
            <pc:sldMk cId="2472202059" sldId="259"/>
            <ac:spMk id="2" creationId="{06ADB67E-6820-471A-BE7C-9190258DF415}"/>
          </ac:spMkLst>
        </pc:spChg>
        <pc:spChg chg="mod">
          <ac:chgData name="Dunford, Justin (OSS)" userId="3fd9d0b6-360c-452d-b42a-dd5fa21e16ff" providerId="ADAL" clId="{D8EB3560-D9F0-4D09-A6EA-4B8CB5665988}" dt="2022-03-18T16:38:53.974" v="0"/>
          <ac:spMkLst>
            <pc:docMk/>
            <pc:sldMk cId="2472202059" sldId="259"/>
            <ac:spMk id="3" creationId="{098D7489-905F-4BEC-9D7D-C13FE9DA5BE6}"/>
          </ac:spMkLst>
        </pc:spChg>
      </pc:sldChg>
      <pc:sldChg chg="modSp">
        <pc:chgData name="Dunford, Justin (OSS)" userId="3fd9d0b6-360c-452d-b42a-dd5fa21e16ff" providerId="ADAL" clId="{D8EB3560-D9F0-4D09-A6EA-4B8CB5665988}" dt="2022-03-18T16:38:53.974" v="0"/>
        <pc:sldMkLst>
          <pc:docMk/>
          <pc:sldMk cId="625272857" sldId="260"/>
        </pc:sldMkLst>
        <pc:spChg chg="mod">
          <ac:chgData name="Dunford, Justin (OSS)" userId="3fd9d0b6-360c-452d-b42a-dd5fa21e16ff" providerId="ADAL" clId="{D8EB3560-D9F0-4D09-A6EA-4B8CB5665988}" dt="2022-03-18T16:38:53.974" v="0"/>
          <ac:spMkLst>
            <pc:docMk/>
            <pc:sldMk cId="625272857" sldId="260"/>
            <ac:spMk id="2" creationId="{290DA010-C4DA-4C18-BB20-A9ECEDFCC4A7}"/>
          </ac:spMkLst>
        </pc:spChg>
        <pc:spChg chg="mod">
          <ac:chgData name="Dunford, Justin (OSS)" userId="3fd9d0b6-360c-452d-b42a-dd5fa21e16ff" providerId="ADAL" clId="{D8EB3560-D9F0-4D09-A6EA-4B8CB5665988}" dt="2022-03-18T16:38:53.974" v="0"/>
          <ac:spMkLst>
            <pc:docMk/>
            <pc:sldMk cId="625272857" sldId="260"/>
            <ac:spMk id="3" creationId="{287DEAE8-2569-434F-A346-016B19961091}"/>
          </ac:spMkLst>
        </pc:spChg>
      </pc:sldChg>
      <pc:sldChg chg="modSp mod">
        <pc:chgData name="Dunford, Justin (OSS)" userId="3fd9d0b6-360c-452d-b42a-dd5fa21e16ff" providerId="ADAL" clId="{D8EB3560-D9F0-4D09-A6EA-4B8CB5665988}" dt="2022-03-18T16:38:54.080" v="1" actId="27636"/>
        <pc:sldMkLst>
          <pc:docMk/>
          <pc:sldMk cId="763268219" sldId="261"/>
        </pc:sldMkLst>
        <pc:spChg chg="mod">
          <ac:chgData name="Dunford, Justin (OSS)" userId="3fd9d0b6-360c-452d-b42a-dd5fa21e16ff" providerId="ADAL" clId="{D8EB3560-D9F0-4D09-A6EA-4B8CB5665988}" dt="2022-03-18T16:38:53.974" v="0"/>
          <ac:spMkLst>
            <pc:docMk/>
            <pc:sldMk cId="763268219" sldId="261"/>
            <ac:spMk id="2" creationId="{DDAE775E-B7A3-469F-8053-88F31968C7F6}"/>
          </ac:spMkLst>
        </pc:spChg>
        <pc:spChg chg="mod">
          <ac:chgData name="Dunford, Justin (OSS)" userId="3fd9d0b6-360c-452d-b42a-dd5fa21e16ff" providerId="ADAL" clId="{D8EB3560-D9F0-4D09-A6EA-4B8CB5665988}" dt="2022-03-18T16:38:54.080" v="1" actId="27636"/>
          <ac:spMkLst>
            <pc:docMk/>
            <pc:sldMk cId="763268219" sldId="261"/>
            <ac:spMk id="3" creationId="{3ECFB365-EF25-4F37-8B43-9B11EBEC4425}"/>
          </ac:spMkLst>
        </pc:spChg>
      </pc:sldChg>
    </pc:docChg>
  </pc:docChgLst>
  <pc:docChgLst>
    <pc:chgData name="Neuhauser, Brad (OSS)" userId="S::brad.neuhauser@state.mn.us::aa022d20-8775-4375-b82c-1f5812230515" providerId="AD" clId="Web-{061F0286-685C-46ED-B0B6-472DBA3A2C9B}"/>
    <pc:docChg chg="addSld delSld modSld sldOrd">
      <pc:chgData name="Neuhauser, Brad (OSS)" userId="S::brad.neuhauser@state.mn.us::aa022d20-8775-4375-b82c-1f5812230515" providerId="AD" clId="Web-{061F0286-685C-46ED-B0B6-472DBA3A2C9B}" dt="2022-03-30T19:59:03.613" v="343" actId="14100"/>
      <pc:docMkLst>
        <pc:docMk/>
      </pc:docMkLst>
      <pc:sldChg chg="addSp delSp modSp ord">
        <pc:chgData name="Neuhauser, Brad (OSS)" userId="S::brad.neuhauser@state.mn.us::aa022d20-8775-4375-b82c-1f5812230515" providerId="AD" clId="Web-{061F0286-685C-46ED-B0B6-472DBA3A2C9B}" dt="2022-03-30T19:33:05.263" v="35"/>
        <pc:sldMkLst>
          <pc:docMk/>
          <pc:sldMk cId="3149257783" sldId="267"/>
        </pc:sldMkLst>
        <pc:picChg chg="add del mod">
          <ac:chgData name="Neuhauser, Brad (OSS)" userId="S::brad.neuhauser@state.mn.us::aa022d20-8775-4375-b82c-1f5812230515" providerId="AD" clId="Web-{061F0286-685C-46ED-B0B6-472DBA3A2C9B}" dt="2022-03-30T19:31:05.635" v="14"/>
          <ac:picMkLst>
            <pc:docMk/>
            <pc:sldMk cId="3149257783" sldId="267"/>
            <ac:picMk id="4" creationId="{0462FCEC-A2BA-B8F9-07C1-3540E6CB9764}"/>
          </ac:picMkLst>
        </pc:picChg>
      </pc:sldChg>
      <pc:sldChg chg="addSp delSp modSp new">
        <pc:chgData name="Neuhauser, Brad (OSS)" userId="S::brad.neuhauser@state.mn.us::aa022d20-8775-4375-b82c-1f5812230515" providerId="AD" clId="Web-{061F0286-685C-46ED-B0B6-472DBA3A2C9B}" dt="2022-03-30T19:32:39.231" v="32"/>
        <pc:sldMkLst>
          <pc:docMk/>
          <pc:sldMk cId="171892356" sldId="269"/>
        </pc:sldMkLst>
        <pc:spChg chg="mod">
          <ac:chgData name="Neuhauser, Brad (OSS)" userId="S::brad.neuhauser@state.mn.us::aa022d20-8775-4375-b82c-1f5812230515" providerId="AD" clId="Web-{061F0286-685C-46ED-B0B6-472DBA3A2C9B}" dt="2022-03-30T19:31:51.027" v="25" actId="20577"/>
          <ac:spMkLst>
            <pc:docMk/>
            <pc:sldMk cId="171892356" sldId="269"/>
            <ac:spMk id="2" creationId="{C1FAC1F3-7748-E5A6-2F6F-3C4C512334E2}"/>
          </ac:spMkLst>
        </pc:spChg>
        <pc:spChg chg="del">
          <ac:chgData name="Neuhauser, Brad (OSS)" userId="S::brad.neuhauser@state.mn.us::aa022d20-8775-4375-b82c-1f5812230515" providerId="AD" clId="Web-{061F0286-685C-46ED-B0B6-472DBA3A2C9B}" dt="2022-03-30T19:32:15.481" v="28"/>
          <ac:spMkLst>
            <pc:docMk/>
            <pc:sldMk cId="171892356" sldId="269"/>
            <ac:spMk id="3" creationId="{47080297-288F-EF8B-3D40-4962DDB067F1}"/>
          </ac:spMkLst>
        </pc:spChg>
        <pc:picChg chg="add mod">
          <ac:chgData name="Neuhauser, Brad (OSS)" userId="S::brad.neuhauser@state.mn.us::aa022d20-8775-4375-b82c-1f5812230515" providerId="AD" clId="Web-{061F0286-685C-46ED-B0B6-472DBA3A2C9B}" dt="2022-03-30T19:32:39.231" v="32"/>
          <ac:picMkLst>
            <pc:docMk/>
            <pc:sldMk cId="171892356" sldId="269"/>
            <ac:picMk id="5" creationId="{D269DC0D-D399-6BD3-2798-39308AF60AC4}"/>
          </ac:picMkLst>
        </pc:picChg>
      </pc:sldChg>
      <pc:sldChg chg="addSp modSp new del ord">
        <pc:chgData name="Neuhauser, Brad (OSS)" userId="S::brad.neuhauser@state.mn.us::aa022d20-8775-4375-b82c-1f5812230515" providerId="AD" clId="Web-{061F0286-685C-46ED-B0B6-472DBA3A2C9B}" dt="2022-03-30T19:32:58.685" v="34"/>
        <pc:sldMkLst>
          <pc:docMk/>
          <pc:sldMk cId="855514651" sldId="270"/>
        </pc:sldMkLst>
        <pc:picChg chg="add mod">
          <ac:chgData name="Neuhauser, Brad (OSS)" userId="S::brad.neuhauser@state.mn.us::aa022d20-8775-4375-b82c-1f5812230515" providerId="AD" clId="Web-{061F0286-685C-46ED-B0B6-472DBA3A2C9B}" dt="2022-03-30T19:30:16.275" v="12" actId="1076"/>
          <ac:picMkLst>
            <pc:docMk/>
            <pc:sldMk cId="855514651" sldId="270"/>
            <ac:picMk id="3" creationId="{46056B17-85FA-BB17-1A23-07F972C31D3E}"/>
          </ac:picMkLst>
        </pc:picChg>
      </pc:sldChg>
      <pc:sldChg chg="addSp modSp add replId">
        <pc:chgData name="Neuhauser, Brad (OSS)" userId="S::brad.neuhauser@state.mn.us::aa022d20-8775-4375-b82c-1f5812230515" providerId="AD" clId="Web-{061F0286-685C-46ED-B0B6-472DBA3A2C9B}" dt="2022-03-30T19:38:54.584" v="136" actId="14100"/>
        <pc:sldMkLst>
          <pc:docMk/>
          <pc:sldMk cId="1485506683" sldId="271"/>
        </pc:sldMkLst>
        <pc:spChg chg="mod">
          <ac:chgData name="Neuhauser, Brad (OSS)" userId="S::brad.neuhauser@state.mn.us::aa022d20-8775-4375-b82c-1f5812230515" providerId="AD" clId="Web-{061F0286-685C-46ED-B0B6-472DBA3A2C9B}" dt="2022-03-30T19:34:07.483" v="37" actId="20577"/>
          <ac:spMkLst>
            <pc:docMk/>
            <pc:sldMk cId="1485506683" sldId="271"/>
            <ac:spMk id="2" creationId="{C1FAC1F3-7748-E5A6-2F6F-3C4C512334E2}"/>
          </ac:spMkLst>
        </pc:spChg>
        <pc:spChg chg="add mod">
          <ac:chgData name="Neuhauser, Brad (OSS)" userId="S::brad.neuhauser@state.mn.us::aa022d20-8775-4375-b82c-1f5812230515" providerId="AD" clId="Web-{061F0286-685C-46ED-B0B6-472DBA3A2C9B}" dt="2022-03-30T19:35:50.345" v="59" actId="20577"/>
          <ac:spMkLst>
            <pc:docMk/>
            <pc:sldMk cId="1485506683" sldId="271"/>
            <ac:spMk id="3" creationId="{9CAE172B-A254-641C-0E24-7D779F665B52}"/>
          </ac:spMkLst>
        </pc:spChg>
        <pc:spChg chg="add mod">
          <ac:chgData name="Neuhauser, Brad (OSS)" userId="S::brad.neuhauser@state.mn.us::aa022d20-8775-4375-b82c-1f5812230515" providerId="AD" clId="Web-{061F0286-685C-46ED-B0B6-472DBA3A2C9B}" dt="2022-03-30T19:38:11.864" v="128"/>
          <ac:spMkLst>
            <pc:docMk/>
            <pc:sldMk cId="1485506683" sldId="271"/>
            <ac:spMk id="4" creationId="{5E7CD937-369F-4AAE-5AC9-01ACDE02F952}"/>
          </ac:spMkLst>
        </pc:spChg>
        <pc:spChg chg="add mod">
          <ac:chgData name="Neuhauser, Brad (OSS)" userId="S::brad.neuhauser@state.mn.us::aa022d20-8775-4375-b82c-1f5812230515" providerId="AD" clId="Web-{061F0286-685C-46ED-B0B6-472DBA3A2C9B}" dt="2022-03-30T19:36:24.377" v="65" actId="1076"/>
          <ac:spMkLst>
            <pc:docMk/>
            <pc:sldMk cId="1485506683" sldId="271"/>
            <ac:spMk id="6" creationId="{223CAF05-F803-EAB4-0301-094C5AC68616}"/>
          </ac:spMkLst>
        </pc:spChg>
        <pc:spChg chg="add mod">
          <ac:chgData name="Neuhauser, Brad (OSS)" userId="S::brad.neuhauser@state.mn.us::aa022d20-8775-4375-b82c-1f5812230515" providerId="AD" clId="Web-{061F0286-685C-46ED-B0B6-472DBA3A2C9B}" dt="2022-03-30T19:36:49.862" v="78" actId="20577"/>
          <ac:spMkLst>
            <pc:docMk/>
            <pc:sldMk cId="1485506683" sldId="271"/>
            <ac:spMk id="7" creationId="{9FC825D1-BD13-12A6-2887-18E72F1DEC23}"/>
          </ac:spMkLst>
        </pc:spChg>
        <pc:spChg chg="add mod">
          <ac:chgData name="Neuhauser, Brad (OSS)" userId="S::brad.neuhauser@state.mn.us::aa022d20-8775-4375-b82c-1f5812230515" providerId="AD" clId="Web-{061F0286-685C-46ED-B0B6-472DBA3A2C9B}" dt="2022-03-30T19:37:23.316" v="123" actId="20577"/>
          <ac:spMkLst>
            <pc:docMk/>
            <pc:sldMk cId="1485506683" sldId="271"/>
            <ac:spMk id="8" creationId="{CE87B54D-5272-A00E-3EC3-37537A815162}"/>
          </ac:spMkLst>
        </pc:spChg>
        <pc:spChg chg="add mod">
          <ac:chgData name="Neuhauser, Brad (OSS)" userId="S::brad.neuhauser@state.mn.us::aa022d20-8775-4375-b82c-1f5812230515" providerId="AD" clId="Web-{061F0286-685C-46ED-B0B6-472DBA3A2C9B}" dt="2022-03-30T19:38:30.146" v="131" actId="14100"/>
          <ac:spMkLst>
            <pc:docMk/>
            <pc:sldMk cId="1485506683" sldId="271"/>
            <ac:spMk id="9" creationId="{97801F9B-A47A-277B-3E56-160189ADBD26}"/>
          </ac:spMkLst>
        </pc:spChg>
        <pc:spChg chg="add mod">
          <ac:chgData name="Neuhauser, Brad (OSS)" userId="S::brad.neuhauser@state.mn.us::aa022d20-8775-4375-b82c-1f5812230515" providerId="AD" clId="Web-{061F0286-685C-46ED-B0B6-472DBA3A2C9B}" dt="2022-03-30T19:38:38.740" v="133" actId="1076"/>
          <ac:spMkLst>
            <pc:docMk/>
            <pc:sldMk cId="1485506683" sldId="271"/>
            <ac:spMk id="10" creationId="{FF78E71E-AA7B-59C3-B939-6DFDDF7F5E55}"/>
          </ac:spMkLst>
        </pc:spChg>
        <pc:spChg chg="add mod">
          <ac:chgData name="Neuhauser, Brad (OSS)" userId="S::brad.neuhauser@state.mn.us::aa022d20-8775-4375-b82c-1f5812230515" providerId="AD" clId="Web-{061F0286-685C-46ED-B0B6-472DBA3A2C9B}" dt="2022-03-30T19:38:54.584" v="136" actId="14100"/>
          <ac:spMkLst>
            <pc:docMk/>
            <pc:sldMk cId="1485506683" sldId="271"/>
            <ac:spMk id="11" creationId="{E2D8CD8A-D080-3545-2678-0EFB48104C40}"/>
          </ac:spMkLst>
        </pc:spChg>
      </pc:sldChg>
      <pc:sldChg chg="addSp delSp modSp add ord replId">
        <pc:chgData name="Neuhauser, Brad (OSS)" userId="S::brad.neuhauser@state.mn.us::aa022d20-8775-4375-b82c-1f5812230515" providerId="AD" clId="Web-{061F0286-685C-46ED-B0B6-472DBA3A2C9B}" dt="2022-03-30T19:59:03.613" v="343" actId="14100"/>
        <pc:sldMkLst>
          <pc:docMk/>
          <pc:sldMk cId="109352097" sldId="272"/>
        </pc:sldMkLst>
        <pc:spChg chg="mod">
          <ac:chgData name="Neuhauser, Brad (OSS)" userId="S::brad.neuhauser@state.mn.us::aa022d20-8775-4375-b82c-1f5812230515" providerId="AD" clId="Web-{061F0286-685C-46ED-B0B6-472DBA3A2C9B}" dt="2022-03-30T19:56:01.203" v="296" actId="20577"/>
          <ac:spMkLst>
            <pc:docMk/>
            <pc:sldMk cId="109352097" sldId="272"/>
            <ac:spMk id="2" creationId="{C1FAC1F3-7748-E5A6-2F6F-3C4C512334E2}"/>
          </ac:spMkLst>
        </pc:spChg>
        <pc:spChg chg="add mod">
          <ac:chgData name="Neuhauser, Brad (OSS)" userId="S::brad.neuhauser@state.mn.us::aa022d20-8775-4375-b82c-1f5812230515" providerId="AD" clId="Web-{061F0286-685C-46ED-B0B6-472DBA3A2C9B}" dt="2022-03-30T19:58:14.128" v="338" actId="1076"/>
          <ac:spMkLst>
            <pc:docMk/>
            <pc:sldMk cId="109352097" sldId="272"/>
            <ac:spMk id="8" creationId="{5D7C2390-9475-0B80-6F24-F4C6B7316E49}"/>
          </ac:spMkLst>
        </pc:spChg>
        <pc:picChg chg="add del mod">
          <ac:chgData name="Neuhauser, Brad (OSS)" userId="S::brad.neuhauser@state.mn.us::aa022d20-8775-4375-b82c-1f5812230515" providerId="AD" clId="Web-{061F0286-685C-46ED-B0B6-472DBA3A2C9B}" dt="2022-03-30T19:54:50.451" v="270"/>
          <ac:picMkLst>
            <pc:docMk/>
            <pc:sldMk cId="109352097" sldId="272"/>
            <ac:picMk id="3" creationId="{93E55E93-8324-0611-99D4-72C26959DC42}"/>
          </ac:picMkLst>
        </pc:picChg>
        <pc:picChg chg="add mod">
          <ac:chgData name="Neuhauser, Brad (OSS)" userId="S::brad.neuhauser@state.mn.us::aa022d20-8775-4375-b82c-1f5812230515" providerId="AD" clId="Web-{061F0286-685C-46ED-B0B6-472DBA3A2C9B}" dt="2022-03-30T19:56:09.609" v="298"/>
          <ac:picMkLst>
            <pc:docMk/>
            <pc:sldMk cId="109352097" sldId="272"/>
            <ac:picMk id="4" creationId="{6CCE92CC-D8D4-58A3-16F8-3EDED6A3DCB9}"/>
          </ac:picMkLst>
        </pc:picChg>
        <pc:picChg chg="del">
          <ac:chgData name="Neuhauser, Brad (OSS)" userId="S::brad.neuhauser@state.mn.us::aa022d20-8775-4375-b82c-1f5812230515" providerId="AD" clId="Web-{061F0286-685C-46ED-B0B6-472DBA3A2C9B}" dt="2022-03-30T19:41:06.212" v="158"/>
          <ac:picMkLst>
            <pc:docMk/>
            <pc:sldMk cId="109352097" sldId="272"/>
            <ac:picMk id="5" creationId="{D269DC0D-D399-6BD3-2798-39308AF60AC4}"/>
          </ac:picMkLst>
        </pc:picChg>
        <pc:picChg chg="add del mod">
          <ac:chgData name="Neuhauser, Brad (OSS)" userId="S::brad.neuhauser@state.mn.us::aa022d20-8775-4375-b82c-1f5812230515" providerId="AD" clId="Web-{061F0286-685C-46ED-B0B6-472DBA3A2C9B}" dt="2022-03-30T19:54:52.638" v="271"/>
          <ac:picMkLst>
            <pc:docMk/>
            <pc:sldMk cId="109352097" sldId="272"/>
            <ac:picMk id="6" creationId="{7D6822AF-9CFE-3C9A-8D23-911754633010}"/>
          </ac:picMkLst>
        </pc:picChg>
        <pc:cxnChg chg="add mod">
          <ac:chgData name="Neuhauser, Brad (OSS)" userId="S::brad.neuhauser@state.mn.us::aa022d20-8775-4375-b82c-1f5812230515" providerId="AD" clId="Web-{061F0286-685C-46ED-B0B6-472DBA3A2C9B}" dt="2022-03-30T19:59:03.613" v="343" actId="14100"/>
          <ac:cxnSpMkLst>
            <pc:docMk/>
            <pc:sldMk cId="109352097" sldId="272"/>
            <ac:cxnSpMk id="9" creationId="{996EBB4B-2018-5A56-FE23-D015EE9B25EE}"/>
          </ac:cxnSpMkLst>
        </pc:cxnChg>
      </pc:sldChg>
      <pc:sldChg chg="addSp modSp add replId">
        <pc:chgData name="Neuhauser, Brad (OSS)" userId="S::brad.neuhauser@state.mn.us::aa022d20-8775-4375-b82c-1f5812230515" providerId="AD" clId="Web-{061F0286-685C-46ED-B0B6-472DBA3A2C9B}" dt="2022-03-30T19:52:53.464" v="266" actId="1076"/>
        <pc:sldMkLst>
          <pc:docMk/>
          <pc:sldMk cId="2802115691" sldId="273"/>
        </pc:sldMkLst>
        <pc:spChg chg="add mod">
          <ac:chgData name="Neuhauser, Brad (OSS)" userId="S::brad.neuhauser@state.mn.us::aa022d20-8775-4375-b82c-1f5812230515" providerId="AD" clId="Web-{061F0286-685C-46ED-B0B6-472DBA3A2C9B}" dt="2022-03-30T19:48:44.786" v="189"/>
          <ac:spMkLst>
            <pc:docMk/>
            <pc:sldMk cId="2802115691" sldId="273"/>
            <ac:spMk id="5" creationId="{D2E4B10E-2E51-77DF-8C55-C31858DEB8CB}"/>
          </ac:spMkLst>
        </pc:spChg>
        <pc:spChg chg="add mod">
          <ac:chgData name="Neuhauser, Brad (OSS)" userId="S::brad.neuhauser@state.mn.us::aa022d20-8775-4375-b82c-1f5812230515" providerId="AD" clId="Web-{061F0286-685C-46ED-B0B6-472DBA3A2C9B}" dt="2022-03-30T19:52:53.464" v="266" actId="1076"/>
          <ac:spMkLst>
            <pc:docMk/>
            <pc:sldMk cId="2802115691" sldId="273"/>
            <ac:spMk id="8" creationId="{2CCDB386-7C96-DA88-3809-834EDD190ED3}"/>
          </ac:spMkLst>
        </pc:spChg>
        <pc:picChg chg="mod modCrop">
          <ac:chgData name="Neuhauser, Brad (OSS)" userId="S::brad.neuhauser@state.mn.us::aa022d20-8775-4375-b82c-1f5812230515" providerId="AD" clId="Web-{061F0286-685C-46ED-B0B6-472DBA3A2C9B}" dt="2022-03-30T19:46:33.204" v="172"/>
          <ac:picMkLst>
            <pc:docMk/>
            <pc:sldMk cId="2802115691" sldId="273"/>
            <ac:picMk id="3" creationId="{93E55E93-8324-0611-99D4-72C26959DC42}"/>
          </ac:picMkLst>
        </pc:picChg>
        <pc:picChg chg="mod modCrop">
          <ac:chgData name="Neuhauser, Brad (OSS)" userId="S::brad.neuhauser@state.mn.us::aa022d20-8775-4375-b82c-1f5812230515" providerId="AD" clId="Web-{061F0286-685C-46ED-B0B6-472DBA3A2C9B}" dt="2022-03-30T19:50:44.086" v="204" actId="1076"/>
          <ac:picMkLst>
            <pc:docMk/>
            <pc:sldMk cId="2802115691" sldId="273"/>
            <ac:picMk id="4" creationId="{6CCE92CC-D8D4-58A3-16F8-3EDED6A3DCB9}"/>
          </ac:picMkLst>
        </pc:picChg>
        <pc:picChg chg="mod modCrop">
          <ac:chgData name="Neuhauser, Brad (OSS)" userId="S::brad.neuhauser@state.mn.us::aa022d20-8775-4375-b82c-1f5812230515" providerId="AD" clId="Web-{061F0286-685C-46ED-B0B6-472DBA3A2C9B}" dt="2022-03-30T19:50:36.788" v="203" actId="14100"/>
          <ac:picMkLst>
            <pc:docMk/>
            <pc:sldMk cId="2802115691" sldId="273"/>
            <ac:picMk id="6" creationId="{7D6822AF-9CFE-3C9A-8D23-911754633010}"/>
          </ac:picMkLst>
        </pc:picChg>
        <pc:cxnChg chg="add mod">
          <ac:chgData name="Neuhauser, Brad (OSS)" userId="S::brad.neuhauser@state.mn.us::aa022d20-8775-4375-b82c-1f5812230515" providerId="AD" clId="Web-{061F0286-685C-46ED-B0B6-472DBA3A2C9B}" dt="2022-03-30T19:49:52.662" v="197"/>
          <ac:cxnSpMkLst>
            <pc:docMk/>
            <pc:sldMk cId="2802115691" sldId="273"/>
            <ac:cxnSpMk id="7" creationId="{00EF62BF-B96E-5C4E-F9B0-A7811553183A}"/>
          </ac:cxnSpMkLst>
        </pc:cxnChg>
      </pc:sldChg>
      <pc:sldChg chg="add replId">
        <pc:chgData name="Neuhauser, Brad (OSS)" userId="S::brad.neuhauser@state.mn.us::aa022d20-8775-4375-b82c-1f5812230515" providerId="AD" clId="Web-{061F0286-685C-46ED-B0B6-472DBA3A2C9B}" dt="2022-03-30T19:54:44.060" v="269"/>
        <pc:sldMkLst>
          <pc:docMk/>
          <pc:sldMk cId="3318673764" sldId="274"/>
        </pc:sldMkLst>
      </pc:sldChg>
    </pc:docChg>
  </pc:docChgLst>
  <pc:docChgLst>
    <pc:chgData name="Dunford, Justin (OSS)" userId="S::justin.dunford@state.mn.us::3fd9d0b6-360c-452d-b42a-dd5fa21e16ff" providerId="AD" clId="Web-{E742A3D7-EACD-4780-8937-FC82E8206EFE}"/>
    <pc:docChg chg="modSld sldOrd">
      <pc:chgData name="Dunford, Justin (OSS)" userId="S::justin.dunford@state.mn.us::3fd9d0b6-360c-452d-b42a-dd5fa21e16ff" providerId="AD" clId="Web-{E742A3D7-EACD-4780-8937-FC82E8206EFE}" dt="2022-03-18T16:26:47.383" v="517"/>
      <pc:docMkLst>
        <pc:docMk/>
      </pc:docMkLst>
      <pc:sldChg chg="modSp">
        <pc:chgData name="Dunford, Justin (OSS)" userId="S::justin.dunford@state.mn.us::3fd9d0b6-360c-452d-b42a-dd5fa21e16ff" providerId="AD" clId="Web-{E742A3D7-EACD-4780-8937-FC82E8206EFE}" dt="2022-03-18T16:08:11.946" v="59" actId="20577"/>
        <pc:sldMkLst>
          <pc:docMk/>
          <pc:sldMk cId="1464709374" sldId="257"/>
        </pc:sldMkLst>
        <pc:spChg chg="mod">
          <ac:chgData name="Dunford, Justin (OSS)" userId="S::justin.dunford@state.mn.us::3fd9d0b6-360c-452d-b42a-dd5fa21e16ff" providerId="AD" clId="Web-{E742A3D7-EACD-4780-8937-FC82E8206EFE}" dt="2022-03-18T16:08:11.946" v="59" actId="20577"/>
          <ac:spMkLst>
            <pc:docMk/>
            <pc:sldMk cId="1464709374" sldId="257"/>
            <ac:spMk id="3" creationId="{E07DB6A1-849B-46B5-AC96-CCE3BFF44FF7}"/>
          </ac:spMkLst>
        </pc:spChg>
      </pc:sldChg>
      <pc:sldChg chg="modSp ord modNotes">
        <pc:chgData name="Dunford, Justin (OSS)" userId="S::justin.dunford@state.mn.us::3fd9d0b6-360c-452d-b42a-dd5fa21e16ff" providerId="AD" clId="Web-{E742A3D7-EACD-4780-8937-FC82E8206EFE}" dt="2022-03-18T16:22:16.708" v="377"/>
        <pc:sldMkLst>
          <pc:docMk/>
          <pc:sldMk cId="997537629" sldId="258"/>
        </pc:sldMkLst>
        <pc:spChg chg="mod">
          <ac:chgData name="Dunford, Justin (OSS)" userId="S::justin.dunford@state.mn.us::3fd9d0b6-360c-452d-b42a-dd5fa21e16ff" providerId="AD" clId="Web-{E742A3D7-EACD-4780-8937-FC82E8206EFE}" dt="2022-03-18T16:21:31.254" v="331" actId="20577"/>
          <ac:spMkLst>
            <pc:docMk/>
            <pc:sldMk cId="997537629" sldId="258"/>
            <ac:spMk id="3" creationId="{098D7489-905F-4BEC-9D7D-C13FE9DA5BE6}"/>
          </ac:spMkLst>
        </pc:spChg>
      </pc:sldChg>
      <pc:sldChg chg="modSp">
        <pc:chgData name="Dunford, Justin (OSS)" userId="S::justin.dunford@state.mn.us::3fd9d0b6-360c-452d-b42a-dd5fa21e16ff" providerId="AD" clId="Web-{E742A3D7-EACD-4780-8937-FC82E8206EFE}" dt="2022-03-18T16:07:41.383" v="53" actId="20577"/>
        <pc:sldMkLst>
          <pc:docMk/>
          <pc:sldMk cId="2472202059" sldId="259"/>
        </pc:sldMkLst>
        <pc:spChg chg="mod">
          <ac:chgData name="Dunford, Justin (OSS)" userId="S::justin.dunford@state.mn.us::3fd9d0b6-360c-452d-b42a-dd5fa21e16ff" providerId="AD" clId="Web-{E742A3D7-EACD-4780-8937-FC82E8206EFE}" dt="2022-03-18T16:07:41.383" v="53" actId="20577"/>
          <ac:spMkLst>
            <pc:docMk/>
            <pc:sldMk cId="2472202059" sldId="259"/>
            <ac:spMk id="3" creationId="{098D7489-905F-4BEC-9D7D-C13FE9DA5BE6}"/>
          </ac:spMkLst>
        </pc:spChg>
      </pc:sldChg>
      <pc:sldChg chg="modSp modNotes">
        <pc:chgData name="Dunford, Justin (OSS)" userId="S::justin.dunford@state.mn.us::3fd9d0b6-360c-452d-b42a-dd5fa21e16ff" providerId="AD" clId="Web-{E742A3D7-EACD-4780-8937-FC82E8206EFE}" dt="2022-03-18T16:26:47.383" v="517"/>
        <pc:sldMkLst>
          <pc:docMk/>
          <pc:sldMk cId="625272857" sldId="260"/>
        </pc:sldMkLst>
        <pc:spChg chg="mod">
          <ac:chgData name="Dunford, Justin (OSS)" userId="S::justin.dunford@state.mn.us::3fd9d0b6-360c-452d-b42a-dd5fa21e16ff" providerId="AD" clId="Web-{E742A3D7-EACD-4780-8937-FC82E8206EFE}" dt="2022-03-18T16:25:47.758" v="427" actId="20577"/>
          <ac:spMkLst>
            <pc:docMk/>
            <pc:sldMk cId="625272857" sldId="260"/>
            <ac:spMk id="3" creationId="{287DEAE8-2569-434F-A346-016B1996109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C56B94-6511-4C9C-8AA1-55A22BB20E2A}" type="datetimeFigureOut">
              <a:t>4/11/2022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53B4D-4E8A-4D7E-BA7F-57D8A4C84D04}" type="slidenum">
              <a:t>‹#›</a:t>
            </a:fld>
            <a:endParaRPr lang="en-US"/>
          </a:p>
        </p:txBody>
      </p:sp>
    </p:spTree>
    <p:extLst>
      <p:ext uri="{BB962C8B-B14F-4D97-AF65-F5344CB8AC3E}">
        <p14:creationId xmlns:p14="http://schemas.microsoft.com/office/powerpoint/2010/main" val="72265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Grab screenshots of VIP pages? Point out a couple things, familiarize tools on our website</a:t>
            </a:r>
          </a:p>
        </p:txBody>
      </p:sp>
      <p:sp>
        <p:nvSpPr>
          <p:cNvPr id="4" name="Slide Number Placeholder 3"/>
          <p:cNvSpPr>
            <a:spLocks noGrp="1"/>
          </p:cNvSpPr>
          <p:nvPr>
            <p:ph type="sldNum" sz="quarter" idx="5"/>
          </p:nvPr>
        </p:nvSpPr>
        <p:spPr/>
        <p:txBody>
          <a:bodyPr/>
          <a:lstStyle/>
          <a:p>
            <a:fld id="{A0053B4D-4E8A-4D7E-BA7F-57D8A4C84D04}" type="slidenum">
              <a:t>3</a:t>
            </a:fld>
            <a:endParaRPr lang="en-US"/>
          </a:p>
        </p:txBody>
      </p:sp>
    </p:spTree>
    <p:extLst>
      <p:ext uri="{BB962C8B-B14F-4D97-AF65-F5344CB8AC3E}">
        <p14:creationId xmlns:p14="http://schemas.microsoft.com/office/powerpoint/2010/main" val="3567344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A0053B4D-4E8A-4D7E-BA7F-57D8A4C84D04}" type="slidenum">
              <a:t>11</a:t>
            </a:fld>
            <a:endParaRPr lang="en-US"/>
          </a:p>
        </p:txBody>
      </p:sp>
    </p:spTree>
    <p:extLst>
      <p:ext uri="{BB962C8B-B14F-4D97-AF65-F5344CB8AC3E}">
        <p14:creationId xmlns:p14="http://schemas.microsoft.com/office/powerpoint/2010/main" val="569877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cs typeface="Calibri"/>
              </a:rPr>
              <a:t>Let’s go through this screen piece by piece. It says, “Your voter registration could not be found”. This means that with the data provided, SVRS didn’t find a match. It does not mean, with certainty, that the person isn't registered. Not Found vs Not registered. </a:t>
            </a:r>
          </a:p>
          <a:p>
            <a:endParaRPr lang="en-US" dirty="0">
              <a:cs typeface="Calibri"/>
            </a:endParaRPr>
          </a:p>
          <a:p>
            <a:r>
              <a:rPr lang="en-US" dirty="0">
                <a:cs typeface="Calibri"/>
              </a:rPr>
              <a:t>It then provides some information to the voter. For folks who register and then check immeditately, there is a day delay compared to when edits are made in SVRS and what reflects on this screen. Perhaps the person moved and typed in their new address? We say that if someone cannot find their registration, is sure they are registered, haven’t moved and voted there, and haven’t changed their name, they need to contact you all!</a:t>
            </a:r>
          </a:p>
          <a:p>
            <a:endParaRPr lang="en-US" dirty="0">
              <a:cs typeface="Calibri"/>
            </a:endParaRPr>
          </a:p>
          <a:p>
            <a:r>
              <a:rPr lang="en-US" dirty="0">
                <a:cs typeface="Calibri"/>
              </a:rPr>
              <a:t>A voter who doesn’t have a DOB in their record won’t be able to use this tool. A voter with a typo or error in their registration, likely won’t have success with this tool. Mistakes happen, perhaps something got typed in wrong, a phone call with your office should key you in to go into SVRS and look at the record. It is a one-for-one match. </a:t>
            </a:r>
          </a:p>
        </p:txBody>
      </p:sp>
      <p:sp>
        <p:nvSpPr>
          <p:cNvPr id="4" name="Slide Number Placeholder 3"/>
          <p:cNvSpPr>
            <a:spLocks noGrp="1"/>
          </p:cNvSpPr>
          <p:nvPr>
            <p:ph type="sldNum" sz="quarter" idx="5"/>
          </p:nvPr>
        </p:nvSpPr>
        <p:spPr/>
        <p:txBody>
          <a:bodyPr/>
          <a:lstStyle/>
          <a:p>
            <a:fld id="{A0053B4D-4E8A-4D7E-BA7F-57D8A4C84D04}" type="slidenum">
              <a:t>12</a:t>
            </a:fld>
            <a:endParaRPr lang="en-US"/>
          </a:p>
        </p:txBody>
      </p:sp>
    </p:spTree>
    <p:extLst>
      <p:ext uri="{BB962C8B-B14F-4D97-AF65-F5344CB8AC3E}">
        <p14:creationId xmlns:p14="http://schemas.microsoft.com/office/powerpoint/2010/main" val="610274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Grab screenshots of VIP pages? Point out a couple things, familiarize tools on our website</a:t>
            </a:r>
          </a:p>
        </p:txBody>
      </p:sp>
      <p:sp>
        <p:nvSpPr>
          <p:cNvPr id="4" name="Slide Number Placeholder 3"/>
          <p:cNvSpPr>
            <a:spLocks noGrp="1"/>
          </p:cNvSpPr>
          <p:nvPr>
            <p:ph type="sldNum" sz="quarter" idx="5"/>
          </p:nvPr>
        </p:nvSpPr>
        <p:spPr/>
        <p:txBody>
          <a:bodyPr/>
          <a:lstStyle/>
          <a:p>
            <a:fld id="{A0053B4D-4E8A-4D7E-BA7F-57D8A4C84D04}" type="slidenum">
              <a:t>4</a:t>
            </a:fld>
            <a:endParaRPr lang="en-US"/>
          </a:p>
        </p:txBody>
      </p:sp>
    </p:spTree>
    <p:extLst>
      <p:ext uri="{BB962C8B-B14F-4D97-AF65-F5344CB8AC3E}">
        <p14:creationId xmlns:p14="http://schemas.microsoft.com/office/powerpoint/2010/main" val="4017759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cs typeface="Calibri"/>
              </a:rPr>
              <a:t>Poll Place Finder!</a:t>
            </a:r>
          </a:p>
          <a:p>
            <a:endParaRPr lang="en-US" dirty="0">
              <a:cs typeface="Calibri"/>
            </a:endParaRPr>
          </a:p>
          <a:p>
            <a:pPr marL="228600" indent="-228600">
              <a:buAutoNum type="arabicParenR"/>
            </a:pPr>
            <a:r>
              <a:rPr lang="en-US" dirty="0">
                <a:cs typeface="Calibri"/>
              </a:rPr>
              <a:t>Highlight the things that this tool can deliver to voters</a:t>
            </a:r>
          </a:p>
          <a:p>
            <a:pPr marL="228600" indent="-228600">
              <a:buAutoNum type="arabicParenR"/>
            </a:pPr>
            <a:r>
              <a:rPr lang="en-US" dirty="0">
                <a:cs typeface="Calibri"/>
              </a:rPr>
              <a:t>Highlight the two ways to search</a:t>
            </a:r>
          </a:p>
          <a:p>
            <a:pPr marL="228600" indent="-228600">
              <a:buAutoNum type="arabicParenR"/>
            </a:pPr>
            <a:r>
              <a:rPr lang="en-US" dirty="0">
                <a:cs typeface="Calibri"/>
              </a:rPr>
              <a:t>I’ve entered my zip code and County for example purposes, lets look at zip code search first</a:t>
            </a:r>
          </a:p>
        </p:txBody>
      </p:sp>
      <p:sp>
        <p:nvSpPr>
          <p:cNvPr id="4" name="Slide Number Placeholder 3"/>
          <p:cNvSpPr>
            <a:spLocks noGrp="1"/>
          </p:cNvSpPr>
          <p:nvPr>
            <p:ph type="sldNum" sz="quarter" idx="5"/>
          </p:nvPr>
        </p:nvSpPr>
        <p:spPr/>
        <p:txBody>
          <a:bodyPr/>
          <a:lstStyle/>
          <a:p>
            <a:fld id="{A0053B4D-4E8A-4D7E-BA7F-57D8A4C84D04}" type="slidenum">
              <a:t>4</a:t>
            </a:fld>
            <a:endParaRPr lang="en-US"/>
          </a:p>
        </p:txBody>
      </p:sp>
    </p:spTree>
    <p:extLst>
      <p:ext uri="{BB962C8B-B14F-4D97-AF65-F5344CB8AC3E}">
        <p14:creationId xmlns:p14="http://schemas.microsoft.com/office/powerpoint/2010/main" val="3499903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cs typeface="Calibri"/>
              </a:rPr>
              <a:t>We are looking at Postal Code 55414. This means that all address ranges in SVRS that are associated with the above Postal Code will show up in this dropdown EXACTLY as written in SVRS. Once a user selects the house number, suffix if needed, and the street name, they can then hit go and if it corresponds with an address range, it’ll return the polling place associated to that address. </a:t>
            </a:r>
          </a:p>
          <a:p>
            <a:endParaRPr lang="en-US" dirty="0">
              <a:cs typeface="Calibri"/>
            </a:endParaRPr>
          </a:p>
          <a:p>
            <a:pPr marL="171450" indent="-171450">
              <a:buFont typeface="Arial"/>
              <a:buChar char="•"/>
            </a:pPr>
            <a:r>
              <a:rPr lang="en-US" dirty="0"/>
              <a:t>numbered streets spelled out vs using numbers (1st vs first)</a:t>
            </a:r>
            <a:endParaRPr lang="en-US" dirty="0">
              <a:cs typeface="Calibri" panose="020F0502020204030204"/>
            </a:endParaRPr>
          </a:p>
          <a:p>
            <a:pPr marL="171450" indent="-171450">
              <a:buFont typeface="Arial"/>
              <a:buChar char="•"/>
            </a:pPr>
            <a:r>
              <a:rPr lang="en-US" dirty="0"/>
              <a:t>different ways highways are entered</a:t>
            </a:r>
            <a:endParaRPr lang="en-US" dirty="0">
              <a:cs typeface="Calibri" panose="020F0502020204030204"/>
            </a:endParaRPr>
          </a:p>
          <a:p>
            <a:pPr marL="171450" indent="-171450">
              <a:buFont typeface="Arial"/>
              <a:buChar char="•"/>
            </a:pPr>
            <a:r>
              <a:rPr lang="en-US" dirty="0"/>
              <a:t>Most counties are pretty internally consistent, but if the street list goes cross-county, it can be </a:t>
            </a:r>
            <a:r>
              <a:rPr lang="en-US" dirty="0" err="1"/>
              <a:t>esp</a:t>
            </a:r>
            <a:r>
              <a:rPr lang="en-US" dirty="0"/>
              <a:t> notable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A0053B4D-4E8A-4D7E-BA7F-57D8A4C84D04}" type="slidenum">
              <a:t>5</a:t>
            </a:fld>
            <a:endParaRPr lang="en-US"/>
          </a:p>
        </p:txBody>
      </p:sp>
    </p:spTree>
    <p:extLst>
      <p:ext uri="{BB962C8B-B14F-4D97-AF65-F5344CB8AC3E}">
        <p14:creationId xmlns:p14="http://schemas.microsoft.com/office/powerpoint/2010/main" val="980396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cs typeface="Calibri"/>
              </a:rPr>
              <a:t>Let's look at an example of the return! First, the recap of what was searched. It is literally returned as an address range associated to one in SVRS. I included a screencap of the SVRS address range for reference. You can see a perfect, 1-for-1 match. </a:t>
            </a:r>
          </a:p>
          <a:p>
            <a:endParaRPr lang="en-US" dirty="0">
              <a:cs typeface="Calibri"/>
            </a:endParaRPr>
          </a:p>
          <a:p>
            <a:r>
              <a:rPr lang="en-US" dirty="0">
                <a:cs typeface="Calibri"/>
              </a:rPr>
              <a:t>You can also see the results boxes on this screen that corresponds with the overview we had on the home page. Polling place, precinct, districts, and if I had an active election upcoming, you could see that listed and there would be a link to the sample ballot. </a:t>
            </a:r>
          </a:p>
          <a:p>
            <a:endParaRPr lang="en-US" dirty="0">
              <a:cs typeface="Calibri"/>
            </a:endParaRPr>
          </a:p>
          <a:p>
            <a:r>
              <a:rPr lang="en-US" dirty="0">
                <a:cs typeface="Calibri"/>
              </a:rPr>
              <a:t>Congressional and Legislative districts have PDF maps associated to them.</a:t>
            </a:r>
          </a:p>
        </p:txBody>
      </p:sp>
      <p:sp>
        <p:nvSpPr>
          <p:cNvPr id="4" name="Slide Number Placeholder 3"/>
          <p:cNvSpPr>
            <a:spLocks noGrp="1"/>
          </p:cNvSpPr>
          <p:nvPr>
            <p:ph type="sldNum" sz="quarter" idx="5"/>
          </p:nvPr>
        </p:nvSpPr>
        <p:spPr/>
        <p:txBody>
          <a:bodyPr/>
          <a:lstStyle/>
          <a:p>
            <a:fld id="{A0053B4D-4E8A-4D7E-BA7F-57D8A4C84D04}" type="slidenum">
              <a:t>6</a:t>
            </a:fld>
            <a:endParaRPr lang="en-US"/>
          </a:p>
        </p:txBody>
      </p:sp>
    </p:spTree>
    <p:extLst>
      <p:ext uri="{BB962C8B-B14F-4D97-AF65-F5344CB8AC3E}">
        <p14:creationId xmlns:p14="http://schemas.microsoft.com/office/powerpoint/2010/main" val="4243690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cs typeface="Calibri"/>
              </a:rPr>
              <a:t>Let’s now look at searching by selecting County first from the home page. It gives you an ask for a city and then once you pick the city, it’ll give you the same ask for house number, suffix, and street name. That said, as it seen in the second screenshot, the list will be every street name from the city of Minneapolis. Obviously, this is a huge list, but folks may have a hard time finding what they are looking for incase they have a different idea of the name or if the list is ordered different than anticipated. </a:t>
            </a:r>
          </a:p>
        </p:txBody>
      </p:sp>
      <p:sp>
        <p:nvSpPr>
          <p:cNvPr id="4" name="Slide Number Placeholder 3"/>
          <p:cNvSpPr>
            <a:spLocks noGrp="1"/>
          </p:cNvSpPr>
          <p:nvPr>
            <p:ph type="sldNum" sz="quarter" idx="5"/>
          </p:nvPr>
        </p:nvSpPr>
        <p:spPr/>
        <p:txBody>
          <a:bodyPr/>
          <a:lstStyle/>
          <a:p>
            <a:fld id="{A0053B4D-4E8A-4D7E-BA7F-57D8A4C84D04}" type="slidenum">
              <a:t>7</a:t>
            </a:fld>
            <a:endParaRPr lang="en-US"/>
          </a:p>
        </p:txBody>
      </p:sp>
    </p:spTree>
    <p:extLst>
      <p:ext uri="{BB962C8B-B14F-4D97-AF65-F5344CB8AC3E}">
        <p14:creationId xmlns:p14="http://schemas.microsoft.com/office/powerpoint/2010/main" val="3265703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cs typeface="Calibri"/>
              </a:rPr>
              <a:t>Let's look at an example of the return! First, the recap of what was searched. It is literally returned as an address range associated to one in SVRS. I included a screencap of the SVRS address range for reference. You can see a perfect, 1-for-1 match. </a:t>
            </a:r>
          </a:p>
          <a:p>
            <a:endParaRPr lang="en-US" dirty="0">
              <a:cs typeface="Calibri"/>
            </a:endParaRPr>
          </a:p>
          <a:p>
            <a:r>
              <a:rPr lang="en-US" dirty="0">
                <a:cs typeface="Calibri"/>
              </a:rPr>
              <a:t>You can also see the results boxes on this screen that corresponds with the overview we had on the home page. Polling place, precinct, districts, and if I had an active election upcoming, you could see that listed and there would be a link to the sample ballot. </a:t>
            </a:r>
          </a:p>
          <a:p>
            <a:endParaRPr lang="en-US" dirty="0">
              <a:cs typeface="Calibri"/>
            </a:endParaRPr>
          </a:p>
          <a:p>
            <a:r>
              <a:rPr lang="en-US" dirty="0">
                <a:cs typeface="Calibri"/>
              </a:rPr>
              <a:t>Congressional and Legislative districts have PDF maps associated to them.</a:t>
            </a:r>
          </a:p>
        </p:txBody>
      </p:sp>
      <p:sp>
        <p:nvSpPr>
          <p:cNvPr id="4" name="Slide Number Placeholder 3"/>
          <p:cNvSpPr>
            <a:spLocks noGrp="1"/>
          </p:cNvSpPr>
          <p:nvPr>
            <p:ph type="sldNum" sz="quarter" idx="5"/>
          </p:nvPr>
        </p:nvSpPr>
        <p:spPr/>
        <p:txBody>
          <a:bodyPr/>
          <a:lstStyle/>
          <a:p>
            <a:fld id="{A0053B4D-4E8A-4D7E-BA7F-57D8A4C84D04}" type="slidenum">
              <a:t>8</a:t>
            </a:fld>
            <a:endParaRPr lang="en-US"/>
          </a:p>
        </p:txBody>
      </p:sp>
    </p:spTree>
    <p:extLst>
      <p:ext uri="{BB962C8B-B14F-4D97-AF65-F5344CB8AC3E}">
        <p14:creationId xmlns:p14="http://schemas.microsoft.com/office/powerpoint/2010/main" val="1280879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cs typeface="Calibri"/>
              </a:rPr>
              <a:t>Becky and I will go over the Ballot Status Tool in more detail but I wanted to at least mention it in this presentation since it is important when communicating with voters during an election season. Ballot Tracker, or Ballot Status Lookup Tool, is helpful in seeing what status a given ballot pack is in. This info, like the other tools, pulls directly from SVRS. </a:t>
            </a:r>
          </a:p>
          <a:p>
            <a:endParaRPr lang="en-US" dirty="0">
              <a:cs typeface="Calibri"/>
            </a:endParaRPr>
          </a:p>
          <a:p>
            <a:r>
              <a:rPr lang="en-US" dirty="0">
                <a:cs typeface="Calibri"/>
              </a:rPr>
              <a:t>Tips for trouble shooting this site: </a:t>
            </a:r>
          </a:p>
          <a:p>
            <a:r>
              <a:rPr lang="en-US" dirty="0">
                <a:cs typeface="Calibri"/>
              </a:rPr>
              <a:t>1) Did the voter use the other ID number?</a:t>
            </a:r>
          </a:p>
          <a:p>
            <a:r>
              <a:rPr lang="en-US" dirty="0">
                <a:cs typeface="Calibri"/>
              </a:rPr>
              <a:t>2) Is there an error in the AB App on SVRS?</a:t>
            </a:r>
          </a:p>
          <a:p>
            <a:r>
              <a:rPr lang="en-US" dirty="0">
                <a:cs typeface="Calibri"/>
              </a:rPr>
              <a:t>3) Is the name entered into SVRS different than the voter anticipated? </a:t>
            </a:r>
          </a:p>
        </p:txBody>
      </p:sp>
      <p:sp>
        <p:nvSpPr>
          <p:cNvPr id="4" name="Slide Number Placeholder 3"/>
          <p:cNvSpPr>
            <a:spLocks noGrp="1"/>
          </p:cNvSpPr>
          <p:nvPr>
            <p:ph type="sldNum" sz="quarter" idx="5"/>
          </p:nvPr>
        </p:nvSpPr>
        <p:spPr/>
        <p:txBody>
          <a:bodyPr/>
          <a:lstStyle/>
          <a:p>
            <a:fld id="{A0053B4D-4E8A-4D7E-BA7F-57D8A4C84D04}" type="slidenum">
              <a:t>9</a:t>
            </a:fld>
            <a:endParaRPr lang="en-US"/>
          </a:p>
        </p:txBody>
      </p:sp>
    </p:spTree>
    <p:extLst>
      <p:ext uri="{BB962C8B-B14F-4D97-AF65-F5344CB8AC3E}">
        <p14:creationId xmlns:p14="http://schemas.microsoft.com/office/powerpoint/2010/main" val="2537379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cs typeface="Calibri"/>
              </a:rPr>
              <a:t>We have been getting an increased volume of calls and emails from voters who are having trouble with this tool, perhaps you have experienced the same yourselves. </a:t>
            </a:r>
          </a:p>
          <a:p>
            <a:endParaRPr lang="en-US" dirty="0">
              <a:cs typeface="Calibri"/>
            </a:endParaRPr>
          </a:p>
          <a:p>
            <a:r>
              <a:rPr lang="en-US" dirty="0">
                <a:cs typeface="Calibri"/>
              </a:rPr>
              <a:t>This tool, just like Poll Place Finder, Ballot Status Lookup, and Check my Registration, these tools search data provided by you all. It is looking for one-to-one matches in SVRS. That is why we offer examples on the right of someone with a hyphenated last name. I’m sure you all know this, but the simplest way I describe it over the phone is if someone is registered as Patrick and enters Pat into this tool, it will not return their record. A voter will enter the data, name, DOB, and address, and if it exists the exact same in SVRS, it’ll give the status (registered, challenged, etc.). If it cannot match, it says the message that it cannot be found. </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A0053B4D-4E8A-4D7E-BA7F-57D8A4C84D04}" type="slidenum">
              <a:t>10</a:t>
            </a:fld>
            <a:endParaRPr lang="en-US"/>
          </a:p>
        </p:txBody>
      </p:sp>
    </p:spTree>
    <p:extLst>
      <p:ext uri="{BB962C8B-B14F-4D97-AF65-F5344CB8AC3E}">
        <p14:creationId xmlns:p14="http://schemas.microsoft.com/office/powerpoint/2010/main" val="1261262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sp>
        <p:nvSpPr>
          <p:cNvPr id="5" name="Rectangle 4"/>
          <p:cNvSpPr/>
          <p:nvPr/>
        </p:nvSpPr>
        <p:spPr bwMode="auto">
          <a:xfrm>
            <a:off x="368302" y="0"/>
            <a:ext cx="139700"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sp>
        <p:nvSpPr>
          <p:cNvPr id="6" name="Rectangle 5"/>
          <p:cNvSpPr/>
          <p:nvPr/>
        </p:nvSpPr>
        <p:spPr bwMode="auto">
          <a:xfrm>
            <a:off x="1320802" y="0"/>
            <a:ext cx="243417"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sp>
        <p:nvSpPr>
          <p:cNvPr id="7" name="Rectangle 6"/>
          <p:cNvSpPr/>
          <p:nvPr/>
        </p:nvSpPr>
        <p:spPr bwMode="auto">
          <a:xfrm>
            <a:off x="1521886" y="0"/>
            <a:ext cx="306916"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sp>
        <p:nvSpPr>
          <p:cNvPr id="10" name="Straight Connector 9"/>
          <p:cNvSpPr>
            <a:spLocks noChangeShapeType="1"/>
          </p:cNvSpPr>
          <p:nvPr/>
        </p:nvSpPr>
        <p:spPr bwMode="auto">
          <a:xfrm>
            <a:off x="141817"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lgn="ctr">
              <a:defRPr/>
            </a:pPr>
            <a:endParaRPr lang="en-US" sz="1350"/>
          </a:p>
        </p:txBody>
      </p:sp>
      <p:sp>
        <p:nvSpPr>
          <p:cNvPr id="11" name="Straight Connector 10"/>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lgn="ctr">
              <a:defRPr/>
            </a:pPr>
            <a:endParaRPr lang="en-US" sz="1350"/>
          </a:p>
        </p:txBody>
      </p:sp>
      <p:sp>
        <p:nvSpPr>
          <p:cNvPr id="12" name="Straight Connector 11"/>
          <p:cNvSpPr>
            <a:spLocks noChangeShapeType="1"/>
          </p:cNvSpPr>
          <p:nvPr/>
        </p:nvSpPr>
        <p:spPr bwMode="auto">
          <a:xfrm>
            <a:off x="1138767"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lgn="ctr">
              <a:defRPr/>
            </a:pPr>
            <a:endParaRPr lang="en-US" sz="1350"/>
          </a:p>
        </p:txBody>
      </p:sp>
      <p:sp>
        <p:nvSpPr>
          <p:cNvPr id="13" name="Straight Connector 12"/>
          <p:cNvSpPr>
            <a:spLocks noChangeShapeType="1"/>
          </p:cNvSpPr>
          <p:nvPr/>
        </p:nvSpPr>
        <p:spPr bwMode="auto">
          <a:xfrm>
            <a:off x="2302933"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lgn="ctr">
              <a:defRPr/>
            </a:pPr>
            <a:endParaRPr lang="en-US" sz="1350"/>
          </a:p>
        </p:txBody>
      </p:sp>
      <p:sp>
        <p:nvSpPr>
          <p:cNvPr id="14" name="Straight Connector 13"/>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lgn="ctr">
              <a:defRPr/>
            </a:pPr>
            <a:endParaRPr lang="en-US" sz="1350"/>
          </a:p>
        </p:txBody>
      </p:sp>
      <p:sp>
        <p:nvSpPr>
          <p:cNvPr id="15" name="Straight Connector 14"/>
          <p:cNvSpPr>
            <a:spLocks noChangeShapeType="1"/>
          </p:cNvSpPr>
          <p:nvPr/>
        </p:nvSpPr>
        <p:spPr bwMode="auto">
          <a:xfrm>
            <a:off x="1215178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lgn="ctr">
              <a:defRPr/>
            </a:pPr>
            <a:endParaRPr lang="en-US" sz="1350"/>
          </a:p>
        </p:txBody>
      </p:sp>
      <p:sp>
        <p:nvSpPr>
          <p:cNvPr id="16" name="Rectangle 15"/>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sp>
        <p:nvSpPr>
          <p:cNvPr id="17" name="Oval 16"/>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sp>
        <p:nvSpPr>
          <p:cNvPr id="18" name="Oval 17"/>
          <p:cNvSpPr/>
          <p:nvPr/>
        </p:nvSpPr>
        <p:spPr bwMode="auto">
          <a:xfrm>
            <a:off x="1746252" y="4867275"/>
            <a:ext cx="855133"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sp>
        <p:nvSpPr>
          <p:cNvPr id="19" name="Oval 18"/>
          <p:cNvSpPr/>
          <p:nvPr/>
        </p:nvSpPr>
        <p:spPr bwMode="auto">
          <a:xfrm>
            <a:off x="1454151" y="5500691"/>
            <a:ext cx="184149"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sp>
        <p:nvSpPr>
          <p:cNvPr id="20" name="Oval 19"/>
          <p:cNvSpPr/>
          <p:nvPr/>
        </p:nvSpPr>
        <p:spPr bwMode="auto">
          <a:xfrm>
            <a:off x="2218267" y="5788025"/>
            <a:ext cx="366184"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sp>
        <p:nvSpPr>
          <p:cNvPr id="21" name="Oval 20"/>
          <p:cNvSpPr/>
          <p:nvPr/>
        </p:nvSpPr>
        <p:spPr>
          <a:xfrm>
            <a:off x="2540002" y="4495803"/>
            <a:ext cx="486833"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sp>
        <p:nvSpPr>
          <p:cNvPr id="8" name="Title 7"/>
          <p:cNvSpPr>
            <a:spLocks noGrp="1"/>
          </p:cNvSpPr>
          <p:nvPr>
            <p:ph type="ctrTitle"/>
          </p:nvPr>
        </p:nvSpPr>
        <p:spPr>
          <a:xfrm>
            <a:off x="3048000" y="3124200"/>
            <a:ext cx="8229600" cy="1894362"/>
          </a:xfrm>
        </p:spPr>
        <p:txBody>
          <a:bodyPr/>
          <a:lstStyle>
            <a:lvl1pPr>
              <a:defRPr sz="3000" b="0"/>
            </a:lvl1pPr>
          </a:lstStyle>
          <a:p>
            <a:r>
              <a:rPr lang="en-US"/>
              <a:t>Click to edit Master title style</a:t>
            </a:r>
          </a:p>
        </p:txBody>
      </p:sp>
      <p:sp>
        <p:nvSpPr>
          <p:cNvPr id="9" name="Subtitle 8"/>
          <p:cNvSpPr>
            <a:spLocks noGrp="1"/>
          </p:cNvSpPr>
          <p:nvPr>
            <p:ph type="subTitle" idx="1"/>
          </p:nvPr>
        </p:nvSpPr>
        <p:spPr>
          <a:xfrm>
            <a:off x="3048000" y="5003322"/>
            <a:ext cx="8229600" cy="1371600"/>
          </a:xfrm>
        </p:spPr>
        <p:txBody>
          <a:bodyPr>
            <a:normAutofit/>
          </a:bodyPr>
          <a:lstStyle>
            <a:lvl1pPr marL="0" indent="0" algn="l">
              <a:buNone/>
              <a:defRPr sz="2100" b="0">
                <a:solidFill>
                  <a:schemeClr val="tx2"/>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en-US"/>
              <a:t>Click to edit Master subtitle style</a:t>
            </a:r>
          </a:p>
        </p:txBody>
      </p:sp>
      <p:sp>
        <p:nvSpPr>
          <p:cNvPr id="22" name="Date Placeholder 27"/>
          <p:cNvSpPr>
            <a:spLocks noGrp="1"/>
          </p:cNvSpPr>
          <p:nvPr>
            <p:ph type="dt" sz="half" idx="10"/>
          </p:nvPr>
        </p:nvSpPr>
        <p:spPr bwMode="auto">
          <a:xfrm rot="5400000">
            <a:off x="10733617" y="1111250"/>
            <a:ext cx="2286000" cy="508000"/>
          </a:xfrm>
        </p:spPr>
        <p:txBody>
          <a:bodyPr/>
          <a:lstStyle>
            <a:lvl1pPr>
              <a:defRPr/>
            </a:lvl1pPr>
          </a:lstStyle>
          <a:p>
            <a:fld id="{FADE0A27-FD35-48EC-A981-FBE7387BA1D5}" type="datetimeFigureOut">
              <a:rPr lang="en-US" smtClean="0"/>
              <a:t>4/11/2022</a:t>
            </a:fld>
            <a:endParaRPr lang="en-US"/>
          </a:p>
        </p:txBody>
      </p:sp>
      <p:sp>
        <p:nvSpPr>
          <p:cNvPr id="23" name="Footer Placeholder 16"/>
          <p:cNvSpPr>
            <a:spLocks noGrp="1"/>
          </p:cNvSpPr>
          <p:nvPr>
            <p:ph type="ftr" sz="quarter" idx="11"/>
          </p:nvPr>
        </p:nvSpPr>
        <p:spPr bwMode="auto">
          <a:xfrm rot="5400000">
            <a:off x="10045701" y="4117449"/>
            <a:ext cx="3657600" cy="512233"/>
          </a:xfrm>
        </p:spPr>
        <p:txBody>
          <a:bodyPr/>
          <a:lstStyle>
            <a:lvl1pPr>
              <a:defRPr/>
            </a:lvl1pPr>
          </a:lstStyle>
          <a:p>
            <a:endParaRPr lang="en-US"/>
          </a:p>
        </p:txBody>
      </p:sp>
      <p:sp>
        <p:nvSpPr>
          <p:cNvPr id="24" name="Slide Number Placeholder 28"/>
          <p:cNvSpPr>
            <a:spLocks noGrp="1"/>
          </p:cNvSpPr>
          <p:nvPr>
            <p:ph type="sldNum" sz="quarter" idx="12"/>
          </p:nvPr>
        </p:nvSpPr>
        <p:spPr bwMode="auto">
          <a:xfrm>
            <a:off x="1767417" y="4929191"/>
            <a:ext cx="812800" cy="517525"/>
          </a:xfrm>
        </p:spPr>
        <p:txBody>
          <a:bodyPr/>
          <a:lstStyle>
            <a:lvl1pPr>
              <a:defRPr smtClean="0"/>
            </a:lvl1pPr>
          </a:lstStyle>
          <a:p>
            <a:fld id="{F8DF91E0-A8B4-4F6D-8DE6-95A97930784B}" type="slidenum">
              <a:rPr lang="en-US" smtClean="0"/>
              <a:t>‹#›</a:t>
            </a:fld>
            <a:endParaRPr lang="en-US"/>
          </a:p>
        </p:txBody>
      </p:sp>
    </p:spTree>
    <p:extLst>
      <p:ext uri="{BB962C8B-B14F-4D97-AF65-F5344CB8AC3E}">
        <p14:creationId xmlns:p14="http://schemas.microsoft.com/office/powerpoint/2010/main" val="34826795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fld id="{FADE0A27-FD35-48EC-A981-FBE7387BA1D5}" type="datetimeFigureOut">
              <a:rPr lang="en-US" smtClean="0"/>
              <a:t>4/11/2022</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F8DF91E0-A8B4-4F6D-8DE6-95A97930784B}" type="slidenum">
              <a:rPr lang="en-US" smtClean="0"/>
              <a:t>‹#›</a:t>
            </a:fld>
            <a:endParaRPr lang="en-US"/>
          </a:p>
        </p:txBody>
      </p:sp>
    </p:spTree>
    <p:extLst>
      <p:ext uri="{BB962C8B-B14F-4D97-AF65-F5344CB8AC3E}">
        <p14:creationId xmlns:p14="http://schemas.microsoft.com/office/powerpoint/2010/main" val="2744805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235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fld id="{FADE0A27-FD35-48EC-A981-FBE7387BA1D5}" type="datetimeFigureOut">
              <a:rPr lang="en-US" smtClean="0"/>
              <a:t>4/11/2022</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F8DF91E0-A8B4-4F6D-8DE6-95A97930784B}" type="slidenum">
              <a:rPr lang="en-US" smtClean="0"/>
              <a:t>‹#›</a:t>
            </a:fld>
            <a:endParaRPr lang="en-US"/>
          </a:p>
        </p:txBody>
      </p:sp>
    </p:spTree>
    <p:extLst>
      <p:ext uri="{BB962C8B-B14F-4D97-AF65-F5344CB8AC3E}">
        <p14:creationId xmlns:p14="http://schemas.microsoft.com/office/powerpoint/2010/main" val="1819390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405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1238" baseline="0">
                <a:solidFill>
                  <a:schemeClr val="tx1">
                    <a:lumMod val="75000"/>
                  </a:schemeClr>
                </a:solidFill>
              </a:defRPr>
            </a:lvl1pPr>
            <a:lvl2pPr marL="257175" indent="0" algn="ctr">
              <a:buNone/>
              <a:defRPr sz="1238"/>
            </a:lvl2pPr>
            <a:lvl3pPr marL="514350" indent="0" algn="ctr">
              <a:buNone/>
              <a:defRPr sz="1238"/>
            </a:lvl3pPr>
            <a:lvl4pPr marL="771525" indent="0" algn="ctr">
              <a:buNone/>
              <a:defRPr sz="1125"/>
            </a:lvl4pPr>
            <a:lvl5pPr marL="1028700" indent="0" algn="ctr">
              <a:buNone/>
              <a:defRPr sz="1125"/>
            </a:lvl5pPr>
            <a:lvl6pPr marL="1285875" indent="0" algn="ctr">
              <a:buNone/>
              <a:defRPr sz="1125"/>
            </a:lvl6pPr>
            <a:lvl7pPr marL="1543050" indent="0" algn="ctr">
              <a:buNone/>
              <a:defRPr sz="1125"/>
            </a:lvl7pPr>
            <a:lvl8pPr marL="1800225" indent="0" algn="ctr">
              <a:buNone/>
              <a:defRPr sz="1125"/>
            </a:lvl8pPr>
            <a:lvl9pPr marL="2057400" indent="0" algn="ctr">
              <a:buNone/>
              <a:defRPr sz="1125"/>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DEEBE44-AAE4-48F6-AD98-D75275FA58E1}" type="datetimeFigureOut">
              <a:rPr lang="en-US" smtClean="0"/>
              <a:t>4/11/2022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F37ABEB-C799-4357-BEEB-593313CA83CB}"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734919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5481DE5-77C9-455D-8894-FCDB6DFCA4A6}" type="datetimeFigureOut">
              <a:rPr lang="en-US" smtClean="0"/>
              <a:pPr>
                <a:defRPr/>
              </a:pPr>
              <a:t>4/11/2022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FF37ABEB-C799-4357-BEEB-593313CA83CB}" type="slidenum">
              <a:rPr lang="en-US" smtClean="0"/>
              <a:t>‹#›</a:t>
            </a:fld>
            <a:endParaRPr lang="en-US"/>
          </a:p>
        </p:txBody>
      </p:sp>
    </p:spTree>
    <p:extLst>
      <p:ext uri="{BB962C8B-B14F-4D97-AF65-F5344CB8AC3E}">
        <p14:creationId xmlns:p14="http://schemas.microsoft.com/office/powerpoint/2010/main" val="3500155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405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1238">
                <a:solidFill>
                  <a:schemeClr val="tx1">
                    <a:lumMod val="65000"/>
                    <a:lumOff val="3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0B82331-4BCA-4C5A-9234-6074974ACABA}" type="datetimeFigureOut">
              <a:rPr lang="en-US" smtClean="0"/>
              <a:pPr>
                <a:defRPr/>
              </a:pPr>
              <a:t>4/11/2022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FF37ABEB-C799-4357-BEEB-593313CA83CB}"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188560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3"/>
            <a:ext cx="4480560" cy="4351337"/>
          </a:xfrm>
        </p:spPr>
        <p:txBody>
          <a:bodyPr/>
          <a:lstStyle>
            <a:lvl1pPr>
              <a:defRPr sz="1013"/>
            </a:lvl1pPr>
            <a:lvl2pPr>
              <a:defRPr sz="900"/>
            </a:lvl2pPr>
            <a:lvl3pPr>
              <a:defRPr sz="788"/>
            </a:lvl3pPr>
            <a:lvl4pPr>
              <a:defRPr sz="788"/>
            </a:lvl4pPr>
            <a:lvl5pPr>
              <a:defRPr sz="788"/>
            </a:lvl5pPr>
            <a:lvl6pPr>
              <a:defRPr sz="788"/>
            </a:lvl6pPr>
            <a:lvl7pPr>
              <a:defRPr sz="788"/>
            </a:lvl7pPr>
            <a:lvl8pPr>
              <a:defRPr sz="788"/>
            </a:lvl8pPr>
            <a:lvl9pPr>
              <a:defRPr sz="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3"/>
            <a:ext cx="4480560" cy="4351337"/>
          </a:xfrm>
        </p:spPr>
        <p:txBody>
          <a:bodyPr/>
          <a:lstStyle>
            <a:lvl1pPr>
              <a:defRPr sz="1013"/>
            </a:lvl1pPr>
            <a:lvl2pPr>
              <a:defRPr sz="900"/>
            </a:lvl2pPr>
            <a:lvl3pPr>
              <a:defRPr sz="788"/>
            </a:lvl3pPr>
            <a:lvl4pPr>
              <a:defRPr sz="788"/>
            </a:lvl4pPr>
            <a:lvl5pPr>
              <a:defRPr sz="788"/>
            </a:lvl5pPr>
            <a:lvl6pPr>
              <a:defRPr sz="788"/>
            </a:lvl6pPr>
            <a:lvl7pPr>
              <a:defRPr sz="788"/>
            </a:lvl7pPr>
            <a:lvl8pPr>
              <a:defRPr sz="788"/>
            </a:lvl8pPr>
            <a:lvl9pPr>
              <a:defRPr sz="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7003E6C3-BBA9-44E7-9439-2B63D05C6D37}" type="datetimeFigureOut">
              <a:rPr lang="en-US" smtClean="0"/>
              <a:pPr>
                <a:defRPr/>
              </a:pPr>
              <a:t>4/11/2022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F37ABEB-C799-4357-BEEB-593313CA83CB}" type="slidenum">
              <a:rPr lang="en-US" smtClean="0"/>
              <a:t>‹#›</a:t>
            </a:fld>
            <a:endParaRPr lang="en-US"/>
          </a:p>
        </p:txBody>
      </p:sp>
    </p:spTree>
    <p:extLst>
      <p:ext uri="{BB962C8B-B14F-4D97-AF65-F5344CB8AC3E}">
        <p14:creationId xmlns:p14="http://schemas.microsoft.com/office/powerpoint/2010/main" val="1926458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1125" b="0">
                <a:solidFill>
                  <a:schemeClr val="tx2"/>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013"/>
            </a:lvl1pPr>
            <a:lvl2pPr>
              <a:defRPr sz="900"/>
            </a:lvl2pPr>
            <a:lvl3pPr>
              <a:defRPr sz="788"/>
            </a:lvl3pPr>
            <a:lvl4pPr>
              <a:defRPr sz="788"/>
            </a:lvl4pPr>
            <a:lvl5pPr>
              <a:defRPr sz="788"/>
            </a:lvl5pPr>
            <a:lvl6pPr>
              <a:defRPr sz="788"/>
            </a:lvl6pPr>
            <a:lvl7pPr>
              <a:defRPr sz="788"/>
            </a:lvl7pPr>
            <a:lvl8pPr>
              <a:defRPr sz="788"/>
            </a:lvl8pPr>
            <a:lvl9pPr>
              <a:defRPr sz="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1125" b="0" kern="1200" dirty="0">
                <a:solidFill>
                  <a:schemeClr val="tx2"/>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marL="0" lvl="0" indent="0" algn="l" defTabSz="514350" rtl="0" eaLnBrk="1" latinLnBrk="0" hangingPunct="1">
              <a:lnSpc>
                <a:spcPct val="90000"/>
              </a:lnSpc>
              <a:spcBef>
                <a:spcPts val="1125"/>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013"/>
            </a:lvl1pPr>
            <a:lvl2pPr>
              <a:defRPr sz="900"/>
            </a:lvl2pPr>
            <a:lvl3pPr>
              <a:defRPr sz="788"/>
            </a:lvl3pPr>
            <a:lvl4pPr>
              <a:defRPr sz="788"/>
            </a:lvl4pPr>
            <a:lvl5pPr>
              <a:defRPr sz="788"/>
            </a:lvl5pPr>
            <a:lvl6pPr>
              <a:defRPr sz="788"/>
            </a:lvl6pPr>
            <a:lvl7pPr>
              <a:defRPr sz="788"/>
            </a:lvl7pPr>
            <a:lvl8pPr>
              <a:defRPr sz="788"/>
            </a:lvl8pPr>
            <a:lvl9pPr>
              <a:defRPr sz="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60B82331-4BCA-4C5A-9234-6074974ACABA}" type="datetimeFigureOut">
              <a:rPr lang="en-US" smtClean="0"/>
              <a:pPr>
                <a:defRPr/>
              </a:pPr>
              <a:t>4/11/2022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FF37ABEB-C799-4357-BEEB-593313CA83CB}" type="slidenum">
              <a:rPr lang="en-US" smtClean="0"/>
              <a:t>‹#›</a:t>
            </a:fld>
            <a:endParaRPr lang="en-US"/>
          </a:p>
        </p:txBody>
      </p:sp>
    </p:spTree>
    <p:extLst>
      <p:ext uri="{BB962C8B-B14F-4D97-AF65-F5344CB8AC3E}">
        <p14:creationId xmlns:p14="http://schemas.microsoft.com/office/powerpoint/2010/main" val="4240961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60B82331-4BCA-4C5A-9234-6074974ACABA}" type="datetimeFigureOut">
              <a:rPr lang="en-US" smtClean="0"/>
              <a:pPr>
                <a:defRPr/>
              </a:pPr>
              <a:t>4/11/2022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FF37ABEB-C799-4357-BEEB-593313CA83CB}" type="slidenum">
              <a:rPr lang="en-US" smtClean="0"/>
              <a:t>‹#›</a:t>
            </a:fld>
            <a:endParaRPr lang="en-US"/>
          </a:p>
        </p:txBody>
      </p:sp>
    </p:spTree>
    <p:extLst>
      <p:ext uri="{BB962C8B-B14F-4D97-AF65-F5344CB8AC3E}">
        <p14:creationId xmlns:p14="http://schemas.microsoft.com/office/powerpoint/2010/main" val="506078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0B82331-4BCA-4C5A-9234-6074974ACABA}" type="datetimeFigureOut">
              <a:rPr lang="en-US" smtClean="0"/>
              <a:pPr>
                <a:defRPr/>
              </a:pPr>
              <a:t>4/11/2022</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FF37ABEB-C799-4357-BEEB-593313CA83CB}" type="slidenum">
              <a:rPr lang="en-US" smtClean="0"/>
              <a:t>‹#›</a:t>
            </a:fld>
            <a:endParaRPr lang="en-US"/>
          </a:p>
        </p:txBody>
      </p:sp>
    </p:spTree>
    <p:extLst>
      <p:ext uri="{BB962C8B-B14F-4D97-AF65-F5344CB8AC3E}">
        <p14:creationId xmlns:p14="http://schemas.microsoft.com/office/powerpoint/2010/main" val="3228634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4"/>
            <a:ext cx="3200400" cy="1600197"/>
          </a:xfrm>
        </p:spPr>
        <p:txBody>
          <a:bodyPr anchor="b">
            <a:normAutofit/>
          </a:bodyPr>
          <a:lstStyle>
            <a:lvl1pPr>
              <a:defRPr sz="1800" b="0" baseline="0"/>
            </a:lvl1pPr>
          </a:lstStyle>
          <a:p>
            <a:r>
              <a:rPr lang="en-US"/>
              <a:t>Click to edit Master title style</a:t>
            </a:r>
          </a:p>
        </p:txBody>
      </p:sp>
      <p:sp>
        <p:nvSpPr>
          <p:cNvPr id="3" name="Content Placeholder 2"/>
          <p:cNvSpPr>
            <a:spLocks noGrp="1"/>
          </p:cNvSpPr>
          <p:nvPr>
            <p:ph idx="1"/>
          </p:nvPr>
        </p:nvSpPr>
        <p:spPr>
          <a:xfrm>
            <a:off x="4504268" y="685800"/>
            <a:ext cx="6079067" cy="5486400"/>
          </a:xfrm>
        </p:spPr>
        <p:txBody>
          <a:bodyPr/>
          <a:lstStyle>
            <a:lvl1pPr>
              <a:defRPr sz="1125"/>
            </a:lvl1pPr>
            <a:lvl2pPr>
              <a:defRPr sz="1013"/>
            </a:lvl2pPr>
            <a:lvl3pPr>
              <a:defRPr sz="900"/>
            </a:lvl3pPr>
            <a:lvl4pPr>
              <a:defRPr sz="788"/>
            </a:lvl4pPr>
            <a:lvl5pPr>
              <a:defRPr sz="788"/>
            </a:lvl5pPr>
            <a:lvl6pPr>
              <a:defRPr sz="788"/>
            </a:lvl6pPr>
            <a:lvl7pPr>
              <a:defRPr sz="788"/>
            </a:lvl7pPr>
            <a:lvl8pPr>
              <a:defRPr sz="788"/>
            </a:lvl8pPr>
            <a:lvl9pPr>
              <a:defRPr sz="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7"/>
            <a:ext cx="3200400" cy="3810001"/>
          </a:xfrm>
        </p:spPr>
        <p:txBody>
          <a:bodyPr>
            <a:normAutofit/>
          </a:bodyPr>
          <a:lstStyle>
            <a:lvl1pPr marL="0" indent="0">
              <a:lnSpc>
                <a:spcPct val="114000"/>
              </a:lnSpc>
              <a:spcBef>
                <a:spcPts val="450"/>
              </a:spcBef>
              <a:buNone/>
              <a:defRPr sz="731"/>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60B82331-4BCA-4C5A-9234-6074974ACABA}" type="datetimeFigureOut">
              <a:rPr lang="en-US" smtClean="0"/>
              <a:pPr>
                <a:defRPr/>
              </a:pPr>
              <a:t>4/11/2022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F37ABEB-C799-4357-BEEB-593313CA83CB}" type="slidenum">
              <a:rPr lang="en-US" smtClean="0"/>
              <a:t>‹#›</a:t>
            </a:fld>
            <a:endParaRPr lang="en-US"/>
          </a:p>
        </p:txBody>
      </p:sp>
    </p:spTree>
    <p:extLst>
      <p:ext uri="{BB962C8B-B14F-4D97-AF65-F5344CB8AC3E}">
        <p14:creationId xmlns:p14="http://schemas.microsoft.com/office/powerpoint/2010/main" val="95089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3553" y="5638800"/>
            <a:ext cx="100118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609600" y="1600200"/>
            <a:ext cx="99568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6"/>
          <p:cNvSpPr>
            <a:spLocks noGrp="1"/>
          </p:cNvSpPr>
          <p:nvPr>
            <p:ph type="dt" sz="half" idx="10"/>
          </p:nvPr>
        </p:nvSpPr>
        <p:spPr/>
        <p:txBody>
          <a:bodyPr rtlCol="0"/>
          <a:lstStyle>
            <a:lvl1pPr>
              <a:defRPr/>
            </a:lvl1pPr>
          </a:lstStyle>
          <a:p>
            <a:fld id="{FADE0A27-FD35-48EC-A981-FBE7387BA1D5}" type="datetimeFigureOut">
              <a:rPr lang="en-US" smtClean="0"/>
              <a:t>4/11/2022</a:t>
            </a:fld>
            <a:endParaRPr lang="en-US"/>
          </a:p>
        </p:txBody>
      </p:sp>
      <p:sp>
        <p:nvSpPr>
          <p:cNvPr id="6" name="Footer Placeholder 9"/>
          <p:cNvSpPr>
            <a:spLocks noGrp="1"/>
          </p:cNvSpPr>
          <p:nvPr>
            <p:ph type="ftr" sz="quarter" idx="11"/>
          </p:nvPr>
        </p:nvSpPr>
        <p:spPr/>
        <p:txBody>
          <a:bodyPr rtlCol="0"/>
          <a:lstStyle>
            <a:lvl1pPr>
              <a:defRPr/>
            </a:lvl1pPr>
          </a:lstStyle>
          <a:p>
            <a:endParaRPr lang="en-US"/>
          </a:p>
        </p:txBody>
      </p:sp>
    </p:spTree>
    <p:extLst>
      <p:ext uri="{BB962C8B-B14F-4D97-AF65-F5344CB8AC3E}">
        <p14:creationId xmlns:p14="http://schemas.microsoft.com/office/powerpoint/2010/main" val="30336860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1575"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4"/>
            <a:ext cx="11292840" cy="5128923"/>
          </a:xfrm>
          <a:solidFill>
            <a:schemeClr val="accent1"/>
          </a:solidFill>
        </p:spPr>
        <p:txBody>
          <a:bodyPr anchor="t"/>
          <a:lstStyle>
            <a:lvl1pPr marL="0" indent="0">
              <a:buNone/>
              <a:defRPr sz="1800">
                <a:solidFill>
                  <a:schemeClr val="bg1"/>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914400" y="6108593"/>
            <a:ext cx="9982200" cy="597011"/>
          </a:xfrm>
        </p:spPr>
        <p:txBody>
          <a:bodyPr>
            <a:normAutofit/>
          </a:bodyPr>
          <a:lstStyle>
            <a:lvl1pPr marL="0" indent="0">
              <a:lnSpc>
                <a:spcPct val="100000"/>
              </a:lnSpc>
              <a:spcBef>
                <a:spcPts val="450"/>
              </a:spcBef>
              <a:buNone/>
              <a:defRPr sz="731">
                <a:solidFill>
                  <a:schemeClr val="bg1">
                    <a:lumMod val="85000"/>
                  </a:schemeClr>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60B82331-4BCA-4C5A-9234-6074974ACABA}" type="datetimeFigureOut">
              <a:rPr lang="en-US" smtClean="0"/>
              <a:pPr>
                <a:defRPr/>
              </a:pPr>
              <a:t>4/11/2022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2512F38-016A-FD40-AA8F-15F02EBCC689}" type="slidenum">
              <a:rPr lang="en-US" altLang="en-US" smtClean="0"/>
              <a:pPr>
                <a:defRPr/>
              </a:pPr>
              <a:t>‹#›</a:t>
            </a:fld>
            <a:endParaRPr lang="en-US" altLang="en-US"/>
          </a:p>
        </p:txBody>
      </p:sp>
    </p:spTree>
    <p:extLst>
      <p:ext uri="{BB962C8B-B14F-4D97-AF65-F5344CB8AC3E}">
        <p14:creationId xmlns:p14="http://schemas.microsoft.com/office/powerpoint/2010/main" val="28692287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60B82331-4BCA-4C5A-9234-6074974ACABA}" type="datetimeFigureOut">
              <a:rPr lang="en-US" smtClean="0"/>
              <a:pPr>
                <a:defRPr/>
              </a:pPr>
              <a:t>4/11/2022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FF37ABEB-C799-4357-BEEB-593313CA83CB}" type="slidenum">
              <a:rPr lang="en-US" smtClean="0"/>
              <a:t>‹#›</a:t>
            </a:fld>
            <a:endParaRPr lang="en-US"/>
          </a:p>
        </p:txBody>
      </p:sp>
    </p:spTree>
    <p:extLst>
      <p:ext uri="{BB962C8B-B14F-4D97-AF65-F5344CB8AC3E}">
        <p14:creationId xmlns:p14="http://schemas.microsoft.com/office/powerpoint/2010/main" val="39527296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2"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2"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60B82331-4BCA-4C5A-9234-6074974ACABA}" type="datetimeFigureOut">
              <a:rPr lang="en-US" smtClean="0"/>
              <a:pPr>
                <a:defRPr/>
              </a:pPr>
              <a:t>4/11/2022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FF37ABEB-C799-4357-BEEB-593313CA83CB}" type="slidenum">
              <a:rPr lang="en-US" smtClean="0"/>
              <a:t>‹#›</a:t>
            </a:fld>
            <a:endParaRPr lang="en-US"/>
          </a:p>
        </p:txBody>
      </p:sp>
    </p:spTree>
    <p:extLst>
      <p:ext uri="{BB962C8B-B14F-4D97-AF65-F5344CB8AC3E}">
        <p14:creationId xmlns:p14="http://schemas.microsoft.com/office/powerpoint/2010/main" val="2293674301"/>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Main Titl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3E6398-9017-E14D-BBE5-FC9BA91C7692}"/>
              </a:ext>
            </a:extLst>
          </p:cNvPr>
          <p:cNvSpPr txBox="1"/>
          <p:nvPr/>
        </p:nvSpPr>
        <p:spPr>
          <a:xfrm>
            <a:off x="0" y="2"/>
            <a:ext cx="12192000" cy="513602"/>
          </a:xfrm>
          <a:prstGeom prst="rect">
            <a:avLst/>
          </a:prstGeom>
          <a:solidFill>
            <a:srgbClr val="005288"/>
          </a:solidFill>
        </p:spPr>
        <p:txBody>
          <a:bodyPr wrap="square" lIns="360045" tIns="360045">
            <a:spAutoFit/>
          </a:bodyPr>
          <a:lstStyle/>
          <a:p>
            <a:pPr>
              <a:defRPr/>
            </a:pPr>
            <a:r>
              <a:rPr lang="en-US" sz="675" b="1" spc="169"/>
              <a:t>CISA | </a:t>
            </a:r>
            <a:r>
              <a:rPr lang="en-US" sz="675" spc="169"/>
              <a:t>CYBERSECURITY AND INFRASTRUCTURE SECURITY AGENCY</a:t>
            </a:r>
          </a:p>
        </p:txBody>
      </p:sp>
      <p:cxnSp>
        <p:nvCxnSpPr>
          <p:cNvPr id="6" name="Straight Connector 7">
            <a:extLst>
              <a:ext uri="{FF2B5EF4-FFF2-40B4-BE49-F238E27FC236}">
                <a16:creationId xmlns:a16="http://schemas.microsoft.com/office/drawing/2014/main" id="{40614A13-4D0E-664B-9224-7A2DA393E458}"/>
              </a:ext>
            </a:extLst>
          </p:cNvPr>
          <p:cNvCxnSpPr>
            <a:cxnSpLocks/>
          </p:cNvCxnSpPr>
          <p:nvPr/>
        </p:nvCxnSpPr>
        <p:spPr bwMode="auto">
          <a:xfrm>
            <a:off x="609600" y="914400"/>
            <a:ext cx="109728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7" name="Straight Connector 7">
            <a:extLst>
              <a:ext uri="{FF2B5EF4-FFF2-40B4-BE49-F238E27FC236}">
                <a16:creationId xmlns:a16="http://schemas.microsoft.com/office/drawing/2014/main" id="{94F684AC-3A4A-274E-8BC8-9BD91CA9E2C1}"/>
              </a:ext>
            </a:extLst>
          </p:cNvPr>
          <p:cNvCxnSpPr>
            <a:cxnSpLocks/>
          </p:cNvCxnSpPr>
          <p:nvPr/>
        </p:nvCxnSpPr>
        <p:spPr bwMode="auto">
          <a:xfrm>
            <a:off x="609600" y="901700"/>
            <a:ext cx="109728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0" y="917574"/>
            <a:ext cx="12192000" cy="4495800"/>
          </a:xfrm>
          <a:prstGeom prst="rect">
            <a:avLst/>
          </a:prstGeom>
          <a:solidFill>
            <a:srgbClr val="005288"/>
          </a:solidFill>
        </p:spPr>
        <p:txBody>
          <a:bodyPr lIns="640080" tIns="182880" anchor="t"/>
          <a:lstStyle>
            <a:lvl1pPr algn="l">
              <a:defRPr sz="2250" b="1" cap="all">
                <a:solidFill>
                  <a:schemeClr val="tx1"/>
                </a:solidFill>
              </a:defRPr>
            </a:lvl1pPr>
          </a:lstStyle>
          <a:p>
            <a:r>
              <a:rPr lang="en-US"/>
              <a:t>Click to edit Master title style</a:t>
            </a:r>
          </a:p>
        </p:txBody>
      </p:sp>
      <p:sp>
        <p:nvSpPr>
          <p:cNvPr id="8" name="Slide Number Placeholder 6">
            <a:extLst>
              <a:ext uri="{FF2B5EF4-FFF2-40B4-BE49-F238E27FC236}">
                <a16:creationId xmlns:a16="http://schemas.microsoft.com/office/drawing/2014/main" id="{C18776B3-B187-934B-8B8D-A209B2D5EEE9}"/>
              </a:ext>
            </a:extLst>
          </p:cNvPr>
          <p:cNvSpPr>
            <a:spLocks noGrp="1" noChangeArrowheads="1"/>
          </p:cNvSpPr>
          <p:nvPr>
            <p:ph type="sldNum" sz="quarter" idx="10"/>
          </p:nvPr>
        </p:nvSpPr>
        <p:spPr/>
        <p:txBody>
          <a:bodyPr/>
          <a:lstStyle>
            <a:lvl1pPr>
              <a:defRPr/>
            </a:lvl1pPr>
          </a:lstStyle>
          <a:p>
            <a:pPr>
              <a:defRPr/>
            </a:pPr>
            <a:fld id="{143B84AA-2AAB-D841-BF17-2D4C9BCE0719}" type="slidenum">
              <a:rPr lang="en-US" altLang="en-US"/>
              <a:pPr>
                <a:defRPr/>
              </a:pPr>
              <a:t>‹#›</a:t>
            </a:fld>
            <a:endParaRPr lang="en-US" altLang="en-US"/>
          </a:p>
        </p:txBody>
      </p:sp>
      <p:pic>
        <p:nvPicPr>
          <p:cNvPr id="11" name="Picture 10">
            <a:extLst>
              <a:ext uri="{FF2B5EF4-FFF2-40B4-BE49-F238E27FC236}">
                <a16:creationId xmlns:a16="http://schemas.microsoft.com/office/drawing/2014/main" id="{A9CD2098-99A3-5844-AFD2-8F56BE020E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9857" y="5638800"/>
            <a:ext cx="2525776" cy="1033272"/>
          </a:xfrm>
          <a:prstGeom prst="rect">
            <a:avLst/>
          </a:prstGeom>
        </p:spPr>
      </p:pic>
    </p:spTree>
    <p:extLst>
      <p:ext uri="{BB962C8B-B14F-4D97-AF65-F5344CB8AC3E}">
        <p14:creationId xmlns:p14="http://schemas.microsoft.com/office/powerpoint/2010/main" val="33808830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8ECC622-1EF7-304A-800A-F6F715A81DAE}"/>
              </a:ext>
            </a:extLst>
          </p:cNvPr>
          <p:cNvSpPr>
            <a:spLocks noGrp="1" noChangeArrowheads="1"/>
          </p:cNvSpPr>
          <p:nvPr>
            <p:ph type="ctrTitle"/>
          </p:nvPr>
        </p:nvSpPr>
        <p:spPr>
          <a:xfrm>
            <a:off x="0" y="0"/>
            <a:ext cx="12192000" cy="1143000"/>
          </a:xfrm>
          <a:prstGeom prst="rect">
            <a:avLst/>
          </a:prstGeom>
          <a:solidFill>
            <a:srgbClr val="005288"/>
          </a:solidFill>
        </p:spPr>
        <p:txBody>
          <a:bodyPr lIns="640080" tIns="274320" bIns="91440"/>
          <a:lstStyle>
            <a:lvl1pPr>
              <a:defRPr b="1">
                <a:solidFill>
                  <a:schemeClr val="tx1"/>
                </a:solidFill>
              </a:defRPr>
            </a:lvl1pPr>
          </a:lstStyle>
          <a:p>
            <a:r>
              <a:rPr lang="en-US"/>
              <a:t>Click to edit Master title style</a:t>
            </a:r>
          </a:p>
        </p:txBody>
      </p:sp>
      <p:sp>
        <p:nvSpPr>
          <p:cNvPr id="5" name="Rectangle 6">
            <a:extLst>
              <a:ext uri="{FF2B5EF4-FFF2-40B4-BE49-F238E27FC236}">
                <a16:creationId xmlns:a16="http://schemas.microsoft.com/office/drawing/2014/main" id="{ECA2C83E-0446-C546-81B9-4C48E8885CAA}"/>
              </a:ext>
            </a:extLst>
          </p:cNvPr>
          <p:cNvSpPr>
            <a:spLocks noGrp="1" noChangeArrowheads="1"/>
          </p:cNvSpPr>
          <p:nvPr>
            <p:ph type="sldNum" sz="quarter" idx="10"/>
          </p:nvPr>
        </p:nvSpPr>
        <p:spPr/>
        <p:txBody>
          <a:bodyPr/>
          <a:lstStyle>
            <a:lvl1pPr>
              <a:defRPr/>
            </a:lvl1pPr>
          </a:lstStyle>
          <a:p>
            <a:pPr>
              <a:defRPr/>
            </a:pPr>
            <a:fld id="{549690C8-B626-274D-8FA3-63299A4ABD75}" type="slidenum">
              <a:rPr lang="en-US" altLang="en-US"/>
              <a:pPr>
                <a:defRPr/>
              </a:pPr>
              <a:t>‹#›</a:t>
            </a:fld>
            <a:endParaRPr lang="en-US" altLang="en-US"/>
          </a:p>
        </p:txBody>
      </p:sp>
      <p:pic>
        <p:nvPicPr>
          <p:cNvPr id="7" name="Picture 6">
            <a:extLst>
              <a:ext uri="{FF2B5EF4-FFF2-40B4-BE49-F238E27FC236}">
                <a16:creationId xmlns:a16="http://schemas.microsoft.com/office/drawing/2014/main" id="{5D8388B1-B3EA-9C4B-BE01-EFBECB09D1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8163" y="5897880"/>
            <a:ext cx="1788160" cy="731520"/>
          </a:xfrm>
          <a:prstGeom prst="rect">
            <a:avLst/>
          </a:prstGeom>
        </p:spPr>
      </p:pic>
    </p:spTree>
    <p:extLst>
      <p:ext uri="{BB962C8B-B14F-4D97-AF65-F5344CB8AC3E}">
        <p14:creationId xmlns:p14="http://schemas.microsoft.com/office/powerpoint/2010/main" val="17922333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1"/>
            <a:ext cx="10972800" cy="3810000"/>
          </a:xfrm>
          <a:prstGeom prst="rect">
            <a:avLst/>
          </a:prstGeom>
        </p:spPr>
        <p:txBody>
          <a:bodyPr/>
          <a:lstStyle>
            <a:lvl1pPr>
              <a:defRPr>
                <a:solidFill>
                  <a:srgbClr val="5A5B5D"/>
                </a:solidFill>
              </a:defRPr>
            </a:lvl1pPr>
            <a:lvl2pPr>
              <a:defRPr sz="1125">
                <a:solidFill>
                  <a:srgbClr val="5A5B5D"/>
                </a:solidFill>
              </a:defRPr>
            </a:lvl2pPr>
            <a:lvl3pPr>
              <a:defRPr sz="1013">
                <a:solidFill>
                  <a:srgbClr val="5A5B5D"/>
                </a:solidFill>
              </a:defRPr>
            </a:lvl3pPr>
            <a:lvl4pPr>
              <a:defRPr sz="900">
                <a:solidFill>
                  <a:srgbClr val="5A5B5D"/>
                </a:solidFill>
              </a:defRPr>
            </a:lvl4pPr>
            <a:lvl5pPr>
              <a:defRPr sz="788">
                <a:solidFill>
                  <a:srgbClr val="5A5B5D"/>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DEE8B7DF-B902-7749-B266-7817A506DB4A}"/>
              </a:ext>
            </a:extLst>
          </p:cNvPr>
          <p:cNvSpPr>
            <a:spLocks noGrp="1" noChangeArrowheads="1"/>
          </p:cNvSpPr>
          <p:nvPr>
            <p:ph type="ctrTitle"/>
          </p:nvPr>
        </p:nvSpPr>
        <p:spPr>
          <a:xfrm>
            <a:off x="0" y="0"/>
            <a:ext cx="12192000" cy="1143000"/>
          </a:xfrm>
          <a:prstGeom prst="rect">
            <a:avLst/>
          </a:prstGeom>
          <a:solidFill>
            <a:srgbClr val="005288"/>
          </a:solidFill>
        </p:spPr>
        <p:txBody>
          <a:bodyPr lIns="640080" tIns="274320" bIns="91440"/>
          <a:lstStyle>
            <a:lvl1pPr>
              <a:defRPr b="1">
                <a:solidFill>
                  <a:schemeClr val="tx1"/>
                </a:solidFill>
              </a:defRPr>
            </a:lvl1pPr>
          </a:lstStyle>
          <a:p>
            <a:r>
              <a:rPr lang="en-US"/>
              <a:t>Click to edit Master title style</a:t>
            </a:r>
          </a:p>
        </p:txBody>
      </p:sp>
      <p:sp>
        <p:nvSpPr>
          <p:cNvPr id="6" name="Rectangle 6">
            <a:extLst>
              <a:ext uri="{FF2B5EF4-FFF2-40B4-BE49-F238E27FC236}">
                <a16:creationId xmlns:a16="http://schemas.microsoft.com/office/drawing/2014/main" id="{5C856BAD-8753-0449-A526-572E9A2EA067}"/>
              </a:ext>
            </a:extLst>
          </p:cNvPr>
          <p:cNvSpPr>
            <a:spLocks noGrp="1" noChangeArrowheads="1"/>
          </p:cNvSpPr>
          <p:nvPr>
            <p:ph type="sldNum" sz="quarter" idx="10"/>
          </p:nvPr>
        </p:nvSpPr>
        <p:spPr/>
        <p:txBody>
          <a:bodyPr/>
          <a:lstStyle>
            <a:lvl1pPr>
              <a:defRPr/>
            </a:lvl1pPr>
          </a:lstStyle>
          <a:p>
            <a:pPr>
              <a:defRPr/>
            </a:pPr>
            <a:fld id="{E5B367E4-E490-5D4C-B162-F1E62EFCCBB8}" type="slidenum">
              <a:rPr lang="en-US" altLang="en-US"/>
              <a:pPr>
                <a:defRPr/>
              </a:pPr>
              <a:t>‹#›</a:t>
            </a:fld>
            <a:endParaRPr lang="en-US" altLang="en-US"/>
          </a:p>
        </p:txBody>
      </p:sp>
      <p:pic>
        <p:nvPicPr>
          <p:cNvPr id="8" name="Picture 7">
            <a:extLst>
              <a:ext uri="{FF2B5EF4-FFF2-40B4-BE49-F238E27FC236}">
                <a16:creationId xmlns:a16="http://schemas.microsoft.com/office/drawing/2014/main" id="{289081E8-1762-9F46-89AC-E5647E5FE6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8163" y="5897880"/>
            <a:ext cx="1788160" cy="731520"/>
          </a:xfrm>
          <a:prstGeom prst="rect">
            <a:avLst/>
          </a:prstGeom>
        </p:spPr>
      </p:pic>
    </p:spTree>
    <p:extLst>
      <p:ext uri="{BB962C8B-B14F-4D97-AF65-F5344CB8AC3E}">
        <p14:creationId xmlns:p14="http://schemas.microsoft.com/office/powerpoint/2010/main" val="24395696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2">
    <p:spTree>
      <p:nvGrpSpPr>
        <p:cNvPr id="1" name=""/>
        <p:cNvGrpSpPr/>
        <p:nvPr/>
      </p:nvGrpSpPr>
      <p:grpSpPr>
        <a:xfrm>
          <a:off x="0" y="0"/>
          <a:ext cx="0" cy="0"/>
          <a:chOff x="0" y="0"/>
          <a:chExt cx="0" cy="0"/>
        </a:xfrm>
      </p:grpSpPr>
      <p:cxnSp>
        <p:nvCxnSpPr>
          <p:cNvPr id="3" name="Straight Connector 6">
            <a:extLst>
              <a:ext uri="{FF2B5EF4-FFF2-40B4-BE49-F238E27FC236}">
                <a16:creationId xmlns:a16="http://schemas.microsoft.com/office/drawing/2014/main" id="{2AB3B6C0-C197-0B48-929B-B347FE7B9654}"/>
              </a:ext>
            </a:extLst>
          </p:cNvPr>
          <p:cNvCxnSpPr>
            <a:cxnSpLocks noChangeShapeType="1"/>
          </p:cNvCxnSpPr>
          <p:nvPr/>
        </p:nvCxnSpPr>
        <p:spPr bwMode="auto">
          <a:xfrm>
            <a:off x="11049000" y="6040438"/>
            <a:ext cx="0" cy="533400"/>
          </a:xfrm>
          <a:prstGeom prst="line">
            <a:avLst/>
          </a:prstGeom>
          <a:noFill/>
          <a:ln w="12700" algn="ctr">
            <a:solidFill>
              <a:srgbClr val="5A5B5D"/>
            </a:solidFill>
            <a:round/>
            <a:headEnd/>
            <a:tailEnd/>
          </a:ln>
          <a:extLst>
            <a:ext uri="{909E8E84-426E-40DD-AFC4-6F175D3DCCD1}">
              <a14:hiddenFill xmlns:a14="http://schemas.microsoft.com/office/drawing/2010/main">
                <a:noFill/>
              </a14:hiddenFill>
            </a:ext>
          </a:extLst>
        </p:spPr>
      </p:cxnSp>
      <p:sp>
        <p:nvSpPr>
          <p:cNvPr id="4" name="Rectangle 7">
            <a:extLst>
              <a:ext uri="{FF2B5EF4-FFF2-40B4-BE49-F238E27FC236}">
                <a16:creationId xmlns:a16="http://schemas.microsoft.com/office/drawing/2014/main" id="{0CF9E7B6-161F-514A-8354-FDD7129DB911}"/>
              </a:ext>
            </a:extLst>
          </p:cNvPr>
          <p:cNvSpPr>
            <a:spLocks noChangeArrowheads="1"/>
          </p:cNvSpPr>
          <p:nvPr/>
        </p:nvSpPr>
        <p:spPr bwMode="black">
          <a:xfrm>
            <a:off x="8229600" y="6046788"/>
            <a:ext cx="27432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defRPr/>
            </a:pPr>
            <a:r>
              <a:rPr lang="en-US" altLang="en-US" sz="619" b="1">
                <a:solidFill>
                  <a:srgbClr val="5A5B5D"/>
                </a:solidFill>
              </a:rPr>
              <a:t>Presenter’s Name</a:t>
            </a:r>
          </a:p>
          <a:p>
            <a:pPr algn="r">
              <a:defRPr/>
            </a:pPr>
            <a:fld id="{88BCAFFE-AE75-994B-930C-85B1F9A85DC4}" type="datetime4">
              <a:rPr lang="en-US" altLang="en-US" sz="619" smtClean="0">
                <a:solidFill>
                  <a:srgbClr val="5A5B5D"/>
                </a:solidFill>
              </a:rPr>
              <a:pPr algn="r">
                <a:defRPr/>
              </a:pPr>
              <a:t>April 11, 2022</a:t>
            </a:fld>
            <a:endParaRPr lang="en-US" altLang="en-US" sz="619">
              <a:solidFill>
                <a:srgbClr val="5A5B5D"/>
              </a:solidFill>
            </a:endParaRPr>
          </a:p>
        </p:txBody>
      </p:sp>
      <p:sp>
        <p:nvSpPr>
          <p:cNvPr id="148482" name="Rectangle 2"/>
          <p:cNvSpPr>
            <a:spLocks noGrp="1" noChangeArrowheads="1"/>
          </p:cNvSpPr>
          <p:nvPr>
            <p:ph type="ctrTitle"/>
          </p:nvPr>
        </p:nvSpPr>
        <p:spPr>
          <a:xfrm>
            <a:off x="0" y="0"/>
            <a:ext cx="12192000" cy="1143000"/>
          </a:xfrm>
          <a:prstGeom prst="rect">
            <a:avLst/>
          </a:prstGeom>
          <a:noFill/>
        </p:spPr>
        <p:txBody>
          <a:bodyPr lIns="640080" tIns="274320" bIns="91440"/>
          <a:lstStyle>
            <a:lvl1pPr>
              <a:defRPr b="1">
                <a:solidFill>
                  <a:srgbClr val="005288"/>
                </a:solidFill>
              </a:defRPr>
            </a:lvl1pPr>
          </a:lstStyle>
          <a:p>
            <a:r>
              <a:rPr lang="en-US"/>
              <a:t>Click to edit Master title style</a:t>
            </a:r>
          </a:p>
        </p:txBody>
      </p:sp>
      <p:sp>
        <p:nvSpPr>
          <p:cNvPr id="6" name="Rectangle 6">
            <a:extLst>
              <a:ext uri="{FF2B5EF4-FFF2-40B4-BE49-F238E27FC236}">
                <a16:creationId xmlns:a16="http://schemas.microsoft.com/office/drawing/2014/main" id="{0874631D-4A24-6447-AC2C-CA23B3ADC5E0}"/>
              </a:ext>
            </a:extLst>
          </p:cNvPr>
          <p:cNvSpPr>
            <a:spLocks noGrp="1" noChangeArrowheads="1"/>
          </p:cNvSpPr>
          <p:nvPr>
            <p:ph type="sldNum" sz="quarter" idx="10"/>
          </p:nvPr>
        </p:nvSpPr>
        <p:spPr>
          <a:xfrm>
            <a:off x="11201400" y="6164896"/>
            <a:ext cx="381000" cy="282898"/>
          </a:xfrm>
        </p:spPr>
        <p:txBody>
          <a:bodyPr/>
          <a:lstStyle>
            <a:lvl1pPr algn="r">
              <a:defRPr sz="619">
                <a:solidFill>
                  <a:srgbClr val="5A5B5D"/>
                </a:solidFill>
              </a:defRPr>
            </a:lvl1pPr>
          </a:lstStyle>
          <a:p>
            <a:pPr>
              <a:defRPr/>
            </a:pPr>
            <a:fld id="{92DA1020-C785-0A4B-99D6-E80BD29020BD}" type="slidenum">
              <a:rPr lang="en-US" altLang="en-US"/>
              <a:pPr>
                <a:defRPr/>
              </a:pPr>
              <a:t>‹#›</a:t>
            </a:fld>
            <a:endParaRPr lang="en-US" altLang="en-US"/>
          </a:p>
        </p:txBody>
      </p:sp>
      <p:pic>
        <p:nvPicPr>
          <p:cNvPr id="7" name="Picture 6">
            <a:extLst>
              <a:ext uri="{FF2B5EF4-FFF2-40B4-BE49-F238E27FC236}">
                <a16:creationId xmlns:a16="http://schemas.microsoft.com/office/drawing/2014/main" id="{657233CE-3D8F-3742-95E8-D0737841A9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8163" y="5897880"/>
            <a:ext cx="1788160" cy="731520"/>
          </a:xfrm>
          <a:prstGeom prst="rect">
            <a:avLst/>
          </a:prstGeom>
        </p:spPr>
      </p:pic>
    </p:spTree>
    <p:extLst>
      <p:ext uri="{BB962C8B-B14F-4D97-AF65-F5344CB8AC3E}">
        <p14:creationId xmlns:p14="http://schemas.microsoft.com/office/powerpoint/2010/main" val="1198189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3">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C2934C-3790-2847-B756-3AFB31B80808}"/>
              </a:ext>
            </a:extLst>
          </p:cNvPr>
          <p:cNvSpPr txBox="1"/>
          <p:nvPr/>
        </p:nvSpPr>
        <p:spPr>
          <a:xfrm>
            <a:off x="533400" y="6040438"/>
            <a:ext cx="2514600" cy="352212"/>
          </a:xfrm>
          <a:prstGeom prst="rect">
            <a:avLst/>
          </a:prstGeom>
          <a:noFill/>
        </p:spPr>
        <p:txBody>
          <a:bodyPr wrap="square">
            <a:spAutoFit/>
          </a:bodyPr>
          <a:lstStyle/>
          <a:p>
            <a:pPr>
              <a:defRPr/>
            </a:pPr>
            <a:r>
              <a:rPr lang="en-US" sz="563" spc="169">
                <a:solidFill>
                  <a:srgbClr val="C0C2C4"/>
                </a:solidFill>
              </a:rPr>
              <a:t>CYBERSECURITY &amp;</a:t>
            </a:r>
          </a:p>
          <a:p>
            <a:pPr>
              <a:defRPr/>
            </a:pPr>
            <a:r>
              <a:rPr lang="en-US" sz="563" spc="169">
                <a:solidFill>
                  <a:srgbClr val="C0C2C4"/>
                </a:solidFill>
              </a:rPr>
              <a:t>INFRASTRUCTURE</a:t>
            </a:r>
          </a:p>
          <a:p>
            <a:pPr>
              <a:defRPr/>
            </a:pPr>
            <a:r>
              <a:rPr lang="en-US" sz="563" spc="169">
                <a:solidFill>
                  <a:srgbClr val="C0C2C4"/>
                </a:solidFill>
              </a:rPr>
              <a:t>SECURITY AGENCY</a:t>
            </a:r>
          </a:p>
        </p:txBody>
      </p:sp>
      <p:cxnSp>
        <p:nvCxnSpPr>
          <p:cNvPr id="4" name="Straight Connector 6">
            <a:extLst>
              <a:ext uri="{FF2B5EF4-FFF2-40B4-BE49-F238E27FC236}">
                <a16:creationId xmlns:a16="http://schemas.microsoft.com/office/drawing/2014/main" id="{504C0435-1B5E-3C4D-99E6-C4C05A180605}"/>
              </a:ext>
            </a:extLst>
          </p:cNvPr>
          <p:cNvCxnSpPr>
            <a:cxnSpLocks noChangeShapeType="1"/>
          </p:cNvCxnSpPr>
          <p:nvPr/>
        </p:nvCxnSpPr>
        <p:spPr bwMode="auto">
          <a:xfrm>
            <a:off x="11049000" y="6040438"/>
            <a:ext cx="0" cy="533400"/>
          </a:xfrm>
          <a:prstGeom prst="line">
            <a:avLst/>
          </a:prstGeom>
          <a:noFill/>
          <a:ln w="12700" algn="ctr">
            <a:solidFill>
              <a:srgbClr val="5A5B5D"/>
            </a:solidFill>
            <a:round/>
            <a:headEnd/>
            <a:tailEnd/>
          </a:ln>
          <a:extLst>
            <a:ext uri="{909E8E84-426E-40DD-AFC4-6F175D3DCCD1}">
              <a14:hiddenFill xmlns:a14="http://schemas.microsoft.com/office/drawing/2010/main">
                <a:noFill/>
              </a14:hiddenFill>
            </a:ext>
          </a:extLst>
        </p:spPr>
      </p:cxnSp>
      <p:sp>
        <p:nvSpPr>
          <p:cNvPr id="5" name="Rectangle 7">
            <a:extLst>
              <a:ext uri="{FF2B5EF4-FFF2-40B4-BE49-F238E27FC236}">
                <a16:creationId xmlns:a16="http://schemas.microsoft.com/office/drawing/2014/main" id="{0950115E-A6CB-F346-AD5A-866268717FFE}"/>
              </a:ext>
            </a:extLst>
          </p:cNvPr>
          <p:cNvSpPr>
            <a:spLocks noChangeArrowheads="1"/>
          </p:cNvSpPr>
          <p:nvPr/>
        </p:nvSpPr>
        <p:spPr bwMode="black">
          <a:xfrm>
            <a:off x="8229600" y="6046788"/>
            <a:ext cx="27432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defRPr/>
            </a:pPr>
            <a:r>
              <a:rPr lang="en-US" altLang="en-US" sz="619" b="1">
                <a:solidFill>
                  <a:srgbClr val="5A5B5D"/>
                </a:solidFill>
              </a:rPr>
              <a:t>Presenter’s Name</a:t>
            </a:r>
          </a:p>
          <a:p>
            <a:pPr algn="r">
              <a:defRPr/>
            </a:pPr>
            <a:fld id="{88BCAFFE-AE75-994B-930C-85B1F9A85DC4}" type="datetime4">
              <a:rPr lang="en-US" altLang="en-US" sz="619" smtClean="0">
                <a:solidFill>
                  <a:srgbClr val="5A5B5D"/>
                </a:solidFill>
              </a:rPr>
              <a:pPr algn="r">
                <a:defRPr/>
              </a:pPr>
              <a:t>April 11, 2022</a:t>
            </a:fld>
            <a:endParaRPr lang="en-US" altLang="en-US" sz="619">
              <a:solidFill>
                <a:srgbClr val="5A5B5D"/>
              </a:solidFill>
            </a:endParaRPr>
          </a:p>
        </p:txBody>
      </p:sp>
      <p:sp>
        <p:nvSpPr>
          <p:cNvPr id="148482" name="Rectangle 2"/>
          <p:cNvSpPr>
            <a:spLocks noGrp="1" noChangeArrowheads="1"/>
          </p:cNvSpPr>
          <p:nvPr>
            <p:ph type="ctrTitle"/>
          </p:nvPr>
        </p:nvSpPr>
        <p:spPr>
          <a:xfrm>
            <a:off x="0" y="0"/>
            <a:ext cx="12192000" cy="1143000"/>
          </a:xfrm>
          <a:prstGeom prst="rect">
            <a:avLst/>
          </a:prstGeom>
          <a:noFill/>
        </p:spPr>
        <p:txBody>
          <a:bodyPr lIns="640080" tIns="274320" bIns="91440"/>
          <a:lstStyle>
            <a:lvl1pPr>
              <a:defRPr b="1">
                <a:solidFill>
                  <a:srgbClr val="005288"/>
                </a:solidFill>
              </a:defRPr>
            </a:lvl1pPr>
          </a:lstStyle>
          <a:p>
            <a:r>
              <a:rPr lang="en-US"/>
              <a:t>Click to edit Master title style</a:t>
            </a:r>
          </a:p>
        </p:txBody>
      </p:sp>
      <p:sp>
        <p:nvSpPr>
          <p:cNvPr id="6" name="Rectangle 6">
            <a:extLst>
              <a:ext uri="{FF2B5EF4-FFF2-40B4-BE49-F238E27FC236}">
                <a16:creationId xmlns:a16="http://schemas.microsoft.com/office/drawing/2014/main" id="{4B7948B0-3194-D540-8AC0-2A3C14D15F2A}"/>
              </a:ext>
            </a:extLst>
          </p:cNvPr>
          <p:cNvSpPr>
            <a:spLocks noGrp="1" noChangeArrowheads="1"/>
          </p:cNvSpPr>
          <p:nvPr>
            <p:ph type="sldNum" sz="quarter" idx="10"/>
          </p:nvPr>
        </p:nvSpPr>
        <p:spPr>
          <a:xfrm>
            <a:off x="11201400" y="6164896"/>
            <a:ext cx="381000" cy="282898"/>
          </a:xfrm>
        </p:spPr>
        <p:txBody>
          <a:bodyPr/>
          <a:lstStyle>
            <a:lvl1pPr algn="r">
              <a:defRPr sz="619">
                <a:solidFill>
                  <a:srgbClr val="5A5B5D"/>
                </a:solidFill>
              </a:defRPr>
            </a:lvl1pPr>
          </a:lstStyle>
          <a:p>
            <a:pPr>
              <a:defRPr/>
            </a:pPr>
            <a:fld id="{B28F5760-600B-E044-8357-0A373C456381}" type="slidenum">
              <a:rPr lang="en-US" altLang="en-US"/>
              <a:pPr>
                <a:defRPr/>
              </a:pPr>
              <a:t>‹#›</a:t>
            </a:fld>
            <a:endParaRPr lang="en-US" altLang="en-US"/>
          </a:p>
        </p:txBody>
      </p:sp>
    </p:spTree>
    <p:extLst>
      <p:ext uri="{BB962C8B-B14F-4D97-AF65-F5344CB8AC3E}">
        <p14:creationId xmlns:p14="http://schemas.microsoft.com/office/powerpoint/2010/main" val="30073261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Contact Info">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2C07A9-BF36-524B-8413-4BEACA0FDA79}"/>
              </a:ext>
            </a:extLst>
          </p:cNvPr>
          <p:cNvSpPr>
            <a:spLocks noChangeArrowheads="1"/>
          </p:cNvSpPr>
          <p:nvPr/>
        </p:nvSpPr>
        <p:spPr bwMode="auto">
          <a:xfrm>
            <a:off x="0" y="0"/>
            <a:ext cx="608488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1350"/>
          </a:p>
        </p:txBody>
      </p:sp>
      <p:pic>
        <p:nvPicPr>
          <p:cNvPr id="3" name="Picture 6">
            <a:extLst>
              <a:ext uri="{FF2B5EF4-FFF2-40B4-BE49-F238E27FC236}">
                <a16:creationId xmlns:a16="http://schemas.microsoft.com/office/drawing/2014/main" id="{8C8023C9-5830-4D42-BD26-74F4C1B4A5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7" y="2311400"/>
            <a:ext cx="4629151"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6">
            <a:extLst>
              <a:ext uri="{FF2B5EF4-FFF2-40B4-BE49-F238E27FC236}">
                <a16:creationId xmlns:a16="http://schemas.microsoft.com/office/drawing/2014/main" id="{0BE5CA0B-222E-C54E-943E-7AAC74765197}"/>
              </a:ext>
            </a:extLst>
          </p:cNvPr>
          <p:cNvSpPr>
            <a:spLocks noGrp="1" noChangeArrowheads="1"/>
          </p:cNvSpPr>
          <p:nvPr>
            <p:ph type="sldNum" sz="quarter" idx="10"/>
          </p:nvPr>
        </p:nvSpPr>
        <p:spPr/>
        <p:txBody>
          <a:bodyPr/>
          <a:lstStyle>
            <a:lvl1pPr>
              <a:defRPr/>
            </a:lvl1pPr>
          </a:lstStyle>
          <a:p>
            <a:pPr>
              <a:defRPr/>
            </a:pPr>
            <a:fld id="{9D7DC5A1-24AC-EE45-8892-34F91BFF9321}" type="slidenum">
              <a:rPr lang="en-US" altLang="en-US"/>
              <a:pPr>
                <a:defRPr/>
              </a:pPr>
              <a:t>‹#›</a:t>
            </a:fld>
            <a:endParaRPr lang="en-US" altLang="en-US"/>
          </a:p>
        </p:txBody>
      </p:sp>
    </p:spTree>
    <p:extLst>
      <p:ext uri="{BB962C8B-B14F-4D97-AF65-F5344CB8AC3E}">
        <p14:creationId xmlns:p14="http://schemas.microsoft.com/office/powerpoint/2010/main" val="5089637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Wordmark Onl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D81646-5BCB-7749-9631-37BF39AF3CFA}"/>
              </a:ext>
            </a:extLst>
          </p:cNvPr>
          <p:cNvSpPr>
            <a:spLocks noChangeArrowheads="1"/>
          </p:cNvSpPr>
          <p:nvPr/>
        </p:nvSpPr>
        <p:spPr bwMode="auto">
          <a:xfrm>
            <a:off x="0" y="0"/>
            <a:ext cx="12192000"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1350"/>
          </a:p>
        </p:txBody>
      </p:sp>
      <p:pic>
        <p:nvPicPr>
          <p:cNvPr id="6" name="Picture 5">
            <a:extLst>
              <a:ext uri="{FF2B5EF4-FFF2-40B4-BE49-F238E27FC236}">
                <a16:creationId xmlns:a16="http://schemas.microsoft.com/office/drawing/2014/main" id="{8354F8FB-19FB-CF4B-A53F-343BCA42D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4238" y="2057400"/>
            <a:ext cx="6723529" cy="2743200"/>
          </a:xfrm>
          <a:prstGeom prst="rect">
            <a:avLst/>
          </a:prstGeom>
        </p:spPr>
      </p:pic>
    </p:spTree>
    <p:extLst>
      <p:ext uri="{BB962C8B-B14F-4D97-AF65-F5344CB8AC3E}">
        <p14:creationId xmlns:p14="http://schemas.microsoft.com/office/powerpoint/2010/main" val="2601273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sp>
        <p:nvSpPr>
          <p:cNvPr id="5" name="Rectangle 4"/>
          <p:cNvSpPr/>
          <p:nvPr/>
        </p:nvSpPr>
        <p:spPr bwMode="auto">
          <a:xfrm>
            <a:off x="368302" y="0"/>
            <a:ext cx="139700"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sp>
        <p:nvSpPr>
          <p:cNvPr id="6" name="Rectangle 5"/>
          <p:cNvSpPr/>
          <p:nvPr/>
        </p:nvSpPr>
        <p:spPr bwMode="auto">
          <a:xfrm>
            <a:off x="1320802" y="0"/>
            <a:ext cx="243417"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sp>
        <p:nvSpPr>
          <p:cNvPr id="7" name="Rectangle 6"/>
          <p:cNvSpPr/>
          <p:nvPr/>
        </p:nvSpPr>
        <p:spPr bwMode="auto">
          <a:xfrm>
            <a:off x="1521886" y="0"/>
            <a:ext cx="306916"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sp>
        <p:nvSpPr>
          <p:cNvPr id="8" name="Straight Connector 7"/>
          <p:cNvSpPr>
            <a:spLocks noChangeShapeType="1"/>
          </p:cNvSpPr>
          <p:nvPr/>
        </p:nvSpPr>
        <p:spPr bwMode="auto">
          <a:xfrm>
            <a:off x="141817"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lgn="ctr">
              <a:defRPr/>
            </a:pPr>
            <a:endParaRPr lang="en-US" sz="1350"/>
          </a:p>
        </p:txBody>
      </p:sp>
      <p:sp>
        <p:nvSpPr>
          <p:cNvPr id="9" name="Straight Connector 8"/>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lgn="ctr">
              <a:defRPr/>
            </a:pPr>
            <a:endParaRPr lang="en-US" sz="1350"/>
          </a:p>
        </p:txBody>
      </p:sp>
      <p:sp>
        <p:nvSpPr>
          <p:cNvPr id="10" name="Straight Connector 9"/>
          <p:cNvSpPr>
            <a:spLocks noChangeShapeType="1"/>
          </p:cNvSpPr>
          <p:nvPr/>
        </p:nvSpPr>
        <p:spPr bwMode="auto">
          <a:xfrm>
            <a:off x="1138767"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lgn="ctr">
              <a:defRPr/>
            </a:pPr>
            <a:endParaRPr lang="en-US" sz="1350"/>
          </a:p>
        </p:txBody>
      </p:sp>
      <p:sp>
        <p:nvSpPr>
          <p:cNvPr id="11" name="Straight Connector 10"/>
          <p:cNvSpPr>
            <a:spLocks noChangeShapeType="1"/>
          </p:cNvSpPr>
          <p:nvPr/>
        </p:nvSpPr>
        <p:spPr bwMode="auto">
          <a:xfrm>
            <a:off x="2302933"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lgn="ctr">
              <a:defRPr/>
            </a:pPr>
            <a:endParaRPr lang="en-US" sz="1350"/>
          </a:p>
        </p:txBody>
      </p:sp>
      <p:sp>
        <p:nvSpPr>
          <p:cNvPr id="12" name="Straight Connector 11"/>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lgn="ctr">
              <a:defRPr/>
            </a:pPr>
            <a:endParaRPr lang="en-US" sz="1350"/>
          </a:p>
        </p:txBody>
      </p:sp>
      <p:sp>
        <p:nvSpPr>
          <p:cNvPr id="13" name="Rectangle 12"/>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sp>
        <p:nvSpPr>
          <p:cNvPr id="14" name="Oval 13"/>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sp>
        <p:nvSpPr>
          <p:cNvPr id="15" name="Oval 14"/>
          <p:cNvSpPr/>
          <p:nvPr/>
        </p:nvSpPr>
        <p:spPr bwMode="auto">
          <a:xfrm>
            <a:off x="1765301" y="4867275"/>
            <a:ext cx="857251"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sp>
        <p:nvSpPr>
          <p:cNvPr id="16" name="Oval 15"/>
          <p:cNvSpPr/>
          <p:nvPr/>
        </p:nvSpPr>
        <p:spPr bwMode="auto">
          <a:xfrm>
            <a:off x="1454151" y="5500691"/>
            <a:ext cx="184149"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sp>
        <p:nvSpPr>
          <p:cNvPr id="17" name="Oval 16"/>
          <p:cNvSpPr/>
          <p:nvPr/>
        </p:nvSpPr>
        <p:spPr bwMode="auto">
          <a:xfrm>
            <a:off x="2218267" y="5791200"/>
            <a:ext cx="366184"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sp>
        <p:nvSpPr>
          <p:cNvPr id="18" name="Oval 17"/>
          <p:cNvSpPr/>
          <p:nvPr/>
        </p:nvSpPr>
        <p:spPr bwMode="auto">
          <a:xfrm>
            <a:off x="2506136" y="4479928"/>
            <a:ext cx="486833"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sp>
        <p:nvSpPr>
          <p:cNvPr id="19" name="Straight Connector 18"/>
          <p:cNvSpPr>
            <a:spLocks noChangeShapeType="1"/>
          </p:cNvSpPr>
          <p:nvPr/>
        </p:nvSpPr>
        <p:spPr bwMode="auto">
          <a:xfrm>
            <a:off x="12130617"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lgn="ctr">
              <a:defRPr/>
            </a:pPr>
            <a:endParaRPr lang="en-US" sz="1350"/>
          </a:p>
        </p:txBody>
      </p:sp>
      <p:sp>
        <p:nvSpPr>
          <p:cNvPr id="2" name="Title 1"/>
          <p:cNvSpPr>
            <a:spLocks noGrp="1"/>
          </p:cNvSpPr>
          <p:nvPr>
            <p:ph type="title"/>
          </p:nvPr>
        </p:nvSpPr>
        <p:spPr>
          <a:xfrm>
            <a:off x="3048000" y="2895600"/>
            <a:ext cx="8229600" cy="2053590"/>
          </a:xfrm>
        </p:spPr>
        <p:txBody>
          <a:bodyPr/>
          <a:lstStyle>
            <a:lvl1pPr algn="l">
              <a:buNone/>
              <a:defRPr sz="2250" b="1" cap="small" baseline="0"/>
            </a:lvl1pPr>
          </a:lstStyle>
          <a:p>
            <a:r>
              <a:rPr lang="en-US"/>
              <a:t>Click to edit Master title style</a:t>
            </a:r>
          </a:p>
        </p:txBody>
      </p:sp>
      <p:sp>
        <p:nvSpPr>
          <p:cNvPr id="3" name="Text Placeholder 2"/>
          <p:cNvSpPr>
            <a:spLocks noGrp="1"/>
          </p:cNvSpPr>
          <p:nvPr>
            <p:ph type="body" idx="1"/>
          </p:nvPr>
        </p:nvSpPr>
        <p:spPr>
          <a:xfrm>
            <a:off x="3048000" y="5010150"/>
            <a:ext cx="8229600" cy="1371600"/>
          </a:xfrm>
        </p:spPr>
        <p:txBody>
          <a:bodyPr/>
          <a:lstStyle>
            <a:lvl1pPr marL="0" indent="0">
              <a:buNone/>
              <a:defRPr sz="1350" b="1">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a:r>
              <a:rPr lang="en-US"/>
              <a:t>Click to edit Master text styles</a:t>
            </a:r>
          </a:p>
        </p:txBody>
      </p:sp>
      <p:sp>
        <p:nvSpPr>
          <p:cNvPr id="20" name="Date Placeholder 3"/>
          <p:cNvSpPr>
            <a:spLocks noGrp="1"/>
          </p:cNvSpPr>
          <p:nvPr>
            <p:ph type="dt" sz="half" idx="10"/>
          </p:nvPr>
        </p:nvSpPr>
        <p:spPr bwMode="auto">
          <a:xfrm rot="5400000">
            <a:off x="10731500" y="1106488"/>
            <a:ext cx="2286000" cy="508000"/>
          </a:xfrm>
        </p:spPr>
        <p:txBody>
          <a:bodyPr/>
          <a:lstStyle>
            <a:lvl1pPr>
              <a:defRPr/>
            </a:lvl1pPr>
          </a:lstStyle>
          <a:p>
            <a:fld id="{FADE0A27-FD35-48EC-A981-FBE7387BA1D5}" type="datetimeFigureOut">
              <a:rPr lang="en-US" smtClean="0"/>
              <a:t>4/11/2022</a:t>
            </a:fld>
            <a:endParaRPr lang="en-US"/>
          </a:p>
        </p:txBody>
      </p:sp>
      <p:sp>
        <p:nvSpPr>
          <p:cNvPr id="21" name="Footer Placeholder 4"/>
          <p:cNvSpPr>
            <a:spLocks noGrp="1"/>
          </p:cNvSpPr>
          <p:nvPr>
            <p:ph type="ftr" sz="quarter" idx="11"/>
          </p:nvPr>
        </p:nvSpPr>
        <p:spPr bwMode="auto">
          <a:xfrm rot="5400000">
            <a:off x="10045701" y="4114274"/>
            <a:ext cx="3657600" cy="512233"/>
          </a:xfrm>
        </p:spPr>
        <p:txBody>
          <a:bodyPr/>
          <a:lstStyle>
            <a:lvl1pPr>
              <a:defRPr/>
            </a:lvl1pPr>
          </a:lstStyle>
          <a:p>
            <a:endParaRPr lang="en-US"/>
          </a:p>
        </p:txBody>
      </p:sp>
      <p:sp>
        <p:nvSpPr>
          <p:cNvPr id="22" name="Slide Number Placeholder 5"/>
          <p:cNvSpPr>
            <a:spLocks noGrp="1"/>
          </p:cNvSpPr>
          <p:nvPr>
            <p:ph type="sldNum" sz="quarter" idx="12"/>
          </p:nvPr>
        </p:nvSpPr>
        <p:spPr bwMode="auto">
          <a:xfrm>
            <a:off x="1786467" y="4929191"/>
            <a:ext cx="812800" cy="517525"/>
          </a:xfrm>
        </p:spPr>
        <p:txBody>
          <a:bodyPr/>
          <a:lstStyle>
            <a:lvl1pPr>
              <a:defRPr smtClean="0"/>
            </a:lvl1pPr>
          </a:lstStyle>
          <a:p>
            <a:fld id="{F8DF91E0-A8B4-4F6D-8DE6-95A97930784B}" type="slidenum">
              <a:rPr lang="en-US" smtClean="0"/>
              <a:t>‹#›</a:t>
            </a:fld>
            <a:endParaRPr lang="en-US"/>
          </a:p>
        </p:txBody>
      </p:sp>
    </p:spTree>
    <p:extLst>
      <p:ext uri="{BB962C8B-B14F-4D97-AF65-F5344CB8AC3E}">
        <p14:creationId xmlns:p14="http://schemas.microsoft.com/office/powerpoint/2010/main" val="3278157139"/>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405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1238" baseline="0">
                <a:solidFill>
                  <a:schemeClr val="tx1">
                    <a:lumMod val="75000"/>
                  </a:schemeClr>
                </a:solidFill>
              </a:defRPr>
            </a:lvl1pPr>
            <a:lvl2pPr marL="257175" indent="0" algn="ctr">
              <a:buNone/>
              <a:defRPr sz="1238"/>
            </a:lvl2pPr>
            <a:lvl3pPr marL="514350" indent="0" algn="ctr">
              <a:buNone/>
              <a:defRPr sz="1238"/>
            </a:lvl3pPr>
            <a:lvl4pPr marL="771525" indent="0" algn="ctr">
              <a:buNone/>
              <a:defRPr sz="1125"/>
            </a:lvl4pPr>
            <a:lvl5pPr marL="1028700" indent="0" algn="ctr">
              <a:buNone/>
              <a:defRPr sz="1125"/>
            </a:lvl5pPr>
            <a:lvl6pPr marL="1285875" indent="0" algn="ctr">
              <a:buNone/>
              <a:defRPr sz="1125"/>
            </a:lvl6pPr>
            <a:lvl7pPr marL="1543050" indent="0" algn="ctr">
              <a:buNone/>
              <a:defRPr sz="1125"/>
            </a:lvl7pPr>
            <a:lvl8pPr marL="1800225" indent="0" algn="ctr">
              <a:buNone/>
              <a:defRPr sz="1125"/>
            </a:lvl8pPr>
            <a:lvl9pPr marL="2057400" indent="0" algn="ctr">
              <a:buNone/>
              <a:defRPr sz="1125"/>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DEEBE44-AAE4-48F6-AD98-D75275FA58E1}" type="datetimeFigureOut">
              <a:rPr lang="en-US" smtClean="0"/>
              <a:t>4/11/2022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F37ABEB-C799-4357-BEEB-593313CA83CB}"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92105393"/>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5481DE5-77C9-455D-8894-FCDB6DFCA4A6}" type="datetimeFigureOut">
              <a:rPr lang="en-US" smtClean="0"/>
              <a:pPr>
                <a:defRPr/>
              </a:pPr>
              <a:t>4/11/2022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FF37ABEB-C799-4357-BEEB-593313CA83CB}" type="slidenum">
              <a:rPr lang="en-US" smtClean="0"/>
              <a:t>‹#›</a:t>
            </a:fld>
            <a:endParaRPr lang="en-US"/>
          </a:p>
        </p:txBody>
      </p:sp>
    </p:spTree>
    <p:extLst>
      <p:ext uri="{BB962C8B-B14F-4D97-AF65-F5344CB8AC3E}">
        <p14:creationId xmlns:p14="http://schemas.microsoft.com/office/powerpoint/2010/main" val="34349521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405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1238">
                <a:solidFill>
                  <a:schemeClr val="tx1">
                    <a:lumMod val="65000"/>
                    <a:lumOff val="3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0B82331-4BCA-4C5A-9234-6074974ACABA}" type="datetimeFigureOut">
              <a:rPr lang="en-US" smtClean="0"/>
              <a:pPr>
                <a:defRPr/>
              </a:pPr>
              <a:t>4/11/2022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FF37ABEB-C799-4357-BEEB-593313CA83CB}"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2899265"/>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3"/>
            <a:ext cx="4480560" cy="4351337"/>
          </a:xfrm>
        </p:spPr>
        <p:txBody>
          <a:bodyPr/>
          <a:lstStyle>
            <a:lvl1pPr>
              <a:defRPr sz="1013"/>
            </a:lvl1pPr>
            <a:lvl2pPr>
              <a:defRPr sz="900"/>
            </a:lvl2pPr>
            <a:lvl3pPr>
              <a:defRPr sz="788"/>
            </a:lvl3pPr>
            <a:lvl4pPr>
              <a:defRPr sz="788"/>
            </a:lvl4pPr>
            <a:lvl5pPr>
              <a:defRPr sz="788"/>
            </a:lvl5pPr>
            <a:lvl6pPr>
              <a:defRPr sz="788"/>
            </a:lvl6pPr>
            <a:lvl7pPr>
              <a:defRPr sz="788"/>
            </a:lvl7pPr>
            <a:lvl8pPr>
              <a:defRPr sz="788"/>
            </a:lvl8pPr>
            <a:lvl9pPr>
              <a:defRPr sz="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3"/>
            <a:ext cx="4480560" cy="4351337"/>
          </a:xfrm>
        </p:spPr>
        <p:txBody>
          <a:bodyPr/>
          <a:lstStyle>
            <a:lvl1pPr>
              <a:defRPr sz="1013"/>
            </a:lvl1pPr>
            <a:lvl2pPr>
              <a:defRPr sz="900"/>
            </a:lvl2pPr>
            <a:lvl3pPr>
              <a:defRPr sz="788"/>
            </a:lvl3pPr>
            <a:lvl4pPr>
              <a:defRPr sz="788"/>
            </a:lvl4pPr>
            <a:lvl5pPr>
              <a:defRPr sz="788"/>
            </a:lvl5pPr>
            <a:lvl6pPr>
              <a:defRPr sz="788"/>
            </a:lvl6pPr>
            <a:lvl7pPr>
              <a:defRPr sz="788"/>
            </a:lvl7pPr>
            <a:lvl8pPr>
              <a:defRPr sz="788"/>
            </a:lvl8pPr>
            <a:lvl9pPr>
              <a:defRPr sz="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7003E6C3-BBA9-44E7-9439-2B63D05C6D37}" type="datetimeFigureOut">
              <a:rPr lang="en-US" smtClean="0"/>
              <a:pPr>
                <a:defRPr/>
              </a:pPr>
              <a:t>4/11/2022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F37ABEB-C799-4357-BEEB-593313CA83CB}" type="slidenum">
              <a:rPr lang="en-US" smtClean="0"/>
              <a:t>‹#›</a:t>
            </a:fld>
            <a:endParaRPr lang="en-US"/>
          </a:p>
        </p:txBody>
      </p:sp>
    </p:spTree>
    <p:extLst>
      <p:ext uri="{BB962C8B-B14F-4D97-AF65-F5344CB8AC3E}">
        <p14:creationId xmlns:p14="http://schemas.microsoft.com/office/powerpoint/2010/main" val="2661664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1125" b="0">
                <a:solidFill>
                  <a:schemeClr val="tx2"/>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013"/>
            </a:lvl1pPr>
            <a:lvl2pPr>
              <a:defRPr sz="900"/>
            </a:lvl2pPr>
            <a:lvl3pPr>
              <a:defRPr sz="788"/>
            </a:lvl3pPr>
            <a:lvl4pPr>
              <a:defRPr sz="788"/>
            </a:lvl4pPr>
            <a:lvl5pPr>
              <a:defRPr sz="788"/>
            </a:lvl5pPr>
            <a:lvl6pPr>
              <a:defRPr sz="788"/>
            </a:lvl6pPr>
            <a:lvl7pPr>
              <a:defRPr sz="788"/>
            </a:lvl7pPr>
            <a:lvl8pPr>
              <a:defRPr sz="788"/>
            </a:lvl8pPr>
            <a:lvl9pPr>
              <a:defRPr sz="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1125" b="0" kern="1200" dirty="0">
                <a:solidFill>
                  <a:schemeClr val="tx2"/>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marL="0" lvl="0" indent="0" algn="l" defTabSz="514350" rtl="0" eaLnBrk="1" latinLnBrk="0" hangingPunct="1">
              <a:lnSpc>
                <a:spcPct val="90000"/>
              </a:lnSpc>
              <a:spcBef>
                <a:spcPts val="1125"/>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013"/>
            </a:lvl1pPr>
            <a:lvl2pPr>
              <a:defRPr sz="900"/>
            </a:lvl2pPr>
            <a:lvl3pPr>
              <a:defRPr sz="788"/>
            </a:lvl3pPr>
            <a:lvl4pPr>
              <a:defRPr sz="788"/>
            </a:lvl4pPr>
            <a:lvl5pPr>
              <a:defRPr sz="788"/>
            </a:lvl5pPr>
            <a:lvl6pPr>
              <a:defRPr sz="788"/>
            </a:lvl6pPr>
            <a:lvl7pPr>
              <a:defRPr sz="788"/>
            </a:lvl7pPr>
            <a:lvl8pPr>
              <a:defRPr sz="788"/>
            </a:lvl8pPr>
            <a:lvl9pPr>
              <a:defRPr sz="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60B82331-4BCA-4C5A-9234-6074974ACABA}" type="datetimeFigureOut">
              <a:rPr lang="en-US" smtClean="0"/>
              <a:pPr>
                <a:defRPr/>
              </a:pPr>
              <a:t>4/11/2022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FF37ABEB-C799-4357-BEEB-593313CA83CB}" type="slidenum">
              <a:rPr lang="en-US" smtClean="0"/>
              <a:t>‹#›</a:t>
            </a:fld>
            <a:endParaRPr lang="en-US"/>
          </a:p>
        </p:txBody>
      </p:sp>
    </p:spTree>
    <p:extLst>
      <p:ext uri="{BB962C8B-B14F-4D97-AF65-F5344CB8AC3E}">
        <p14:creationId xmlns:p14="http://schemas.microsoft.com/office/powerpoint/2010/main" val="8046782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60B82331-4BCA-4C5A-9234-6074974ACABA}" type="datetimeFigureOut">
              <a:rPr lang="en-US" smtClean="0"/>
              <a:pPr>
                <a:defRPr/>
              </a:pPr>
              <a:t>4/11/2022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FF37ABEB-C799-4357-BEEB-593313CA83CB}" type="slidenum">
              <a:rPr lang="en-US" smtClean="0"/>
              <a:t>‹#›</a:t>
            </a:fld>
            <a:endParaRPr lang="en-US"/>
          </a:p>
        </p:txBody>
      </p:sp>
    </p:spTree>
    <p:extLst>
      <p:ext uri="{BB962C8B-B14F-4D97-AF65-F5344CB8AC3E}">
        <p14:creationId xmlns:p14="http://schemas.microsoft.com/office/powerpoint/2010/main" val="19865192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0B82331-4BCA-4C5A-9234-6074974ACABA}" type="datetimeFigureOut">
              <a:rPr lang="en-US" smtClean="0"/>
              <a:pPr>
                <a:defRPr/>
              </a:pPr>
              <a:t>4/11/2022</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FF37ABEB-C799-4357-BEEB-593313CA83CB}" type="slidenum">
              <a:rPr lang="en-US" smtClean="0"/>
              <a:t>‹#›</a:t>
            </a:fld>
            <a:endParaRPr lang="en-US"/>
          </a:p>
        </p:txBody>
      </p:sp>
    </p:spTree>
    <p:extLst>
      <p:ext uri="{BB962C8B-B14F-4D97-AF65-F5344CB8AC3E}">
        <p14:creationId xmlns:p14="http://schemas.microsoft.com/office/powerpoint/2010/main" val="30327857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4"/>
            <a:ext cx="3200400" cy="1600197"/>
          </a:xfrm>
        </p:spPr>
        <p:txBody>
          <a:bodyPr anchor="b">
            <a:normAutofit/>
          </a:bodyPr>
          <a:lstStyle>
            <a:lvl1pPr>
              <a:defRPr sz="1800" b="0" baseline="0"/>
            </a:lvl1pPr>
          </a:lstStyle>
          <a:p>
            <a:r>
              <a:rPr lang="en-US"/>
              <a:t>Click to edit Master title style</a:t>
            </a:r>
          </a:p>
        </p:txBody>
      </p:sp>
      <p:sp>
        <p:nvSpPr>
          <p:cNvPr id="3" name="Content Placeholder 2"/>
          <p:cNvSpPr>
            <a:spLocks noGrp="1"/>
          </p:cNvSpPr>
          <p:nvPr>
            <p:ph idx="1"/>
          </p:nvPr>
        </p:nvSpPr>
        <p:spPr>
          <a:xfrm>
            <a:off x="4504268" y="685800"/>
            <a:ext cx="6079067" cy="5486400"/>
          </a:xfrm>
        </p:spPr>
        <p:txBody>
          <a:bodyPr/>
          <a:lstStyle>
            <a:lvl1pPr>
              <a:defRPr sz="1125"/>
            </a:lvl1pPr>
            <a:lvl2pPr>
              <a:defRPr sz="1013"/>
            </a:lvl2pPr>
            <a:lvl3pPr>
              <a:defRPr sz="900"/>
            </a:lvl3pPr>
            <a:lvl4pPr>
              <a:defRPr sz="788"/>
            </a:lvl4pPr>
            <a:lvl5pPr>
              <a:defRPr sz="788"/>
            </a:lvl5pPr>
            <a:lvl6pPr>
              <a:defRPr sz="788"/>
            </a:lvl6pPr>
            <a:lvl7pPr>
              <a:defRPr sz="788"/>
            </a:lvl7pPr>
            <a:lvl8pPr>
              <a:defRPr sz="788"/>
            </a:lvl8pPr>
            <a:lvl9pPr>
              <a:defRPr sz="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7"/>
            <a:ext cx="3200400" cy="3810001"/>
          </a:xfrm>
        </p:spPr>
        <p:txBody>
          <a:bodyPr>
            <a:normAutofit/>
          </a:bodyPr>
          <a:lstStyle>
            <a:lvl1pPr marL="0" indent="0">
              <a:lnSpc>
                <a:spcPct val="114000"/>
              </a:lnSpc>
              <a:spcBef>
                <a:spcPts val="450"/>
              </a:spcBef>
              <a:buNone/>
              <a:defRPr sz="731"/>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60B82331-4BCA-4C5A-9234-6074974ACABA}" type="datetimeFigureOut">
              <a:rPr lang="en-US" smtClean="0"/>
              <a:pPr>
                <a:defRPr/>
              </a:pPr>
              <a:t>4/11/2022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F37ABEB-C799-4357-BEEB-593313CA83CB}" type="slidenum">
              <a:rPr lang="en-US" smtClean="0"/>
              <a:t>‹#›</a:t>
            </a:fld>
            <a:endParaRPr lang="en-US"/>
          </a:p>
        </p:txBody>
      </p:sp>
    </p:spTree>
    <p:extLst>
      <p:ext uri="{BB962C8B-B14F-4D97-AF65-F5344CB8AC3E}">
        <p14:creationId xmlns:p14="http://schemas.microsoft.com/office/powerpoint/2010/main" val="8702469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1575"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4"/>
            <a:ext cx="11292840" cy="5128923"/>
          </a:xfrm>
          <a:solidFill>
            <a:schemeClr val="accent1"/>
          </a:solidFill>
        </p:spPr>
        <p:txBody>
          <a:bodyPr anchor="t"/>
          <a:lstStyle>
            <a:lvl1pPr marL="0" indent="0">
              <a:buNone/>
              <a:defRPr sz="1800">
                <a:solidFill>
                  <a:schemeClr val="bg1"/>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914400" y="6108593"/>
            <a:ext cx="9982200" cy="597011"/>
          </a:xfrm>
        </p:spPr>
        <p:txBody>
          <a:bodyPr>
            <a:normAutofit/>
          </a:bodyPr>
          <a:lstStyle>
            <a:lvl1pPr marL="0" indent="0">
              <a:lnSpc>
                <a:spcPct val="100000"/>
              </a:lnSpc>
              <a:spcBef>
                <a:spcPts val="450"/>
              </a:spcBef>
              <a:buNone/>
              <a:defRPr sz="731">
                <a:solidFill>
                  <a:schemeClr val="bg1">
                    <a:lumMod val="85000"/>
                  </a:schemeClr>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60B82331-4BCA-4C5A-9234-6074974ACABA}" type="datetimeFigureOut">
              <a:rPr lang="en-US" smtClean="0"/>
              <a:pPr>
                <a:defRPr/>
              </a:pPr>
              <a:t>4/11/2022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2512F38-016A-FD40-AA8F-15F02EBCC689}" type="slidenum">
              <a:rPr lang="en-US" altLang="en-US" smtClean="0"/>
              <a:pPr>
                <a:defRPr/>
              </a:pPr>
              <a:t>‹#›</a:t>
            </a:fld>
            <a:endParaRPr lang="en-US" altLang="en-US"/>
          </a:p>
        </p:txBody>
      </p:sp>
    </p:spTree>
    <p:extLst>
      <p:ext uri="{BB962C8B-B14F-4D97-AF65-F5344CB8AC3E}">
        <p14:creationId xmlns:p14="http://schemas.microsoft.com/office/powerpoint/2010/main" val="9072893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60B82331-4BCA-4C5A-9234-6074974ACABA}" type="datetimeFigureOut">
              <a:rPr lang="en-US" smtClean="0"/>
              <a:pPr>
                <a:defRPr/>
              </a:pPr>
              <a:t>4/11/2022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FF37ABEB-C799-4357-BEEB-593313CA83CB}" type="slidenum">
              <a:rPr lang="en-US" smtClean="0"/>
              <a:t>‹#›</a:t>
            </a:fld>
            <a:endParaRPr lang="en-US"/>
          </a:p>
        </p:txBody>
      </p:sp>
    </p:spTree>
    <p:extLst>
      <p:ext uri="{BB962C8B-B14F-4D97-AF65-F5344CB8AC3E}">
        <p14:creationId xmlns:p14="http://schemas.microsoft.com/office/powerpoint/2010/main" val="667827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600200"/>
            <a:ext cx="48768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5693664" y="1600200"/>
            <a:ext cx="48768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fld id="{FADE0A27-FD35-48EC-A981-FBE7387BA1D5}" type="datetimeFigureOut">
              <a:rPr lang="en-US" smtClean="0"/>
              <a:t>4/11/2022</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F8DF91E0-A8B4-4F6D-8DE6-95A97930784B}" type="slidenum">
              <a:rPr lang="en-US" smtClean="0"/>
              <a:t>‹#›</a:t>
            </a:fld>
            <a:endParaRPr lang="en-US"/>
          </a:p>
        </p:txBody>
      </p:sp>
    </p:spTree>
    <p:extLst>
      <p:ext uri="{BB962C8B-B14F-4D97-AF65-F5344CB8AC3E}">
        <p14:creationId xmlns:p14="http://schemas.microsoft.com/office/powerpoint/2010/main" val="6177681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2"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2"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60B82331-4BCA-4C5A-9234-6074974ACABA}" type="datetimeFigureOut">
              <a:rPr lang="en-US" smtClean="0"/>
              <a:pPr>
                <a:defRPr/>
              </a:pPr>
              <a:t>4/11/2022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FF37ABEB-C799-4357-BEEB-593313CA83CB}" type="slidenum">
              <a:rPr lang="en-US" smtClean="0"/>
              <a:t>‹#›</a:t>
            </a:fld>
            <a:endParaRPr lang="en-US"/>
          </a:p>
        </p:txBody>
      </p:sp>
    </p:spTree>
    <p:extLst>
      <p:ext uri="{BB962C8B-B14F-4D97-AF65-F5344CB8AC3E}">
        <p14:creationId xmlns:p14="http://schemas.microsoft.com/office/powerpoint/2010/main" val="2561426418"/>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Main Titl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3E6398-9017-E14D-BBE5-FC9BA91C7692}"/>
              </a:ext>
            </a:extLst>
          </p:cNvPr>
          <p:cNvSpPr txBox="1"/>
          <p:nvPr/>
        </p:nvSpPr>
        <p:spPr>
          <a:xfrm>
            <a:off x="0" y="2"/>
            <a:ext cx="12192000" cy="513602"/>
          </a:xfrm>
          <a:prstGeom prst="rect">
            <a:avLst/>
          </a:prstGeom>
          <a:solidFill>
            <a:srgbClr val="005288"/>
          </a:solidFill>
        </p:spPr>
        <p:txBody>
          <a:bodyPr wrap="square" lIns="360045" tIns="360045">
            <a:spAutoFit/>
          </a:bodyPr>
          <a:lstStyle/>
          <a:p>
            <a:pPr>
              <a:defRPr/>
            </a:pPr>
            <a:r>
              <a:rPr lang="en-US" sz="675" b="1" spc="169"/>
              <a:t>CISA | </a:t>
            </a:r>
            <a:r>
              <a:rPr lang="en-US" sz="675" spc="169"/>
              <a:t>CYBERSECURITY AND INFRASTRUCTURE SECURITY AGENCY</a:t>
            </a:r>
          </a:p>
        </p:txBody>
      </p:sp>
      <p:cxnSp>
        <p:nvCxnSpPr>
          <p:cNvPr id="6" name="Straight Connector 7">
            <a:extLst>
              <a:ext uri="{FF2B5EF4-FFF2-40B4-BE49-F238E27FC236}">
                <a16:creationId xmlns:a16="http://schemas.microsoft.com/office/drawing/2014/main" id="{40614A13-4D0E-664B-9224-7A2DA393E458}"/>
              </a:ext>
            </a:extLst>
          </p:cNvPr>
          <p:cNvCxnSpPr>
            <a:cxnSpLocks/>
          </p:cNvCxnSpPr>
          <p:nvPr/>
        </p:nvCxnSpPr>
        <p:spPr bwMode="auto">
          <a:xfrm>
            <a:off x="609600" y="914400"/>
            <a:ext cx="109728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7" name="Straight Connector 7">
            <a:extLst>
              <a:ext uri="{FF2B5EF4-FFF2-40B4-BE49-F238E27FC236}">
                <a16:creationId xmlns:a16="http://schemas.microsoft.com/office/drawing/2014/main" id="{94F684AC-3A4A-274E-8BC8-9BD91CA9E2C1}"/>
              </a:ext>
            </a:extLst>
          </p:cNvPr>
          <p:cNvCxnSpPr>
            <a:cxnSpLocks/>
          </p:cNvCxnSpPr>
          <p:nvPr/>
        </p:nvCxnSpPr>
        <p:spPr bwMode="auto">
          <a:xfrm>
            <a:off x="609600" y="901700"/>
            <a:ext cx="109728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0" y="917574"/>
            <a:ext cx="12192000" cy="4495800"/>
          </a:xfrm>
          <a:prstGeom prst="rect">
            <a:avLst/>
          </a:prstGeom>
          <a:solidFill>
            <a:srgbClr val="005288"/>
          </a:solidFill>
        </p:spPr>
        <p:txBody>
          <a:bodyPr lIns="640080" tIns="182880" anchor="t"/>
          <a:lstStyle>
            <a:lvl1pPr algn="l">
              <a:defRPr sz="2250" b="1" cap="all">
                <a:solidFill>
                  <a:schemeClr val="tx1"/>
                </a:solidFill>
              </a:defRPr>
            </a:lvl1pPr>
          </a:lstStyle>
          <a:p>
            <a:r>
              <a:rPr lang="en-US"/>
              <a:t>Click to edit Master title style</a:t>
            </a:r>
          </a:p>
        </p:txBody>
      </p:sp>
      <p:sp>
        <p:nvSpPr>
          <p:cNvPr id="8" name="Slide Number Placeholder 6">
            <a:extLst>
              <a:ext uri="{FF2B5EF4-FFF2-40B4-BE49-F238E27FC236}">
                <a16:creationId xmlns:a16="http://schemas.microsoft.com/office/drawing/2014/main" id="{C18776B3-B187-934B-8B8D-A209B2D5EEE9}"/>
              </a:ext>
            </a:extLst>
          </p:cNvPr>
          <p:cNvSpPr>
            <a:spLocks noGrp="1" noChangeArrowheads="1"/>
          </p:cNvSpPr>
          <p:nvPr>
            <p:ph type="sldNum" sz="quarter" idx="10"/>
          </p:nvPr>
        </p:nvSpPr>
        <p:spPr/>
        <p:txBody>
          <a:bodyPr/>
          <a:lstStyle>
            <a:lvl1pPr>
              <a:defRPr/>
            </a:lvl1pPr>
          </a:lstStyle>
          <a:p>
            <a:pPr>
              <a:defRPr/>
            </a:pPr>
            <a:fld id="{143B84AA-2AAB-D841-BF17-2D4C9BCE0719}" type="slidenum">
              <a:rPr lang="en-US" altLang="en-US"/>
              <a:pPr>
                <a:defRPr/>
              </a:pPr>
              <a:t>‹#›</a:t>
            </a:fld>
            <a:endParaRPr lang="en-US" altLang="en-US"/>
          </a:p>
        </p:txBody>
      </p:sp>
      <p:pic>
        <p:nvPicPr>
          <p:cNvPr id="11" name="Picture 10">
            <a:extLst>
              <a:ext uri="{FF2B5EF4-FFF2-40B4-BE49-F238E27FC236}">
                <a16:creationId xmlns:a16="http://schemas.microsoft.com/office/drawing/2014/main" id="{A9CD2098-99A3-5844-AFD2-8F56BE020E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9857" y="5638800"/>
            <a:ext cx="2525776" cy="1033272"/>
          </a:xfrm>
          <a:prstGeom prst="rect">
            <a:avLst/>
          </a:prstGeom>
        </p:spPr>
      </p:pic>
    </p:spTree>
    <p:extLst>
      <p:ext uri="{BB962C8B-B14F-4D97-AF65-F5344CB8AC3E}">
        <p14:creationId xmlns:p14="http://schemas.microsoft.com/office/powerpoint/2010/main" val="11612121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8ECC622-1EF7-304A-800A-F6F715A81DAE}"/>
              </a:ext>
            </a:extLst>
          </p:cNvPr>
          <p:cNvSpPr>
            <a:spLocks noGrp="1" noChangeArrowheads="1"/>
          </p:cNvSpPr>
          <p:nvPr>
            <p:ph type="ctrTitle"/>
          </p:nvPr>
        </p:nvSpPr>
        <p:spPr>
          <a:xfrm>
            <a:off x="0" y="0"/>
            <a:ext cx="12192000" cy="1143000"/>
          </a:xfrm>
          <a:prstGeom prst="rect">
            <a:avLst/>
          </a:prstGeom>
          <a:solidFill>
            <a:srgbClr val="005288"/>
          </a:solidFill>
        </p:spPr>
        <p:txBody>
          <a:bodyPr lIns="640080" tIns="274320" bIns="91440"/>
          <a:lstStyle>
            <a:lvl1pPr>
              <a:defRPr b="1">
                <a:solidFill>
                  <a:schemeClr val="tx1"/>
                </a:solidFill>
              </a:defRPr>
            </a:lvl1pPr>
          </a:lstStyle>
          <a:p>
            <a:r>
              <a:rPr lang="en-US"/>
              <a:t>Click to edit Master title style</a:t>
            </a:r>
          </a:p>
        </p:txBody>
      </p:sp>
      <p:sp>
        <p:nvSpPr>
          <p:cNvPr id="5" name="Rectangle 6">
            <a:extLst>
              <a:ext uri="{FF2B5EF4-FFF2-40B4-BE49-F238E27FC236}">
                <a16:creationId xmlns:a16="http://schemas.microsoft.com/office/drawing/2014/main" id="{ECA2C83E-0446-C546-81B9-4C48E8885CAA}"/>
              </a:ext>
            </a:extLst>
          </p:cNvPr>
          <p:cNvSpPr>
            <a:spLocks noGrp="1" noChangeArrowheads="1"/>
          </p:cNvSpPr>
          <p:nvPr>
            <p:ph type="sldNum" sz="quarter" idx="10"/>
          </p:nvPr>
        </p:nvSpPr>
        <p:spPr/>
        <p:txBody>
          <a:bodyPr/>
          <a:lstStyle>
            <a:lvl1pPr>
              <a:defRPr/>
            </a:lvl1pPr>
          </a:lstStyle>
          <a:p>
            <a:pPr>
              <a:defRPr/>
            </a:pPr>
            <a:fld id="{549690C8-B626-274D-8FA3-63299A4ABD75}" type="slidenum">
              <a:rPr lang="en-US" altLang="en-US"/>
              <a:pPr>
                <a:defRPr/>
              </a:pPr>
              <a:t>‹#›</a:t>
            </a:fld>
            <a:endParaRPr lang="en-US" altLang="en-US"/>
          </a:p>
        </p:txBody>
      </p:sp>
      <p:pic>
        <p:nvPicPr>
          <p:cNvPr id="7" name="Picture 6">
            <a:extLst>
              <a:ext uri="{FF2B5EF4-FFF2-40B4-BE49-F238E27FC236}">
                <a16:creationId xmlns:a16="http://schemas.microsoft.com/office/drawing/2014/main" id="{5D8388B1-B3EA-9C4B-BE01-EFBECB09D1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8163" y="5897880"/>
            <a:ext cx="1788160" cy="731520"/>
          </a:xfrm>
          <a:prstGeom prst="rect">
            <a:avLst/>
          </a:prstGeom>
        </p:spPr>
      </p:pic>
    </p:spTree>
    <p:extLst>
      <p:ext uri="{BB962C8B-B14F-4D97-AF65-F5344CB8AC3E}">
        <p14:creationId xmlns:p14="http://schemas.microsoft.com/office/powerpoint/2010/main" val="2246597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1"/>
            <a:ext cx="10972800" cy="3810000"/>
          </a:xfrm>
          <a:prstGeom prst="rect">
            <a:avLst/>
          </a:prstGeom>
        </p:spPr>
        <p:txBody>
          <a:bodyPr/>
          <a:lstStyle>
            <a:lvl1pPr>
              <a:defRPr>
                <a:solidFill>
                  <a:srgbClr val="5A5B5D"/>
                </a:solidFill>
              </a:defRPr>
            </a:lvl1pPr>
            <a:lvl2pPr>
              <a:defRPr sz="1125">
                <a:solidFill>
                  <a:srgbClr val="5A5B5D"/>
                </a:solidFill>
              </a:defRPr>
            </a:lvl2pPr>
            <a:lvl3pPr>
              <a:defRPr sz="1013">
                <a:solidFill>
                  <a:srgbClr val="5A5B5D"/>
                </a:solidFill>
              </a:defRPr>
            </a:lvl3pPr>
            <a:lvl4pPr>
              <a:defRPr sz="900">
                <a:solidFill>
                  <a:srgbClr val="5A5B5D"/>
                </a:solidFill>
              </a:defRPr>
            </a:lvl4pPr>
            <a:lvl5pPr>
              <a:defRPr sz="788">
                <a:solidFill>
                  <a:srgbClr val="5A5B5D"/>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DEE8B7DF-B902-7749-B266-7817A506DB4A}"/>
              </a:ext>
            </a:extLst>
          </p:cNvPr>
          <p:cNvSpPr>
            <a:spLocks noGrp="1" noChangeArrowheads="1"/>
          </p:cNvSpPr>
          <p:nvPr>
            <p:ph type="ctrTitle"/>
          </p:nvPr>
        </p:nvSpPr>
        <p:spPr>
          <a:xfrm>
            <a:off x="0" y="0"/>
            <a:ext cx="12192000" cy="1143000"/>
          </a:xfrm>
          <a:prstGeom prst="rect">
            <a:avLst/>
          </a:prstGeom>
          <a:solidFill>
            <a:srgbClr val="005288"/>
          </a:solidFill>
        </p:spPr>
        <p:txBody>
          <a:bodyPr lIns="640080" tIns="274320" bIns="91440"/>
          <a:lstStyle>
            <a:lvl1pPr>
              <a:defRPr b="1">
                <a:solidFill>
                  <a:schemeClr val="tx1"/>
                </a:solidFill>
              </a:defRPr>
            </a:lvl1pPr>
          </a:lstStyle>
          <a:p>
            <a:r>
              <a:rPr lang="en-US"/>
              <a:t>Click to edit Master title style</a:t>
            </a:r>
          </a:p>
        </p:txBody>
      </p:sp>
      <p:sp>
        <p:nvSpPr>
          <p:cNvPr id="6" name="Rectangle 6">
            <a:extLst>
              <a:ext uri="{FF2B5EF4-FFF2-40B4-BE49-F238E27FC236}">
                <a16:creationId xmlns:a16="http://schemas.microsoft.com/office/drawing/2014/main" id="{5C856BAD-8753-0449-A526-572E9A2EA067}"/>
              </a:ext>
            </a:extLst>
          </p:cNvPr>
          <p:cNvSpPr>
            <a:spLocks noGrp="1" noChangeArrowheads="1"/>
          </p:cNvSpPr>
          <p:nvPr>
            <p:ph type="sldNum" sz="quarter" idx="10"/>
          </p:nvPr>
        </p:nvSpPr>
        <p:spPr/>
        <p:txBody>
          <a:bodyPr/>
          <a:lstStyle>
            <a:lvl1pPr>
              <a:defRPr/>
            </a:lvl1pPr>
          </a:lstStyle>
          <a:p>
            <a:pPr>
              <a:defRPr/>
            </a:pPr>
            <a:fld id="{E5B367E4-E490-5D4C-B162-F1E62EFCCBB8}" type="slidenum">
              <a:rPr lang="en-US" altLang="en-US"/>
              <a:pPr>
                <a:defRPr/>
              </a:pPr>
              <a:t>‹#›</a:t>
            </a:fld>
            <a:endParaRPr lang="en-US" altLang="en-US"/>
          </a:p>
        </p:txBody>
      </p:sp>
      <p:pic>
        <p:nvPicPr>
          <p:cNvPr id="8" name="Picture 7">
            <a:extLst>
              <a:ext uri="{FF2B5EF4-FFF2-40B4-BE49-F238E27FC236}">
                <a16:creationId xmlns:a16="http://schemas.microsoft.com/office/drawing/2014/main" id="{289081E8-1762-9F46-89AC-E5647E5FE6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8163" y="5897880"/>
            <a:ext cx="1788160" cy="731520"/>
          </a:xfrm>
          <a:prstGeom prst="rect">
            <a:avLst/>
          </a:prstGeom>
        </p:spPr>
      </p:pic>
    </p:spTree>
    <p:extLst>
      <p:ext uri="{BB962C8B-B14F-4D97-AF65-F5344CB8AC3E}">
        <p14:creationId xmlns:p14="http://schemas.microsoft.com/office/powerpoint/2010/main" val="3941335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2">
    <p:spTree>
      <p:nvGrpSpPr>
        <p:cNvPr id="1" name=""/>
        <p:cNvGrpSpPr/>
        <p:nvPr/>
      </p:nvGrpSpPr>
      <p:grpSpPr>
        <a:xfrm>
          <a:off x="0" y="0"/>
          <a:ext cx="0" cy="0"/>
          <a:chOff x="0" y="0"/>
          <a:chExt cx="0" cy="0"/>
        </a:xfrm>
      </p:grpSpPr>
      <p:cxnSp>
        <p:nvCxnSpPr>
          <p:cNvPr id="3" name="Straight Connector 6">
            <a:extLst>
              <a:ext uri="{FF2B5EF4-FFF2-40B4-BE49-F238E27FC236}">
                <a16:creationId xmlns:a16="http://schemas.microsoft.com/office/drawing/2014/main" id="{2AB3B6C0-C197-0B48-929B-B347FE7B9654}"/>
              </a:ext>
            </a:extLst>
          </p:cNvPr>
          <p:cNvCxnSpPr>
            <a:cxnSpLocks noChangeShapeType="1"/>
          </p:cNvCxnSpPr>
          <p:nvPr/>
        </p:nvCxnSpPr>
        <p:spPr bwMode="auto">
          <a:xfrm>
            <a:off x="11049000" y="6040438"/>
            <a:ext cx="0" cy="533400"/>
          </a:xfrm>
          <a:prstGeom prst="line">
            <a:avLst/>
          </a:prstGeom>
          <a:noFill/>
          <a:ln w="12700" algn="ctr">
            <a:solidFill>
              <a:srgbClr val="5A5B5D"/>
            </a:solidFill>
            <a:round/>
            <a:headEnd/>
            <a:tailEnd/>
          </a:ln>
          <a:extLst>
            <a:ext uri="{909E8E84-426E-40DD-AFC4-6F175D3DCCD1}">
              <a14:hiddenFill xmlns:a14="http://schemas.microsoft.com/office/drawing/2010/main">
                <a:noFill/>
              </a14:hiddenFill>
            </a:ext>
          </a:extLst>
        </p:spPr>
      </p:cxnSp>
      <p:sp>
        <p:nvSpPr>
          <p:cNvPr id="4" name="Rectangle 7">
            <a:extLst>
              <a:ext uri="{FF2B5EF4-FFF2-40B4-BE49-F238E27FC236}">
                <a16:creationId xmlns:a16="http://schemas.microsoft.com/office/drawing/2014/main" id="{0CF9E7B6-161F-514A-8354-FDD7129DB911}"/>
              </a:ext>
            </a:extLst>
          </p:cNvPr>
          <p:cNvSpPr>
            <a:spLocks noChangeArrowheads="1"/>
          </p:cNvSpPr>
          <p:nvPr/>
        </p:nvSpPr>
        <p:spPr bwMode="black">
          <a:xfrm>
            <a:off x="8229600" y="6046788"/>
            <a:ext cx="27432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defRPr/>
            </a:pPr>
            <a:r>
              <a:rPr lang="en-US" altLang="en-US" sz="619" b="1">
                <a:solidFill>
                  <a:srgbClr val="5A5B5D"/>
                </a:solidFill>
              </a:rPr>
              <a:t>Presenter’s Name</a:t>
            </a:r>
          </a:p>
          <a:p>
            <a:pPr algn="r">
              <a:defRPr/>
            </a:pPr>
            <a:fld id="{88BCAFFE-AE75-994B-930C-85B1F9A85DC4}" type="datetime4">
              <a:rPr lang="en-US" altLang="en-US" sz="619" smtClean="0">
                <a:solidFill>
                  <a:srgbClr val="5A5B5D"/>
                </a:solidFill>
              </a:rPr>
              <a:pPr algn="r">
                <a:defRPr/>
              </a:pPr>
              <a:t>April 11, 2022</a:t>
            </a:fld>
            <a:endParaRPr lang="en-US" altLang="en-US" sz="619">
              <a:solidFill>
                <a:srgbClr val="5A5B5D"/>
              </a:solidFill>
            </a:endParaRPr>
          </a:p>
        </p:txBody>
      </p:sp>
      <p:sp>
        <p:nvSpPr>
          <p:cNvPr id="148482" name="Rectangle 2"/>
          <p:cNvSpPr>
            <a:spLocks noGrp="1" noChangeArrowheads="1"/>
          </p:cNvSpPr>
          <p:nvPr>
            <p:ph type="ctrTitle"/>
          </p:nvPr>
        </p:nvSpPr>
        <p:spPr>
          <a:xfrm>
            <a:off x="0" y="0"/>
            <a:ext cx="12192000" cy="1143000"/>
          </a:xfrm>
          <a:prstGeom prst="rect">
            <a:avLst/>
          </a:prstGeom>
          <a:noFill/>
        </p:spPr>
        <p:txBody>
          <a:bodyPr lIns="640080" tIns="274320" bIns="91440"/>
          <a:lstStyle>
            <a:lvl1pPr>
              <a:defRPr b="1">
                <a:solidFill>
                  <a:srgbClr val="005288"/>
                </a:solidFill>
              </a:defRPr>
            </a:lvl1pPr>
          </a:lstStyle>
          <a:p>
            <a:r>
              <a:rPr lang="en-US"/>
              <a:t>Click to edit Master title style</a:t>
            </a:r>
          </a:p>
        </p:txBody>
      </p:sp>
      <p:sp>
        <p:nvSpPr>
          <p:cNvPr id="6" name="Rectangle 6">
            <a:extLst>
              <a:ext uri="{FF2B5EF4-FFF2-40B4-BE49-F238E27FC236}">
                <a16:creationId xmlns:a16="http://schemas.microsoft.com/office/drawing/2014/main" id="{0874631D-4A24-6447-AC2C-CA23B3ADC5E0}"/>
              </a:ext>
            </a:extLst>
          </p:cNvPr>
          <p:cNvSpPr>
            <a:spLocks noGrp="1" noChangeArrowheads="1"/>
          </p:cNvSpPr>
          <p:nvPr>
            <p:ph type="sldNum" sz="quarter" idx="10"/>
          </p:nvPr>
        </p:nvSpPr>
        <p:spPr>
          <a:xfrm>
            <a:off x="11201400" y="6164896"/>
            <a:ext cx="381000" cy="282898"/>
          </a:xfrm>
        </p:spPr>
        <p:txBody>
          <a:bodyPr/>
          <a:lstStyle>
            <a:lvl1pPr algn="r">
              <a:defRPr sz="619">
                <a:solidFill>
                  <a:srgbClr val="5A5B5D"/>
                </a:solidFill>
              </a:defRPr>
            </a:lvl1pPr>
          </a:lstStyle>
          <a:p>
            <a:pPr>
              <a:defRPr/>
            </a:pPr>
            <a:fld id="{92DA1020-C785-0A4B-99D6-E80BD29020BD}" type="slidenum">
              <a:rPr lang="en-US" altLang="en-US"/>
              <a:pPr>
                <a:defRPr/>
              </a:pPr>
              <a:t>‹#›</a:t>
            </a:fld>
            <a:endParaRPr lang="en-US" altLang="en-US"/>
          </a:p>
        </p:txBody>
      </p:sp>
      <p:pic>
        <p:nvPicPr>
          <p:cNvPr id="7" name="Picture 6">
            <a:extLst>
              <a:ext uri="{FF2B5EF4-FFF2-40B4-BE49-F238E27FC236}">
                <a16:creationId xmlns:a16="http://schemas.microsoft.com/office/drawing/2014/main" id="{657233CE-3D8F-3742-95E8-D0737841A9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8163" y="5897880"/>
            <a:ext cx="1788160" cy="731520"/>
          </a:xfrm>
          <a:prstGeom prst="rect">
            <a:avLst/>
          </a:prstGeom>
        </p:spPr>
      </p:pic>
    </p:spTree>
    <p:extLst>
      <p:ext uri="{BB962C8B-B14F-4D97-AF65-F5344CB8AC3E}">
        <p14:creationId xmlns:p14="http://schemas.microsoft.com/office/powerpoint/2010/main" val="12760547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3">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C2934C-3790-2847-B756-3AFB31B80808}"/>
              </a:ext>
            </a:extLst>
          </p:cNvPr>
          <p:cNvSpPr txBox="1"/>
          <p:nvPr/>
        </p:nvSpPr>
        <p:spPr>
          <a:xfrm>
            <a:off x="533400" y="6040438"/>
            <a:ext cx="2514600" cy="352212"/>
          </a:xfrm>
          <a:prstGeom prst="rect">
            <a:avLst/>
          </a:prstGeom>
          <a:noFill/>
        </p:spPr>
        <p:txBody>
          <a:bodyPr wrap="square">
            <a:spAutoFit/>
          </a:bodyPr>
          <a:lstStyle/>
          <a:p>
            <a:pPr>
              <a:defRPr/>
            </a:pPr>
            <a:r>
              <a:rPr lang="en-US" sz="563" spc="169">
                <a:solidFill>
                  <a:srgbClr val="C0C2C4"/>
                </a:solidFill>
              </a:rPr>
              <a:t>CYBERSECURITY &amp;</a:t>
            </a:r>
          </a:p>
          <a:p>
            <a:pPr>
              <a:defRPr/>
            </a:pPr>
            <a:r>
              <a:rPr lang="en-US" sz="563" spc="169">
                <a:solidFill>
                  <a:srgbClr val="C0C2C4"/>
                </a:solidFill>
              </a:rPr>
              <a:t>INFRASTRUCTURE</a:t>
            </a:r>
          </a:p>
          <a:p>
            <a:pPr>
              <a:defRPr/>
            </a:pPr>
            <a:r>
              <a:rPr lang="en-US" sz="563" spc="169">
                <a:solidFill>
                  <a:srgbClr val="C0C2C4"/>
                </a:solidFill>
              </a:rPr>
              <a:t>SECURITY AGENCY</a:t>
            </a:r>
          </a:p>
        </p:txBody>
      </p:sp>
      <p:cxnSp>
        <p:nvCxnSpPr>
          <p:cNvPr id="4" name="Straight Connector 6">
            <a:extLst>
              <a:ext uri="{FF2B5EF4-FFF2-40B4-BE49-F238E27FC236}">
                <a16:creationId xmlns:a16="http://schemas.microsoft.com/office/drawing/2014/main" id="{504C0435-1B5E-3C4D-99E6-C4C05A180605}"/>
              </a:ext>
            </a:extLst>
          </p:cNvPr>
          <p:cNvCxnSpPr>
            <a:cxnSpLocks noChangeShapeType="1"/>
          </p:cNvCxnSpPr>
          <p:nvPr/>
        </p:nvCxnSpPr>
        <p:spPr bwMode="auto">
          <a:xfrm>
            <a:off x="11049000" y="6040438"/>
            <a:ext cx="0" cy="533400"/>
          </a:xfrm>
          <a:prstGeom prst="line">
            <a:avLst/>
          </a:prstGeom>
          <a:noFill/>
          <a:ln w="12700" algn="ctr">
            <a:solidFill>
              <a:srgbClr val="5A5B5D"/>
            </a:solidFill>
            <a:round/>
            <a:headEnd/>
            <a:tailEnd/>
          </a:ln>
          <a:extLst>
            <a:ext uri="{909E8E84-426E-40DD-AFC4-6F175D3DCCD1}">
              <a14:hiddenFill xmlns:a14="http://schemas.microsoft.com/office/drawing/2010/main">
                <a:noFill/>
              </a14:hiddenFill>
            </a:ext>
          </a:extLst>
        </p:spPr>
      </p:cxnSp>
      <p:sp>
        <p:nvSpPr>
          <p:cNvPr id="5" name="Rectangle 7">
            <a:extLst>
              <a:ext uri="{FF2B5EF4-FFF2-40B4-BE49-F238E27FC236}">
                <a16:creationId xmlns:a16="http://schemas.microsoft.com/office/drawing/2014/main" id="{0950115E-A6CB-F346-AD5A-866268717FFE}"/>
              </a:ext>
            </a:extLst>
          </p:cNvPr>
          <p:cNvSpPr>
            <a:spLocks noChangeArrowheads="1"/>
          </p:cNvSpPr>
          <p:nvPr/>
        </p:nvSpPr>
        <p:spPr bwMode="black">
          <a:xfrm>
            <a:off x="8229600" y="6046788"/>
            <a:ext cx="27432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defRPr/>
            </a:pPr>
            <a:r>
              <a:rPr lang="en-US" altLang="en-US" sz="619" b="1">
                <a:solidFill>
                  <a:srgbClr val="5A5B5D"/>
                </a:solidFill>
              </a:rPr>
              <a:t>Presenter’s Name</a:t>
            </a:r>
          </a:p>
          <a:p>
            <a:pPr algn="r">
              <a:defRPr/>
            </a:pPr>
            <a:fld id="{88BCAFFE-AE75-994B-930C-85B1F9A85DC4}" type="datetime4">
              <a:rPr lang="en-US" altLang="en-US" sz="619" smtClean="0">
                <a:solidFill>
                  <a:srgbClr val="5A5B5D"/>
                </a:solidFill>
              </a:rPr>
              <a:pPr algn="r">
                <a:defRPr/>
              </a:pPr>
              <a:t>April 11, 2022</a:t>
            </a:fld>
            <a:endParaRPr lang="en-US" altLang="en-US" sz="619">
              <a:solidFill>
                <a:srgbClr val="5A5B5D"/>
              </a:solidFill>
            </a:endParaRPr>
          </a:p>
        </p:txBody>
      </p:sp>
      <p:sp>
        <p:nvSpPr>
          <p:cNvPr id="148482" name="Rectangle 2"/>
          <p:cNvSpPr>
            <a:spLocks noGrp="1" noChangeArrowheads="1"/>
          </p:cNvSpPr>
          <p:nvPr>
            <p:ph type="ctrTitle"/>
          </p:nvPr>
        </p:nvSpPr>
        <p:spPr>
          <a:xfrm>
            <a:off x="0" y="0"/>
            <a:ext cx="12192000" cy="1143000"/>
          </a:xfrm>
          <a:prstGeom prst="rect">
            <a:avLst/>
          </a:prstGeom>
          <a:noFill/>
        </p:spPr>
        <p:txBody>
          <a:bodyPr lIns="640080" tIns="274320" bIns="91440"/>
          <a:lstStyle>
            <a:lvl1pPr>
              <a:defRPr b="1">
                <a:solidFill>
                  <a:srgbClr val="005288"/>
                </a:solidFill>
              </a:defRPr>
            </a:lvl1pPr>
          </a:lstStyle>
          <a:p>
            <a:r>
              <a:rPr lang="en-US"/>
              <a:t>Click to edit Master title style</a:t>
            </a:r>
          </a:p>
        </p:txBody>
      </p:sp>
      <p:sp>
        <p:nvSpPr>
          <p:cNvPr id="6" name="Rectangle 6">
            <a:extLst>
              <a:ext uri="{FF2B5EF4-FFF2-40B4-BE49-F238E27FC236}">
                <a16:creationId xmlns:a16="http://schemas.microsoft.com/office/drawing/2014/main" id="{4B7948B0-3194-D540-8AC0-2A3C14D15F2A}"/>
              </a:ext>
            </a:extLst>
          </p:cNvPr>
          <p:cNvSpPr>
            <a:spLocks noGrp="1" noChangeArrowheads="1"/>
          </p:cNvSpPr>
          <p:nvPr>
            <p:ph type="sldNum" sz="quarter" idx="10"/>
          </p:nvPr>
        </p:nvSpPr>
        <p:spPr>
          <a:xfrm>
            <a:off x="11201400" y="6164896"/>
            <a:ext cx="381000" cy="282898"/>
          </a:xfrm>
        </p:spPr>
        <p:txBody>
          <a:bodyPr/>
          <a:lstStyle>
            <a:lvl1pPr algn="r">
              <a:defRPr sz="619">
                <a:solidFill>
                  <a:srgbClr val="5A5B5D"/>
                </a:solidFill>
              </a:defRPr>
            </a:lvl1pPr>
          </a:lstStyle>
          <a:p>
            <a:pPr>
              <a:defRPr/>
            </a:pPr>
            <a:fld id="{B28F5760-600B-E044-8357-0A373C456381}" type="slidenum">
              <a:rPr lang="en-US" altLang="en-US"/>
              <a:pPr>
                <a:defRPr/>
              </a:pPr>
              <a:t>‹#›</a:t>
            </a:fld>
            <a:endParaRPr lang="en-US" altLang="en-US"/>
          </a:p>
        </p:txBody>
      </p:sp>
    </p:spTree>
    <p:extLst>
      <p:ext uri="{BB962C8B-B14F-4D97-AF65-F5344CB8AC3E}">
        <p14:creationId xmlns:p14="http://schemas.microsoft.com/office/powerpoint/2010/main" val="38862493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Contact Info">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2C07A9-BF36-524B-8413-4BEACA0FDA79}"/>
              </a:ext>
            </a:extLst>
          </p:cNvPr>
          <p:cNvSpPr>
            <a:spLocks noChangeArrowheads="1"/>
          </p:cNvSpPr>
          <p:nvPr/>
        </p:nvSpPr>
        <p:spPr bwMode="auto">
          <a:xfrm>
            <a:off x="0" y="0"/>
            <a:ext cx="608488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1350"/>
          </a:p>
        </p:txBody>
      </p:sp>
      <p:pic>
        <p:nvPicPr>
          <p:cNvPr id="3" name="Picture 6">
            <a:extLst>
              <a:ext uri="{FF2B5EF4-FFF2-40B4-BE49-F238E27FC236}">
                <a16:creationId xmlns:a16="http://schemas.microsoft.com/office/drawing/2014/main" id="{8C8023C9-5830-4D42-BD26-74F4C1B4A5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7" y="2311400"/>
            <a:ext cx="4629151"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6">
            <a:extLst>
              <a:ext uri="{FF2B5EF4-FFF2-40B4-BE49-F238E27FC236}">
                <a16:creationId xmlns:a16="http://schemas.microsoft.com/office/drawing/2014/main" id="{0BE5CA0B-222E-C54E-943E-7AAC74765197}"/>
              </a:ext>
            </a:extLst>
          </p:cNvPr>
          <p:cNvSpPr>
            <a:spLocks noGrp="1" noChangeArrowheads="1"/>
          </p:cNvSpPr>
          <p:nvPr>
            <p:ph type="sldNum" sz="quarter" idx="10"/>
          </p:nvPr>
        </p:nvSpPr>
        <p:spPr/>
        <p:txBody>
          <a:bodyPr/>
          <a:lstStyle>
            <a:lvl1pPr>
              <a:defRPr/>
            </a:lvl1pPr>
          </a:lstStyle>
          <a:p>
            <a:pPr>
              <a:defRPr/>
            </a:pPr>
            <a:fld id="{9D7DC5A1-24AC-EE45-8892-34F91BFF9321}" type="slidenum">
              <a:rPr lang="en-US" altLang="en-US"/>
              <a:pPr>
                <a:defRPr/>
              </a:pPr>
              <a:t>‹#›</a:t>
            </a:fld>
            <a:endParaRPr lang="en-US" altLang="en-US"/>
          </a:p>
        </p:txBody>
      </p:sp>
    </p:spTree>
    <p:extLst>
      <p:ext uri="{BB962C8B-B14F-4D97-AF65-F5344CB8AC3E}">
        <p14:creationId xmlns:p14="http://schemas.microsoft.com/office/powerpoint/2010/main" val="16926764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Wordmark Onl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D81646-5BCB-7749-9631-37BF39AF3CFA}"/>
              </a:ext>
            </a:extLst>
          </p:cNvPr>
          <p:cNvSpPr>
            <a:spLocks noChangeArrowheads="1"/>
          </p:cNvSpPr>
          <p:nvPr/>
        </p:nvSpPr>
        <p:spPr bwMode="auto">
          <a:xfrm>
            <a:off x="0" y="0"/>
            <a:ext cx="12192000"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1350"/>
          </a:p>
        </p:txBody>
      </p:sp>
      <p:pic>
        <p:nvPicPr>
          <p:cNvPr id="6" name="Picture 5">
            <a:extLst>
              <a:ext uri="{FF2B5EF4-FFF2-40B4-BE49-F238E27FC236}">
                <a16:creationId xmlns:a16="http://schemas.microsoft.com/office/drawing/2014/main" id="{8354F8FB-19FB-CF4B-A53F-343BCA42D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4238" y="2057400"/>
            <a:ext cx="6723529" cy="2743200"/>
          </a:xfrm>
          <a:prstGeom prst="rect">
            <a:avLst/>
          </a:prstGeom>
        </p:spPr>
      </p:pic>
    </p:spTree>
    <p:extLst>
      <p:ext uri="{BB962C8B-B14F-4D97-AF65-F5344CB8AC3E}">
        <p14:creationId xmlns:p14="http://schemas.microsoft.com/office/powerpoint/2010/main" val="29659698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EEBE44-AAE4-48F6-AD98-D75275FA58E1}"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7ABEB-C799-4357-BEEB-593313CA83CB}" type="slidenum">
              <a:rPr lang="en-US" smtClean="0"/>
              <a:t>‹#›</a:t>
            </a:fld>
            <a:endParaRPr lang="en-US"/>
          </a:p>
        </p:txBody>
      </p:sp>
    </p:spTree>
    <p:extLst>
      <p:ext uri="{BB962C8B-B14F-4D97-AF65-F5344CB8AC3E}">
        <p14:creationId xmlns:p14="http://schemas.microsoft.com/office/powerpoint/2010/main" val="3455073291"/>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5481DE5-77C9-455D-8894-FCDB6DFCA4A6}" type="datetimeFigureOut">
              <a:rPr lang="en-US" smtClean="0"/>
              <a:pPr>
                <a:defRPr/>
              </a:pPr>
              <a:t>4/11/2022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FF37ABEB-C799-4357-BEEB-593313CA83CB}" type="slidenum">
              <a:rPr lang="en-US" smtClean="0"/>
              <a:t>‹#›</a:t>
            </a:fld>
            <a:endParaRPr lang="en-US"/>
          </a:p>
        </p:txBody>
      </p:sp>
    </p:spTree>
    <p:extLst>
      <p:ext uri="{BB962C8B-B14F-4D97-AF65-F5344CB8AC3E}">
        <p14:creationId xmlns:p14="http://schemas.microsoft.com/office/powerpoint/2010/main" val="248397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362200"/>
            <a:ext cx="4876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5829300" y="2362200"/>
            <a:ext cx="4876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1500" b="1">
                <a:solidFill>
                  <a:srgbClr val="FFFFFF"/>
                </a:solidFill>
              </a:defRPr>
            </a:lvl1pPr>
          </a:lstStyle>
          <a:p>
            <a:pPr lvl="0"/>
            <a:r>
              <a:rPr lang="en-US"/>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1500" b="1">
                <a:solidFill>
                  <a:srgbClr val="FFFFFF"/>
                </a:solidFill>
              </a:defRPr>
            </a:lvl1pPr>
          </a:lstStyle>
          <a:p>
            <a:pPr lvl="0"/>
            <a:r>
              <a:rPr lang="en-US"/>
              <a:t>Click to edit Master text styles</a:t>
            </a:r>
          </a:p>
        </p:txBody>
      </p:sp>
      <p:sp>
        <p:nvSpPr>
          <p:cNvPr id="7" name="Date Placeholder 13"/>
          <p:cNvSpPr>
            <a:spLocks noGrp="1"/>
          </p:cNvSpPr>
          <p:nvPr>
            <p:ph type="dt" sz="half" idx="10"/>
          </p:nvPr>
        </p:nvSpPr>
        <p:spPr/>
        <p:txBody>
          <a:bodyPr/>
          <a:lstStyle>
            <a:lvl1pPr>
              <a:defRPr/>
            </a:lvl1pPr>
          </a:lstStyle>
          <a:p>
            <a:fld id="{FADE0A27-FD35-48EC-A981-FBE7387BA1D5}" type="datetimeFigureOut">
              <a:rPr lang="en-US" smtClean="0"/>
              <a:t>4/11/2022</a:t>
            </a:fld>
            <a:endParaRPr lang="en-US"/>
          </a:p>
        </p:txBody>
      </p:sp>
      <p:sp>
        <p:nvSpPr>
          <p:cNvPr id="8" name="Footer Placeholder 2"/>
          <p:cNvSpPr>
            <a:spLocks noGrp="1"/>
          </p:cNvSpPr>
          <p:nvPr>
            <p:ph type="ftr" sz="quarter" idx="11"/>
          </p:nvPr>
        </p:nvSpPr>
        <p:spPr/>
        <p:txBody>
          <a:bodyPr/>
          <a:lstStyle>
            <a:lvl1pPr>
              <a:defRPr/>
            </a:lvl1pPr>
          </a:lstStyle>
          <a:p>
            <a:endParaRPr lang="en-US"/>
          </a:p>
        </p:txBody>
      </p:sp>
      <p:sp>
        <p:nvSpPr>
          <p:cNvPr id="9" name="Slide Number Placeholder 22"/>
          <p:cNvSpPr>
            <a:spLocks noGrp="1"/>
          </p:cNvSpPr>
          <p:nvPr>
            <p:ph type="sldNum" sz="quarter" idx="12"/>
          </p:nvPr>
        </p:nvSpPr>
        <p:spPr/>
        <p:txBody>
          <a:bodyPr/>
          <a:lstStyle>
            <a:lvl1pPr>
              <a:defRPr/>
            </a:lvl1pPr>
          </a:lstStyle>
          <a:p>
            <a:fld id="{F8DF91E0-A8B4-4F6D-8DE6-95A97930784B}" type="slidenum">
              <a:rPr lang="en-US" smtClean="0"/>
              <a:t>‹#›</a:t>
            </a:fld>
            <a:endParaRPr lang="en-US"/>
          </a:p>
        </p:txBody>
      </p:sp>
    </p:spTree>
    <p:extLst>
      <p:ext uri="{BB962C8B-B14F-4D97-AF65-F5344CB8AC3E}">
        <p14:creationId xmlns:p14="http://schemas.microsoft.com/office/powerpoint/2010/main" val="23817745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0B82331-4BCA-4C5A-9234-6074974ACABA}" type="datetimeFigureOut">
              <a:rPr lang="en-US" smtClean="0"/>
              <a:pPr>
                <a:defRPr/>
              </a:pPr>
              <a:t>4/11/2022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FF37ABEB-C799-4357-BEEB-593313CA83CB}" type="slidenum">
              <a:rPr lang="en-US" smtClean="0"/>
              <a:t>‹#›</a:t>
            </a:fld>
            <a:endParaRPr lang="en-US"/>
          </a:p>
        </p:txBody>
      </p:sp>
    </p:spTree>
    <p:extLst>
      <p:ext uri="{BB962C8B-B14F-4D97-AF65-F5344CB8AC3E}">
        <p14:creationId xmlns:p14="http://schemas.microsoft.com/office/powerpoint/2010/main" val="2789405340"/>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7003E6C3-BBA9-44E7-9439-2B63D05C6D37}" type="datetimeFigureOut">
              <a:rPr lang="en-US" smtClean="0"/>
              <a:pPr>
                <a:defRPr/>
              </a:pPr>
              <a:t>4/11/2022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F37ABEB-C799-4357-BEEB-593313CA83CB}" type="slidenum">
              <a:rPr lang="en-US" smtClean="0"/>
              <a:t>‹#›</a:t>
            </a:fld>
            <a:endParaRPr lang="en-US"/>
          </a:p>
        </p:txBody>
      </p:sp>
    </p:spTree>
    <p:extLst>
      <p:ext uri="{BB962C8B-B14F-4D97-AF65-F5344CB8AC3E}">
        <p14:creationId xmlns:p14="http://schemas.microsoft.com/office/powerpoint/2010/main" val="34892086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60B82331-4BCA-4C5A-9234-6074974ACABA}" type="datetimeFigureOut">
              <a:rPr lang="en-US" smtClean="0"/>
              <a:pPr>
                <a:defRPr/>
              </a:pPr>
              <a:t>4/11/2022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FF37ABEB-C799-4357-BEEB-593313CA83CB}" type="slidenum">
              <a:rPr lang="en-US" smtClean="0"/>
              <a:t>‹#›</a:t>
            </a:fld>
            <a:endParaRPr lang="en-US"/>
          </a:p>
        </p:txBody>
      </p:sp>
    </p:spTree>
    <p:extLst>
      <p:ext uri="{BB962C8B-B14F-4D97-AF65-F5344CB8AC3E}">
        <p14:creationId xmlns:p14="http://schemas.microsoft.com/office/powerpoint/2010/main" val="34141126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60B82331-4BCA-4C5A-9234-6074974ACABA}" type="datetimeFigureOut">
              <a:rPr lang="en-US" smtClean="0"/>
              <a:pPr>
                <a:defRPr/>
              </a:pPr>
              <a:t>4/11/2022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FF37ABEB-C799-4357-BEEB-593313CA83CB}" type="slidenum">
              <a:rPr lang="en-US" smtClean="0"/>
              <a:t>‹#›</a:t>
            </a:fld>
            <a:endParaRPr lang="en-US"/>
          </a:p>
        </p:txBody>
      </p:sp>
    </p:spTree>
    <p:extLst>
      <p:ext uri="{BB962C8B-B14F-4D97-AF65-F5344CB8AC3E}">
        <p14:creationId xmlns:p14="http://schemas.microsoft.com/office/powerpoint/2010/main" val="7377236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0B82331-4BCA-4C5A-9234-6074974ACABA}" type="datetimeFigureOut">
              <a:rPr lang="en-US" smtClean="0"/>
              <a:pPr>
                <a:defRPr/>
              </a:pPr>
              <a:t>4/11/2022</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FF37ABEB-C799-4357-BEEB-593313CA83CB}" type="slidenum">
              <a:rPr lang="en-US" smtClean="0"/>
              <a:t>‹#›</a:t>
            </a:fld>
            <a:endParaRPr lang="en-US"/>
          </a:p>
        </p:txBody>
      </p:sp>
    </p:spTree>
    <p:extLst>
      <p:ext uri="{BB962C8B-B14F-4D97-AF65-F5344CB8AC3E}">
        <p14:creationId xmlns:p14="http://schemas.microsoft.com/office/powerpoint/2010/main" val="22464746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60B82331-4BCA-4C5A-9234-6074974ACABA}" type="datetimeFigureOut">
              <a:rPr lang="en-US" smtClean="0"/>
              <a:pPr>
                <a:defRPr/>
              </a:pPr>
              <a:t>4/11/2022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F37ABEB-C799-4357-BEEB-593313CA83CB}" type="slidenum">
              <a:rPr lang="en-US" smtClean="0"/>
              <a:t>‹#›</a:t>
            </a:fld>
            <a:endParaRPr lang="en-US"/>
          </a:p>
        </p:txBody>
      </p:sp>
    </p:spTree>
    <p:extLst>
      <p:ext uri="{BB962C8B-B14F-4D97-AF65-F5344CB8AC3E}">
        <p14:creationId xmlns:p14="http://schemas.microsoft.com/office/powerpoint/2010/main" val="7014047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60B82331-4BCA-4C5A-9234-6074974ACABA}" type="datetimeFigureOut">
              <a:rPr lang="en-US" smtClean="0"/>
              <a:pPr>
                <a:defRPr/>
              </a:pPr>
              <a:t>4/11/2022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2512F38-016A-FD40-AA8F-15F02EBCC689}" type="slidenum">
              <a:rPr lang="en-US" altLang="en-US" smtClean="0"/>
              <a:pPr>
                <a:defRPr/>
              </a:pPr>
              <a:t>‹#›</a:t>
            </a:fld>
            <a:endParaRPr lang="en-US" altLang="en-US"/>
          </a:p>
        </p:txBody>
      </p:sp>
    </p:spTree>
    <p:extLst>
      <p:ext uri="{BB962C8B-B14F-4D97-AF65-F5344CB8AC3E}">
        <p14:creationId xmlns:p14="http://schemas.microsoft.com/office/powerpoint/2010/main" val="74875655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DE0A27-FD35-48EC-A981-FBE7387BA1D5}"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F91E0-A8B4-4F6D-8DE6-95A97930784B}" type="slidenum">
              <a:rPr lang="en-US" smtClean="0"/>
              <a:t>‹#›</a:t>
            </a:fld>
            <a:endParaRPr lang="en-US"/>
          </a:p>
        </p:txBody>
      </p:sp>
    </p:spTree>
    <p:extLst>
      <p:ext uri="{BB962C8B-B14F-4D97-AF65-F5344CB8AC3E}">
        <p14:creationId xmlns:p14="http://schemas.microsoft.com/office/powerpoint/2010/main" val="401951054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DE0A27-FD35-48EC-A981-FBE7387BA1D5}"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F91E0-A8B4-4F6D-8DE6-95A97930784B}" type="slidenum">
              <a:rPr lang="en-US" smtClean="0"/>
              <a:t>‹#›</a:t>
            </a:fld>
            <a:endParaRPr lang="en-US"/>
          </a:p>
        </p:txBody>
      </p:sp>
    </p:spTree>
    <p:extLst>
      <p:ext uri="{BB962C8B-B14F-4D97-AF65-F5344CB8AC3E}">
        <p14:creationId xmlns:p14="http://schemas.microsoft.com/office/powerpoint/2010/main" val="79225109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DE0A27-FD35-48EC-A981-FBE7387BA1D5}"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F91E0-A8B4-4F6D-8DE6-95A97930784B}"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60024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5"/>
          <p:cNvSpPr>
            <a:spLocks noGrp="1"/>
          </p:cNvSpPr>
          <p:nvPr>
            <p:ph type="dt" sz="half" idx="10"/>
          </p:nvPr>
        </p:nvSpPr>
        <p:spPr/>
        <p:txBody>
          <a:bodyPr rtlCol="0"/>
          <a:lstStyle>
            <a:lvl1pPr>
              <a:defRPr/>
            </a:lvl1pPr>
          </a:lstStyle>
          <a:p>
            <a:fld id="{FADE0A27-FD35-48EC-A981-FBE7387BA1D5}" type="datetimeFigureOut">
              <a:rPr lang="en-US" smtClean="0"/>
              <a:t>4/11/2022</a:t>
            </a:fld>
            <a:endParaRPr lang="en-US"/>
          </a:p>
        </p:txBody>
      </p:sp>
      <p:sp>
        <p:nvSpPr>
          <p:cNvPr id="4" name="Slide Number Placeholder 6"/>
          <p:cNvSpPr>
            <a:spLocks noGrp="1"/>
          </p:cNvSpPr>
          <p:nvPr>
            <p:ph type="sldNum" sz="quarter" idx="11"/>
          </p:nvPr>
        </p:nvSpPr>
        <p:spPr/>
        <p:txBody>
          <a:bodyPr/>
          <a:lstStyle>
            <a:lvl1pPr>
              <a:defRPr smtClean="0"/>
            </a:lvl1pPr>
          </a:lstStyle>
          <a:p>
            <a:fld id="{F8DF91E0-A8B4-4F6D-8DE6-95A97930784B}" type="slidenum">
              <a:rPr lang="en-US" smtClean="0"/>
              <a:t>‹#›</a:t>
            </a:fld>
            <a:endParaRPr lang="en-US"/>
          </a:p>
        </p:txBody>
      </p:sp>
      <p:sp>
        <p:nvSpPr>
          <p:cNvPr id="5" name="Footer Placeholder 7"/>
          <p:cNvSpPr>
            <a:spLocks noGrp="1"/>
          </p:cNvSpPr>
          <p:nvPr>
            <p:ph type="ftr" sz="quarter" idx="12"/>
          </p:nvPr>
        </p:nvSpPr>
        <p:spPr/>
        <p:txBody>
          <a:bodyPr rtlCol="0"/>
          <a:lstStyle>
            <a:lvl1pPr>
              <a:defRPr/>
            </a:lvl1pPr>
          </a:lstStyle>
          <a:p>
            <a:endParaRPr lang="en-US"/>
          </a:p>
        </p:txBody>
      </p:sp>
    </p:spTree>
    <p:extLst>
      <p:ext uri="{BB962C8B-B14F-4D97-AF65-F5344CB8AC3E}">
        <p14:creationId xmlns:p14="http://schemas.microsoft.com/office/powerpoint/2010/main" val="344178231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DE0A27-FD35-48EC-A981-FBE7387BA1D5}"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F91E0-A8B4-4F6D-8DE6-95A97930784B}" type="slidenum">
              <a:rPr lang="en-US" smtClean="0"/>
              <a:t>‹#›</a:t>
            </a:fld>
            <a:endParaRPr lang="en-US"/>
          </a:p>
        </p:txBody>
      </p:sp>
    </p:spTree>
    <p:extLst>
      <p:ext uri="{BB962C8B-B14F-4D97-AF65-F5344CB8AC3E}">
        <p14:creationId xmlns:p14="http://schemas.microsoft.com/office/powerpoint/2010/main" val="251439611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DE0A27-FD35-48EC-A981-FBE7387BA1D5}" type="datetimeFigureOut">
              <a:rPr lang="en-US" smtClean="0"/>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F91E0-A8B4-4F6D-8DE6-95A97930784B}" type="slidenum">
              <a:rPr lang="en-US" smtClean="0"/>
              <a:t>‹#›</a:t>
            </a:fld>
            <a:endParaRPr lang="en-US"/>
          </a:p>
        </p:txBody>
      </p:sp>
    </p:spTree>
    <p:extLst>
      <p:ext uri="{BB962C8B-B14F-4D97-AF65-F5344CB8AC3E}">
        <p14:creationId xmlns:p14="http://schemas.microsoft.com/office/powerpoint/2010/main" val="113111496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DE0A27-FD35-48EC-A981-FBE7387BA1D5}" type="datetimeFigureOut">
              <a:rPr lang="en-US" smtClean="0"/>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F91E0-A8B4-4F6D-8DE6-95A97930784B}" type="slidenum">
              <a:rPr lang="en-US" smtClean="0"/>
              <a:t>‹#›</a:t>
            </a:fld>
            <a:endParaRPr lang="en-US"/>
          </a:p>
        </p:txBody>
      </p:sp>
    </p:spTree>
    <p:extLst>
      <p:ext uri="{BB962C8B-B14F-4D97-AF65-F5344CB8AC3E}">
        <p14:creationId xmlns:p14="http://schemas.microsoft.com/office/powerpoint/2010/main" val="393678406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60B82331-4BCA-4C5A-9234-6074974ACABA}" type="datetimeFigureOut">
              <a:rPr lang="en-US" smtClean="0"/>
              <a:pPr>
                <a:defRPr/>
              </a:pPr>
              <a:t>4/11/2022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FF37ABEB-C799-4357-BEEB-593313CA83CB}" type="slidenum">
              <a:rPr lang="en-US" smtClean="0"/>
              <a:t>‹#›</a:t>
            </a:fld>
            <a:endParaRPr lang="en-US"/>
          </a:p>
        </p:txBody>
      </p:sp>
    </p:spTree>
    <p:extLst>
      <p:ext uri="{BB962C8B-B14F-4D97-AF65-F5344CB8AC3E}">
        <p14:creationId xmlns:p14="http://schemas.microsoft.com/office/powerpoint/2010/main" val="23823379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60B82331-4BCA-4C5A-9234-6074974ACABA}" type="datetimeFigureOut">
              <a:rPr lang="en-US" smtClean="0"/>
              <a:pPr>
                <a:defRPr/>
              </a:pPr>
              <a:t>4/11/2022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FF37ABEB-C799-4357-BEEB-593313CA83CB}" type="slidenum">
              <a:rPr lang="en-US" smtClean="0"/>
              <a:t>‹#›</a:t>
            </a:fld>
            <a:endParaRPr lang="en-US"/>
          </a:p>
        </p:txBody>
      </p:sp>
    </p:spTree>
    <p:extLst>
      <p:ext uri="{BB962C8B-B14F-4D97-AF65-F5344CB8AC3E}">
        <p14:creationId xmlns:p14="http://schemas.microsoft.com/office/powerpoint/2010/main" val="2167530236"/>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fld id="{FADE0A27-FD35-48EC-A981-FBE7387BA1D5}" type="datetimeFigureOut">
              <a:rPr lang="en-US" smtClean="0"/>
              <a:t>4/11/2022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22"/>
          <p:cNvSpPr>
            <a:spLocks noGrp="1"/>
          </p:cNvSpPr>
          <p:nvPr>
            <p:ph type="sldNum" sz="quarter" idx="12"/>
          </p:nvPr>
        </p:nvSpPr>
        <p:spPr/>
        <p:txBody>
          <a:bodyPr/>
          <a:lstStyle>
            <a:lvl1pPr>
              <a:defRPr/>
            </a:lvl1pPr>
          </a:lstStyle>
          <a:p>
            <a:fld id="{F8DF91E0-A8B4-4F6D-8DE6-95A97930784B}" type="slidenum">
              <a:rPr lang="en-US" smtClean="0"/>
              <a:t>‹#›</a:t>
            </a:fld>
            <a:endParaRPr lang="en-US"/>
          </a:p>
        </p:txBody>
      </p:sp>
    </p:spTree>
    <p:extLst>
      <p:ext uri="{BB962C8B-B14F-4D97-AF65-F5344CB8AC3E}">
        <p14:creationId xmlns:p14="http://schemas.microsoft.com/office/powerpoint/2010/main" val="2401347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lgn="ctr">
              <a:defRPr/>
            </a:pPr>
            <a:endParaRPr lang="en-US" sz="1350"/>
          </a:p>
        </p:txBody>
      </p:sp>
      <p:sp>
        <p:nvSpPr>
          <p:cNvPr id="6" name="Straight Connector 5"/>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lgn="ctr">
              <a:defRPr/>
            </a:pPr>
            <a:endParaRPr lang="en-US" sz="1350"/>
          </a:p>
        </p:txBody>
      </p:sp>
      <p:sp>
        <p:nvSpPr>
          <p:cNvPr id="7" name="Straight Connector 17"/>
          <p:cNvSpPr>
            <a:spLocks noChangeShapeType="1"/>
          </p:cNvSpPr>
          <p:nvPr/>
        </p:nvSpPr>
        <p:spPr bwMode="auto">
          <a:xfrm>
            <a:off x="8257117"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 name="Straight Connector 18"/>
          <p:cNvSpPr>
            <a:spLocks noChangeShapeType="1"/>
          </p:cNvSpPr>
          <p:nvPr/>
        </p:nvSpPr>
        <p:spPr bwMode="auto">
          <a:xfrm>
            <a:off x="119888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 name="Rectangle 8"/>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sp>
        <p:nvSpPr>
          <p:cNvPr id="10" name="Straight Connector 20"/>
          <p:cNvSpPr>
            <a:spLocks noChangeShapeType="1"/>
          </p:cNvSpPr>
          <p:nvPr/>
        </p:nvSpPr>
        <p:spPr bwMode="auto">
          <a:xfrm>
            <a:off x="118872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 name="Oval 10"/>
          <p:cNvSpPr/>
          <p:nvPr/>
        </p:nvSpPr>
        <p:spPr>
          <a:xfrm>
            <a:off x="10875435" y="5715003"/>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sp>
        <p:nvSpPr>
          <p:cNvPr id="2" name="Title 1"/>
          <p:cNvSpPr>
            <a:spLocks noGrp="1"/>
          </p:cNvSpPr>
          <p:nvPr>
            <p:ph type="title"/>
          </p:nvPr>
        </p:nvSpPr>
        <p:spPr>
          <a:xfrm rot="5400000">
            <a:off x="5547360" y="3124200"/>
            <a:ext cx="6309360" cy="609600"/>
          </a:xfrm>
        </p:spPr>
        <p:txBody>
          <a:bodyPr/>
          <a:lstStyle>
            <a:lvl1pPr algn="l">
              <a:buNone/>
              <a:defRPr sz="1500" b="1" cap="small" baseline="0"/>
            </a:lvl1pPr>
          </a:lstStyle>
          <a:p>
            <a:r>
              <a:rPr lang="en-US"/>
              <a:t>Click to edit Master title style</a:t>
            </a:r>
          </a:p>
        </p:txBody>
      </p:sp>
      <p:sp>
        <p:nvSpPr>
          <p:cNvPr id="3" name="Text Placeholder 2"/>
          <p:cNvSpPr>
            <a:spLocks noGrp="1"/>
          </p:cNvSpPr>
          <p:nvPr>
            <p:ph type="body" idx="2"/>
          </p:nvPr>
        </p:nvSpPr>
        <p:spPr>
          <a:xfrm>
            <a:off x="9083040" y="274320"/>
            <a:ext cx="2036064" cy="4983480"/>
          </a:xfrm>
        </p:spPr>
        <p:txBody>
          <a:bodyPr/>
          <a:lstStyle>
            <a:lvl1pPr marL="0" indent="0">
              <a:spcBef>
                <a:spcPts val="300"/>
              </a:spcBef>
              <a:spcAft>
                <a:spcPts val="750"/>
              </a:spcAft>
              <a:buNone/>
              <a:defRPr sz="900"/>
            </a:lvl1pPr>
            <a:lvl2pPr>
              <a:buNone/>
              <a:defRPr sz="900"/>
            </a:lvl2pPr>
            <a:lvl3pPr>
              <a:buNone/>
              <a:defRPr sz="750"/>
            </a:lvl3pPr>
            <a:lvl4pPr>
              <a:buNone/>
              <a:defRPr sz="675"/>
            </a:lvl4pPr>
            <a:lvl5pPr>
              <a:buNone/>
              <a:defRPr sz="675"/>
            </a:lvl5pPr>
          </a:lstStyle>
          <a:p>
            <a:pPr lvl="0"/>
            <a:r>
              <a:rPr lang="en-US"/>
              <a:t>Click to edit Master text styles</a:t>
            </a:r>
          </a:p>
        </p:txBody>
      </p:sp>
      <p:sp>
        <p:nvSpPr>
          <p:cNvPr id="18" name="Content Placeholder 17"/>
          <p:cNvSpPr>
            <a:spLocks noGrp="1"/>
          </p:cNvSpPr>
          <p:nvPr>
            <p:ph sz="quarter" idx="1"/>
          </p:nvPr>
        </p:nvSpPr>
        <p:spPr>
          <a:xfrm>
            <a:off x="406400" y="274320"/>
            <a:ext cx="7518400" cy="6327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20"/>
          <p:cNvSpPr>
            <a:spLocks noGrp="1"/>
          </p:cNvSpPr>
          <p:nvPr>
            <p:ph type="dt" sz="half" idx="10"/>
          </p:nvPr>
        </p:nvSpPr>
        <p:spPr/>
        <p:txBody>
          <a:bodyPr rtlCol="0"/>
          <a:lstStyle>
            <a:lvl1pPr>
              <a:defRPr/>
            </a:lvl1pPr>
          </a:lstStyle>
          <a:p>
            <a:fld id="{FADE0A27-FD35-48EC-A981-FBE7387BA1D5}" type="datetimeFigureOut">
              <a:rPr lang="en-US" smtClean="0"/>
              <a:t>4/11/2022</a:t>
            </a:fld>
            <a:endParaRPr lang="en-US"/>
          </a:p>
        </p:txBody>
      </p:sp>
      <p:sp>
        <p:nvSpPr>
          <p:cNvPr id="13" name="Slide Number Placeholder 21"/>
          <p:cNvSpPr>
            <a:spLocks noGrp="1"/>
          </p:cNvSpPr>
          <p:nvPr>
            <p:ph type="sldNum" sz="quarter" idx="11"/>
          </p:nvPr>
        </p:nvSpPr>
        <p:spPr/>
        <p:txBody>
          <a:bodyPr/>
          <a:lstStyle>
            <a:lvl1pPr>
              <a:defRPr smtClean="0"/>
            </a:lvl1pPr>
          </a:lstStyle>
          <a:p>
            <a:fld id="{F8DF91E0-A8B4-4F6D-8DE6-95A97930784B}" type="slidenum">
              <a:rPr lang="en-US" smtClean="0"/>
              <a:t>‹#›</a:t>
            </a:fld>
            <a:endParaRPr lang="en-US"/>
          </a:p>
        </p:txBody>
      </p:sp>
      <p:sp>
        <p:nvSpPr>
          <p:cNvPr id="14" name="Footer Placeholder 22"/>
          <p:cNvSpPr>
            <a:spLocks noGrp="1"/>
          </p:cNvSpPr>
          <p:nvPr>
            <p:ph type="ftr" sz="quarter" idx="12"/>
          </p:nvPr>
        </p:nvSpPr>
        <p:spPr/>
        <p:txBody>
          <a:bodyPr rtlCol="0"/>
          <a:lstStyle>
            <a:lvl1pPr>
              <a:defRPr/>
            </a:lvl1pPr>
          </a:lstStyle>
          <a:p>
            <a:endParaRPr lang="en-US"/>
          </a:p>
        </p:txBody>
      </p:sp>
    </p:spTree>
    <p:extLst>
      <p:ext uri="{BB962C8B-B14F-4D97-AF65-F5344CB8AC3E}">
        <p14:creationId xmlns:p14="http://schemas.microsoft.com/office/powerpoint/2010/main" val="1787944453"/>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lgn="ctr">
              <a:defRPr/>
            </a:pPr>
            <a:endParaRPr lang="en-US" sz="1350"/>
          </a:p>
        </p:txBody>
      </p:sp>
      <p:sp>
        <p:nvSpPr>
          <p:cNvPr id="6" name="Oval 5"/>
          <p:cNvSpPr/>
          <p:nvPr/>
        </p:nvSpPr>
        <p:spPr>
          <a:xfrm>
            <a:off x="10875435" y="5715003"/>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sp>
        <p:nvSpPr>
          <p:cNvPr id="7" name="Straight Connector 17"/>
          <p:cNvSpPr>
            <a:spLocks noChangeShapeType="1"/>
          </p:cNvSpPr>
          <p:nvPr/>
        </p:nvSpPr>
        <p:spPr bwMode="auto">
          <a:xfrm>
            <a:off x="119888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 name="Rectangle 7"/>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sp>
        <p:nvSpPr>
          <p:cNvPr id="9" name="Straight Connector 19"/>
          <p:cNvSpPr>
            <a:spLocks noChangeShapeType="1"/>
          </p:cNvSpPr>
          <p:nvPr/>
        </p:nvSpPr>
        <p:spPr bwMode="auto">
          <a:xfrm>
            <a:off x="118872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traight Connector 9"/>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lgn="ctr">
              <a:defRPr/>
            </a:pPr>
            <a:endParaRPr lang="en-US" sz="1350"/>
          </a:p>
        </p:txBody>
      </p:sp>
      <p:sp>
        <p:nvSpPr>
          <p:cNvPr id="11" name="Straight Connector 23"/>
          <p:cNvSpPr>
            <a:spLocks noChangeShapeType="1"/>
          </p:cNvSpPr>
          <p:nvPr/>
        </p:nvSpPr>
        <p:spPr bwMode="auto">
          <a:xfrm>
            <a:off x="8257117"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 name="Title 1"/>
          <p:cNvSpPr>
            <a:spLocks noGrp="1"/>
          </p:cNvSpPr>
          <p:nvPr>
            <p:ph type="title"/>
          </p:nvPr>
        </p:nvSpPr>
        <p:spPr>
          <a:xfrm rot="5400000">
            <a:off x="5518404" y="3124200"/>
            <a:ext cx="6309360" cy="609600"/>
          </a:xfrm>
        </p:spPr>
        <p:txBody>
          <a:bodyPr/>
          <a:lstStyle>
            <a:lvl1pPr algn="l">
              <a:buNone/>
              <a:defRPr sz="1500" b="1"/>
            </a:lvl1pPr>
          </a:lstStyle>
          <a:p>
            <a:r>
              <a:rPr lang="en-US"/>
              <a:t>Click to edit Master title style</a:t>
            </a:r>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2400"/>
            </a:lvl1pPr>
          </a:lstStyle>
          <a:p>
            <a:pPr lvl="0"/>
            <a:r>
              <a:rPr lang="en-US" noProof="0"/>
              <a:t>Click icon to add picture</a:t>
            </a:r>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spcCol="274320" rtlCol="0" fromWordArt="0" forceAA="0">
            <a:normAutofit/>
          </a:bodyPr>
          <a:lstStyle>
            <a:lvl1pPr marL="0" indent="0">
              <a:spcBef>
                <a:spcPts val="75"/>
              </a:spcBef>
              <a:spcAft>
                <a:spcPts val="300"/>
              </a:spcAft>
              <a:buFontTx/>
              <a:buNone/>
              <a:defRPr sz="900"/>
            </a:lvl1pPr>
            <a:lvl2pPr>
              <a:defRPr sz="900"/>
            </a:lvl2pPr>
            <a:lvl3pPr>
              <a:defRPr sz="750"/>
            </a:lvl3pPr>
            <a:lvl4pPr>
              <a:defRPr sz="675"/>
            </a:lvl4pPr>
            <a:lvl5pPr>
              <a:defRPr sz="675"/>
            </a:lvl5pPr>
          </a:lstStyle>
          <a:p>
            <a:pPr lvl="0"/>
            <a:r>
              <a:rPr lang="en-US"/>
              <a:t>Click to edit Master text styles</a:t>
            </a:r>
          </a:p>
        </p:txBody>
      </p:sp>
      <p:sp>
        <p:nvSpPr>
          <p:cNvPr id="12" name="Date Placeholder 16"/>
          <p:cNvSpPr>
            <a:spLocks noGrp="1"/>
          </p:cNvSpPr>
          <p:nvPr>
            <p:ph type="dt" sz="half" idx="10"/>
          </p:nvPr>
        </p:nvSpPr>
        <p:spPr/>
        <p:txBody>
          <a:bodyPr rtlCol="0"/>
          <a:lstStyle>
            <a:lvl1pPr>
              <a:defRPr/>
            </a:lvl1pPr>
          </a:lstStyle>
          <a:p>
            <a:fld id="{FADE0A27-FD35-48EC-A981-FBE7387BA1D5}" type="datetimeFigureOut">
              <a:rPr lang="en-US" smtClean="0"/>
              <a:t>4/11/2022</a:t>
            </a:fld>
            <a:endParaRPr lang="en-US"/>
          </a:p>
        </p:txBody>
      </p:sp>
      <p:sp>
        <p:nvSpPr>
          <p:cNvPr id="13" name="Slide Number Placeholder 17"/>
          <p:cNvSpPr>
            <a:spLocks noGrp="1"/>
          </p:cNvSpPr>
          <p:nvPr>
            <p:ph type="sldNum" sz="quarter" idx="11"/>
          </p:nvPr>
        </p:nvSpPr>
        <p:spPr/>
        <p:txBody>
          <a:bodyPr/>
          <a:lstStyle>
            <a:lvl1pPr>
              <a:defRPr smtClean="0"/>
            </a:lvl1pPr>
          </a:lstStyle>
          <a:p>
            <a:fld id="{F8DF91E0-A8B4-4F6D-8DE6-95A97930784B}" type="slidenum">
              <a:rPr lang="en-US" smtClean="0"/>
              <a:t>‹#›</a:t>
            </a:fld>
            <a:endParaRPr lang="en-US"/>
          </a:p>
        </p:txBody>
      </p:sp>
      <p:sp>
        <p:nvSpPr>
          <p:cNvPr id="14" name="Footer Placeholder 20"/>
          <p:cNvSpPr>
            <a:spLocks noGrp="1"/>
          </p:cNvSpPr>
          <p:nvPr>
            <p:ph type="ftr" sz="quarter" idx="12"/>
          </p:nvPr>
        </p:nvSpPr>
        <p:spPr/>
        <p:txBody>
          <a:bodyPr rtlCol="0"/>
          <a:lstStyle>
            <a:lvl1pPr>
              <a:defRPr/>
            </a:lvl1pPr>
          </a:lstStyle>
          <a:p>
            <a:endParaRPr lang="en-US"/>
          </a:p>
        </p:txBody>
      </p:sp>
    </p:spTree>
    <p:extLst>
      <p:ext uri="{BB962C8B-B14F-4D97-AF65-F5344CB8AC3E}">
        <p14:creationId xmlns:p14="http://schemas.microsoft.com/office/powerpoint/2010/main" val="3742527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theme" Target="../theme/theme6.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C0C0C0"/>
            </a:gs>
            <a:gs pos="100000">
              <a:schemeClr val="bg1">
                <a:tint val="98000"/>
                <a:shade val="78000"/>
                <a:satMod val="140000"/>
              </a:schemeClr>
            </a:gs>
          </a:gsLst>
          <a:path path="circle">
            <a:fillToRect l="100000" t="100000" r="100000" b="100000"/>
          </a:path>
          <a:tileRect/>
        </a:grad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lgn="ctr">
              <a:defRPr/>
            </a:pPr>
            <a:endParaRPr lang="en-US" sz="135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lang="en-US"/>
              <a:t>Click to edit Master title style</a:t>
            </a:r>
          </a:p>
        </p:txBody>
      </p:sp>
      <p:sp>
        <p:nvSpPr>
          <p:cNvPr id="1028" name="Text Placeholder 12"/>
          <p:cNvSpPr>
            <a:spLocks noGrp="1"/>
          </p:cNvSpPr>
          <p:nvPr>
            <p:ph type="body" idx="1"/>
          </p:nvPr>
        </p:nvSpPr>
        <p:spPr bwMode="auto">
          <a:xfrm>
            <a:off x="609600" y="1600203"/>
            <a:ext cx="99568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rot="5400000">
            <a:off x="10453954" y="1017855"/>
            <a:ext cx="2011362" cy="512233"/>
          </a:xfrm>
          <a:prstGeom prst="rect">
            <a:avLst/>
          </a:prstGeom>
        </p:spPr>
        <p:txBody>
          <a:bodyPr vert="horz" anchor="ctr" anchorCtr="0"/>
          <a:lstStyle>
            <a:lvl1pPr algn="r" eaLnBrk="1" latinLnBrk="0" hangingPunct="1">
              <a:defRPr kumimoji="0" sz="900">
                <a:solidFill>
                  <a:schemeClr val="tx2"/>
                </a:solidFill>
              </a:defRPr>
            </a:lvl1pPr>
          </a:lstStyle>
          <a:p>
            <a:fld id="{FADE0A27-FD35-48EC-A981-FBE7387BA1D5}" type="datetimeFigureOut">
              <a:rPr lang="en-US" smtClean="0"/>
              <a:t>4/11/2022</a:t>
            </a:fld>
            <a:endParaRPr lang="en-US"/>
          </a:p>
        </p:txBody>
      </p:sp>
      <p:sp>
        <p:nvSpPr>
          <p:cNvPr id="3" name="Footer Placeholder 2"/>
          <p:cNvSpPr>
            <a:spLocks noGrp="1"/>
          </p:cNvSpPr>
          <p:nvPr>
            <p:ph type="ftr" sz="quarter" idx="3"/>
          </p:nvPr>
        </p:nvSpPr>
        <p:spPr>
          <a:xfrm rot="5400000">
            <a:off x="9853084" y="3676121"/>
            <a:ext cx="3200400" cy="486833"/>
          </a:xfrm>
          <a:prstGeom prst="rect">
            <a:avLst/>
          </a:prstGeom>
        </p:spPr>
        <p:txBody>
          <a:bodyPr vert="horz" anchor="ctr" anchorCtr="0"/>
          <a:lstStyle>
            <a:lvl1pPr algn="l" eaLnBrk="1" latinLnBrk="0" hangingPunct="1">
              <a:defRPr kumimoji="0" sz="9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lgn="ctr">
              <a:defRPr/>
            </a:pPr>
            <a:endParaRPr lang="en-US" sz="1350"/>
          </a:p>
        </p:txBody>
      </p:sp>
      <p:sp>
        <p:nvSpPr>
          <p:cNvPr id="1032" name="Straight Connector 8"/>
          <p:cNvSpPr>
            <a:spLocks noChangeShapeType="1"/>
          </p:cNvSpPr>
          <p:nvPr/>
        </p:nvSpPr>
        <p:spPr bwMode="auto">
          <a:xfrm>
            <a:off x="119888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sp>
        <p:nvSpPr>
          <p:cNvPr id="1034" name="Straight Connector 10"/>
          <p:cNvSpPr>
            <a:spLocks noChangeShapeType="1"/>
          </p:cNvSpPr>
          <p:nvPr/>
        </p:nvSpPr>
        <p:spPr bwMode="auto">
          <a:xfrm>
            <a:off x="118872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Oval 11"/>
          <p:cNvSpPr/>
          <p:nvPr/>
        </p:nvSpPr>
        <p:spPr>
          <a:xfrm>
            <a:off x="10875435" y="5715003"/>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sp>
        <p:nvSpPr>
          <p:cNvPr id="23" name="Slide Number Placeholder 22"/>
          <p:cNvSpPr>
            <a:spLocks noGrp="1"/>
          </p:cNvSpPr>
          <p:nvPr>
            <p:ph type="sldNum" sz="quarter" idx="4"/>
          </p:nvPr>
        </p:nvSpPr>
        <p:spPr>
          <a:xfrm>
            <a:off x="10839451" y="5734050"/>
            <a:ext cx="812800" cy="520700"/>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050" b="1" smtClean="0">
                <a:solidFill>
                  <a:srgbClr val="FFFFFF"/>
                </a:solidFill>
              </a:defRPr>
            </a:lvl1pPr>
          </a:lstStyle>
          <a:p>
            <a:fld id="{F8DF91E0-A8B4-4F6D-8DE6-95A97930784B}" type="slidenum">
              <a:rPr lang="en-US" smtClean="0"/>
              <a:t>‹#›</a:t>
            </a:fld>
            <a:endParaRPr lang="en-US"/>
          </a:p>
        </p:txBody>
      </p:sp>
    </p:spTree>
    <p:extLst>
      <p:ext uri="{BB962C8B-B14F-4D97-AF65-F5344CB8AC3E}">
        <p14:creationId xmlns:p14="http://schemas.microsoft.com/office/powerpoint/2010/main" val="2975104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250" kern="1200" cap="small">
          <a:solidFill>
            <a:schemeClr val="tx2"/>
          </a:solidFill>
          <a:latin typeface="+mj-lt"/>
          <a:ea typeface="+mj-ea"/>
          <a:cs typeface="+mj-cs"/>
        </a:defRPr>
      </a:lvl1pPr>
      <a:lvl2pPr algn="l" rtl="0" eaLnBrk="1" fontAlgn="base" hangingPunct="1">
        <a:spcBef>
          <a:spcPct val="0"/>
        </a:spcBef>
        <a:spcAft>
          <a:spcPct val="0"/>
        </a:spcAft>
        <a:defRPr sz="2250">
          <a:solidFill>
            <a:schemeClr val="tx2"/>
          </a:solidFill>
          <a:latin typeface="Century Schoolbook" pitchFamily="18" charset="0"/>
        </a:defRPr>
      </a:lvl2pPr>
      <a:lvl3pPr algn="l" rtl="0" eaLnBrk="1" fontAlgn="base" hangingPunct="1">
        <a:spcBef>
          <a:spcPct val="0"/>
        </a:spcBef>
        <a:spcAft>
          <a:spcPct val="0"/>
        </a:spcAft>
        <a:defRPr sz="2250">
          <a:solidFill>
            <a:schemeClr val="tx2"/>
          </a:solidFill>
          <a:latin typeface="Century Schoolbook" pitchFamily="18" charset="0"/>
        </a:defRPr>
      </a:lvl3pPr>
      <a:lvl4pPr algn="l" rtl="0" eaLnBrk="1" fontAlgn="base" hangingPunct="1">
        <a:spcBef>
          <a:spcPct val="0"/>
        </a:spcBef>
        <a:spcAft>
          <a:spcPct val="0"/>
        </a:spcAft>
        <a:defRPr sz="2250">
          <a:solidFill>
            <a:schemeClr val="tx2"/>
          </a:solidFill>
          <a:latin typeface="Century Schoolbook" pitchFamily="18" charset="0"/>
        </a:defRPr>
      </a:lvl4pPr>
      <a:lvl5pPr algn="l" rtl="0" eaLnBrk="1" fontAlgn="base" hangingPunct="1">
        <a:spcBef>
          <a:spcPct val="0"/>
        </a:spcBef>
        <a:spcAft>
          <a:spcPct val="0"/>
        </a:spcAft>
        <a:defRPr sz="2250">
          <a:solidFill>
            <a:schemeClr val="tx2"/>
          </a:solidFill>
          <a:latin typeface="Century Schoolbook" pitchFamily="18" charset="0"/>
        </a:defRPr>
      </a:lvl5pPr>
      <a:lvl6pPr marL="342900" algn="l" rtl="0" eaLnBrk="1" fontAlgn="base" hangingPunct="1">
        <a:spcBef>
          <a:spcPct val="0"/>
        </a:spcBef>
        <a:spcAft>
          <a:spcPct val="0"/>
        </a:spcAft>
        <a:defRPr sz="2250">
          <a:solidFill>
            <a:schemeClr val="tx2"/>
          </a:solidFill>
          <a:latin typeface="Century Schoolbook" pitchFamily="18" charset="0"/>
        </a:defRPr>
      </a:lvl6pPr>
      <a:lvl7pPr marL="685800" algn="l" rtl="0" eaLnBrk="1" fontAlgn="base" hangingPunct="1">
        <a:spcBef>
          <a:spcPct val="0"/>
        </a:spcBef>
        <a:spcAft>
          <a:spcPct val="0"/>
        </a:spcAft>
        <a:defRPr sz="2250">
          <a:solidFill>
            <a:schemeClr val="tx2"/>
          </a:solidFill>
          <a:latin typeface="Century Schoolbook" pitchFamily="18" charset="0"/>
        </a:defRPr>
      </a:lvl7pPr>
      <a:lvl8pPr marL="1028700" algn="l" rtl="0" eaLnBrk="1" fontAlgn="base" hangingPunct="1">
        <a:spcBef>
          <a:spcPct val="0"/>
        </a:spcBef>
        <a:spcAft>
          <a:spcPct val="0"/>
        </a:spcAft>
        <a:defRPr sz="2250">
          <a:solidFill>
            <a:schemeClr val="tx2"/>
          </a:solidFill>
          <a:latin typeface="Century Schoolbook" pitchFamily="18" charset="0"/>
        </a:defRPr>
      </a:lvl8pPr>
      <a:lvl9pPr marL="1371600" algn="l" rtl="0" eaLnBrk="1" fontAlgn="base" hangingPunct="1">
        <a:spcBef>
          <a:spcPct val="0"/>
        </a:spcBef>
        <a:spcAft>
          <a:spcPct val="0"/>
        </a:spcAft>
        <a:defRPr sz="2250">
          <a:solidFill>
            <a:schemeClr val="tx2"/>
          </a:solidFill>
          <a:latin typeface="Century Schoolbook" pitchFamily="18" charset="0"/>
        </a:defRPr>
      </a:lvl9pPr>
    </p:titleStyle>
    <p:bodyStyle>
      <a:lvl1pPr marL="204788" indent="-204788" algn="l" rtl="0" eaLnBrk="1" fontAlgn="base" hangingPunct="1">
        <a:spcBef>
          <a:spcPts val="450"/>
        </a:spcBef>
        <a:spcAft>
          <a:spcPct val="0"/>
        </a:spcAft>
        <a:buClr>
          <a:schemeClr val="accent1"/>
        </a:buClr>
        <a:buSzPct val="70000"/>
        <a:buFont typeface="Wingdings" panose="05000000000000000000" pitchFamily="2" charset="2"/>
        <a:buChar char=""/>
        <a:defRPr sz="1800" kern="1200">
          <a:solidFill>
            <a:schemeClr val="tx1"/>
          </a:solidFill>
          <a:latin typeface="+mn-lt"/>
          <a:ea typeface="+mn-ea"/>
          <a:cs typeface="+mn-cs"/>
        </a:defRPr>
      </a:lvl1pPr>
      <a:lvl2pPr marL="479822" indent="-204788" algn="l" rtl="0" eaLnBrk="1" fontAlgn="base" hangingPunct="1">
        <a:spcBef>
          <a:spcPct val="20000"/>
        </a:spcBef>
        <a:spcAft>
          <a:spcPct val="0"/>
        </a:spcAft>
        <a:buClr>
          <a:schemeClr val="accent1"/>
        </a:buClr>
        <a:buSzPct val="80000"/>
        <a:buFont typeface="Wingdings 2" panose="05020102010507070707" pitchFamily="18" charset="2"/>
        <a:buChar char=""/>
        <a:defRPr sz="1575" kern="1200">
          <a:solidFill>
            <a:schemeClr val="tx1"/>
          </a:solidFill>
          <a:latin typeface="+mn-lt"/>
          <a:ea typeface="+mn-ea"/>
          <a:cs typeface="+mn-cs"/>
        </a:defRPr>
      </a:lvl2pPr>
      <a:lvl3pPr marL="685800" indent="-136922" algn="l" rtl="0" eaLnBrk="1" fontAlgn="base" hangingPunct="1">
        <a:spcBef>
          <a:spcPct val="20000"/>
        </a:spcBef>
        <a:spcAft>
          <a:spcPct val="0"/>
        </a:spcAft>
        <a:buClr>
          <a:srgbClr val="4471A6"/>
        </a:buClr>
        <a:buSzPct val="60000"/>
        <a:buFont typeface="Wingdings" panose="05000000000000000000" pitchFamily="2" charset="2"/>
        <a:buChar char=""/>
        <a:defRPr kern="1200">
          <a:solidFill>
            <a:schemeClr val="tx1"/>
          </a:solidFill>
          <a:latin typeface="+mn-lt"/>
          <a:ea typeface="+mn-ea"/>
          <a:cs typeface="+mn-cs"/>
        </a:defRPr>
      </a:lvl3pPr>
      <a:lvl4pPr marL="890588" indent="-136922" algn="l" rtl="0" eaLnBrk="1" fontAlgn="base" hangingPunct="1">
        <a:spcBef>
          <a:spcPct val="20000"/>
        </a:spcBef>
        <a:spcAft>
          <a:spcPct val="0"/>
        </a:spcAft>
        <a:buClr>
          <a:srgbClr val="B2C1DB"/>
        </a:buClr>
        <a:buSzPct val="60000"/>
        <a:buFont typeface="Wingdings" panose="05000000000000000000" pitchFamily="2" charset="2"/>
        <a:buChar char=""/>
        <a:defRPr kern="1200">
          <a:solidFill>
            <a:schemeClr val="tx1"/>
          </a:solidFill>
          <a:latin typeface="+mn-lt"/>
          <a:ea typeface="+mn-ea"/>
          <a:cs typeface="+mn-cs"/>
        </a:defRPr>
      </a:lvl4pPr>
      <a:lvl5pPr marL="1096566" indent="-136922" algn="l" rtl="0" eaLnBrk="1" fontAlgn="base" hangingPunct="1">
        <a:spcBef>
          <a:spcPct val="20000"/>
        </a:spcBef>
        <a:spcAft>
          <a:spcPct val="0"/>
        </a:spcAft>
        <a:buClr>
          <a:srgbClr val="DCB3B2"/>
        </a:buClr>
        <a:buSzPct val="68000"/>
        <a:buFont typeface="Wingdings 2" panose="05020102010507070707" pitchFamily="18" charset="2"/>
        <a:buChar char=""/>
        <a:defRPr sz="1200" kern="1200">
          <a:solidFill>
            <a:schemeClr val="tx1"/>
          </a:solidFill>
          <a:latin typeface="+mn-lt"/>
          <a:ea typeface="+mn-ea"/>
          <a:cs typeface="+mn-cs"/>
        </a:defRPr>
      </a:lvl5pPr>
      <a:lvl6pPr marL="1303020" indent="-137160" algn="l" rtl="0" eaLnBrk="1" latinLnBrk="0" hangingPunct="1">
        <a:spcBef>
          <a:spcPct val="20000"/>
        </a:spcBef>
        <a:buClr>
          <a:schemeClr val="accent1"/>
        </a:buClr>
        <a:buChar char="•"/>
        <a:defRPr kumimoji="0" sz="1200" kern="1200">
          <a:solidFill>
            <a:schemeClr val="tx2"/>
          </a:solidFill>
          <a:latin typeface="+mn-lt"/>
          <a:ea typeface="+mn-ea"/>
          <a:cs typeface="+mn-cs"/>
        </a:defRPr>
      </a:lvl6pPr>
      <a:lvl7pPr marL="1508760" indent="-137160" algn="l" rtl="0" eaLnBrk="1" latinLnBrk="0" hangingPunct="1">
        <a:spcBef>
          <a:spcPct val="20000"/>
        </a:spcBef>
        <a:buClr>
          <a:schemeClr val="accent1">
            <a:tint val="60000"/>
          </a:schemeClr>
        </a:buClr>
        <a:buSzPct val="60000"/>
        <a:buFont typeface="Wingdings"/>
        <a:buChar char=""/>
        <a:defRPr kumimoji="0" sz="1050" kern="1200" baseline="0">
          <a:solidFill>
            <a:schemeClr val="tx2"/>
          </a:solidFill>
          <a:latin typeface="+mn-lt"/>
          <a:ea typeface="+mn-ea"/>
          <a:cs typeface="+mn-cs"/>
        </a:defRPr>
      </a:lvl7pPr>
      <a:lvl8pPr marL="1714500" indent="-137160" algn="l" rtl="0" eaLnBrk="1" latinLnBrk="0" hangingPunct="1">
        <a:spcBef>
          <a:spcPct val="20000"/>
        </a:spcBef>
        <a:buClr>
          <a:schemeClr val="accent2"/>
        </a:buClr>
        <a:buChar char="•"/>
        <a:defRPr kumimoji="0" sz="1050" kern="1200" cap="small" baseline="0">
          <a:solidFill>
            <a:schemeClr val="tx2"/>
          </a:solidFill>
          <a:latin typeface="+mn-lt"/>
          <a:ea typeface="+mn-ea"/>
          <a:cs typeface="+mn-cs"/>
        </a:defRPr>
      </a:lvl8pPr>
      <a:lvl9pPr marL="1920240" indent="-137160" algn="l" rtl="0" eaLnBrk="1" latinLnBrk="0" hangingPunct="1">
        <a:spcBef>
          <a:spcPct val="20000"/>
        </a:spcBef>
        <a:buClr>
          <a:schemeClr val="accent1">
            <a:shade val="75000"/>
          </a:schemeClr>
        </a:buClr>
        <a:buChar char="•"/>
        <a:defRPr kumimoji="0" sz="105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C0C0C0"/>
            </a:gs>
            <a:gs pos="100000">
              <a:schemeClr val="bg1">
                <a:tint val="98000"/>
                <a:shade val="78000"/>
                <a:satMod val="140000"/>
              </a:schemeClr>
            </a:gs>
          </a:gsLst>
          <a:path path="circle">
            <a:fillToRect l="100000" t="100000" r="100000" b="100000"/>
          </a:path>
          <a:tileRect/>
        </a:gra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3"/>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5" y="998539"/>
            <a:ext cx="1904999" cy="365125"/>
          </a:xfrm>
          <a:prstGeom prst="rect">
            <a:avLst/>
          </a:prstGeom>
        </p:spPr>
        <p:txBody>
          <a:bodyPr vert="horz" lIns="91440" tIns="45720" rIns="91440" bIns="45720" rtlCol="0" anchor="ctr"/>
          <a:lstStyle>
            <a:lvl1pPr algn="r">
              <a:defRPr sz="591" b="0">
                <a:solidFill>
                  <a:schemeClr val="tx2">
                    <a:lumMod val="20000"/>
                    <a:lumOff val="80000"/>
                  </a:schemeClr>
                </a:solidFill>
              </a:defRPr>
            </a:lvl1pPr>
          </a:lstStyle>
          <a:p>
            <a:pPr>
              <a:defRPr/>
            </a:pPr>
            <a:fld id="{994BEA38-3352-4FC0-BD39-27FDEE92AC1D}" type="datetimeFigureOut">
              <a:rPr lang="en-US" smtClean="0"/>
              <a:pPr>
                <a:defRPr/>
              </a:pPr>
              <a:t>4/11/2022</a:t>
            </a:fld>
            <a:endParaRPr lang="en-US"/>
          </a:p>
        </p:txBody>
      </p:sp>
      <p:sp>
        <p:nvSpPr>
          <p:cNvPr id="5" name="Footer Placeholder 4"/>
          <p:cNvSpPr>
            <a:spLocks noGrp="1"/>
          </p:cNvSpPr>
          <p:nvPr>
            <p:ph type="ftr" sz="quarter" idx="3"/>
          </p:nvPr>
        </p:nvSpPr>
        <p:spPr>
          <a:xfrm rot="16200000">
            <a:off x="9959341" y="4046539"/>
            <a:ext cx="3581400" cy="365125"/>
          </a:xfrm>
          <a:prstGeom prst="rect">
            <a:avLst/>
          </a:prstGeom>
        </p:spPr>
        <p:txBody>
          <a:bodyPr vert="horz" lIns="91440" tIns="45720" rIns="91440" bIns="45720" rtlCol="0" anchor="ctr"/>
          <a:lstStyle>
            <a:lvl1pPr algn="l">
              <a:defRPr sz="591">
                <a:solidFill>
                  <a:schemeClr val="tx2">
                    <a:lumMod val="20000"/>
                    <a:lumOff val="80000"/>
                  </a:schemeClr>
                </a:solidFill>
              </a:defRPr>
            </a:lvl1pPr>
          </a:lstStyle>
          <a:p>
            <a:pPr>
              <a:defRPr/>
            </a:pPr>
            <a:endParaRPr lang="en-US"/>
          </a:p>
        </p:txBody>
      </p:sp>
      <p:sp>
        <p:nvSpPr>
          <p:cNvPr id="6" name="Slide Number Placeholder 5"/>
          <p:cNvSpPr>
            <a:spLocks noGrp="1"/>
          </p:cNvSpPr>
          <p:nvPr>
            <p:ph type="sldNum" sz="quarter" idx="4"/>
          </p:nvPr>
        </p:nvSpPr>
        <p:spPr>
          <a:xfrm>
            <a:off x="11292840" y="6172204"/>
            <a:ext cx="914400" cy="593725"/>
          </a:xfrm>
          <a:prstGeom prst="rect">
            <a:avLst/>
          </a:prstGeom>
        </p:spPr>
        <p:txBody>
          <a:bodyPr vert="horz" lIns="45720" tIns="45720" rIns="45720" bIns="45720" rtlCol="0" anchor="ctr">
            <a:normAutofit/>
          </a:bodyPr>
          <a:lstStyle>
            <a:lvl1pPr algn="ctr">
              <a:defRPr sz="2025">
                <a:solidFill>
                  <a:schemeClr val="tx2">
                    <a:lumMod val="60000"/>
                    <a:lumOff val="40000"/>
                  </a:schemeClr>
                </a:solidFill>
              </a:defRPr>
            </a:lvl1pPr>
          </a:lstStyle>
          <a:p>
            <a:pPr>
              <a:defRPr/>
            </a:pPr>
            <a:fld id="{FE40EC80-04A8-44A9-A06D-117CD69F0CDF}" type="slidenum">
              <a:rPr lang="en-US" altLang="en-US" smtClean="0"/>
              <a:pPr>
                <a:defRPr/>
              </a:pPr>
              <a:t>‹#›</a:t>
            </a:fld>
            <a:endParaRPr lang="en-US" altLang="en-US"/>
          </a:p>
        </p:txBody>
      </p:sp>
    </p:spTree>
    <p:extLst>
      <p:ext uri="{BB962C8B-B14F-4D97-AF65-F5344CB8AC3E}">
        <p14:creationId xmlns:p14="http://schemas.microsoft.com/office/powerpoint/2010/main" val="36654348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514350" rtl="0" eaLnBrk="1" latinLnBrk="0" hangingPunct="1">
        <a:lnSpc>
          <a:spcPct val="90000"/>
        </a:lnSpc>
        <a:spcBef>
          <a:spcPct val="0"/>
        </a:spcBef>
        <a:buNone/>
        <a:defRPr sz="2475" kern="1200" spc="-28" baseline="0">
          <a:solidFill>
            <a:schemeClr val="tx1"/>
          </a:solidFill>
          <a:latin typeface="+mj-lt"/>
          <a:ea typeface="+mj-ea"/>
          <a:cs typeface="+mj-cs"/>
        </a:defRPr>
      </a:lvl1pPr>
    </p:titleStyle>
    <p:bodyStyle>
      <a:lvl1pPr marL="102870" indent="-102870" algn="l" defTabSz="514350" rtl="0" eaLnBrk="1" latinLnBrk="0" hangingPunct="1">
        <a:lnSpc>
          <a:spcPct val="95000"/>
        </a:lnSpc>
        <a:spcBef>
          <a:spcPts val="788"/>
        </a:spcBef>
        <a:spcAft>
          <a:spcPts val="113"/>
        </a:spcAft>
        <a:buClr>
          <a:schemeClr val="accent1"/>
        </a:buClr>
        <a:buSzPct val="80000"/>
        <a:buFont typeface="Arial" pitchFamily="34" charset="0"/>
        <a:buChar char="•"/>
        <a:defRPr sz="1013" kern="1200" spc="6" baseline="0">
          <a:solidFill>
            <a:schemeClr val="tx1"/>
          </a:solidFill>
          <a:latin typeface="+mn-lt"/>
          <a:ea typeface="+mn-ea"/>
          <a:cs typeface="+mn-cs"/>
        </a:defRPr>
      </a:lvl1pPr>
      <a:lvl2pPr marL="257175" indent="-102870" algn="l" defTabSz="514350" rtl="0" eaLnBrk="1" latinLnBrk="0" hangingPunct="1">
        <a:lnSpc>
          <a:spcPct val="90000"/>
        </a:lnSpc>
        <a:spcBef>
          <a:spcPts val="169"/>
        </a:spcBef>
        <a:spcAft>
          <a:spcPts val="169"/>
        </a:spcAft>
        <a:buClr>
          <a:schemeClr val="accent1"/>
        </a:buClr>
        <a:buFont typeface="Wingdings 2" pitchFamily="18" charset="2"/>
        <a:buChar char=""/>
        <a:defRPr sz="900" kern="1200">
          <a:solidFill>
            <a:schemeClr val="tx1">
              <a:lumMod val="85000"/>
              <a:lumOff val="15000"/>
            </a:schemeClr>
          </a:solidFill>
          <a:latin typeface="+mn-lt"/>
          <a:ea typeface="+mn-ea"/>
          <a:cs typeface="+mn-cs"/>
        </a:defRPr>
      </a:lvl2pPr>
      <a:lvl3pPr marL="411480" indent="-102870" algn="l" defTabSz="514350" rtl="0" eaLnBrk="1" latinLnBrk="0" hangingPunct="1">
        <a:lnSpc>
          <a:spcPct val="90000"/>
        </a:lnSpc>
        <a:spcBef>
          <a:spcPts val="169"/>
        </a:spcBef>
        <a:spcAft>
          <a:spcPts val="169"/>
        </a:spcAft>
        <a:buClr>
          <a:schemeClr val="accent1"/>
        </a:buClr>
        <a:buFont typeface="Wingdings 2" pitchFamily="18" charset="2"/>
        <a:buChar char=""/>
        <a:defRPr sz="788" kern="1200">
          <a:solidFill>
            <a:schemeClr val="tx1">
              <a:lumMod val="85000"/>
              <a:lumOff val="15000"/>
            </a:schemeClr>
          </a:solidFill>
          <a:latin typeface="+mn-lt"/>
          <a:ea typeface="+mn-ea"/>
          <a:cs typeface="+mn-cs"/>
        </a:defRPr>
      </a:lvl3pPr>
      <a:lvl4pPr marL="565785" indent="-102870" algn="l" defTabSz="514350" rtl="0" eaLnBrk="1" latinLnBrk="0" hangingPunct="1">
        <a:lnSpc>
          <a:spcPct val="90000"/>
        </a:lnSpc>
        <a:spcBef>
          <a:spcPts val="169"/>
        </a:spcBef>
        <a:spcAft>
          <a:spcPts val="169"/>
        </a:spcAft>
        <a:buClr>
          <a:schemeClr val="accent1"/>
        </a:buClr>
        <a:buFont typeface="Wingdings 2" pitchFamily="18" charset="2"/>
        <a:buChar char=""/>
        <a:defRPr sz="788" kern="1200">
          <a:solidFill>
            <a:schemeClr val="tx1">
              <a:lumMod val="85000"/>
              <a:lumOff val="15000"/>
            </a:schemeClr>
          </a:solidFill>
          <a:latin typeface="+mn-lt"/>
          <a:ea typeface="+mn-ea"/>
          <a:cs typeface="+mn-cs"/>
        </a:defRPr>
      </a:lvl4pPr>
      <a:lvl5pPr marL="720090" indent="-102870" algn="l" defTabSz="514350" rtl="0" eaLnBrk="1" latinLnBrk="0" hangingPunct="1">
        <a:lnSpc>
          <a:spcPct val="90000"/>
        </a:lnSpc>
        <a:spcBef>
          <a:spcPts val="169"/>
        </a:spcBef>
        <a:spcAft>
          <a:spcPts val="169"/>
        </a:spcAft>
        <a:buClr>
          <a:schemeClr val="accent1"/>
        </a:buClr>
        <a:buFont typeface="Wingdings 2" pitchFamily="18" charset="2"/>
        <a:buChar char=""/>
        <a:defRPr sz="788" kern="1200">
          <a:solidFill>
            <a:schemeClr val="tx1">
              <a:lumMod val="85000"/>
              <a:lumOff val="15000"/>
            </a:schemeClr>
          </a:solidFill>
          <a:latin typeface="+mn-lt"/>
          <a:ea typeface="+mn-ea"/>
          <a:cs typeface="+mn-cs"/>
        </a:defRPr>
      </a:lvl5pPr>
      <a:lvl6pPr marL="900000" indent="-128588" algn="l" defTabSz="514350" rtl="0" eaLnBrk="1" latinLnBrk="0" hangingPunct="1">
        <a:lnSpc>
          <a:spcPct val="90000"/>
        </a:lnSpc>
        <a:spcBef>
          <a:spcPts val="169"/>
        </a:spcBef>
        <a:spcAft>
          <a:spcPts val="169"/>
        </a:spcAft>
        <a:buClr>
          <a:schemeClr val="accent1"/>
        </a:buClr>
        <a:buFont typeface="Wingdings 2" pitchFamily="18" charset="2"/>
        <a:buChar char=""/>
        <a:defRPr sz="788" kern="1200">
          <a:solidFill>
            <a:schemeClr val="tx1">
              <a:lumMod val="85000"/>
              <a:lumOff val="15000"/>
            </a:schemeClr>
          </a:solidFill>
          <a:latin typeface="+mn-lt"/>
          <a:ea typeface="+mn-ea"/>
          <a:cs typeface="+mn-cs"/>
        </a:defRPr>
      </a:lvl6pPr>
      <a:lvl7pPr marL="1068750" indent="-128588" algn="l" defTabSz="514350" rtl="0" eaLnBrk="1" latinLnBrk="0" hangingPunct="1">
        <a:lnSpc>
          <a:spcPct val="90000"/>
        </a:lnSpc>
        <a:spcBef>
          <a:spcPts val="169"/>
        </a:spcBef>
        <a:spcAft>
          <a:spcPts val="169"/>
        </a:spcAft>
        <a:buClr>
          <a:schemeClr val="accent1"/>
        </a:buClr>
        <a:buFont typeface="Wingdings 2" pitchFamily="18" charset="2"/>
        <a:buChar char=""/>
        <a:defRPr sz="788" kern="1200">
          <a:solidFill>
            <a:schemeClr val="tx1">
              <a:lumMod val="85000"/>
              <a:lumOff val="15000"/>
            </a:schemeClr>
          </a:solidFill>
          <a:latin typeface="+mn-lt"/>
          <a:ea typeface="+mn-ea"/>
          <a:cs typeface="+mn-cs"/>
        </a:defRPr>
      </a:lvl7pPr>
      <a:lvl8pPr marL="1237500" indent="-128588" algn="l" defTabSz="514350" rtl="0" eaLnBrk="1" latinLnBrk="0" hangingPunct="1">
        <a:lnSpc>
          <a:spcPct val="90000"/>
        </a:lnSpc>
        <a:spcBef>
          <a:spcPts val="169"/>
        </a:spcBef>
        <a:spcAft>
          <a:spcPts val="169"/>
        </a:spcAft>
        <a:buClr>
          <a:schemeClr val="accent1"/>
        </a:buClr>
        <a:buFont typeface="Wingdings 2" pitchFamily="18" charset="2"/>
        <a:buChar char=""/>
        <a:defRPr sz="788" kern="1200">
          <a:solidFill>
            <a:schemeClr val="tx1">
              <a:lumMod val="85000"/>
              <a:lumOff val="15000"/>
            </a:schemeClr>
          </a:solidFill>
          <a:latin typeface="+mn-lt"/>
          <a:ea typeface="+mn-ea"/>
          <a:cs typeface="+mn-cs"/>
        </a:defRPr>
      </a:lvl8pPr>
      <a:lvl9pPr marL="1406250" indent="-128588" algn="l" defTabSz="514350" rtl="0" eaLnBrk="1" latinLnBrk="0" hangingPunct="1">
        <a:lnSpc>
          <a:spcPct val="90000"/>
        </a:lnSpc>
        <a:spcBef>
          <a:spcPts val="169"/>
        </a:spcBef>
        <a:spcAft>
          <a:spcPts val="169"/>
        </a:spcAft>
        <a:buClr>
          <a:schemeClr val="accent1"/>
        </a:buClr>
        <a:buFont typeface="Wingdings 2" pitchFamily="18" charset="2"/>
        <a:buChar char=""/>
        <a:defRPr sz="788" kern="1200">
          <a:solidFill>
            <a:schemeClr val="tx1">
              <a:lumMod val="85000"/>
              <a:lumOff val="15000"/>
            </a:schemeClr>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C0C0C0"/>
            </a:gs>
            <a:gs pos="100000">
              <a:schemeClr val="bg1">
                <a:tint val="98000"/>
                <a:shade val="78000"/>
                <a:satMod val="140000"/>
              </a:schemeClr>
            </a:gs>
          </a:gsLst>
          <a:path path="circle">
            <a:fillToRect l="100000" t="100000" r="100000" b="100000"/>
          </a:path>
          <a:tileRect/>
        </a:gradFill>
        <a:effectLst/>
      </p:bgPr>
    </p:bg>
    <p:spTree>
      <p:nvGrpSpPr>
        <p:cNvPr id="1" name=""/>
        <p:cNvGrpSpPr/>
        <p:nvPr/>
      </p:nvGrpSpPr>
      <p:grpSpPr>
        <a:xfrm>
          <a:off x="0" y="0"/>
          <a:ext cx="0" cy="0"/>
          <a:chOff x="0" y="0"/>
          <a:chExt cx="0" cy="0"/>
        </a:xfrm>
      </p:grpSpPr>
      <p:sp>
        <p:nvSpPr>
          <p:cNvPr id="147462" name="Rectangle 6">
            <a:extLst>
              <a:ext uri="{FF2B5EF4-FFF2-40B4-BE49-F238E27FC236}">
                <a16:creationId xmlns:a16="http://schemas.microsoft.com/office/drawing/2014/main" id="{A48DD25C-886A-364F-A7EB-C56AF8D492A2}"/>
              </a:ext>
            </a:extLst>
          </p:cNvPr>
          <p:cNvSpPr>
            <a:spLocks noGrp="1" noChangeArrowheads="1"/>
          </p:cNvSpPr>
          <p:nvPr>
            <p:ph type="sldNum" sz="quarter" idx="4"/>
          </p:nvPr>
        </p:nvSpPr>
        <p:spPr bwMode="black">
          <a:xfrm>
            <a:off x="11049000" y="6208240"/>
            <a:ext cx="533400" cy="1962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r">
              <a:defRPr sz="675" b="1">
                <a:solidFill>
                  <a:srgbClr val="5A5B5D"/>
                </a:solidFill>
              </a:defRPr>
            </a:lvl1pPr>
          </a:lstStyle>
          <a:p>
            <a:pPr>
              <a:defRPr/>
            </a:pPr>
            <a:fld id="{D2512F38-016A-FD40-AA8F-15F02EBCC689}" type="slidenum">
              <a:rPr lang="en-US" altLang="en-US"/>
              <a:pPr>
                <a:defRPr/>
              </a:pPr>
              <a:t>‹#›</a:t>
            </a:fld>
            <a:endParaRPr lang="en-US" altLang="en-US"/>
          </a:p>
        </p:txBody>
      </p:sp>
      <p:sp>
        <p:nvSpPr>
          <p:cNvPr id="1029" name="Rectangle 7">
            <a:extLst>
              <a:ext uri="{FF2B5EF4-FFF2-40B4-BE49-F238E27FC236}">
                <a16:creationId xmlns:a16="http://schemas.microsoft.com/office/drawing/2014/main" id="{3E9D26B3-4765-6C48-BAE7-7D8601A0F267}"/>
              </a:ext>
            </a:extLst>
          </p:cNvPr>
          <p:cNvSpPr>
            <a:spLocks noChangeArrowheads="1"/>
          </p:cNvSpPr>
          <p:nvPr/>
        </p:nvSpPr>
        <p:spPr bwMode="black">
          <a:xfrm>
            <a:off x="8229600" y="6046788"/>
            <a:ext cx="27432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defRPr/>
            </a:pPr>
            <a:r>
              <a:rPr lang="en-US" altLang="en-US" sz="619" b="1">
                <a:solidFill>
                  <a:srgbClr val="5A5B5D"/>
                </a:solidFill>
              </a:rPr>
              <a:t>Presenter’s Name</a:t>
            </a:r>
          </a:p>
          <a:p>
            <a:pPr algn="r">
              <a:defRPr/>
            </a:pPr>
            <a:fld id="{88BCAFFE-AE75-994B-930C-85B1F9A85DC4}" type="datetime4">
              <a:rPr lang="en-US" altLang="en-US" sz="619" smtClean="0">
                <a:solidFill>
                  <a:srgbClr val="5A5B5D"/>
                </a:solidFill>
              </a:rPr>
              <a:pPr algn="r">
                <a:defRPr/>
              </a:pPr>
              <a:t>April 11, 2022</a:t>
            </a:fld>
            <a:endParaRPr lang="en-US" altLang="en-US" sz="619">
              <a:solidFill>
                <a:srgbClr val="5A5B5D"/>
              </a:solidFill>
            </a:endParaRPr>
          </a:p>
        </p:txBody>
      </p:sp>
      <p:cxnSp>
        <p:nvCxnSpPr>
          <p:cNvPr id="1028" name="Straight Connector 2">
            <a:extLst>
              <a:ext uri="{FF2B5EF4-FFF2-40B4-BE49-F238E27FC236}">
                <a16:creationId xmlns:a16="http://schemas.microsoft.com/office/drawing/2014/main" id="{B64706DD-BB10-3645-B2BC-2B5928E2B74E}"/>
              </a:ext>
            </a:extLst>
          </p:cNvPr>
          <p:cNvCxnSpPr>
            <a:cxnSpLocks noChangeShapeType="1"/>
          </p:cNvCxnSpPr>
          <p:nvPr/>
        </p:nvCxnSpPr>
        <p:spPr bwMode="auto">
          <a:xfrm>
            <a:off x="11049000" y="6040438"/>
            <a:ext cx="0" cy="533400"/>
          </a:xfrm>
          <a:prstGeom prst="line">
            <a:avLst/>
          </a:prstGeom>
          <a:noFill/>
          <a:ln w="12700" algn="ctr">
            <a:solidFill>
              <a:srgbClr val="5A5B5D"/>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4322105"/>
      </p:ext>
    </p:extLst>
  </p:cSld>
  <p:clrMap bg1="dk2" tx1="lt1" bg2="dk1"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Lst>
  <p:hf hdr="0" ftr="0" dt="0"/>
  <p:txStyles>
    <p:titleStyle>
      <a:lvl1pPr algn="l" rtl="0" eaLnBrk="1" fontAlgn="base" hangingPunct="1">
        <a:spcBef>
          <a:spcPct val="0"/>
        </a:spcBef>
        <a:spcAft>
          <a:spcPct val="0"/>
        </a:spcAft>
        <a:defRPr sz="2363">
          <a:solidFill>
            <a:srgbClr val="005288"/>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363">
          <a:solidFill>
            <a:srgbClr val="005288"/>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2363">
          <a:solidFill>
            <a:srgbClr val="005288"/>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2363">
          <a:solidFill>
            <a:srgbClr val="005288"/>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2363">
          <a:solidFill>
            <a:srgbClr val="005288"/>
          </a:solidFill>
          <a:latin typeface="Arial" panose="020B0604020202020204" pitchFamily="34" charset="0"/>
          <a:cs typeface="Arial" panose="020B0604020202020204" pitchFamily="34" charset="0"/>
        </a:defRPr>
      </a:lvl5pPr>
      <a:lvl6pPr marL="257175" algn="l" rtl="0" eaLnBrk="1" fontAlgn="base" hangingPunct="1">
        <a:spcBef>
          <a:spcPct val="0"/>
        </a:spcBef>
        <a:spcAft>
          <a:spcPct val="0"/>
        </a:spcAft>
        <a:defRPr sz="2363">
          <a:solidFill>
            <a:srgbClr val="000063"/>
          </a:solidFill>
          <a:latin typeface="Times New Roman" pitchFamily="18" charset="0"/>
        </a:defRPr>
      </a:lvl6pPr>
      <a:lvl7pPr marL="514350" algn="l" rtl="0" eaLnBrk="1" fontAlgn="base" hangingPunct="1">
        <a:spcBef>
          <a:spcPct val="0"/>
        </a:spcBef>
        <a:spcAft>
          <a:spcPct val="0"/>
        </a:spcAft>
        <a:defRPr sz="2363">
          <a:solidFill>
            <a:srgbClr val="000063"/>
          </a:solidFill>
          <a:latin typeface="Times New Roman" pitchFamily="18" charset="0"/>
        </a:defRPr>
      </a:lvl7pPr>
      <a:lvl8pPr marL="771525" algn="l" rtl="0" eaLnBrk="1" fontAlgn="base" hangingPunct="1">
        <a:spcBef>
          <a:spcPct val="0"/>
        </a:spcBef>
        <a:spcAft>
          <a:spcPct val="0"/>
        </a:spcAft>
        <a:defRPr sz="2363">
          <a:solidFill>
            <a:srgbClr val="000063"/>
          </a:solidFill>
          <a:latin typeface="Times New Roman" pitchFamily="18" charset="0"/>
        </a:defRPr>
      </a:lvl8pPr>
      <a:lvl9pPr marL="1028700" algn="l" rtl="0" eaLnBrk="1" fontAlgn="base" hangingPunct="1">
        <a:spcBef>
          <a:spcPct val="0"/>
        </a:spcBef>
        <a:spcAft>
          <a:spcPct val="0"/>
        </a:spcAft>
        <a:defRPr sz="2363">
          <a:solidFill>
            <a:srgbClr val="000063"/>
          </a:solidFill>
          <a:latin typeface="Times New Roman" pitchFamily="18" charset="0"/>
        </a:defRPr>
      </a:lvl9pPr>
    </p:titleStyle>
    <p:bodyStyle>
      <a:lvl1pPr marL="131267" indent="-131267" algn="l" rtl="0" eaLnBrk="1" fontAlgn="base" hangingPunct="1">
        <a:spcBef>
          <a:spcPct val="60000"/>
        </a:spcBef>
        <a:spcAft>
          <a:spcPct val="0"/>
        </a:spcAft>
        <a:buClr>
          <a:srgbClr val="B0B1B3"/>
        </a:buClr>
        <a:buFont typeface="Wingdings" pitchFamily="2" charset="2"/>
        <a:buChar char="§"/>
        <a:defRPr sz="1238">
          <a:solidFill>
            <a:srgbClr val="EFF7FF"/>
          </a:solidFill>
          <a:latin typeface="+mn-lt"/>
          <a:ea typeface="+mn-ea"/>
          <a:cs typeface="+mn-cs"/>
        </a:defRPr>
      </a:lvl1pPr>
      <a:lvl2pPr marL="321469" indent="-125909" algn="l" rtl="0" eaLnBrk="1" fontAlgn="base" hangingPunct="1">
        <a:spcBef>
          <a:spcPct val="30000"/>
        </a:spcBef>
        <a:spcAft>
          <a:spcPct val="0"/>
        </a:spcAft>
        <a:buClr>
          <a:srgbClr val="B0B1B3"/>
        </a:buClr>
        <a:buFont typeface="Wingdings" pitchFamily="2" charset="2"/>
        <a:buChar char="§"/>
        <a:defRPr sz="956">
          <a:solidFill>
            <a:srgbClr val="EFF7FF"/>
          </a:solidFill>
          <a:latin typeface="+mn-lt"/>
        </a:defRPr>
      </a:lvl2pPr>
      <a:lvl3pPr marL="511672" indent="-125016" algn="l" rtl="0" eaLnBrk="1" fontAlgn="base" hangingPunct="1">
        <a:spcBef>
          <a:spcPct val="30000"/>
        </a:spcBef>
        <a:spcAft>
          <a:spcPct val="0"/>
        </a:spcAft>
        <a:buClr>
          <a:srgbClr val="B0B1B3"/>
        </a:buClr>
        <a:buFont typeface="Wingdings" pitchFamily="2" charset="2"/>
        <a:buChar char="§"/>
        <a:defRPr sz="1125">
          <a:solidFill>
            <a:srgbClr val="EFF7FF"/>
          </a:solidFill>
          <a:latin typeface="+mn-lt"/>
        </a:defRPr>
      </a:lvl3pPr>
      <a:lvl4pPr marL="708125" indent="-130373" algn="l" rtl="0" eaLnBrk="1" fontAlgn="base" hangingPunct="1">
        <a:spcBef>
          <a:spcPct val="30000"/>
        </a:spcBef>
        <a:spcAft>
          <a:spcPct val="0"/>
        </a:spcAft>
        <a:buClr>
          <a:srgbClr val="B0B1B3"/>
        </a:buClr>
        <a:buFont typeface="Wingdings" pitchFamily="2" charset="2"/>
        <a:buChar char="§"/>
        <a:defRPr sz="956">
          <a:solidFill>
            <a:srgbClr val="EFF7FF"/>
          </a:solidFill>
          <a:latin typeface="+mn-lt"/>
        </a:defRPr>
      </a:lvl4pPr>
      <a:lvl5pPr marL="899220" indent="-125016" algn="l" rtl="0" eaLnBrk="1" fontAlgn="base" hangingPunct="1">
        <a:spcBef>
          <a:spcPct val="30000"/>
        </a:spcBef>
        <a:spcAft>
          <a:spcPct val="0"/>
        </a:spcAft>
        <a:buClr>
          <a:srgbClr val="B0B1B3"/>
        </a:buClr>
        <a:buFont typeface="Wingdings" pitchFamily="2" charset="2"/>
        <a:buChar char="§"/>
        <a:defRPr sz="1125">
          <a:solidFill>
            <a:srgbClr val="EFF7FF"/>
          </a:solidFill>
          <a:latin typeface="+mn-lt"/>
        </a:defRPr>
      </a:lvl5pPr>
      <a:lvl6pPr marL="1156395" indent="-125016" algn="l" rtl="0" eaLnBrk="1" fontAlgn="base" hangingPunct="1">
        <a:spcBef>
          <a:spcPct val="30000"/>
        </a:spcBef>
        <a:spcAft>
          <a:spcPct val="0"/>
        </a:spcAft>
        <a:buClr>
          <a:srgbClr val="B0B1B3"/>
        </a:buClr>
        <a:buFont typeface="Wingdings" pitchFamily="2" charset="2"/>
        <a:buChar char="§"/>
        <a:defRPr sz="1125">
          <a:solidFill>
            <a:srgbClr val="EFF7FF"/>
          </a:solidFill>
          <a:latin typeface="+mn-lt"/>
        </a:defRPr>
      </a:lvl6pPr>
      <a:lvl7pPr marL="1413570" indent="-125016" algn="l" rtl="0" eaLnBrk="1" fontAlgn="base" hangingPunct="1">
        <a:spcBef>
          <a:spcPct val="30000"/>
        </a:spcBef>
        <a:spcAft>
          <a:spcPct val="0"/>
        </a:spcAft>
        <a:buClr>
          <a:srgbClr val="B0B1B3"/>
        </a:buClr>
        <a:buFont typeface="Wingdings" pitchFamily="2" charset="2"/>
        <a:buChar char="§"/>
        <a:defRPr sz="1125">
          <a:solidFill>
            <a:srgbClr val="EFF7FF"/>
          </a:solidFill>
          <a:latin typeface="+mn-lt"/>
        </a:defRPr>
      </a:lvl7pPr>
      <a:lvl8pPr marL="1670745" indent="-125016" algn="l" rtl="0" eaLnBrk="1" fontAlgn="base" hangingPunct="1">
        <a:spcBef>
          <a:spcPct val="30000"/>
        </a:spcBef>
        <a:spcAft>
          <a:spcPct val="0"/>
        </a:spcAft>
        <a:buClr>
          <a:srgbClr val="B0B1B3"/>
        </a:buClr>
        <a:buFont typeface="Wingdings" pitchFamily="2" charset="2"/>
        <a:buChar char="§"/>
        <a:defRPr sz="1125">
          <a:solidFill>
            <a:srgbClr val="EFF7FF"/>
          </a:solidFill>
          <a:latin typeface="+mn-lt"/>
        </a:defRPr>
      </a:lvl8pPr>
      <a:lvl9pPr marL="1927920" indent="-125016" algn="l" rtl="0" eaLnBrk="1" fontAlgn="base" hangingPunct="1">
        <a:spcBef>
          <a:spcPct val="30000"/>
        </a:spcBef>
        <a:spcAft>
          <a:spcPct val="0"/>
        </a:spcAft>
        <a:buClr>
          <a:srgbClr val="B0B1B3"/>
        </a:buClr>
        <a:buFont typeface="Wingdings" pitchFamily="2" charset="2"/>
        <a:buChar char="§"/>
        <a:defRPr sz="1125">
          <a:solidFill>
            <a:srgbClr val="EFF7FF"/>
          </a:solidFill>
          <a:latin typeface="+mn-lt"/>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C0C0C0"/>
            </a:gs>
            <a:gs pos="100000">
              <a:schemeClr val="bg1">
                <a:tint val="98000"/>
                <a:shade val="78000"/>
                <a:satMod val="140000"/>
              </a:schemeClr>
            </a:gs>
          </a:gsLst>
          <a:path path="circle">
            <a:fillToRect l="100000" t="100000" r="100000" b="100000"/>
          </a:path>
          <a:tileRect/>
        </a:gra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3"/>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5" y="998539"/>
            <a:ext cx="1904999" cy="365125"/>
          </a:xfrm>
          <a:prstGeom prst="rect">
            <a:avLst/>
          </a:prstGeom>
        </p:spPr>
        <p:txBody>
          <a:bodyPr vert="horz" lIns="91440" tIns="45720" rIns="91440" bIns="45720" rtlCol="0" anchor="ctr"/>
          <a:lstStyle>
            <a:lvl1pPr algn="r">
              <a:defRPr sz="591" b="0">
                <a:solidFill>
                  <a:schemeClr val="tx2">
                    <a:lumMod val="20000"/>
                    <a:lumOff val="80000"/>
                  </a:schemeClr>
                </a:solidFill>
              </a:defRPr>
            </a:lvl1pPr>
          </a:lstStyle>
          <a:p>
            <a:pPr>
              <a:defRPr/>
            </a:pPr>
            <a:fld id="{994BEA38-3352-4FC0-BD39-27FDEE92AC1D}" type="datetimeFigureOut">
              <a:rPr lang="en-US" smtClean="0"/>
              <a:pPr>
                <a:defRPr/>
              </a:pPr>
              <a:t>4/11/2022</a:t>
            </a:fld>
            <a:endParaRPr lang="en-US"/>
          </a:p>
        </p:txBody>
      </p:sp>
      <p:sp>
        <p:nvSpPr>
          <p:cNvPr id="5" name="Footer Placeholder 4"/>
          <p:cNvSpPr>
            <a:spLocks noGrp="1"/>
          </p:cNvSpPr>
          <p:nvPr>
            <p:ph type="ftr" sz="quarter" idx="3"/>
          </p:nvPr>
        </p:nvSpPr>
        <p:spPr>
          <a:xfrm rot="16200000">
            <a:off x="9959341" y="4046539"/>
            <a:ext cx="3581400" cy="365125"/>
          </a:xfrm>
          <a:prstGeom prst="rect">
            <a:avLst/>
          </a:prstGeom>
        </p:spPr>
        <p:txBody>
          <a:bodyPr vert="horz" lIns="91440" tIns="45720" rIns="91440" bIns="45720" rtlCol="0" anchor="ctr"/>
          <a:lstStyle>
            <a:lvl1pPr algn="l">
              <a:defRPr sz="591">
                <a:solidFill>
                  <a:schemeClr val="tx2">
                    <a:lumMod val="20000"/>
                    <a:lumOff val="80000"/>
                  </a:schemeClr>
                </a:solidFill>
              </a:defRPr>
            </a:lvl1pPr>
          </a:lstStyle>
          <a:p>
            <a:pPr>
              <a:defRPr/>
            </a:pPr>
            <a:endParaRPr lang="en-US"/>
          </a:p>
        </p:txBody>
      </p:sp>
      <p:sp>
        <p:nvSpPr>
          <p:cNvPr id="6" name="Slide Number Placeholder 5"/>
          <p:cNvSpPr>
            <a:spLocks noGrp="1"/>
          </p:cNvSpPr>
          <p:nvPr>
            <p:ph type="sldNum" sz="quarter" idx="4"/>
          </p:nvPr>
        </p:nvSpPr>
        <p:spPr>
          <a:xfrm>
            <a:off x="11292840" y="6172204"/>
            <a:ext cx="914400" cy="593725"/>
          </a:xfrm>
          <a:prstGeom prst="rect">
            <a:avLst/>
          </a:prstGeom>
        </p:spPr>
        <p:txBody>
          <a:bodyPr vert="horz" lIns="45720" tIns="45720" rIns="45720" bIns="45720" rtlCol="0" anchor="ctr">
            <a:normAutofit/>
          </a:bodyPr>
          <a:lstStyle>
            <a:lvl1pPr algn="ctr">
              <a:defRPr sz="2025">
                <a:solidFill>
                  <a:schemeClr val="tx2">
                    <a:lumMod val="60000"/>
                    <a:lumOff val="40000"/>
                  </a:schemeClr>
                </a:solidFill>
              </a:defRPr>
            </a:lvl1pPr>
          </a:lstStyle>
          <a:p>
            <a:pPr>
              <a:defRPr/>
            </a:pPr>
            <a:fld id="{FE40EC80-04A8-44A9-A06D-117CD69F0CDF}" type="slidenum">
              <a:rPr lang="en-US" altLang="en-US" smtClean="0"/>
              <a:pPr>
                <a:defRPr/>
              </a:pPr>
              <a:t>‹#›</a:t>
            </a:fld>
            <a:endParaRPr lang="en-US" altLang="en-US"/>
          </a:p>
        </p:txBody>
      </p:sp>
    </p:spTree>
    <p:extLst>
      <p:ext uri="{BB962C8B-B14F-4D97-AF65-F5344CB8AC3E}">
        <p14:creationId xmlns:p14="http://schemas.microsoft.com/office/powerpoint/2010/main" val="319154696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514350" rtl="0" eaLnBrk="1" latinLnBrk="0" hangingPunct="1">
        <a:lnSpc>
          <a:spcPct val="90000"/>
        </a:lnSpc>
        <a:spcBef>
          <a:spcPct val="0"/>
        </a:spcBef>
        <a:buNone/>
        <a:defRPr sz="2475" kern="1200" spc="-28" baseline="0">
          <a:solidFill>
            <a:schemeClr val="tx1"/>
          </a:solidFill>
          <a:latin typeface="+mj-lt"/>
          <a:ea typeface="+mj-ea"/>
          <a:cs typeface="+mj-cs"/>
        </a:defRPr>
      </a:lvl1pPr>
    </p:titleStyle>
    <p:bodyStyle>
      <a:lvl1pPr marL="102870" indent="-102870" algn="l" defTabSz="514350" rtl="0" eaLnBrk="1" latinLnBrk="0" hangingPunct="1">
        <a:lnSpc>
          <a:spcPct val="95000"/>
        </a:lnSpc>
        <a:spcBef>
          <a:spcPts val="788"/>
        </a:spcBef>
        <a:spcAft>
          <a:spcPts val="113"/>
        </a:spcAft>
        <a:buClr>
          <a:schemeClr val="accent1"/>
        </a:buClr>
        <a:buSzPct val="80000"/>
        <a:buFont typeface="Arial" pitchFamily="34" charset="0"/>
        <a:buChar char="•"/>
        <a:defRPr sz="1013" kern="1200" spc="6" baseline="0">
          <a:solidFill>
            <a:schemeClr val="tx1"/>
          </a:solidFill>
          <a:latin typeface="+mn-lt"/>
          <a:ea typeface="+mn-ea"/>
          <a:cs typeface="+mn-cs"/>
        </a:defRPr>
      </a:lvl1pPr>
      <a:lvl2pPr marL="257175" indent="-102870" algn="l" defTabSz="514350" rtl="0" eaLnBrk="1" latinLnBrk="0" hangingPunct="1">
        <a:lnSpc>
          <a:spcPct val="90000"/>
        </a:lnSpc>
        <a:spcBef>
          <a:spcPts val="169"/>
        </a:spcBef>
        <a:spcAft>
          <a:spcPts val="169"/>
        </a:spcAft>
        <a:buClr>
          <a:schemeClr val="accent1"/>
        </a:buClr>
        <a:buFont typeface="Wingdings 2" pitchFamily="18" charset="2"/>
        <a:buChar char=""/>
        <a:defRPr sz="900" kern="1200">
          <a:solidFill>
            <a:schemeClr val="tx1">
              <a:lumMod val="85000"/>
              <a:lumOff val="15000"/>
            </a:schemeClr>
          </a:solidFill>
          <a:latin typeface="+mn-lt"/>
          <a:ea typeface="+mn-ea"/>
          <a:cs typeface="+mn-cs"/>
        </a:defRPr>
      </a:lvl2pPr>
      <a:lvl3pPr marL="411480" indent="-102870" algn="l" defTabSz="514350" rtl="0" eaLnBrk="1" latinLnBrk="0" hangingPunct="1">
        <a:lnSpc>
          <a:spcPct val="90000"/>
        </a:lnSpc>
        <a:spcBef>
          <a:spcPts val="169"/>
        </a:spcBef>
        <a:spcAft>
          <a:spcPts val="169"/>
        </a:spcAft>
        <a:buClr>
          <a:schemeClr val="accent1"/>
        </a:buClr>
        <a:buFont typeface="Wingdings 2" pitchFamily="18" charset="2"/>
        <a:buChar char=""/>
        <a:defRPr sz="788" kern="1200">
          <a:solidFill>
            <a:schemeClr val="tx1">
              <a:lumMod val="85000"/>
              <a:lumOff val="15000"/>
            </a:schemeClr>
          </a:solidFill>
          <a:latin typeface="+mn-lt"/>
          <a:ea typeface="+mn-ea"/>
          <a:cs typeface="+mn-cs"/>
        </a:defRPr>
      </a:lvl3pPr>
      <a:lvl4pPr marL="565785" indent="-102870" algn="l" defTabSz="514350" rtl="0" eaLnBrk="1" latinLnBrk="0" hangingPunct="1">
        <a:lnSpc>
          <a:spcPct val="90000"/>
        </a:lnSpc>
        <a:spcBef>
          <a:spcPts val="169"/>
        </a:spcBef>
        <a:spcAft>
          <a:spcPts val="169"/>
        </a:spcAft>
        <a:buClr>
          <a:schemeClr val="accent1"/>
        </a:buClr>
        <a:buFont typeface="Wingdings 2" pitchFamily="18" charset="2"/>
        <a:buChar char=""/>
        <a:defRPr sz="788" kern="1200">
          <a:solidFill>
            <a:schemeClr val="tx1">
              <a:lumMod val="85000"/>
              <a:lumOff val="15000"/>
            </a:schemeClr>
          </a:solidFill>
          <a:latin typeface="+mn-lt"/>
          <a:ea typeface="+mn-ea"/>
          <a:cs typeface="+mn-cs"/>
        </a:defRPr>
      </a:lvl4pPr>
      <a:lvl5pPr marL="720090" indent="-102870" algn="l" defTabSz="514350" rtl="0" eaLnBrk="1" latinLnBrk="0" hangingPunct="1">
        <a:lnSpc>
          <a:spcPct val="90000"/>
        </a:lnSpc>
        <a:spcBef>
          <a:spcPts val="169"/>
        </a:spcBef>
        <a:spcAft>
          <a:spcPts val="169"/>
        </a:spcAft>
        <a:buClr>
          <a:schemeClr val="accent1"/>
        </a:buClr>
        <a:buFont typeface="Wingdings 2" pitchFamily="18" charset="2"/>
        <a:buChar char=""/>
        <a:defRPr sz="788" kern="1200">
          <a:solidFill>
            <a:schemeClr val="tx1">
              <a:lumMod val="85000"/>
              <a:lumOff val="15000"/>
            </a:schemeClr>
          </a:solidFill>
          <a:latin typeface="+mn-lt"/>
          <a:ea typeface="+mn-ea"/>
          <a:cs typeface="+mn-cs"/>
        </a:defRPr>
      </a:lvl5pPr>
      <a:lvl6pPr marL="900000" indent="-128588" algn="l" defTabSz="514350" rtl="0" eaLnBrk="1" latinLnBrk="0" hangingPunct="1">
        <a:lnSpc>
          <a:spcPct val="90000"/>
        </a:lnSpc>
        <a:spcBef>
          <a:spcPts val="169"/>
        </a:spcBef>
        <a:spcAft>
          <a:spcPts val="169"/>
        </a:spcAft>
        <a:buClr>
          <a:schemeClr val="accent1"/>
        </a:buClr>
        <a:buFont typeface="Wingdings 2" pitchFamily="18" charset="2"/>
        <a:buChar char=""/>
        <a:defRPr sz="788" kern="1200">
          <a:solidFill>
            <a:schemeClr val="tx1">
              <a:lumMod val="85000"/>
              <a:lumOff val="15000"/>
            </a:schemeClr>
          </a:solidFill>
          <a:latin typeface="+mn-lt"/>
          <a:ea typeface="+mn-ea"/>
          <a:cs typeface="+mn-cs"/>
        </a:defRPr>
      </a:lvl6pPr>
      <a:lvl7pPr marL="1068750" indent="-128588" algn="l" defTabSz="514350" rtl="0" eaLnBrk="1" latinLnBrk="0" hangingPunct="1">
        <a:lnSpc>
          <a:spcPct val="90000"/>
        </a:lnSpc>
        <a:spcBef>
          <a:spcPts val="169"/>
        </a:spcBef>
        <a:spcAft>
          <a:spcPts val="169"/>
        </a:spcAft>
        <a:buClr>
          <a:schemeClr val="accent1"/>
        </a:buClr>
        <a:buFont typeface="Wingdings 2" pitchFamily="18" charset="2"/>
        <a:buChar char=""/>
        <a:defRPr sz="788" kern="1200">
          <a:solidFill>
            <a:schemeClr val="tx1">
              <a:lumMod val="85000"/>
              <a:lumOff val="15000"/>
            </a:schemeClr>
          </a:solidFill>
          <a:latin typeface="+mn-lt"/>
          <a:ea typeface="+mn-ea"/>
          <a:cs typeface="+mn-cs"/>
        </a:defRPr>
      </a:lvl7pPr>
      <a:lvl8pPr marL="1237500" indent="-128588" algn="l" defTabSz="514350" rtl="0" eaLnBrk="1" latinLnBrk="0" hangingPunct="1">
        <a:lnSpc>
          <a:spcPct val="90000"/>
        </a:lnSpc>
        <a:spcBef>
          <a:spcPts val="169"/>
        </a:spcBef>
        <a:spcAft>
          <a:spcPts val="169"/>
        </a:spcAft>
        <a:buClr>
          <a:schemeClr val="accent1"/>
        </a:buClr>
        <a:buFont typeface="Wingdings 2" pitchFamily="18" charset="2"/>
        <a:buChar char=""/>
        <a:defRPr sz="788" kern="1200">
          <a:solidFill>
            <a:schemeClr val="tx1">
              <a:lumMod val="85000"/>
              <a:lumOff val="15000"/>
            </a:schemeClr>
          </a:solidFill>
          <a:latin typeface="+mn-lt"/>
          <a:ea typeface="+mn-ea"/>
          <a:cs typeface="+mn-cs"/>
        </a:defRPr>
      </a:lvl8pPr>
      <a:lvl9pPr marL="1406250" indent="-128588" algn="l" defTabSz="514350" rtl="0" eaLnBrk="1" latinLnBrk="0" hangingPunct="1">
        <a:lnSpc>
          <a:spcPct val="90000"/>
        </a:lnSpc>
        <a:spcBef>
          <a:spcPts val="169"/>
        </a:spcBef>
        <a:spcAft>
          <a:spcPts val="169"/>
        </a:spcAft>
        <a:buClr>
          <a:schemeClr val="accent1"/>
        </a:buClr>
        <a:buFont typeface="Wingdings 2" pitchFamily="18" charset="2"/>
        <a:buChar char=""/>
        <a:defRPr sz="788" kern="1200">
          <a:solidFill>
            <a:schemeClr val="tx1">
              <a:lumMod val="85000"/>
              <a:lumOff val="15000"/>
            </a:schemeClr>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C0C0C0"/>
            </a:gs>
            <a:gs pos="100000">
              <a:schemeClr val="bg1">
                <a:tint val="98000"/>
                <a:shade val="78000"/>
                <a:satMod val="140000"/>
              </a:schemeClr>
            </a:gs>
          </a:gsLst>
          <a:path path="circle">
            <a:fillToRect l="100000" t="100000" r="100000" b="100000"/>
          </a:path>
          <a:tileRect/>
        </a:gradFill>
        <a:effectLst/>
      </p:bgPr>
    </p:bg>
    <p:spTree>
      <p:nvGrpSpPr>
        <p:cNvPr id="1" name=""/>
        <p:cNvGrpSpPr/>
        <p:nvPr/>
      </p:nvGrpSpPr>
      <p:grpSpPr>
        <a:xfrm>
          <a:off x="0" y="0"/>
          <a:ext cx="0" cy="0"/>
          <a:chOff x="0" y="0"/>
          <a:chExt cx="0" cy="0"/>
        </a:xfrm>
      </p:grpSpPr>
      <p:sp>
        <p:nvSpPr>
          <p:cNvPr id="147462" name="Rectangle 6">
            <a:extLst>
              <a:ext uri="{FF2B5EF4-FFF2-40B4-BE49-F238E27FC236}">
                <a16:creationId xmlns:a16="http://schemas.microsoft.com/office/drawing/2014/main" id="{A48DD25C-886A-364F-A7EB-C56AF8D492A2}"/>
              </a:ext>
            </a:extLst>
          </p:cNvPr>
          <p:cNvSpPr>
            <a:spLocks noGrp="1" noChangeArrowheads="1"/>
          </p:cNvSpPr>
          <p:nvPr>
            <p:ph type="sldNum" sz="quarter" idx="4"/>
          </p:nvPr>
        </p:nvSpPr>
        <p:spPr bwMode="black">
          <a:xfrm>
            <a:off x="11049000" y="6208240"/>
            <a:ext cx="533400" cy="1962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r">
              <a:defRPr sz="675" b="1">
                <a:solidFill>
                  <a:srgbClr val="5A5B5D"/>
                </a:solidFill>
              </a:defRPr>
            </a:lvl1pPr>
          </a:lstStyle>
          <a:p>
            <a:pPr>
              <a:defRPr/>
            </a:pPr>
            <a:fld id="{D2512F38-016A-FD40-AA8F-15F02EBCC689}" type="slidenum">
              <a:rPr lang="en-US" altLang="en-US"/>
              <a:pPr>
                <a:defRPr/>
              </a:pPr>
              <a:t>‹#›</a:t>
            </a:fld>
            <a:endParaRPr lang="en-US" altLang="en-US"/>
          </a:p>
        </p:txBody>
      </p:sp>
      <p:sp>
        <p:nvSpPr>
          <p:cNvPr id="1029" name="Rectangle 7">
            <a:extLst>
              <a:ext uri="{FF2B5EF4-FFF2-40B4-BE49-F238E27FC236}">
                <a16:creationId xmlns:a16="http://schemas.microsoft.com/office/drawing/2014/main" id="{3E9D26B3-4765-6C48-BAE7-7D8601A0F267}"/>
              </a:ext>
            </a:extLst>
          </p:cNvPr>
          <p:cNvSpPr>
            <a:spLocks noChangeArrowheads="1"/>
          </p:cNvSpPr>
          <p:nvPr/>
        </p:nvSpPr>
        <p:spPr bwMode="black">
          <a:xfrm>
            <a:off x="8229600" y="6046788"/>
            <a:ext cx="27432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defRPr/>
            </a:pPr>
            <a:r>
              <a:rPr lang="en-US" altLang="en-US" sz="619" b="1">
                <a:solidFill>
                  <a:srgbClr val="5A5B5D"/>
                </a:solidFill>
              </a:rPr>
              <a:t>Presenter’s Name</a:t>
            </a:r>
          </a:p>
          <a:p>
            <a:pPr algn="r">
              <a:defRPr/>
            </a:pPr>
            <a:fld id="{88BCAFFE-AE75-994B-930C-85B1F9A85DC4}" type="datetime4">
              <a:rPr lang="en-US" altLang="en-US" sz="619" smtClean="0">
                <a:solidFill>
                  <a:srgbClr val="5A5B5D"/>
                </a:solidFill>
              </a:rPr>
              <a:pPr algn="r">
                <a:defRPr/>
              </a:pPr>
              <a:t>April 11, 2022</a:t>
            </a:fld>
            <a:endParaRPr lang="en-US" altLang="en-US" sz="619">
              <a:solidFill>
                <a:srgbClr val="5A5B5D"/>
              </a:solidFill>
            </a:endParaRPr>
          </a:p>
        </p:txBody>
      </p:sp>
      <p:cxnSp>
        <p:nvCxnSpPr>
          <p:cNvPr id="1028" name="Straight Connector 2">
            <a:extLst>
              <a:ext uri="{FF2B5EF4-FFF2-40B4-BE49-F238E27FC236}">
                <a16:creationId xmlns:a16="http://schemas.microsoft.com/office/drawing/2014/main" id="{B64706DD-BB10-3645-B2BC-2B5928E2B74E}"/>
              </a:ext>
            </a:extLst>
          </p:cNvPr>
          <p:cNvCxnSpPr>
            <a:cxnSpLocks noChangeShapeType="1"/>
          </p:cNvCxnSpPr>
          <p:nvPr/>
        </p:nvCxnSpPr>
        <p:spPr bwMode="auto">
          <a:xfrm>
            <a:off x="11049000" y="6040438"/>
            <a:ext cx="0" cy="533400"/>
          </a:xfrm>
          <a:prstGeom prst="line">
            <a:avLst/>
          </a:prstGeom>
          <a:noFill/>
          <a:ln w="12700" algn="ctr">
            <a:solidFill>
              <a:srgbClr val="5A5B5D"/>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543018210"/>
      </p:ext>
    </p:extLst>
  </p:cSld>
  <p:clrMap bg1="dk2" tx1="lt1" bg2="dk1"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Lst>
  <p:hf hdr="0" ftr="0" dt="0"/>
  <p:txStyles>
    <p:titleStyle>
      <a:lvl1pPr algn="l" rtl="0" eaLnBrk="1" fontAlgn="base" hangingPunct="1">
        <a:spcBef>
          <a:spcPct val="0"/>
        </a:spcBef>
        <a:spcAft>
          <a:spcPct val="0"/>
        </a:spcAft>
        <a:defRPr sz="2363">
          <a:solidFill>
            <a:srgbClr val="005288"/>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363">
          <a:solidFill>
            <a:srgbClr val="005288"/>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2363">
          <a:solidFill>
            <a:srgbClr val="005288"/>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2363">
          <a:solidFill>
            <a:srgbClr val="005288"/>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2363">
          <a:solidFill>
            <a:srgbClr val="005288"/>
          </a:solidFill>
          <a:latin typeface="Arial" panose="020B0604020202020204" pitchFamily="34" charset="0"/>
          <a:cs typeface="Arial" panose="020B0604020202020204" pitchFamily="34" charset="0"/>
        </a:defRPr>
      </a:lvl5pPr>
      <a:lvl6pPr marL="257175" algn="l" rtl="0" eaLnBrk="1" fontAlgn="base" hangingPunct="1">
        <a:spcBef>
          <a:spcPct val="0"/>
        </a:spcBef>
        <a:spcAft>
          <a:spcPct val="0"/>
        </a:spcAft>
        <a:defRPr sz="2363">
          <a:solidFill>
            <a:srgbClr val="000063"/>
          </a:solidFill>
          <a:latin typeface="Times New Roman" pitchFamily="18" charset="0"/>
        </a:defRPr>
      </a:lvl6pPr>
      <a:lvl7pPr marL="514350" algn="l" rtl="0" eaLnBrk="1" fontAlgn="base" hangingPunct="1">
        <a:spcBef>
          <a:spcPct val="0"/>
        </a:spcBef>
        <a:spcAft>
          <a:spcPct val="0"/>
        </a:spcAft>
        <a:defRPr sz="2363">
          <a:solidFill>
            <a:srgbClr val="000063"/>
          </a:solidFill>
          <a:latin typeface="Times New Roman" pitchFamily="18" charset="0"/>
        </a:defRPr>
      </a:lvl7pPr>
      <a:lvl8pPr marL="771525" algn="l" rtl="0" eaLnBrk="1" fontAlgn="base" hangingPunct="1">
        <a:spcBef>
          <a:spcPct val="0"/>
        </a:spcBef>
        <a:spcAft>
          <a:spcPct val="0"/>
        </a:spcAft>
        <a:defRPr sz="2363">
          <a:solidFill>
            <a:srgbClr val="000063"/>
          </a:solidFill>
          <a:latin typeface="Times New Roman" pitchFamily="18" charset="0"/>
        </a:defRPr>
      </a:lvl8pPr>
      <a:lvl9pPr marL="1028700" algn="l" rtl="0" eaLnBrk="1" fontAlgn="base" hangingPunct="1">
        <a:spcBef>
          <a:spcPct val="0"/>
        </a:spcBef>
        <a:spcAft>
          <a:spcPct val="0"/>
        </a:spcAft>
        <a:defRPr sz="2363">
          <a:solidFill>
            <a:srgbClr val="000063"/>
          </a:solidFill>
          <a:latin typeface="Times New Roman" pitchFamily="18" charset="0"/>
        </a:defRPr>
      </a:lvl9pPr>
    </p:titleStyle>
    <p:bodyStyle>
      <a:lvl1pPr marL="131267" indent="-131267" algn="l" rtl="0" eaLnBrk="1" fontAlgn="base" hangingPunct="1">
        <a:spcBef>
          <a:spcPct val="60000"/>
        </a:spcBef>
        <a:spcAft>
          <a:spcPct val="0"/>
        </a:spcAft>
        <a:buClr>
          <a:srgbClr val="B0B1B3"/>
        </a:buClr>
        <a:buFont typeface="Wingdings" pitchFamily="2" charset="2"/>
        <a:buChar char="§"/>
        <a:defRPr sz="1238">
          <a:solidFill>
            <a:srgbClr val="EFF7FF"/>
          </a:solidFill>
          <a:latin typeface="+mn-lt"/>
          <a:ea typeface="+mn-ea"/>
          <a:cs typeface="+mn-cs"/>
        </a:defRPr>
      </a:lvl1pPr>
      <a:lvl2pPr marL="321469" indent="-125909" algn="l" rtl="0" eaLnBrk="1" fontAlgn="base" hangingPunct="1">
        <a:spcBef>
          <a:spcPct val="30000"/>
        </a:spcBef>
        <a:spcAft>
          <a:spcPct val="0"/>
        </a:spcAft>
        <a:buClr>
          <a:srgbClr val="B0B1B3"/>
        </a:buClr>
        <a:buFont typeface="Wingdings" pitchFamily="2" charset="2"/>
        <a:buChar char="§"/>
        <a:defRPr sz="956">
          <a:solidFill>
            <a:srgbClr val="EFF7FF"/>
          </a:solidFill>
          <a:latin typeface="+mn-lt"/>
        </a:defRPr>
      </a:lvl2pPr>
      <a:lvl3pPr marL="511672" indent="-125016" algn="l" rtl="0" eaLnBrk="1" fontAlgn="base" hangingPunct="1">
        <a:spcBef>
          <a:spcPct val="30000"/>
        </a:spcBef>
        <a:spcAft>
          <a:spcPct val="0"/>
        </a:spcAft>
        <a:buClr>
          <a:srgbClr val="B0B1B3"/>
        </a:buClr>
        <a:buFont typeface="Wingdings" pitchFamily="2" charset="2"/>
        <a:buChar char="§"/>
        <a:defRPr sz="1125">
          <a:solidFill>
            <a:srgbClr val="EFF7FF"/>
          </a:solidFill>
          <a:latin typeface="+mn-lt"/>
        </a:defRPr>
      </a:lvl3pPr>
      <a:lvl4pPr marL="708125" indent="-130373" algn="l" rtl="0" eaLnBrk="1" fontAlgn="base" hangingPunct="1">
        <a:spcBef>
          <a:spcPct val="30000"/>
        </a:spcBef>
        <a:spcAft>
          <a:spcPct val="0"/>
        </a:spcAft>
        <a:buClr>
          <a:srgbClr val="B0B1B3"/>
        </a:buClr>
        <a:buFont typeface="Wingdings" pitchFamily="2" charset="2"/>
        <a:buChar char="§"/>
        <a:defRPr sz="956">
          <a:solidFill>
            <a:srgbClr val="EFF7FF"/>
          </a:solidFill>
          <a:latin typeface="+mn-lt"/>
        </a:defRPr>
      </a:lvl4pPr>
      <a:lvl5pPr marL="899220" indent="-125016" algn="l" rtl="0" eaLnBrk="1" fontAlgn="base" hangingPunct="1">
        <a:spcBef>
          <a:spcPct val="30000"/>
        </a:spcBef>
        <a:spcAft>
          <a:spcPct val="0"/>
        </a:spcAft>
        <a:buClr>
          <a:srgbClr val="B0B1B3"/>
        </a:buClr>
        <a:buFont typeface="Wingdings" pitchFamily="2" charset="2"/>
        <a:buChar char="§"/>
        <a:defRPr sz="1125">
          <a:solidFill>
            <a:srgbClr val="EFF7FF"/>
          </a:solidFill>
          <a:latin typeface="+mn-lt"/>
        </a:defRPr>
      </a:lvl5pPr>
      <a:lvl6pPr marL="1156395" indent="-125016" algn="l" rtl="0" eaLnBrk="1" fontAlgn="base" hangingPunct="1">
        <a:spcBef>
          <a:spcPct val="30000"/>
        </a:spcBef>
        <a:spcAft>
          <a:spcPct val="0"/>
        </a:spcAft>
        <a:buClr>
          <a:srgbClr val="B0B1B3"/>
        </a:buClr>
        <a:buFont typeface="Wingdings" pitchFamily="2" charset="2"/>
        <a:buChar char="§"/>
        <a:defRPr sz="1125">
          <a:solidFill>
            <a:srgbClr val="EFF7FF"/>
          </a:solidFill>
          <a:latin typeface="+mn-lt"/>
        </a:defRPr>
      </a:lvl6pPr>
      <a:lvl7pPr marL="1413570" indent="-125016" algn="l" rtl="0" eaLnBrk="1" fontAlgn="base" hangingPunct="1">
        <a:spcBef>
          <a:spcPct val="30000"/>
        </a:spcBef>
        <a:spcAft>
          <a:spcPct val="0"/>
        </a:spcAft>
        <a:buClr>
          <a:srgbClr val="B0B1B3"/>
        </a:buClr>
        <a:buFont typeface="Wingdings" pitchFamily="2" charset="2"/>
        <a:buChar char="§"/>
        <a:defRPr sz="1125">
          <a:solidFill>
            <a:srgbClr val="EFF7FF"/>
          </a:solidFill>
          <a:latin typeface="+mn-lt"/>
        </a:defRPr>
      </a:lvl7pPr>
      <a:lvl8pPr marL="1670745" indent="-125016" algn="l" rtl="0" eaLnBrk="1" fontAlgn="base" hangingPunct="1">
        <a:spcBef>
          <a:spcPct val="30000"/>
        </a:spcBef>
        <a:spcAft>
          <a:spcPct val="0"/>
        </a:spcAft>
        <a:buClr>
          <a:srgbClr val="B0B1B3"/>
        </a:buClr>
        <a:buFont typeface="Wingdings" pitchFamily="2" charset="2"/>
        <a:buChar char="§"/>
        <a:defRPr sz="1125">
          <a:solidFill>
            <a:srgbClr val="EFF7FF"/>
          </a:solidFill>
          <a:latin typeface="+mn-lt"/>
        </a:defRPr>
      </a:lvl8pPr>
      <a:lvl9pPr marL="1927920" indent="-125016" algn="l" rtl="0" eaLnBrk="1" fontAlgn="base" hangingPunct="1">
        <a:spcBef>
          <a:spcPct val="30000"/>
        </a:spcBef>
        <a:spcAft>
          <a:spcPct val="0"/>
        </a:spcAft>
        <a:buClr>
          <a:srgbClr val="B0B1B3"/>
        </a:buClr>
        <a:buFont typeface="Wingdings" pitchFamily="2" charset="2"/>
        <a:buChar char="§"/>
        <a:defRPr sz="1125">
          <a:solidFill>
            <a:srgbClr val="EFF7FF"/>
          </a:solidFill>
          <a:latin typeface="+mn-lt"/>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ADE0A27-FD35-48EC-A981-FBE7387BA1D5}" type="datetimeFigureOut">
              <a:rPr lang="en-US" smtClean="0"/>
              <a:t>4/11/2022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8DF91E0-A8B4-4F6D-8DE6-95A97930784B}" type="slidenum">
              <a:rPr lang="en-US" smtClean="0"/>
              <a:t>‹#›</a:t>
            </a:fld>
            <a:endParaRPr lang="en-US"/>
          </a:p>
        </p:txBody>
      </p:sp>
    </p:spTree>
    <p:extLst>
      <p:ext uri="{BB962C8B-B14F-4D97-AF65-F5344CB8AC3E}">
        <p14:creationId xmlns:p14="http://schemas.microsoft.com/office/powerpoint/2010/main" val="2003058621"/>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53.xml"/><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49.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49.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9.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9.xml"/><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9.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9.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9.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49.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49.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9.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7AB35-D295-4250-B727-F2F6F40827BA}"/>
              </a:ext>
            </a:extLst>
          </p:cNvPr>
          <p:cNvSpPr>
            <a:spLocks noGrp="1"/>
          </p:cNvSpPr>
          <p:nvPr>
            <p:ph type="title"/>
          </p:nvPr>
        </p:nvSpPr>
        <p:spPr>
          <a:xfrm>
            <a:off x="5369441" y="1233378"/>
            <a:ext cx="5441285" cy="2364964"/>
          </a:xfrm>
        </p:spPr>
        <p:txBody>
          <a:bodyPr vert="horz" lIns="91440" tIns="45720" rIns="91440" bIns="45720" rtlCol="0" anchor="b">
            <a:normAutofit/>
          </a:bodyPr>
          <a:lstStyle/>
          <a:p>
            <a:pPr>
              <a:lnSpc>
                <a:spcPct val="90000"/>
              </a:lnSpc>
            </a:pPr>
            <a:r>
              <a:rPr lang="en-US" sz="3800"/>
              <a:t>VIP, Results/Data webpages to respond to voter/public questions</a:t>
            </a:r>
          </a:p>
        </p:txBody>
      </p:sp>
      <p:pic>
        <p:nvPicPr>
          <p:cNvPr id="71" name="Picture 70">
            <a:extLst>
              <a:ext uri="{FF2B5EF4-FFF2-40B4-BE49-F238E27FC236}">
                <a16:creationId xmlns:a16="http://schemas.microsoft.com/office/drawing/2014/main" id="{76AAFF90-89E1-46D5-B8B5-3BFDBB92D8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1026" name="Picture 2">
            <a:extLst>
              <a:ext uri="{FF2B5EF4-FFF2-40B4-BE49-F238E27FC236}">
                <a16:creationId xmlns:a16="http://schemas.microsoft.com/office/drawing/2014/main" id="{3FED016A-F0C3-4118-A3DA-03EB558E219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83036" y="2142804"/>
            <a:ext cx="2911075" cy="291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899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A010-C4DA-4C18-BB20-A9ECEDFCC4A7}"/>
              </a:ext>
            </a:extLst>
          </p:cNvPr>
          <p:cNvSpPr>
            <a:spLocks noGrp="1"/>
          </p:cNvSpPr>
          <p:nvPr>
            <p:ph type="title"/>
          </p:nvPr>
        </p:nvSpPr>
        <p:spPr/>
        <p:txBody>
          <a:bodyPr/>
          <a:lstStyle/>
          <a:p>
            <a:r>
              <a:rPr lang="en-US" dirty="0"/>
              <a:t>Ballot Status Lookup</a:t>
            </a:r>
          </a:p>
        </p:txBody>
      </p:sp>
      <p:pic>
        <p:nvPicPr>
          <p:cNvPr id="6" name="Picture 5">
            <a:extLst>
              <a:ext uri="{FF2B5EF4-FFF2-40B4-BE49-F238E27FC236}">
                <a16:creationId xmlns:a16="http://schemas.microsoft.com/office/drawing/2014/main" id="{0892087E-367F-4063-BD76-1371C00D8343}"/>
              </a:ext>
            </a:extLst>
          </p:cNvPr>
          <p:cNvPicPr>
            <a:picLocks noChangeAspect="1"/>
          </p:cNvPicPr>
          <p:nvPr/>
        </p:nvPicPr>
        <p:blipFill rotWithShape="1">
          <a:blip r:embed="rId3"/>
          <a:srcRect r="16700"/>
          <a:stretch/>
        </p:blipFill>
        <p:spPr>
          <a:xfrm>
            <a:off x="7631699" y="2537927"/>
            <a:ext cx="4149668" cy="2857500"/>
          </a:xfrm>
          <a:prstGeom prst="rect">
            <a:avLst/>
          </a:prstGeom>
        </p:spPr>
      </p:pic>
      <p:pic>
        <p:nvPicPr>
          <p:cNvPr id="8" name="Picture 7">
            <a:extLst>
              <a:ext uri="{FF2B5EF4-FFF2-40B4-BE49-F238E27FC236}">
                <a16:creationId xmlns:a16="http://schemas.microsoft.com/office/drawing/2014/main" id="{49584F08-8AD7-441D-8CFE-9FD0095F3040}"/>
              </a:ext>
            </a:extLst>
          </p:cNvPr>
          <p:cNvPicPr>
            <a:picLocks noChangeAspect="1"/>
          </p:cNvPicPr>
          <p:nvPr/>
        </p:nvPicPr>
        <p:blipFill>
          <a:blip r:embed="rId4"/>
          <a:stretch>
            <a:fillRect/>
          </a:stretch>
        </p:blipFill>
        <p:spPr>
          <a:xfrm>
            <a:off x="402167" y="1638279"/>
            <a:ext cx="7114111" cy="4528418"/>
          </a:xfrm>
          <a:prstGeom prst="rect">
            <a:avLst/>
          </a:prstGeom>
        </p:spPr>
      </p:pic>
    </p:spTree>
    <p:extLst>
      <p:ext uri="{BB962C8B-B14F-4D97-AF65-F5344CB8AC3E}">
        <p14:creationId xmlns:p14="http://schemas.microsoft.com/office/powerpoint/2010/main" val="826738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A010-C4DA-4C18-BB20-A9ECEDFCC4A7}"/>
              </a:ext>
            </a:extLst>
          </p:cNvPr>
          <p:cNvSpPr>
            <a:spLocks noGrp="1"/>
          </p:cNvSpPr>
          <p:nvPr>
            <p:ph type="title"/>
          </p:nvPr>
        </p:nvSpPr>
        <p:spPr/>
        <p:txBody>
          <a:bodyPr/>
          <a:lstStyle/>
          <a:p>
            <a:r>
              <a:rPr lang="en-US" dirty="0"/>
              <a:t>Check My Registration</a:t>
            </a:r>
          </a:p>
        </p:txBody>
      </p:sp>
      <p:pic>
        <p:nvPicPr>
          <p:cNvPr id="6" name="Picture 5">
            <a:extLst>
              <a:ext uri="{FF2B5EF4-FFF2-40B4-BE49-F238E27FC236}">
                <a16:creationId xmlns:a16="http://schemas.microsoft.com/office/drawing/2014/main" id="{9009D127-E5F9-4CD2-924F-F2191249DD9D}"/>
              </a:ext>
            </a:extLst>
          </p:cNvPr>
          <p:cNvPicPr>
            <a:picLocks noChangeAspect="1"/>
          </p:cNvPicPr>
          <p:nvPr/>
        </p:nvPicPr>
        <p:blipFill>
          <a:blip r:embed="rId3"/>
          <a:stretch>
            <a:fillRect/>
          </a:stretch>
        </p:blipFill>
        <p:spPr>
          <a:xfrm>
            <a:off x="2096702" y="1649141"/>
            <a:ext cx="7998596" cy="4980258"/>
          </a:xfrm>
          <a:prstGeom prst="rect">
            <a:avLst/>
          </a:prstGeom>
        </p:spPr>
      </p:pic>
      <p:sp>
        <p:nvSpPr>
          <p:cNvPr id="3" name="Rectangle 2">
            <a:extLst>
              <a:ext uri="{FF2B5EF4-FFF2-40B4-BE49-F238E27FC236}">
                <a16:creationId xmlns:a16="http://schemas.microsoft.com/office/drawing/2014/main" id="{C6852DA7-927E-4138-9096-7D2AAFA55063}"/>
              </a:ext>
            </a:extLst>
          </p:cNvPr>
          <p:cNvSpPr/>
          <p:nvPr/>
        </p:nvSpPr>
        <p:spPr>
          <a:xfrm>
            <a:off x="6333893" y="4304371"/>
            <a:ext cx="3334214" cy="3122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7659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A010-C4DA-4C18-BB20-A9ECEDFCC4A7}"/>
              </a:ext>
            </a:extLst>
          </p:cNvPr>
          <p:cNvSpPr>
            <a:spLocks noGrp="1"/>
          </p:cNvSpPr>
          <p:nvPr>
            <p:ph type="title"/>
          </p:nvPr>
        </p:nvSpPr>
        <p:spPr/>
        <p:txBody>
          <a:bodyPr/>
          <a:lstStyle/>
          <a:p>
            <a:r>
              <a:rPr lang="en-US" dirty="0"/>
              <a:t>Check My Registration</a:t>
            </a:r>
          </a:p>
        </p:txBody>
      </p:sp>
      <p:pic>
        <p:nvPicPr>
          <p:cNvPr id="4" name="Picture 3">
            <a:extLst>
              <a:ext uri="{FF2B5EF4-FFF2-40B4-BE49-F238E27FC236}">
                <a16:creationId xmlns:a16="http://schemas.microsoft.com/office/drawing/2014/main" id="{4C1FA4E1-6105-4586-BA5B-62B1B68D8CCE}"/>
              </a:ext>
            </a:extLst>
          </p:cNvPr>
          <p:cNvPicPr>
            <a:picLocks noChangeAspect="1"/>
          </p:cNvPicPr>
          <p:nvPr/>
        </p:nvPicPr>
        <p:blipFill>
          <a:blip r:embed="rId3"/>
          <a:stretch>
            <a:fillRect/>
          </a:stretch>
        </p:blipFill>
        <p:spPr>
          <a:xfrm>
            <a:off x="1010179" y="1738219"/>
            <a:ext cx="10163175" cy="4429125"/>
          </a:xfrm>
          <a:prstGeom prst="rect">
            <a:avLst/>
          </a:prstGeom>
        </p:spPr>
      </p:pic>
      <p:sp>
        <p:nvSpPr>
          <p:cNvPr id="3" name="Star: 5 Points 2">
            <a:extLst>
              <a:ext uri="{FF2B5EF4-FFF2-40B4-BE49-F238E27FC236}">
                <a16:creationId xmlns:a16="http://schemas.microsoft.com/office/drawing/2014/main" id="{71F240AA-F8B9-4569-8492-10D45D84509E}"/>
              </a:ext>
            </a:extLst>
          </p:cNvPr>
          <p:cNvSpPr/>
          <p:nvPr/>
        </p:nvSpPr>
        <p:spPr>
          <a:xfrm>
            <a:off x="3111190" y="2743200"/>
            <a:ext cx="457200" cy="390293"/>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6552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A010-C4DA-4C18-BB20-A9ECEDFCC4A7}"/>
              </a:ext>
            </a:extLst>
          </p:cNvPr>
          <p:cNvSpPr>
            <a:spLocks noGrp="1"/>
          </p:cNvSpPr>
          <p:nvPr>
            <p:ph type="title"/>
          </p:nvPr>
        </p:nvSpPr>
        <p:spPr/>
        <p:txBody>
          <a:bodyPr/>
          <a:lstStyle/>
          <a:p>
            <a:r>
              <a:rPr lang="en-US" dirty="0"/>
              <a:t>Check My Registration</a:t>
            </a:r>
          </a:p>
        </p:txBody>
      </p:sp>
      <p:pic>
        <p:nvPicPr>
          <p:cNvPr id="4" name="Picture 3">
            <a:extLst>
              <a:ext uri="{FF2B5EF4-FFF2-40B4-BE49-F238E27FC236}">
                <a16:creationId xmlns:a16="http://schemas.microsoft.com/office/drawing/2014/main" id="{4C1FA4E1-6105-4586-BA5B-62B1B68D8CCE}"/>
              </a:ext>
            </a:extLst>
          </p:cNvPr>
          <p:cNvPicPr>
            <a:picLocks noChangeAspect="1"/>
          </p:cNvPicPr>
          <p:nvPr/>
        </p:nvPicPr>
        <p:blipFill>
          <a:blip r:embed="rId3"/>
          <a:stretch>
            <a:fillRect/>
          </a:stretch>
        </p:blipFill>
        <p:spPr>
          <a:xfrm>
            <a:off x="1010179" y="1738219"/>
            <a:ext cx="10163175" cy="4429125"/>
          </a:xfrm>
          <a:prstGeom prst="rect">
            <a:avLst/>
          </a:prstGeom>
        </p:spPr>
      </p:pic>
      <p:pic>
        <p:nvPicPr>
          <p:cNvPr id="7" name="Picture 6">
            <a:extLst>
              <a:ext uri="{FF2B5EF4-FFF2-40B4-BE49-F238E27FC236}">
                <a16:creationId xmlns:a16="http://schemas.microsoft.com/office/drawing/2014/main" id="{857BBD6C-344B-4F8B-BF69-4153314C18DD}"/>
              </a:ext>
            </a:extLst>
          </p:cNvPr>
          <p:cNvPicPr>
            <a:picLocks noChangeAspect="1"/>
          </p:cNvPicPr>
          <p:nvPr/>
        </p:nvPicPr>
        <p:blipFill rotWithShape="1">
          <a:blip r:embed="rId4"/>
          <a:srcRect b="34486"/>
          <a:stretch/>
        </p:blipFill>
        <p:spPr>
          <a:xfrm>
            <a:off x="1096705" y="2590475"/>
            <a:ext cx="3952274" cy="1999280"/>
          </a:xfrm>
          <a:prstGeom prst="rect">
            <a:avLst/>
          </a:prstGeom>
        </p:spPr>
      </p:pic>
      <p:sp>
        <p:nvSpPr>
          <p:cNvPr id="3" name="Star: 5 Points 2">
            <a:extLst>
              <a:ext uri="{FF2B5EF4-FFF2-40B4-BE49-F238E27FC236}">
                <a16:creationId xmlns:a16="http://schemas.microsoft.com/office/drawing/2014/main" id="{B11439E4-08A2-4D9C-8D17-A016D0B6A2B5}"/>
              </a:ext>
            </a:extLst>
          </p:cNvPr>
          <p:cNvSpPr/>
          <p:nvPr/>
        </p:nvSpPr>
        <p:spPr>
          <a:xfrm>
            <a:off x="5151863" y="2843561"/>
            <a:ext cx="944137" cy="97045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9473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E775E-B7A3-469F-8053-88F31968C7F6}"/>
              </a:ext>
            </a:extLst>
          </p:cNvPr>
          <p:cNvSpPr>
            <a:spLocks noGrp="1"/>
          </p:cNvSpPr>
          <p:nvPr>
            <p:ph type="title"/>
          </p:nvPr>
        </p:nvSpPr>
        <p:spPr/>
        <p:txBody>
          <a:bodyPr>
            <a:normAutofit/>
          </a:bodyPr>
          <a:lstStyle/>
          <a:p>
            <a:r>
              <a:rPr lang="en-US" sz="3200" dirty="0"/>
              <a:t>Communicating with voters and navigating VIP</a:t>
            </a:r>
            <a:endParaRPr lang="en-US" sz="4800" dirty="0"/>
          </a:p>
        </p:txBody>
      </p:sp>
      <p:sp>
        <p:nvSpPr>
          <p:cNvPr id="3" name="Content Placeholder 2">
            <a:extLst>
              <a:ext uri="{FF2B5EF4-FFF2-40B4-BE49-F238E27FC236}">
                <a16:creationId xmlns:a16="http://schemas.microsoft.com/office/drawing/2014/main" id="{3ECFB365-EF25-4F37-8B43-9B11EBEC4425}"/>
              </a:ext>
            </a:extLst>
          </p:cNvPr>
          <p:cNvSpPr>
            <a:spLocks noGrp="1"/>
          </p:cNvSpPr>
          <p:nvPr>
            <p:ph idx="1"/>
          </p:nvPr>
        </p:nvSpPr>
        <p:spPr>
          <a:xfrm>
            <a:off x="913795" y="1732449"/>
            <a:ext cx="10353762" cy="4872537"/>
          </a:xfrm>
        </p:spPr>
        <p:txBody>
          <a:bodyPr vert="horz" lIns="91440" tIns="45720" rIns="91440" bIns="45720" rtlCol="0" anchor="t">
            <a:normAutofit/>
          </a:bodyPr>
          <a:lstStyle/>
          <a:p>
            <a:pPr indent="-305435"/>
            <a:r>
              <a:rPr lang="en-US" dirty="0"/>
              <a:t>Using online tools to help the public and helping the public using online tools</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dirty="0"/>
              <a:t>Knowledge of what informs these systems helps answer why voters see what they see</a:t>
            </a: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37465" indent="0">
              <a:buNone/>
            </a:pP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37465" indent="0">
              <a:buNone/>
            </a:pPr>
            <a:r>
              <a:rPr lang="en-US" dirty="0"/>
              <a:t>To come back to our examples:</a:t>
            </a:r>
          </a:p>
          <a:p>
            <a:pPr indent="-305435"/>
            <a:r>
              <a:rPr lang="en-US" dirty="0"/>
              <a:t>“</a:t>
            </a:r>
            <a:r>
              <a:rPr lang="en-US" sz="2000" dirty="0"/>
              <a:t>I can’t find my polling place”</a:t>
            </a:r>
            <a:endParaRPr lang="en-US" sz="20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r>
              <a:rPr lang="en-US" sz="2000" dirty="0"/>
              <a:t>A voter may know their address is 123 E Maple St, but we have 123 Maple St E. Even if they find the right street, they may think it's wrong or missing their street, which leads to questions and concerns. </a:t>
            </a:r>
            <a:endParaRPr lang="en-US" sz="20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r>
              <a:rPr lang="en-US" sz="2000" dirty="0"/>
              <a:t>In the case of a true issue (such as an address not being included in an address range), timeliness and explanations always help voters who don’t know what goes on behind the scenes!</a:t>
            </a:r>
            <a:endParaRPr lang="en-US" sz="20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154305" lvl="1" indent="0">
              <a:buNone/>
            </a:pP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763268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E775E-B7A3-469F-8053-88F31968C7F6}"/>
              </a:ext>
            </a:extLst>
          </p:cNvPr>
          <p:cNvSpPr>
            <a:spLocks noGrp="1"/>
          </p:cNvSpPr>
          <p:nvPr>
            <p:ph type="title"/>
          </p:nvPr>
        </p:nvSpPr>
        <p:spPr/>
        <p:txBody>
          <a:bodyPr>
            <a:normAutofit/>
          </a:bodyPr>
          <a:lstStyle/>
          <a:p>
            <a:r>
              <a:rPr lang="en-US" sz="3200" dirty="0"/>
              <a:t>Communicating with voters and navigating VIP</a:t>
            </a:r>
            <a:endParaRPr lang="en-US" sz="4800" dirty="0"/>
          </a:p>
        </p:txBody>
      </p:sp>
      <p:sp>
        <p:nvSpPr>
          <p:cNvPr id="3" name="Content Placeholder 2">
            <a:extLst>
              <a:ext uri="{FF2B5EF4-FFF2-40B4-BE49-F238E27FC236}">
                <a16:creationId xmlns:a16="http://schemas.microsoft.com/office/drawing/2014/main" id="{3ECFB365-EF25-4F37-8B43-9B11EBEC4425}"/>
              </a:ext>
            </a:extLst>
          </p:cNvPr>
          <p:cNvSpPr>
            <a:spLocks noGrp="1"/>
          </p:cNvSpPr>
          <p:nvPr>
            <p:ph idx="1"/>
          </p:nvPr>
        </p:nvSpPr>
        <p:spPr>
          <a:xfrm>
            <a:off x="913795" y="1732449"/>
            <a:ext cx="10353762" cy="4872537"/>
          </a:xfrm>
        </p:spPr>
        <p:txBody>
          <a:bodyPr vert="horz" lIns="91440" tIns="45720" rIns="91440" bIns="45720" rtlCol="0" anchor="t">
            <a:normAutofit/>
          </a:bodyPr>
          <a:lstStyle/>
          <a:p>
            <a:pPr indent="-305435"/>
            <a:r>
              <a:rPr lang="en-US" sz="2400" dirty="0"/>
              <a:t>“I sent in my AB but can’t find it” </a:t>
            </a:r>
            <a:endParaRPr lang="en-US" sz="320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r>
              <a:rPr lang="en-US" sz="2400" dirty="0"/>
              <a:t>Confusion over which ID number was used could mean they don’t see the record. Try the other number</a:t>
            </a:r>
            <a:endParaRPr lang="en-US" sz="24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r>
              <a:rPr lang="en-US" sz="2400" dirty="0"/>
              <a:t>Once they find the AB record, explaining what each steps means and what informs </a:t>
            </a:r>
            <a:r>
              <a:rPr lang="en-US" sz="2400" dirty="0" err="1"/>
              <a:t>BallotTracker</a:t>
            </a:r>
            <a:endParaRPr lang="en-US" sz="24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sz="2400" dirty="0"/>
              <a:t>“I’m registered but it says it can’t find my information” </a:t>
            </a:r>
            <a:endParaRPr lang="en-US" sz="24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lvl="1"/>
            <a:r>
              <a:rPr lang="en-US" sz="2200" dirty="0"/>
              <a:t>Have you recently moved? Does the name typed in match what your voter record would say? </a:t>
            </a:r>
            <a:endParaRPr lang="en-US" sz="22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154305" lvl="1" indent="0">
              <a:buNone/>
            </a:pPr>
            <a:endParaRPr lang="en-US" dirty="0"/>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3881006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DD63-61E4-AD72-7F5B-6FCB4D15C2ED}"/>
              </a:ext>
            </a:extLst>
          </p:cNvPr>
          <p:cNvSpPr>
            <a:spLocks noGrp="1"/>
          </p:cNvSpPr>
          <p:nvPr>
            <p:ph type="title"/>
          </p:nvPr>
        </p:nvSpPr>
        <p:spPr/>
        <p:txBody>
          <a:bodyPr/>
          <a:lstStyle/>
          <a:p>
            <a:r>
              <a:rPr lang="en-US" dirty="0"/>
              <a:t>Election Results!</a:t>
            </a:r>
          </a:p>
        </p:txBody>
      </p:sp>
      <p:sp>
        <p:nvSpPr>
          <p:cNvPr id="3" name="Content Placeholder 2">
            <a:extLst>
              <a:ext uri="{FF2B5EF4-FFF2-40B4-BE49-F238E27FC236}">
                <a16:creationId xmlns:a16="http://schemas.microsoft.com/office/drawing/2014/main" id="{8505AAA3-4B2C-683C-988D-0D98DC960B5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98882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AC1F3-7748-E5A6-2F6F-3C4C512334E2}"/>
              </a:ext>
            </a:extLst>
          </p:cNvPr>
          <p:cNvSpPr>
            <a:spLocks noGrp="1"/>
          </p:cNvSpPr>
          <p:nvPr>
            <p:ph type="title"/>
          </p:nvPr>
        </p:nvSpPr>
        <p:spPr>
          <a:xfrm>
            <a:off x="919117" y="13996"/>
            <a:ext cx="10353762" cy="970450"/>
          </a:xfrm>
        </p:spPr>
        <p:txBody>
          <a:bodyPr/>
          <a:lstStyle/>
          <a:p>
            <a:r>
              <a:rPr lang="en-US"/>
              <a:t>A Tour Through Election Results</a:t>
            </a:r>
          </a:p>
        </p:txBody>
      </p:sp>
      <p:pic>
        <p:nvPicPr>
          <p:cNvPr id="5" name="Picture 4">
            <a:extLst>
              <a:ext uri="{FF2B5EF4-FFF2-40B4-BE49-F238E27FC236}">
                <a16:creationId xmlns:a16="http://schemas.microsoft.com/office/drawing/2014/main" id="{D269DC0D-D399-6BD3-2798-39308AF60AC4}"/>
              </a:ext>
            </a:extLst>
          </p:cNvPr>
          <p:cNvPicPr>
            <a:picLocks noChangeAspect="1"/>
          </p:cNvPicPr>
          <p:nvPr/>
        </p:nvPicPr>
        <p:blipFill>
          <a:blip r:embed="rId2"/>
          <a:stretch>
            <a:fillRect/>
          </a:stretch>
        </p:blipFill>
        <p:spPr>
          <a:xfrm>
            <a:off x="1992701" y="984446"/>
            <a:ext cx="8206595" cy="5435447"/>
          </a:xfrm>
          <a:prstGeom prst="rect">
            <a:avLst/>
          </a:prstGeom>
          <a:ln w="57150">
            <a:solidFill>
              <a:schemeClr val="bg2"/>
            </a:solidFill>
          </a:ln>
        </p:spPr>
      </p:pic>
    </p:spTree>
    <p:extLst>
      <p:ext uri="{BB962C8B-B14F-4D97-AF65-F5344CB8AC3E}">
        <p14:creationId xmlns:p14="http://schemas.microsoft.com/office/powerpoint/2010/main" val="171892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AC1F3-7748-E5A6-2F6F-3C4C512334E2}"/>
              </a:ext>
            </a:extLst>
          </p:cNvPr>
          <p:cNvSpPr>
            <a:spLocks noGrp="1"/>
          </p:cNvSpPr>
          <p:nvPr>
            <p:ph type="title"/>
          </p:nvPr>
        </p:nvSpPr>
        <p:spPr>
          <a:xfrm>
            <a:off x="919117" y="93213"/>
            <a:ext cx="10353762" cy="970450"/>
          </a:xfrm>
        </p:spPr>
        <p:txBody>
          <a:bodyPr/>
          <a:lstStyle/>
          <a:p>
            <a:r>
              <a:rPr lang="en-US" dirty="0"/>
              <a:t>ENR Home page sections</a:t>
            </a:r>
          </a:p>
        </p:txBody>
      </p:sp>
      <p:pic>
        <p:nvPicPr>
          <p:cNvPr id="5" name="Picture 4">
            <a:extLst>
              <a:ext uri="{FF2B5EF4-FFF2-40B4-BE49-F238E27FC236}">
                <a16:creationId xmlns:a16="http://schemas.microsoft.com/office/drawing/2014/main" id="{D269DC0D-D399-6BD3-2798-39308AF60AC4}"/>
              </a:ext>
            </a:extLst>
          </p:cNvPr>
          <p:cNvPicPr>
            <a:picLocks noChangeAspect="1"/>
          </p:cNvPicPr>
          <p:nvPr/>
        </p:nvPicPr>
        <p:blipFill>
          <a:blip r:embed="rId2"/>
          <a:stretch>
            <a:fillRect/>
          </a:stretch>
        </p:blipFill>
        <p:spPr>
          <a:xfrm>
            <a:off x="1992701" y="984446"/>
            <a:ext cx="8206595" cy="5435447"/>
          </a:xfrm>
          <a:prstGeom prst="rect">
            <a:avLst/>
          </a:prstGeom>
          <a:ln w="57150">
            <a:solidFill>
              <a:schemeClr val="bg2"/>
            </a:solidFill>
          </a:ln>
        </p:spPr>
      </p:pic>
      <p:sp>
        <p:nvSpPr>
          <p:cNvPr id="3" name="TextBox 2">
            <a:extLst>
              <a:ext uri="{FF2B5EF4-FFF2-40B4-BE49-F238E27FC236}">
                <a16:creationId xmlns:a16="http://schemas.microsoft.com/office/drawing/2014/main" id="{9CAE172B-A254-641C-0E24-7D779F665B52}"/>
              </a:ext>
            </a:extLst>
          </p:cNvPr>
          <p:cNvSpPr txBox="1"/>
          <p:nvPr/>
        </p:nvSpPr>
        <p:spPr>
          <a:xfrm>
            <a:off x="7456098" y="1820174"/>
            <a:ext cx="37496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latin typeface="Georgia"/>
                <a:ea typeface="Tahoma"/>
                <a:cs typeface="Tahoma"/>
              </a:rPr>
              <a:t>Summary results – federal/state</a:t>
            </a:r>
          </a:p>
        </p:txBody>
      </p:sp>
      <p:sp>
        <p:nvSpPr>
          <p:cNvPr id="6" name="TextBox 5">
            <a:extLst>
              <a:ext uri="{FF2B5EF4-FFF2-40B4-BE49-F238E27FC236}">
                <a16:creationId xmlns:a16="http://schemas.microsoft.com/office/drawing/2014/main" id="{223CAF05-F803-EAB4-0301-094C5AC68616}"/>
              </a:ext>
            </a:extLst>
          </p:cNvPr>
          <p:cNvSpPr txBox="1"/>
          <p:nvPr/>
        </p:nvSpPr>
        <p:spPr>
          <a:xfrm>
            <a:off x="7456097" y="3071004"/>
            <a:ext cx="37496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latin typeface="Georgia"/>
                <a:ea typeface="Tahoma"/>
                <a:cs typeface="Tahoma"/>
              </a:rPr>
              <a:t>Summary results – local</a:t>
            </a:r>
          </a:p>
        </p:txBody>
      </p:sp>
      <p:sp>
        <p:nvSpPr>
          <p:cNvPr id="7" name="TextBox 6">
            <a:extLst>
              <a:ext uri="{FF2B5EF4-FFF2-40B4-BE49-F238E27FC236}">
                <a16:creationId xmlns:a16="http://schemas.microsoft.com/office/drawing/2014/main" id="{9FC825D1-BD13-12A6-2887-18E72F1DEC23}"/>
              </a:ext>
            </a:extLst>
          </p:cNvPr>
          <p:cNvSpPr txBox="1"/>
          <p:nvPr/>
        </p:nvSpPr>
        <p:spPr>
          <a:xfrm>
            <a:off x="7456096" y="4379343"/>
            <a:ext cx="37496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latin typeface="Georgia"/>
                <a:ea typeface="Tahoma"/>
                <a:cs typeface="Tahoma"/>
              </a:rPr>
              <a:t>Results within district/county</a:t>
            </a:r>
          </a:p>
        </p:txBody>
      </p:sp>
      <p:sp>
        <p:nvSpPr>
          <p:cNvPr id="8" name="TextBox 7">
            <a:extLst>
              <a:ext uri="{FF2B5EF4-FFF2-40B4-BE49-F238E27FC236}">
                <a16:creationId xmlns:a16="http://schemas.microsoft.com/office/drawing/2014/main" id="{CE87B54D-5272-A00E-3EC3-37537A815162}"/>
              </a:ext>
            </a:extLst>
          </p:cNvPr>
          <p:cNvSpPr txBox="1"/>
          <p:nvPr/>
        </p:nvSpPr>
        <p:spPr>
          <a:xfrm>
            <a:off x="7456095" y="5400135"/>
            <a:ext cx="37496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latin typeface="Georgia"/>
                <a:ea typeface="Tahoma"/>
                <a:cs typeface="Tahoma"/>
              </a:rPr>
              <a:t>Results by precinct</a:t>
            </a:r>
          </a:p>
        </p:txBody>
      </p:sp>
      <p:sp>
        <p:nvSpPr>
          <p:cNvPr id="4" name="Right Brace 3">
            <a:extLst>
              <a:ext uri="{FF2B5EF4-FFF2-40B4-BE49-F238E27FC236}">
                <a16:creationId xmlns:a16="http://schemas.microsoft.com/office/drawing/2014/main" id="{5E7CD937-369F-4AAE-5AC9-01ACDE02F952}"/>
              </a:ext>
            </a:extLst>
          </p:cNvPr>
          <p:cNvSpPr/>
          <p:nvPr/>
        </p:nvSpPr>
        <p:spPr>
          <a:xfrm>
            <a:off x="7296962" y="1533166"/>
            <a:ext cx="158150" cy="920150"/>
          </a:xfrm>
          <a:prstGeom prst="righ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a:extLst>
              <a:ext uri="{FF2B5EF4-FFF2-40B4-BE49-F238E27FC236}">
                <a16:creationId xmlns:a16="http://schemas.microsoft.com/office/drawing/2014/main" id="{97801F9B-A47A-277B-3E56-160189ADBD26}"/>
              </a:ext>
            </a:extLst>
          </p:cNvPr>
          <p:cNvSpPr/>
          <p:nvPr/>
        </p:nvSpPr>
        <p:spPr>
          <a:xfrm>
            <a:off x="7296961" y="2697731"/>
            <a:ext cx="158150" cy="1121433"/>
          </a:xfrm>
          <a:prstGeom prst="righ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FF78E71E-AA7B-59C3-B939-6DFDDF7F5E55}"/>
              </a:ext>
            </a:extLst>
          </p:cNvPr>
          <p:cNvSpPr/>
          <p:nvPr/>
        </p:nvSpPr>
        <p:spPr>
          <a:xfrm>
            <a:off x="7296960" y="3991693"/>
            <a:ext cx="158150" cy="1121433"/>
          </a:xfrm>
          <a:prstGeom prst="righ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E2D8CD8A-D080-3545-2678-0EFB48104C40}"/>
              </a:ext>
            </a:extLst>
          </p:cNvPr>
          <p:cNvSpPr/>
          <p:nvPr/>
        </p:nvSpPr>
        <p:spPr>
          <a:xfrm>
            <a:off x="7296961" y="5300033"/>
            <a:ext cx="158150" cy="646981"/>
          </a:xfrm>
          <a:prstGeom prst="righ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85506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AC1F3-7748-E5A6-2F6F-3C4C512334E2}"/>
              </a:ext>
            </a:extLst>
          </p:cNvPr>
          <p:cNvSpPr>
            <a:spLocks noGrp="1"/>
          </p:cNvSpPr>
          <p:nvPr>
            <p:ph type="title"/>
          </p:nvPr>
        </p:nvSpPr>
        <p:spPr>
          <a:xfrm>
            <a:off x="919119" y="67232"/>
            <a:ext cx="10353762" cy="970450"/>
          </a:xfrm>
        </p:spPr>
        <p:txBody>
          <a:bodyPr/>
          <a:lstStyle/>
          <a:p>
            <a:r>
              <a:rPr lang="en-US" dirty="0"/>
              <a:t>Drilling down into results</a:t>
            </a:r>
          </a:p>
        </p:txBody>
      </p:sp>
      <p:pic>
        <p:nvPicPr>
          <p:cNvPr id="3" name="Picture 3">
            <a:extLst>
              <a:ext uri="{FF2B5EF4-FFF2-40B4-BE49-F238E27FC236}">
                <a16:creationId xmlns:a16="http://schemas.microsoft.com/office/drawing/2014/main" id="{93E55E93-8324-0611-99D4-72C26959DC42}"/>
              </a:ext>
            </a:extLst>
          </p:cNvPr>
          <p:cNvPicPr>
            <a:picLocks noChangeAspect="1"/>
          </p:cNvPicPr>
          <p:nvPr/>
        </p:nvPicPr>
        <p:blipFill rotWithShape="1">
          <a:blip r:embed="rId2"/>
          <a:srcRect t="30075" r="158" b="-376"/>
          <a:stretch/>
        </p:blipFill>
        <p:spPr>
          <a:xfrm>
            <a:off x="468702" y="996806"/>
            <a:ext cx="9083625" cy="2691976"/>
          </a:xfrm>
          <a:prstGeom prst="rect">
            <a:avLst/>
          </a:prstGeom>
          <a:ln w="57150">
            <a:solidFill>
              <a:schemeClr val="bg2"/>
            </a:solidFill>
          </a:ln>
        </p:spPr>
      </p:pic>
      <p:pic>
        <p:nvPicPr>
          <p:cNvPr id="4" name="Picture 5">
            <a:extLst>
              <a:ext uri="{FF2B5EF4-FFF2-40B4-BE49-F238E27FC236}">
                <a16:creationId xmlns:a16="http://schemas.microsoft.com/office/drawing/2014/main" id="{6CCE92CC-D8D4-58A3-16F8-3EDED6A3DCB9}"/>
              </a:ext>
            </a:extLst>
          </p:cNvPr>
          <p:cNvPicPr>
            <a:picLocks noChangeAspect="1"/>
          </p:cNvPicPr>
          <p:nvPr/>
        </p:nvPicPr>
        <p:blipFill rotWithShape="1">
          <a:blip r:embed="rId3"/>
          <a:srcRect l="66" t="29299" r="196" b="-637"/>
          <a:stretch/>
        </p:blipFill>
        <p:spPr>
          <a:xfrm>
            <a:off x="4369812" y="2147191"/>
            <a:ext cx="7324751" cy="1613438"/>
          </a:xfrm>
          <a:prstGeom prst="rect">
            <a:avLst/>
          </a:prstGeom>
          <a:ln w="57150">
            <a:solidFill>
              <a:schemeClr val="bg2"/>
            </a:solidFill>
          </a:ln>
        </p:spPr>
      </p:pic>
      <p:pic>
        <p:nvPicPr>
          <p:cNvPr id="6" name="Picture 6">
            <a:extLst>
              <a:ext uri="{FF2B5EF4-FFF2-40B4-BE49-F238E27FC236}">
                <a16:creationId xmlns:a16="http://schemas.microsoft.com/office/drawing/2014/main" id="{7D6822AF-9CFE-3C9A-8D23-911754633010}"/>
              </a:ext>
            </a:extLst>
          </p:cNvPr>
          <p:cNvPicPr>
            <a:picLocks noChangeAspect="1"/>
          </p:cNvPicPr>
          <p:nvPr/>
        </p:nvPicPr>
        <p:blipFill rotWithShape="1">
          <a:blip r:embed="rId4"/>
          <a:srcRect l="60" t="22522" r="197" b="450"/>
          <a:stretch/>
        </p:blipFill>
        <p:spPr>
          <a:xfrm>
            <a:off x="4527507" y="3923251"/>
            <a:ext cx="7368331" cy="2478937"/>
          </a:xfrm>
          <a:prstGeom prst="rect">
            <a:avLst/>
          </a:prstGeom>
          <a:ln w="57150">
            <a:solidFill>
              <a:schemeClr val="bg2"/>
            </a:solidFill>
          </a:ln>
        </p:spPr>
      </p:pic>
      <p:sp>
        <p:nvSpPr>
          <p:cNvPr id="5" name="Rectangle: Rounded Corners 4">
            <a:extLst>
              <a:ext uri="{FF2B5EF4-FFF2-40B4-BE49-F238E27FC236}">
                <a16:creationId xmlns:a16="http://schemas.microsoft.com/office/drawing/2014/main" id="{D2E4B10E-2E51-77DF-8C55-C31858DEB8CB}"/>
              </a:ext>
            </a:extLst>
          </p:cNvPr>
          <p:cNvSpPr/>
          <p:nvPr/>
        </p:nvSpPr>
        <p:spPr>
          <a:xfrm>
            <a:off x="5552536" y="2454215"/>
            <a:ext cx="1092678" cy="230038"/>
          </a:xfrm>
          <a:prstGeom prst="round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00EF62BF-B96E-5C4E-F9B0-A7811553183A}"/>
              </a:ext>
            </a:extLst>
          </p:cNvPr>
          <p:cNvCxnSpPr/>
          <p:nvPr/>
        </p:nvCxnSpPr>
        <p:spPr>
          <a:xfrm>
            <a:off x="6054845" y="2712109"/>
            <a:ext cx="828135" cy="1388852"/>
          </a:xfrm>
          <a:prstGeom prst="straightConnector1">
            <a:avLst/>
          </a:prstGeom>
          <a:ln w="571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CCDB386-7C96-DA88-3809-834EDD190ED3}"/>
              </a:ext>
            </a:extLst>
          </p:cNvPr>
          <p:cNvSpPr txBox="1"/>
          <p:nvPr/>
        </p:nvSpPr>
        <p:spPr>
          <a:xfrm>
            <a:off x="740075" y="4133131"/>
            <a:ext cx="330391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Georgia"/>
                <a:ea typeface="Tahoma"/>
                <a:cs typeface="Tahoma"/>
              </a:rPr>
              <a:t>Federal and statewide: </a:t>
            </a:r>
            <a:endParaRPr lang="en-US">
              <a:latin typeface="Georgia"/>
              <a:ea typeface="Tahoma" panose="020B0604030504040204" pitchFamily="34" charset="0"/>
              <a:cs typeface="Tahoma" panose="020B0604030504040204" pitchFamily="34" charset="0"/>
            </a:endParaRPr>
          </a:p>
          <a:p>
            <a:r>
              <a:rPr lang="en-US">
                <a:latin typeface="Georgia"/>
                <a:ea typeface="Tahoma"/>
                <a:cs typeface="Tahoma"/>
              </a:rPr>
              <a:t>only summary available</a:t>
            </a:r>
            <a:endParaRPr lang="en-US">
              <a:latin typeface="Georgia"/>
              <a:ea typeface="Tahoma" panose="020B0604030504040204" pitchFamily="34" charset="0"/>
              <a:cs typeface="Tahoma" panose="020B0604030504040204" pitchFamily="34" charset="0"/>
            </a:endParaRPr>
          </a:p>
          <a:p>
            <a:endParaRPr lang="en-US">
              <a:latin typeface="Georgia"/>
              <a:ea typeface="Tahoma"/>
              <a:cs typeface="Tahoma"/>
            </a:endParaRPr>
          </a:p>
          <a:p>
            <a:r>
              <a:rPr lang="en-US">
                <a:latin typeface="Georgia"/>
                <a:ea typeface="Tahoma"/>
                <a:cs typeface="Tahoma"/>
              </a:rPr>
              <a:t>All other races:</a:t>
            </a:r>
            <a:endParaRPr lang="en-US">
              <a:latin typeface="Georgia"/>
            </a:endParaRPr>
          </a:p>
          <a:p>
            <a:r>
              <a:rPr lang="en-US">
                <a:latin typeface="Georgia"/>
                <a:ea typeface="Tahoma"/>
                <a:cs typeface="Tahoma"/>
              </a:rPr>
              <a:t>Can view results by precinct</a:t>
            </a:r>
          </a:p>
        </p:txBody>
      </p:sp>
    </p:spTree>
    <p:extLst>
      <p:ext uri="{BB962C8B-B14F-4D97-AF65-F5344CB8AC3E}">
        <p14:creationId xmlns:p14="http://schemas.microsoft.com/office/powerpoint/2010/main" val="2802115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049E-B92E-4E84-9686-836412481E77}"/>
              </a:ext>
            </a:extLst>
          </p:cNvPr>
          <p:cNvSpPr>
            <a:spLocks noGrp="1"/>
          </p:cNvSpPr>
          <p:nvPr>
            <p:ph type="title"/>
          </p:nvPr>
        </p:nvSpPr>
        <p:spPr/>
        <p:txBody>
          <a:bodyPr>
            <a:normAutofit/>
          </a:bodyPr>
          <a:lstStyle/>
          <a:p>
            <a:r>
              <a:rPr lang="en-US" sz="4000"/>
              <a:t>Agenda	</a:t>
            </a:r>
          </a:p>
        </p:txBody>
      </p:sp>
      <p:sp>
        <p:nvSpPr>
          <p:cNvPr id="3" name="Content Placeholder 2">
            <a:extLst>
              <a:ext uri="{FF2B5EF4-FFF2-40B4-BE49-F238E27FC236}">
                <a16:creationId xmlns:a16="http://schemas.microsoft.com/office/drawing/2014/main" id="{E07DB6A1-849B-46B5-AC96-CCE3BFF44FF7}"/>
              </a:ext>
            </a:extLst>
          </p:cNvPr>
          <p:cNvSpPr>
            <a:spLocks noGrp="1"/>
          </p:cNvSpPr>
          <p:nvPr>
            <p:ph idx="1"/>
          </p:nvPr>
        </p:nvSpPr>
        <p:spPr/>
        <p:txBody>
          <a:bodyPr vert="horz" lIns="91440" tIns="45720" rIns="91440" bIns="45720" rtlCol="0" anchor="t">
            <a:normAutofit/>
          </a:bodyPr>
          <a:lstStyle/>
          <a:p>
            <a:r>
              <a:rPr lang="en-US" sz="2800"/>
              <a:t>Voter Information Pages</a:t>
            </a:r>
            <a:endParaRPr lang="en-US"/>
          </a:p>
          <a:p>
            <a:r>
              <a:rPr lang="en-US" sz="2800"/>
              <a:t>Communicating with voters and navigating VIP</a:t>
            </a:r>
            <a:endParaRPr lang="en-US" sz="2800">
              <a:cs typeface="Calibri"/>
            </a:endParaRPr>
          </a:p>
          <a:p>
            <a:pPr>
              <a:spcAft>
                <a:spcPts val="112"/>
              </a:spcAft>
            </a:pPr>
            <a:r>
              <a:rPr lang="en-US" sz="2800">
                <a:ea typeface="+mn-lt"/>
                <a:cs typeface="+mn-lt"/>
              </a:rPr>
              <a:t>Election Night Result Site</a:t>
            </a:r>
          </a:p>
          <a:p>
            <a:pPr>
              <a:spcAft>
                <a:spcPts val="112"/>
              </a:spcAft>
            </a:pPr>
            <a:r>
              <a:rPr lang="en-US" sz="2800">
                <a:ea typeface="+mn-lt"/>
                <a:cs typeface="+mn-lt"/>
              </a:rPr>
              <a:t>Communicating about Election Results</a:t>
            </a:r>
          </a:p>
          <a:p>
            <a:pPr marL="0" indent="0">
              <a:spcAft>
                <a:spcPts val="112"/>
              </a:spcAft>
              <a:buNone/>
            </a:pPr>
            <a:endParaRPr lang="en-US" sz="2800">
              <a:cs typeface="Calibri"/>
            </a:endParaRPr>
          </a:p>
        </p:txBody>
      </p:sp>
    </p:spTree>
    <p:extLst>
      <p:ext uri="{BB962C8B-B14F-4D97-AF65-F5344CB8AC3E}">
        <p14:creationId xmlns:p14="http://schemas.microsoft.com/office/powerpoint/2010/main" val="1464709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AC1F3-7748-E5A6-2F6F-3C4C512334E2}"/>
              </a:ext>
            </a:extLst>
          </p:cNvPr>
          <p:cNvSpPr>
            <a:spLocks noGrp="1"/>
          </p:cNvSpPr>
          <p:nvPr>
            <p:ph type="title"/>
          </p:nvPr>
        </p:nvSpPr>
        <p:spPr>
          <a:xfrm>
            <a:off x="895755" y="56337"/>
            <a:ext cx="10353762" cy="970450"/>
          </a:xfrm>
        </p:spPr>
        <p:txBody>
          <a:bodyPr/>
          <a:lstStyle/>
          <a:p>
            <a:r>
              <a:rPr lang="en-US" dirty="0"/>
              <a:t>Results header</a:t>
            </a:r>
          </a:p>
        </p:txBody>
      </p:sp>
      <p:pic>
        <p:nvPicPr>
          <p:cNvPr id="4" name="Picture 5">
            <a:extLst>
              <a:ext uri="{FF2B5EF4-FFF2-40B4-BE49-F238E27FC236}">
                <a16:creationId xmlns:a16="http://schemas.microsoft.com/office/drawing/2014/main" id="{6CCE92CC-D8D4-58A3-16F8-3EDED6A3DCB9}"/>
              </a:ext>
            </a:extLst>
          </p:cNvPr>
          <p:cNvPicPr>
            <a:picLocks noChangeAspect="1"/>
          </p:cNvPicPr>
          <p:nvPr/>
        </p:nvPicPr>
        <p:blipFill>
          <a:blip r:embed="rId2"/>
          <a:stretch>
            <a:fillRect/>
          </a:stretch>
        </p:blipFill>
        <p:spPr>
          <a:xfrm>
            <a:off x="641231" y="997002"/>
            <a:ext cx="10923916" cy="3368747"/>
          </a:xfrm>
          <a:prstGeom prst="rect">
            <a:avLst/>
          </a:prstGeom>
          <a:ln w="57150">
            <a:solidFill>
              <a:schemeClr val="bg2"/>
            </a:solidFill>
          </a:ln>
        </p:spPr>
      </p:pic>
      <p:sp>
        <p:nvSpPr>
          <p:cNvPr id="8" name="TextBox 7">
            <a:extLst>
              <a:ext uri="{FF2B5EF4-FFF2-40B4-BE49-F238E27FC236}">
                <a16:creationId xmlns:a16="http://schemas.microsoft.com/office/drawing/2014/main" id="{5D7C2390-9475-0B80-6F24-F4C6B7316E49}"/>
              </a:ext>
            </a:extLst>
          </p:cNvPr>
          <p:cNvSpPr txBox="1"/>
          <p:nvPr/>
        </p:nvSpPr>
        <p:spPr>
          <a:xfrm>
            <a:off x="639434" y="4679471"/>
            <a:ext cx="1086640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Georgia"/>
                <a:ea typeface="Tahoma"/>
                <a:cs typeface="Tahoma"/>
              </a:rPr>
              <a:t>Unofficial Results</a:t>
            </a:r>
            <a:endParaRPr lang="en-US" sz="2000" dirty="0">
              <a:latin typeface="Georgia"/>
              <a:ea typeface="Tahoma" panose="020B0604030504040204" pitchFamily="34" charset="0"/>
              <a:cs typeface="Tahoma" panose="020B0604030504040204" pitchFamily="34" charset="0"/>
            </a:endParaRPr>
          </a:p>
          <a:p>
            <a:r>
              <a:rPr lang="en-US" sz="2000" dirty="0">
                <a:latin typeface="Georgia"/>
                <a:ea typeface="Tahoma"/>
                <a:cs typeface="Tahoma"/>
              </a:rPr>
              <a:t>                                   Precincts Reporting</a:t>
            </a:r>
          </a:p>
          <a:p>
            <a:r>
              <a:rPr lang="en-US" sz="2000" dirty="0">
                <a:latin typeface="Georgia"/>
                <a:ea typeface="Tahoma"/>
                <a:cs typeface="Tahoma"/>
              </a:rPr>
              <a:t>                                                                            Last Updated</a:t>
            </a:r>
            <a:endParaRPr lang="en-US" sz="2000" dirty="0">
              <a:latin typeface="Georgia"/>
            </a:endParaRPr>
          </a:p>
          <a:p>
            <a:r>
              <a:rPr lang="en-US" sz="2000" dirty="0">
                <a:latin typeface="Georgia"/>
                <a:ea typeface="Tahoma"/>
                <a:cs typeface="Tahoma"/>
              </a:rPr>
              <a:t>                                                                                                                             Voters Registered at 7AM</a:t>
            </a:r>
          </a:p>
        </p:txBody>
      </p:sp>
      <p:cxnSp>
        <p:nvCxnSpPr>
          <p:cNvPr id="5" name="Straight Arrow Connector 4">
            <a:extLst>
              <a:ext uri="{FF2B5EF4-FFF2-40B4-BE49-F238E27FC236}">
                <a16:creationId xmlns:a16="http://schemas.microsoft.com/office/drawing/2014/main" id="{B4029F58-0C4B-5FE6-B53D-AD2206D62152}"/>
              </a:ext>
            </a:extLst>
          </p:cNvPr>
          <p:cNvCxnSpPr/>
          <p:nvPr/>
        </p:nvCxnSpPr>
        <p:spPr>
          <a:xfrm flipH="1" flipV="1">
            <a:off x="1333320" y="1340509"/>
            <a:ext cx="20129" cy="3326920"/>
          </a:xfrm>
          <a:prstGeom prst="straightConnector1">
            <a:avLst/>
          </a:prstGeom>
          <a:ln w="571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9508546-B893-7B11-CA4E-778632292A27}"/>
              </a:ext>
            </a:extLst>
          </p:cNvPr>
          <p:cNvCxnSpPr/>
          <p:nvPr/>
        </p:nvCxnSpPr>
        <p:spPr>
          <a:xfrm flipH="1" flipV="1">
            <a:off x="3627947" y="1708570"/>
            <a:ext cx="48883" cy="3326920"/>
          </a:xfrm>
          <a:prstGeom prst="straightConnector1">
            <a:avLst/>
          </a:prstGeom>
          <a:ln w="571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B70BEC-B0AF-DBCE-3C9D-21D65AA148C3}"/>
              </a:ext>
            </a:extLst>
          </p:cNvPr>
          <p:cNvCxnSpPr/>
          <p:nvPr/>
        </p:nvCxnSpPr>
        <p:spPr>
          <a:xfrm flipH="1" flipV="1">
            <a:off x="6253252" y="1774706"/>
            <a:ext cx="5752" cy="3499449"/>
          </a:xfrm>
          <a:prstGeom prst="straightConnector1">
            <a:avLst/>
          </a:prstGeom>
          <a:ln w="571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9A4C0A5-C442-F51E-A27C-3775C291066A}"/>
              </a:ext>
            </a:extLst>
          </p:cNvPr>
          <p:cNvCxnSpPr/>
          <p:nvPr/>
        </p:nvCxnSpPr>
        <p:spPr>
          <a:xfrm flipH="1" flipV="1">
            <a:off x="10172519" y="1812087"/>
            <a:ext cx="5752" cy="3743864"/>
          </a:xfrm>
          <a:prstGeom prst="straightConnector1">
            <a:avLst/>
          </a:prstGeom>
          <a:ln w="571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352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AC1F3-7748-E5A6-2F6F-3C4C512334E2}"/>
              </a:ext>
            </a:extLst>
          </p:cNvPr>
          <p:cNvSpPr>
            <a:spLocks noGrp="1"/>
          </p:cNvSpPr>
          <p:nvPr>
            <p:ph type="title"/>
          </p:nvPr>
        </p:nvSpPr>
        <p:spPr>
          <a:xfrm>
            <a:off x="919117" y="63084"/>
            <a:ext cx="10353762" cy="970450"/>
          </a:xfrm>
        </p:spPr>
        <p:txBody>
          <a:bodyPr/>
          <a:lstStyle/>
          <a:p>
            <a:r>
              <a:rPr lang="en-US" dirty="0"/>
              <a:t>ENR Home page bottom links</a:t>
            </a:r>
          </a:p>
        </p:txBody>
      </p:sp>
      <p:pic>
        <p:nvPicPr>
          <p:cNvPr id="5" name="Picture 4">
            <a:extLst>
              <a:ext uri="{FF2B5EF4-FFF2-40B4-BE49-F238E27FC236}">
                <a16:creationId xmlns:a16="http://schemas.microsoft.com/office/drawing/2014/main" id="{D269DC0D-D399-6BD3-2798-39308AF60AC4}"/>
              </a:ext>
            </a:extLst>
          </p:cNvPr>
          <p:cNvPicPr>
            <a:picLocks noChangeAspect="1"/>
          </p:cNvPicPr>
          <p:nvPr/>
        </p:nvPicPr>
        <p:blipFill>
          <a:blip r:embed="rId2"/>
          <a:stretch>
            <a:fillRect/>
          </a:stretch>
        </p:blipFill>
        <p:spPr>
          <a:xfrm>
            <a:off x="1992701" y="984446"/>
            <a:ext cx="8206595" cy="5435447"/>
          </a:xfrm>
          <a:prstGeom prst="rect">
            <a:avLst/>
          </a:prstGeom>
          <a:ln w="57150">
            <a:solidFill>
              <a:schemeClr val="bg2"/>
            </a:solidFill>
          </a:ln>
        </p:spPr>
      </p:pic>
      <p:sp>
        <p:nvSpPr>
          <p:cNvPr id="13" name="Rectangle: Rounded Corners 12">
            <a:extLst>
              <a:ext uri="{FF2B5EF4-FFF2-40B4-BE49-F238E27FC236}">
                <a16:creationId xmlns:a16="http://schemas.microsoft.com/office/drawing/2014/main" id="{EF321C4F-3DE3-C0B0-F4E6-8FE75FDCAFD8}"/>
              </a:ext>
            </a:extLst>
          </p:cNvPr>
          <p:cNvSpPr/>
          <p:nvPr/>
        </p:nvSpPr>
        <p:spPr>
          <a:xfrm>
            <a:off x="4057291" y="5991045"/>
            <a:ext cx="1092678" cy="230038"/>
          </a:xfrm>
          <a:prstGeom prst="round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39805AA-A74C-3DF1-2C96-4DCDDC4DCEDE}"/>
              </a:ext>
            </a:extLst>
          </p:cNvPr>
          <p:cNvCxnSpPr/>
          <p:nvPr/>
        </p:nvCxnSpPr>
        <p:spPr>
          <a:xfrm>
            <a:off x="2992469" y="4681807"/>
            <a:ext cx="1101304" cy="1273834"/>
          </a:xfrm>
          <a:prstGeom prst="straightConnector1">
            <a:avLst/>
          </a:prstGeom>
          <a:ln w="571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6D92289-00D6-D217-A319-A3CAE2CA8DF0}"/>
              </a:ext>
            </a:extLst>
          </p:cNvPr>
          <p:cNvSpPr txBox="1"/>
          <p:nvPr/>
        </p:nvSpPr>
        <p:spPr>
          <a:xfrm>
            <a:off x="1617094" y="4291282"/>
            <a:ext cx="1434859" cy="1015663"/>
          </a:xfrm>
          <a:prstGeom prst="rect">
            <a:avLst/>
          </a:prstGeom>
          <a:solidFill>
            <a:schemeClr val="bg1"/>
          </a:solidFill>
          <a:ln w="57150">
            <a:solidFill>
              <a:schemeClr val="bg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Georgia"/>
                <a:ea typeface="Tahoma"/>
                <a:cs typeface="Tahoma"/>
              </a:rPr>
              <a:t>Statewide Reporting Statistics</a:t>
            </a:r>
            <a:endParaRPr lang="en-US" sz="2000" dirty="0">
              <a:latin typeface="Georgia"/>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86005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E9B55C7C-20F6-85FC-3ACB-312B0505B814}"/>
              </a:ext>
            </a:extLst>
          </p:cNvPr>
          <p:cNvPicPr>
            <a:picLocks noChangeAspect="1"/>
          </p:cNvPicPr>
          <p:nvPr/>
        </p:nvPicPr>
        <p:blipFill rotWithShape="1">
          <a:blip r:embed="rId2"/>
          <a:srcRect t="-104" r="144" b="58696"/>
          <a:stretch/>
        </p:blipFill>
        <p:spPr>
          <a:xfrm>
            <a:off x="1015042" y="990994"/>
            <a:ext cx="9975023" cy="1919838"/>
          </a:xfrm>
          <a:prstGeom prst="rect">
            <a:avLst/>
          </a:prstGeom>
          <a:ln w="57150">
            <a:solidFill>
              <a:schemeClr val="bg2"/>
            </a:solidFill>
          </a:ln>
        </p:spPr>
      </p:pic>
      <p:sp>
        <p:nvSpPr>
          <p:cNvPr id="2" name="Title 1">
            <a:extLst>
              <a:ext uri="{FF2B5EF4-FFF2-40B4-BE49-F238E27FC236}">
                <a16:creationId xmlns:a16="http://schemas.microsoft.com/office/drawing/2014/main" id="{C1FAC1F3-7748-E5A6-2F6F-3C4C512334E2}"/>
              </a:ext>
            </a:extLst>
          </p:cNvPr>
          <p:cNvSpPr>
            <a:spLocks noGrp="1"/>
          </p:cNvSpPr>
          <p:nvPr>
            <p:ph type="title"/>
          </p:nvPr>
        </p:nvSpPr>
        <p:spPr>
          <a:xfrm>
            <a:off x="919119" y="18414"/>
            <a:ext cx="10353762" cy="970450"/>
          </a:xfrm>
        </p:spPr>
        <p:txBody>
          <a:bodyPr/>
          <a:lstStyle/>
          <a:p>
            <a:r>
              <a:rPr lang="en-US" dirty="0"/>
              <a:t>Statistics Page Header</a:t>
            </a:r>
          </a:p>
        </p:txBody>
      </p:sp>
      <p:sp>
        <p:nvSpPr>
          <p:cNvPr id="5" name="TextBox 4">
            <a:extLst>
              <a:ext uri="{FF2B5EF4-FFF2-40B4-BE49-F238E27FC236}">
                <a16:creationId xmlns:a16="http://schemas.microsoft.com/office/drawing/2014/main" id="{347D88E6-DCC8-7023-0EBD-DF7C118F8FAE}"/>
              </a:ext>
            </a:extLst>
          </p:cNvPr>
          <p:cNvSpPr txBox="1"/>
          <p:nvPr/>
        </p:nvSpPr>
        <p:spPr>
          <a:xfrm>
            <a:off x="596302" y="3428641"/>
            <a:ext cx="290134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Georgia"/>
                <a:ea typeface="Tahoma"/>
                <a:cs typeface="Tahoma"/>
              </a:rPr>
              <a:t>Eligible Population:</a:t>
            </a:r>
            <a:endParaRPr lang="en-US" sz="2000" b="1" dirty="0">
              <a:latin typeface="Georgia"/>
              <a:ea typeface="Tahoma" panose="020B0604030504040204" pitchFamily="34" charset="0"/>
              <a:cs typeface="Tahoma" panose="020B0604030504040204" pitchFamily="34" charset="0"/>
            </a:endParaRPr>
          </a:p>
          <a:p>
            <a:r>
              <a:rPr lang="en-US" sz="2000" dirty="0">
                <a:latin typeface="Georgia"/>
                <a:ea typeface="Tahoma"/>
                <a:cs typeface="Tahoma"/>
              </a:rPr>
              <a:t>Statewide estimate from Dr. Michael McDonald – November even year only.</a:t>
            </a:r>
          </a:p>
          <a:p>
            <a:r>
              <a:rPr lang="en-US" sz="2000" dirty="0">
                <a:latin typeface="Georgia"/>
                <a:ea typeface="Tahoma"/>
                <a:cs typeface="Tahoma"/>
              </a:rPr>
              <a:t>(Need local estimate? Try Census' Citizen Voting Age Population)</a:t>
            </a:r>
          </a:p>
          <a:p>
            <a:endParaRPr lang="en-US" sz="2000" dirty="0">
              <a:latin typeface="Georgia"/>
              <a:ea typeface="Tahoma"/>
              <a:cs typeface="Tahoma"/>
            </a:endParaRPr>
          </a:p>
        </p:txBody>
      </p:sp>
      <p:cxnSp>
        <p:nvCxnSpPr>
          <p:cNvPr id="6" name="Straight Arrow Connector 5">
            <a:extLst>
              <a:ext uri="{FF2B5EF4-FFF2-40B4-BE49-F238E27FC236}">
                <a16:creationId xmlns:a16="http://schemas.microsoft.com/office/drawing/2014/main" id="{FE7DC87F-B502-FF74-5172-D7A252F250FC}"/>
              </a:ext>
            </a:extLst>
          </p:cNvPr>
          <p:cNvCxnSpPr/>
          <p:nvPr/>
        </p:nvCxnSpPr>
        <p:spPr>
          <a:xfrm flipH="1" flipV="1">
            <a:off x="1779018" y="2145641"/>
            <a:ext cx="5751" cy="1299713"/>
          </a:xfrm>
          <a:prstGeom prst="straightConnector1">
            <a:avLst/>
          </a:prstGeom>
          <a:ln w="571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2095256-CF14-7826-BAB1-4C0ED8004AB2}"/>
              </a:ext>
            </a:extLst>
          </p:cNvPr>
          <p:cNvCxnSpPr/>
          <p:nvPr/>
        </p:nvCxnSpPr>
        <p:spPr>
          <a:xfrm flipH="1" flipV="1">
            <a:off x="6166988" y="2119762"/>
            <a:ext cx="5752" cy="1270959"/>
          </a:xfrm>
          <a:prstGeom prst="straightConnector1">
            <a:avLst/>
          </a:prstGeom>
          <a:ln w="571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188D58D-07B1-7E34-61A4-0663F32C1BE8}"/>
              </a:ext>
            </a:extLst>
          </p:cNvPr>
          <p:cNvCxnSpPr/>
          <p:nvPr/>
        </p:nvCxnSpPr>
        <p:spPr>
          <a:xfrm flipV="1">
            <a:off x="9775705" y="2056502"/>
            <a:ext cx="37381" cy="1256582"/>
          </a:xfrm>
          <a:prstGeom prst="straightConnector1">
            <a:avLst/>
          </a:prstGeom>
          <a:ln w="571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17CCF2D-2385-D6B0-C629-457851D7E440}"/>
              </a:ext>
            </a:extLst>
          </p:cNvPr>
          <p:cNvSpPr txBox="1"/>
          <p:nvPr/>
        </p:nvSpPr>
        <p:spPr>
          <a:xfrm>
            <a:off x="4291283" y="3371131"/>
            <a:ext cx="331829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Georgia"/>
                <a:ea typeface="Tahoma"/>
                <a:cs typeface="Tahoma"/>
              </a:rPr>
              <a:t>Estimated Voters:</a:t>
            </a:r>
            <a:endParaRPr lang="en-US" sz="2000" b="1" dirty="0">
              <a:latin typeface="Georgia"/>
              <a:ea typeface="Tahoma" panose="020B0604030504040204" pitchFamily="34" charset="0"/>
              <a:cs typeface="Tahoma" panose="020B0604030504040204" pitchFamily="34" charset="0"/>
            </a:endParaRPr>
          </a:p>
          <a:p>
            <a:r>
              <a:rPr lang="en-US" sz="2000" dirty="0">
                <a:latin typeface="Georgia"/>
                <a:ea typeface="Tahoma"/>
                <a:cs typeface="Tahoma"/>
              </a:rPr>
              <a:t>Uses total voting statistics. Before statistics entered, will use statewide race such as US President or Governor.</a:t>
            </a:r>
          </a:p>
        </p:txBody>
      </p:sp>
      <p:sp>
        <p:nvSpPr>
          <p:cNvPr id="24" name="TextBox 23">
            <a:extLst>
              <a:ext uri="{FF2B5EF4-FFF2-40B4-BE49-F238E27FC236}">
                <a16:creationId xmlns:a16="http://schemas.microsoft.com/office/drawing/2014/main" id="{384AB9CD-E26A-E8C7-5750-BCF58C95F109}"/>
              </a:ext>
            </a:extLst>
          </p:cNvPr>
          <p:cNvSpPr txBox="1"/>
          <p:nvPr/>
        </p:nvSpPr>
        <p:spPr>
          <a:xfrm>
            <a:off x="8115660" y="3371130"/>
            <a:ext cx="331829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Georgia"/>
                <a:ea typeface="Tahoma"/>
                <a:cs typeface="Tahoma"/>
              </a:rPr>
              <a:t>Estimated Turnout:</a:t>
            </a:r>
            <a:endParaRPr lang="en-US" sz="2000" b="1" dirty="0">
              <a:latin typeface="Georgia"/>
              <a:ea typeface="Tahoma" panose="020B0604030504040204" pitchFamily="34" charset="0"/>
              <a:cs typeface="Tahoma" panose="020B0604030504040204" pitchFamily="34" charset="0"/>
            </a:endParaRPr>
          </a:p>
          <a:p>
            <a:r>
              <a:rPr lang="en-US" sz="2000" dirty="0">
                <a:latin typeface="Georgia"/>
                <a:ea typeface="Tahoma"/>
                <a:cs typeface="Tahoma"/>
              </a:rPr>
              <a:t>Estimated Voters divided by Eligible Population. November even year only.</a:t>
            </a:r>
          </a:p>
        </p:txBody>
      </p:sp>
    </p:spTree>
    <p:extLst>
      <p:ext uri="{BB962C8B-B14F-4D97-AF65-F5344CB8AC3E}">
        <p14:creationId xmlns:p14="http://schemas.microsoft.com/office/powerpoint/2010/main" val="1227967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E9B55C7C-20F6-85FC-3ACB-312B0505B814}"/>
              </a:ext>
            </a:extLst>
          </p:cNvPr>
          <p:cNvPicPr>
            <a:picLocks noChangeAspect="1"/>
          </p:cNvPicPr>
          <p:nvPr/>
        </p:nvPicPr>
        <p:blipFill rotWithShape="1">
          <a:blip r:embed="rId2"/>
          <a:srcRect l="432" t="39752" b="621"/>
          <a:stretch/>
        </p:blipFill>
        <p:spPr>
          <a:xfrm>
            <a:off x="1043797" y="947862"/>
            <a:ext cx="9946323" cy="2764554"/>
          </a:xfrm>
          <a:prstGeom prst="rect">
            <a:avLst/>
          </a:prstGeom>
          <a:ln w="57150">
            <a:solidFill>
              <a:schemeClr val="bg2"/>
            </a:solidFill>
          </a:ln>
        </p:spPr>
      </p:pic>
      <p:sp>
        <p:nvSpPr>
          <p:cNvPr id="2" name="Title 1">
            <a:extLst>
              <a:ext uri="{FF2B5EF4-FFF2-40B4-BE49-F238E27FC236}">
                <a16:creationId xmlns:a16="http://schemas.microsoft.com/office/drawing/2014/main" id="{C1FAC1F3-7748-E5A6-2F6F-3C4C512334E2}"/>
              </a:ext>
            </a:extLst>
          </p:cNvPr>
          <p:cNvSpPr>
            <a:spLocks noGrp="1"/>
          </p:cNvSpPr>
          <p:nvPr>
            <p:ph type="title"/>
          </p:nvPr>
        </p:nvSpPr>
        <p:spPr>
          <a:xfrm>
            <a:off x="919119" y="0"/>
            <a:ext cx="10353762" cy="970450"/>
          </a:xfrm>
        </p:spPr>
        <p:txBody>
          <a:bodyPr/>
          <a:lstStyle/>
          <a:p>
            <a:r>
              <a:rPr lang="en-US" dirty="0"/>
              <a:t>County Statistics Page</a:t>
            </a:r>
          </a:p>
        </p:txBody>
      </p:sp>
      <p:sp>
        <p:nvSpPr>
          <p:cNvPr id="5" name="TextBox 4">
            <a:extLst>
              <a:ext uri="{FF2B5EF4-FFF2-40B4-BE49-F238E27FC236}">
                <a16:creationId xmlns:a16="http://schemas.microsoft.com/office/drawing/2014/main" id="{347D88E6-DCC8-7023-0EBD-DF7C118F8FAE}"/>
              </a:ext>
            </a:extLst>
          </p:cNvPr>
          <p:cNvSpPr txBox="1"/>
          <p:nvPr/>
        </p:nvSpPr>
        <p:spPr>
          <a:xfrm>
            <a:off x="1171397" y="3816829"/>
            <a:ext cx="9673081"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Georgia"/>
                <a:ea typeface="Tahoma"/>
                <a:cs typeface="Tahoma"/>
              </a:rPr>
              <a:t>Reporting Statistics</a:t>
            </a:r>
            <a:endParaRPr lang="en-US" sz="2000" b="1" dirty="0">
              <a:latin typeface="Georgia"/>
              <a:ea typeface="Tahoma" panose="020B0604030504040204" pitchFamily="34" charset="0"/>
              <a:cs typeface="Tahoma" panose="020B0604030504040204" pitchFamily="34" charset="0"/>
            </a:endParaRPr>
          </a:p>
          <a:p>
            <a:pPr marL="342900" indent="-342900">
              <a:buFont typeface="Arial"/>
              <a:buChar char="•"/>
            </a:pPr>
            <a:r>
              <a:rPr lang="en-US" sz="2000" dirty="0">
                <a:latin typeface="Georgia"/>
                <a:ea typeface="Tahoma"/>
                <a:cs typeface="Tahoma"/>
              </a:rPr>
              <a:t>First reported – time of first results entered in county/precinct</a:t>
            </a:r>
          </a:p>
          <a:p>
            <a:pPr marL="342900" indent="-342900">
              <a:buFont typeface="Arial"/>
              <a:buChar char="•"/>
            </a:pPr>
            <a:r>
              <a:rPr lang="en-US" sz="2000" dirty="0">
                <a:latin typeface="Georgia"/>
                <a:ea typeface="Tahoma"/>
                <a:cs typeface="Tahoma"/>
              </a:rPr>
              <a:t>Precincts Reported – how many have had results entered (appearing on website?)</a:t>
            </a:r>
          </a:p>
          <a:p>
            <a:pPr marL="342900" indent="-342900">
              <a:buFont typeface="Arial"/>
              <a:buChar char="•"/>
            </a:pPr>
            <a:r>
              <a:rPr lang="en-US" sz="2000" dirty="0">
                <a:latin typeface="Georgia"/>
                <a:ea typeface="Tahoma"/>
                <a:cs typeface="Tahoma"/>
              </a:rPr>
              <a:t>Percent Precincts Reporting – how many have had results entered</a:t>
            </a:r>
          </a:p>
          <a:p>
            <a:r>
              <a:rPr lang="en-US" sz="2000" dirty="0">
                <a:latin typeface="Georgia"/>
                <a:ea typeface="Tahoma"/>
                <a:cs typeface="Tahoma"/>
              </a:rPr>
              <a:t>NOTE:</a:t>
            </a:r>
            <a:endParaRPr lang="en-US" sz="2000">
              <a:latin typeface="Georgia"/>
              <a:ea typeface="Tahoma" panose="020B0604030504040204" pitchFamily="34" charset="0"/>
              <a:cs typeface="Tahoma" panose="020B0604030504040204" pitchFamily="34" charset="0"/>
            </a:endParaRPr>
          </a:p>
          <a:p>
            <a:pPr marL="285750" indent="-285750">
              <a:buFont typeface="Arial"/>
              <a:buChar char="•"/>
            </a:pPr>
            <a:r>
              <a:rPr lang="en-US" sz="2000" dirty="0">
                <a:latin typeface="Georgia"/>
                <a:ea typeface="Tahoma"/>
                <a:cs typeface="Tahoma"/>
              </a:rPr>
              <a:t>First results entered may not be final results!</a:t>
            </a:r>
          </a:p>
          <a:p>
            <a:pPr marL="285750" indent="-285750">
              <a:buFont typeface="Arial"/>
              <a:buChar char="•"/>
            </a:pPr>
            <a:r>
              <a:rPr lang="en-US" sz="2000" dirty="0">
                <a:latin typeface="Georgia"/>
                <a:ea typeface="Tahoma"/>
                <a:cs typeface="Tahoma"/>
              </a:rPr>
              <a:t>For most elections, want 100% before going home. Also take a glance at numbers</a:t>
            </a:r>
          </a:p>
          <a:p>
            <a:endParaRPr lang="en-US" sz="2000" dirty="0">
              <a:latin typeface="Georgia"/>
              <a:ea typeface="Tahoma"/>
              <a:cs typeface="Tahoma"/>
            </a:endParaRPr>
          </a:p>
        </p:txBody>
      </p:sp>
    </p:spTree>
    <p:extLst>
      <p:ext uri="{BB962C8B-B14F-4D97-AF65-F5344CB8AC3E}">
        <p14:creationId xmlns:p14="http://schemas.microsoft.com/office/powerpoint/2010/main" val="2598278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AC1F3-7748-E5A6-2F6F-3C4C512334E2}"/>
              </a:ext>
            </a:extLst>
          </p:cNvPr>
          <p:cNvSpPr>
            <a:spLocks noGrp="1"/>
          </p:cNvSpPr>
          <p:nvPr>
            <p:ph type="title"/>
          </p:nvPr>
        </p:nvSpPr>
        <p:spPr>
          <a:xfrm>
            <a:off x="919119" y="34266"/>
            <a:ext cx="10353762" cy="970450"/>
          </a:xfrm>
        </p:spPr>
        <p:txBody>
          <a:bodyPr/>
          <a:lstStyle/>
          <a:p>
            <a:r>
              <a:rPr lang="en-US" dirty="0"/>
              <a:t>Precinct Statistics Page</a:t>
            </a:r>
          </a:p>
        </p:txBody>
      </p:sp>
      <p:pic>
        <p:nvPicPr>
          <p:cNvPr id="4" name="Picture 6">
            <a:extLst>
              <a:ext uri="{FF2B5EF4-FFF2-40B4-BE49-F238E27FC236}">
                <a16:creationId xmlns:a16="http://schemas.microsoft.com/office/drawing/2014/main" id="{36A4CC90-CA13-E42C-C05B-829E74BBCB31}"/>
              </a:ext>
            </a:extLst>
          </p:cNvPr>
          <p:cNvPicPr>
            <a:picLocks noChangeAspect="1"/>
          </p:cNvPicPr>
          <p:nvPr/>
        </p:nvPicPr>
        <p:blipFill>
          <a:blip r:embed="rId2"/>
          <a:stretch>
            <a:fillRect/>
          </a:stretch>
        </p:blipFill>
        <p:spPr>
          <a:xfrm>
            <a:off x="583721" y="987919"/>
            <a:ext cx="10923916" cy="3516312"/>
          </a:xfrm>
          <a:prstGeom prst="rect">
            <a:avLst/>
          </a:prstGeom>
          <a:ln w="57150">
            <a:solidFill>
              <a:schemeClr val="bg2"/>
            </a:solidFill>
          </a:ln>
        </p:spPr>
      </p:pic>
      <p:cxnSp>
        <p:nvCxnSpPr>
          <p:cNvPr id="7" name="Straight Arrow Connector 6">
            <a:extLst>
              <a:ext uri="{FF2B5EF4-FFF2-40B4-BE49-F238E27FC236}">
                <a16:creationId xmlns:a16="http://schemas.microsoft.com/office/drawing/2014/main" id="{031958A3-F428-B11F-4C42-15E2CEC15AD9}"/>
              </a:ext>
            </a:extLst>
          </p:cNvPr>
          <p:cNvCxnSpPr/>
          <p:nvPr/>
        </p:nvCxnSpPr>
        <p:spPr>
          <a:xfrm flipV="1">
            <a:off x="2400120" y="4356879"/>
            <a:ext cx="1834550" cy="738997"/>
          </a:xfrm>
          <a:prstGeom prst="straightConnector1">
            <a:avLst/>
          </a:prstGeom>
          <a:ln w="571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B3DDFF8-B410-8C33-2A86-4DCEA67D6731}"/>
              </a:ext>
            </a:extLst>
          </p:cNvPr>
          <p:cNvSpPr txBox="1"/>
          <p:nvPr/>
        </p:nvSpPr>
        <p:spPr>
          <a:xfrm>
            <a:off x="1013245" y="4837621"/>
            <a:ext cx="213934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Georgia"/>
                <a:ea typeface="Tahoma"/>
                <a:cs typeface="Tahoma"/>
              </a:rPr>
              <a:t>Voting Equipment:</a:t>
            </a:r>
            <a:endParaRPr lang="en-US" sz="2000" b="1" dirty="0">
              <a:latin typeface="Georgia"/>
              <a:ea typeface="Tahoma" panose="020B0604030504040204" pitchFamily="34" charset="0"/>
              <a:cs typeface="Tahoma" panose="020B0604030504040204" pitchFamily="34" charset="0"/>
            </a:endParaRPr>
          </a:p>
          <a:p>
            <a:r>
              <a:rPr lang="en-US" sz="2000" dirty="0">
                <a:latin typeface="Georgia"/>
                <a:ea typeface="Tahoma"/>
                <a:cs typeface="Tahoma"/>
              </a:rPr>
              <a:t>Update in ERS</a:t>
            </a:r>
            <a:endParaRPr lang="en-US" dirty="0"/>
          </a:p>
        </p:txBody>
      </p:sp>
      <p:cxnSp>
        <p:nvCxnSpPr>
          <p:cNvPr id="15" name="Straight Arrow Connector 14">
            <a:extLst>
              <a:ext uri="{FF2B5EF4-FFF2-40B4-BE49-F238E27FC236}">
                <a16:creationId xmlns:a16="http://schemas.microsoft.com/office/drawing/2014/main" id="{C36F1AE7-72CA-D331-83FC-4D831B79DF2D}"/>
              </a:ext>
            </a:extLst>
          </p:cNvPr>
          <p:cNvCxnSpPr>
            <a:cxnSpLocks/>
          </p:cNvCxnSpPr>
          <p:nvPr/>
        </p:nvCxnSpPr>
        <p:spPr>
          <a:xfrm flipV="1">
            <a:off x="5246837" y="4328124"/>
            <a:ext cx="540587" cy="796508"/>
          </a:xfrm>
          <a:prstGeom prst="straightConnector1">
            <a:avLst/>
          </a:prstGeom>
          <a:ln w="571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E46D42C-8EE3-D288-351E-846058E1FBB8}"/>
              </a:ext>
            </a:extLst>
          </p:cNvPr>
          <p:cNvSpPr txBox="1"/>
          <p:nvPr/>
        </p:nvSpPr>
        <p:spPr>
          <a:xfrm>
            <a:off x="3716188" y="4693847"/>
            <a:ext cx="2139349"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Georgia"/>
                <a:ea typeface="Tahoma"/>
                <a:cs typeface="Tahoma"/>
              </a:rPr>
              <a:t>7AM:</a:t>
            </a:r>
            <a:endParaRPr lang="en-US" sz="2000" b="1" dirty="0">
              <a:latin typeface="Georgia"/>
              <a:ea typeface="Tahoma" panose="020B0604030504040204" pitchFamily="34" charset="0"/>
              <a:cs typeface="Tahoma" panose="020B0604030504040204" pitchFamily="34" charset="0"/>
            </a:endParaRPr>
          </a:p>
          <a:p>
            <a:r>
              <a:rPr lang="en-US" sz="2000" dirty="0">
                <a:latin typeface="Georgia"/>
                <a:ea typeface="Tahoma"/>
                <a:cs typeface="Tahoma"/>
              </a:rPr>
              <a:t>Pulled from SVRS into ERS. Only rarely need to change</a:t>
            </a:r>
            <a:endParaRPr lang="en-US" dirty="0"/>
          </a:p>
        </p:txBody>
      </p:sp>
      <p:cxnSp>
        <p:nvCxnSpPr>
          <p:cNvPr id="18" name="Straight Arrow Connector 17">
            <a:extLst>
              <a:ext uri="{FF2B5EF4-FFF2-40B4-BE49-F238E27FC236}">
                <a16:creationId xmlns:a16="http://schemas.microsoft.com/office/drawing/2014/main" id="{019FFEBB-4EF8-9B0A-ECE0-2784470D2E00}"/>
              </a:ext>
            </a:extLst>
          </p:cNvPr>
          <p:cNvCxnSpPr>
            <a:cxnSpLocks/>
          </p:cNvCxnSpPr>
          <p:nvPr/>
        </p:nvCxnSpPr>
        <p:spPr>
          <a:xfrm flipH="1" flipV="1">
            <a:off x="6707575" y="4356878"/>
            <a:ext cx="5753" cy="638356"/>
          </a:xfrm>
          <a:prstGeom prst="straightConnector1">
            <a:avLst/>
          </a:prstGeom>
          <a:ln w="571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D73B774-9ED8-12BC-753B-F9C8D38863BA}"/>
              </a:ext>
            </a:extLst>
          </p:cNvPr>
          <p:cNvSpPr txBox="1"/>
          <p:nvPr/>
        </p:nvSpPr>
        <p:spPr>
          <a:xfrm>
            <a:off x="5959056" y="5038903"/>
            <a:ext cx="213934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Georgia"/>
                <a:ea typeface="Tahoma"/>
                <a:cs typeface="Tahoma"/>
              </a:rPr>
              <a:t>EDR:</a:t>
            </a:r>
            <a:endParaRPr lang="en-US" sz="2000" b="1" dirty="0">
              <a:latin typeface="Georgia"/>
              <a:ea typeface="Tahoma" panose="020B0604030504040204" pitchFamily="34" charset="0"/>
              <a:cs typeface="Tahoma" panose="020B0604030504040204" pitchFamily="34" charset="0"/>
            </a:endParaRPr>
          </a:p>
          <a:p>
            <a:r>
              <a:rPr lang="en-US" sz="2000" dirty="0">
                <a:latin typeface="Georgia"/>
                <a:ea typeface="Tahoma"/>
                <a:cs typeface="Tahoma"/>
              </a:rPr>
              <a:t>Totals polling place and  absentee</a:t>
            </a:r>
            <a:endParaRPr lang="en-US" sz="2000" dirty="0">
              <a:latin typeface="Georgia"/>
              <a:ea typeface="Tahoma" panose="020B0604030504040204" pitchFamily="34" charset="0"/>
              <a:cs typeface="Tahoma" panose="020B0604030504040204" pitchFamily="34" charset="0"/>
            </a:endParaRPr>
          </a:p>
        </p:txBody>
      </p:sp>
      <p:cxnSp>
        <p:nvCxnSpPr>
          <p:cNvPr id="20" name="Straight Arrow Connector 19">
            <a:extLst>
              <a:ext uri="{FF2B5EF4-FFF2-40B4-BE49-F238E27FC236}">
                <a16:creationId xmlns:a16="http://schemas.microsoft.com/office/drawing/2014/main" id="{4B4A8E67-FF04-B002-DD13-46AEB612FA1F}"/>
              </a:ext>
            </a:extLst>
          </p:cNvPr>
          <p:cNvCxnSpPr>
            <a:cxnSpLocks/>
          </p:cNvCxnSpPr>
          <p:nvPr/>
        </p:nvCxnSpPr>
        <p:spPr>
          <a:xfrm flipH="1" flipV="1">
            <a:off x="7814631" y="4313746"/>
            <a:ext cx="379565" cy="753375"/>
          </a:xfrm>
          <a:prstGeom prst="straightConnector1">
            <a:avLst/>
          </a:prstGeom>
          <a:ln w="571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1422B3F-D182-BD97-DF3F-EB2A3CD98B02}"/>
              </a:ext>
            </a:extLst>
          </p:cNvPr>
          <p:cNvSpPr txBox="1"/>
          <p:nvPr/>
        </p:nvSpPr>
        <p:spPr>
          <a:xfrm>
            <a:off x="7856867" y="5038902"/>
            <a:ext cx="213934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Georgia"/>
                <a:ea typeface="Tahoma"/>
                <a:cs typeface="Tahoma"/>
              </a:rPr>
              <a:t>Signatures:</a:t>
            </a:r>
            <a:endParaRPr lang="en-US" sz="2000" b="1" dirty="0">
              <a:latin typeface="Georgia"/>
              <a:ea typeface="Tahoma" panose="020B0604030504040204" pitchFamily="34" charset="0"/>
              <a:cs typeface="Tahoma" panose="020B0604030504040204" pitchFamily="34" charset="0"/>
            </a:endParaRPr>
          </a:p>
          <a:p>
            <a:r>
              <a:rPr lang="en-US" sz="2000" dirty="0">
                <a:latin typeface="Georgia"/>
                <a:ea typeface="Tahoma"/>
                <a:cs typeface="Tahoma"/>
              </a:rPr>
              <a:t>Polling place only</a:t>
            </a:r>
            <a:endParaRPr lang="en-US" sz="2000" dirty="0">
              <a:latin typeface="Georgia"/>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01324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AC1F3-7748-E5A6-2F6F-3C4C512334E2}"/>
              </a:ext>
            </a:extLst>
          </p:cNvPr>
          <p:cNvSpPr>
            <a:spLocks noGrp="1"/>
          </p:cNvSpPr>
          <p:nvPr>
            <p:ph type="title"/>
          </p:nvPr>
        </p:nvSpPr>
        <p:spPr>
          <a:xfrm>
            <a:off x="919119" y="5677"/>
            <a:ext cx="10353762" cy="970450"/>
          </a:xfrm>
        </p:spPr>
        <p:txBody>
          <a:bodyPr/>
          <a:lstStyle/>
          <a:p>
            <a:r>
              <a:rPr lang="en-US" dirty="0"/>
              <a:t>Responsive Design</a:t>
            </a:r>
          </a:p>
        </p:txBody>
      </p:sp>
      <p:pic>
        <p:nvPicPr>
          <p:cNvPr id="4" name="Picture 6">
            <a:extLst>
              <a:ext uri="{FF2B5EF4-FFF2-40B4-BE49-F238E27FC236}">
                <a16:creationId xmlns:a16="http://schemas.microsoft.com/office/drawing/2014/main" id="{E82D8567-316E-ED79-7686-9B7F1F5B3CD2}"/>
              </a:ext>
            </a:extLst>
          </p:cNvPr>
          <p:cNvPicPr>
            <a:picLocks noChangeAspect="1"/>
          </p:cNvPicPr>
          <p:nvPr/>
        </p:nvPicPr>
        <p:blipFill>
          <a:blip r:embed="rId2"/>
          <a:stretch>
            <a:fillRect/>
          </a:stretch>
        </p:blipFill>
        <p:spPr>
          <a:xfrm>
            <a:off x="1949570" y="990969"/>
            <a:ext cx="8163464" cy="1698666"/>
          </a:xfrm>
          <a:prstGeom prst="rect">
            <a:avLst/>
          </a:prstGeom>
          <a:ln w="57150">
            <a:solidFill>
              <a:schemeClr val="bg2"/>
            </a:solidFill>
          </a:ln>
        </p:spPr>
      </p:pic>
      <p:pic>
        <p:nvPicPr>
          <p:cNvPr id="7" name="Picture 9">
            <a:extLst>
              <a:ext uri="{FF2B5EF4-FFF2-40B4-BE49-F238E27FC236}">
                <a16:creationId xmlns:a16="http://schemas.microsoft.com/office/drawing/2014/main" id="{9D1E19C9-298B-9EF8-1733-8461733355BC}"/>
              </a:ext>
            </a:extLst>
          </p:cNvPr>
          <p:cNvPicPr>
            <a:picLocks noChangeAspect="1"/>
          </p:cNvPicPr>
          <p:nvPr/>
        </p:nvPicPr>
        <p:blipFill rotWithShape="1">
          <a:blip r:embed="rId3"/>
          <a:srcRect r="236" b="12745"/>
          <a:stretch/>
        </p:blipFill>
        <p:spPr>
          <a:xfrm>
            <a:off x="2984739" y="2437734"/>
            <a:ext cx="6078757" cy="1278242"/>
          </a:xfrm>
          <a:prstGeom prst="rect">
            <a:avLst/>
          </a:prstGeom>
          <a:ln w="57150">
            <a:solidFill>
              <a:schemeClr val="bg2"/>
            </a:solidFill>
          </a:ln>
        </p:spPr>
      </p:pic>
      <p:pic>
        <p:nvPicPr>
          <p:cNvPr id="10" name="Picture 10">
            <a:extLst>
              <a:ext uri="{FF2B5EF4-FFF2-40B4-BE49-F238E27FC236}">
                <a16:creationId xmlns:a16="http://schemas.microsoft.com/office/drawing/2014/main" id="{1DAE2D3C-FD23-7726-7682-2BCA666E9E50}"/>
              </a:ext>
            </a:extLst>
          </p:cNvPr>
          <p:cNvPicPr>
            <a:picLocks noChangeAspect="1"/>
          </p:cNvPicPr>
          <p:nvPr/>
        </p:nvPicPr>
        <p:blipFill>
          <a:blip r:embed="rId4"/>
          <a:stretch>
            <a:fillRect/>
          </a:stretch>
        </p:blipFill>
        <p:spPr>
          <a:xfrm>
            <a:off x="3602967" y="3530414"/>
            <a:ext cx="5129841" cy="1565583"/>
          </a:xfrm>
          <a:prstGeom prst="rect">
            <a:avLst/>
          </a:prstGeom>
          <a:ln w="57150">
            <a:solidFill>
              <a:schemeClr val="bg2"/>
            </a:solidFill>
          </a:ln>
        </p:spPr>
      </p:pic>
      <p:pic>
        <p:nvPicPr>
          <p:cNvPr id="11" name="Picture 11">
            <a:extLst>
              <a:ext uri="{FF2B5EF4-FFF2-40B4-BE49-F238E27FC236}">
                <a16:creationId xmlns:a16="http://schemas.microsoft.com/office/drawing/2014/main" id="{677825AB-742E-7AD3-652B-9C90880D724C}"/>
              </a:ext>
            </a:extLst>
          </p:cNvPr>
          <p:cNvPicPr>
            <a:picLocks noChangeAspect="1"/>
          </p:cNvPicPr>
          <p:nvPr/>
        </p:nvPicPr>
        <p:blipFill>
          <a:blip r:embed="rId5"/>
          <a:stretch>
            <a:fillRect/>
          </a:stretch>
        </p:blipFill>
        <p:spPr>
          <a:xfrm>
            <a:off x="4321834" y="4977072"/>
            <a:ext cx="3533955" cy="1231439"/>
          </a:xfrm>
          <a:prstGeom prst="rect">
            <a:avLst/>
          </a:prstGeom>
          <a:ln w="57150">
            <a:solidFill>
              <a:schemeClr val="bg2"/>
            </a:solidFill>
          </a:ln>
        </p:spPr>
      </p:pic>
    </p:spTree>
    <p:extLst>
      <p:ext uri="{BB962C8B-B14F-4D97-AF65-F5344CB8AC3E}">
        <p14:creationId xmlns:p14="http://schemas.microsoft.com/office/powerpoint/2010/main" val="1558024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AC1F3-7748-E5A6-2F6F-3C4C512334E2}"/>
              </a:ext>
            </a:extLst>
          </p:cNvPr>
          <p:cNvSpPr>
            <a:spLocks noGrp="1"/>
          </p:cNvSpPr>
          <p:nvPr>
            <p:ph type="title"/>
          </p:nvPr>
        </p:nvSpPr>
        <p:spPr>
          <a:xfrm>
            <a:off x="919117" y="13996"/>
            <a:ext cx="10353762" cy="970450"/>
          </a:xfrm>
        </p:spPr>
        <p:txBody>
          <a:bodyPr/>
          <a:lstStyle/>
          <a:p>
            <a:r>
              <a:rPr lang="en-US" dirty="0"/>
              <a:t>ENR Home page bottom links</a:t>
            </a:r>
          </a:p>
        </p:txBody>
      </p:sp>
      <p:pic>
        <p:nvPicPr>
          <p:cNvPr id="5" name="Picture 4">
            <a:extLst>
              <a:ext uri="{FF2B5EF4-FFF2-40B4-BE49-F238E27FC236}">
                <a16:creationId xmlns:a16="http://schemas.microsoft.com/office/drawing/2014/main" id="{D269DC0D-D399-6BD3-2798-39308AF60AC4}"/>
              </a:ext>
            </a:extLst>
          </p:cNvPr>
          <p:cNvPicPr>
            <a:picLocks noChangeAspect="1"/>
          </p:cNvPicPr>
          <p:nvPr/>
        </p:nvPicPr>
        <p:blipFill>
          <a:blip r:embed="rId2"/>
          <a:stretch>
            <a:fillRect/>
          </a:stretch>
        </p:blipFill>
        <p:spPr>
          <a:xfrm>
            <a:off x="1992701" y="984446"/>
            <a:ext cx="8206595" cy="5435447"/>
          </a:xfrm>
          <a:prstGeom prst="rect">
            <a:avLst/>
          </a:prstGeom>
          <a:ln w="57150">
            <a:solidFill>
              <a:schemeClr val="bg2"/>
            </a:solidFill>
          </a:ln>
        </p:spPr>
      </p:pic>
      <p:sp>
        <p:nvSpPr>
          <p:cNvPr id="18" name="Rectangle: Rounded Corners 17">
            <a:extLst>
              <a:ext uri="{FF2B5EF4-FFF2-40B4-BE49-F238E27FC236}">
                <a16:creationId xmlns:a16="http://schemas.microsoft.com/office/drawing/2014/main" id="{A5221276-100E-763E-AC9D-2ACDEF41FC57}"/>
              </a:ext>
            </a:extLst>
          </p:cNvPr>
          <p:cNvSpPr/>
          <p:nvPr/>
        </p:nvSpPr>
        <p:spPr>
          <a:xfrm>
            <a:off x="8586158" y="5991044"/>
            <a:ext cx="1092678" cy="230038"/>
          </a:xfrm>
          <a:prstGeom prst="round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DF658DAA-B139-789E-F99E-4D2DE32966C6}"/>
              </a:ext>
            </a:extLst>
          </p:cNvPr>
          <p:cNvCxnSpPr>
            <a:cxnSpLocks/>
          </p:cNvCxnSpPr>
          <p:nvPr/>
        </p:nvCxnSpPr>
        <p:spPr>
          <a:xfrm flipH="1">
            <a:off x="9125847" y="4538033"/>
            <a:ext cx="552092" cy="1431984"/>
          </a:xfrm>
          <a:prstGeom prst="straightConnector1">
            <a:avLst/>
          </a:prstGeom>
          <a:ln w="571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0BA7E8E-4FC5-6DF9-558E-2E68296AA16F}"/>
              </a:ext>
            </a:extLst>
          </p:cNvPr>
          <p:cNvSpPr txBox="1"/>
          <p:nvPr/>
        </p:nvSpPr>
        <p:spPr>
          <a:xfrm>
            <a:off x="9524640" y="3859960"/>
            <a:ext cx="1894934" cy="707886"/>
          </a:xfrm>
          <a:prstGeom prst="rect">
            <a:avLst/>
          </a:prstGeom>
          <a:solidFill>
            <a:schemeClr val="bg1"/>
          </a:solidFill>
          <a:ln w="57150">
            <a:solidFill>
              <a:schemeClr val="bg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Georgia"/>
                <a:ea typeface="Tahoma"/>
                <a:cs typeface="Tahoma"/>
              </a:rPr>
              <a:t>Downloadable Text Results</a:t>
            </a:r>
            <a:endParaRPr lang="en-US" sz="2000" dirty="0">
              <a:latin typeface="Georgia"/>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82811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AC1F3-7748-E5A6-2F6F-3C4C512334E2}"/>
              </a:ext>
            </a:extLst>
          </p:cNvPr>
          <p:cNvSpPr>
            <a:spLocks noGrp="1"/>
          </p:cNvSpPr>
          <p:nvPr>
            <p:ph type="title"/>
          </p:nvPr>
        </p:nvSpPr>
        <p:spPr>
          <a:xfrm>
            <a:off x="919119" y="43897"/>
            <a:ext cx="10353762" cy="970450"/>
          </a:xfrm>
        </p:spPr>
        <p:txBody>
          <a:bodyPr/>
          <a:lstStyle/>
          <a:p>
            <a:r>
              <a:rPr lang="en-US" dirty="0"/>
              <a:t>Text file highlights</a:t>
            </a:r>
          </a:p>
        </p:txBody>
      </p:sp>
      <p:pic>
        <p:nvPicPr>
          <p:cNvPr id="3" name="Picture 3">
            <a:extLst>
              <a:ext uri="{FF2B5EF4-FFF2-40B4-BE49-F238E27FC236}">
                <a16:creationId xmlns:a16="http://schemas.microsoft.com/office/drawing/2014/main" id="{CDCB56D8-2030-B3EE-D2B5-B060C1C2BA95}"/>
              </a:ext>
            </a:extLst>
          </p:cNvPr>
          <p:cNvPicPr>
            <a:picLocks noChangeAspect="1"/>
          </p:cNvPicPr>
          <p:nvPr/>
        </p:nvPicPr>
        <p:blipFill>
          <a:blip r:embed="rId2"/>
          <a:stretch>
            <a:fillRect/>
          </a:stretch>
        </p:blipFill>
        <p:spPr>
          <a:xfrm>
            <a:off x="626853" y="986906"/>
            <a:ext cx="7559614" cy="3547093"/>
          </a:xfrm>
          <a:prstGeom prst="rect">
            <a:avLst/>
          </a:prstGeom>
          <a:ln w="57150">
            <a:solidFill>
              <a:schemeClr val="bg2"/>
            </a:solidFill>
          </a:ln>
        </p:spPr>
      </p:pic>
      <p:pic>
        <p:nvPicPr>
          <p:cNvPr id="4" name="Picture 5">
            <a:extLst>
              <a:ext uri="{FF2B5EF4-FFF2-40B4-BE49-F238E27FC236}">
                <a16:creationId xmlns:a16="http://schemas.microsoft.com/office/drawing/2014/main" id="{DEBE5B2C-F8B4-3D41-EC9F-7EFD9CF2A21A}"/>
              </a:ext>
            </a:extLst>
          </p:cNvPr>
          <p:cNvPicPr>
            <a:picLocks noChangeAspect="1"/>
          </p:cNvPicPr>
          <p:nvPr/>
        </p:nvPicPr>
        <p:blipFill>
          <a:blip r:embed="rId3"/>
          <a:stretch>
            <a:fillRect/>
          </a:stretch>
        </p:blipFill>
        <p:spPr>
          <a:xfrm>
            <a:off x="3588588" y="3155245"/>
            <a:ext cx="6984520" cy="3106679"/>
          </a:xfrm>
          <a:prstGeom prst="rect">
            <a:avLst/>
          </a:prstGeom>
          <a:ln w="57150">
            <a:solidFill>
              <a:schemeClr val="bg2"/>
            </a:solidFill>
          </a:ln>
        </p:spPr>
      </p:pic>
      <p:sp>
        <p:nvSpPr>
          <p:cNvPr id="7" name="Rectangle: Rounded Corners 6">
            <a:extLst>
              <a:ext uri="{FF2B5EF4-FFF2-40B4-BE49-F238E27FC236}">
                <a16:creationId xmlns:a16="http://schemas.microsoft.com/office/drawing/2014/main" id="{C0D6E6F4-B562-65D8-6CBE-B0CFFC1F7926}"/>
              </a:ext>
            </a:extLst>
          </p:cNvPr>
          <p:cNvSpPr/>
          <p:nvPr/>
        </p:nvSpPr>
        <p:spPr>
          <a:xfrm>
            <a:off x="3582838" y="4999008"/>
            <a:ext cx="4715772" cy="805132"/>
          </a:xfrm>
          <a:prstGeom prst="round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15B6C4AD-6562-974F-186B-DCF6A621539E}"/>
              </a:ext>
            </a:extLst>
          </p:cNvPr>
          <p:cNvCxnSpPr/>
          <p:nvPr/>
        </p:nvCxnSpPr>
        <p:spPr>
          <a:xfrm>
            <a:off x="2518015" y="5357543"/>
            <a:ext cx="1058172" cy="23005"/>
          </a:xfrm>
          <a:prstGeom prst="straightConnector1">
            <a:avLst/>
          </a:prstGeom>
          <a:ln w="28575">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89AC1C1A-13D7-885E-B52C-C48AF9F8EF26}"/>
              </a:ext>
            </a:extLst>
          </p:cNvPr>
          <p:cNvSpPr/>
          <p:nvPr/>
        </p:nvSpPr>
        <p:spPr>
          <a:xfrm>
            <a:off x="4790536" y="3834441"/>
            <a:ext cx="1466489" cy="316302"/>
          </a:xfrm>
          <a:prstGeom prst="round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7622CB8-6AF1-3654-4B0A-090B7CF2009D}"/>
              </a:ext>
            </a:extLst>
          </p:cNvPr>
          <p:cNvSpPr txBox="1"/>
          <p:nvPr/>
        </p:nvSpPr>
        <p:spPr>
          <a:xfrm>
            <a:off x="7324906" y="4305658"/>
            <a:ext cx="1593009" cy="400110"/>
          </a:xfrm>
          <a:prstGeom prst="rect">
            <a:avLst/>
          </a:prstGeom>
          <a:solidFill>
            <a:schemeClr val="bg1"/>
          </a:solidFill>
          <a:ln w="57150">
            <a:solidFill>
              <a:schemeClr val="bg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Georgia"/>
                <a:ea typeface="Tahoma"/>
                <a:cs typeface="Tahoma"/>
              </a:rPr>
              <a:t>Format info </a:t>
            </a:r>
            <a:endParaRPr lang="en-US" sz="2000" dirty="0">
              <a:latin typeface="Georgia"/>
              <a:ea typeface="Tahoma" panose="020B0604030504040204" pitchFamily="34" charset="0"/>
              <a:cs typeface="Tahoma" panose="020B0604030504040204" pitchFamily="34" charset="0"/>
            </a:endParaRPr>
          </a:p>
        </p:txBody>
      </p:sp>
      <p:cxnSp>
        <p:nvCxnSpPr>
          <p:cNvPr id="14" name="Straight Arrow Connector 13">
            <a:extLst>
              <a:ext uri="{FF2B5EF4-FFF2-40B4-BE49-F238E27FC236}">
                <a16:creationId xmlns:a16="http://schemas.microsoft.com/office/drawing/2014/main" id="{7A74182D-69B0-A5E7-AAE9-B0389E6DF408}"/>
              </a:ext>
            </a:extLst>
          </p:cNvPr>
          <p:cNvCxnSpPr>
            <a:cxnSpLocks/>
          </p:cNvCxnSpPr>
          <p:nvPr/>
        </p:nvCxnSpPr>
        <p:spPr>
          <a:xfrm flipH="1" flipV="1">
            <a:off x="6264753" y="3971567"/>
            <a:ext cx="1055299" cy="523334"/>
          </a:xfrm>
          <a:prstGeom prst="straightConnector1">
            <a:avLst/>
          </a:prstGeom>
          <a:ln w="28575">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5E293BC-8FF8-0CC3-7E35-EBCAB0EAABCF}"/>
              </a:ext>
            </a:extLst>
          </p:cNvPr>
          <p:cNvSpPr txBox="1"/>
          <p:nvPr/>
        </p:nvSpPr>
        <p:spPr>
          <a:xfrm>
            <a:off x="8173170" y="3486148"/>
            <a:ext cx="2311876" cy="400110"/>
          </a:xfrm>
          <a:prstGeom prst="rect">
            <a:avLst/>
          </a:prstGeom>
          <a:solidFill>
            <a:schemeClr val="bg1"/>
          </a:solidFill>
          <a:ln w="57150">
            <a:solidFill>
              <a:schemeClr val="bg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Georgia"/>
                <a:ea typeface="Tahoma"/>
                <a:cs typeface="Tahoma"/>
              </a:rPr>
              <a:t>Precinct statistics </a:t>
            </a:r>
            <a:endParaRPr lang="en-US" sz="2000" dirty="0">
              <a:latin typeface="Georgia"/>
              <a:ea typeface="Tahoma" panose="020B0604030504040204" pitchFamily="34" charset="0"/>
              <a:cs typeface="Tahoma" panose="020B0604030504040204" pitchFamily="34" charset="0"/>
            </a:endParaRPr>
          </a:p>
        </p:txBody>
      </p:sp>
      <p:cxnSp>
        <p:nvCxnSpPr>
          <p:cNvPr id="17" name="Straight Arrow Connector 16">
            <a:extLst>
              <a:ext uri="{FF2B5EF4-FFF2-40B4-BE49-F238E27FC236}">
                <a16:creationId xmlns:a16="http://schemas.microsoft.com/office/drawing/2014/main" id="{CEB9CFFA-9B50-6E9E-926A-C44BDDD650A1}"/>
              </a:ext>
            </a:extLst>
          </p:cNvPr>
          <p:cNvCxnSpPr>
            <a:cxnSpLocks/>
          </p:cNvCxnSpPr>
          <p:nvPr/>
        </p:nvCxnSpPr>
        <p:spPr>
          <a:xfrm flipH="1">
            <a:off x="5287091" y="3675391"/>
            <a:ext cx="2895601" cy="8627"/>
          </a:xfrm>
          <a:prstGeom prst="straightConnector1">
            <a:avLst/>
          </a:prstGeom>
          <a:ln w="28575">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16DBC20A-2B55-E641-E805-1A6FF28A7439}"/>
              </a:ext>
            </a:extLst>
          </p:cNvPr>
          <p:cNvSpPr/>
          <p:nvPr/>
        </p:nvSpPr>
        <p:spPr>
          <a:xfrm>
            <a:off x="3654724" y="3158705"/>
            <a:ext cx="2846715" cy="402565"/>
          </a:xfrm>
          <a:prstGeom prst="round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71EE1DB3-1793-F41F-910E-5F2022F50D3F}"/>
              </a:ext>
            </a:extLst>
          </p:cNvPr>
          <p:cNvSpPr txBox="1"/>
          <p:nvPr/>
        </p:nvSpPr>
        <p:spPr>
          <a:xfrm>
            <a:off x="7727472" y="1861506"/>
            <a:ext cx="3318291" cy="1015663"/>
          </a:xfrm>
          <a:prstGeom prst="rect">
            <a:avLst/>
          </a:prstGeom>
          <a:solidFill>
            <a:schemeClr val="bg1"/>
          </a:solidFill>
          <a:ln w="57150">
            <a:solidFill>
              <a:schemeClr val="bg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Georgia"/>
                <a:ea typeface="Tahoma"/>
                <a:cs typeface="Tahoma"/>
              </a:rPr>
              <a:t>All federal/state/county races. Big files but useful to those who work with data</a:t>
            </a:r>
            <a:endParaRPr lang="en-US" sz="2000" dirty="0">
              <a:latin typeface="Georgia"/>
              <a:ea typeface="Tahoma" panose="020B0604030504040204" pitchFamily="34" charset="0"/>
              <a:cs typeface="Tahoma" panose="020B0604030504040204" pitchFamily="34" charset="0"/>
            </a:endParaRPr>
          </a:p>
        </p:txBody>
      </p:sp>
      <p:cxnSp>
        <p:nvCxnSpPr>
          <p:cNvPr id="20" name="Straight Arrow Connector 19">
            <a:extLst>
              <a:ext uri="{FF2B5EF4-FFF2-40B4-BE49-F238E27FC236}">
                <a16:creationId xmlns:a16="http://schemas.microsoft.com/office/drawing/2014/main" id="{AFDE2FDA-491C-B925-2C7A-30D6B030CE39}"/>
              </a:ext>
            </a:extLst>
          </p:cNvPr>
          <p:cNvCxnSpPr>
            <a:cxnSpLocks/>
          </p:cNvCxnSpPr>
          <p:nvPr/>
        </p:nvCxnSpPr>
        <p:spPr>
          <a:xfrm flipH="1">
            <a:off x="6537922" y="2467694"/>
            <a:ext cx="1155941" cy="741873"/>
          </a:xfrm>
          <a:prstGeom prst="straightConnector1">
            <a:avLst/>
          </a:prstGeom>
          <a:ln w="28575">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A5A1D35-5397-9783-5854-8C76EAF3FDF7}"/>
              </a:ext>
            </a:extLst>
          </p:cNvPr>
          <p:cNvSpPr txBox="1"/>
          <p:nvPr/>
        </p:nvSpPr>
        <p:spPr>
          <a:xfrm>
            <a:off x="395019" y="4995773"/>
            <a:ext cx="2239990" cy="707886"/>
          </a:xfrm>
          <a:prstGeom prst="rect">
            <a:avLst/>
          </a:prstGeom>
          <a:solidFill>
            <a:schemeClr val="bg1"/>
          </a:solidFill>
          <a:ln w="57150">
            <a:solidFill>
              <a:schemeClr val="bg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Georgia"/>
                <a:ea typeface="Tahoma"/>
                <a:cs typeface="Tahoma"/>
              </a:rPr>
              <a:t>Candidate names and contact info </a:t>
            </a:r>
            <a:endParaRPr lang="en-US" sz="2000" dirty="0">
              <a:latin typeface="Georgia"/>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00069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AC1F3-7748-E5A6-2F6F-3C4C512334E2}"/>
              </a:ext>
            </a:extLst>
          </p:cNvPr>
          <p:cNvSpPr>
            <a:spLocks noGrp="1"/>
          </p:cNvSpPr>
          <p:nvPr>
            <p:ph type="title"/>
          </p:nvPr>
        </p:nvSpPr>
        <p:spPr>
          <a:xfrm>
            <a:off x="919119" y="20067"/>
            <a:ext cx="10353762" cy="970450"/>
          </a:xfrm>
        </p:spPr>
        <p:txBody>
          <a:bodyPr/>
          <a:lstStyle/>
          <a:p>
            <a:r>
              <a:rPr lang="en-US" dirty="0"/>
              <a:t>Results on OSS website</a:t>
            </a:r>
          </a:p>
        </p:txBody>
      </p:sp>
      <p:pic>
        <p:nvPicPr>
          <p:cNvPr id="3" name="Picture 3">
            <a:extLst>
              <a:ext uri="{FF2B5EF4-FFF2-40B4-BE49-F238E27FC236}">
                <a16:creationId xmlns:a16="http://schemas.microsoft.com/office/drawing/2014/main" id="{F364843E-485A-65DD-AD62-AAF8EFEEE716}"/>
              </a:ext>
            </a:extLst>
          </p:cNvPr>
          <p:cNvPicPr>
            <a:picLocks noChangeAspect="1"/>
          </p:cNvPicPr>
          <p:nvPr/>
        </p:nvPicPr>
        <p:blipFill>
          <a:blip r:embed="rId2"/>
          <a:stretch>
            <a:fillRect/>
          </a:stretch>
        </p:blipFill>
        <p:spPr>
          <a:xfrm>
            <a:off x="483080" y="990517"/>
            <a:ext cx="11082066" cy="4359380"/>
          </a:xfrm>
          <a:prstGeom prst="rect">
            <a:avLst/>
          </a:prstGeom>
          <a:ln w="57150">
            <a:solidFill>
              <a:schemeClr val="bg2"/>
            </a:solidFill>
          </a:ln>
        </p:spPr>
      </p:pic>
    </p:spTree>
    <p:extLst>
      <p:ext uri="{BB962C8B-B14F-4D97-AF65-F5344CB8AC3E}">
        <p14:creationId xmlns:p14="http://schemas.microsoft.com/office/powerpoint/2010/main" val="965469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AC1F3-7748-E5A6-2F6F-3C4C512334E2}"/>
              </a:ext>
            </a:extLst>
          </p:cNvPr>
          <p:cNvSpPr>
            <a:spLocks noGrp="1"/>
          </p:cNvSpPr>
          <p:nvPr>
            <p:ph type="title"/>
          </p:nvPr>
        </p:nvSpPr>
        <p:spPr>
          <a:xfrm>
            <a:off x="913368" y="20373"/>
            <a:ext cx="10353762" cy="970450"/>
          </a:xfrm>
        </p:spPr>
        <p:txBody>
          <a:bodyPr/>
          <a:lstStyle/>
          <a:p>
            <a:r>
              <a:rPr lang="en-US" dirty="0"/>
              <a:t>Election Statistics Numbers &amp; Maps</a:t>
            </a:r>
          </a:p>
        </p:txBody>
      </p:sp>
      <p:pic>
        <p:nvPicPr>
          <p:cNvPr id="5" name="Picture 5">
            <a:extLst>
              <a:ext uri="{FF2B5EF4-FFF2-40B4-BE49-F238E27FC236}">
                <a16:creationId xmlns:a16="http://schemas.microsoft.com/office/drawing/2014/main" id="{8C957768-F8CA-731F-A2FF-9208D2E75E56}"/>
              </a:ext>
            </a:extLst>
          </p:cNvPr>
          <p:cNvPicPr>
            <a:picLocks noChangeAspect="1"/>
          </p:cNvPicPr>
          <p:nvPr/>
        </p:nvPicPr>
        <p:blipFill rotWithShape="1">
          <a:blip r:embed="rId2"/>
          <a:srcRect t="92" r="263" b="17956"/>
          <a:stretch/>
        </p:blipFill>
        <p:spPr>
          <a:xfrm>
            <a:off x="828137" y="990133"/>
            <a:ext cx="5446153" cy="5078955"/>
          </a:xfrm>
          <a:prstGeom prst="rect">
            <a:avLst/>
          </a:prstGeom>
          <a:ln w="57150">
            <a:solidFill>
              <a:schemeClr val="bg2"/>
            </a:solidFill>
          </a:ln>
        </p:spPr>
      </p:pic>
      <p:pic>
        <p:nvPicPr>
          <p:cNvPr id="4" name="Picture 4">
            <a:extLst>
              <a:ext uri="{FF2B5EF4-FFF2-40B4-BE49-F238E27FC236}">
                <a16:creationId xmlns:a16="http://schemas.microsoft.com/office/drawing/2014/main" id="{7BDCD997-9EF3-AB7D-D9E8-AC52585FB9D8}"/>
              </a:ext>
            </a:extLst>
          </p:cNvPr>
          <p:cNvPicPr>
            <a:picLocks noChangeAspect="1"/>
          </p:cNvPicPr>
          <p:nvPr/>
        </p:nvPicPr>
        <p:blipFill>
          <a:blip r:embed="rId3"/>
          <a:stretch>
            <a:fillRect/>
          </a:stretch>
        </p:blipFill>
        <p:spPr>
          <a:xfrm>
            <a:off x="6090249" y="991513"/>
            <a:ext cx="5532407" cy="5076258"/>
          </a:xfrm>
          <a:prstGeom prst="rect">
            <a:avLst/>
          </a:prstGeom>
          <a:ln w="57150">
            <a:solidFill>
              <a:schemeClr val="bg2"/>
            </a:solidFill>
          </a:ln>
        </p:spPr>
      </p:pic>
    </p:spTree>
    <p:extLst>
      <p:ext uri="{BB962C8B-B14F-4D97-AF65-F5344CB8AC3E}">
        <p14:creationId xmlns:p14="http://schemas.microsoft.com/office/powerpoint/2010/main" val="1304607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A010-C4DA-4C18-BB20-A9ECEDFCC4A7}"/>
              </a:ext>
            </a:extLst>
          </p:cNvPr>
          <p:cNvSpPr>
            <a:spLocks noGrp="1"/>
          </p:cNvSpPr>
          <p:nvPr>
            <p:ph type="title"/>
          </p:nvPr>
        </p:nvSpPr>
        <p:spPr/>
        <p:txBody>
          <a:bodyPr/>
          <a:lstStyle/>
          <a:p>
            <a:r>
              <a:rPr lang="en-US" dirty="0"/>
              <a:t>Voter Information Pages	</a:t>
            </a:r>
          </a:p>
        </p:txBody>
      </p:sp>
      <p:sp>
        <p:nvSpPr>
          <p:cNvPr id="3" name="Content Placeholder 2">
            <a:extLst>
              <a:ext uri="{FF2B5EF4-FFF2-40B4-BE49-F238E27FC236}">
                <a16:creationId xmlns:a16="http://schemas.microsoft.com/office/drawing/2014/main" id="{287DEAE8-2569-434F-A346-016B19961091}"/>
              </a:ext>
            </a:extLst>
          </p:cNvPr>
          <p:cNvSpPr>
            <a:spLocks noGrp="1"/>
          </p:cNvSpPr>
          <p:nvPr>
            <p:ph idx="1"/>
          </p:nvPr>
        </p:nvSpPr>
        <p:spPr>
          <a:xfrm>
            <a:off x="913794" y="1732449"/>
            <a:ext cx="10366915" cy="4770988"/>
          </a:xfrm>
        </p:spPr>
        <p:txBody>
          <a:bodyPr vert="horz" lIns="91440" tIns="45720" rIns="91440" bIns="45720" rtlCol="0" anchor="t">
            <a:normAutofit/>
          </a:bodyPr>
          <a:lstStyle/>
          <a:p>
            <a:pPr indent="-305435"/>
            <a:r>
              <a:rPr lang="en-US" sz="2400" dirty="0"/>
              <a:t>Know the tools used by voters:</a:t>
            </a:r>
            <a:endParaRPr lang="en-US" sz="24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r>
              <a:rPr lang="en-US" sz="2000" dirty="0"/>
              <a:t>Polling Place Finder</a:t>
            </a:r>
            <a:endParaRPr lang="en-US" sz="20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r>
              <a:rPr lang="en-US" sz="2000" dirty="0" err="1"/>
              <a:t>BallotTracker</a:t>
            </a:r>
            <a:endParaRPr lang="en-US" sz="20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1025525" lvl="2" indent="-215900"/>
            <a:r>
              <a:rPr lang="en-US" sz="2000" dirty="0">
                <a:cs typeface="Calibri"/>
              </a:rPr>
              <a:t>What does this tool show and what are its limitations?</a:t>
            </a:r>
            <a:endParaRPr lang="en-US" sz="2000" dirty="0">
              <a:ln>
                <a:solidFill>
                  <a:prstClr val="black">
                    <a:lumMod val="75000"/>
                    <a:lumOff val="25000"/>
                    <a:alpha val="10000"/>
                  </a:prstClr>
                </a:solidFill>
              </a:ln>
              <a:effectLst>
                <a:outerShdw blurRad="9525" dist="25400" dir="14640000" algn="tl" rotWithShape="0">
                  <a:prstClr val="black">
                    <a:alpha val="30000"/>
                  </a:prstClr>
                </a:outerShdw>
              </a:effectLst>
              <a:cs typeface="Calibri"/>
            </a:endParaRPr>
          </a:p>
          <a:p>
            <a:pPr marL="1025525" lvl="2" indent="-215900"/>
            <a:r>
              <a:rPr lang="en-US" sz="2000" dirty="0">
                <a:cs typeface="Calibri"/>
              </a:rPr>
              <a:t>A voter's ballot status will only show for six months after the election unless another election comes along, in which case the page will only show the status for the most recent election.</a:t>
            </a:r>
            <a:endParaRPr lang="en-US" sz="2000" dirty="0">
              <a:ln>
                <a:solidFill>
                  <a:prstClr val="black">
                    <a:lumMod val="75000"/>
                    <a:lumOff val="25000"/>
                    <a:alpha val="10000"/>
                  </a:prstClr>
                </a:solidFill>
              </a:ln>
              <a:effectLst>
                <a:outerShdw blurRad="9525" dist="25400" dir="14640000" algn="tl" rotWithShape="0">
                  <a:prstClr val="black">
                    <a:alpha val="30000"/>
                  </a:prstClr>
                </a:outerShdw>
              </a:effectLst>
              <a:cs typeface="Calibri"/>
            </a:endParaRPr>
          </a:p>
          <a:p>
            <a:pPr marL="1385570" lvl="3" indent="-215900"/>
            <a:r>
              <a:rPr lang="en-US" sz="2000" dirty="0">
                <a:cs typeface="Calibri"/>
              </a:rPr>
              <a:t>Ex: Statewide Primary and Statewide General. The ballot status from the Primary will only remain on the page until the Statewide General is activated. </a:t>
            </a:r>
            <a:endParaRPr lang="en-US" sz="2000" dirty="0">
              <a:ln>
                <a:solidFill>
                  <a:prstClr val="black">
                    <a:lumMod val="75000"/>
                    <a:lumOff val="25000"/>
                    <a:alpha val="10000"/>
                  </a:prstClr>
                </a:solidFill>
              </a:ln>
              <a:effectLst>
                <a:outerShdw blurRad="9525" dist="25400" dir="14640000" algn="tl" rotWithShape="0">
                  <a:prstClr val="black">
                    <a:alpha val="30000"/>
                  </a:prstClr>
                </a:outerShdw>
              </a:effectLst>
              <a:cs typeface="Calibri"/>
            </a:endParaRPr>
          </a:p>
          <a:p>
            <a:pPr marL="719455" lvl="1" indent="-269875"/>
            <a:r>
              <a:rPr lang="en-US" sz="2000" dirty="0"/>
              <a:t>Check My Registration</a:t>
            </a:r>
            <a:endParaRPr lang="en-US" sz="2000"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258261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A010-C4DA-4C18-BB20-A9ECEDFCC4A7}"/>
              </a:ext>
            </a:extLst>
          </p:cNvPr>
          <p:cNvSpPr>
            <a:spLocks noGrp="1"/>
          </p:cNvSpPr>
          <p:nvPr>
            <p:ph type="title"/>
          </p:nvPr>
        </p:nvSpPr>
        <p:spPr/>
        <p:txBody>
          <a:bodyPr/>
          <a:lstStyle/>
          <a:p>
            <a:r>
              <a:rPr lang="en-US" dirty="0"/>
              <a:t>Voter Information Pages	</a:t>
            </a:r>
          </a:p>
        </p:txBody>
      </p:sp>
      <p:sp>
        <p:nvSpPr>
          <p:cNvPr id="3" name="Content Placeholder 2">
            <a:extLst>
              <a:ext uri="{FF2B5EF4-FFF2-40B4-BE49-F238E27FC236}">
                <a16:creationId xmlns:a16="http://schemas.microsoft.com/office/drawing/2014/main" id="{287DEAE8-2569-434F-A346-016B19961091}"/>
              </a:ext>
            </a:extLst>
          </p:cNvPr>
          <p:cNvSpPr>
            <a:spLocks noGrp="1"/>
          </p:cNvSpPr>
          <p:nvPr>
            <p:ph idx="1"/>
          </p:nvPr>
        </p:nvSpPr>
        <p:spPr>
          <a:xfrm>
            <a:off x="913794" y="1732449"/>
            <a:ext cx="10366915" cy="4770988"/>
          </a:xfrm>
        </p:spPr>
        <p:txBody>
          <a:bodyPr vert="horz" lIns="91440" tIns="45720" rIns="91440" bIns="45720" rtlCol="0" anchor="t">
            <a:normAutofit/>
          </a:bodyPr>
          <a:lstStyle/>
          <a:p>
            <a:pPr marL="37465" indent="0">
              <a:buNone/>
            </a:pP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dirty="0"/>
              <a:t>Knowing these pages can help answer questions and concerns!</a:t>
            </a:r>
            <a:endParaRPr lang="en-US" sz="28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r>
              <a:rPr lang="en-US" sz="2000" dirty="0"/>
              <a:t>Ex: “I can’t find my polling place/I don’t see my address listed in Poll Finder” </a:t>
            </a:r>
            <a:endParaRPr lang="en-US" sz="20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r>
              <a:rPr lang="en-US" sz="2000" dirty="0"/>
              <a:t>Ex: “I sent in my AB application but can’t find it on the tool” </a:t>
            </a:r>
            <a:endParaRPr lang="en-US" sz="20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r>
              <a:rPr lang="en-US" sz="2000" dirty="0"/>
              <a:t>Ex: “I’m registered but it says it can’t find my information” </a:t>
            </a:r>
            <a:endParaRPr lang="en-US" sz="1600"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2535439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A010-C4DA-4C18-BB20-A9ECEDFCC4A7}"/>
              </a:ext>
            </a:extLst>
          </p:cNvPr>
          <p:cNvSpPr>
            <a:spLocks noGrp="1"/>
          </p:cNvSpPr>
          <p:nvPr>
            <p:ph type="title"/>
          </p:nvPr>
        </p:nvSpPr>
        <p:spPr/>
        <p:txBody>
          <a:bodyPr/>
          <a:lstStyle/>
          <a:p>
            <a:r>
              <a:rPr lang="en-US" dirty="0"/>
              <a:t>Polling Place Finder</a:t>
            </a:r>
          </a:p>
        </p:txBody>
      </p:sp>
      <p:pic>
        <p:nvPicPr>
          <p:cNvPr id="8" name="Picture 7">
            <a:extLst>
              <a:ext uri="{FF2B5EF4-FFF2-40B4-BE49-F238E27FC236}">
                <a16:creationId xmlns:a16="http://schemas.microsoft.com/office/drawing/2014/main" id="{57864C3C-CDDD-48A7-8B5C-3BE4EEA9C7F7}"/>
              </a:ext>
            </a:extLst>
          </p:cNvPr>
          <p:cNvPicPr>
            <a:picLocks noChangeAspect="1"/>
          </p:cNvPicPr>
          <p:nvPr/>
        </p:nvPicPr>
        <p:blipFill>
          <a:blip r:embed="rId3"/>
          <a:stretch>
            <a:fillRect/>
          </a:stretch>
        </p:blipFill>
        <p:spPr>
          <a:xfrm>
            <a:off x="1819384" y="1580050"/>
            <a:ext cx="8542584" cy="4827170"/>
          </a:xfrm>
          <a:prstGeom prst="rect">
            <a:avLst/>
          </a:prstGeom>
        </p:spPr>
      </p:pic>
      <p:sp>
        <p:nvSpPr>
          <p:cNvPr id="5" name="Rectangle 4">
            <a:extLst>
              <a:ext uri="{FF2B5EF4-FFF2-40B4-BE49-F238E27FC236}">
                <a16:creationId xmlns:a16="http://schemas.microsoft.com/office/drawing/2014/main" id="{72DBA8E0-C85A-4377-8F8A-23745CA6FB6C}"/>
              </a:ext>
            </a:extLst>
          </p:cNvPr>
          <p:cNvSpPr/>
          <p:nvPr/>
        </p:nvSpPr>
        <p:spPr>
          <a:xfrm>
            <a:off x="4252404" y="2652116"/>
            <a:ext cx="4287914" cy="7612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9" name="Rectangle 8">
            <a:extLst>
              <a:ext uri="{FF2B5EF4-FFF2-40B4-BE49-F238E27FC236}">
                <a16:creationId xmlns:a16="http://schemas.microsoft.com/office/drawing/2014/main" id="{91100F04-2BBE-495F-BA4D-709D864612AB}"/>
              </a:ext>
            </a:extLst>
          </p:cNvPr>
          <p:cNvSpPr/>
          <p:nvPr/>
        </p:nvSpPr>
        <p:spPr>
          <a:xfrm>
            <a:off x="4563123" y="4513345"/>
            <a:ext cx="2325949" cy="4109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2A616D-BD9D-4763-82E6-F06AE51D012C}"/>
              </a:ext>
            </a:extLst>
          </p:cNvPr>
          <p:cNvSpPr/>
          <p:nvPr/>
        </p:nvSpPr>
        <p:spPr>
          <a:xfrm>
            <a:off x="3901736" y="5166804"/>
            <a:ext cx="3648722" cy="4109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61E991E-27CD-42FF-8341-C9522F123EB3}"/>
              </a:ext>
            </a:extLst>
          </p:cNvPr>
          <p:cNvSpPr txBox="1"/>
          <p:nvPr/>
        </p:nvSpPr>
        <p:spPr>
          <a:xfrm>
            <a:off x="8598887" y="2732664"/>
            <a:ext cx="1544714" cy="600164"/>
          </a:xfrm>
          <a:prstGeom prst="rect">
            <a:avLst/>
          </a:prstGeom>
          <a:solidFill>
            <a:srgbClr val="FFFF00"/>
          </a:solidFill>
        </p:spPr>
        <p:txBody>
          <a:bodyPr wrap="square" lIns="91440" tIns="45720" rIns="91440" bIns="45720" rtlCol="0" anchor="t">
            <a:spAutoFit/>
          </a:bodyPr>
          <a:lstStyle/>
          <a:p>
            <a:r>
              <a:rPr lang="en-US" sz="1100" dirty="0">
                <a:solidFill>
                  <a:schemeClr val="bg2"/>
                </a:solidFill>
                <a:latin typeface="Tahoma"/>
                <a:ea typeface="Tahoma"/>
                <a:cs typeface="Tahoma"/>
              </a:rPr>
              <a:t>Important to know what can be searched/found here!</a:t>
            </a:r>
          </a:p>
        </p:txBody>
      </p:sp>
      <p:sp>
        <p:nvSpPr>
          <p:cNvPr id="12" name="TextBox 11">
            <a:extLst>
              <a:ext uri="{FF2B5EF4-FFF2-40B4-BE49-F238E27FC236}">
                <a16:creationId xmlns:a16="http://schemas.microsoft.com/office/drawing/2014/main" id="{FA72FFAB-91C4-4FEE-9C06-8F4AE54D8206}"/>
              </a:ext>
            </a:extLst>
          </p:cNvPr>
          <p:cNvSpPr txBox="1"/>
          <p:nvPr/>
        </p:nvSpPr>
        <p:spPr>
          <a:xfrm>
            <a:off x="2246050" y="4725962"/>
            <a:ext cx="1313896" cy="646331"/>
          </a:xfrm>
          <a:prstGeom prst="rect">
            <a:avLst/>
          </a:prstGeom>
          <a:solidFill>
            <a:srgbClr val="FFFF00"/>
          </a:solidFill>
        </p:spPr>
        <p:txBody>
          <a:bodyPr wrap="square" lIns="91440" tIns="45720" rIns="91440" bIns="45720" rtlCol="0" anchor="t">
            <a:spAutoFit/>
          </a:bodyPr>
          <a:lstStyle/>
          <a:p>
            <a:pPr algn="ctr"/>
            <a:r>
              <a:rPr lang="en-US" dirty="0">
                <a:solidFill>
                  <a:schemeClr val="bg2"/>
                </a:solidFill>
                <a:latin typeface="Tahoma"/>
                <a:ea typeface="Tahoma"/>
                <a:cs typeface="Tahoma"/>
              </a:rPr>
              <a:t>Two ways to search</a:t>
            </a:r>
          </a:p>
        </p:txBody>
      </p:sp>
      <p:cxnSp>
        <p:nvCxnSpPr>
          <p:cNvPr id="14" name="Straight Arrow Connector 13">
            <a:extLst>
              <a:ext uri="{FF2B5EF4-FFF2-40B4-BE49-F238E27FC236}">
                <a16:creationId xmlns:a16="http://schemas.microsoft.com/office/drawing/2014/main" id="{9307C792-142E-404B-959F-F0DC372CE9C1}"/>
              </a:ext>
            </a:extLst>
          </p:cNvPr>
          <p:cNvCxnSpPr/>
          <p:nvPr/>
        </p:nvCxnSpPr>
        <p:spPr>
          <a:xfrm flipV="1">
            <a:off x="3773010" y="4718834"/>
            <a:ext cx="727969" cy="1372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A5D6417-D906-4460-9766-D3C88E77145B}"/>
              </a:ext>
            </a:extLst>
          </p:cNvPr>
          <p:cNvCxnSpPr/>
          <p:nvPr/>
        </p:nvCxnSpPr>
        <p:spPr>
          <a:xfrm>
            <a:off x="3089429" y="5442012"/>
            <a:ext cx="745724" cy="710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267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A010-C4DA-4C18-BB20-A9ECEDFCC4A7}"/>
              </a:ext>
            </a:extLst>
          </p:cNvPr>
          <p:cNvSpPr>
            <a:spLocks noGrp="1"/>
          </p:cNvSpPr>
          <p:nvPr>
            <p:ph type="title"/>
          </p:nvPr>
        </p:nvSpPr>
        <p:spPr/>
        <p:txBody>
          <a:bodyPr/>
          <a:lstStyle/>
          <a:p>
            <a:r>
              <a:rPr lang="en-US" dirty="0"/>
              <a:t>Polling Place Finder</a:t>
            </a:r>
          </a:p>
        </p:txBody>
      </p:sp>
      <p:pic>
        <p:nvPicPr>
          <p:cNvPr id="7" name="Content Placeholder 6">
            <a:extLst>
              <a:ext uri="{FF2B5EF4-FFF2-40B4-BE49-F238E27FC236}">
                <a16:creationId xmlns:a16="http://schemas.microsoft.com/office/drawing/2014/main" id="{ED021A15-20F3-4C64-8697-AD915B1F1574}"/>
              </a:ext>
            </a:extLst>
          </p:cNvPr>
          <p:cNvPicPr>
            <a:picLocks noGrp="1" noChangeAspect="1"/>
          </p:cNvPicPr>
          <p:nvPr>
            <p:ph idx="1"/>
          </p:nvPr>
        </p:nvPicPr>
        <p:blipFill>
          <a:blip r:embed="rId3"/>
          <a:stretch>
            <a:fillRect/>
          </a:stretch>
        </p:blipFill>
        <p:spPr>
          <a:xfrm>
            <a:off x="2066054" y="1742253"/>
            <a:ext cx="8051425" cy="2589680"/>
          </a:xfrm>
        </p:spPr>
      </p:pic>
      <p:pic>
        <p:nvPicPr>
          <p:cNvPr id="11" name="Picture 10">
            <a:extLst>
              <a:ext uri="{FF2B5EF4-FFF2-40B4-BE49-F238E27FC236}">
                <a16:creationId xmlns:a16="http://schemas.microsoft.com/office/drawing/2014/main" id="{39812BC9-62BF-41EC-8A31-94D5874244C6}"/>
              </a:ext>
            </a:extLst>
          </p:cNvPr>
          <p:cNvPicPr>
            <a:picLocks noChangeAspect="1"/>
          </p:cNvPicPr>
          <p:nvPr/>
        </p:nvPicPr>
        <p:blipFill rotWithShape="1">
          <a:blip r:embed="rId4"/>
          <a:srcRect l="1195" t="2134" r="1310"/>
          <a:stretch/>
        </p:blipFill>
        <p:spPr>
          <a:xfrm>
            <a:off x="2982897" y="2734323"/>
            <a:ext cx="6604987" cy="3663888"/>
          </a:xfrm>
          <a:prstGeom prst="rect">
            <a:avLst/>
          </a:prstGeom>
        </p:spPr>
      </p:pic>
      <p:sp>
        <p:nvSpPr>
          <p:cNvPr id="3" name="Rectangle 2">
            <a:extLst>
              <a:ext uri="{FF2B5EF4-FFF2-40B4-BE49-F238E27FC236}">
                <a16:creationId xmlns:a16="http://schemas.microsoft.com/office/drawing/2014/main" id="{C0BFA318-8549-41CE-BC58-586039C94802}"/>
              </a:ext>
            </a:extLst>
          </p:cNvPr>
          <p:cNvSpPr/>
          <p:nvPr/>
        </p:nvSpPr>
        <p:spPr>
          <a:xfrm>
            <a:off x="4225771" y="2867487"/>
            <a:ext cx="1012054" cy="213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tar: 5 Points 3">
            <a:extLst>
              <a:ext uri="{FF2B5EF4-FFF2-40B4-BE49-F238E27FC236}">
                <a16:creationId xmlns:a16="http://schemas.microsoft.com/office/drawing/2014/main" id="{1091CCFC-FDA3-4591-836C-3C14659513BA}"/>
              </a:ext>
            </a:extLst>
          </p:cNvPr>
          <p:cNvSpPr/>
          <p:nvPr/>
        </p:nvSpPr>
        <p:spPr>
          <a:xfrm>
            <a:off x="6390389" y="4489502"/>
            <a:ext cx="958789" cy="834501"/>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101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A010-C4DA-4C18-BB20-A9ECEDFCC4A7}"/>
              </a:ext>
            </a:extLst>
          </p:cNvPr>
          <p:cNvSpPr>
            <a:spLocks noGrp="1"/>
          </p:cNvSpPr>
          <p:nvPr>
            <p:ph type="title"/>
          </p:nvPr>
        </p:nvSpPr>
        <p:spPr/>
        <p:txBody>
          <a:bodyPr/>
          <a:lstStyle/>
          <a:p>
            <a:r>
              <a:rPr lang="en-US" dirty="0"/>
              <a:t>Polling Place Finder</a:t>
            </a:r>
          </a:p>
        </p:txBody>
      </p:sp>
      <p:pic>
        <p:nvPicPr>
          <p:cNvPr id="5" name="Content Placeholder 4">
            <a:extLst>
              <a:ext uri="{FF2B5EF4-FFF2-40B4-BE49-F238E27FC236}">
                <a16:creationId xmlns:a16="http://schemas.microsoft.com/office/drawing/2014/main" id="{A4B734DE-A469-46FC-A923-5F882F788DBD}"/>
              </a:ext>
            </a:extLst>
          </p:cNvPr>
          <p:cNvPicPr>
            <a:picLocks noGrp="1" noChangeAspect="1"/>
          </p:cNvPicPr>
          <p:nvPr>
            <p:ph idx="1"/>
          </p:nvPr>
        </p:nvPicPr>
        <p:blipFill>
          <a:blip r:embed="rId3"/>
          <a:stretch>
            <a:fillRect/>
          </a:stretch>
        </p:blipFill>
        <p:spPr>
          <a:xfrm>
            <a:off x="3284791" y="1731963"/>
            <a:ext cx="5612893" cy="4059237"/>
          </a:xfrm>
        </p:spPr>
      </p:pic>
      <p:sp>
        <p:nvSpPr>
          <p:cNvPr id="3" name="Rectangle 2">
            <a:extLst>
              <a:ext uri="{FF2B5EF4-FFF2-40B4-BE49-F238E27FC236}">
                <a16:creationId xmlns:a16="http://schemas.microsoft.com/office/drawing/2014/main" id="{F63086E7-EF75-4280-AA78-822B9F360A0B}"/>
              </a:ext>
            </a:extLst>
          </p:cNvPr>
          <p:cNvSpPr/>
          <p:nvPr/>
        </p:nvSpPr>
        <p:spPr>
          <a:xfrm>
            <a:off x="6764784" y="2441359"/>
            <a:ext cx="2015232" cy="14825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0C7850A-EF14-4E3F-BC3D-47723D3E89B4}"/>
              </a:ext>
            </a:extLst>
          </p:cNvPr>
          <p:cNvSpPr/>
          <p:nvPr/>
        </p:nvSpPr>
        <p:spPr>
          <a:xfrm>
            <a:off x="4989250" y="4527612"/>
            <a:ext cx="2965142" cy="11097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23C2BC6-7590-40B5-B8E2-5D1A703A895F}"/>
              </a:ext>
            </a:extLst>
          </p:cNvPr>
          <p:cNvPicPr>
            <a:picLocks noChangeAspect="1"/>
          </p:cNvPicPr>
          <p:nvPr/>
        </p:nvPicPr>
        <p:blipFill>
          <a:blip r:embed="rId4"/>
          <a:stretch>
            <a:fillRect/>
          </a:stretch>
        </p:blipFill>
        <p:spPr>
          <a:xfrm>
            <a:off x="-5324" y="5904084"/>
            <a:ext cx="12192000" cy="227180"/>
          </a:xfrm>
          <a:prstGeom prst="rect">
            <a:avLst/>
          </a:prstGeom>
        </p:spPr>
      </p:pic>
      <p:sp>
        <p:nvSpPr>
          <p:cNvPr id="8" name="Rectangle 7">
            <a:extLst>
              <a:ext uri="{FF2B5EF4-FFF2-40B4-BE49-F238E27FC236}">
                <a16:creationId xmlns:a16="http://schemas.microsoft.com/office/drawing/2014/main" id="{76A9360E-1CEB-4853-9D61-F2F523E787AF}"/>
              </a:ext>
            </a:extLst>
          </p:cNvPr>
          <p:cNvSpPr/>
          <p:nvPr/>
        </p:nvSpPr>
        <p:spPr>
          <a:xfrm>
            <a:off x="3468029" y="3182644"/>
            <a:ext cx="1959188" cy="6087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cxnSp>
        <p:nvCxnSpPr>
          <p:cNvPr id="10" name="Straight Arrow Connector 9">
            <a:extLst>
              <a:ext uri="{FF2B5EF4-FFF2-40B4-BE49-F238E27FC236}">
                <a16:creationId xmlns:a16="http://schemas.microsoft.com/office/drawing/2014/main" id="{E478D5AC-7FED-4523-9751-BCC861071834}"/>
              </a:ext>
            </a:extLst>
          </p:cNvPr>
          <p:cNvCxnSpPr/>
          <p:nvPr/>
        </p:nvCxnSpPr>
        <p:spPr>
          <a:xfrm flipV="1">
            <a:off x="1962615" y="3923930"/>
            <a:ext cx="1616926" cy="1713390"/>
          </a:xfrm>
          <a:prstGeom prst="straightConnector1">
            <a:avLst/>
          </a:prstGeom>
          <a:ln>
            <a:solidFill>
              <a:srgbClr val="FF0000"/>
            </a:solidFill>
            <a:headEnd type="triangle"/>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5307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A010-C4DA-4C18-BB20-A9ECEDFCC4A7}"/>
              </a:ext>
            </a:extLst>
          </p:cNvPr>
          <p:cNvSpPr>
            <a:spLocks noGrp="1"/>
          </p:cNvSpPr>
          <p:nvPr>
            <p:ph type="title"/>
          </p:nvPr>
        </p:nvSpPr>
        <p:spPr/>
        <p:txBody>
          <a:bodyPr/>
          <a:lstStyle/>
          <a:p>
            <a:r>
              <a:rPr lang="en-US" dirty="0"/>
              <a:t>Polling Place Finder</a:t>
            </a:r>
          </a:p>
        </p:txBody>
      </p:sp>
      <p:pic>
        <p:nvPicPr>
          <p:cNvPr id="9" name="Picture 8">
            <a:extLst>
              <a:ext uri="{FF2B5EF4-FFF2-40B4-BE49-F238E27FC236}">
                <a16:creationId xmlns:a16="http://schemas.microsoft.com/office/drawing/2014/main" id="{9E2661E3-916C-4CB4-B656-FAFAADF659DA}"/>
              </a:ext>
            </a:extLst>
          </p:cNvPr>
          <p:cNvPicPr>
            <a:picLocks noChangeAspect="1"/>
          </p:cNvPicPr>
          <p:nvPr/>
        </p:nvPicPr>
        <p:blipFill>
          <a:blip r:embed="rId3"/>
          <a:stretch>
            <a:fillRect/>
          </a:stretch>
        </p:blipFill>
        <p:spPr>
          <a:xfrm>
            <a:off x="988633" y="1594652"/>
            <a:ext cx="8072253" cy="2208319"/>
          </a:xfrm>
          <a:prstGeom prst="rect">
            <a:avLst/>
          </a:prstGeom>
        </p:spPr>
      </p:pic>
      <p:pic>
        <p:nvPicPr>
          <p:cNvPr id="8" name="Picture 7">
            <a:extLst>
              <a:ext uri="{FF2B5EF4-FFF2-40B4-BE49-F238E27FC236}">
                <a16:creationId xmlns:a16="http://schemas.microsoft.com/office/drawing/2014/main" id="{1AE711F5-C440-4B8A-8865-A96422B07F8C}"/>
              </a:ext>
            </a:extLst>
          </p:cNvPr>
          <p:cNvPicPr>
            <a:picLocks noChangeAspect="1"/>
          </p:cNvPicPr>
          <p:nvPr/>
        </p:nvPicPr>
        <p:blipFill>
          <a:blip r:embed="rId4"/>
          <a:stretch>
            <a:fillRect/>
          </a:stretch>
        </p:blipFill>
        <p:spPr>
          <a:xfrm>
            <a:off x="988634" y="3883381"/>
            <a:ext cx="8072253" cy="2047500"/>
          </a:xfrm>
          <a:prstGeom prst="rect">
            <a:avLst/>
          </a:prstGeom>
        </p:spPr>
      </p:pic>
      <p:sp>
        <p:nvSpPr>
          <p:cNvPr id="3" name="Rectangle 2">
            <a:extLst>
              <a:ext uri="{FF2B5EF4-FFF2-40B4-BE49-F238E27FC236}">
                <a16:creationId xmlns:a16="http://schemas.microsoft.com/office/drawing/2014/main" id="{ACCCCE68-F576-41DD-AAFF-462413FE04C6}"/>
              </a:ext>
            </a:extLst>
          </p:cNvPr>
          <p:cNvSpPr/>
          <p:nvPr/>
        </p:nvSpPr>
        <p:spPr>
          <a:xfrm>
            <a:off x="4209423" y="2698811"/>
            <a:ext cx="3249227" cy="3639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A7A5929-A559-4FC2-8CFE-DFC5876BB69E}"/>
              </a:ext>
            </a:extLst>
          </p:cNvPr>
          <p:cNvSpPr/>
          <p:nvPr/>
        </p:nvSpPr>
        <p:spPr>
          <a:xfrm>
            <a:off x="3950563" y="4913965"/>
            <a:ext cx="2681056" cy="3639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3498E3B5-A1B1-4A35-B2AB-AA30C091554E}"/>
              </a:ext>
            </a:extLst>
          </p:cNvPr>
          <p:cNvSpPr/>
          <p:nvPr/>
        </p:nvSpPr>
        <p:spPr>
          <a:xfrm>
            <a:off x="6374167" y="5214466"/>
            <a:ext cx="541537" cy="452761"/>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4E2D13D-D80C-407B-9D98-0F8148E5EF4C}"/>
              </a:ext>
            </a:extLst>
          </p:cNvPr>
          <p:cNvPicPr>
            <a:picLocks noChangeAspect="1"/>
          </p:cNvPicPr>
          <p:nvPr/>
        </p:nvPicPr>
        <p:blipFill>
          <a:blip r:embed="rId5"/>
          <a:stretch>
            <a:fillRect/>
          </a:stretch>
        </p:blipFill>
        <p:spPr>
          <a:xfrm>
            <a:off x="8142829" y="3379676"/>
            <a:ext cx="3673564" cy="2758286"/>
          </a:xfrm>
          <a:prstGeom prst="rect">
            <a:avLst/>
          </a:prstGeom>
        </p:spPr>
      </p:pic>
    </p:spTree>
    <p:extLst>
      <p:ext uri="{BB962C8B-B14F-4D97-AF65-F5344CB8AC3E}">
        <p14:creationId xmlns:p14="http://schemas.microsoft.com/office/powerpoint/2010/main" val="3120391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A010-C4DA-4C18-BB20-A9ECEDFCC4A7}"/>
              </a:ext>
            </a:extLst>
          </p:cNvPr>
          <p:cNvSpPr>
            <a:spLocks noGrp="1"/>
          </p:cNvSpPr>
          <p:nvPr>
            <p:ph type="title"/>
          </p:nvPr>
        </p:nvSpPr>
        <p:spPr/>
        <p:txBody>
          <a:bodyPr/>
          <a:lstStyle/>
          <a:p>
            <a:r>
              <a:rPr lang="en-US" dirty="0"/>
              <a:t>Polling Place Finder</a:t>
            </a:r>
          </a:p>
        </p:txBody>
      </p:sp>
      <p:pic>
        <p:nvPicPr>
          <p:cNvPr id="5" name="Content Placeholder 4">
            <a:extLst>
              <a:ext uri="{FF2B5EF4-FFF2-40B4-BE49-F238E27FC236}">
                <a16:creationId xmlns:a16="http://schemas.microsoft.com/office/drawing/2014/main" id="{A4B734DE-A469-46FC-A923-5F882F788DBD}"/>
              </a:ext>
            </a:extLst>
          </p:cNvPr>
          <p:cNvPicPr>
            <a:picLocks noGrp="1" noChangeAspect="1"/>
          </p:cNvPicPr>
          <p:nvPr>
            <p:ph idx="1"/>
          </p:nvPr>
        </p:nvPicPr>
        <p:blipFill>
          <a:blip r:embed="rId3"/>
          <a:stretch>
            <a:fillRect/>
          </a:stretch>
        </p:blipFill>
        <p:spPr>
          <a:xfrm>
            <a:off x="3284791" y="1731963"/>
            <a:ext cx="5612893" cy="4059237"/>
          </a:xfrm>
        </p:spPr>
      </p:pic>
      <p:sp>
        <p:nvSpPr>
          <p:cNvPr id="3" name="Rectangle 2">
            <a:extLst>
              <a:ext uri="{FF2B5EF4-FFF2-40B4-BE49-F238E27FC236}">
                <a16:creationId xmlns:a16="http://schemas.microsoft.com/office/drawing/2014/main" id="{F63086E7-EF75-4280-AA78-822B9F360A0B}"/>
              </a:ext>
            </a:extLst>
          </p:cNvPr>
          <p:cNvSpPr/>
          <p:nvPr/>
        </p:nvSpPr>
        <p:spPr>
          <a:xfrm>
            <a:off x="6764784" y="2441359"/>
            <a:ext cx="2015232" cy="14825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0C7850A-EF14-4E3F-BC3D-47723D3E89B4}"/>
              </a:ext>
            </a:extLst>
          </p:cNvPr>
          <p:cNvSpPr/>
          <p:nvPr/>
        </p:nvSpPr>
        <p:spPr>
          <a:xfrm>
            <a:off x="4989250" y="4527612"/>
            <a:ext cx="2965142" cy="11097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23C2BC6-7590-40B5-B8E2-5D1A703A895F}"/>
              </a:ext>
            </a:extLst>
          </p:cNvPr>
          <p:cNvPicPr>
            <a:picLocks noChangeAspect="1"/>
          </p:cNvPicPr>
          <p:nvPr/>
        </p:nvPicPr>
        <p:blipFill>
          <a:blip r:embed="rId4"/>
          <a:stretch>
            <a:fillRect/>
          </a:stretch>
        </p:blipFill>
        <p:spPr>
          <a:xfrm>
            <a:off x="-5324" y="5904084"/>
            <a:ext cx="12192000" cy="227180"/>
          </a:xfrm>
          <a:prstGeom prst="rect">
            <a:avLst/>
          </a:prstGeom>
        </p:spPr>
      </p:pic>
      <p:sp>
        <p:nvSpPr>
          <p:cNvPr id="8" name="Rectangle 7">
            <a:extLst>
              <a:ext uri="{FF2B5EF4-FFF2-40B4-BE49-F238E27FC236}">
                <a16:creationId xmlns:a16="http://schemas.microsoft.com/office/drawing/2014/main" id="{76A9360E-1CEB-4853-9D61-F2F523E787AF}"/>
              </a:ext>
            </a:extLst>
          </p:cNvPr>
          <p:cNvSpPr/>
          <p:nvPr/>
        </p:nvSpPr>
        <p:spPr>
          <a:xfrm>
            <a:off x="3468029" y="3182644"/>
            <a:ext cx="1959188" cy="6087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cxnSp>
        <p:nvCxnSpPr>
          <p:cNvPr id="10" name="Straight Arrow Connector 9">
            <a:extLst>
              <a:ext uri="{FF2B5EF4-FFF2-40B4-BE49-F238E27FC236}">
                <a16:creationId xmlns:a16="http://schemas.microsoft.com/office/drawing/2014/main" id="{E478D5AC-7FED-4523-9751-BCC861071834}"/>
              </a:ext>
            </a:extLst>
          </p:cNvPr>
          <p:cNvCxnSpPr/>
          <p:nvPr/>
        </p:nvCxnSpPr>
        <p:spPr>
          <a:xfrm flipV="1">
            <a:off x="1962615" y="3923930"/>
            <a:ext cx="1616926" cy="1713390"/>
          </a:xfrm>
          <a:prstGeom prst="straightConnector1">
            <a:avLst/>
          </a:prstGeom>
          <a:ln>
            <a:solidFill>
              <a:srgbClr val="FF0000"/>
            </a:solidFill>
            <a:headEnd type="triangle"/>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3540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2360200F-285F-4407-A4DF-AA38B31C401D}" vid="{91DB9B64-9774-4066-BCFC-38F0C17DF209}"/>
    </a:ext>
  </a:extLst>
</a:theme>
</file>

<file path=ppt/theme/theme2.xml><?xml version="1.0" encoding="utf-8"?>
<a:theme xmlns:a="http://schemas.openxmlformats.org/drawingml/2006/main" name="View">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
      <a:majorFont>
        <a:latin typeface="Calibri"/>
        <a:ea typeface=""/>
        <a:cs typeface=""/>
      </a:majorFont>
      <a:minorFont>
        <a:latin typeface="Calibri"/>
        <a:ea typeface=""/>
        <a:cs typeface=""/>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SS Elections Template II" id="{1BCACF3F-E3DE-48A4-B216-57706392FFDE}" vid="{C6733652-AB2A-4D8A-A00A-CB85874FA0B3}"/>
    </a:ext>
  </a:extLst>
</a:theme>
</file>

<file path=ppt/theme/theme3.xml><?xml version="1.0" encoding="utf-8"?>
<a:theme xmlns:a="http://schemas.openxmlformats.org/drawingml/2006/main" name="CISA Template">
  <a:themeElements>
    <a:clrScheme name="">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CC6600"/>
      </a:hlink>
      <a:folHlink>
        <a:srgbClr val="990099"/>
      </a:folHlink>
    </a:clrScheme>
    <a:fontScheme name="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SS Elections Template II" id="{1BCACF3F-E3DE-48A4-B216-57706392FFDE}" vid="{4582E1BD-E83A-4F1B-BCBF-D362DDE7D7BF}"/>
    </a:ext>
  </a:extLst>
</a:theme>
</file>

<file path=ppt/theme/theme4.xml><?xml version="1.0" encoding="utf-8"?>
<a:theme xmlns:a="http://schemas.openxmlformats.org/drawingml/2006/main" name="1_View">
  <a:themeElements>
    <a:clrScheme name="Custom 2">
      <a:dk1>
        <a:sysClr val="windowText" lastClr="000000"/>
      </a:dk1>
      <a:lt1>
        <a:sysClr val="window" lastClr="FFFFFF"/>
      </a:lt1>
      <a:dk2>
        <a:srgbClr val="242852"/>
      </a:dk2>
      <a:lt2>
        <a:srgbClr val="ACCBF9"/>
      </a:lt2>
      <a:accent1>
        <a:srgbClr val="4A66AC"/>
      </a:accent1>
      <a:accent2>
        <a:srgbClr val="629DD1"/>
      </a:accent2>
      <a:accent3>
        <a:srgbClr val="072B62"/>
      </a:accent3>
      <a:accent4>
        <a:srgbClr val="7F8FA9"/>
      </a:accent4>
      <a:accent5>
        <a:srgbClr val="072B62"/>
      </a:accent5>
      <a:accent6>
        <a:srgbClr val="9D90A0"/>
      </a:accent6>
      <a:hlink>
        <a:srgbClr val="072B62"/>
      </a:hlink>
      <a:folHlink>
        <a:srgbClr val="072B62"/>
      </a:folHlink>
    </a:clrScheme>
    <a:fontScheme name="Custom 1">
      <a:majorFont>
        <a:latin typeface="Calibri"/>
        <a:ea typeface=""/>
        <a:cs typeface=""/>
      </a:majorFont>
      <a:minorFont>
        <a:latin typeface="Calibri"/>
        <a:ea typeface=""/>
        <a:cs typeface=""/>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SS Elections Template II" id="{1BCACF3F-E3DE-48A4-B216-57706392FFDE}" vid="{AA527ADD-6B56-42E1-B5E3-3EE323BE094A}"/>
    </a:ext>
  </a:extLst>
</a:theme>
</file>

<file path=ppt/theme/theme5.xml><?xml version="1.0" encoding="utf-8"?>
<a:theme xmlns:a="http://schemas.openxmlformats.org/drawingml/2006/main" name="1_CISA Template">
  <a:themeElements>
    <a:clrScheme name="">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CC6600"/>
      </a:hlink>
      <a:folHlink>
        <a:srgbClr val="990099"/>
      </a:folHlink>
    </a:clrScheme>
    <a:fontScheme name="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SS Elections Template II" id="{1BCACF3F-E3DE-48A4-B216-57706392FFDE}" vid="{7815E40F-4377-4A48-A465-FD23DF66708A}"/>
    </a:ext>
  </a:extLst>
</a:theme>
</file>

<file path=ppt/theme/theme6.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38DC1BF587E340B121EDAE91348C42" ma:contentTypeVersion="2" ma:contentTypeDescription="Create a new document." ma:contentTypeScope="" ma:versionID="20c10fec31395c902815300a11b668bb">
  <xsd:schema xmlns:xsd="http://www.w3.org/2001/XMLSchema" xmlns:xs="http://www.w3.org/2001/XMLSchema" xmlns:p="http://schemas.microsoft.com/office/2006/metadata/properties" xmlns:ns2="e8f9d036-80bd-436e-8984-f09c6706b971" targetNamespace="http://schemas.microsoft.com/office/2006/metadata/properties" ma:root="true" ma:fieldsID="166983d78777e6c1324d4d83e62124c7" ns2:_="">
    <xsd:import namespace="e8f9d036-80bd-436e-8984-f09c6706b97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f9d036-80bd-436e-8984-f09c6706b9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AB1F53C-9507-4593-A387-A0A3C42CFD0C}">
  <ds:schemaRefs>
    <ds:schemaRef ds:uri="e8f9d036-80bd-436e-8984-f09c6706b97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ED9A92B-CF41-4CEA-9C41-121079C51045}">
  <ds:schemaRefs>
    <ds:schemaRef ds:uri="http://schemas.microsoft.com/sharepoint/v3/contenttype/forms"/>
  </ds:schemaRefs>
</ds:datastoreItem>
</file>

<file path=customXml/itemProps3.xml><?xml version="1.0" encoding="utf-8"?>
<ds:datastoreItem xmlns:ds="http://schemas.openxmlformats.org/officeDocument/2006/customXml" ds:itemID="{4D9C9AD8-FD9C-4B26-8F24-FAF9C4DCB68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Theme1</Template>
  <TotalTime>0</TotalTime>
  <Words>2192</Words>
  <Application>Microsoft Office PowerPoint</Application>
  <PresentationFormat>Widescreen</PresentationFormat>
  <Paragraphs>204</Paragraphs>
  <Slides>29</Slides>
  <Notes>11</Notes>
  <HiddenSlides>0</HiddenSlides>
  <MMClips>0</MMClips>
  <ScaleCrop>false</ScaleCrop>
  <HeadingPairs>
    <vt:vector size="4" baseType="variant">
      <vt:variant>
        <vt:lpstr>Theme</vt:lpstr>
      </vt:variant>
      <vt:variant>
        <vt:i4>6</vt:i4>
      </vt:variant>
      <vt:variant>
        <vt:lpstr>Slide Titles</vt:lpstr>
      </vt:variant>
      <vt:variant>
        <vt:i4>29</vt:i4>
      </vt:variant>
    </vt:vector>
  </HeadingPairs>
  <TitlesOfParts>
    <vt:vector size="35" baseType="lpstr">
      <vt:lpstr>Theme1</vt:lpstr>
      <vt:lpstr>View</vt:lpstr>
      <vt:lpstr>CISA Template</vt:lpstr>
      <vt:lpstr>1_View</vt:lpstr>
      <vt:lpstr>1_CISA Template</vt:lpstr>
      <vt:lpstr>Slate</vt:lpstr>
      <vt:lpstr>VIP, Results/Data webpages to respond to voter/public questions</vt:lpstr>
      <vt:lpstr>Agenda </vt:lpstr>
      <vt:lpstr>Voter Information Pages </vt:lpstr>
      <vt:lpstr>Voter Information Pages </vt:lpstr>
      <vt:lpstr>Polling Place Finder</vt:lpstr>
      <vt:lpstr>Polling Place Finder</vt:lpstr>
      <vt:lpstr>Polling Place Finder</vt:lpstr>
      <vt:lpstr>Polling Place Finder</vt:lpstr>
      <vt:lpstr>Polling Place Finder</vt:lpstr>
      <vt:lpstr>Ballot Status Lookup</vt:lpstr>
      <vt:lpstr>Check My Registration</vt:lpstr>
      <vt:lpstr>Check My Registration</vt:lpstr>
      <vt:lpstr>Check My Registration</vt:lpstr>
      <vt:lpstr>Communicating with voters and navigating VIP</vt:lpstr>
      <vt:lpstr>Communicating with voters and navigating VIP</vt:lpstr>
      <vt:lpstr>Election Results!</vt:lpstr>
      <vt:lpstr>A Tour Through Election Results</vt:lpstr>
      <vt:lpstr>ENR Home page sections</vt:lpstr>
      <vt:lpstr>Drilling down into results</vt:lpstr>
      <vt:lpstr>Results header</vt:lpstr>
      <vt:lpstr>ENR Home page bottom links</vt:lpstr>
      <vt:lpstr>Statistics Page Header</vt:lpstr>
      <vt:lpstr>County Statistics Page</vt:lpstr>
      <vt:lpstr>Precinct Statistics Page</vt:lpstr>
      <vt:lpstr>Responsive Design</vt:lpstr>
      <vt:lpstr>ENR Home page bottom links</vt:lpstr>
      <vt:lpstr>Text file highlights</vt:lpstr>
      <vt:lpstr>Results on OSS website</vt:lpstr>
      <vt:lpstr>Election Statistics Numbers &amp; Maps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VIP, Results/Data webpages to respond to voter/public questions</dc:title>
  <dc:creator>Dunford, Justin (OSS)</dc:creator>
  <cp:lastModifiedBy>Dunford, Justin (OSS)</cp:lastModifiedBy>
  <cp:revision>488</cp:revision>
  <dcterms:created xsi:type="dcterms:W3CDTF">2022-02-14T14:30:14Z</dcterms:created>
  <dcterms:modified xsi:type="dcterms:W3CDTF">2022-04-11T16:10:51Z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0x010100A638DC1BF587E340B121EDAE91348C42</vt:lpwstr>
  </property>
</Properties>
</file>