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6" r:id="rId2"/>
  </p:sldMasterIdLst>
  <p:notesMasterIdLst>
    <p:notesMasterId r:id="rId36"/>
  </p:notesMasterIdLst>
  <p:sldIdLst>
    <p:sldId id="324" r:id="rId3"/>
    <p:sldId id="277" r:id="rId4"/>
    <p:sldId id="279" r:id="rId5"/>
    <p:sldId id="309" r:id="rId6"/>
    <p:sldId id="320" r:id="rId7"/>
    <p:sldId id="280" r:id="rId8"/>
    <p:sldId id="303" r:id="rId9"/>
    <p:sldId id="285" r:id="rId10"/>
    <p:sldId id="304" r:id="rId11"/>
    <p:sldId id="311" r:id="rId12"/>
    <p:sldId id="312" r:id="rId13"/>
    <p:sldId id="286" r:id="rId14"/>
    <p:sldId id="287" r:id="rId15"/>
    <p:sldId id="288" r:id="rId16"/>
    <p:sldId id="289" r:id="rId17"/>
    <p:sldId id="290" r:id="rId18"/>
    <p:sldId id="305" r:id="rId19"/>
    <p:sldId id="313" r:id="rId20"/>
    <p:sldId id="314" r:id="rId21"/>
    <p:sldId id="315" r:id="rId22"/>
    <p:sldId id="316" r:id="rId23"/>
    <p:sldId id="306" r:id="rId24"/>
    <p:sldId id="317" r:id="rId25"/>
    <p:sldId id="292" r:id="rId26"/>
    <p:sldId id="318" r:id="rId27"/>
    <p:sldId id="319" r:id="rId28"/>
    <p:sldId id="321" r:id="rId29"/>
    <p:sldId id="322" r:id="rId30"/>
    <p:sldId id="323" r:id="rId31"/>
    <p:sldId id="284" r:id="rId32"/>
    <p:sldId id="276" r:id="rId33"/>
    <p:sldId id="293" r:id="rId34"/>
    <p:sldId id="32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97E53-BB26-405A-9CA6-99B9EC2BA06F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3247B361-36F8-46CC-AD20-EE361BD8621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/>
            <a:t>Ultra-</a:t>
          </a:r>
        </a:p>
        <a:p>
          <a:r>
            <a:rPr lang="en-US" sz="2400" dirty="0" smtClean="0"/>
            <a:t>dynamic</a:t>
          </a:r>
          <a:endParaRPr lang="nl-NL" sz="2400" dirty="0"/>
        </a:p>
      </dgm:t>
    </dgm:pt>
    <dgm:pt modelId="{005A96AA-5290-4E9B-881C-2B5089ADA9D8}" type="parTrans" cxnId="{EB5DA740-74AD-4775-A7EC-B76606A56C4E}">
      <dgm:prSet/>
      <dgm:spPr/>
      <dgm:t>
        <a:bodyPr/>
        <a:lstStyle/>
        <a:p>
          <a:endParaRPr lang="nl-NL" sz="1800"/>
        </a:p>
      </dgm:t>
    </dgm:pt>
    <dgm:pt modelId="{D2E56A1E-D199-4040-BF8D-D3A4432CCE99}" type="sibTrans" cxnId="{EB5DA740-74AD-4775-A7EC-B76606A56C4E}">
      <dgm:prSet/>
      <dgm:spPr/>
      <dgm:t>
        <a:bodyPr/>
        <a:lstStyle/>
        <a:p>
          <a:endParaRPr lang="nl-NL" sz="1800"/>
        </a:p>
      </dgm:t>
    </dgm:pt>
    <dgm:pt modelId="{09488F0F-E2DD-4593-B24B-40E13768601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/>
            <a:t>Dynamic</a:t>
          </a:r>
          <a:endParaRPr lang="nl-NL" sz="2400" dirty="0"/>
        </a:p>
      </dgm:t>
    </dgm:pt>
    <dgm:pt modelId="{F2090D8B-4C98-4BFF-BA74-2E0FF2B4F489}" type="parTrans" cxnId="{109700A1-E621-45F7-ADD9-050CCE8A75B0}">
      <dgm:prSet/>
      <dgm:spPr/>
      <dgm:t>
        <a:bodyPr/>
        <a:lstStyle/>
        <a:p>
          <a:endParaRPr lang="nl-NL" sz="1800"/>
        </a:p>
      </dgm:t>
    </dgm:pt>
    <dgm:pt modelId="{3E781115-F73D-4613-8953-5501B016C30E}" type="sibTrans" cxnId="{109700A1-E621-45F7-ADD9-050CCE8A75B0}">
      <dgm:prSet/>
      <dgm:spPr/>
      <dgm:t>
        <a:bodyPr/>
        <a:lstStyle/>
        <a:p>
          <a:endParaRPr lang="nl-NL" sz="1800"/>
        </a:p>
      </dgm:t>
    </dgm:pt>
    <dgm:pt modelId="{0EAF19A9-9835-4D99-BB22-70AEDC832F7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/>
            <a:t>Semi-dynamic</a:t>
          </a:r>
          <a:endParaRPr lang="nl-NL" sz="2400" dirty="0"/>
        </a:p>
      </dgm:t>
    </dgm:pt>
    <dgm:pt modelId="{3F769044-4357-425E-8DEB-9A47158DC111}" type="parTrans" cxnId="{A4AE26FD-FA1E-4738-B0F0-203DB7366EAC}">
      <dgm:prSet/>
      <dgm:spPr/>
      <dgm:t>
        <a:bodyPr/>
        <a:lstStyle/>
        <a:p>
          <a:endParaRPr lang="nl-NL" sz="1800"/>
        </a:p>
      </dgm:t>
    </dgm:pt>
    <dgm:pt modelId="{C29A70A2-E12A-4140-AE6B-B9BB3A3AECA0}" type="sibTrans" cxnId="{A4AE26FD-FA1E-4738-B0F0-203DB7366EAC}">
      <dgm:prSet/>
      <dgm:spPr/>
      <dgm:t>
        <a:bodyPr/>
        <a:lstStyle/>
        <a:p>
          <a:endParaRPr lang="nl-NL" sz="1800"/>
        </a:p>
      </dgm:t>
    </dgm:pt>
    <dgm:pt modelId="{BA95F8F2-FF30-46AD-A529-3A56AD044B8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/>
            <a:t>Static</a:t>
          </a:r>
          <a:endParaRPr lang="nl-NL" sz="2400" dirty="0"/>
        </a:p>
      </dgm:t>
    </dgm:pt>
    <dgm:pt modelId="{6AAA8C41-8157-49B6-8E7A-80CA2BB8EB40}" type="parTrans" cxnId="{BE0A22AF-1562-4C04-9B3E-B83321F985E2}">
      <dgm:prSet/>
      <dgm:spPr/>
      <dgm:t>
        <a:bodyPr/>
        <a:lstStyle/>
        <a:p>
          <a:endParaRPr lang="nl-NL" sz="1800"/>
        </a:p>
      </dgm:t>
    </dgm:pt>
    <dgm:pt modelId="{D68FD513-9898-4AE4-93F0-9CA47BE6FA95}" type="sibTrans" cxnId="{BE0A22AF-1562-4C04-9B3E-B83321F985E2}">
      <dgm:prSet/>
      <dgm:spPr/>
      <dgm:t>
        <a:bodyPr/>
        <a:lstStyle/>
        <a:p>
          <a:endParaRPr lang="nl-NL" sz="1800"/>
        </a:p>
      </dgm:t>
    </dgm:pt>
    <dgm:pt modelId="{3DF04755-55F9-40D1-90F2-10B4DA078D43}" type="pres">
      <dgm:prSet presAssocID="{D1F97E53-BB26-405A-9CA6-99B9EC2BA06F}" presName="Name0" presStyleCnt="0">
        <dgm:presLayoutVars>
          <dgm:dir/>
          <dgm:animLvl val="lvl"/>
          <dgm:resizeHandles val="exact"/>
        </dgm:presLayoutVars>
      </dgm:prSet>
      <dgm:spPr/>
    </dgm:pt>
    <dgm:pt modelId="{8BFA7E72-82DD-4092-B173-AF960111C278}" type="pres">
      <dgm:prSet presAssocID="{3247B361-36F8-46CC-AD20-EE361BD862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74F4DA1-60F4-4A5F-9A25-71D4A7B3A351}" type="pres">
      <dgm:prSet presAssocID="{D2E56A1E-D199-4040-BF8D-D3A4432CCE99}" presName="parTxOnlySpace" presStyleCnt="0"/>
      <dgm:spPr/>
    </dgm:pt>
    <dgm:pt modelId="{C757E4B6-49C5-43DC-B3F8-E48A461EAF3C}" type="pres">
      <dgm:prSet presAssocID="{09488F0F-E2DD-4593-B24B-40E1376860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52714BD-EF81-4CDA-861A-C344E37156A1}" type="pres">
      <dgm:prSet presAssocID="{3E781115-F73D-4613-8953-5501B016C30E}" presName="parTxOnlySpace" presStyleCnt="0"/>
      <dgm:spPr/>
    </dgm:pt>
    <dgm:pt modelId="{C0DDFE54-EDE7-4956-9EFA-9F9E6BDDDF63}" type="pres">
      <dgm:prSet presAssocID="{0EAF19A9-9835-4D99-BB22-70AEDC832F7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9FA812B-2C8C-4264-ADED-7C006EE8F179}" type="pres">
      <dgm:prSet presAssocID="{C29A70A2-E12A-4140-AE6B-B9BB3A3AECA0}" presName="parTxOnlySpace" presStyleCnt="0"/>
      <dgm:spPr/>
    </dgm:pt>
    <dgm:pt modelId="{4A0D21FC-94C3-4BA1-832D-717CA1EA5300}" type="pres">
      <dgm:prSet presAssocID="{BA95F8F2-FF30-46AD-A529-3A56AD044B8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E0A22AF-1562-4C04-9B3E-B83321F985E2}" srcId="{D1F97E53-BB26-405A-9CA6-99B9EC2BA06F}" destId="{BA95F8F2-FF30-46AD-A529-3A56AD044B87}" srcOrd="3" destOrd="0" parTransId="{6AAA8C41-8157-49B6-8E7A-80CA2BB8EB40}" sibTransId="{D68FD513-9898-4AE4-93F0-9CA47BE6FA95}"/>
    <dgm:cxn modelId="{8ABE0794-DD6F-4DCB-B777-87CFFD00466E}" type="presOf" srcId="{0EAF19A9-9835-4D99-BB22-70AEDC832F7C}" destId="{C0DDFE54-EDE7-4956-9EFA-9F9E6BDDDF63}" srcOrd="0" destOrd="0" presId="urn:microsoft.com/office/officeart/2005/8/layout/chevron1"/>
    <dgm:cxn modelId="{E73348D4-C27A-48F4-8DC7-494783D0DD45}" type="presOf" srcId="{3247B361-36F8-46CC-AD20-EE361BD8621E}" destId="{8BFA7E72-82DD-4092-B173-AF960111C278}" srcOrd="0" destOrd="0" presId="urn:microsoft.com/office/officeart/2005/8/layout/chevron1"/>
    <dgm:cxn modelId="{9B8F1301-849E-4E67-82E8-935DDB9B4432}" type="presOf" srcId="{BA95F8F2-FF30-46AD-A529-3A56AD044B87}" destId="{4A0D21FC-94C3-4BA1-832D-717CA1EA5300}" srcOrd="0" destOrd="0" presId="urn:microsoft.com/office/officeart/2005/8/layout/chevron1"/>
    <dgm:cxn modelId="{EB5DA740-74AD-4775-A7EC-B76606A56C4E}" srcId="{D1F97E53-BB26-405A-9CA6-99B9EC2BA06F}" destId="{3247B361-36F8-46CC-AD20-EE361BD8621E}" srcOrd="0" destOrd="0" parTransId="{005A96AA-5290-4E9B-881C-2B5089ADA9D8}" sibTransId="{D2E56A1E-D199-4040-BF8D-D3A4432CCE99}"/>
    <dgm:cxn modelId="{A298A0B1-3A0A-4EAE-8523-568CFE5E0212}" type="presOf" srcId="{09488F0F-E2DD-4593-B24B-40E13768601B}" destId="{C757E4B6-49C5-43DC-B3F8-E48A461EAF3C}" srcOrd="0" destOrd="0" presId="urn:microsoft.com/office/officeart/2005/8/layout/chevron1"/>
    <dgm:cxn modelId="{A4AE26FD-FA1E-4738-B0F0-203DB7366EAC}" srcId="{D1F97E53-BB26-405A-9CA6-99B9EC2BA06F}" destId="{0EAF19A9-9835-4D99-BB22-70AEDC832F7C}" srcOrd="2" destOrd="0" parTransId="{3F769044-4357-425E-8DEB-9A47158DC111}" sibTransId="{C29A70A2-E12A-4140-AE6B-B9BB3A3AECA0}"/>
    <dgm:cxn modelId="{109700A1-E621-45F7-ADD9-050CCE8A75B0}" srcId="{D1F97E53-BB26-405A-9CA6-99B9EC2BA06F}" destId="{09488F0F-E2DD-4593-B24B-40E13768601B}" srcOrd="1" destOrd="0" parTransId="{F2090D8B-4C98-4BFF-BA74-2E0FF2B4F489}" sibTransId="{3E781115-F73D-4613-8953-5501B016C30E}"/>
    <dgm:cxn modelId="{90DC5D6D-9B4D-4415-847A-B50790BBDF4D}" type="presOf" srcId="{D1F97E53-BB26-405A-9CA6-99B9EC2BA06F}" destId="{3DF04755-55F9-40D1-90F2-10B4DA078D43}" srcOrd="0" destOrd="0" presId="urn:microsoft.com/office/officeart/2005/8/layout/chevron1"/>
    <dgm:cxn modelId="{8911C73A-5EE7-4243-8D0E-0B740121EAB5}" type="presParOf" srcId="{3DF04755-55F9-40D1-90F2-10B4DA078D43}" destId="{8BFA7E72-82DD-4092-B173-AF960111C278}" srcOrd="0" destOrd="0" presId="urn:microsoft.com/office/officeart/2005/8/layout/chevron1"/>
    <dgm:cxn modelId="{8E0AB6A9-037E-421D-B954-2E10353741DA}" type="presParOf" srcId="{3DF04755-55F9-40D1-90F2-10B4DA078D43}" destId="{274F4DA1-60F4-4A5F-9A25-71D4A7B3A351}" srcOrd="1" destOrd="0" presId="urn:microsoft.com/office/officeart/2005/8/layout/chevron1"/>
    <dgm:cxn modelId="{036BB5C1-DBA2-4589-838A-04C8E7E8E282}" type="presParOf" srcId="{3DF04755-55F9-40D1-90F2-10B4DA078D43}" destId="{C757E4B6-49C5-43DC-B3F8-E48A461EAF3C}" srcOrd="2" destOrd="0" presId="urn:microsoft.com/office/officeart/2005/8/layout/chevron1"/>
    <dgm:cxn modelId="{99B0961E-DB71-416E-80C2-6DD21625B995}" type="presParOf" srcId="{3DF04755-55F9-40D1-90F2-10B4DA078D43}" destId="{A52714BD-EF81-4CDA-861A-C344E37156A1}" srcOrd="3" destOrd="0" presId="urn:microsoft.com/office/officeart/2005/8/layout/chevron1"/>
    <dgm:cxn modelId="{00C60FEC-FF76-4DF1-8113-2427D8C4EFB5}" type="presParOf" srcId="{3DF04755-55F9-40D1-90F2-10B4DA078D43}" destId="{C0DDFE54-EDE7-4956-9EFA-9F9E6BDDDF63}" srcOrd="4" destOrd="0" presId="urn:microsoft.com/office/officeart/2005/8/layout/chevron1"/>
    <dgm:cxn modelId="{235BE366-1D80-4BD5-AC63-24D2DB831D2A}" type="presParOf" srcId="{3DF04755-55F9-40D1-90F2-10B4DA078D43}" destId="{B9FA812B-2C8C-4264-ADED-7C006EE8F179}" srcOrd="5" destOrd="0" presId="urn:microsoft.com/office/officeart/2005/8/layout/chevron1"/>
    <dgm:cxn modelId="{783F61F1-3FD1-4551-954B-AD4DA37A224F}" type="presParOf" srcId="{3DF04755-55F9-40D1-90F2-10B4DA078D43}" destId="{4A0D21FC-94C3-4BA1-832D-717CA1EA530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5C44F-B4F1-4169-97F8-A9974552E802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F0C1F4D-B903-4325-8FA6-8EFF367FBE50}">
      <dgm:prSet phldrT="[Text]"/>
      <dgm:spPr/>
      <dgm:t>
        <a:bodyPr/>
        <a:lstStyle/>
        <a:p>
          <a:r>
            <a:rPr lang="en-US" dirty="0" smtClean="0"/>
            <a:t>Parties</a:t>
          </a:r>
          <a:endParaRPr lang="nl-NL" dirty="0"/>
        </a:p>
      </dgm:t>
    </dgm:pt>
    <dgm:pt modelId="{3623D1EF-0D96-47E4-ADD4-B2A848035F16}" type="parTrans" cxnId="{DC134002-0379-4E89-8BCC-A6358D1D6048}">
      <dgm:prSet/>
      <dgm:spPr/>
      <dgm:t>
        <a:bodyPr/>
        <a:lstStyle/>
        <a:p>
          <a:endParaRPr lang="nl-NL"/>
        </a:p>
      </dgm:t>
    </dgm:pt>
    <dgm:pt modelId="{11686683-6F2B-4A54-8B30-5B452643B24D}" type="sibTrans" cxnId="{DC134002-0379-4E89-8BCC-A6358D1D6048}">
      <dgm:prSet/>
      <dgm:spPr/>
      <dgm:t>
        <a:bodyPr/>
        <a:lstStyle/>
        <a:p>
          <a:endParaRPr lang="nl-NL"/>
        </a:p>
      </dgm:t>
    </dgm:pt>
    <dgm:pt modelId="{D6FFCC1E-45C8-49DF-9F97-F6E0F3762DFF}">
      <dgm:prSet phldrT="[Text]"/>
      <dgm:spPr/>
      <dgm:t>
        <a:bodyPr/>
        <a:lstStyle/>
        <a:p>
          <a:r>
            <a:rPr lang="en-US" dirty="0" smtClean="0"/>
            <a:t>B2B</a:t>
          </a:r>
          <a:endParaRPr lang="nl-NL" dirty="0"/>
        </a:p>
      </dgm:t>
    </dgm:pt>
    <dgm:pt modelId="{9E44FB6A-8779-44F6-BA86-36C03A9BE695}" type="parTrans" cxnId="{C3E61EB6-D172-4FFF-8A9B-6214142B2A79}">
      <dgm:prSet/>
      <dgm:spPr/>
      <dgm:t>
        <a:bodyPr/>
        <a:lstStyle/>
        <a:p>
          <a:endParaRPr lang="nl-NL"/>
        </a:p>
      </dgm:t>
    </dgm:pt>
    <dgm:pt modelId="{6F98202F-0CD1-4E80-B325-B9F41515BAD1}" type="sibTrans" cxnId="{C3E61EB6-D172-4FFF-8A9B-6214142B2A79}">
      <dgm:prSet/>
      <dgm:spPr/>
      <dgm:t>
        <a:bodyPr/>
        <a:lstStyle/>
        <a:p>
          <a:endParaRPr lang="nl-NL"/>
        </a:p>
      </dgm:t>
    </dgm:pt>
    <dgm:pt modelId="{6E2BD203-C5BD-4DC8-8A0A-519C983404BA}">
      <dgm:prSet phldrT="[Text]"/>
      <dgm:spPr/>
      <dgm:t>
        <a:bodyPr/>
        <a:lstStyle/>
        <a:p>
          <a:r>
            <a:rPr lang="en-US" dirty="0" smtClean="0"/>
            <a:t>B2C</a:t>
          </a:r>
          <a:endParaRPr lang="nl-NL" dirty="0"/>
        </a:p>
      </dgm:t>
    </dgm:pt>
    <dgm:pt modelId="{57D2E02D-4C6D-40AC-A36E-6B80ED823C93}" type="parTrans" cxnId="{F444FB63-CAC3-45A5-99CD-82E2C7BCEDD5}">
      <dgm:prSet/>
      <dgm:spPr/>
      <dgm:t>
        <a:bodyPr/>
        <a:lstStyle/>
        <a:p>
          <a:endParaRPr lang="nl-NL"/>
        </a:p>
      </dgm:t>
    </dgm:pt>
    <dgm:pt modelId="{74D21A0C-8740-4BBC-8EAC-B3DEEE4462AF}" type="sibTrans" cxnId="{F444FB63-CAC3-45A5-99CD-82E2C7BCEDD5}">
      <dgm:prSet/>
      <dgm:spPr/>
      <dgm:t>
        <a:bodyPr/>
        <a:lstStyle/>
        <a:p>
          <a:endParaRPr lang="nl-NL"/>
        </a:p>
      </dgm:t>
    </dgm:pt>
    <dgm:pt modelId="{6A316EF9-1867-4D15-B36C-269F1F6054D2}">
      <dgm:prSet phldrT="[Text]"/>
      <dgm:spPr/>
      <dgm:t>
        <a:bodyPr/>
        <a:lstStyle/>
        <a:p>
          <a:r>
            <a:rPr lang="en-US" dirty="0" smtClean="0"/>
            <a:t>Objects</a:t>
          </a:r>
          <a:endParaRPr lang="nl-NL" dirty="0"/>
        </a:p>
      </dgm:t>
    </dgm:pt>
    <dgm:pt modelId="{4BF3C565-21E8-4A61-8631-F44F7284B766}" type="parTrans" cxnId="{B94E9B09-123C-4BB7-A312-9D9EC0313EB9}">
      <dgm:prSet/>
      <dgm:spPr/>
      <dgm:t>
        <a:bodyPr/>
        <a:lstStyle/>
        <a:p>
          <a:endParaRPr lang="nl-NL"/>
        </a:p>
      </dgm:t>
    </dgm:pt>
    <dgm:pt modelId="{295623AD-BB6D-4B6B-8AA9-8F56903AB878}" type="sibTrans" cxnId="{B94E9B09-123C-4BB7-A312-9D9EC0313EB9}">
      <dgm:prSet/>
      <dgm:spPr/>
      <dgm:t>
        <a:bodyPr/>
        <a:lstStyle/>
        <a:p>
          <a:endParaRPr lang="nl-NL"/>
        </a:p>
      </dgm:t>
    </dgm:pt>
    <dgm:pt modelId="{4FAFE336-499E-4D19-9E0F-25DF0798FB7C}">
      <dgm:prSet phldrT="[Text]"/>
      <dgm:spPr/>
      <dgm:t>
        <a:bodyPr/>
        <a:lstStyle/>
        <a:p>
          <a:r>
            <a:rPr lang="en-US" dirty="0" smtClean="0"/>
            <a:t>Physical Goods</a:t>
          </a:r>
          <a:endParaRPr lang="nl-NL" dirty="0"/>
        </a:p>
      </dgm:t>
    </dgm:pt>
    <dgm:pt modelId="{DA0B2C27-BB0C-4966-B970-182FC101A3E3}" type="parTrans" cxnId="{1621EB94-CDA7-42B2-9154-58C624DBADE7}">
      <dgm:prSet/>
      <dgm:spPr/>
      <dgm:t>
        <a:bodyPr/>
        <a:lstStyle/>
        <a:p>
          <a:endParaRPr lang="nl-NL"/>
        </a:p>
      </dgm:t>
    </dgm:pt>
    <dgm:pt modelId="{439FB282-2B62-4DC3-855F-7CBD00D6F5A8}" type="sibTrans" cxnId="{1621EB94-CDA7-42B2-9154-58C624DBADE7}">
      <dgm:prSet/>
      <dgm:spPr/>
      <dgm:t>
        <a:bodyPr/>
        <a:lstStyle/>
        <a:p>
          <a:endParaRPr lang="nl-NL"/>
        </a:p>
      </dgm:t>
    </dgm:pt>
    <dgm:pt modelId="{899EFE40-7A23-47A1-957A-CBC581009A3F}">
      <dgm:prSet phldrT="[Text]"/>
      <dgm:spPr/>
      <dgm:t>
        <a:bodyPr/>
        <a:lstStyle/>
        <a:p>
          <a:r>
            <a:rPr lang="en-US" dirty="0" smtClean="0"/>
            <a:t>Digital Goods</a:t>
          </a:r>
          <a:endParaRPr lang="nl-NL" dirty="0"/>
        </a:p>
      </dgm:t>
    </dgm:pt>
    <dgm:pt modelId="{4FD1811C-5CEC-4AC7-80BC-3B9BCAE6C286}" type="parTrans" cxnId="{D2C64F69-3680-49AD-B17F-570BCCFA8802}">
      <dgm:prSet/>
      <dgm:spPr/>
      <dgm:t>
        <a:bodyPr/>
        <a:lstStyle/>
        <a:p>
          <a:endParaRPr lang="nl-NL"/>
        </a:p>
      </dgm:t>
    </dgm:pt>
    <dgm:pt modelId="{1602FB7F-EDEB-465B-B941-0CFACA558C5B}" type="sibTrans" cxnId="{D2C64F69-3680-49AD-B17F-570BCCFA8802}">
      <dgm:prSet/>
      <dgm:spPr/>
      <dgm:t>
        <a:bodyPr/>
        <a:lstStyle/>
        <a:p>
          <a:endParaRPr lang="nl-NL"/>
        </a:p>
      </dgm:t>
    </dgm:pt>
    <dgm:pt modelId="{E0FFF909-24E1-4371-B8A5-BD3D027480AB}">
      <dgm:prSet phldrT="[Text]"/>
      <dgm:spPr/>
      <dgm:t>
        <a:bodyPr/>
        <a:lstStyle/>
        <a:p>
          <a:r>
            <a:rPr lang="en-US" dirty="0" smtClean="0"/>
            <a:t>Time Scopes</a:t>
          </a:r>
          <a:endParaRPr lang="nl-NL" dirty="0"/>
        </a:p>
      </dgm:t>
    </dgm:pt>
    <dgm:pt modelId="{CA4AA30F-2786-4833-BF1F-1F4BBFF8B27F}" type="parTrans" cxnId="{611B7FA9-8750-46C6-B06E-232EE023A23C}">
      <dgm:prSet/>
      <dgm:spPr/>
      <dgm:t>
        <a:bodyPr/>
        <a:lstStyle/>
        <a:p>
          <a:endParaRPr lang="nl-NL"/>
        </a:p>
      </dgm:t>
    </dgm:pt>
    <dgm:pt modelId="{FD8CFB49-4417-499E-84A3-02A3FBBD1AEA}" type="sibTrans" cxnId="{611B7FA9-8750-46C6-B06E-232EE023A23C}">
      <dgm:prSet/>
      <dgm:spPr/>
      <dgm:t>
        <a:bodyPr/>
        <a:lstStyle/>
        <a:p>
          <a:endParaRPr lang="nl-NL"/>
        </a:p>
      </dgm:t>
    </dgm:pt>
    <dgm:pt modelId="{8011F9E0-5A6D-4C6C-A28D-2096EE37F05E}">
      <dgm:prSet phldrT="[Text]"/>
      <dgm:spPr/>
      <dgm:t>
        <a:bodyPr/>
        <a:lstStyle/>
        <a:p>
          <a:r>
            <a:rPr lang="en-US" dirty="0" smtClean="0"/>
            <a:t>C2C</a:t>
          </a:r>
          <a:endParaRPr lang="nl-NL" dirty="0"/>
        </a:p>
      </dgm:t>
    </dgm:pt>
    <dgm:pt modelId="{D4075813-CFA6-498C-AB90-8B8022087F19}" type="parTrans" cxnId="{13AFF64E-1CBB-4872-AE36-6F30BAFB42B4}">
      <dgm:prSet/>
      <dgm:spPr/>
      <dgm:t>
        <a:bodyPr/>
        <a:lstStyle/>
        <a:p>
          <a:endParaRPr lang="nl-NL"/>
        </a:p>
      </dgm:t>
    </dgm:pt>
    <dgm:pt modelId="{06159A2E-9FD7-4AEE-86EC-8F693D7927EE}" type="sibTrans" cxnId="{13AFF64E-1CBB-4872-AE36-6F30BAFB42B4}">
      <dgm:prSet/>
      <dgm:spPr/>
      <dgm:t>
        <a:bodyPr/>
        <a:lstStyle/>
        <a:p>
          <a:endParaRPr lang="nl-NL"/>
        </a:p>
      </dgm:t>
    </dgm:pt>
    <dgm:pt modelId="{16A37E93-1C22-4AD5-9AB1-445AAB699175}">
      <dgm:prSet phldrT="[Text]"/>
      <dgm:spPr/>
      <dgm:t>
        <a:bodyPr/>
        <a:lstStyle/>
        <a:p>
          <a:r>
            <a:rPr lang="en-US" dirty="0" smtClean="0"/>
            <a:t>G2B</a:t>
          </a:r>
          <a:endParaRPr lang="nl-NL" dirty="0"/>
        </a:p>
      </dgm:t>
    </dgm:pt>
    <dgm:pt modelId="{C120ED60-6A88-4930-901D-26C3E604B83A}" type="parTrans" cxnId="{01EB633E-2348-40E1-AE74-FEA9B81AEFA5}">
      <dgm:prSet/>
      <dgm:spPr/>
      <dgm:t>
        <a:bodyPr/>
        <a:lstStyle/>
        <a:p>
          <a:endParaRPr lang="nl-NL"/>
        </a:p>
      </dgm:t>
    </dgm:pt>
    <dgm:pt modelId="{54D7DBAA-3B58-497D-91F7-2F027778FB30}" type="sibTrans" cxnId="{01EB633E-2348-40E1-AE74-FEA9B81AEFA5}">
      <dgm:prSet/>
      <dgm:spPr/>
      <dgm:t>
        <a:bodyPr/>
        <a:lstStyle/>
        <a:p>
          <a:endParaRPr lang="nl-NL"/>
        </a:p>
      </dgm:t>
    </dgm:pt>
    <dgm:pt modelId="{5F037C00-D422-494E-8EAD-68FCBBBBF2C8}">
      <dgm:prSet phldrT="[Text]"/>
      <dgm:spPr/>
      <dgm:t>
        <a:bodyPr/>
        <a:lstStyle/>
        <a:p>
          <a:r>
            <a:rPr lang="en-US" dirty="0" smtClean="0"/>
            <a:t>G2C</a:t>
          </a:r>
          <a:endParaRPr lang="nl-NL" dirty="0"/>
        </a:p>
      </dgm:t>
    </dgm:pt>
    <dgm:pt modelId="{6C5BA4AB-39C8-4FE4-B45E-B1F763C86C20}" type="parTrans" cxnId="{4383ABFD-7E6D-4CAC-8E84-B37D174F112D}">
      <dgm:prSet/>
      <dgm:spPr/>
      <dgm:t>
        <a:bodyPr/>
        <a:lstStyle/>
        <a:p>
          <a:endParaRPr lang="nl-NL"/>
        </a:p>
      </dgm:t>
    </dgm:pt>
    <dgm:pt modelId="{2B2E48B3-864C-4F81-9A25-DE9D5C334D5F}" type="sibTrans" cxnId="{4383ABFD-7E6D-4CAC-8E84-B37D174F112D}">
      <dgm:prSet/>
      <dgm:spPr/>
      <dgm:t>
        <a:bodyPr/>
        <a:lstStyle/>
        <a:p>
          <a:endParaRPr lang="nl-NL"/>
        </a:p>
      </dgm:t>
    </dgm:pt>
    <dgm:pt modelId="{3E5FD9FC-0709-4AF3-AB95-08D60FF142B5}">
      <dgm:prSet phldrT="[Text]"/>
      <dgm:spPr/>
      <dgm:t>
        <a:bodyPr/>
        <a:lstStyle/>
        <a:p>
          <a:r>
            <a:rPr lang="en-US" dirty="0" smtClean="0"/>
            <a:t>Services</a:t>
          </a:r>
          <a:endParaRPr lang="nl-NL" dirty="0"/>
        </a:p>
      </dgm:t>
    </dgm:pt>
    <dgm:pt modelId="{574A4CAA-A8FC-4416-ACC6-C649A2A74D13}" type="parTrans" cxnId="{1538AE24-5FB1-455C-8F3F-B9F92DDDFE38}">
      <dgm:prSet/>
      <dgm:spPr/>
      <dgm:t>
        <a:bodyPr/>
        <a:lstStyle/>
        <a:p>
          <a:endParaRPr lang="nl-NL"/>
        </a:p>
      </dgm:t>
    </dgm:pt>
    <dgm:pt modelId="{DD74B108-3D4C-4659-A4C4-8042ED98E720}" type="sibTrans" cxnId="{1538AE24-5FB1-455C-8F3F-B9F92DDDFE38}">
      <dgm:prSet/>
      <dgm:spPr/>
      <dgm:t>
        <a:bodyPr/>
        <a:lstStyle/>
        <a:p>
          <a:endParaRPr lang="nl-NL"/>
        </a:p>
      </dgm:t>
    </dgm:pt>
    <dgm:pt modelId="{C8167BEA-FA40-476A-9C9F-AFDE8DC74358}">
      <dgm:prSet phldrT="[Text]"/>
      <dgm:spPr/>
      <dgm:t>
        <a:bodyPr/>
        <a:lstStyle/>
        <a:p>
          <a:r>
            <a:rPr lang="en-US" dirty="0" smtClean="0"/>
            <a:t>Financial Goods</a:t>
          </a:r>
          <a:endParaRPr lang="nl-NL" dirty="0"/>
        </a:p>
      </dgm:t>
    </dgm:pt>
    <dgm:pt modelId="{992BA4FD-0D5B-461B-99BE-D6A4655F8076}" type="parTrans" cxnId="{EB9B38AE-6B5C-4B24-9EEE-18E854681FBF}">
      <dgm:prSet/>
      <dgm:spPr/>
      <dgm:t>
        <a:bodyPr/>
        <a:lstStyle/>
        <a:p>
          <a:endParaRPr lang="nl-NL"/>
        </a:p>
      </dgm:t>
    </dgm:pt>
    <dgm:pt modelId="{B289E2DB-69A3-469A-AF94-48F26BE923B7}" type="sibTrans" cxnId="{EB9B38AE-6B5C-4B24-9EEE-18E854681FBF}">
      <dgm:prSet/>
      <dgm:spPr/>
      <dgm:t>
        <a:bodyPr/>
        <a:lstStyle/>
        <a:p>
          <a:endParaRPr lang="nl-NL"/>
        </a:p>
      </dgm:t>
    </dgm:pt>
    <dgm:pt modelId="{2B9B2DCF-D9B7-46AA-B332-AEFE635CD669}">
      <dgm:prSet phldrT="[Text]"/>
      <dgm:spPr/>
      <dgm:t>
        <a:bodyPr/>
        <a:lstStyle/>
        <a:p>
          <a:r>
            <a:rPr lang="en-US" dirty="0" smtClean="0"/>
            <a:t>Hybrid Objects</a:t>
          </a:r>
          <a:endParaRPr lang="nl-NL" dirty="0"/>
        </a:p>
      </dgm:t>
    </dgm:pt>
    <dgm:pt modelId="{4973A724-504A-4916-9762-023B8A270F20}" type="parTrans" cxnId="{70B55B31-1481-4C28-98A7-E1C7CF8C0A36}">
      <dgm:prSet/>
      <dgm:spPr/>
      <dgm:t>
        <a:bodyPr/>
        <a:lstStyle/>
        <a:p>
          <a:endParaRPr lang="nl-NL"/>
        </a:p>
      </dgm:t>
    </dgm:pt>
    <dgm:pt modelId="{B1CF9AD1-14A9-4980-91F3-838857EF2BFE}" type="sibTrans" cxnId="{70B55B31-1481-4C28-98A7-E1C7CF8C0A36}">
      <dgm:prSet/>
      <dgm:spPr/>
      <dgm:t>
        <a:bodyPr/>
        <a:lstStyle/>
        <a:p>
          <a:endParaRPr lang="nl-NL"/>
        </a:p>
      </dgm:t>
    </dgm:pt>
    <dgm:pt modelId="{C6866B53-E92D-4290-8D5E-F50AE1FE319E}">
      <dgm:prSet phldrT="[Text]"/>
      <dgm:spPr/>
      <dgm:t>
        <a:bodyPr/>
        <a:lstStyle/>
        <a:p>
          <a:r>
            <a:rPr lang="en-US" dirty="0" smtClean="0"/>
            <a:t>Static</a:t>
          </a:r>
          <a:endParaRPr lang="nl-NL" dirty="0"/>
        </a:p>
      </dgm:t>
    </dgm:pt>
    <dgm:pt modelId="{13F2165F-44AF-4F51-96CA-49D8D2835577}" type="parTrans" cxnId="{018A928B-E6FD-4241-85D4-ECDF61C649F1}">
      <dgm:prSet/>
      <dgm:spPr/>
      <dgm:t>
        <a:bodyPr/>
        <a:lstStyle/>
        <a:p>
          <a:endParaRPr lang="nl-NL"/>
        </a:p>
      </dgm:t>
    </dgm:pt>
    <dgm:pt modelId="{E82A0ABA-8C7C-4880-8B0E-8E0E358C9E8B}" type="sibTrans" cxnId="{018A928B-E6FD-4241-85D4-ECDF61C649F1}">
      <dgm:prSet/>
      <dgm:spPr/>
      <dgm:t>
        <a:bodyPr/>
        <a:lstStyle/>
        <a:p>
          <a:endParaRPr lang="nl-NL"/>
        </a:p>
      </dgm:t>
    </dgm:pt>
    <dgm:pt modelId="{FE23A55F-45DF-43FD-A113-C54BCDAE852C}">
      <dgm:prSet phldrT="[Text]"/>
      <dgm:spPr/>
      <dgm:t>
        <a:bodyPr/>
        <a:lstStyle/>
        <a:p>
          <a:r>
            <a:rPr lang="en-US" dirty="0" smtClean="0"/>
            <a:t>Semi-dynamic</a:t>
          </a:r>
          <a:endParaRPr lang="nl-NL" dirty="0"/>
        </a:p>
      </dgm:t>
    </dgm:pt>
    <dgm:pt modelId="{4B44878B-6127-4388-9DA1-0A61AC59659F}" type="parTrans" cxnId="{11359609-61B5-49DA-9B4A-879A66254C4C}">
      <dgm:prSet/>
      <dgm:spPr/>
      <dgm:t>
        <a:bodyPr/>
        <a:lstStyle/>
        <a:p>
          <a:endParaRPr lang="nl-NL"/>
        </a:p>
      </dgm:t>
    </dgm:pt>
    <dgm:pt modelId="{A4F4AB28-573B-42B9-B9CA-5F36994CA7B0}" type="sibTrans" cxnId="{11359609-61B5-49DA-9B4A-879A66254C4C}">
      <dgm:prSet/>
      <dgm:spPr/>
      <dgm:t>
        <a:bodyPr/>
        <a:lstStyle/>
        <a:p>
          <a:endParaRPr lang="nl-NL"/>
        </a:p>
      </dgm:t>
    </dgm:pt>
    <dgm:pt modelId="{78F29BF2-58F8-401F-A50F-D705A360DF0C}">
      <dgm:prSet phldrT="[Text]"/>
      <dgm:spPr/>
      <dgm:t>
        <a:bodyPr/>
        <a:lstStyle/>
        <a:p>
          <a:r>
            <a:rPr lang="en-US" dirty="0" smtClean="0"/>
            <a:t>Dynamic</a:t>
          </a:r>
          <a:endParaRPr lang="nl-NL" dirty="0"/>
        </a:p>
      </dgm:t>
    </dgm:pt>
    <dgm:pt modelId="{2A116626-196B-4840-B881-5A6C40EC5F97}" type="parTrans" cxnId="{2A97F0C0-215C-432B-8553-F15EA970DD85}">
      <dgm:prSet/>
      <dgm:spPr/>
      <dgm:t>
        <a:bodyPr/>
        <a:lstStyle/>
        <a:p>
          <a:endParaRPr lang="nl-NL"/>
        </a:p>
      </dgm:t>
    </dgm:pt>
    <dgm:pt modelId="{F93708FD-D25E-4C1F-854B-BDFDB331444C}" type="sibTrans" cxnId="{2A97F0C0-215C-432B-8553-F15EA970DD85}">
      <dgm:prSet/>
      <dgm:spPr/>
      <dgm:t>
        <a:bodyPr/>
        <a:lstStyle/>
        <a:p>
          <a:endParaRPr lang="nl-NL"/>
        </a:p>
      </dgm:t>
    </dgm:pt>
    <dgm:pt modelId="{AF3A66E6-3A22-4DF8-B562-0099C8EC717F}">
      <dgm:prSet phldrT="[Text]"/>
      <dgm:spPr/>
      <dgm:t>
        <a:bodyPr/>
        <a:lstStyle/>
        <a:p>
          <a:r>
            <a:rPr lang="en-US" dirty="0" smtClean="0"/>
            <a:t>Ultra-dynamic</a:t>
          </a:r>
          <a:endParaRPr lang="nl-NL" dirty="0"/>
        </a:p>
      </dgm:t>
    </dgm:pt>
    <dgm:pt modelId="{A3FF5A42-3A2C-4A9E-A1D6-FB98C62119A7}" type="parTrans" cxnId="{5C06FB61-F952-4054-B1BC-080E90E33767}">
      <dgm:prSet/>
      <dgm:spPr/>
      <dgm:t>
        <a:bodyPr/>
        <a:lstStyle/>
        <a:p>
          <a:endParaRPr lang="nl-NL"/>
        </a:p>
      </dgm:t>
    </dgm:pt>
    <dgm:pt modelId="{845AB514-D5AE-4A87-BD68-8C55998195DC}" type="sibTrans" cxnId="{5C06FB61-F952-4054-B1BC-080E90E33767}">
      <dgm:prSet/>
      <dgm:spPr/>
      <dgm:t>
        <a:bodyPr/>
        <a:lstStyle/>
        <a:p>
          <a:endParaRPr lang="nl-NL"/>
        </a:p>
      </dgm:t>
    </dgm:pt>
    <dgm:pt modelId="{751D8360-7CD4-4142-BB55-61B79294AAA3}" type="pres">
      <dgm:prSet presAssocID="{4605C44F-B4F1-4169-97F8-A9974552E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AE056A2C-0F57-4F42-AEFA-EC4FD047145F}" type="pres">
      <dgm:prSet presAssocID="{6F0C1F4D-B903-4325-8FA6-8EFF367FBE50}" presName="root" presStyleCnt="0"/>
      <dgm:spPr/>
    </dgm:pt>
    <dgm:pt modelId="{59447994-226A-4FCA-816A-4B2A286BA42E}" type="pres">
      <dgm:prSet presAssocID="{6F0C1F4D-B903-4325-8FA6-8EFF367FBE50}" presName="rootComposite" presStyleCnt="0"/>
      <dgm:spPr/>
    </dgm:pt>
    <dgm:pt modelId="{42CD369A-3898-486E-AF23-A31519E7B5B4}" type="pres">
      <dgm:prSet presAssocID="{6F0C1F4D-B903-4325-8FA6-8EFF367FBE50}" presName="rootText" presStyleLbl="node1" presStyleIdx="0" presStyleCnt="3"/>
      <dgm:spPr/>
      <dgm:t>
        <a:bodyPr/>
        <a:lstStyle/>
        <a:p>
          <a:endParaRPr lang="nl-NL"/>
        </a:p>
      </dgm:t>
    </dgm:pt>
    <dgm:pt modelId="{38565428-368B-420E-B82B-A2EEA73103CE}" type="pres">
      <dgm:prSet presAssocID="{6F0C1F4D-B903-4325-8FA6-8EFF367FBE50}" presName="rootConnector" presStyleLbl="node1" presStyleIdx="0" presStyleCnt="3"/>
      <dgm:spPr/>
      <dgm:t>
        <a:bodyPr/>
        <a:lstStyle/>
        <a:p>
          <a:endParaRPr lang="nl-NL"/>
        </a:p>
      </dgm:t>
    </dgm:pt>
    <dgm:pt modelId="{6629FC40-57BD-40C8-9158-9B6F2BA11A59}" type="pres">
      <dgm:prSet presAssocID="{6F0C1F4D-B903-4325-8FA6-8EFF367FBE50}" presName="childShape" presStyleCnt="0"/>
      <dgm:spPr/>
    </dgm:pt>
    <dgm:pt modelId="{814CF821-9A60-42D0-A9E0-C175733EAC48}" type="pres">
      <dgm:prSet presAssocID="{9E44FB6A-8779-44F6-BA86-36C03A9BE695}" presName="Name13" presStyleLbl="parChTrans1D2" presStyleIdx="0" presStyleCnt="14"/>
      <dgm:spPr/>
      <dgm:t>
        <a:bodyPr/>
        <a:lstStyle/>
        <a:p>
          <a:endParaRPr lang="nl-NL"/>
        </a:p>
      </dgm:t>
    </dgm:pt>
    <dgm:pt modelId="{C3051B7B-F27B-4F17-A6C5-BCD7ADF496C8}" type="pres">
      <dgm:prSet presAssocID="{D6FFCC1E-45C8-49DF-9F97-F6E0F3762DFF}" presName="childText" presStyleLbl="bgAcc1" presStyleIdx="0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F0BDF0-8F29-4687-90E7-BFB7DDABE688}" type="pres">
      <dgm:prSet presAssocID="{57D2E02D-4C6D-40AC-A36E-6B80ED823C93}" presName="Name13" presStyleLbl="parChTrans1D2" presStyleIdx="1" presStyleCnt="14"/>
      <dgm:spPr/>
      <dgm:t>
        <a:bodyPr/>
        <a:lstStyle/>
        <a:p>
          <a:endParaRPr lang="nl-NL"/>
        </a:p>
      </dgm:t>
    </dgm:pt>
    <dgm:pt modelId="{80994EC7-A683-42F2-A81C-8153818433B9}" type="pres">
      <dgm:prSet presAssocID="{6E2BD203-C5BD-4DC8-8A0A-519C983404BA}" presName="childText" presStyleLbl="bgAcc1" presStyleIdx="1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858E37B-123E-438C-8516-CEF6A5E7DF17}" type="pres">
      <dgm:prSet presAssocID="{D4075813-CFA6-498C-AB90-8B8022087F19}" presName="Name13" presStyleLbl="parChTrans1D2" presStyleIdx="2" presStyleCnt="14"/>
      <dgm:spPr/>
      <dgm:t>
        <a:bodyPr/>
        <a:lstStyle/>
        <a:p>
          <a:endParaRPr lang="nl-NL"/>
        </a:p>
      </dgm:t>
    </dgm:pt>
    <dgm:pt modelId="{A3685F95-5643-404C-8160-4E605EC0B075}" type="pres">
      <dgm:prSet presAssocID="{8011F9E0-5A6D-4C6C-A28D-2096EE37F05E}" presName="childText" presStyleLbl="bgAcc1" presStyleIdx="2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D610139-ACA2-4B7F-8F78-1BBF64FB9DDF}" type="pres">
      <dgm:prSet presAssocID="{C120ED60-6A88-4930-901D-26C3E604B83A}" presName="Name13" presStyleLbl="parChTrans1D2" presStyleIdx="3" presStyleCnt="14"/>
      <dgm:spPr/>
      <dgm:t>
        <a:bodyPr/>
        <a:lstStyle/>
        <a:p>
          <a:endParaRPr lang="nl-NL"/>
        </a:p>
      </dgm:t>
    </dgm:pt>
    <dgm:pt modelId="{134400FA-9274-4EE0-97F5-D31AD64C2FFD}" type="pres">
      <dgm:prSet presAssocID="{16A37E93-1C22-4AD5-9AB1-445AAB699175}" presName="childText" presStyleLbl="bgAcc1" presStyleIdx="3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36CE511-014C-4489-BF05-9264C5BEEEB6}" type="pres">
      <dgm:prSet presAssocID="{6C5BA4AB-39C8-4FE4-B45E-B1F763C86C20}" presName="Name13" presStyleLbl="parChTrans1D2" presStyleIdx="4" presStyleCnt="14"/>
      <dgm:spPr/>
      <dgm:t>
        <a:bodyPr/>
        <a:lstStyle/>
        <a:p>
          <a:endParaRPr lang="nl-NL"/>
        </a:p>
      </dgm:t>
    </dgm:pt>
    <dgm:pt modelId="{1EBC759A-CC1D-4EDD-8A57-D099E1DEAB6E}" type="pres">
      <dgm:prSet presAssocID="{5F037C00-D422-494E-8EAD-68FCBBBBF2C8}" presName="childText" presStyleLbl="bgAcc1" presStyleIdx="4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A840472-0B3A-4959-A309-27618ECDE66A}" type="pres">
      <dgm:prSet presAssocID="{6A316EF9-1867-4D15-B36C-269F1F6054D2}" presName="root" presStyleCnt="0"/>
      <dgm:spPr/>
    </dgm:pt>
    <dgm:pt modelId="{45E3DAB8-E578-4250-A625-576AE25E92F3}" type="pres">
      <dgm:prSet presAssocID="{6A316EF9-1867-4D15-B36C-269F1F6054D2}" presName="rootComposite" presStyleCnt="0"/>
      <dgm:spPr/>
    </dgm:pt>
    <dgm:pt modelId="{487ECD69-EDFB-465F-A463-072C79EEAE66}" type="pres">
      <dgm:prSet presAssocID="{6A316EF9-1867-4D15-B36C-269F1F6054D2}" presName="rootText" presStyleLbl="node1" presStyleIdx="1" presStyleCnt="3"/>
      <dgm:spPr/>
      <dgm:t>
        <a:bodyPr/>
        <a:lstStyle/>
        <a:p>
          <a:endParaRPr lang="nl-NL"/>
        </a:p>
      </dgm:t>
    </dgm:pt>
    <dgm:pt modelId="{C1805E1A-4B91-4D57-90E0-376C224FB92B}" type="pres">
      <dgm:prSet presAssocID="{6A316EF9-1867-4D15-B36C-269F1F6054D2}" presName="rootConnector" presStyleLbl="node1" presStyleIdx="1" presStyleCnt="3"/>
      <dgm:spPr/>
      <dgm:t>
        <a:bodyPr/>
        <a:lstStyle/>
        <a:p>
          <a:endParaRPr lang="nl-NL"/>
        </a:p>
      </dgm:t>
    </dgm:pt>
    <dgm:pt modelId="{9F5CCE79-0B4E-4404-BF2E-FEFBEFB43A64}" type="pres">
      <dgm:prSet presAssocID="{6A316EF9-1867-4D15-B36C-269F1F6054D2}" presName="childShape" presStyleCnt="0"/>
      <dgm:spPr/>
    </dgm:pt>
    <dgm:pt modelId="{2951B442-9B91-48DB-966B-915813224F93}" type="pres">
      <dgm:prSet presAssocID="{DA0B2C27-BB0C-4966-B970-182FC101A3E3}" presName="Name13" presStyleLbl="parChTrans1D2" presStyleIdx="5" presStyleCnt="14"/>
      <dgm:spPr/>
      <dgm:t>
        <a:bodyPr/>
        <a:lstStyle/>
        <a:p>
          <a:endParaRPr lang="nl-NL"/>
        </a:p>
      </dgm:t>
    </dgm:pt>
    <dgm:pt modelId="{3C9210E4-DA90-49F6-8DF9-F505434F5D8D}" type="pres">
      <dgm:prSet presAssocID="{4FAFE336-499E-4D19-9E0F-25DF0798FB7C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2A7B15B-249E-469A-94C0-4A912AC237E6}" type="pres">
      <dgm:prSet presAssocID="{4FD1811C-5CEC-4AC7-80BC-3B9BCAE6C286}" presName="Name13" presStyleLbl="parChTrans1D2" presStyleIdx="6" presStyleCnt="14"/>
      <dgm:spPr/>
      <dgm:t>
        <a:bodyPr/>
        <a:lstStyle/>
        <a:p>
          <a:endParaRPr lang="nl-NL"/>
        </a:p>
      </dgm:t>
    </dgm:pt>
    <dgm:pt modelId="{248AAD14-3F5B-4F36-B58F-88D98647DAA2}" type="pres">
      <dgm:prSet presAssocID="{899EFE40-7A23-47A1-957A-CBC581009A3F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0D3C265-E775-4807-911F-6419DB2D7E05}" type="pres">
      <dgm:prSet presAssocID="{574A4CAA-A8FC-4416-ACC6-C649A2A74D13}" presName="Name13" presStyleLbl="parChTrans1D2" presStyleIdx="7" presStyleCnt="14"/>
      <dgm:spPr/>
      <dgm:t>
        <a:bodyPr/>
        <a:lstStyle/>
        <a:p>
          <a:endParaRPr lang="nl-NL"/>
        </a:p>
      </dgm:t>
    </dgm:pt>
    <dgm:pt modelId="{6B340901-389E-49C7-857F-82519F8C3964}" type="pres">
      <dgm:prSet presAssocID="{3E5FD9FC-0709-4AF3-AB95-08D60FF142B5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3FC9192-C01B-432E-B2A1-7A9975C18BAA}" type="pres">
      <dgm:prSet presAssocID="{992BA4FD-0D5B-461B-99BE-D6A4655F8076}" presName="Name13" presStyleLbl="parChTrans1D2" presStyleIdx="8" presStyleCnt="14"/>
      <dgm:spPr/>
      <dgm:t>
        <a:bodyPr/>
        <a:lstStyle/>
        <a:p>
          <a:endParaRPr lang="nl-NL"/>
        </a:p>
      </dgm:t>
    </dgm:pt>
    <dgm:pt modelId="{A5057706-3E0F-4FFB-BD37-4697474D2B55}" type="pres">
      <dgm:prSet presAssocID="{C8167BEA-FA40-476A-9C9F-AFDE8DC74358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F086949-88BC-45A2-AF4B-B0D9A41A157E}" type="pres">
      <dgm:prSet presAssocID="{4973A724-504A-4916-9762-023B8A270F20}" presName="Name13" presStyleLbl="parChTrans1D2" presStyleIdx="9" presStyleCnt="14"/>
      <dgm:spPr/>
      <dgm:t>
        <a:bodyPr/>
        <a:lstStyle/>
        <a:p>
          <a:endParaRPr lang="nl-NL"/>
        </a:p>
      </dgm:t>
    </dgm:pt>
    <dgm:pt modelId="{3064EF6C-D536-4B4E-94A8-FD79124D8816}" type="pres">
      <dgm:prSet presAssocID="{2B9B2DCF-D9B7-46AA-B332-AEFE635CD669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566AEE4-F13C-4078-B5DB-55ED97791DD8}" type="pres">
      <dgm:prSet presAssocID="{E0FFF909-24E1-4371-B8A5-BD3D027480AB}" presName="root" presStyleCnt="0"/>
      <dgm:spPr/>
    </dgm:pt>
    <dgm:pt modelId="{18BAE297-4F4B-4FAC-AF52-2DABFAAD9FD4}" type="pres">
      <dgm:prSet presAssocID="{E0FFF909-24E1-4371-B8A5-BD3D027480AB}" presName="rootComposite" presStyleCnt="0"/>
      <dgm:spPr/>
    </dgm:pt>
    <dgm:pt modelId="{D773360C-5F2B-4271-900D-D59A9B5F8E75}" type="pres">
      <dgm:prSet presAssocID="{E0FFF909-24E1-4371-B8A5-BD3D027480AB}" presName="rootText" presStyleLbl="node1" presStyleIdx="2" presStyleCnt="3"/>
      <dgm:spPr/>
      <dgm:t>
        <a:bodyPr/>
        <a:lstStyle/>
        <a:p>
          <a:endParaRPr lang="nl-NL"/>
        </a:p>
      </dgm:t>
    </dgm:pt>
    <dgm:pt modelId="{D2A86721-0214-406D-B44F-75BA6B79C9ED}" type="pres">
      <dgm:prSet presAssocID="{E0FFF909-24E1-4371-B8A5-BD3D027480AB}" presName="rootConnector" presStyleLbl="node1" presStyleIdx="2" presStyleCnt="3"/>
      <dgm:spPr/>
      <dgm:t>
        <a:bodyPr/>
        <a:lstStyle/>
        <a:p>
          <a:endParaRPr lang="nl-NL"/>
        </a:p>
      </dgm:t>
    </dgm:pt>
    <dgm:pt modelId="{60C31BB1-C260-4268-841F-EEDECF7F73E5}" type="pres">
      <dgm:prSet presAssocID="{E0FFF909-24E1-4371-B8A5-BD3D027480AB}" presName="childShape" presStyleCnt="0"/>
      <dgm:spPr/>
    </dgm:pt>
    <dgm:pt modelId="{EED8816F-A493-48EB-B485-26F676689A42}" type="pres">
      <dgm:prSet presAssocID="{13F2165F-44AF-4F51-96CA-49D8D2835577}" presName="Name13" presStyleLbl="parChTrans1D2" presStyleIdx="10" presStyleCnt="14"/>
      <dgm:spPr/>
      <dgm:t>
        <a:bodyPr/>
        <a:lstStyle/>
        <a:p>
          <a:endParaRPr lang="nl-NL"/>
        </a:p>
      </dgm:t>
    </dgm:pt>
    <dgm:pt modelId="{6AE1343F-5423-4537-8203-6D8573E23F4D}" type="pres">
      <dgm:prSet presAssocID="{C6866B53-E92D-4290-8D5E-F50AE1FE319E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F0DDD53-CBD3-4678-A2E7-283C0B86B3D3}" type="pres">
      <dgm:prSet presAssocID="{4B44878B-6127-4388-9DA1-0A61AC59659F}" presName="Name13" presStyleLbl="parChTrans1D2" presStyleIdx="11" presStyleCnt="14"/>
      <dgm:spPr/>
      <dgm:t>
        <a:bodyPr/>
        <a:lstStyle/>
        <a:p>
          <a:endParaRPr lang="nl-NL"/>
        </a:p>
      </dgm:t>
    </dgm:pt>
    <dgm:pt modelId="{B7016D98-5AEF-4A8A-81FF-0641E923EE8C}" type="pres">
      <dgm:prSet presAssocID="{FE23A55F-45DF-43FD-A113-C54BCDAE852C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32A85FE-6174-424D-8F60-DA8CEB3FC056}" type="pres">
      <dgm:prSet presAssocID="{2A116626-196B-4840-B881-5A6C40EC5F97}" presName="Name13" presStyleLbl="parChTrans1D2" presStyleIdx="12" presStyleCnt="14"/>
      <dgm:spPr/>
      <dgm:t>
        <a:bodyPr/>
        <a:lstStyle/>
        <a:p>
          <a:endParaRPr lang="nl-NL"/>
        </a:p>
      </dgm:t>
    </dgm:pt>
    <dgm:pt modelId="{8826826D-5181-4CCF-8113-2354DB729BE3}" type="pres">
      <dgm:prSet presAssocID="{78F29BF2-58F8-401F-A50F-D705A360DF0C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4F61080-C0E3-4B47-8B1E-A2AC456987DC}" type="pres">
      <dgm:prSet presAssocID="{A3FF5A42-3A2C-4A9E-A1D6-FB98C62119A7}" presName="Name13" presStyleLbl="parChTrans1D2" presStyleIdx="13" presStyleCnt="14"/>
      <dgm:spPr/>
      <dgm:t>
        <a:bodyPr/>
        <a:lstStyle/>
        <a:p>
          <a:endParaRPr lang="nl-NL"/>
        </a:p>
      </dgm:t>
    </dgm:pt>
    <dgm:pt modelId="{C4A049FB-2419-457D-A573-12648444CD16}" type="pres">
      <dgm:prSet presAssocID="{AF3A66E6-3A22-4DF8-B562-0099C8EC717F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94E9B09-123C-4BB7-A312-9D9EC0313EB9}" srcId="{4605C44F-B4F1-4169-97F8-A9974552E802}" destId="{6A316EF9-1867-4D15-B36C-269F1F6054D2}" srcOrd="1" destOrd="0" parTransId="{4BF3C565-21E8-4A61-8631-F44F7284B766}" sibTransId="{295623AD-BB6D-4B6B-8AA9-8F56903AB878}"/>
    <dgm:cxn modelId="{B39A1CEF-BDAF-4EC4-B2F7-D37770BE42FC}" type="presOf" srcId="{E0FFF909-24E1-4371-B8A5-BD3D027480AB}" destId="{D2A86721-0214-406D-B44F-75BA6B79C9ED}" srcOrd="1" destOrd="0" presId="urn:microsoft.com/office/officeart/2005/8/layout/hierarchy3"/>
    <dgm:cxn modelId="{9C8A9EB7-4548-4D77-A86F-DDA122E4354E}" type="presOf" srcId="{6E2BD203-C5BD-4DC8-8A0A-519C983404BA}" destId="{80994EC7-A683-42F2-A81C-8153818433B9}" srcOrd="0" destOrd="0" presId="urn:microsoft.com/office/officeart/2005/8/layout/hierarchy3"/>
    <dgm:cxn modelId="{018A928B-E6FD-4241-85D4-ECDF61C649F1}" srcId="{E0FFF909-24E1-4371-B8A5-BD3D027480AB}" destId="{C6866B53-E92D-4290-8D5E-F50AE1FE319E}" srcOrd="0" destOrd="0" parTransId="{13F2165F-44AF-4F51-96CA-49D8D2835577}" sibTransId="{E82A0ABA-8C7C-4880-8B0E-8E0E358C9E8B}"/>
    <dgm:cxn modelId="{0A32CE54-D17A-4DB6-B63D-5727F7048FBC}" type="presOf" srcId="{4605C44F-B4F1-4169-97F8-A9974552E802}" destId="{751D8360-7CD4-4142-BB55-61B79294AAA3}" srcOrd="0" destOrd="0" presId="urn:microsoft.com/office/officeart/2005/8/layout/hierarchy3"/>
    <dgm:cxn modelId="{E999CE19-B060-4F60-9C94-A6BE3FF84D3C}" type="presOf" srcId="{A3FF5A42-3A2C-4A9E-A1D6-FB98C62119A7}" destId="{F4F61080-C0E3-4B47-8B1E-A2AC456987DC}" srcOrd="0" destOrd="0" presId="urn:microsoft.com/office/officeart/2005/8/layout/hierarchy3"/>
    <dgm:cxn modelId="{073776F5-885B-455B-ACBF-62DD54A9DB00}" type="presOf" srcId="{9E44FB6A-8779-44F6-BA86-36C03A9BE695}" destId="{814CF821-9A60-42D0-A9E0-C175733EAC48}" srcOrd="0" destOrd="0" presId="urn:microsoft.com/office/officeart/2005/8/layout/hierarchy3"/>
    <dgm:cxn modelId="{226A438B-4B9F-4073-AEBF-702F48462E98}" type="presOf" srcId="{4973A724-504A-4916-9762-023B8A270F20}" destId="{4F086949-88BC-45A2-AF4B-B0D9A41A157E}" srcOrd="0" destOrd="0" presId="urn:microsoft.com/office/officeart/2005/8/layout/hierarchy3"/>
    <dgm:cxn modelId="{1621EB94-CDA7-42B2-9154-58C624DBADE7}" srcId="{6A316EF9-1867-4D15-B36C-269F1F6054D2}" destId="{4FAFE336-499E-4D19-9E0F-25DF0798FB7C}" srcOrd="0" destOrd="0" parTransId="{DA0B2C27-BB0C-4966-B970-182FC101A3E3}" sibTransId="{439FB282-2B62-4DC3-855F-7CBD00D6F5A8}"/>
    <dgm:cxn modelId="{07671B0B-3F6F-4D0C-9ABB-9B5B56AD12D7}" type="presOf" srcId="{D4075813-CFA6-498C-AB90-8B8022087F19}" destId="{4858E37B-123E-438C-8516-CEF6A5E7DF17}" srcOrd="0" destOrd="0" presId="urn:microsoft.com/office/officeart/2005/8/layout/hierarchy3"/>
    <dgm:cxn modelId="{1538AE24-5FB1-455C-8F3F-B9F92DDDFE38}" srcId="{6A316EF9-1867-4D15-B36C-269F1F6054D2}" destId="{3E5FD9FC-0709-4AF3-AB95-08D60FF142B5}" srcOrd="2" destOrd="0" parTransId="{574A4CAA-A8FC-4416-ACC6-C649A2A74D13}" sibTransId="{DD74B108-3D4C-4659-A4C4-8042ED98E720}"/>
    <dgm:cxn modelId="{70B55B31-1481-4C28-98A7-E1C7CF8C0A36}" srcId="{6A316EF9-1867-4D15-B36C-269F1F6054D2}" destId="{2B9B2DCF-D9B7-46AA-B332-AEFE635CD669}" srcOrd="4" destOrd="0" parTransId="{4973A724-504A-4916-9762-023B8A270F20}" sibTransId="{B1CF9AD1-14A9-4980-91F3-838857EF2BFE}"/>
    <dgm:cxn modelId="{611B7FA9-8750-46C6-B06E-232EE023A23C}" srcId="{4605C44F-B4F1-4169-97F8-A9974552E802}" destId="{E0FFF909-24E1-4371-B8A5-BD3D027480AB}" srcOrd="2" destOrd="0" parTransId="{CA4AA30F-2786-4833-BF1F-1F4BBFF8B27F}" sibTransId="{FD8CFB49-4417-499E-84A3-02A3FBBD1AEA}"/>
    <dgm:cxn modelId="{DF306D5E-C929-491D-9848-3D9BFA69747A}" type="presOf" srcId="{16A37E93-1C22-4AD5-9AB1-445AAB699175}" destId="{134400FA-9274-4EE0-97F5-D31AD64C2FFD}" srcOrd="0" destOrd="0" presId="urn:microsoft.com/office/officeart/2005/8/layout/hierarchy3"/>
    <dgm:cxn modelId="{570C32CE-F456-42F1-9327-4A455A8A74B1}" type="presOf" srcId="{6C5BA4AB-39C8-4FE4-B45E-B1F763C86C20}" destId="{B36CE511-014C-4489-BF05-9264C5BEEEB6}" srcOrd="0" destOrd="0" presId="urn:microsoft.com/office/officeart/2005/8/layout/hierarchy3"/>
    <dgm:cxn modelId="{61C50171-6D53-44C5-A471-5DF8952DB1A0}" type="presOf" srcId="{4B44878B-6127-4388-9DA1-0A61AC59659F}" destId="{8F0DDD53-CBD3-4678-A2E7-283C0B86B3D3}" srcOrd="0" destOrd="0" presId="urn:microsoft.com/office/officeart/2005/8/layout/hierarchy3"/>
    <dgm:cxn modelId="{E68EE8DF-3375-4315-870B-6B37B717ABFE}" type="presOf" srcId="{6A316EF9-1867-4D15-B36C-269F1F6054D2}" destId="{487ECD69-EDFB-465F-A463-072C79EEAE66}" srcOrd="0" destOrd="0" presId="urn:microsoft.com/office/officeart/2005/8/layout/hierarchy3"/>
    <dgm:cxn modelId="{3174C5F6-4BBD-4D7C-81BD-B659DE89EA15}" type="presOf" srcId="{C120ED60-6A88-4930-901D-26C3E604B83A}" destId="{5D610139-ACA2-4B7F-8F78-1BBF64FB9DDF}" srcOrd="0" destOrd="0" presId="urn:microsoft.com/office/officeart/2005/8/layout/hierarchy3"/>
    <dgm:cxn modelId="{51E5901B-6278-49A2-A9C5-6E3C8DF5B60E}" type="presOf" srcId="{78F29BF2-58F8-401F-A50F-D705A360DF0C}" destId="{8826826D-5181-4CCF-8113-2354DB729BE3}" srcOrd="0" destOrd="0" presId="urn:microsoft.com/office/officeart/2005/8/layout/hierarchy3"/>
    <dgm:cxn modelId="{42D34625-A4A1-49D4-AA60-B8C684E0480C}" type="presOf" srcId="{992BA4FD-0D5B-461B-99BE-D6A4655F8076}" destId="{93FC9192-C01B-432E-B2A1-7A9975C18BAA}" srcOrd="0" destOrd="0" presId="urn:microsoft.com/office/officeart/2005/8/layout/hierarchy3"/>
    <dgm:cxn modelId="{C3E61EB6-D172-4FFF-8A9B-6214142B2A79}" srcId="{6F0C1F4D-B903-4325-8FA6-8EFF367FBE50}" destId="{D6FFCC1E-45C8-49DF-9F97-F6E0F3762DFF}" srcOrd="0" destOrd="0" parTransId="{9E44FB6A-8779-44F6-BA86-36C03A9BE695}" sibTransId="{6F98202F-0CD1-4E80-B325-B9F41515BAD1}"/>
    <dgm:cxn modelId="{3D782229-4836-470E-8BD5-F4097FBBF659}" type="presOf" srcId="{E0FFF909-24E1-4371-B8A5-BD3D027480AB}" destId="{D773360C-5F2B-4271-900D-D59A9B5F8E75}" srcOrd="0" destOrd="0" presId="urn:microsoft.com/office/officeart/2005/8/layout/hierarchy3"/>
    <dgm:cxn modelId="{EB9B38AE-6B5C-4B24-9EEE-18E854681FBF}" srcId="{6A316EF9-1867-4D15-B36C-269F1F6054D2}" destId="{C8167BEA-FA40-476A-9C9F-AFDE8DC74358}" srcOrd="3" destOrd="0" parTransId="{992BA4FD-0D5B-461B-99BE-D6A4655F8076}" sibTransId="{B289E2DB-69A3-469A-AF94-48F26BE923B7}"/>
    <dgm:cxn modelId="{291595EF-4D50-490A-9DBF-D6FB9E996E7E}" type="presOf" srcId="{DA0B2C27-BB0C-4966-B970-182FC101A3E3}" destId="{2951B442-9B91-48DB-966B-915813224F93}" srcOrd="0" destOrd="0" presId="urn:microsoft.com/office/officeart/2005/8/layout/hierarchy3"/>
    <dgm:cxn modelId="{7E1FB123-9353-4E1E-B7E0-60354208DDE0}" type="presOf" srcId="{3E5FD9FC-0709-4AF3-AB95-08D60FF142B5}" destId="{6B340901-389E-49C7-857F-82519F8C3964}" srcOrd="0" destOrd="0" presId="urn:microsoft.com/office/officeart/2005/8/layout/hierarchy3"/>
    <dgm:cxn modelId="{AF7FF713-8583-465F-B7CC-C6644C871D71}" type="presOf" srcId="{2A116626-196B-4840-B881-5A6C40EC5F97}" destId="{632A85FE-6174-424D-8F60-DA8CEB3FC056}" srcOrd="0" destOrd="0" presId="urn:microsoft.com/office/officeart/2005/8/layout/hierarchy3"/>
    <dgm:cxn modelId="{01EB633E-2348-40E1-AE74-FEA9B81AEFA5}" srcId="{6F0C1F4D-B903-4325-8FA6-8EFF367FBE50}" destId="{16A37E93-1C22-4AD5-9AB1-445AAB699175}" srcOrd="3" destOrd="0" parTransId="{C120ED60-6A88-4930-901D-26C3E604B83A}" sibTransId="{54D7DBAA-3B58-497D-91F7-2F027778FB30}"/>
    <dgm:cxn modelId="{2A97F0C0-215C-432B-8553-F15EA970DD85}" srcId="{E0FFF909-24E1-4371-B8A5-BD3D027480AB}" destId="{78F29BF2-58F8-401F-A50F-D705A360DF0C}" srcOrd="2" destOrd="0" parTransId="{2A116626-196B-4840-B881-5A6C40EC5F97}" sibTransId="{F93708FD-D25E-4C1F-854B-BDFDB331444C}"/>
    <dgm:cxn modelId="{2A7B0894-0463-4F37-8C43-B242C543E732}" type="presOf" srcId="{6F0C1F4D-B903-4325-8FA6-8EFF367FBE50}" destId="{38565428-368B-420E-B82B-A2EEA73103CE}" srcOrd="1" destOrd="0" presId="urn:microsoft.com/office/officeart/2005/8/layout/hierarchy3"/>
    <dgm:cxn modelId="{B937F32A-7D9F-49FC-AF22-117C1AB13358}" type="presOf" srcId="{13F2165F-44AF-4F51-96CA-49D8D2835577}" destId="{EED8816F-A493-48EB-B485-26F676689A42}" srcOrd="0" destOrd="0" presId="urn:microsoft.com/office/officeart/2005/8/layout/hierarchy3"/>
    <dgm:cxn modelId="{E3A6442C-C958-478D-8410-2EB738C764BC}" type="presOf" srcId="{AF3A66E6-3A22-4DF8-B562-0099C8EC717F}" destId="{C4A049FB-2419-457D-A573-12648444CD16}" srcOrd="0" destOrd="0" presId="urn:microsoft.com/office/officeart/2005/8/layout/hierarchy3"/>
    <dgm:cxn modelId="{2CC42992-F46E-4517-B54D-19FAD3BB489F}" type="presOf" srcId="{C6866B53-E92D-4290-8D5E-F50AE1FE319E}" destId="{6AE1343F-5423-4537-8203-6D8573E23F4D}" srcOrd="0" destOrd="0" presId="urn:microsoft.com/office/officeart/2005/8/layout/hierarchy3"/>
    <dgm:cxn modelId="{5C06FB61-F952-4054-B1BC-080E90E33767}" srcId="{E0FFF909-24E1-4371-B8A5-BD3D027480AB}" destId="{AF3A66E6-3A22-4DF8-B562-0099C8EC717F}" srcOrd="3" destOrd="0" parTransId="{A3FF5A42-3A2C-4A9E-A1D6-FB98C62119A7}" sibTransId="{845AB514-D5AE-4A87-BD68-8C55998195DC}"/>
    <dgm:cxn modelId="{13AFF64E-1CBB-4872-AE36-6F30BAFB42B4}" srcId="{6F0C1F4D-B903-4325-8FA6-8EFF367FBE50}" destId="{8011F9E0-5A6D-4C6C-A28D-2096EE37F05E}" srcOrd="2" destOrd="0" parTransId="{D4075813-CFA6-498C-AB90-8B8022087F19}" sibTransId="{06159A2E-9FD7-4AEE-86EC-8F693D7927EE}"/>
    <dgm:cxn modelId="{7A11D358-69CB-48AA-9797-28DD86F83B1D}" type="presOf" srcId="{8011F9E0-5A6D-4C6C-A28D-2096EE37F05E}" destId="{A3685F95-5643-404C-8160-4E605EC0B075}" srcOrd="0" destOrd="0" presId="urn:microsoft.com/office/officeart/2005/8/layout/hierarchy3"/>
    <dgm:cxn modelId="{140DA4CC-3E64-4700-A09B-FF9F6D72067E}" type="presOf" srcId="{6F0C1F4D-B903-4325-8FA6-8EFF367FBE50}" destId="{42CD369A-3898-486E-AF23-A31519E7B5B4}" srcOrd="0" destOrd="0" presId="urn:microsoft.com/office/officeart/2005/8/layout/hierarchy3"/>
    <dgm:cxn modelId="{DC134002-0379-4E89-8BCC-A6358D1D6048}" srcId="{4605C44F-B4F1-4169-97F8-A9974552E802}" destId="{6F0C1F4D-B903-4325-8FA6-8EFF367FBE50}" srcOrd="0" destOrd="0" parTransId="{3623D1EF-0D96-47E4-ADD4-B2A848035F16}" sibTransId="{11686683-6F2B-4A54-8B30-5B452643B24D}"/>
    <dgm:cxn modelId="{62ED193C-4450-4312-A631-A1D9A8E00E7B}" type="presOf" srcId="{FE23A55F-45DF-43FD-A113-C54BCDAE852C}" destId="{B7016D98-5AEF-4A8A-81FF-0641E923EE8C}" srcOrd="0" destOrd="0" presId="urn:microsoft.com/office/officeart/2005/8/layout/hierarchy3"/>
    <dgm:cxn modelId="{61D7EC4E-DB53-4C6E-958D-EA2B4C233D3D}" type="presOf" srcId="{574A4CAA-A8FC-4416-ACC6-C649A2A74D13}" destId="{80D3C265-E775-4807-911F-6419DB2D7E05}" srcOrd="0" destOrd="0" presId="urn:microsoft.com/office/officeart/2005/8/layout/hierarchy3"/>
    <dgm:cxn modelId="{A0812369-08C0-4264-B86E-07A81A07052A}" type="presOf" srcId="{4FAFE336-499E-4D19-9E0F-25DF0798FB7C}" destId="{3C9210E4-DA90-49F6-8DF9-F505434F5D8D}" srcOrd="0" destOrd="0" presId="urn:microsoft.com/office/officeart/2005/8/layout/hierarchy3"/>
    <dgm:cxn modelId="{BC5BA801-D376-44BF-AB16-13E0066976EA}" type="presOf" srcId="{899EFE40-7A23-47A1-957A-CBC581009A3F}" destId="{248AAD14-3F5B-4F36-B58F-88D98647DAA2}" srcOrd="0" destOrd="0" presId="urn:microsoft.com/office/officeart/2005/8/layout/hierarchy3"/>
    <dgm:cxn modelId="{0B91C988-0EAB-4E90-9FF0-8DF51603631F}" type="presOf" srcId="{57D2E02D-4C6D-40AC-A36E-6B80ED823C93}" destId="{BAF0BDF0-8F29-4687-90E7-BFB7DDABE688}" srcOrd="0" destOrd="0" presId="urn:microsoft.com/office/officeart/2005/8/layout/hierarchy3"/>
    <dgm:cxn modelId="{9F0CE8A5-AEF7-41A3-B7BE-52F19F2387C6}" type="presOf" srcId="{2B9B2DCF-D9B7-46AA-B332-AEFE635CD669}" destId="{3064EF6C-D536-4B4E-94A8-FD79124D8816}" srcOrd="0" destOrd="0" presId="urn:microsoft.com/office/officeart/2005/8/layout/hierarchy3"/>
    <dgm:cxn modelId="{08FF6307-CF2E-41BD-B840-DD6CC6336823}" type="presOf" srcId="{4FD1811C-5CEC-4AC7-80BC-3B9BCAE6C286}" destId="{32A7B15B-249E-469A-94C0-4A912AC237E6}" srcOrd="0" destOrd="0" presId="urn:microsoft.com/office/officeart/2005/8/layout/hierarchy3"/>
    <dgm:cxn modelId="{4383ABFD-7E6D-4CAC-8E84-B37D174F112D}" srcId="{6F0C1F4D-B903-4325-8FA6-8EFF367FBE50}" destId="{5F037C00-D422-494E-8EAD-68FCBBBBF2C8}" srcOrd="4" destOrd="0" parTransId="{6C5BA4AB-39C8-4FE4-B45E-B1F763C86C20}" sibTransId="{2B2E48B3-864C-4F81-9A25-DE9D5C334D5F}"/>
    <dgm:cxn modelId="{FF13B125-7C00-4E75-A21D-207EE08F7753}" type="presOf" srcId="{D6FFCC1E-45C8-49DF-9F97-F6E0F3762DFF}" destId="{C3051B7B-F27B-4F17-A6C5-BCD7ADF496C8}" srcOrd="0" destOrd="0" presId="urn:microsoft.com/office/officeart/2005/8/layout/hierarchy3"/>
    <dgm:cxn modelId="{D2C64F69-3680-49AD-B17F-570BCCFA8802}" srcId="{6A316EF9-1867-4D15-B36C-269F1F6054D2}" destId="{899EFE40-7A23-47A1-957A-CBC581009A3F}" srcOrd="1" destOrd="0" parTransId="{4FD1811C-5CEC-4AC7-80BC-3B9BCAE6C286}" sibTransId="{1602FB7F-EDEB-465B-B941-0CFACA558C5B}"/>
    <dgm:cxn modelId="{B0DDEFF6-30F6-40AE-9289-B75BB3287D1F}" type="presOf" srcId="{C8167BEA-FA40-476A-9C9F-AFDE8DC74358}" destId="{A5057706-3E0F-4FFB-BD37-4697474D2B55}" srcOrd="0" destOrd="0" presId="urn:microsoft.com/office/officeart/2005/8/layout/hierarchy3"/>
    <dgm:cxn modelId="{50641E35-7E77-4F32-A761-6924F1011C6C}" type="presOf" srcId="{5F037C00-D422-494E-8EAD-68FCBBBBF2C8}" destId="{1EBC759A-CC1D-4EDD-8A57-D099E1DEAB6E}" srcOrd="0" destOrd="0" presId="urn:microsoft.com/office/officeart/2005/8/layout/hierarchy3"/>
    <dgm:cxn modelId="{DB3D9F36-088E-43E3-A6C6-F8F336F50A87}" type="presOf" srcId="{6A316EF9-1867-4D15-B36C-269F1F6054D2}" destId="{C1805E1A-4B91-4D57-90E0-376C224FB92B}" srcOrd="1" destOrd="0" presId="urn:microsoft.com/office/officeart/2005/8/layout/hierarchy3"/>
    <dgm:cxn modelId="{11359609-61B5-49DA-9B4A-879A66254C4C}" srcId="{E0FFF909-24E1-4371-B8A5-BD3D027480AB}" destId="{FE23A55F-45DF-43FD-A113-C54BCDAE852C}" srcOrd="1" destOrd="0" parTransId="{4B44878B-6127-4388-9DA1-0A61AC59659F}" sibTransId="{A4F4AB28-573B-42B9-B9CA-5F36994CA7B0}"/>
    <dgm:cxn modelId="{F444FB63-CAC3-45A5-99CD-82E2C7BCEDD5}" srcId="{6F0C1F4D-B903-4325-8FA6-8EFF367FBE50}" destId="{6E2BD203-C5BD-4DC8-8A0A-519C983404BA}" srcOrd="1" destOrd="0" parTransId="{57D2E02D-4C6D-40AC-A36E-6B80ED823C93}" sibTransId="{74D21A0C-8740-4BBC-8EAC-B3DEEE4462AF}"/>
    <dgm:cxn modelId="{904AEAEA-C28C-484E-B60A-8D2731164D2F}" type="presParOf" srcId="{751D8360-7CD4-4142-BB55-61B79294AAA3}" destId="{AE056A2C-0F57-4F42-AEFA-EC4FD047145F}" srcOrd="0" destOrd="0" presId="urn:microsoft.com/office/officeart/2005/8/layout/hierarchy3"/>
    <dgm:cxn modelId="{0468B2A1-D058-4802-BBF4-629798B89A12}" type="presParOf" srcId="{AE056A2C-0F57-4F42-AEFA-EC4FD047145F}" destId="{59447994-226A-4FCA-816A-4B2A286BA42E}" srcOrd="0" destOrd="0" presId="urn:microsoft.com/office/officeart/2005/8/layout/hierarchy3"/>
    <dgm:cxn modelId="{F52F610A-4D81-4065-9AB0-BE459A9490D2}" type="presParOf" srcId="{59447994-226A-4FCA-816A-4B2A286BA42E}" destId="{42CD369A-3898-486E-AF23-A31519E7B5B4}" srcOrd="0" destOrd="0" presId="urn:microsoft.com/office/officeart/2005/8/layout/hierarchy3"/>
    <dgm:cxn modelId="{A46D3BE6-4795-40FB-8FB1-2BEAD663C146}" type="presParOf" srcId="{59447994-226A-4FCA-816A-4B2A286BA42E}" destId="{38565428-368B-420E-B82B-A2EEA73103CE}" srcOrd="1" destOrd="0" presId="urn:microsoft.com/office/officeart/2005/8/layout/hierarchy3"/>
    <dgm:cxn modelId="{68D0D06E-E131-4A7B-89AB-BEF075D9A8F9}" type="presParOf" srcId="{AE056A2C-0F57-4F42-AEFA-EC4FD047145F}" destId="{6629FC40-57BD-40C8-9158-9B6F2BA11A59}" srcOrd="1" destOrd="0" presId="urn:microsoft.com/office/officeart/2005/8/layout/hierarchy3"/>
    <dgm:cxn modelId="{F3723C84-187A-4B0E-8A44-D49791823FD1}" type="presParOf" srcId="{6629FC40-57BD-40C8-9158-9B6F2BA11A59}" destId="{814CF821-9A60-42D0-A9E0-C175733EAC48}" srcOrd="0" destOrd="0" presId="urn:microsoft.com/office/officeart/2005/8/layout/hierarchy3"/>
    <dgm:cxn modelId="{1FC6A1ED-1540-49CB-A3BD-1850BB0959C4}" type="presParOf" srcId="{6629FC40-57BD-40C8-9158-9B6F2BA11A59}" destId="{C3051B7B-F27B-4F17-A6C5-BCD7ADF496C8}" srcOrd="1" destOrd="0" presId="urn:microsoft.com/office/officeart/2005/8/layout/hierarchy3"/>
    <dgm:cxn modelId="{D25F265C-E3CE-4499-9EE3-DD45B16E4AB3}" type="presParOf" srcId="{6629FC40-57BD-40C8-9158-9B6F2BA11A59}" destId="{BAF0BDF0-8F29-4687-90E7-BFB7DDABE688}" srcOrd="2" destOrd="0" presId="urn:microsoft.com/office/officeart/2005/8/layout/hierarchy3"/>
    <dgm:cxn modelId="{65C1E4B6-B340-4998-A230-C6EB0A985CE9}" type="presParOf" srcId="{6629FC40-57BD-40C8-9158-9B6F2BA11A59}" destId="{80994EC7-A683-42F2-A81C-8153818433B9}" srcOrd="3" destOrd="0" presId="urn:microsoft.com/office/officeart/2005/8/layout/hierarchy3"/>
    <dgm:cxn modelId="{BBE87805-2C50-4383-9204-C9495AA85A1D}" type="presParOf" srcId="{6629FC40-57BD-40C8-9158-9B6F2BA11A59}" destId="{4858E37B-123E-438C-8516-CEF6A5E7DF17}" srcOrd="4" destOrd="0" presId="urn:microsoft.com/office/officeart/2005/8/layout/hierarchy3"/>
    <dgm:cxn modelId="{183A1144-FBD5-4A86-9752-225AA8F81805}" type="presParOf" srcId="{6629FC40-57BD-40C8-9158-9B6F2BA11A59}" destId="{A3685F95-5643-404C-8160-4E605EC0B075}" srcOrd="5" destOrd="0" presId="urn:microsoft.com/office/officeart/2005/8/layout/hierarchy3"/>
    <dgm:cxn modelId="{FF08DB9C-F99A-4160-B288-2FFFCCB6F577}" type="presParOf" srcId="{6629FC40-57BD-40C8-9158-9B6F2BA11A59}" destId="{5D610139-ACA2-4B7F-8F78-1BBF64FB9DDF}" srcOrd="6" destOrd="0" presId="urn:microsoft.com/office/officeart/2005/8/layout/hierarchy3"/>
    <dgm:cxn modelId="{D8E0534C-A71C-412B-AD8D-B83EBAC45DE6}" type="presParOf" srcId="{6629FC40-57BD-40C8-9158-9B6F2BA11A59}" destId="{134400FA-9274-4EE0-97F5-D31AD64C2FFD}" srcOrd="7" destOrd="0" presId="urn:microsoft.com/office/officeart/2005/8/layout/hierarchy3"/>
    <dgm:cxn modelId="{5D2A5846-B134-4D22-81A1-217706370E74}" type="presParOf" srcId="{6629FC40-57BD-40C8-9158-9B6F2BA11A59}" destId="{B36CE511-014C-4489-BF05-9264C5BEEEB6}" srcOrd="8" destOrd="0" presId="urn:microsoft.com/office/officeart/2005/8/layout/hierarchy3"/>
    <dgm:cxn modelId="{F8BFBF57-7EB5-4FED-BBF5-84D9439F6B4A}" type="presParOf" srcId="{6629FC40-57BD-40C8-9158-9B6F2BA11A59}" destId="{1EBC759A-CC1D-4EDD-8A57-D099E1DEAB6E}" srcOrd="9" destOrd="0" presId="urn:microsoft.com/office/officeart/2005/8/layout/hierarchy3"/>
    <dgm:cxn modelId="{7F4E69EC-17E3-4E91-B8C9-35E6853ED350}" type="presParOf" srcId="{751D8360-7CD4-4142-BB55-61B79294AAA3}" destId="{1A840472-0B3A-4959-A309-27618ECDE66A}" srcOrd="1" destOrd="0" presId="urn:microsoft.com/office/officeart/2005/8/layout/hierarchy3"/>
    <dgm:cxn modelId="{7816FD6A-7F56-4B4F-913E-6F20DAA07E74}" type="presParOf" srcId="{1A840472-0B3A-4959-A309-27618ECDE66A}" destId="{45E3DAB8-E578-4250-A625-576AE25E92F3}" srcOrd="0" destOrd="0" presId="urn:microsoft.com/office/officeart/2005/8/layout/hierarchy3"/>
    <dgm:cxn modelId="{60DD6E59-4EEA-49BE-B1D1-342834EE5400}" type="presParOf" srcId="{45E3DAB8-E578-4250-A625-576AE25E92F3}" destId="{487ECD69-EDFB-465F-A463-072C79EEAE66}" srcOrd="0" destOrd="0" presId="urn:microsoft.com/office/officeart/2005/8/layout/hierarchy3"/>
    <dgm:cxn modelId="{490F034D-A037-4D8C-B8D7-37FF88838814}" type="presParOf" srcId="{45E3DAB8-E578-4250-A625-576AE25E92F3}" destId="{C1805E1A-4B91-4D57-90E0-376C224FB92B}" srcOrd="1" destOrd="0" presId="urn:microsoft.com/office/officeart/2005/8/layout/hierarchy3"/>
    <dgm:cxn modelId="{77675188-CFD5-4CD5-BB55-26DF667A10A3}" type="presParOf" srcId="{1A840472-0B3A-4959-A309-27618ECDE66A}" destId="{9F5CCE79-0B4E-4404-BF2E-FEFBEFB43A64}" srcOrd="1" destOrd="0" presId="urn:microsoft.com/office/officeart/2005/8/layout/hierarchy3"/>
    <dgm:cxn modelId="{C2AD7B79-FE9C-4F28-B3D2-E4C62DC94650}" type="presParOf" srcId="{9F5CCE79-0B4E-4404-BF2E-FEFBEFB43A64}" destId="{2951B442-9B91-48DB-966B-915813224F93}" srcOrd="0" destOrd="0" presId="urn:microsoft.com/office/officeart/2005/8/layout/hierarchy3"/>
    <dgm:cxn modelId="{34DAB7A7-EEE8-4D11-A08D-B2D4BCFD0DB6}" type="presParOf" srcId="{9F5CCE79-0B4E-4404-BF2E-FEFBEFB43A64}" destId="{3C9210E4-DA90-49F6-8DF9-F505434F5D8D}" srcOrd="1" destOrd="0" presId="urn:microsoft.com/office/officeart/2005/8/layout/hierarchy3"/>
    <dgm:cxn modelId="{529E227E-92E3-45C8-91D5-9D21D083E8EE}" type="presParOf" srcId="{9F5CCE79-0B4E-4404-BF2E-FEFBEFB43A64}" destId="{32A7B15B-249E-469A-94C0-4A912AC237E6}" srcOrd="2" destOrd="0" presId="urn:microsoft.com/office/officeart/2005/8/layout/hierarchy3"/>
    <dgm:cxn modelId="{79391E21-6DAF-474E-9662-D6507EE8E06C}" type="presParOf" srcId="{9F5CCE79-0B4E-4404-BF2E-FEFBEFB43A64}" destId="{248AAD14-3F5B-4F36-B58F-88D98647DAA2}" srcOrd="3" destOrd="0" presId="urn:microsoft.com/office/officeart/2005/8/layout/hierarchy3"/>
    <dgm:cxn modelId="{94390C85-729C-41A0-A0B0-7D1642160112}" type="presParOf" srcId="{9F5CCE79-0B4E-4404-BF2E-FEFBEFB43A64}" destId="{80D3C265-E775-4807-911F-6419DB2D7E05}" srcOrd="4" destOrd="0" presId="urn:microsoft.com/office/officeart/2005/8/layout/hierarchy3"/>
    <dgm:cxn modelId="{0A9E9849-A692-4E00-AD19-D939F59F13F2}" type="presParOf" srcId="{9F5CCE79-0B4E-4404-BF2E-FEFBEFB43A64}" destId="{6B340901-389E-49C7-857F-82519F8C3964}" srcOrd="5" destOrd="0" presId="urn:microsoft.com/office/officeart/2005/8/layout/hierarchy3"/>
    <dgm:cxn modelId="{194C71A5-150D-43FF-A19A-06B9B8F7FAFE}" type="presParOf" srcId="{9F5CCE79-0B4E-4404-BF2E-FEFBEFB43A64}" destId="{93FC9192-C01B-432E-B2A1-7A9975C18BAA}" srcOrd="6" destOrd="0" presId="urn:microsoft.com/office/officeart/2005/8/layout/hierarchy3"/>
    <dgm:cxn modelId="{DE5AC3DE-3E1D-4C82-A79B-05E953073ACB}" type="presParOf" srcId="{9F5CCE79-0B4E-4404-BF2E-FEFBEFB43A64}" destId="{A5057706-3E0F-4FFB-BD37-4697474D2B55}" srcOrd="7" destOrd="0" presId="urn:microsoft.com/office/officeart/2005/8/layout/hierarchy3"/>
    <dgm:cxn modelId="{B388FDBA-90CB-44FB-B947-83141965D721}" type="presParOf" srcId="{9F5CCE79-0B4E-4404-BF2E-FEFBEFB43A64}" destId="{4F086949-88BC-45A2-AF4B-B0D9A41A157E}" srcOrd="8" destOrd="0" presId="urn:microsoft.com/office/officeart/2005/8/layout/hierarchy3"/>
    <dgm:cxn modelId="{FDF11F52-D755-44DF-99A8-F74FFB18FBA4}" type="presParOf" srcId="{9F5CCE79-0B4E-4404-BF2E-FEFBEFB43A64}" destId="{3064EF6C-D536-4B4E-94A8-FD79124D8816}" srcOrd="9" destOrd="0" presId="urn:microsoft.com/office/officeart/2005/8/layout/hierarchy3"/>
    <dgm:cxn modelId="{242BA68D-28DB-4076-9820-6991FFB5CADC}" type="presParOf" srcId="{751D8360-7CD4-4142-BB55-61B79294AAA3}" destId="{6566AEE4-F13C-4078-B5DB-55ED97791DD8}" srcOrd="2" destOrd="0" presId="urn:microsoft.com/office/officeart/2005/8/layout/hierarchy3"/>
    <dgm:cxn modelId="{64EF3E27-763B-428B-B8E3-609FBB0EA612}" type="presParOf" srcId="{6566AEE4-F13C-4078-B5DB-55ED97791DD8}" destId="{18BAE297-4F4B-4FAC-AF52-2DABFAAD9FD4}" srcOrd="0" destOrd="0" presId="urn:microsoft.com/office/officeart/2005/8/layout/hierarchy3"/>
    <dgm:cxn modelId="{A9CBA674-E143-45BD-B69E-B9CFF7AAEE9B}" type="presParOf" srcId="{18BAE297-4F4B-4FAC-AF52-2DABFAAD9FD4}" destId="{D773360C-5F2B-4271-900D-D59A9B5F8E75}" srcOrd="0" destOrd="0" presId="urn:microsoft.com/office/officeart/2005/8/layout/hierarchy3"/>
    <dgm:cxn modelId="{69907A2B-1AAE-4117-900B-68F3AD152E4C}" type="presParOf" srcId="{18BAE297-4F4B-4FAC-AF52-2DABFAAD9FD4}" destId="{D2A86721-0214-406D-B44F-75BA6B79C9ED}" srcOrd="1" destOrd="0" presId="urn:microsoft.com/office/officeart/2005/8/layout/hierarchy3"/>
    <dgm:cxn modelId="{12C2852E-B751-443E-BCF9-7054FDBD3423}" type="presParOf" srcId="{6566AEE4-F13C-4078-B5DB-55ED97791DD8}" destId="{60C31BB1-C260-4268-841F-EEDECF7F73E5}" srcOrd="1" destOrd="0" presId="urn:microsoft.com/office/officeart/2005/8/layout/hierarchy3"/>
    <dgm:cxn modelId="{F996A59E-CCFA-48F8-B5FB-A5BC9E0E1A1B}" type="presParOf" srcId="{60C31BB1-C260-4268-841F-EEDECF7F73E5}" destId="{EED8816F-A493-48EB-B485-26F676689A42}" srcOrd="0" destOrd="0" presId="urn:microsoft.com/office/officeart/2005/8/layout/hierarchy3"/>
    <dgm:cxn modelId="{011640F4-8FF7-4F6E-8CF9-1F49EAC27386}" type="presParOf" srcId="{60C31BB1-C260-4268-841F-EEDECF7F73E5}" destId="{6AE1343F-5423-4537-8203-6D8573E23F4D}" srcOrd="1" destOrd="0" presId="urn:microsoft.com/office/officeart/2005/8/layout/hierarchy3"/>
    <dgm:cxn modelId="{C04935AF-3740-4EDA-A518-2C69921FD5FD}" type="presParOf" srcId="{60C31BB1-C260-4268-841F-EEDECF7F73E5}" destId="{8F0DDD53-CBD3-4678-A2E7-283C0B86B3D3}" srcOrd="2" destOrd="0" presId="urn:microsoft.com/office/officeart/2005/8/layout/hierarchy3"/>
    <dgm:cxn modelId="{149091AC-747A-4542-8124-40B1C36BB4EB}" type="presParOf" srcId="{60C31BB1-C260-4268-841F-EEDECF7F73E5}" destId="{B7016D98-5AEF-4A8A-81FF-0641E923EE8C}" srcOrd="3" destOrd="0" presId="urn:microsoft.com/office/officeart/2005/8/layout/hierarchy3"/>
    <dgm:cxn modelId="{8F54F206-7396-440E-AB5E-2322562423FB}" type="presParOf" srcId="{60C31BB1-C260-4268-841F-EEDECF7F73E5}" destId="{632A85FE-6174-424D-8F60-DA8CEB3FC056}" srcOrd="4" destOrd="0" presId="urn:microsoft.com/office/officeart/2005/8/layout/hierarchy3"/>
    <dgm:cxn modelId="{96EC43C5-4926-4BBC-9F6D-58F9663FA120}" type="presParOf" srcId="{60C31BB1-C260-4268-841F-EEDECF7F73E5}" destId="{8826826D-5181-4CCF-8113-2354DB729BE3}" srcOrd="5" destOrd="0" presId="urn:microsoft.com/office/officeart/2005/8/layout/hierarchy3"/>
    <dgm:cxn modelId="{E956FA33-A95B-4EC9-89A2-D2ED675C0100}" type="presParOf" srcId="{60C31BB1-C260-4268-841F-EEDECF7F73E5}" destId="{F4F61080-C0E3-4B47-8B1E-A2AC456987DC}" srcOrd="6" destOrd="0" presId="urn:microsoft.com/office/officeart/2005/8/layout/hierarchy3"/>
    <dgm:cxn modelId="{7E26F62A-EE6A-4BC2-BC54-9A2183BDB740}" type="presParOf" srcId="{60C31BB1-C260-4268-841F-EEDECF7F73E5}" destId="{C4A049FB-2419-457D-A573-12648444CD1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7E72-82DD-4092-B173-AF960111C278}">
      <dsp:nvSpPr>
        <dsp:cNvPr id="0" name=""/>
        <dsp:cNvSpPr/>
      </dsp:nvSpPr>
      <dsp:spPr>
        <a:xfrm>
          <a:off x="3877" y="2156109"/>
          <a:ext cx="2256889" cy="902755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Ultra-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</a:t>
          </a:r>
          <a:endParaRPr lang="nl-NL" sz="2400" kern="1200" dirty="0"/>
        </a:p>
      </dsp:txBody>
      <dsp:txXfrm>
        <a:off x="455255" y="2156109"/>
        <a:ext cx="1354134" cy="902755"/>
      </dsp:txXfrm>
    </dsp:sp>
    <dsp:sp modelId="{C757E4B6-49C5-43DC-B3F8-E48A461EAF3C}">
      <dsp:nvSpPr>
        <dsp:cNvPr id="0" name=""/>
        <dsp:cNvSpPr/>
      </dsp:nvSpPr>
      <dsp:spPr>
        <a:xfrm>
          <a:off x="2035077" y="2156109"/>
          <a:ext cx="2256889" cy="902755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</a:t>
          </a:r>
          <a:endParaRPr lang="nl-NL" sz="2400" kern="1200" dirty="0"/>
        </a:p>
      </dsp:txBody>
      <dsp:txXfrm>
        <a:off x="2486455" y="2156109"/>
        <a:ext cx="1354134" cy="902755"/>
      </dsp:txXfrm>
    </dsp:sp>
    <dsp:sp modelId="{C0DDFE54-EDE7-4956-9EFA-9F9E6BDDDF63}">
      <dsp:nvSpPr>
        <dsp:cNvPr id="0" name=""/>
        <dsp:cNvSpPr/>
      </dsp:nvSpPr>
      <dsp:spPr>
        <a:xfrm>
          <a:off x="4066278" y="2156109"/>
          <a:ext cx="2256889" cy="902755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Semi-dynamic</a:t>
          </a:r>
          <a:endParaRPr lang="nl-NL" sz="2400" kern="1200" dirty="0"/>
        </a:p>
      </dsp:txBody>
      <dsp:txXfrm>
        <a:off x="4517656" y="2156109"/>
        <a:ext cx="1354134" cy="902755"/>
      </dsp:txXfrm>
    </dsp:sp>
    <dsp:sp modelId="{4A0D21FC-94C3-4BA1-832D-717CA1EA5300}">
      <dsp:nvSpPr>
        <dsp:cNvPr id="0" name=""/>
        <dsp:cNvSpPr/>
      </dsp:nvSpPr>
      <dsp:spPr>
        <a:xfrm>
          <a:off x="6097479" y="2156109"/>
          <a:ext cx="2256889" cy="902755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Static</a:t>
          </a:r>
          <a:endParaRPr lang="nl-NL" sz="2400" kern="1200" dirty="0"/>
        </a:p>
      </dsp:txBody>
      <dsp:txXfrm>
        <a:off x="6548857" y="2156109"/>
        <a:ext cx="1354134" cy="902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D369A-3898-486E-AF23-A31519E7B5B4}">
      <dsp:nvSpPr>
        <dsp:cNvPr id="0" name=""/>
        <dsp:cNvSpPr/>
      </dsp:nvSpPr>
      <dsp:spPr>
        <a:xfrm>
          <a:off x="1521519" y="1672"/>
          <a:ext cx="1457397" cy="728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Parties</a:t>
          </a:r>
          <a:endParaRPr lang="nl-NL" sz="2200" kern="1200" dirty="0"/>
        </a:p>
      </dsp:txBody>
      <dsp:txXfrm>
        <a:off x="1542862" y="23015"/>
        <a:ext cx="1414711" cy="686012"/>
      </dsp:txXfrm>
    </dsp:sp>
    <dsp:sp modelId="{814CF821-9A60-42D0-A9E0-C175733EAC48}">
      <dsp:nvSpPr>
        <dsp:cNvPr id="0" name=""/>
        <dsp:cNvSpPr/>
      </dsp:nvSpPr>
      <dsp:spPr>
        <a:xfrm>
          <a:off x="1667259" y="730371"/>
          <a:ext cx="145739" cy="54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24"/>
              </a:lnTo>
              <a:lnTo>
                <a:pt x="145739" y="546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51B7B-F27B-4F17-A6C5-BCD7ADF496C8}">
      <dsp:nvSpPr>
        <dsp:cNvPr id="0" name=""/>
        <dsp:cNvSpPr/>
      </dsp:nvSpPr>
      <dsp:spPr>
        <a:xfrm>
          <a:off x="1812999" y="912545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B2B</a:t>
          </a:r>
          <a:endParaRPr lang="nl-NL" sz="2200" kern="1200" dirty="0"/>
        </a:p>
      </dsp:txBody>
      <dsp:txXfrm>
        <a:off x="1834342" y="933888"/>
        <a:ext cx="1123232" cy="686012"/>
      </dsp:txXfrm>
    </dsp:sp>
    <dsp:sp modelId="{BAF0BDF0-8F29-4687-90E7-BFB7DDABE688}">
      <dsp:nvSpPr>
        <dsp:cNvPr id="0" name=""/>
        <dsp:cNvSpPr/>
      </dsp:nvSpPr>
      <dsp:spPr>
        <a:xfrm>
          <a:off x="1667259" y="730371"/>
          <a:ext cx="145739" cy="145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397"/>
              </a:lnTo>
              <a:lnTo>
                <a:pt x="145739" y="1457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94EC7-A683-42F2-A81C-8153818433B9}">
      <dsp:nvSpPr>
        <dsp:cNvPr id="0" name=""/>
        <dsp:cNvSpPr/>
      </dsp:nvSpPr>
      <dsp:spPr>
        <a:xfrm>
          <a:off x="1812999" y="1823419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B2C</a:t>
          </a:r>
          <a:endParaRPr lang="nl-NL" sz="2200" kern="1200" dirty="0"/>
        </a:p>
      </dsp:txBody>
      <dsp:txXfrm>
        <a:off x="1834342" y="1844762"/>
        <a:ext cx="1123232" cy="686012"/>
      </dsp:txXfrm>
    </dsp:sp>
    <dsp:sp modelId="{4858E37B-123E-438C-8516-CEF6A5E7DF17}">
      <dsp:nvSpPr>
        <dsp:cNvPr id="0" name=""/>
        <dsp:cNvSpPr/>
      </dsp:nvSpPr>
      <dsp:spPr>
        <a:xfrm>
          <a:off x="1667259" y="730371"/>
          <a:ext cx="145739" cy="236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271"/>
              </a:lnTo>
              <a:lnTo>
                <a:pt x="145739" y="2368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85F95-5643-404C-8160-4E605EC0B075}">
      <dsp:nvSpPr>
        <dsp:cNvPr id="0" name=""/>
        <dsp:cNvSpPr/>
      </dsp:nvSpPr>
      <dsp:spPr>
        <a:xfrm>
          <a:off x="1812999" y="2734293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C2C</a:t>
          </a:r>
          <a:endParaRPr lang="nl-NL" sz="2200" kern="1200" dirty="0"/>
        </a:p>
      </dsp:txBody>
      <dsp:txXfrm>
        <a:off x="1834342" y="2755636"/>
        <a:ext cx="1123232" cy="686012"/>
      </dsp:txXfrm>
    </dsp:sp>
    <dsp:sp modelId="{5D610139-ACA2-4B7F-8F78-1BBF64FB9DDF}">
      <dsp:nvSpPr>
        <dsp:cNvPr id="0" name=""/>
        <dsp:cNvSpPr/>
      </dsp:nvSpPr>
      <dsp:spPr>
        <a:xfrm>
          <a:off x="1667259" y="730371"/>
          <a:ext cx="145739" cy="327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145"/>
              </a:lnTo>
              <a:lnTo>
                <a:pt x="145739" y="32791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400FA-9274-4EE0-97F5-D31AD64C2FFD}">
      <dsp:nvSpPr>
        <dsp:cNvPr id="0" name=""/>
        <dsp:cNvSpPr/>
      </dsp:nvSpPr>
      <dsp:spPr>
        <a:xfrm>
          <a:off x="1812999" y="3645167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G2B</a:t>
          </a:r>
          <a:endParaRPr lang="nl-NL" sz="2200" kern="1200" dirty="0"/>
        </a:p>
      </dsp:txBody>
      <dsp:txXfrm>
        <a:off x="1834342" y="3666510"/>
        <a:ext cx="1123232" cy="686012"/>
      </dsp:txXfrm>
    </dsp:sp>
    <dsp:sp modelId="{B36CE511-014C-4489-BF05-9264C5BEEEB6}">
      <dsp:nvSpPr>
        <dsp:cNvPr id="0" name=""/>
        <dsp:cNvSpPr/>
      </dsp:nvSpPr>
      <dsp:spPr>
        <a:xfrm>
          <a:off x="1667259" y="730371"/>
          <a:ext cx="145739" cy="4190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0019"/>
              </a:lnTo>
              <a:lnTo>
                <a:pt x="145739" y="4190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C759A-CC1D-4EDD-8A57-D099E1DEAB6E}">
      <dsp:nvSpPr>
        <dsp:cNvPr id="0" name=""/>
        <dsp:cNvSpPr/>
      </dsp:nvSpPr>
      <dsp:spPr>
        <a:xfrm>
          <a:off x="1812999" y="4556040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G2C</a:t>
          </a:r>
          <a:endParaRPr lang="nl-NL" sz="2200" kern="1200" dirty="0"/>
        </a:p>
      </dsp:txBody>
      <dsp:txXfrm>
        <a:off x="1834342" y="4577383"/>
        <a:ext cx="1123232" cy="686012"/>
      </dsp:txXfrm>
    </dsp:sp>
    <dsp:sp modelId="{487ECD69-EDFB-465F-A463-072C79EEAE66}">
      <dsp:nvSpPr>
        <dsp:cNvPr id="0" name=""/>
        <dsp:cNvSpPr/>
      </dsp:nvSpPr>
      <dsp:spPr>
        <a:xfrm>
          <a:off x="3343267" y="1672"/>
          <a:ext cx="1457397" cy="728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Objects</a:t>
          </a:r>
          <a:endParaRPr lang="nl-NL" sz="2200" kern="1200" dirty="0"/>
        </a:p>
      </dsp:txBody>
      <dsp:txXfrm>
        <a:off x="3364610" y="23015"/>
        <a:ext cx="1414711" cy="686012"/>
      </dsp:txXfrm>
    </dsp:sp>
    <dsp:sp modelId="{2951B442-9B91-48DB-966B-915813224F93}">
      <dsp:nvSpPr>
        <dsp:cNvPr id="0" name=""/>
        <dsp:cNvSpPr/>
      </dsp:nvSpPr>
      <dsp:spPr>
        <a:xfrm>
          <a:off x="3489006" y="730371"/>
          <a:ext cx="145739" cy="54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24"/>
              </a:lnTo>
              <a:lnTo>
                <a:pt x="145739" y="546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10E4-DA90-49F6-8DF9-F505434F5D8D}">
      <dsp:nvSpPr>
        <dsp:cNvPr id="0" name=""/>
        <dsp:cNvSpPr/>
      </dsp:nvSpPr>
      <dsp:spPr>
        <a:xfrm>
          <a:off x="3634746" y="912545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Physical Goods</a:t>
          </a:r>
          <a:endParaRPr lang="nl-NL" sz="2200" kern="1200" dirty="0"/>
        </a:p>
      </dsp:txBody>
      <dsp:txXfrm>
        <a:off x="3656089" y="933888"/>
        <a:ext cx="1123232" cy="686012"/>
      </dsp:txXfrm>
    </dsp:sp>
    <dsp:sp modelId="{32A7B15B-249E-469A-94C0-4A912AC237E6}">
      <dsp:nvSpPr>
        <dsp:cNvPr id="0" name=""/>
        <dsp:cNvSpPr/>
      </dsp:nvSpPr>
      <dsp:spPr>
        <a:xfrm>
          <a:off x="3489006" y="730371"/>
          <a:ext cx="145739" cy="145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397"/>
              </a:lnTo>
              <a:lnTo>
                <a:pt x="145739" y="1457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AAD14-3F5B-4F36-B58F-88D98647DAA2}">
      <dsp:nvSpPr>
        <dsp:cNvPr id="0" name=""/>
        <dsp:cNvSpPr/>
      </dsp:nvSpPr>
      <dsp:spPr>
        <a:xfrm>
          <a:off x="3634746" y="1823419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Digital Goods</a:t>
          </a:r>
          <a:endParaRPr lang="nl-NL" sz="2200" kern="1200" dirty="0"/>
        </a:p>
      </dsp:txBody>
      <dsp:txXfrm>
        <a:off x="3656089" y="1844762"/>
        <a:ext cx="1123232" cy="686012"/>
      </dsp:txXfrm>
    </dsp:sp>
    <dsp:sp modelId="{80D3C265-E775-4807-911F-6419DB2D7E05}">
      <dsp:nvSpPr>
        <dsp:cNvPr id="0" name=""/>
        <dsp:cNvSpPr/>
      </dsp:nvSpPr>
      <dsp:spPr>
        <a:xfrm>
          <a:off x="3489006" y="730371"/>
          <a:ext cx="145739" cy="236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271"/>
              </a:lnTo>
              <a:lnTo>
                <a:pt x="145739" y="2368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40901-389E-49C7-857F-82519F8C3964}">
      <dsp:nvSpPr>
        <dsp:cNvPr id="0" name=""/>
        <dsp:cNvSpPr/>
      </dsp:nvSpPr>
      <dsp:spPr>
        <a:xfrm>
          <a:off x="3634746" y="2734293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Services</a:t>
          </a:r>
          <a:endParaRPr lang="nl-NL" sz="2200" kern="1200" dirty="0"/>
        </a:p>
      </dsp:txBody>
      <dsp:txXfrm>
        <a:off x="3656089" y="2755636"/>
        <a:ext cx="1123232" cy="686012"/>
      </dsp:txXfrm>
    </dsp:sp>
    <dsp:sp modelId="{93FC9192-C01B-432E-B2A1-7A9975C18BAA}">
      <dsp:nvSpPr>
        <dsp:cNvPr id="0" name=""/>
        <dsp:cNvSpPr/>
      </dsp:nvSpPr>
      <dsp:spPr>
        <a:xfrm>
          <a:off x="3489006" y="730371"/>
          <a:ext cx="145739" cy="327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145"/>
              </a:lnTo>
              <a:lnTo>
                <a:pt x="145739" y="32791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57706-3E0F-4FFB-BD37-4697474D2B55}">
      <dsp:nvSpPr>
        <dsp:cNvPr id="0" name=""/>
        <dsp:cNvSpPr/>
      </dsp:nvSpPr>
      <dsp:spPr>
        <a:xfrm>
          <a:off x="3634746" y="3645167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Financial Goods</a:t>
          </a:r>
          <a:endParaRPr lang="nl-NL" sz="2200" kern="1200" dirty="0"/>
        </a:p>
      </dsp:txBody>
      <dsp:txXfrm>
        <a:off x="3656089" y="3666510"/>
        <a:ext cx="1123232" cy="686012"/>
      </dsp:txXfrm>
    </dsp:sp>
    <dsp:sp modelId="{4F086949-88BC-45A2-AF4B-B0D9A41A157E}">
      <dsp:nvSpPr>
        <dsp:cNvPr id="0" name=""/>
        <dsp:cNvSpPr/>
      </dsp:nvSpPr>
      <dsp:spPr>
        <a:xfrm>
          <a:off x="3489006" y="730371"/>
          <a:ext cx="145739" cy="4190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0019"/>
              </a:lnTo>
              <a:lnTo>
                <a:pt x="145739" y="4190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EF6C-D536-4B4E-94A8-FD79124D8816}">
      <dsp:nvSpPr>
        <dsp:cNvPr id="0" name=""/>
        <dsp:cNvSpPr/>
      </dsp:nvSpPr>
      <dsp:spPr>
        <a:xfrm>
          <a:off x="3634746" y="4556040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Hybrid Objects</a:t>
          </a:r>
          <a:endParaRPr lang="nl-NL" sz="2200" kern="1200" dirty="0"/>
        </a:p>
      </dsp:txBody>
      <dsp:txXfrm>
        <a:off x="3656089" y="4577383"/>
        <a:ext cx="1123232" cy="686012"/>
      </dsp:txXfrm>
    </dsp:sp>
    <dsp:sp modelId="{D773360C-5F2B-4271-900D-D59A9B5F8E75}">
      <dsp:nvSpPr>
        <dsp:cNvPr id="0" name=""/>
        <dsp:cNvSpPr/>
      </dsp:nvSpPr>
      <dsp:spPr>
        <a:xfrm>
          <a:off x="5165014" y="1672"/>
          <a:ext cx="1457397" cy="728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Time Scopes</a:t>
          </a:r>
          <a:endParaRPr lang="nl-NL" sz="2200" kern="1200" dirty="0"/>
        </a:p>
      </dsp:txBody>
      <dsp:txXfrm>
        <a:off x="5186357" y="23015"/>
        <a:ext cx="1414711" cy="686012"/>
      </dsp:txXfrm>
    </dsp:sp>
    <dsp:sp modelId="{EED8816F-A493-48EB-B485-26F676689A42}">
      <dsp:nvSpPr>
        <dsp:cNvPr id="0" name=""/>
        <dsp:cNvSpPr/>
      </dsp:nvSpPr>
      <dsp:spPr>
        <a:xfrm>
          <a:off x="5310754" y="730371"/>
          <a:ext cx="145739" cy="546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24"/>
              </a:lnTo>
              <a:lnTo>
                <a:pt x="145739" y="546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1343F-5423-4537-8203-6D8573E23F4D}">
      <dsp:nvSpPr>
        <dsp:cNvPr id="0" name=""/>
        <dsp:cNvSpPr/>
      </dsp:nvSpPr>
      <dsp:spPr>
        <a:xfrm>
          <a:off x="5456494" y="912545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Static</a:t>
          </a:r>
          <a:endParaRPr lang="nl-NL" sz="2200" kern="1200" dirty="0"/>
        </a:p>
      </dsp:txBody>
      <dsp:txXfrm>
        <a:off x="5477837" y="933888"/>
        <a:ext cx="1123232" cy="686012"/>
      </dsp:txXfrm>
    </dsp:sp>
    <dsp:sp modelId="{8F0DDD53-CBD3-4678-A2E7-283C0B86B3D3}">
      <dsp:nvSpPr>
        <dsp:cNvPr id="0" name=""/>
        <dsp:cNvSpPr/>
      </dsp:nvSpPr>
      <dsp:spPr>
        <a:xfrm>
          <a:off x="5310754" y="730371"/>
          <a:ext cx="145739" cy="145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397"/>
              </a:lnTo>
              <a:lnTo>
                <a:pt x="145739" y="1457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6D98-5AEF-4A8A-81FF-0641E923EE8C}">
      <dsp:nvSpPr>
        <dsp:cNvPr id="0" name=""/>
        <dsp:cNvSpPr/>
      </dsp:nvSpPr>
      <dsp:spPr>
        <a:xfrm>
          <a:off x="5456494" y="1823419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Semi-dynamic</a:t>
          </a:r>
          <a:endParaRPr lang="nl-NL" sz="2200" kern="1200" dirty="0"/>
        </a:p>
      </dsp:txBody>
      <dsp:txXfrm>
        <a:off x="5477837" y="1844762"/>
        <a:ext cx="1123232" cy="686012"/>
      </dsp:txXfrm>
    </dsp:sp>
    <dsp:sp modelId="{632A85FE-6174-424D-8F60-DA8CEB3FC056}">
      <dsp:nvSpPr>
        <dsp:cNvPr id="0" name=""/>
        <dsp:cNvSpPr/>
      </dsp:nvSpPr>
      <dsp:spPr>
        <a:xfrm>
          <a:off x="5310754" y="730371"/>
          <a:ext cx="145739" cy="236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271"/>
              </a:lnTo>
              <a:lnTo>
                <a:pt x="145739" y="2368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6826D-5181-4CCF-8113-2354DB729BE3}">
      <dsp:nvSpPr>
        <dsp:cNvPr id="0" name=""/>
        <dsp:cNvSpPr/>
      </dsp:nvSpPr>
      <dsp:spPr>
        <a:xfrm>
          <a:off x="5456494" y="2734293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  <a:endParaRPr lang="nl-NL" sz="2200" kern="1200" dirty="0"/>
        </a:p>
      </dsp:txBody>
      <dsp:txXfrm>
        <a:off x="5477837" y="2755636"/>
        <a:ext cx="1123232" cy="686012"/>
      </dsp:txXfrm>
    </dsp:sp>
    <dsp:sp modelId="{F4F61080-C0E3-4B47-8B1E-A2AC456987DC}">
      <dsp:nvSpPr>
        <dsp:cNvPr id="0" name=""/>
        <dsp:cNvSpPr/>
      </dsp:nvSpPr>
      <dsp:spPr>
        <a:xfrm>
          <a:off x="5310754" y="730371"/>
          <a:ext cx="145739" cy="327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145"/>
              </a:lnTo>
              <a:lnTo>
                <a:pt x="145739" y="32791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049FB-2419-457D-A573-12648444CD16}">
      <dsp:nvSpPr>
        <dsp:cNvPr id="0" name=""/>
        <dsp:cNvSpPr/>
      </dsp:nvSpPr>
      <dsp:spPr>
        <a:xfrm>
          <a:off x="5456494" y="3645167"/>
          <a:ext cx="1165918" cy="728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Ultra-dynamic</a:t>
          </a:r>
          <a:endParaRPr lang="nl-NL" sz="2200" kern="1200" dirty="0"/>
        </a:p>
      </dsp:txBody>
      <dsp:txXfrm>
        <a:off x="5477837" y="3666510"/>
        <a:ext cx="1123232" cy="68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A8F9D1-0747-4E00-8D76-7CB626B5C33F}" type="datetimeFigureOut">
              <a:rPr lang="en-US"/>
              <a:pPr>
                <a:defRPr/>
              </a:pPr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26B81A-3A20-4073-8E63-5CF16F2F3D9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743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6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00504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 algn="ctr"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743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6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00504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EEECE1"/>
                </a:solidFill>
              </a:rPr>
              <a:t>Beyond e-Business © 2015 Paul Grefen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92875"/>
            <a:ext cx="169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EECE1"/>
                </a:solidFill>
              </a:rPr>
              <a:t>Chapter 2: Context - </a:t>
            </a:r>
            <a:fld id="{33741599-5109-4080-9596-10F1A9675495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 algn="ctr"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EEECE1"/>
                </a:solidFill>
              </a:rPr>
              <a:t>Beyond e-Business © 2015 Paul Grefen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92875"/>
            <a:ext cx="169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EECE1"/>
                </a:solidFill>
              </a:rPr>
              <a:t>Chapter 2: Context - </a:t>
            </a:r>
            <a:fld id="{33741599-5109-4080-9596-10F1A9675495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2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EEECE1"/>
                </a:solidFill>
              </a:rPr>
              <a:t>Beyond e-Business © 2015 Paul Grefen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92875"/>
            <a:ext cx="169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EECE1"/>
                </a:solidFill>
              </a:rPr>
              <a:t>Chapter 2: Context - </a:t>
            </a:r>
            <a:fld id="{33741599-5109-4080-9596-10F1A9675495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EEECE1"/>
                </a:solidFill>
              </a:rPr>
              <a:t>Beyond e-Business © 2015 Paul Grefen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92875"/>
            <a:ext cx="169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EECE1"/>
                </a:solidFill>
              </a:rPr>
              <a:t>Chapter 2: Context - </a:t>
            </a:r>
            <a:fld id="{33741599-5109-4080-9596-10F1A9675495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14290"/>
            <a:ext cx="82296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08"/>
            <a:ext cx="82296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14290"/>
            <a:ext cx="82296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08"/>
            <a:ext cx="82296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92875"/>
            <a:ext cx="169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EEECE1"/>
                </a:solidFill>
              </a:rPr>
              <a:t>Chapter 2: Context - </a:t>
            </a:r>
            <a:fld id="{33741599-5109-4080-9596-10F1A9675495}" type="slidenum">
              <a:rPr lang="en-US" smtClean="0">
                <a:solidFill>
                  <a:srgbClr val="EEECE1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EEECE1"/>
                </a:solidFill>
              </a:rPr>
              <a:t>Beyond e-Business © 2015 Paul Grefen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942"/>
          <a:stretch/>
        </p:blipFill>
        <p:spPr>
          <a:xfrm>
            <a:off x="-2" y="-3"/>
            <a:ext cx="9144002" cy="6858003"/>
          </a:xfrm>
          <a:prstGeom prst="rect">
            <a:avLst/>
          </a:prstGeom>
        </p:spPr>
      </p:pic>
      <p:sp>
        <p:nvSpPr>
          <p:cNvPr id="6146" name="Title 4"/>
          <p:cNvSpPr>
            <a:spLocks noGrp="1"/>
          </p:cNvSpPr>
          <p:nvPr>
            <p:ph type="ctrTitle"/>
          </p:nvPr>
        </p:nvSpPr>
        <p:spPr>
          <a:xfrm>
            <a:off x="367048" y="1500174"/>
            <a:ext cx="8416344" cy="1743087"/>
          </a:xfrm>
          <a:solidFill>
            <a:schemeClr val="bg1">
              <a:alpha val="50196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Beyond e-Business</a:t>
            </a:r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>
          <a:xfrm>
            <a:off x="1371599" y="3960745"/>
            <a:ext cx="6400800" cy="1752600"/>
          </a:xfrm>
          <a:solidFill>
            <a:schemeClr val="bg1">
              <a:alpha val="50196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Classifying</a:t>
            </a:r>
          </a:p>
          <a:p>
            <a:pPr eaLnBrk="1" hangingPunct="1"/>
            <a:r>
              <a:rPr lang="nl-NL" dirty="0" err="1" smtClean="0"/>
              <a:t>Networked</a:t>
            </a:r>
            <a:r>
              <a:rPr lang="nl-NL" dirty="0" smtClean="0"/>
              <a:t> e-Business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 party types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 of e-business parties</a:t>
            </a:r>
          </a:p>
          <a:p>
            <a:pPr lvl="1"/>
            <a:r>
              <a:rPr lang="en-US" i="1" dirty="0" smtClean="0"/>
              <a:t>Business (B) party</a:t>
            </a:r>
            <a:r>
              <a:rPr lang="en-US" dirty="0" smtClean="0"/>
              <a:t>: a commercial organization of any size and any type, ranging from a multi-national to a one-person company</a:t>
            </a:r>
          </a:p>
          <a:p>
            <a:pPr lvl="1"/>
            <a:r>
              <a:rPr lang="en-US" i="1" dirty="0" smtClean="0"/>
              <a:t>Consumer (C) party</a:t>
            </a:r>
            <a:r>
              <a:rPr lang="en-US" dirty="0" smtClean="0"/>
              <a:t>: an individual acting as a private person (different from an individual acting on behalf of a business)</a:t>
            </a:r>
          </a:p>
          <a:p>
            <a:pPr lvl="1"/>
            <a:r>
              <a:rPr lang="en-US" i="1" dirty="0" smtClean="0"/>
              <a:t>Government (G) party</a:t>
            </a:r>
            <a:r>
              <a:rPr lang="en-US" dirty="0" smtClean="0"/>
              <a:t>: (a part of) a government organization (such as a tax office or a municipality office) or a related non-commercial organization</a:t>
            </a:r>
          </a:p>
          <a:p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dimension</a:t>
            </a:r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214422"/>
          <a:ext cx="7929618" cy="47863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00264"/>
                <a:gridCol w="2000264"/>
                <a:gridCol w="2000264"/>
                <a:gridCol w="1928826"/>
              </a:tblGrid>
              <a:tr h="957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dirty="0">
                          <a:latin typeface="Times New Roman"/>
                          <a:ea typeface="Times New Roman"/>
                          <a:cs typeface="Times New Roman"/>
                        </a:rPr>
                        <a:t>Responder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957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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i="1" dirty="0">
                          <a:latin typeface="Times New Roman"/>
                          <a:ea typeface="Times New Roman"/>
                          <a:cs typeface="Times New Roman"/>
                        </a:rPr>
                        <a:t>Initiator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Business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Consumer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Government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7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Business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B2B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B2C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B2G</a:t>
                      </a:r>
                      <a:endParaRPr lang="nl-NL" sz="28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7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Consumer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C2B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C2C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C2G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7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Government</a:t>
                      </a:r>
                      <a:endParaRPr lang="nl-NL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G2B</a:t>
                      </a:r>
                      <a:endParaRPr lang="nl-NL" sz="28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G2C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G2G</a:t>
                      </a:r>
                      <a:endParaRPr lang="nl-NL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B2B application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0598"/>
          <a:stretch/>
        </p:blipFill>
        <p:spPr bwMode="auto">
          <a:xfrm>
            <a:off x="395536" y="1160783"/>
            <a:ext cx="8352928" cy="50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B2C application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15321"/>
          <a:stretch/>
        </p:blipFill>
        <p:spPr bwMode="auto">
          <a:xfrm>
            <a:off x="395536" y="1124744"/>
            <a:ext cx="839698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C2C / B2C application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9"/>
          <a:stretch/>
        </p:blipFill>
        <p:spPr bwMode="auto">
          <a:xfrm>
            <a:off x="413867" y="1124744"/>
            <a:ext cx="836746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G2C application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6944" cy="50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in charity domain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400"/>
          <a:stretch/>
        </p:blipFill>
        <p:spPr bwMode="auto">
          <a:xfrm>
            <a:off x="322817" y="1124744"/>
            <a:ext cx="8497655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 dimension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dimension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Five basic e-business object classes:</a:t>
            </a:r>
          </a:p>
          <a:p>
            <a:pPr lvl="1"/>
            <a:r>
              <a:rPr lang="en-US" i="1" dirty="0" smtClean="0"/>
              <a:t>physical goods</a:t>
            </a:r>
            <a:r>
              <a:rPr lang="en-US" dirty="0" smtClean="0"/>
              <a:t> are tangible goods which are physically exchanged between parties</a:t>
            </a:r>
            <a:endParaRPr lang="nl-NL" dirty="0" smtClean="0"/>
          </a:p>
          <a:p>
            <a:pPr lvl="1"/>
            <a:r>
              <a:rPr lang="en-US" i="1" dirty="0" smtClean="0"/>
              <a:t>digital goods</a:t>
            </a:r>
            <a:r>
              <a:rPr lang="en-US" dirty="0" smtClean="0"/>
              <a:t> are intangible goods which are electronically exchanged between parties</a:t>
            </a:r>
            <a:endParaRPr lang="nl-NL" dirty="0" smtClean="0"/>
          </a:p>
          <a:p>
            <a:pPr lvl="1"/>
            <a:r>
              <a:rPr lang="en-US" i="1" dirty="0" smtClean="0"/>
              <a:t>services</a:t>
            </a:r>
            <a:r>
              <a:rPr lang="en-US" dirty="0" smtClean="0"/>
              <a:t> are activities that one party specifically performs for another party</a:t>
            </a:r>
            <a:endParaRPr lang="nl-NL" dirty="0" smtClean="0"/>
          </a:p>
          <a:p>
            <a:pPr lvl="1"/>
            <a:r>
              <a:rPr lang="en-US" i="1" dirty="0" smtClean="0"/>
              <a:t>financial goods</a:t>
            </a:r>
            <a:r>
              <a:rPr lang="en-US" dirty="0" smtClean="0"/>
              <a:t> are sums of money or guarantees for the later delivery of a sum of money</a:t>
            </a:r>
            <a:endParaRPr lang="nl-NL" dirty="0" smtClean="0"/>
          </a:p>
          <a:p>
            <a:pPr lvl="1"/>
            <a:r>
              <a:rPr lang="en-US" i="1" dirty="0" smtClean="0"/>
              <a:t>hybrid objects</a:t>
            </a:r>
            <a:r>
              <a:rPr lang="en-US" dirty="0" smtClean="0"/>
              <a:t> are combinations of the above</a:t>
            </a:r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goods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goods class can be refined into:</a:t>
            </a:r>
          </a:p>
          <a:p>
            <a:pPr lvl="1"/>
            <a:r>
              <a:rPr lang="en-US" i="1" dirty="0" smtClean="0"/>
              <a:t>discrete goods</a:t>
            </a:r>
            <a:r>
              <a:rPr lang="en-US" dirty="0" smtClean="0"/>
              <a:t>: goods that are exchanged on a per piece basis, e.g.:</a:t>
            </a:r>
          </a:p>
          <a:p>
            <a:pPr lvl="2"/>
            <a:r>
              <a:rPr lang="en-US" dirty="0" smtClean="0"/>
              <a:t>books, music CD’s</a:t>
            </a:r>
          </a:p>
          <a:p>
            <a:pPr lvl="2"/>
            <a:r>
              <a:rPr lang="en-US" dirty="0" smtClean="0"/>
              <a:t>office furniture</a:t>
            </a:r>
          </a:p>
          <a:p>
            <a:pPr lvl="1"/>
            <a:r>
              <a:rPr lang="en-US" i="1" dirty="0" smtClean="0"/>
              <a:t>bulk goods</a:t>
            </a:r>
            <a:r>
              <a:rPr lang="en-US" dirty="0" smtClean="0"/>
              <a:t>: goods that are exchanged in large quantities on a per volume or per weight basis, e.g.:</a:t>
            </a:r>
          </a:p>
          <a:p>
            <a:pPr lvl="2"/>
            <a:r>
              <a:rPr lang="en-US" dirty="0" smtClean="0"/>
              <a:t>crude oil</a:t>
            </a:r>
          </a:p>
          <a:p>
            <a:pPr lvl="2"/>
            <a:r>
              <a:rPr lang="en-US" dirty="0" smtClean="0"/>
              <a:t>bulk food like unprocessed grain</a:t>
            </a:r>
          </a:p>
          <a:p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nl-NL" dirty="0" smtClean="0"/>
              <a:t>Scope of </a:t>
            </a:r>
            <a:r>
              <a:rPr lang="nl-NL" dirty="0" err="1" smtClean="0"/>
              <a:t>classification</a:t>
            </a:r>
            <a:endParaRPr lang="en-US" dirty="0" smtClean="0"/>
          </a:p>
          <a:p>
            <a:r>
              <a:rPr lang="en-US" dirty="0" smtClean="0"/>
              <a:t>Classification dimensions</a:t>
            </a:r>
          </a:p>
          <a:p>
            <a:pPr lvl="1"/>
            <a:r>
              <a:rPr lang="en-US" dirty="0" smtClean="0"/>
              <a:t>Parties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scopes</a:t>
            </a:r>
          </a:p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POSH, TTU, TraXP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goods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digital goods class can be refined into:</a:t>
            </a:r>
          </a:p>
          <a:p>
            <a:pPr lvl="1"/>
            <a:r>
              <a:rPr lang="en-US" i="1" dirty="0" smtClean="0"/>
              <a:t>digital content</a:t>
            </a:r>
            <a:r>
              <a:rPr lang="en-US" dirty="0" smtClean="0"/>
              <a:t>: copies of published and catalogued (multi-media) content , e.g. e-books, digital music, on-demand movies</a:t>
            </a:r>
          </a:p>
          <a:p>
            <a:pPr lvl="1"/>
            <a:r>
              <a:rPr lang="en-US" i="1" dirty="0" smtClean="0"/>
              <a:t>digital information</a:t>
            </a:r>
            <a:r>
              <a:rPr lang="en-US" dirty="0" smtClean="0"/>
              <a:t>: on-demand produced informational data, e.g. electronic weather forecasts, on-demand stock analyses</a:t>
            </a:r>
          </a:p>
          <a:p>
            <a:pPr lvl="1"/>
            <a:r>
              <a:rPr lang="en-US" i="1" dirty="0" smtClean="0"/>
              <a:t>software</a:t>
            </a:r>
            <a:r>
              <a:rPr lang="en-US" dirty="0" smtClean="0"/>
              <a:t>: copies of software products, such as word processors, multi-media players of bookkeeping systems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services class can be refined into:</a:t>
            </a:r>
          </a:p>
          <a:p>
            <a:pPr lvl="1"/>
            <a:r>
              <a:rPr lang="en-US" i="1" dirty="0" smtClean="0"/>
              <a:t>physical services</a:t>
            </a:r>
            <a:r>
              <a:rPr lang="en-US" dirty="0" smtClean="0"/>
              <a:t>: activities that involve manipulation of physical objects that are not exchanged goods, e.g.:</a:t>
            </a:r>
          </a:p>
          <a:p>
            <a:pPr lvl="2"/>
            <a:r>
              <a:rPr lang="en-US" dirty="0" smtClean="0"/>
              <a:t> air transportation</a:t>
            </a:r>
          </a:p>
          <a:p>
            <a:pPr lvl="2"/>
            <a:r>
              <a:rPr lang="en-US" dirty="0" smtClean="0"/>
              <a:t>car washing</a:t>
            </a:r>
          </a:p>
          <a:p>
            <a:pPr lvl="1"/>
            <a:r>
              <a:rPr lang="en-US" i="1" dirty="0" smtClean="0"/>
              <a:t>digital services</a:t>
            </a:r>
            <a:r>
              <a:rPr lang="en-US" dirty="0" smtClean="0"/>
              <a:t>: activities that do not involve manipulation of physical objects, e.g.:</a:t>
            </a:r>
          </a:p>
          <a:p>
            <a:pPr lvl="2"/>
            <a:r>
              <a:rPr lang="en-US" dirty="0" smtClean="0"/>
              <a:t>financial services</a:t>
            </a:r>
          </a:p>
          <a:p>
            <a:pPr lvl="2"/>
            <a:r>
              <a:rPr lang="en-US" dirty="0" smtClean="0"/>
              <a:t>shopping advice, agenda management</a:t>
            </a:r>
          </a:p>
          <a:p>
            <a:pPr lvl="1"/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Scopes dimension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scopes dimension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classes of time scopes: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: e-business collaboration in a scenario is long-lasting (or even permanent)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semi-dynamic</a:t>
            </a:r>
            <a:r>
              <a:rPr lang="en-US" dirty="0" smtClean="0"/>
              <a:t>: e-business collaborations are changed periodically, but not on the basis of individual orders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: e-business collaborations are determined for each individual e-business order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ultra-dynamic</a:t>
            </a:r>
            <a:r>
              <a:rPr lang="en-US" dirty="0" smtClean="0"/>
              <a:t>: collaborations are changed during the execution of an individual e-business order</a:t>
            </a:r>
          </a:p>
          <a:p>
            <a:pPr lvl="1"/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scopes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8596" y="857232"/>
            <a:ext cx="8429684" cy="5214974"/>
            <a:chOff x="1447800" y="1295400"/>
            <a:chExt cx="6532359" cy="4064000"/>
          </a:xfrm>
        </p:grpSpPr>
        <p:graphicFrame>
          <p:nvGraphicFramePr>
            <p:cNvPr id="6" name="Diagram 5"/>
            <p:cNvGraphicFramePr/>
            <p:nvPr/>
          </p:nvGraphicFramePr>
          <p:xfrm>
            <a:off x="1503159" y="1295400"/>
            <a:ext cx="6477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oup 4"/>
            <p:cNvGrpSpPr/>
            <p:nvPr/>
          </p:nvGrpSpPr>
          <p:grpSpPr>
            <a:xfrm>
              <a:off x="1447800" y="2133600"/>
              <a:ext cx="3352800" cy="699566"/>
              <a:chOff x="1524000" y="1676403"/>
              <a:chExt cx="1748916" cy="699566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1" name="Chevron 10"/>
              <p:cNvSpPr/>
              <p:nvPr/>
            </p:nvSpPr>
            <p:spPr>
              <a:xfrm>
                <a:off x="1524000" y="1676403"/>
                <a:ext cx="1748916" cy="699566"/>
              </a:xfrm>
              <a:prstGeom prst="chevron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hevron 4"/>
              <p:cNvSpPr/>
              <p:nvPr/>
            </p:nvSpPr>
            <p:spPr>
              <a:xfrm>
                <a:off x="1873783" y="1676403"/>
                <a:ext cx="1049350" cy="69956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015" tIns="40005" rIns="40005" bIns="4000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E-Business Order</a:t>
                </a:r>
                <a:endParaRPr lang="nl-NL" sz="2400" kern="1200" dirty="0"/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1447800" y="3886200"/>
              <a:ext cx="6477000" cy="699566"/>
              <a:chOff x="1524000" y="1676403"/>
              <a:chExt cx="1748916" cy="699566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9" name="Chevron 8"/>
              <p:cNvSpPr/>
              <p:nvPr/>
            </p:nvSpPr>
            <p:spPr>
              <a:xfrm>
                <a:off x="1524000" y="1676403"/>
                <a:ext cx="1748916" cy="699566"/>
              </a:xfrm>
              <a:prstGeom prst="chevron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Chevron 4"/>
              <p:cNvSpPr/>
              <p:nvPr/>
            </p:nvSpPr>
            <p:spPr>
              <a:xfrm>
                <a:off x="1585726" y="1676403"/>
                <a:ext cx="1625463" cy="69956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015" tIns="40005" rIns="40005" bIns="4000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smtClean="0"/>
                  <a:t>1            10           100         1000         10,000</a:t>
                </a:r>
                <a:endParaRPr lang="nl-NL" sz="2800" kern="1200" dirty="0"/>
              </a:p>
            </p:txBody>
          </p:sp>
        </p:grp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selection decisions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 selection decisions are at different levels in four classes of time scopes:</a:t>
            </a:r>
          </a:p>
          <a:p>
            <a:pPr lvl="1"/>
            <a:r>
              <a:rPr lang="en-US" i="1" dirty="0" smtClean="0"/>
              <a:t>static</a:t>
            </a:r>
            <a:r>
              <a:rPr lang="en-US" dirty="0" smtClean="0"/>
              <a:t>: strategic level </a:t>
            </a:r>
            <a:r>
              <a:rPr lang="en-US" dirty="0" smtClean="0"/>
              <a:t>decisions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lvl="1"/>
            <a:r>
              <a:rPr lang="en-US" i="1" dirty="0" smtClean="0"/>
              <a:t>semi-dynamic</a:t>
            </a:r>
            <a:r>
              <a:rPr lang="en-US" dirty="0" smtClean="0"/>
              <a:t>: tactic level </a:t>
            </a:r>
            <a:r>
              <a:rPr lang="en-US" dirty="0" smtClean="0"/>
              <a:t>decisions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lvl="1"/>
            <a:r>
              <a:rPr lang="en-US" i="1" dirty="0" smtClean="0"/>
              <a:t>dynamic</a:t>
            </a:r>
            <a:r>
              <a:rPr lang="en-US" dirty="0" smtClean="0"/>
              <a:t>: operational level </a:t>
            </a:r>
            <a:r>
              <a:rPr lang="en-US" dirty="0" smtClean="0"/>
              <a:t>decisions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lvl="1"/>
            <a:r>
              <a:rPr lang="en-US" i="1" dirty="0" smtClean="0"/>
              <a:t>ultra-dynamic</a:t>
            </a:r>
            <a:r>
              <a:rPr lang="en-US" dirty="0" smtClean="0"/>
              <a:t>: small-scale operational </a:t>
            </a:r>
            <a:r>
              <a:rPr lang="en-US" smtClean="0"/>
              <a:t>level </a:t>
            </a:r>
            <a:r>
              <a:rPr lang="en-US" smtClean="0"/>
              <a:t>decisions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riangolo isoscele 3"/>
          <p:cNvSpPr/>
          <p:nvPr/>
        </p:nvSpPr>
        <p:spPr>
          <a:xfrm>
            <a:off x="7740352" y="2276872"/>
            <a:ext cx="1224136" cy="14401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1 7"/>
          <p:cNvCxnSpPr/>
          <p:nvPr/>
        </p:nvCxnSpPr>
        <p:spPr>
          <a:xfrm flipH="1">
            <a:off x="8172400" y="270892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7964760" y="3140968"/>
            <a:ext cx="78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studies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POSH Scenario </a:t>
            </a:r>
            <a:r>
              <a:rPr lang="nl-NL" dirty="0" err="1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POSH classification in three dimensions:</a:t>
            </a:r>
          </a:p>
          <a:p>
            <a:pPr lvl="1"/>
            <a:r>
              <a:rPr lang="en-US" dirty="0"/>
              <a:t>Parties:</a:t>
            </a:r>
          </a:p>
          <a:p>
            <a:pPr lvl="2"/>
            <a:r>
              <a:rPr lang="en-US" dirty="0"/>
              <a:t>B2B: business clients</a:t>
            </a:r>
          </a:p>
          <a:p>
            <a:pPr lvl="2"/>
            <a:r>
              <a:rPr lang="en-US" dirty="0"/>
              <a:t>B2C: private clients</a:t>
            </a:r>
          </a:p>
          <a:p>
            <a:pPr lvl="1"/>
            <a:r>
              <a:rPr lang="en-US" dirty="0"/>
              <a:t>Objects:</a:t>
            </a:r>
          </a:p>
          <a:p>
            <a:pPr lvl="2"/>
            <a:r>
              <a:rPr lang="en-US" dirty="0"/>
              <a:t>discrete goods: furniture, equipment, supplies</a:t>
            </a:r>
          </a:p>
          <a:p>
            <a:pPr lvl="2"/>
            <a:r>
              <a:rPr lang="en-US" dirty="0"/>
              <a:t>hybrid objects: discrete goods + related services</a:t>
            </a:r>
          </a:p>
          <a:p>
            <a:pPr lvl="1"/>
            <a:r>
              <a:rPr lang="en-US" dirty="0"/>
              <a:t>Time scopes:</a:t>
            </a:r>
          </a:p>
          <a:p>
            <a:pPr lvl="2"/>
            <a:r>
              <a:rPr lang="en-US" dirty="0"/>
              <a:t>dynamic: individual orders</a:t>
            </a:r>
          </a:p>
          <a:p>
            <a:pPr lvl="2"/>
            <a:r>
              <a:rPr lang="en-US" dirty="0"/>
              <a:t>semi-dynamic: project-based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Beyond e-Business © 2015 Paul Grefen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TTU Scenario </a:t>
            </a:r>
            <a:r>
              <a:rPr lang="nl-NL" dirty="0" err="1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TTU classification in three dimensions:</a:t>
            </a:r>
          </a:p>
          <a:p>
            <a:pPr lvl="1"/>
            <a:r>
              <a:rPr lang="en-US" dirty="0"/>
              <a:t>Parties:</a:t>
            </a:r>
          </a:p>
          <a:p>
            <a:pPr lvl="2"/>
            <a:r>
              <a:rPr lang="en-US" dirty="0"/>
              <a:t>B2B: business clients</a:t>
            </a:r>
          </a:p>
          <a:p>
            <a:pPr lvl="1"/>
            <a:r>
              <a:rPr lang="en-US" dirty="0"/>
              <a:t>Objects:</a:t>
            </a:r>
          </a:p>
          <a:p>
            <a:pPr lvl="2"/>
            <a:r>
              <a:rPr lang="en-US" dirty="0"/>
              <a:t>digital services: translation &amp; interpretation</a:t>
            </a:r>
          </a:p>
          <a:p>
            <a:pPr lvl="1"/>
            <a:r>
              <a:rPr lang="en-US" dirty="0"/>
              <a:t>Time scopes:</a:t>
            </a:r>
          </a:p>
          <a:p>
            <a:pPr lvl="2"/>
            <a:r>
              <a:rPr lang="en-US" dirty="0"/>
              <a:t>semi-dynamic: relationships with clients</a:t>
            </a:r>
          </a:p>
          <a:p>
            <a:pPr lvl="2"/>
            <a:r>
              <a:rPr lang="en-US" dirty="0"/>
              <a:t>dynamic: individual orders</a:t>
            </a:r>
          </a:p>
          <a:p>
            <a:pPr lvl="2"/>
            <a:r>
              <a:rPr lang="en-US" dirty="0"/>
              <a:t>ultra-dynamic: real-time change of service 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Beyond e-Business © 2015 Paul Grefen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TraXP Scenario </a:t>
            </a:r>
            <a:r>
              <a:rPr lang="nl-NL" dirty="0" err="1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TTU classification in three dimensions:</a:t>
            </a:r>
          </a:p>
          <a:p>
            <a:pPr lvl="1"/>
            <a:r>
              <a:rPr lang="en-US" dirty="0"/>
              <a:t>Parties:</a:t>
            </a:r>
          </a:p>
          <a:p>
            <a:pPr lvl="2"/>
            <a:r>
              <a:rPr lang="en-US" dirty="0"/>
              <a:t>B2B: </a:t>
            </a:r>
            <a:r>
              <a:rPr lang="en-US" dirty="0" smtClean="0"/>
              <a:t>business travelers</a:t>
            </a:r>
          </a:p>
          <a:p>
            <a:pPr lvl="2"/>
            <a:r>
              <a:rPr lang="nl-NL" dirty="0" smtClean="0"/>
              <a:t>B2C: private </a:t>
            </a:r>
            <a:r>
              <a:rPr lang="nl-NL" dirty="0" err="1" smtClean="0"/>
              <a:t>travelers</a:t>
            </a:r>
            <a:endParaRPr lang="en-US" dirty="0"/>
          </a:p>
          <a:p>
            <a:pPr lvl="1"/>
            <a:r>
              <a:rPr lang="en-US" dirty="0"/>
              <a:t>Objects:</a:t>
            </a:r>
          </a:p>
          <a:p>
            <a:pPr lvl="2"/>
            <a:r>
              <a:rPr lang="en-US" dirty="0"/>
              <a:t>digital services: </a:t>
            </a:r>
            <a:r>
              <a:rPr lang="en-US" dirty="0" smtClean="0"/>
              <a:t>seamless traveling</a:t>
            </a:r>
            <a:endParaRPr lang="en-US" dirty="0"/>
          </a:p>
          <a:p>
            <a:pPr lvl="1"/>
            <a:r>
              <a:rPr lang="en-US" dirty="0"/>
              <a:t>Time scopes:</a:t>
            </a:r>
          </a:p>
          <a:p>
            <a:pPr lvl="2"/>
            <a:r>
              <a:rPr lang="en-US" dirty="0"/>
              <a:t>semi-dynamic: relationships with </a:t>
            </a:r>
            <a:r>
              <a:rPr lang="en-US" dirty="0" smtClean="0"/>
              <a:t>clients</a:t>
            </a:r>
          </a:p>
          <a:p>
            <a:pPr lvl="3"/>
            <a:r>
              <a:rPr lang="nl-NL" dirty="0" err="1"/>
              <a:t>h</a:t>
            </a:r>
            <a:r>
              <a:rPr lang="nl-NL" dirty="0" err="1" smtClean="0"/>
              <a:t>ighly</a:t>
            </a:r>
            <a:r>
              <a:rPr lang="nl-NL" dirty="0" smtClean="0"/>
              <a:t> </a:t>
            </a:r>
            <a:r>
              <a:rPr lang="nl-NL" dirty="0" err="1" smtClean="0"/>
              <a:t>competitive</a:t>
            </a:r>
            <a:r>
              <a:rPr lang="nl-NL" dirty="0" smtClean="0"/>
              <a:t> market</a:t>
            </a:r>
          </a:p>
          <a:p>
            <a:pPr lvl="3"/>
            <a:r>
              <a:rPr lang="nl-NL" dirty="0" smtClean="0"/>
              <a:t>TraXP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move </a:t>
            </a:r>
            <a:r>
              <a:rPr lang="nl-NL" dirty="0" err="1" smtClean="0"/>
              <a:t>towards</a:t>
            </a:r>
            <a:r>
              <a:rPr lang="nl-NL" dirty="0" smtClean="0"/>
              <a:t> </a:t>
            </a:r>
            <a:r>
              <a:rPr lang="nl-NL" dirty="0" err="1" smtClean="0"/>
              <a:t>static</a:t>
            </a:r>
            <a:r>
              <a:rPr lang="nl-NL" dirty="0" smtClean="0"/>
              <a:t> time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Beyond e-Business © 2015 Paul Grefen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of e-business scenarios required for analysis of external characteristics</a:t>
            </a:r>
          </a:p>
          <a:p>
            <a:r>
              <a:rPr lang="en-US" dirty="0" smtClean="0"/>
              <a:t>Using three dimensions:</a:t>
            </a:r>
          </a:p>
          <a:p>
            <a:pPr lvl="1"/>
            <a:r>
              <a:rPr lang="en-US" dirty="0" smtClean="0"/>
              <a:t>Parties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Time scopes</a:t>
            </a:r>
          </a:p>
          <a:p>
            <a:r>
              <a:rPr lang="en-US" dirty="0" smtClean="0"/>
              <a:t>Positioning scenarios in three-dimensional</a:t>
            </a:r>
            <a:br>
              <a:rPr lang="en-US" dirty="0" smtClean="0"/>
            </a:br>
            <a:r>
              <a:rPr lang="en-US" dirty="0" smtClean="0"/>
              <a:t>e-business classification space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values in classification dimensions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1071546"/>
          <a:ext cx="8143932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942"/>
          <a:stretch/>
        </p:blipFill>
        <p:spPr>
          <a:xfrm>
            <a:off x="-2" y="-3"/>
            <a:ext cx="9144002" cy="68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e-business scenarios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E-Business scenarios are very diverse, ranging from simple Web shop aimed at individual shopper scenarios to complex supply network scenarios in which many business organizations collaborate around the globe</a:t>
            </a:r>
          </a:p>
          <a:p>
            <a:r>
              <a:rPr lang="en-US" dirty="0" smtClean="0"/>
              <a:t>To understand their characteristics well, we need to classify them in terms of values found along well-organized dimensions</a:t>
            </a:r>
          </a:p>
          <a:p>
            <a:r>
              <a:rPr lang="nl-NL" dirty="0" smtClean="0"/>
              <a:t>Scope of </a:t>
            </a:r>
            <a:r>
              <a:rPr lang="nl-NL" dirty="0" err="1" smtClean="0"/>
              <a:t>what</a:t>
            </a:r>
            <a:r>
              <a:rPr lang="nl-NL" dirty="0" smtClean="0"/>
              <a:t> we </a:t>
            </a:r>
            <a:r>
              <a:rPr lang="nl-NL" dirty="0" err="1" smtClean="0"/>
              <a:t>classify</a:t>
            </a:r>
            <a:r>
              <a:rPr lang="nl-NL" dirty="0" smtClean="0"/>
              <a:t> must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clear</a:t>
            </a:r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Beyond e-Business © 2015 Paul Grefen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5181600" y="4815588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Inter-mediaries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70019" y="4890902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Inter-mediaries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61814" y="2971800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Cus-tomer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1400" y="2952307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Provider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62000" y="1219200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Auxiliary</a:t>
            </a: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/>
            </a:r>
            <a:b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</a:b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Provider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62000" y="2971800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Auxiliary</a:t>
            </a:r>
            <a:endParaRPr kumimoji="0" lang="nl-N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Provider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79721" y="4724400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Auxiliary</a:t>
            </a:r>
            <a:endParaRPr kumimoji="0" lang="nl-N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Provider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14" name="Straight Arrow Connector 13"/>
          <p:cNvCxnSpPr>
            <a:stCxn id="10" idx="6"/>
            <a:endCxn id="9" idx="2"/>
          </p:cNvCxnSpPr>
          <p:nvPr/>
        </p:nvCxnSpPr>
        <p:spPr bwMode="auto">
          <a:xfrm>
            <a:off x="5486400" y="3523807"/>
            <a:ext cx="875414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2" idx="6"/>
            <a:endCxn id="10" idx="2"/>
          </p:cNvCxnSpPr>
          <p:nvPr/>
        </p:nvCxnSpPr>
        <p:spPr bwMode="auto">
          <a:xfrm flipV="1">
            <a:off x="2667000" y="3523807"/>
            <a:ext cx="91440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>
            <a:stCxn id="11" idx="5"/>
            <a:endCxn id="10" idx="1"/>
          </p:cNvCxnSpPr>
          <p:nvPr/>
        </p:nvCxnSpPr>
        <p:spPr bwMode="auto">
          <a:xfrm>
            <a:off x="2388019" y="2194812"/>
            <a:ext cx="1472362" cy="92488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>
            <a:stCxn id="13" idx="7"/>
            <a:endCxn id="10" idx="3"/>
          </p:cNvCxnSpPr>
          <p:nvPr/>
        </p:nvCxnSpPr>
        <p:spPr bwMode="auto">
          <a:xfrm flipV="1">
            <a:off x="2405740" y="3927919"/>
            <a:ext cx="1454641" cy="96386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4724400" y="2590800"/>
            <a:ext cx="2362200" cy="1905000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245" y="187164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e-business scenario</a:t>
            </a:r>
            <a:br>
              <a:rPr kumimoji="0" lang="nl-NL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</a:br>
            <a:r>
              <a:rPr kumimoji="0" lang="nl-NL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nl-NL" sz="1800" b="0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 scope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53000" y="4967988"/>
            <a:ext cx="1905000" cy="1143000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Inter-mediaries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21" name="Straight Arrow Connector 20"/>
          <p:cNvCxnSpPr>
            <a:stCxn id="20" idx="1"/>
            <a:endCxn id="10" idx="4"/>
          </p:cNvCxnSpPr>
          <p:nvPr/>
        </p:nvCxnSpPr>
        <p:spPr bwMode="auto">
          <a:xfrm flipH="1" flipV="1">
            <a:off x="4533900" y="4095307"/>
            <a:ext cx="698081" cy="104006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>
            <a:stCxn id="20" idx="7"/>
            <a:endCxn id="9" idx="4"/>
          </p:cNvCxnSpPr>
          <p:nvPr/>
        </p:nvCxnSpPr>
        <p:spPr bwMode="auto">
          <a:xfrm flipV="1">
            <a:off x="6579019" y="4114800"/>
            <a:ext cx="735295" cy="102057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29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dimensions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dimensions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dimensions along which e-business scenarios can be classified: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Parties dimension</a:t>
            </a:r>
            <a:r>
              <a:rPr lang="en-US" dirty="0" smtClean="0"/>
              <a:t>: describes the kind of parties engaging in e-business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Objects dimension</a:t>
            </a:r>
            <a:r>
              <a:rPr lang="en-US" dirty="0" smtClean="0"/>
              <a:t>: describes the kind of main objects that are manipulated in e-business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Time scopes dimension</a:t>
            </a:r>
            <a:r>
              <a:rPr lang="en-US" dirty="0" smtClean="0"/>
              <a:t>: describes the ‘length’ of e-business collaborations</a:t>
            </a:r>
          </a:p>
          <a:p>
            <a:r>
              <a:rPr lang="en-US" dirty="0" smtClean="0"/>
              <a:t>A scenario is classified by one (or more) value(s) in each dimension</a:t>
            </a:r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dimensions as a space</a:t>
            </a:r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0724" y="1122002"/>
            <a:ext cx="5750505" cy="5173633"/>
            <a:chOff x="2354099" y="1754275"/>
            <a:chExt cx="4218826" cy="347560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2743200" y="4876800"/>
              <a:ext cx="3733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2743200" y="3581400"/>
              <a:ext cx="2667000" cy="1295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1258094" y="3390106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3351411" y="4878388"/>
              <a:ext cx="956351" cy="351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Parties</a:t>
              </a:r>
              <a:endParaRPr lang="nl-NL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20056860">
              <a:off x="3046361" y="4053352"/>
              <a:ext cx="1029265" cy="351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Objects</a:t>
              </a:r>
              <a:endParaRPr lang="nl-NL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1783657" y="3349277"/>
              <a:ext cx="1524741" cy="383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 Scopes</a:t>
              </a:r>
              <a:endParaRPr lang="nl-NL" sz="2800" dirty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419600" y="4114800"/>
              <a:ext cx="14478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4267200" y="4114800"/>
              <a:ext cx="1600200" cy="351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 flipH="1" flipV="1">
              <a:off x="5067300" y="33147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267200" y="25146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419600" y="2514600"/>
              <a:ext cx="14478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2743200" y="2514600"/>
              <a:ext cx="15240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2744789" y="3276600"/>
              <a:ext cx="16748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 flipH="1" flipV="1">
              <a:off x="3619500" y="40767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 flipH="1" flipV="1">
              <a:off x="3467100" y="33147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Oval 57"/>
            <p:cNvSpPr/>
            <p:nvPr/>
          </p:nvSpPr>
          <p:spPr bwMode="auto">
            <a:xfrm>
              <a:off x="57150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61872" y="1754275"/>
              <a:ext cx="1411053" cy="59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Scenario A</a:t>
              </a:r>
            </a:p>
            <a:p>
              <a:pPr algn="ctr"/>
              <a:r>
                <a:rPr lang="nl-NL" sz="2400" i="1" dirty="0" smtClean="0"/>
                <a:t>[p1,o1,t1]</a:t>
              </a:r>
              <a:endParaRPr lang="nl-NL" sz="24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9027" y="4495800"/>
              <a:ext cx="429488" cy="351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i="1" dirty="0" smtClean="0"/>
                <a:t>p1</a:t>
              </a:r>
              <a:endParaRPr lang="en-US" sz="2800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2575" y="3091934"/>
              <a:ext cx="355398" cy="351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i="1" dirty="0"/>
                <a:t>t</a:t>
              </a:r>
              <a:r>
                <a:rPr lang="nl-NL" sz="2800" i="1" dirty="0" smtClean="0"/>
                <a:t>1</a:t>
              </a:r>
              <a:endParaRPr lang="en-US" sz="2800" i="1" dirty="0"/>
            </a:p>
          </p:txBody>
        </p:sp>
        <p:sp>
          <p:nvSpPr>
            <p:cNvPr id="62" name="TextBox 61"/>
            <p:cNvSpPr txBox="1"/>
            <p:nvPr/>
          </p:nvSpPr>
          <p:spPr>
            <a:xfrm rot="20045545">
              <a:off x="3984283" y="3790872"/>
              <a:ext cx="429488" cy="351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i="1" dirty="0" smtClean="0"/>
                <a:t>o1</a:t>
              </a:r>
              <a:endParaRPr lang="en-US" sz="28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Classifying</a:t>
            </a:r>
            <a:br>
              <a:rPr lang="en-US" dirty="0" smtClean="0"/>
            </a:br>
            <a:r>
              <a:rPr lang="en-US" dirty="0" smtClean="0"/>
              <a:t>Networked </a:t>
            </a:r>
            <a:r>
              <a:rPr lang="en-US" dirty="0"/>
              <a:t>e-Business</a:t>
            </a:r>
            <a:endParaRPr lang="en-US" dirty="0" smtClean="0"/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Parties dimension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Beyond e-Business © 2015 Paul Grefen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92875"/>
            <a:ext cx="205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3: Classification - </a:t>
            </a:r>
            <a:fld id="{33741599-5109-4080-9596-10F1A967549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1254</Words>
  <Application>Microsoft Office PowerPoint</Application>
  <PresentationFormat>Presentazione su schermo (4:3)</PresentationFormat>
  <Paragraphs>253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Beyond e-Business</vt:lpstr>
      <vt:lpstr>Table of contents</vt:lpstr>
      <vt:lpstr>Classifying Networked e-Business</vt:lpstr>
      <vt:lpstr>Dimensions of e-business scenarios</vt:lpstr>
      <vt:lpstr>Classification scope</vt:lpstr>
      <vt:lpstr>Classifying Networked e-Business</vt:lpstr>
      <vt:lpstr>Classification dimensions</vt:lpstr>
      <vt:lpstr>Classification dimensions as a space</vt:lpstr>
      <vt:lpstr>Classifying Networked e-Business</vt:lpstr>
      <vt:lpstr>E-Business party types</vt:lpstr>
      <vt:lpstr>Parties dimension</vt:lpstr>
      <vt:lpstr>Example B2B application</vt:lpstr>
      <vt:lpstr>Example B2C application</vt:lpstr>
      <vt:lpstr>Example C2C / B2C application</vt:lpstr>
      <vt:lpstr>Example G2C application</vt:lpstr>
      <vt:lpstr>Example application in charity domain</vt:lpstr>
      <vt:lpstr>Classifying Networked e-Business</vt:lpstr>
      <vt:lpstr>Objects dimension</vt:lpstr>
      <vt:lpstr>Physical goods</vt:lpstr>
      <vt:lpstr>Digital goods</vt:lpstr>
      <vt:lpstr>Services</vt:lpstr>
      <vt:lpstr>Classifying Networked e-Business</vt:lpstr>
      <vt:lpstr>Time scopes dimension</vt:lpstr>
      <vt:lpstr>Time scopes</vt:lpstr>
      <vt:lpstr>Partner selection decisions</vt:lpstr>
      <vt:lpstr>Classifying Networked e-Business</vt:lpstr>
      <vt:lpstr>POSH Scenario Classification</vt:lpstr>
      <vt:lpstr>TTU Scenario Classification</vt:lpstr>
      <vt:lpstr>TraXP Scenario Classification</vt:lpstr>
      <vt:lpstr>Classifying Networked e-Business</vt:lpstr>
      <vt:lpstr>Conclusions</vt:lpstr>
      <vt:lpstr>Summary of values in classification dimensions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e-Business</dc:title>
  <dc:subject>Beyond e-Business</dc:subject>
  <dc:creator>Paul Grefen</dc:creator>
  <cp:lastModifiedBy>batini</cp:lastModifiedBy>
  <cp:revision>114</cp:revision>
  <dcterms:created xsi:type="dcterms:W3CDTF">2010-02-28T13:39:48Z</dcterms:created>
  <dcterms:modified xsi:type="dcterms:W3CDTF">2016-04-04T09:29:11Z</dcterms:modified>
</cp:coreProperties>
</file>