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7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0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0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6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5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5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4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2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3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2996C-B44A-4877-925C-CDCD8ABA764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0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2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Used to express common operations or behaviors</a:t>
            </a:r>
          </a:p>
          <a:p>
            <a:r>
              <a:rPr lang="en-US" sz="3200" dirty="0" smtClean="0"/>
              <a:t>Make it possible to make an operation available to a wide set</a:t>
            </a:r>
          </a:p>
          <a:p>
            <a:r>
              <a:rPr lang="en-US" sz="3200" dirty="0" smtClean="0"/>
              <a:t>For example: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   A restaurant is willing to serve anyone who conforms to the 	‘Customer’ interface and has ‘eat’ and ‘pay’ methods.   </a:t>
            </a:r>
          </a:p>
        </p:txBody>
      </p:sp>
    </p:spTree>
    <p:extLst>
      <p:ext uri="{BB962C8B-B14F-4D97-AF65-F5344CB8AC3E}">
        <p14:creationId xmlns:p14="http://schemas.microsoft.com/office/powerpoint/2010/main" val="51781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" y="1668780"/>
            <a:ext cx="11635740" cy="49377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 want to be able to compute the average of an array of Objects.</a:t>
            </a:r>
            <a:endParaRPr lang="en-US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   we can calculate averages different ways for different objects.   If I want to be able to write one method that could calculate the average of many different types of objects, I can’t call </a:t>
            </a:r>
            <a:r>
              <a:rPr lang="en-US" sz="3200" dirty="0" err="1" smtClean="0"/>
              <a:t>getBalance</a:t>
            </a:r>
            <a:r>
              <a:rPr lang="en-US" sz="3200" dirty="0" smtClean="0"/>
              <a:t>() for a bank account and </a:t>
            </a:r>
            <a:r>
              <a:rPr lang="en-US" sz="3200" dirty="0" err="1" smtClean="0"/>
              <a:t>getPopulation</a:t>
            </a:r>
            <a:r>
              <a:rPr lang="en-US" sz="3200" dirty="0" smtClean="0"/>
              <a:t>() for a country.</a:t>
            </a:r>
          </a:p>
          <a:p>
            <a:r>
              <a:rPr lang="en-US" sz="3200" dirty="0" smtClean="0"/>
              <a:t>If both have a get measure method, it is a nonissue</a:t>
            </a:r>
          </a:p>
          <a:p>
            <a:r>
              <a:rPr lang="en-US" sz="3200" dirty="0" err="1" smtClean="0"/>
              <a:t>BankAccount’s</a:t>
            </a:r>
            <a:r>
              <a:rPr lang="en-US" sz="3200" dirty="0" smtClean="0"/>
              <a:t> </a:t>
            </a:r>
            <a:r>
              <a:rPr lang="en-US" sz="3200" dirty="0" err="1" smtClean="0"/>
              <a:t>getMeasure</a:t>
            </a:r>
            <a:r>
              <a:rPr lang="en-US" sz="3200" dirty="0" smtClean="0"/>
              <a:t> method returns the balance</a:t>
            </a:r>
          </a:p>
          <a:p>
            <a:r>
              <a:rPr lang="en-US" sz="3200" dirty="0" smtClean="0"/>
              <a:t>Country’s </a:t>
            </a:r>
            <a:r>
              <a:rPr lang="en-US" sz="3200" dirty="0" err="1" smtClean="0"/>
              <a:t>getMeasure</a:t>
            </a:r>
            <a:r>
              <a:rPr lang="en-US" sz="3200" dirty="0" smtClean="0"/>
              <a:t> method returns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402673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 interface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InterfaceName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headers..</a:t>
            </a:r>
          </a:p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cs typeface="Courier New" panose="02070309020205020404" pitchFamily="49" charset="0"/>
              </a:rPr>
              <a:t>** all methods automatically public and abstract</a:t>
            </a:r>
          </a:p>
          <a:p>
            <a:pPr marL="0" indent="0">
              <a:buNone/>
            </a:pPr>
            <a:r>
              <a:rPr lang="en-US" sz="3200" dirty="0" smtClean="0">
                <a:cs typeface="Courier New" panose="02070309020205020404" pitchFamily="49" charset="0"/>
              </a:rPr>
              <a:t>**no constructors</a:t>
            </a:r>
          </a:p>
        </p:txBody>
      </p:sp>
    </p:spTree>
    <p:extLst>
      <p:ext uri="{BB962C8B-B14F-4D97-AF65-F5344CB8AC3E}">
        <p14:creationId xmlns:p14="http://schemas.microsoft.com/office/powerpoint/2010/main" val="124669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2034540"/>
            <a:ext cx="11704320" cy="4142422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In the header:</a:t>
            </a:r>
          </a:p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InterfaceName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implements Measurable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cs typeface="Courier New" panose="02070309020205020404" pitchFamily="49" charset="0"/>
              </a:rPr>
              <a:t>**You can implement more than one interface, by listing them separated by commas.</a:t>
            </a:r>
            <a:endParaRPr lang="en-US" sz="32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39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will create a Measurable interface with a </a:t>
            </a:r>
            <a:r>
              <a:rPr lang="en-US" sz="3200" dirty="0" err="1" smtClean="0"/>
              <a:t>getMeasure</a:t>
            </a:r>
            <a:r>
              <a:rPr lang="en-US" sz="3200" dirty="0" smtClean="0"/>
              <a:t> method.</a:t>
            </a:r>
          </a:p>
          <a:p>
            <a:r>
              <a:rPr lang="en-US" sz="3200" dirty="0" smtClean="0"/>
              <a:t>We will create new classes </a:t>
            </a:r>
            <a:r>
              <a:rPr lang="en-US" sz="3200" dirty="0" err="1" smtClean="0"/>
              <a:t>bankAccount</a:t>
            </a:r>
            <a:r>
              <a:rPr lang="en-US" sz="3200" dirty="0" smtClean="0"/>
              <a:t> and Country which implement Measurable and return their applicable measure when </a:t>
            </a:r>
            <a:r>
              <a:rPr lang="en-US" sz="3200" dirty="0" err="1" smtClean="0"/>
              <a:t>getMeasure</a:t>
            </a:r>
            <a:r>
              <a:rPr lang="en-US" sz="3200" dirty="0" smtClean="0"/>
              <a:t> is called</a:t>
            </a:r>
          </a:p>
          <a:p>
            <a:r>
              <a:rPr lang="en-US" sz="3200" dirty="0" smtClean="0"/>
              <a:t>We will create a method which will find the average of any measurable object and test 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393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40" y="227965"/>
            <a:ext cx="10515600" cy="1325563"/>
          </a:xfrm>
        </p:spPr>
        <p:txBody>
          <a:bodyPr/>
          <a:lstStyle/>
          <a:p>
            <a:r>
              <a:rPr lang="en-US" dirty="0" smtClean="0"/>
              <a:t>Homework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437005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 smtClean="0"/>
              <a:t>Create an interface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NumberFormatter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cs typeface="Courier New" panose="02070309020205020404" pitchFamily="49" charset="0"/>
              </a:rPr>
              <a:t>which contains a method which returns a String called format and takes an integer parameter</a:t>
            </a:r>
          </a:p>
          <a:p>
            <a:endParaRPr lang="en-US" sz="3200" dirty="0">
              <a:cs typeface="Courier New" panose="02070309020205020404" pitchFamily="49" charset="0"/>
            </a:endParaRPr>
          </a:p>
          <a:p>
            <a:r>
              <a:rPr lang="en-US" sz="3200" dirty="0" smtClean="0">
                <a:cs typeface="Courier New" panose="02070309020205020404" pitchFamily="49" charset="0"/>
              </a:rPr>
              <a:t>Implementing our interface, Create a class called </a:t>
            </a:r>
            <a:r>
              <a:rPr lang="en-US" sz="3200" dirty="0" err="1" smtClean="0">
                <a:cs typeface="Courier New" panose="02070309020205020404" pitchFamily="49" charset="0"/>
              </a:rPr>
              <a:t>DefaultFormatter</a:t>
            </a:r>
            <a:r>
              <a:rPr lang="en-US" sz="3200" dirty="0" smtClean="0">
                <a:cs typeface="Courier New" panose="02070309020205020404" pitchFamily="49" charset="0"/>
              </a:rPr>
              <a:t> whose format method would take 1000000 and return 1,000,000.   Create a class called </a:t>
            </a:r>
            <a:r>
              <a:rPr lang="en-US" sz="3200" dirty="0" err="1" smtClean="0">
                <a:cs typeface="Courier New" panose="02070309020205020404" pitchFamily="49" charset="0"/>
              </a:rPr>
              <a:t>DecimalFormatter</a:t>
            </a:r>
            <a:r>
              <a:rPr lang="en-US" sz="3200" dirty="0" smtClean="0">
                <a:cs typeface="Courier New" panose="02070309020205020404" pitchFamily="49" charset="0"/>
              </a:rPr>
              <a:t> which given the same parameter would return 1.000.000.  and a class called </a:t>
            </a:r>
            <a:r>
              <a:rPr lang="en-US" sz="3200" dirty="0" err="1" smtClean="0">
                <a:cs typeface="Courier New" panose="02070309020205020404" pitchFamily="49" charset="0"/>
              </a:rPr>
              <a:t>BaseTwoFormatter</a:t>
            </a:r>
            <a:r>
              <a:rPr lang="en-US" sz="3200" dirty="0" smtClean="0">
                <a:cs typeface="Courier New" panose="02070309020205020404" pitchFamily="49" charset="0"/>
              </a:rPr>
              <a:t> which would return the base two representation of the parameter.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17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286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Interfaces</vt:lpstr>
      <vt:lpstr>Interfaces</vt:lpstr>
      <vt:lpstr>Interface example</vt:lpstr>
      <vt:lpstr>Syntax</vt:lpstr>
      <vt:lpstr>Implement an interface</vt:lpstr>
      <vt:lpstr>Look at an example</vt:lpstr>
      <vt:lpstr>Homework</vt:lpstr>
    </vt:vector>
  </TitlesOfParts>
  <Company>Great Valley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Matthew Ellis</dc:creator>
  <cp:lastModifiedBy>Matthew Ellis</cp:lastModifiedBy>
  <cp:revision>5</cp:revision>
  <dcterms:created xsi:type="dcterms:W3CDTF">2017-01-31T15:17:34Z</dcterms:created>
  <dcterms:modified xsi:type="dcterms:W3CDTF">2017-01-31T16:08:53Z</dcterms:modified>
</cp:coreProperties>
</file>