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72" r:id="rId3"/>
    <p:sldId id="273" r:id="rId4"/>
    <p:sldId id="274" r:id="rId5"/>
    <p:sldId id="271" r:id="rId6"/>
    <p:sldId id="262" r:id="rId7"/>
    <p:sldId id="263" r:id="rId8"/>
    <p:sldId id="264" r:id="rId9"/>
    <p:sldId id="260" r:id="rId10"/>
    <p:sldId id="270" r:id="rId11"/>
    <p:sldId id="261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0991B67-B218-1148-AF2E-75C5CA74C4AE}" type="datetimeFigureOut">
              <a:rPr lang="en-US" smtClean="0"/>
              <a:pPr/>
              <a:t>7/23/09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6E8A833-4FBD-8E4D-BA26-3213EBDD0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bula.nasa.gov/" TargetMode="External"/><Relationship Id="rId3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athenscounty.lib.oh.us/" TargetMode="External"/><Relationship Id="rId3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3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yahoo.com/Cloud_Computing" TargetMode="External"/><Relationship Id="rId3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office/2010/" TargetMode="External"/><Relationship Id="rId3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pPr algn="ctr"/>
            <a:r>
              <a:rPr lang="en-US" b="1" dirty="0"/>
              <a:t>Library APIs and Web Services, </a:t>
            </a:r>
            <a:r>
              <a:rPr lang="en-US" b="1" dirty="0" err="1"/>
              <a:t>SaaS</a:t>
            </a:r>
            <a:r>
              <a:rPr lang="en-US" b="1" dirty="0"/>
              <a:t>, Cloud Computing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0"/>
            <a:ext cx="7313613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/>
              <a:t>Office Web:</a:t>
            </a:r>
            <a:r>
              <a:rPr lang="en-US" sz="3600" b="1" dirty="0" smtClean="0"/>
              <a:t> </a:t>
            </a:r>
          </a:p>
          <a:p>
            <a:pPr algn="ctr">
              <a:buNone/>
            </a:pPr>
            <a:r>
              <a:rPr lang="en-US" sz="3600" b="1" dirty="0" smtClean="0"/>
              <a:t>Word</a:t>
            </a:r>
            <a:r>
              <a:rPr lang="en-US" sz="3600" b="1" dirty="0" smtClean="0"/>
              <a:t>, PowerPoint, Excel, and </a:t>
            </a:r>
            <a:r>
              <a:rPr lang="en-US" sz="3600" b="1" dirty="0" smtClean="0"/>
              <a:t>OneNote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c1.tiff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65400"/>
            <a:ext cx="83820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0"/>
            <a:ext cx="5181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620000" cy="45132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Software </a:t>
            </a:r>
            <a:r>
              <a:rPr lang="en-US" sz="3200" b="1" dirty="0" smtClean="0"/>
              <a:t>programs that use XML to exchange information with other software via common internet </a:t>
            </a:r>
            <a:r>
              <a:rPr lang="en-US" sz="3200" b="1" dirty="0" smtClean="0"/>
              <a:t>protocols.</a:t>
            </a:r>
          </a:p>
          <a:p>
            <a:r>
              <a:rPr lang="en-US" sz="3200" b="1" dirty="0" smtClean="0"/>
              <a:t>A web portal might obtain top news headlines from an AP WS, for </a:t>
            </a:r>
            <a:r>
              <a:rPr lang="en-US" sz="3200" b="1" dirty="0" smtClean="0"/>
              <a:t>example.</a:t>
            </a:r>
          </a:p>
          <a:p>
            <a:r>
              <a:rPr lang="en-US" sz="3200" b="1" dirty="0" smtClean="0"/>
              <a:t>Financial application might employ a WS that checks a stock quote and returns its current </a:t>
            </a:r>
            <a:r>
              <a:rPr lang="en-US" sz="3200" b="1" dirty="0" smtClean="0"/>
              <a:t>value.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998662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Koha</a:t>
            </a:r>
            <a:r>
              <a:rPr lang="en-US" sz="3200" b="1" dirty="0" smtClean="0"/>
              <a:t> – the Open Source LMS - </a:t>
            </a:r>
            <a:r>
              <a:rPr lang="en-US" sz="3200" b="1" dirty="0" smtClean="0"/>
              <a:t>has the capability to use </a:t>
            </a:r>
            <a:r>
              <a:rPr lang="en-US" sz="3200" b="1" dirty="0" err="1" smtClean="0"/>
              <a:t>Amazon.com</a:t>
            </a:r>
            <a:r>
              <a:rPr lang="en-US" sz="3200" b="1" dirty="0" smtClean="0"/>
              <a:t> content in the OPAC search results and detail </a:t>
            </a:r>
            <a:r>
              <a:rPr lang="en-US" sz="3200" b="1" dirty="0" smtClean="0"/>
              <a:t>pages.</a:t>
            </a:r>
          </a:p>
          <a:p>
            <a:pPr>
              <a:buNone/>
            </a:pPr>
            <a:endParaRPr lang="en-US" sz="3200" b="1" dirty="0" smtClean="0"/>
          </a:p>
        </p:txBody>
      </p:sp>
      <p:pic>
        <p:nvPicPr>
          <p:cNvPr id="6" name="Picture 5" descr="webs3.tiff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7313613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s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81300"/>
            <a:ext cx="6856413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543800" cy="4056062"/>
          </a:xfrm>
        </p:spPr>
        <p:txBody>
          <a:bodyPr>
            <a:normAutofit/>
          </a:bodyPr>
          <a:lstStyle/>
          <a:p>
            <a:pPr marL="292100" indent="-285750"/>
            <a:r>
              <a:rPr lang="en-US" sz="3200" b="1" dirty="0" smtClean="0"/>
              <a:t>Item Jacket Cover Images</a:t>
            </a:r>
          </a:p>
          <a:p>
            <a:pPr marL="292100" indent="-285750"/>
            <a:r>
              <a:rPr lang="en-US" sz="3200" b="1" dirty="0" smtClean="0"/>
              <a:t>Item reviews by </a:t>
            </a:r>
            <a:r>
              <a:rPr lang="en-US" sz="3200" b="1" dirty="0" err="1" smtClean="0"/>
              <a:t>Amazon.com</a:t>
            </a:r>
            <a:r>
              <a:rPr lang="en-US" sz="3200" b="1" dirty="0" smtClean="0"/>
              <a:t> patrons</a:t>
            </a:r>
          </a:p>
          <a:p>
            <a:pPr marL="292100" indent="-285750"/>
            <a:r>
              <a:rPr lang="en-US" sz="3200" b="1" dirty="0" smtClean="0"/>
              <a:t>Item ratings by </a:t>
            </a:r>
            <a:r>
              <a:rPr lang="en-US" sz="3200" b="1" dirty="0" err="1" smtClean="0"/>
              <a:t>Amazon.com</a:t>
            </a:r>
            <a:r>
              <a:rPr lang="en-US" sz="3200" b="1" dirty="0" smtClean="0"/>
              <a:t> patrons</a:t>
            </a:r>
          </a:p>
          <a:p>
            <a:pPr marL="292100" indent="-285750"/>
            <a:r>
              <a:rPr lang="en-US" sz="3200" b="1" dirty="0" smtClean="0"/>
              <a:t>Professionally written item descriptions and reviews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Library APIs </a:t>
            </a:r>
          </a:p>
          <a:p>
            <a:pPr algn="ctr">
              <a:buNone/>
            </a:pPr>
            <a:r>
              <a:rPr lang="en-US" sz="3600" b="1" dirty="0" smtClean="0"/>
              <a:t>Application Program Interfaces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A </a:t>
            </a:r>
            <a:r>
              <a:rPr lang="en-US" sz="3600" b="1" dirty="0" smtClean="0"/>
              <a:t>way for </a:t>
            </a:r>
            <a:r>
              <a:rPr lang="en-US" sz="3600" b="1" dirty="0" smtClean="0"/>
              <a:t>websites </a:t>
            </a:r>
            <a:r>
              <a:rPr lang="en-US" sz="3600" b="1" dirty="0" smtClean="0"/>
              <a:t>or </a:t>
            </a:r>
            <a:r>
              <a:rPr lang="en-US" sz="3600" b="1" dirty="0" smtClean="0"/>
              <a:t>services </a:t>
            </a:r>
            <a:r>
              <a:rPr lang="en-US" sz="3600" b="1" dirty="0" smtClean="0"/>
              <a:t>to talk to another </a:t>
            </a:r>
            <a:r>
              <a:rPr lang="en-US" sz="3600" b="1" dirty="0" smtClean="0"/>
              <a:t>websites </a:t>
            </a:r>
            <a:r>
              <a:rPr lang="en-US" sz="3600" b="1" dirty="0" smtClean="0"/>
              <a:t>or </a:t>
            </a:r>
            <a:r>
              <a:rPr lang="en-US" sz="3600" b="1" dirty="0" smtClean="0"/>
              <a:t>services.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i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35250"/>
            <a:ext cx="5486400" cy="239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pi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35250"/>
            <a:ext cx="5486400" cy="239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c5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5200"/>
            <a:ext cx="8686800" cy="31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0"/>
            <a:ext cx="892968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c0.tiff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47800"/>
            <a:ext cx="8661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c0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60960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c0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91440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c03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1550"/>
            <a:ext cx="9144000" cy="370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officewebapp.tiff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97200"/>
            <a:ext cx="5715000" cy="2184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148</TotalTime>
  <Words>138</Words>
  <Application>Microsoft Macintosh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Inkwell</vt:lpstr>
      <vt:lpstr>Library APIs and Web Services, SaaS, Cloud Computing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University of Denver, Morgridge College of Eduation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APIs and Web Services, SaaS, Cloud Computing </dc:title>
  <dc:creator>Shimelis Assefa</dc:creator>
  <cp:lastModifiedBy>Shimelis Assefa</cp:lastModifiedBy>
  <cp:revision>3</cp:revision>
  <dcterms:created xsi:type="dcterms:W3CDTF">2009-07-23T09:09:39Z</dcterms:created>
  <dcterms:modified xsi:type="dcterms:W3CDTF">2009-07-23T10:29:11Z</dcterms:modified>
</cp:coreProperties>
</file>