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1"/>
  </p:notesMasterIdLst>
  <p:sldIdLst>
    <p:sldId id="256" r:id="rId5"/>
    <p:sldId id="267" r:id="rId6"/>
    <p:sldId id="269" r:id="rId7"/>
    <p:sldId id="283" r:id="rId8"/>
    <p:sldId id="270" r:id="rId9"/>
    <p:sldId id="271" r:id="rId10"/>
    <p:sldId id="272" r:id="rId11"/>
    <p:sldId id="282" r:id="rId12"/>
    <p:sldId id="273" r:id="rId13"/>
    <p:sldId id="274" r:id="rId14"/>
    <p:sldId id="275" r:id="rId15"/>
    <p:sldId id="276" r:id="rId16"/>
    <p:sldId id="277" r:id="rId17"/>
    <p:sldId id="278" r:id="rId18"/>
    <p:sldId id="279" r:id="rId19"/>
    <p:sldId id="264" r:id="rId20"/>
  </p:sldIdLst>
  <p:sldSz cx="9144000" cy="6858000" type="screen4x3"/>
  <p:notesSz cx="9309100" cy="7023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758"/>
    <p:restoredTop sz="69449" autoAdjust="0"/>
  </p:normalViewPr>
  <p:slideViewPr>
    <p:cSldViewPr snapToGrid="0" snapToObjects="1">
      <p:cViewPr varScale="1">
        <p:scale>
          <a:sx n="91" d="100"/>
          <a:sy n="91" d="100"/>
        </p:scale>
        <p:origin x="2292"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33943" cy="352375"/>
          </a:xfrm>
          <a:prstGeom prst="rect">
            <a:avLst/>
          </a:prstGeom>
        </p:spPr>
        <p:txBody>
          <a:bodyPr vert="horz" lIns="93324" tIns="46662" rIns="93324" bIns="46662" rtlCol="0"/>
          <a:lstStyle>
            <a:lvl1pPr algn="l">
              <a:defRPr sz="1200"/>
            </a:lvl1pPr>
          </a:lstStyle>
          <a:p>
            <a:endParaRPr lang="en-US"/>
          </a:p>
        </p:txBody>
      </p:sp>
      <p:sp>
        <p:nvSpPr>
          <p:cNvPr id="3" name="Date Placeholder 2"/>
          <p:cNvSpPr>
            <a:spLocks noGrp="1"/>
          </p:cNvSpPr>
          <p:nvPr>
            <p:ph type="dt" idx="1"/>
          </p:nvPr>
        </p:nvSpPr>
        <p:spPr>
          <a:xfrm>
            <a:off x="5273003" y="0"/>
            <a:ext cx="4033943" cy="352375"/>
          </a:xfrm>
          <a:prstGeom prst="rect">
            <a:avLst/>
          </a:prstGeom>
        </p:spPr>
        <p:txBody>
          <a:bodyPr vert="horz" lIns="93324" tIns="46662" rIns="93324" bIns="46662" rtlCol="0"/>
          <a:lstStyle>
            <a:lvl1pPr algn="r">
              <a:defRPr sz="1200"/>
            </a:lvl1pPr>
          </a:lstStyle>
          <a:p>
            <a:fld id="{6FA444A6-7AE4-E248-882D-D7F8341DE212}" type="datetimeFigureOut">
              <a:rPr lang="en-US" smtClean="0"/>
              <a:t>4/1/2021</a:t>
            </a:fld>
            <a:endParaRPr lang="en-US"/>
          </a:p>
        </p:txBody>
      </p:sp>
      <p:sp>
        <p:nvSpPr>
          <p:cNvPr id="4" name="Slide Image Placeholder 3"/>
          <p:cNvSpPr>
            <a:spLocks noGrp="1" noRot="1" noChangeAspect="1"/>
          </p:cNvSpPr>
          <p:nvPr>
            <p:ph type="sldImg" idx="2"/>
          </p:nvPr>
        </p:nvSpPr>
        <p:spPr>
          <a:xfrm>
            <a:off x="3074988" y="877888"/>
            <a:ext cx="3159125" cy="2370137"/>
          </a:xfrm>
          <a:prstGeom prst="rect">
            <a:avLst/>
          </a:prstGeom>
          <a:noFill/>
          <a:ln w="12700">
            <a:solidFill>
              <a:prstClr val="black"/>
            </a:solidFill>
          </a:ln>
        </p:spPr>
        <p:txBody>
          <a:bodyPr vert="horz" lIns="93324" tIns="46662" rIns="93324" bIns="46662" rtlCol="0" anchor="ctr"/>
          <a:lstStyle/>
          <a:p>
            <a:endParaRPr lang="en-US"/>
          </a:p>
        </p:txBody>
      </p:sp>
      <p:sp>
        <p:nvSpPr>
          <p:cNvPr id="5" name="Notes Placeholder 4"/>
          <p:cNvSpPr>
            <a:spLocks noGrp="1"/>
          </p:cNvSpPr>
          <p:nvPr>
            <p:ph type="body" sz="quarter" idx="3"/>
          </p:nvPr>
        </p:nvSpPr>
        <p:spPr>
          <a:xfrm>
            <a:off x="930910" y="3379866"/>
            <a:ext cx="7447280" cy="2765346"/>
          </a:xfrm>
          <a:prstGeom prst="rect">
            <a:avLst/>
          </a:prstGeom>
        </p:spPr>
        <p:txBody>
          <a:bodyPr vert="horz" lIns="93324" tIns="46662" rIns="93324" bIns="46662"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670726"/>
            <a:ext cx="4033943" cy="352374"/>
          </a:xfrm>
          <a:prstGeom prst="rect">
            <a:avLst/>
          </a:prstGeom>
        </p:spPr>
        <p:txBody>
          <a:bodyPr vert="horz" lIns="93324" tIns="46662" rIns="93324" bIns="46662" rtlCol="0" anchor="b"/>
          <a:lstStyle>
            <a:lvl1pPr algn="l">
              <a:defRPr sz="1200"/>
            </a:lvl1pPr>
          </a:lstStyle>
          <a:p>
            <a:endParaRPr lang="en-US"/>
          </a:p>
        </p:txBody>
      </p:sp>
      <p:sp>
        <p:nvSpPr>
          <p:cNvPr id="7" name="Slide Number Placeholder 6"/>
          <p:cNvSpPr>
            <a:spLocks noGrp="1"/>
          </p:cNvSpPr>
          <p:nvPr>
            <p:ph type="sldNum" sz="quarter" idx="5"/>
          </p:nvPr>
        </p:nvSpPr>
        <p:spPr>
          <a:xfrm>
            <a:off x="5273003" y="6670726"/>
            <a:ext cx="4033943" cy="352374"/>
          </a:xfrm>
          <a:prstGeom prst="rect">
            <a:avLst/>
          </a:prstGeom>
        </p:spPr>
        <p:txBody>
          <a:bodyPr vert="horz" lIns="93324" tIns="46662" rIns="93324" bIns="46662" rtlCol="0" anchor="b"/>
          <a:lstStyle>
            <a:lvl1pPr algn="r">
              <a:defRPr sz="1200"/>
            </a:lvl1pPr>
          </a:lstStyle>
          <a:p>
            <a:fld id="{E36A6E73-EBBD-4641-87B2-84D38D2B1560}" type="slidenum">
              <a:rPr lang="en-US" smtClean="0"/>
              <a:t>‹#›</a:t>
            </a:fld>
            <a:endParaRPr lang="en-US"/>
          </a:p>
        </p:txBody>
      </p:sp>
    </p:spTree>
    <p:extLst>
      <p:ext uri="{BB962C8B-B14F-4D97-AF65-F5344CB8AC3E}">
        <p14:creationId xmlns:p14="http://schemas.microsoft.com/office/powerpoint/2010/main" val="35384882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6A6E73-EBBD-4641-87B2-84D38D2B1560}" type="slidenum">
              <a:rPr lang="en-US" smtClean="0"/>
              <a:t>1</a:t>
            </a:fld>
            <a:endParaRPr lang="en-US"/>
          </a:p>
        </p:txBody>
      </p:sp>
    </p:spTree>
    <p:extLst>
      <p:ext uri="{BB962C8B-B14F-4D97-AF65-F5344CB8AC3E}">
        <p14:creationId xmlns:p14="http://schemas.microsoft.com/office/powerpoint/2010/main" val="8548920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6A6E73-EBBD-4641-87B2-84D38D2B1560}" type="slidenum">
              <a:rPr lang="en-US" smtClean="0"/>
              <a:t>10</a:t>
            </a:fld>
            <a:endParaRPr lang="en-US"/>
          </a:p>
        </p:txBody>
      </p:sp>
    </p:spTree>
    <p:extLst>
      <p:ext uri="{BB962C8B-B14F-4D97-AF65-F5344CB8AC3E}">
        <p14:creationId xmlns:p14="http://schemas.microsoft.com/office/powerpoint/2010/main" val="18447579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Optional retirement plans.  Tax benefits and save for retirement.  If in ARP or 403b plans, can always call and meet with your chosen vendor to review your investments and options.</a:t>
            </a:r>
          </a:p>
        </p:txBody>
      </p:sp>
      <p:sp>
        <p:nvSpPr>
          <p:cNvPr id="4" name="Slide Number Placeholder 3"/>
          <p:cNvSpPr>
            <a:spLocks noGrp="1"/>
          </p:cNvSpPr>
          <p:nvPr>
            <p:ph type="sldNum" sz="quarter" idx="5"/>
          </p:nvPr>
        </p:nvSpPr>
        <p:spPr/>
        <p:txBody>
          <a:bodyPr/>
          <a:lstStyle/>
          <a:p>
            <a:fld id="{E36A6E73-EBBD-4641-87B2-84D38D2B1560}" type="slidenum">
              <a:rPr lang="en-US" smtClean="0"/>
              <a:t>11</a:t>
            </a:fld>
            <a:endParaRPr lang="en-US"/>
          </a:p>
        </p:txBody>
      </p:sp>
    </p:spTree>
    <p:extLst>
      <p:ext uri="{BB962C8B-B14F-4D97-AF65-F5344CB8AC3E}">
        <p14:creationId xmlns:p14="http://schemas.microsoft.com/office/powerpoint/2010/main" val="5541904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3237">
              <a:defRPr/>
            </a:pPr>
            <a:r>
              <a:rPr lang="en-US" dirty="0"/>
              <a:t>UT has an accredited child care center that is available for employee and public use.  They provide child care and preschool services for infants through age 10.  </a:t>
            </a:r>
          </a:p>
          <a:p>
            <a:endParaRPr lang="en-US" dirty="0"/>
          </a:p>
        </p:txBody>
      </p:sp>
      <p:sp>
        <p:nvSpPr>
          <p:cNvPr id="4" name="Slide Number Placeholder 3"/>
          <p:cNvSpPr>
            <a:spLocks noGrp="1"/>
          </p:cNvSpPr>
          <p:nvPr>
            <p:ph type="sldNum" sz="quarter" idx="5"/>
          </p:nvPr>
        </p:nvSpPr>
        <p:spPr/>
        <p:txBody>
          <a:bodyPr/>
          <a:lstStyle/>
          <a:p>
            <a:fld id="{E36A6E73-EBBD-4641-87B2-84D38D2B1560}" type="slidenum">
              <a:rPr lang="en-US" smtClean="0"/>
              <a:t>12</a:t>
            </a:fld>
            <a:endParaRPr lang="en-US"/>
          </a:p>
        </p:txBody>
      </p:sp>
    </p:spTree>
    <p:extLst>
      <p:ext uri="{BB962C8B-B14F-4D97-AF65-F5344CB8AC3E}">
        <p14:creationId xmlns:p14="http://schemas.microsoft.com/office/powerpoint/2010/main" val="21167944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Utoledo</a:t>
            </a:r>
            <a:r>
              <a:rPr lang="en-US" dirty="0"/>
              <a:t> has partnership with Huntington bank to offer interest earning checking accounts to </a:t>
            </a:r>
            <a:r>
              <a:rPr lang="en-US" dirty="0" err="1"/>
              <a:t>Utoledo</a:t>
            </a:r>
            <a:r>
              <a:rPr lang="en-US" dirty="0"/>
              <a:t> employees.</a:t>
            </a:r>
          </a:p>
          <a:p>
            <a:r>
              <a:rPr lang="en-US" dirty="0"/>
              <a:t>Also offer bonuses on their credit card products and will waiver </a:t>
            </a:r>
            <a:r>
              <a:rPr lang="en-US" dirty="0" smtClean="0"/>
              <a:t>fee </a:t>
            </a:r>
            <a:r>
              <a:rPr lang="en-US" dirty="0"/>
              <a:t>for </a:t>
            </a:r>
            <a:r>
              <a:rPr lang="en-US" dirty="0" smtClean="0"/>
              <a:t>non-Huntington </a:t>
            </a:r>
            <a:r>
              <a:rPr lang="en-US" dirty="0"/>
              <a:t>ATM withdrawals</a:t>
            </a:r>
          </a:p>
          <a:p>
            <a:endParaRPr lang="en-US" dirty="0"/>
          </a:p>
          <a:p>
            <a:r>
              <a:rPr lang="en-US" dirty="0"/>
              <a:t>Open at any campus branch</a:t>
            </a:r>
          </a:p>
        </p:txBody>
      </p:sp>
      <p:sp>
        <p:nvSpPr>
          <p:cNvPr id="4" name="Slide Number Placeholder 3"/>
          <p:cNvSpPr>
            <a:spLocks noGrp="1"/>
          </p:cNvSpPr>
          <p:nvPr>
            <p:ph type="sldNum" sz="quarter" idx="5"/>
          </p:nvPr>
        </p:nvSpPr>
        <p:spPr/>
        <p:txBody>
          <a:bodyPr/>
          <a:lstStyle/>
          <a:p>
            <a:fld id="{E36A6E73-EBBD-4641-87B2-84D38D2B1560}" type="slidenum">
              <a:rPr lang="en-US" smtClean="0"/>
              <a:t>13</a:t>
            </a:fld>
            <a:endParaRPr lang="en-US"/>
          </a:p>
        </p:txBody>
      </p:sp>
    </p:spTree>
    <p:extLst>
      <p:ext uri="{BB962C8B-B14F-4D97-AF65-F5344CB8AC3E}">
        <p14:creationId xmlns:p14="http://schemas.microsoft.com/office/powerpoint/2010/main" val="14798922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Employee Discounts available at UTMC gift shop, UT bookstore, Renee’s Survivor Shop and Rocky’s locker</a:t>
            </a:r>
          </a:p>
          <a:p>
            <a:r>
              <a:rPr lang="en-US" dirty="0"/>
              <a:t>Student Rec Center – membership available at discounted rate and can be paid through payroll deduction</a:t>
            </a:r>
          </a:p>
          <a:p>
            <a:r>
              <a:rPr lang="en-US" dirty="0"/>
              <a:t>Rocket Wireless – Special pricing available for Verizon and Sprint plans through Rocket Wireless – Student Union</a:t>
            </a:r>
          </a:p>
          <a:p>
            <a:r>
              <a:rPr lang="en-US" dirty="0"/>
              <a:t>Athletic Tickets – 2 season or individual tickets at ½ price, free parking</a:t>
            </a:r>
          </a:p>
        </p:txBody>
      </p:sp>
      <p:sp>
        <p:nvSpPr>
          <p:cNvPr id="4" name="Slide Number Placeholder 3"/>
          <p:cNvSpPr>
            <a:spLocks noGrp="1"/>
          </p:cNvSpPr>
          <p:nvPr>
            <p:ph type="sldNum" sz="quarter" idx="5"/>
          </p:nvPr>
        </p:nvSpPr>
        <p:spPr/>
        <p:txBody>
          <a:bodyPr/>
          <a:lstStyle/>
          <a:p>
            <a:fld id="{E36A6E73-EBBD-4641-87B2-84D38D2B1560}" type="slidenum">
              <a:rPr lang="en-US" smtClean="0"/>
              <a:t>14</a:t>
            </a:fld>
            <a:endParaRPr lang="en-US"/>
          </a:p>
        </p:txBody>
      </p:sp>
    </p:spTree>
    <p:extLst>
      <p:ext uri="{BB962C8B-B14F-4D97-AF65-F5344CB8AC3E}">
        <p14:creationId xmlns:p14="http://schemas.microsoft.com/office/powerpoint/2010/main" val="28117276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3237">
              <a:defRPr/>
            </a:pPr>
            <a:r>
              <a:rPr lang="en-US" dirty="0"/>
              <a:t>I encourage all of you to go to utoledo.edu and search for employee resources.  Here you will find a bunch of discounts, savings and services that are offered to you as a UT employee.  There are many local, regional and national discounts available to you including area hotels, event tickets, free parking, and even car shopping.  You can also find the link to purchase discounted computer equipment and software packages.  </a:t>
            </a:r>
          </a:p>
          <a:p>
            <a:endParaRPr lang="en-US" dirty="0"/>
          </a:p>
        </p:txBody>
      </p:sp>
      <p:sp>
        <p:nvSpPr>
          <p:cNvPr id="4" name="Slide Number Placeholder 3"/>
          <p:cNvSpPr>
            <a:spLocks noGrp="1"/>
          </p:cNvSpPr>
          <p:nvPr>
            <p:ph type="sldNum" sz="quarter" idx="5"/>
          </p:nvPr>
        </p:nvSpPr>
        <p:spPr/>
        <p:txBody>
          <a:bodyPr/>
          <a:lstStyle/>
          <a:p>
            <a:fld id="{E36A6E73-EBBD-4641-87B2-84D38D2B1560}" type="slidenum">
              <a:rPr lang="en-US" smtClean="0"/>
              <a:t>15</a:t>
            </a:fld>
            <a:endParaRPr lang="en-US"/>
          </a:p>
        </p:txBody>
      </p:sp>
    </p:spTree>
    <p:extLst>
      <p:ext uri="{BB962C8B-B14F-4D97-AF65-F5344CB8AC3E}">
        <p14:creationId xmlns:p14="http://schemas.microsoft.com/office/powerpoint/2010/main" val="5754342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36A6E73-EBBD-4641-87B2-84D38D2B1560}" type="slidenum">
              <a:rPr lang="en-US" smtClean="0"/>
              <a:t>16</a:t>
            </a:fld>
            <a:endParaRPr lang="en-US"/>
          </a:p>
        </p:txBody>
      </p:sp>
    </p:spTree>
    <p:extLst>
      <p:ext uri="{BB962C8B-B14F-4D97-AF65-F5344CB8AC3E}">
        <p14:creationId xmlns:p14="http://schemas.microsoft.com/office/powerpoint/2010/main" val="34441130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36A6E73-EBBD-4641-87B2-84D38D2B1560}" type="slidenum">
              <a:rPr lang="en-US" smtClean="0"/>
              <a:t>2</a:t>
            </a:fld>
            <a:endParaRPr lang="en-US"/>
          </a:p>
        </p:txBody>
      </p:sp>
    </p:spTree>
    <p:extLst>
      <p:ext uri="{BB962C8B-B14F-4D97-AF65-F5344CB8AC3E}">
        <p14:creationId xmlns:p14="http://schemas.microsoft.com/office/powerpoint/2010/main" val="35172754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Impact Solutions – 2 Parts: Employee Assistance Program and Work/Life Program</a:t>
            </a:r>
          </a:p>
          <a:p>
            <a:r>
              <a:rPr lang="en-US" dirty="0"/>
              <a:t>Employee Assistance Program provides free, confidential consultations with licensed mental health professionals.  Also, 5 complimentary face-to-face counseling sessions per person</a:t>
            </a:r>
          </a:p>
          <a:p>
            <a:r>
              <a:rPr lang="en-US" dirty="0"/>
              <a:t>Work Life Program – Legal Assistance, Identity Theft Assistance, Financial Planning Assistance and other telephonic services (caregiver support, nutrition counseling, etc.).  </a:t>
            </a:r>
          </a:p>
          <a:p>
            <a:r>
              <a:rPr lang="en-US" dirty="0"/>
              <a:t>	Web Services include articles, webinars, financial calculators, self assessment surveys, referral locators and a lot more.  One of my favorite things on the website is the legal forms section – there are over 100 common  legal forms that you can download and personalize.  Wills, Livings Trusts and Real Estate Forms are just a few of the forms available!</a:t>
            </a:r>
          </a:p>
          <a:p>
            <a:endParaRPr lang="en-US" dirty="0"/>
          </a:p>
          <a:p>
            <a:endParaRPr lang="en-US" dirty="0"/>
          </a:p>
        </p:txBody>
      </p:sp>
      <p:sp>
        <p:nvSpPr>
          <p:cNvPr id="4" name="Slide Number Placeholder 3"/>
          <p:cNvSpPr>
            <a:spLocks noGrp="1"/>
          </p:cNvSpPr>
          <p:nvPr>
            <p:ph type="sldNum" sz="quarter" idx="5"/>
          </p:nvPr>
        </p:nvSpPr>
        <p:spPr/>
        <p:txBody>
          <a:bodyPr/>
          <a:lstStyle/>
          <a:p>
            <a:fld id="{E36A6E73-EBBD-4641-87B2-84D38D2B1560}" type="slidenum">
              <a:rPr lang="en-US" smtClean="0"/>
              <a:t>3</a:t>
            </a:fld>
            <a:endParaRPr lang="en-US"/>
          </a:p>
        </p:txBody>
      </p:sp>
    </p:spTree>
    <p:extLst>
      <p:ext uri="{BB962C8B-B14F-4D97-AF65-F5344CB8AC3E}">
        <p14:creationId xmlns:p14="http://schemas.microsoft.com/office/powerpoint/2010/main" val="21857664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Tess is a new 24/7 mental health chat bot that coaches people through tough times to build resilience, by having text message conversations - similar to texting with a friend or coach</a:t>
            </a:r>
            <a:endParaRPr lang="en-US" dirty="0"/>
          </a:p>
        </p:txBody>
      </p:sp>
      <p:sp>
        <p:nvSpPr>
          <p:cNvPr id="4" name="Slide Number Placeholder 3"/>
          <p:cNvSpPr>
            <a:spLocks noGrp="1"/>
          </p:cNvSpPr>
          <p:nvPr>
            <p:ph type="sldNum" sz="quarter" idx="10"/>
          </p:nvPr>
        </p:nvSpPr>
        <p:spPr/>
        <p:txBody>
          <a:bodyPr/>
          <a:lstStyle/>
          <a:p>
            <a:fld id="{E36A6E73-EBBD-4641-87B2-84D38D2B1560}" type="slidenum">
              <a:rPr lang="en-US" smtClean="0"/>
              <a:t>4</a:t>
            </a:fld>
            <a:endParaRPr lang="en-US"/>
          </a:p>
        </p:txBody>
      </p:sp>
    </p:spTree>
    <p:extLst>
      <p:ext uri="{BB962C8B-B14F-4D97-AF65-F5344CB8AC3E}">
        <p14:creationId xmlns:p14="http://schemas.microsoft.com/office/powerpoint/2010/main" val="40316698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3237">
              <a:defRPr/>
            </a:pPr>
            <a:r>
              <a:rPr lang="en-US" dirty="0"/>
              <a:t>Some of you may have heard of the University’s Healthy U program already but for those that have not, Healthy U is our wellness program.  </a:t>
            </a:r>
            <a:r>
              <a:rPr lang="en-US" dirty="0" smtClean="0"/>
              <a:t>It is free and available to all employees.  </a:t>
            </a:r>
            <a:r>
              <a:rPr lang="en-US" dirty="0"/>
              <a:t>The Healthy U staff puts on a lot of programs throughout the year geared toward physical, emotional and financial wellness.  </a:t>
            </a:r>
            <a:r>
              <a:rPr lang="en-US" dirty="0" smtClean="0"/>
              <a:t>Incentives are available by participating</a:t>
            </a:r>
            <a:r>
              <a:rPr lang="en-US" baseline="0" dirty="0" smtClean="0"/>
              <a:t> and completing programs throughout the year.</a:t>
            </a:r>
            <a:endParaRPr lang="en-US" dirty="0"/>
          </a:p>
        </p:txBody>
      </p:sp>
      <p:sp>
        <p:nvSpPr>
          <p:cNvPr id="4" name="Slide Number Placeholder 3"/>
          <p:cNvSpPr>
            <a:spLocks noGrp="1"/>
          </p:cNvSpPr>
          <p:nvPr>
            <p:ph type="sldNum" sz="quarter" idx="5"/>
          </p:nvPr>
        </p:nvSpPr>
        <p:spPr/>
        <p:txBody>
          <a:bodyPr/>
          <a:lstStyle/>
          <a:p>
            <a:fld id="{E36A6E73-EBBD-4641-87B2-84D38D2B1560}" type="slidenum">
              <a:rPr lang="en-US" smtClean="0"/>
              <a:t>5</a:t>
            </a:fld>
            <a:endParaRPr lang="en-US"/>
          </a:p>
        </p:txBody>
      </p:sp>
    </p:spTree>
    <p:extLst>
      <p:ext uri="{BB962C8B-B14F-4D97-AF65-F5344CB8AC3E}">
        <p14:creationId xmlns:p14="http://schemas.microsoft.com/office/powerpoint/2010/main" val="36848191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May know that we have 3 pharmacies on campus that are available for you to use.  By using a UT Pharmacy, you can save money on copays because UT Pharmacies can get medications cheaper than retail pharmacies can.  And you pay either the cost of the medication or the copay, whichever is less expensive.  Many of our benefit plans are also designed so that the prescription copay is less at UT Pharmacies than other pharmacies.</a:t>
            </a:r>
          </a:p>
          <a:p>
            <a:endParaRPr lang="en-US" dirty="0"/>
          </a:p>
          <a:p>
            <a:endParaRPr lang="en-US" dirty="0"/>
          </a:p>
        </p:txBody>
      </p:sp>
      <p:sp>
        <p:nvSpPr>
          <p:cNvPr id="4" name="Slide Number Placeholder 3"/>
          <p:cNvSpPr>
            <a:spLocks noGrp="1"/>
          </p:cNvSpPr>
          <p:nvPr>
            <p:ph type="sldNum" sz="quarter" idx="5"/>
          </p:nvPr>
        </p:nvSpPr>
        <p:spPr/>
        <p:txBody>
          <a:bodyPr/>
          <a:lstStyle/>
          <a:p>
            <a:fld id="{E36A6E73-EBBD-4641-87B2-84D38D2B1560}" type="slidenum">
              <a:rPr lang="en-US" smtClean="0"/>
              <a:t>6</a:t>
            </a:fld>
            <a:endParaRPr lang="en-US"/>
          </a:p>
        </p:txBody>
      </p:sp>
    </p:spTree>
    <p:extLst>
      <p:ext uri="{BB962C8B-B14F-4D97-AF65-F5344CB8AC3E}">
        <p14:creationId xmlns:p14="http://schemas.microsoft.com/office/powerpoint/2010/main" val="29919913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3237">
              <a:defRPr/>
            </a:pPr>
            <a:r>
              <a:rPr lang="en-US" dirty="0"/>
              <a:t>UT offers a diabetes management program that offers free meters and test strips to employees who meet one of the requirements shown.  More information about this program can be found at the UT Outpatient Pharmacy website or by calling Bree Meinzer, one of our pharmacists, at the number listed here.  This program is also available to adult family members covered under a UT medical plan.</a:t>
            </a:r>
          </a:p>
          <a:p>
            <a:endParaRPr lang="en-US" dirty="0"/>
          </a:p>
        </p:txBody>
      </p:sp>
      <p:sp>
        <p:nvSpPr>
          <p:cNvPr id="4" name="Slide Number Placeholder 3"/>
          <p:cNvSpPr>
            <a:spLocks noGrp="1"/>
          </p:cNvSpPr>
          <p:nvPr>
            <p:ph type="sldNum" sz="quarter" idx="5"/>
          </p:nvPr>
        </p:nvSpPr>
        <p:spPr/>
        <p:txBody>
          <a:bodyPr/>
          <a:lstStyle/>
          <a:p>
            <a:fld id="{E36A6E73-EBBD-4641-87B2-84D38D2B1560}" type="slidenum">
              <a:rPr lang="en-US" smtClean="0"/>
              <a:t>7</a:t>
            </a:fld>
            <a:endParaRPr lang="en-US"/>
          </a:p>
        </p:txBody>
      </p:sp>
    </p:spTree>
    <p:extLst>
      <p:ext uri="{BB962C8B-B14F-4D97-AF65-F5344CB8AC3E}">
        <p14:creationId xmlns:p14="http://schemas.microsoft.com/office/powerpoint/2010/main" val="9861046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Eligibility:</a:t>
            </a:r>
            <a:endParaRPr lang="en-US" dirty="0" smtClean="0"/>
          </a:p>
          <a:p>
            <a:r>
              <a:rPr lang="en-US" dirty="0" err="1" smtClean="0"/>
              <a:t>UToledo</a:t>
            </a:r>
            <a:r>
              <a:rPr lang="en-US" dirty="0" smtClean="0"/>
              <a:t> Student Health Insurance Plan co-pay, deductible or co-insurance will apply.</a:t>
            </a:r>
          </a:p>
          <a:p>
            <a:r>
              <a:rPr lang="en-US" dirty="0" err="1" smtClean="0"/>
              <a:t>UToledo</a:t>
            </a:r>
            <a:r>
              <a:rPr lang="en-US" dirty="0" smtClean="0"/>
              <a:t> insurance regardless of plan Paramount, Anthem and </a:t>
            </a:r>
            <a:r>
              <a:rPr lang="en-US" dirty="0" err="1" smtClean="0"/>
              <a:t>FrontPath</a:t>
            </a:r>
            <a:r>
              <a:rPr lang="en-US" dirty="0" smtClean="0"/>
              <a:t> co-pay, deductible or co-insurance will apply. </a:t>
            </a:r>
          </a:p>
          <a:p>
            <a:r>
              <a:rPr lang="en-US" dirty="0" smtClean="0"/>
              <a:t>Self-pay or no insurance coverage only $59 per visit.</a:t>
            </a:r>
          </a:p>
          <a:p>
            <a:r>
              <a:rPr lang="en-US" dirty="0" smtClean="0"/>
              <a:t>All other insurance will be billed in line with plan coverage; co-pay, co-insurance and deductible will apply. </a:t>
            </a:r>
          </a:p>
          <a:p>
            <a:endParaRPr lang="en-US" dirty="0" smtClean="0"/>
          </a:p>
          <a:p>
            <a:r>
              <a:rPr lang="en-US" b="1" dirty="0" smtClean="0"/>
              <a:t>Conditions we treat:</a:t>
            </a:r>
            <a:endParaRPr lang="en-US" dirty="0" smtClean="0"/>
          </a:p>
          <a:p>
            <a:r>
              <a:rPr lang="en-US" dirty="0" smtClean="0"/>
              <a:t>Acute non-life threatening conditions</a:t>
            </a:r>
            <a:r>
              <a:rPr lang="en-US" baseline="0" dirty="0" smtClean="0"/>
              <a:t>, </a:t>
            </a:r>
            <a:r>
              <a:rPr lang="en-US" dirty="0" smtClean="0"/>
              <a:t>Pink eye,</a:t>
            </a:r>
            <a:r>
              <a:rPr lang="en-US" baseline="0" dirty="0" smtClean="0"/>
              <a:t> </a:t>
            </a:r>
            <a:r>
              <a:rPr lang="en-US" dirty="0" smtClean="0"/>
              <a:t>Headaches,</a:t>
            </a:r>
            <a:r>
              <a:rPr lang="en-US" baseline="0" dirty="0" smtClean="0"/>
              <a:t> </a:t>
            </a:r>
            <a:r>
              <a:rPr lang="en-US" dirty="0" smtClean="0"/>
              <a:t>Infections,</a:t>
            </a:r>
            <a:r>
              <a:rPr lang="en-US" baseline="0" dirty="0" smtClean="0"/>
              <a:t> </a:t>
            </a:r>
            <a:r>
              <a:rPr lang="en-US" dirty="0" smtClean="0"/>
              <a:t>Ear ache,</a:t>
            </a:r>
            <a:r>
              <a:rPr lang="en-US" baseline="0" dirty="0" smtClean="0"/>
              <a:t> </a:t>
            </a:r>
            <a:r>
              <a:rPr lang="en-US" dirty="0" smtClean="0"/>
              <a:t>Rash,</a:t>
            </a:r>
            <a:r>
              <a:rPr lang="en-US" baseline="0" dirty="0" smtClean="0"/>
              <a:t> </a:t>
            </a:r>
            <a:r>
              <a:rPr lang="en-US" dirty="0" smtClean="0"/>
              <a:t>Respiratory problems,</a:t>
            </a:r>
            <a:r>
              <a:rPr lang="en-US" baseline="0" dirty="0" smtClean="0"/>
              <a:t> </a:t>
            </a:r>
            <a:r>
              <a:rPr lang="en-US" dirty="0" smtClean="0"/>
              <a:t>Sore throat,</a:t>
            </a:r>
            <a:r>
              <a:rPr lang="en-US" baseline="0" dirty="0" smtClean="0"/>
              <a:t> </a:t>
            </a:r>
            <a:r>
              <a:rPr lang="en-US" dirty="0" smtClean="0"/>
              <a:t>Sinusitis,</a:t>
            </a:r>
            <a:r>
              <a:rPr lang="en-US" baseline="0" dirty="0" smtClean="0"/>
              <a:t> </a:t>
            </a:r>
            <a:r>
              <a:rPr lang="en-US" dirty="0" smtClean="0"/>
              <a:t>Vomiting/diarrhea,</a:t>
            </a:r>
            <a:r>
              <a:rPr lang="en-US" baseline="0" dirty="0" smtClean="0"/>
              <a:t> </a:t>
            </a:r>
            <a:r>
              <a:rPr lang="en-US" dirty="0" smtClean="0"/>
              <a:t>Bronchitis,</a:t>
            </a:r>
            <a:r>
              <a:rPr lang="en-US" baseline="0" dirty="0" smtClean="0"/>
              <a:t> </a:t>
            </a:r>
            <a:r>
              <a:rPr lang="en-US" dirty="0" smtClean="0"/>
              <a:t>Sprains and strains,</a:t>
            </a:r>
            <a:r>
              <a:rPr lang="en-US" baseline="0" dirty="0" smtClean="0"/>
              <a:t> </a:t>
            </a:r>
            <a:r>
              <a:rPr lang="en-US" dirty="0" smtClean="0"/>
              <a:t>Anxiety/ depression,</a:t>
            </a:r>
            <a:r>
              <a:rPr lang="en-US" baseline="0" dirty="0" smtClean="0"/>
              <a:t> </a:t>
            </a:r>
            <a:r>
              <a:rPr lang="en-US" dirty="0" smtClean="0"/>
              <a:t>STD,</a:t>
            </a:r>
            <a:r>
              <a:rPr lang="en-US" baseline="0" dirty="0" smtClean="0"/>
              <a:t> </a:t>
            </a:r>
            <a:r>
              <a:rPr lang="en-US" dirty="0" smtClean="0"/>
              <a:t>Urinary tract infections</a:t>
            </a:r>
          </a:p>
          <a:p>
            <a:endParaRPr lang="en-US" dirty="0"/>
          </a:p>
        </p:txBody>
      </p:sp>
      <p:sp>
        <p:nvSpPr>
          <p:cNvPr id="4" name="Slide Number Placeholder 3"/>
          <p:cNvSpPr>
            <a:spLocks noGrp="1"/>
          </p:cNvSpPr>
          <p:nvPr>
            <p:ph type="sldNum" sz="quarter" idx="10"/>
          </p:nvPr>
        </p:nvSpPr>
        <p:spPr/>
        <p:txBody>
          <a:bodyPr/>
          <a:lstStyle/>
          <a:p>
            <a:fld id="{E36A6E73-EBBD-4641-87B2-84D38D2B1560}" type="slidenum">
              <a:rPr lang="en-US" smtClean="0"/>
              <a:t>8</a:t>
            </a:fld>
            <a:endParaRPr lang="en-US"/>
          </a:p>
        </p:txBody>
      </p:sp>
    </p:spTree>
    <p:extLst>
      <p:ext uri="{BB962C8B-B14F-4D97-AF65-F5344CB8AC3E}">
        <p14:creationId xmlns:p14="http://schemas.microsoft.com/office/powerpoint/2010/main" val="31145026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all know that the University provides a base amount of life insurance so I just want to share with you some features of you may not be aware of.  </a:t>
            </a:r>
          </a:p>
          <a:p>
            <a:endParaRPr lang="en-US" dirty="0"/>
          </a:p>
          <a:p>
            <a:pPr marL="174982" indent="-174982">
              <a:buFontTx/>
              <a:buChar char="-"/>
            </a:pPr>
            <a:r>
              <a:rPr lang="en-US" dirty="0"/>
              <a:t>If you leave our employment, you have the option to convert your life insurance to a personal term life policy or convert it to a whole life policy with no medical exam required.  Our new vendor, Unum will have a dedicated UT phone line to assist former employees with this process.</a:t>
            </a:r>
          </a:p>
          <a:p>
            <a:pPr marL="174982" indent="-174982">
              <a:buFontTx/>
              <a:buChar char="-"/>
            </a:pPr>
            <a:r>
              <a:rPr lang="en-US" dirty="0"/>
              <a:t>Our new policy offers additional benefits to your beneficiaries if you were to die in a car crash and </a:t>
            </a:r>
            <a:r>
              <a:rPr lang="en-US" dirty="0" smtClean="0"/>
              <a:t>have </a:t>
            </a:r>
            <a:r>
              <a:rPr lang="en-US" dirty="0"/>
              <a:t>working airbags ($5000) and were wearing a seatbelt ($25,000).  There is also an educational assistance benefit available if you leave behind college-age children.</a:t>
            </a:r>
          </a:p>
          <a:p>
            <a:pPr marL="174982" indent="-174982">
              <a:buFontTx/>
              <a:buChar char="-"/>
            </a:pPr>
            <a:r>
              <a:rPr lang="en-US" dirty="0"/>
              <a:t>Unum contracts with Assist America to provide emergency travel assistance to UT employees.  These services include medical consultation, lost prescription assistance, emergency medical evacuation, legal and interpreter referrals, lost luggage assistance and other services.  This benefit is also available through our current carrier, SunLife, so you don’t have to wait until January to take advantage of it, if needed</a:t>
            </a:r>
            <a:r>
              <a:rPr lang="en-US" dirty="0" smtClean="0"/>
              <a:t>.</a:t>
            </a:r>
          </a:p>
          <a:p>
            <a:pPr marL="174982" indent="-174982">
              <a:buFontTx/>
              <a:buChar char="-"/>
            </a:pPr>
            <a:r>
              <a:rPr lang="en-US" dirty="0" smtClean="0"/>
              <a:t>Additional Life</a:t>
            </a:r>
            <a:r>
              <a:rPr lang="en-US" baseline="0" dirty="0" smtClean="0"/>
              <a:t> coverage for yourself, spouse, or child dependents can also be elected. </a:t>
            </a:r>
            <a:endParaRPr lang="en-US" dirty="0"/>
          </a:p>
          <a:p>
            <a:endParaRPr lang="en-US" dirty="0"/>
          </a:p>
        </p:txBody>
      </p:sp>
      <p:sp>
        <p:nvSpPr>
          <p:cNvPr id="4" name="Slide Number Placeholder 3"/>
          <p:cNvSpPr>
            <a:spLocks noGrp="1"/>
          </p:cNvSpPr>
          <p:nvPr>
            <p:ph type="sldNum" sz="quarter" idx="5"/>
          </p:nvPr>
        </p:nvSpPr>
        <p:spPr/>
        <p:txBody>
          <a:bodyPr/>
          <a:lstStyle/>
          <a:p>
            <a:fld id="{E36A6E73-EBBD-4641-87B2-84D38D2B1560}" type="slidenum">
              <a:rPr lang="en-US" smtClean="0"/>
              <a:t>9</a:t>
            </a:fld>
            <a:endParaRPr lang="en-US"/>
          </a:p>
        </p:txBody>
      </p:sp>
    </p:spTree>
    <p:extLst>
      <p:ext uri="{BB962C8B-B14F-4D97-AF65-F5344CB8AC3E}">
        <p14:creationId xmlns:p14="http://schemas.microsoft.com/office/powerpoint/2010/main" val="70782254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2394572"/>
            <a:ext cx="7772400" cy="2387600"/>
          </a:xfrm>
        </p:spPr>
        <p:txBody>
          <a:bodyPr anchor="b">
            <a:normAutofit/>
          </a:bodyPr>
          <a:lstStyle>
            <a:lvl1pPr algn="l">
              <a:defRPr sz="5400"/>
            </a:lvl1pPr>
          </a:lstStyle>
          <a:p>
            <a:r>
              <a:rPr lang="en-US" dirty="0"/>
              <a:t>CLICK TO EDIT MASTER TITLE STYLE</a:t>
            </a:r>
          </a:p>
        </p:txBody>
      </p:sp>
      <p:sp>
        <p:nvSpPr>
          <p:cNvPr id="3" name="Subtitle 2"/>
          <p:cNvSpPr>
            <a:spLocks noGrp="1"/>
          </p:cNvSpPr>
          <p:nvPr>
            <p:ph type="subTitle" idx="1" hasCustomPrompt="1"/>
          </p:nvPr>
        </p:nvSpPr>
        <p:spPr>
          <a:xfrm>
            <a:off x="685800" y="4874247"/>
            <a:ext cx="6858000" cy="320605"/>
          </a:xfrm>
        </p:spPr>
        <p:txBody>
          <a:bodyPr>
            <a:normAutofit/>
          </a:bodyPr>
          <a:lstStyle>
            <a:lvl1pPr marL="0" indent="0" algn="l">
              <a:buNone/>
              <a:defRPr sz="1800">
                <a:latin typeface="Roboto Slab" pitchFamily="2" charset="0"/>
                <a:ea typeface="Roboto Slab"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Presenter Name</a:t>
            </a:r>
          </a:p>
        </p:txBody>
      </p:sp>
      <p:sp>
        <p:nvSpPr>
          <p:cNvPr id="8" name="Text Placeholder 15">
            <a:extLst>
              <a:ext uri="{FF2B5EF4-FFF2-40B4-BE49-F238E27FC236}">
                <a16:creationId xmlns:a16="http://schemas.microsoft.com/office/drawing/2014/main" id="{A4B7222A-A543-2540-BBF3-D4AE56BC9595}"/>
              </a:ext>
            </a:extLst>
          </p:cNvPr>
          <p:cNvSpPr>
            <a:spLocks noGrp="1"/>
          </p:cNvSpPr>
          <p:nvPr>
            <p:ph type="body" sz="quarter" idx="13" hasCustomPrompt="1"/>
          </p:nvPr>
        </p:nvSpPr>
        <p:spPr>
          <a:xfrm>
            <a:off x="685800" y="5286927"/>
            <a:ext cx="3390900" cy="304800"/>
          </a:xfrm>
        </p:spPr>
        <p:txBody>
          <a:bodyPr/>
          <a:lstStyle>
            <a:lvl1pPr marL="0" indent="0">
              <a:buFontTx/>
              <a:buNone/>
              <a:defRPr sz="1800" b="0" i="0">
                <a:latin typeface="Roboto Slab Thin" pitchFamily="2" charset="0"/>
                <a:ea typeface="Roboto Slab Thin" pitchFamily="2" charset="0"/>
              </a:defRPr>
            </a:lvl1pPr>
          </a:lstStyle>
          <a:p>
            <a:pPr lvl="0"/>
            <a:fld id="{B596A201-048A-C141-A582-DD7DC5F06E81}" type="datetime2">
              <a:rPr lang="en-US" smtClean="0"/>
              <a:t>Monday, August 26, 2019</a:t>
            </a:fld>
            <a:endParaRPr lang="en-US" dirty="0"/>
          </a:p>
        </p:txBody>
      </p:sp>
      <p:pic>
        <p:nvPicPr>
          <p:cNvPr id="11" name="Picture 10">
            <a:extLst>
              <a:ext uri="{FF2B5EF4-FFF2-40B4-BE49-F238E27FC236}">
                <a16:creationId xmlns:a16="http://schemas.microsoft.com/office/drawing/2014/main" id="{EBEC7F69-72DB-9948-A6E6-FDD8EF0061B9}"/>
              </a:ext>
            </a:extLst>
          </p:cNvPr>
          <p:cNvPicPr>
            <a:picLocks noChangeAspect="1"/>
          </p:cNvPicPr>
          <p:nvPr userDrawn="1"/>
        </p:nvPicPr>
        <p:blipFill>
          <a:blip r:embed="rId3"/>
          <a:stretch>
            <a:fillRect/>
          </a:stretch>
        </p:blipFill>
        <p:spPr>
          <a:xfrm>
            <a:off x="6705510" y="5410708"/>
            <a:ext cx="1691640" cy="1447292"/>
          </a:xfrm>
          <a:prstGeom prst="rect">
            <a:avLst/>
          </a:prstGeom>
        </p:spPr>
      </p:pic>
    </p:spTree>
    <p:extLst>
      <p:ext uri="{BB962C8B-B14F-4D97-AF65-F5344CB8AC3E}">
        <p14:creationId xmlns:p14="http://schemas.microsoft.com/office/powerpoint/2010/main" val="14569329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Header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7E780-AC28-6146-93E3-BD2FB832ED65}"/>
              </a:ext>
            </a:extLst>
          </p:cNvPr>
          <p:cNvSpPr>
            <a:spLocks noGrp="1"/>
          </p:cNvSpPr>
          <p:nvPr>
            <p:ph type="title" hasCustomPrompt="1"/>
          </p:nvPr>
        </p:nvSpPr>
        <p:spPr>
          <a:xfrm>
            <a:off x="628650" y="770023"/>
            <a:ext cx="7886700" cy="3898233"/>
          </a:xfrm>
        </p:spPr>
        <p:txBody>
          <a:bodyPr anchor="b">
            <a:noAutofit/>
          </a:bodyPr>
          <a:lstStyle>
            <a:lvl1pPr>
              <a:defRPr sz="7200">
                <a:solidFill>
                  <a:schemeClr val="accent2"/>
                </a:solidFill>
              </a:defRPr>
            </a:lvl1pPr>
          </a:lstStyle>
          <a:p>
            <a:r>
              <a:rPr lang="en-US" dirty="0"/>
              <a:t>CLICK TO EDIT MASTER TITLE STYLE</a:t>
            </a:r>
          </a:p>
        </p:txBody>
      </p:sp>
      <p:sp>
        <p:nvSpPr>
          <p:cNvPr id="4" name="Slide Number Placeholder 3">
            <a:extLst>
              <a:ext uri="{FF2B5EF4-FFF2-40B4-BE49-F238E27FC236}">
                <a16:creationId xmlns:a16="http://schemas.microsoft.com/office/drawing/2014/main" id="{2CC509A5-B565-F043-AC72-F87BB983C284}"/>
              </a:ext>
            </a:extLst>
          </p:cNvPr>
          <p:cNvSpPr>
            <a:spLocks noGrp="1"/>
          </p:cNvSpPr>
          <p:nvPr>
            <p:ph type="sldNum" sz="quarter" idx="11"/>
          </p:nvPr>
        </p:nvSpPr>
        <p:spPr/>
        <p:txBody>
          <a:bodyPr/>
          <a:lstStyle>
            <a:lvl1pPr>
              <a:defRPr>
                <a:solidFill>
                  <a:schemeClr val="accent3"/>
                </a:solidFill>
              </a:defRPr>
            </a:lvl1pPr>
          </a:lstStyle>
          <a:p>
            <a:fld id="{2F7DFF70-F2C8-EA47-875C-38638D58C182}" type="slidenum">
              <a:rPr lang="en-US" smtClean="0"/>
              <a:pPr/>
              <a:t>‹#›</a:t>
            </a:fld>
            <a:endParaRPr lang="en-US" dirty="0"/>
          </a:p>
        </p:txBody>
      </p:sp>
      <p:sp>
        <p:nvSpPr>
          <p:cNvPr id="5" name="Text Placeholder 2">
            <a:extLst>
              <a:ext uri="{FF2B5EF4-FFF2-40B4-BE49-F238E27FC236}">
                <a16:creationId xmlns:a16="http://schemas.microsoft.com/office/drawing/2014/main" id="{3C52AB91-D594-454B-96BD-792D34A9346B}"/>
              </a:ext>
            </a:extLst>
          </p:cNvPr>
          <p:cNvSpPr>
            <a:spLocks noGrp="1"/>
          </p:cNvSpPr>
          <p:nvPr>
            <p:ph type="body" idx="1"/>
          </p:nvPr>
        </p:nvSpPr>
        <p:spPr>
          <a:xfrm>
            <a:off x="628650" y="4908638"/>
            <a:ext cx="7886700" cy="657976"/>
          </a:xfrm>
        </p:spPr>
        <p:txBody>
          <a:bodyPr/>
          <a:lstStyle>
            <a:lvl1pPr marL="0" indent="0">
              <a:buNone/>
              <a:defRPr sz="2400" b="0" i="0">
                <a:solidFill>
                  <a:schemeClr val="bg1"/>
                </a:solidFill>
                <a:latin typeface="Roboto Slab" pitchFamily="2" charset="0"/>
                <a:ea typeface="Roboto Slab" pitchFamily="2"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pic>
        <p:nvPicPr>
          <p:cNvPr id="6" name="Picture 5">
            <a:extLst>
              <a:ext uri="{FF2B5EF4-FFF2-40B4-BE49-F238E27FC236}">
                <a16:creationId xmlns:a16="http://schemas.microsoft.com/office/drawing/2014/main" id="{2786B6B3-7B80-B148-BFBD-01E56D982C56}"/>
              </a:ext>
            </a:extLst>
          </p:cNvPr>
          <p:cNvPicPr>
            <a:picLocks noChangeAspect="1"/>
          </p:cNvPicPr>
          <p:nvPr userDrawn="1"/>
        </p:nvPicPr>
        <p:blipFill>
          <a:blip r:embed="rId2"/>
          <a:stretch>
            <a:fillRect/>
          </a:stretch>
        </p:blipFill>
        <p:spPr>
          <a:xfrm>
            <a:off x="6705510" y="5410708"/>
            <a:ext cx="1691640" cy="1447292"/>
          </a:xfrm>
          <a:prstGeom prst="rect">
            <a:avLst/>
          </a:prstGeom>
        </p:spPr>
      </p:pic>
      <p:sp>
        <p:nvSpPr>
          <p:cNvPr id="8" name="Footer Placeholder 7">
            <a:extLst>
              <a:ext uri="{FF2B5EF4-FFF2-40B4-BE49-F238E27FC236}">
                <a16:creationId xmlns:a16="http://schemas.microsoft.com/office/drawing/2014/main" id="{76E891E4-CDBF-8649-AC1C-879AAE2B727D}"/>
              </a:ext>
            </a:extLst>
          </p:cNvPr>
          <p:cNvSpPr>
            <a:spLocks noGrp="1"/>
          </p:cNvSpPr>
          <p:nvPr>
            <p:ph type="ftr" sz="quarter" idx="12"/>
          </p:nvPr>
        </p:nvSpPr>
        <p:spPr/>
        <p:txBody>
          <a:bodyPr/>
          <a:lstStyle>
            <a:lvl1pPr>
              <a:defRPr>
                <a:solidFill>
                  <a:schemeClr val="accent3"/>
                </a:solidFill>
              </a:defRPr>
            </a:lvl1pPr>
          </a:lstStyle>
          <a:p>
            <a:r>
              <a:rPr lang="en-US"/>
              <a:t>FOOTER</a:t>
            </a:r>
            <a:endParaRPr lang="en-US" dirty="0"/>
          </a:p>
        </p:txBody>
      </p:sp>
    </p:spTree>
    <p:extLst>
      <p:ext uri="{BB962C8B-B14F-4D97-AF65-F5344CB8AC3E}">
        <p14:creationId xmlns:p14="http://schemas.microsoft.com/office/powerpoint/2010/main" val="21257683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2">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7E780-AC28-6146-93E3-BD2FB832ED65}"/>
              </a:ext>
            </a:extLst>
          </p:cNvPr>
          <p:cNvSpPr>
            <a:spLocks noGrp="1"/>
          </p:cNvSpPr>
          <p:nvPr>
            <p:ph type="title" hasCustomPrompt="1"/>
          </p:nvPr>
        </p:nvSpPr>
        <p:spPr>
          <a:xfrm>
            <a:off x="628650" y="770023"/>
            <a:ext cx="7886700" cy="3898233"/>
          </a:xfrm>
        </p:spPr>
        <p:txBody>
          <a:bodyPr anchor="b">
            <a:noAutofit/>
          </a:bodyPr>
          <a:lstStyle>
            <a:lvl1pPr>
              <a:defRPr sz="7200">
                <a:solidFill>
                  <a:schemeClr val="accent2"/>
                </a:solidFill>
              </a:defRPr>
            </a:lvl1pPr>
          </a:lstStyle>
          <a:p>
            <a:r>
              <a:rPr lang="en-US" dirty="0"/>
              <a:t>CLICK TO EDIT MASTER TITLE STYLE</a:t>
            </a:r>
          </a:p>
        </p:txBody>
      </p:sp>
      <p:sp>
        <p:nvSpPr>
          <p:cNvPr id="4" name="Slide Number Placeholder 3">
            <a:extLst>
              <a:ext uri="{FF2B5EF4-FFF2-40B4-BE49-F238E27FC236}">
                <a16:creationId xmlns:a16="http://schemas.microsoft.com/office/drawing/2014/main" id="{2CC509A5-B565-F043-AC72-F87BB983C284}"/>
              </a:ext>
            </a:extLst>
          </p:cNvPr>
          <p:cNvSpPr>
            <a:spLocks noGrp="1"/>
          </p:cNvSpPr>
          <p:nvPr>
            <p:ph type="sldNum" sz="quarter" idx="11"/>
          </p:nvPr>
        </p:nvSpPr>
        <p:spPr/>
        <p:txBody>
          <a:bodyPr/>
          <a:lstStyle>
            <a:lvl1pPr>
              <a:defRPr>
                <a:solidFill>
                  <a:schemeClr val="tx1"/>
                </a:solidFill>
              </a:defRPr>
            </a:lvl1pPr>
          </a:lstStyle>
          <a:p>
            <a:fld id="{2F7DFF70-F2C8-EA47-875C-38638D58C182}" type="slidenum">
              <a:rPr lang="en-US" smtClean="0"/>
              <a:pPr/>
              <a:t>‹#›</a:t>
            </a:fld>
            <a:endParaRPr lang="en-US" dirty="0"/>
          </a:p>
        </p:txBody>
      </p:sp>
      <p:sp>
        <p:nvSpPr>
          <p:cNvPr id="5" name="Text Placeholder 2">
            <a:extLst>
              <a:ext uri="{FF2B5EF4-FFF2-40B4-BE49-F238E27FC236}">
                <a16:creationId xmlns:a16="http://schemas.microsoft.com/office/drawing/2014/main" id="{3C52AB91-D594-454B-96BD-792D34A9346B}"/>
              </a:ext>
            </a:extLst>
          </p:cNvPr>
          <p:cNvSpPr>
            <a:spLocks noGrp="1"/>
          </p:cNvSpPr>
          <p:nvPr>
            <p:ph type="body" idx="1"/>
          </p:nvPr>
        </p:nvSpPr>
        <p:spPr>
          <a:xfrm>
            <a:off x="628650" y="4908638"/>
            <a:ext cx="7886700" cy="657976"/>
          </a:xfrm>
        </p:spPr>
        <p:txBody>
          <a:bodyPr/>
          <a:lstStyle>
            <a:lvl1pPr marL="0" indent="0">
              <a:buNone/>
              <a:defRPr sz="2400" b="0" i="0">
                <a:solidFill>
                  <a:schemeClr val="accent1"/>
                </a:solidFill>
                <a:latin typeface="Roboto Slab" pitchFamily="2" charset="0"/>
                <a:ea typeface="Roboto Slab" pitchFamily="2"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7" name="TextBox 6">
            <a:extLst>
              <a:ext uri="{FF2B5EF4-FFF2-40B4-BE49-F238E27FC236}">
                <a16:creationId xmlns:a16="http://schemas.microsoft.com/office/drawing/2014/main" id="{46A299DA-B2CE-484A-9B32-C37E1FCA1505}"/>
              </a:ext>
            </a:extLst>
          </p:cNvPr>
          <p:cNvSpPr txBox="1"/>
          <p:nvPr userDrawn="1"/>
        </p:nvSpPr>
        <p:spPr>
          <a:xfrm>
            <a:off x="1973179" y="6497053"/>
            <a:ext cx="184731" cy="369332"/>
          </a:xfrm>
          <a:prstGeom prst="rect">
            <a:avLst/>
          </a:prstGeom>
          <a:noFill/>
        </p:spPr>
        <p:txBody>
          <a:bodyPr wrap="none" rtlCol="0">
            <a:spAutoFit/>
          </a:bodyPr>
          <a:lstStyle/>
          <a:p>
            <a:endParaRPr lang="en-US" dirty="0"/>
          </a:p>
        </p:txBody>
      </p:sp>
      <p:pic>
        <p:nvPicPr>
          <p:cNvPr id="8" name="Picture 7">
            <a:extLst>
              <a:ext uri="{FF2B5EF4-FFF2-40B4-BE49-F238E27FC236}">
                <a16:creationId xmlns:a16="http://schemas.microsoft.com/office/drawing/2014/main" id="{34DC6189-EE84-BD49-8AD6-D5F033FDD2C8}"/>
              </a:ext>
            </a:extLst>
          </p:cNvPr>
          <p:cNvPicPr>
            <a:picLocks noChangeAspect="1"/>
          </p:cNvPicPr>
          <p:nvPr userDrawn="1"/>
        </p:nvPicPr>
        <p:blipFill>
          <a:blip r:embed="rId2"/>
          <a:stretch>
            <a:fillRect/>
          </a:stretch>
        </p:blipFill>
        <p:spPr>
          <a:xfrm>
            <a:off x="6705510" y="5410708"/>
            <a:ext cx="1691640" cy="1447292"/>
          </a:xfrm>
          <a:prstGeom prst="rect">
            <a:avLst/>
          </a:prstGeom>
        </p:spPr>
      </p:pic>
      <p:sp>
        <p:nvSpPr>
          <p:cNvPr id="9" name="Footer Placeholder 8">
            <a:extLst>
              <a:ext uri="{FF2B5EF4-FFF2-40B4-BE49-F238E27FC236}">
                <a16:creationId xmlns:a16="http://schemas.microsoft.com/office/drawing/2014/main" id="{17A6CC8A-F25B-4148-8749-DC7D87EE5713}"/>
              </a:ext>
            </a:extLst>
          </p:cNvPr>
          <p:cNvSpPr>
            <a:spLocks noGrp="1"/>
          </p:cNvSpPr>
          <p:nvPr>
            <p:ph type="ftr" sz="quarter" idx="12"/>
          </p:nvPr>
        </p:nvSpPr>
        <p:spPr/>
        <p:txBody>
          <a:bodyPr/>
          <a:lstStyle>
            <a:lvl1pPr>
              <a:defRPr>
                <a:solidFill>
                  <a:schemeClr val="tx1"/>
                </a:solidFill>
              </a:defRPr>
            </a:lvl1pPr>
          </a:lstStyle>
          <a:p>
            <a:r>
              <a:rPr lang="en-US"/>
              <a:t>FOOTER</a:t>
            </a:r>
            <a:endParaRPr lang="en-US" dirty="0"/>
          </a:p>
        </p:txBody>
      </p:sp>
    </p:spTree>
    <p:extLst>
      <p:ext uri="{BB962C8B-B14F-4D97-AF65-F5344CB8AC3E}">
        <p14:creationId xmlns:p14="http://schemas.microsoft.com/office/powerpoint/2010/main" val="19268367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3">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7E780-AC28-6146-93E3-BD2FB832ED65}"/>
              </a:ext>
            </a:extLst>
          </p:cNvPr>
          <p:cNvSpPr>
            <a:spLocks noGrp="1"/>
          </p:cNvSpPr>
          <p:nvPr>
            <p:ph type="title" hasCustomPrompt="1"/>
          </p:nvPr>
        </p:nvSpPr>
        <p:spPr>
          <a:xfrm>
            <a:off x="628650" y="770023"/>
            <a:ext cx="7886700" cy="3898233"/>
          </a:xfrm>
        </p:spPr>
        <p:txBody>
          <a:bodyPr anchor="b">
            <a:noAutofit/>
          </a:bodyPr>
          <a:lstStyle>
            <a:lvl1pPr>
              <a:defRPr sz="7200">
                <a:solidFill>
                  <a:schemeClr val="accent1"/>
                </a:solidFill>
              </a:defRPr>
            </a:lvl1pPr>
          </a:lstStyle>
          <a:p>
            <a:r>
              <a:rPr lang="en-US" dirty="0"/>
              <a:t>CLICK TO EDIT MASTER TITLE STYLE</a:t>
            </a:r>
          </a:p>
        </p:txBody>
      </p:sp>
      <p:sp>
        <p:nvSpPr>
          <p:cNvPr id="4" name="Slide Number Placeholder 3">
            <a:extLst>
              <a:ext uri="{FF2B5EF4-FFF2-40B4-BE49-F238E27FC236}">
                <a16:creationId xmlns:a16="http://schemas.microsoft.com/office/drawing/2014/main" id="{2CC509A5-B565-F043-AC72-F87BB983C284}"/>
              </a:ext>
            </a:extLst>
          </p:cNvPr>
          <p:cNvSpPr>
            <a:spLocks noGrp="1"/>
          </p:cNvSpPr>
          <p:nvPr>
            <p:ph type="sldNum" sz="quarter" idx="11"/>
          </p:nvPr>
        </p:nvSpPr>
        <p:spPr/>
        <p:txBody>
          <a:bodyPr/>
          <a:lstStyle>
            <a:lvl1pPr>
              <a:defRPr>
                <a:solidFill>
                  <a:schemeClr val="bg1"/>
                </a:solidFill>
              </a:defRPr>
            </a:lvl1pPr>
          </a:lstStyle>
          <a:p>
            <a:fld id="{2F7DFF70-F2C8-EA47-875C-38638D58C182}" type="slidenum">
              <a:rPr lang="en-US" smtClean="0"/>
              <a:pPr/>
              <a:t>‹#›</a:t>
            </a:fld>
            <a:endParaRPr lang="en-US" dirty="0"/>
          </a:p>
        </p:txBody>
      </p:sp>
      <p:sp>
        <p:nvSpPr>
          <p:cNvPr id="5" name="Text Placeholder 2">
            <a:extLst>
              <a:ext uri="{FF2B5EF4-FFF2-40B4-BE49-F238E27FC236}">
                <a16:creationId xmlns:a16="http://schemas.microsoft.com/office/drawing/2014/main" id="{3C52AB91-D594-454B-96BD-792D34A9346B}"/>
              </a:ext>
            </a:extLst>
          </p:cNvPr>
          <p:cNvSpPr>
            <a:spLocks noGrp="1"/>
          </p:cNvSpPr>
          <p:nvPr>
            <p:ph type="body" idx="1"/>
          </p:nvPr>
        </p:nvSpPr>
        <p:spPr>
          <a:xfrm>
            <a:off x="628650" y="4908638"/>
            <a:ext cx="7886700" cy="657976"/>
          </a:xfrm>
        </p:spPr>
        <p:txBody>
          <a:bodyPr/>
          <a:lstStyle>
            <a:lvl1pPr marL="0" indent="0">
              <a:buNone/>
              <a:defRPr sz="2400" b="0" i="0">
                <a:solidFill>
                  <a:schemeClr val="accent3"/>
                </a:solidFill>
                <a:latin typeface="Roboto Slab" pitchFamily="2" charset="0"/>
                <a:ea typeface="Roboto Slab" pitchFamily="2"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pic>
        <p:nvPicPr>
          <p:cNvPr id="6" name="Picture 5">
            <a:extLst>
              <a:ext uri="{FF2B5EF4-FFF2-40B4-BE49-F238E27FC236}">
                <a16:creationId xmlns:a16="http://schemas.microsoft.com/office/drawing/2014/main" id="{2786B6B3-7B80-B148-BFBD-01E56D982C56}"/>
              </a:ext>
            </a:extLst>
          </p:cNvPr>
          <p:cNvPicPr>
            <a:picLocks noChangeAspect="1"/>
          </p:cNvPicPr>
          <p:nvPr userDrawn="1"/>
        </p:nvPicPr>
        <p:blipFill>
          <a:blip r:embed="rId2"/>
          <a:stretch>
            <a:fillRect/>
          </a:stretch>
        </p:blipFill>
        <p:spPr>
          <a:xfrm>
            <a:off x="6705510" y="5410708"/>
            <a:ext cx="1691640" cy="1447292"/>
          </a:xfrm>
          <a:prstGeom prst="rect">
            <a:avLst/>
          </a:prstGeom>
        </p:spPr>
      </p:pic>
      <p:sp>
        <p:nvSpPr>
          <p:cNvPr id="7" name="TextBox 6">
            <a:extLst>
              <a:ext uri="{FF2B5EF4-FFF2-40B4-BE49-F238E27FC236}">
                <a16:creationId xmlns:a16="http://schemas.microsoft.com/office/drawing/2014/main" id="{46A299DA-B2CE-484A-9B32-C37E1FCA1505}"/>
              </a:ext>
            </a:extLst>
          </p:cNvPr>
          <p:cNvSpPr txBox="1"/>
          <p:nvPr userDrawn="1"/>
        </p:nvSpPr>
        <p:spPr>
          <a:xfrm>
            <a:off x="1973179" y="6497053"/>
            <a:ext cx="184731" cy="369332"/>
          </a:xfrm>
          <a:prstGeom prst="rect">
            <a:avLst/>
          </a:prstGeom>
          <a:noFill/>
        </p:spPr>
        <p:txBody>
          <a:bodyPr wrap="none" rtlCol="0">
            <a:spAutoFit/>
          </a:bodyPr>
          <a:lstStyle/>
          <a:p>
            <a:endParaRPr lang="en-US" dirty="0"/>
          </a:p>
        </p:txBody>
      </p:sp>
      <p:sp>
        <p:nvSpPr>
          <p:cNvPr id="9" name="Footer Placeholder 8">
            <a:extLst>
              <a:ext uri="{FF2B5EF4-FFF2-40B4-BE49-F238E27FC236}">
                <a16:creationId xmlns:a16="http://schemas.microsoft.com/office/drawing/2014/main" id="{A6013873-4C5D-0342-A2B7-8C5A11BA4932}"/>
              </a:ext>
            </a:extLst>
          </p:cNvPr>
          <p:cNvSpPr>
            <a:spLocks noGrp="1"/>
          </p:cNvSpPr>
          <p:nvPr>
            <p:ph type="ftr" sz="quarter" idx="12"/>
          </p:nvPr>
        </p:nvSpPr>
        <p:spPr/>
        <p:txBody>
          <a:bodyPr/>
          <a:lstStyle/>
          <a:p>
            <a:r>
              <a:rPr lang="en-US"/>
              <a:t>FOOTER</a:t>
            </a:r>
            <a:endParaRPr lang="en-US" dirty="0"/>
          </a:p>
        </p:txBody>
      </p:sp>
    </p:spTree>
    <p:extLst>
      <p:ext uri="{BB962C8B-B14F-4D97-AF65-F5344CB8AC3E}">
        <p14:creationId xmlns:p14="http://schemas.microsoft.com/office/powerpoint/2010/main" val="18608694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4">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7E780-AC28-6146-93E3-BD2FB832ED65}"/>
              </a:ext>
            </a:extLst>
          </p:cNvPr>
          <p:cNvSpPr>
            <a:spLocks noGrp="1"/>
          </p:cNvSpPr>
          <p:nvPr>
            <p:ph type="title" hasCustomPrompt="1"/>
          </p:nvPr>
        </p:nvSpPr>
        <p:spPr>
          <a:xfrm>
            <a:off x="628650" y="770023"/>
            <a:ext cx="7886700" cy="3898233"/>
          </a:xfrm>
        </p:spPr>
        <p:txBody>
          <a:bodyPr anchor="b">
            <a:noAutofit/>
          </a:bodyPr>
          <a:lstStyle>
            <a:lvl1pPr>
              <a:defRPr sz="7200">
                <a:solidFill>
                  <a:schemeClr val="accent2"/>
                </a:solidFill>
              </a:defRPr>
            </a:lvl1pPr>
          </a:lstStyle>
          <a:p>
            <a:r>
              <a:rPr lang="en-US" dirty="0"/>
              <a:t>CLICK TO EDIT MASTER TITLE STYLE</a:t>
            </a:r>
          </a:p>
        </p:txBody>
      </p:sp>
      <p:sp>
        <p:nvSpPr>
          <p:cNvPr id="4" name="Slide Number Placeholder 3">
            <a:extLst>
              <a:ext uri="{FF2B5EF4-FFF2-40B4-BE49-F238E27FC236}">
                <a16:creationId xmlns:a16="http://schemas.microsoft.com/office/drawing/2014/main" id="{2CC509A5-B565-F043-AC72-F87BB983C284}"/>
              </a:ext>
            </a:extLst>
          </p:cNvPr>
          <p:cNvSpPr>
            <a:spLocks noGrp="1"/>
          </p:cNvSpPr>
          <p:nvPr>
            <p:ph type="sldNum" sz="quarter" idx="11"/>
          </p:nvPr>
        </p:nvSpPr>
        <p:spPr/>
        <p:txBody>
          <a:bodyPr/>
          <a:lstStyle>
            <a:lvl1pPr>
              <a:defRPr>
                <a:solidFill>
                  <a:schemeClr val="tx1"/>
                </a:solidFill>
              </a:defRPr>
            </a:lvl1pPr>
          </a:lstStyle>
          <a:p>
            <a:fld id="{2F7DFF70-F2C8-EA47-875C-38638D58C182}" type="slidenum">
              <a:rPr lang="en-US" smtClean="0"/>
              <a:pPr/>
              <a:t>‹#›</a:t>
            </a:fld>
            <a:endParaRPr lang="en-US" dirty="0"/>
          </a:p>
        </p:txBody>
      </p:sp>
      <p:sp>
        <p:nvSpPr>
          <p:cNvPr id="5" name="Text Placeholder 2">
            <a:extLst>
              <a:ext uri="{FF2B5EF4-FFF2-40B4-BE49-F238E27FC236}">
                <a16:creationId xmlns:a16="http://schemas.microsoft.com/office/drawing/2014/main" id="{3C52AB91-D594-454B-96BD-792D34A9346B}"/>
              </a:ext>
            </a:extLst>
          </p:cNvPr>
          <p:cNvSpPr>
            <a:spLocks noGrp="1"/>
          </p:cNvSpPr>
          <p:nvPr>
            <p:ph type="body" idx="1"/>
          </p:nvPr>
        </p:nvSpPr>
        <p:spPr>
          <a:xfrm>
            <a:off x="628650" y="4908638"/>
            <a:ext cx="7886700" cy="657976"/>
          </a:xfrm>
        </p:spPr>
        <p:txBody>
          <a:bodyPr/>
          <a:lstStyle>
            <a:lvl1pPr marL="0" indent="0">
              <a:buNone/>
              <a:defRPr sz="2400" b="0" i="0">
                <a:solidFill>
                  <a:schemeClr val="accent1"/>
                </a:solidFill>
                <a:latin typeface="Roboto Slab" pitchFamily="2" charset="0"/>
                <a:ea typeface="Roboto Slab" pitchFamily="2"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pic>
        <p:nvPicPr>
          <p:cNvPr id="6" name="Picture 5">
            <a:extLst>
              <a:ext uri="{FF2B5EF4-FFF2-40B4-BE49-F238E27FC236}">
                <a16:creationId xmlns:a16="http://schemas.microsoft.com/office/drawing/2014/main" id="{2786B6B3-7B80-B148-BFBD-01E56D982C56}"/>
              </a:ext>
            </a:extLst>
          </p:cNvPr>
          <p:cNvPicPr>
            <a:picLocks noChangeAspect="1"/>
          </p:cNvPicPr>
          <p:nvPr userDrawn="1"/>
        </p:nvPicPr>
        <p:blipFill>
          <a:blip r:embed="rId2"/>
          <a:stretch>
            <a:fillRect/>
          </a:stretch>
        </p:blipFill>
        <p:spPr>
          <a:xfrm>
            <a:off x="6705510" y="5410708"/>
            <a:ext cx="1691640" cy="1447292"/>
          </a:xfrm>
          <a:prstGeom prst="rect">
            <a:avLst/>
          </a:prstGeom>
        </p:spPr>
      </p:pic>
      <p:sp>
        <p:nvSpPr>
          <p:cNvPr id="7" name="TextBox 6">
            <a:extLst>
              <a:ext uri="{FF2B5EF4-FFF2-40B4-BE49-F238E27FC236}">
                <a16:creationId xmlns:a16="http://schemas.microsoft.com/office/drawing/2014/main" id="{46A299DA-B2CE-484A-9B32-C37E1FCA1505}"/>
              </a:ext>
            </a:extLst>
          </p:cNvPr>
          <p:cNvSpPr txBox="1"/>
          <p:nvPr userDrawn="1"/>
        </p:nvSpPr>
        <p:spPr>
          <a:xfrm>
            <a:off x="1973179" y="6497053"/>
            <a:ext cx="184731" cy="369332"/>
          </a:xfrm>
          <a:prstGeom prst="rect">
            <a:avLst/>
          </a:prstGeom>
          <a:noFill/>
        </p:spPr>
        <p:txBody>
          <a:bodyPr wrap="none" rtlCol="0">
            <a:spAutoFit/>
          </a:bodyPr>
          <a:lstStyle/>
          <a:p>
            <a:endParaRPr lang="en-US" dirty="0"/>
          </a:p>
        </p:txBody>
      </p:sp>
      <p:sp>
        <p:nvSpPr>
          <p:cNvPr id="9" name="Footer Placeholder 8">
            <a:extLst>
              <a:ext uri="{FF2B5EF4-FFF2-40B4-BE49-F238E27FC236}">
                <a16:creationId xmlns:a16="http://schemas.microsoft.com/office/drawing/2014/main" id="{52ED67B6-B17D-CD41-BF29-E3046A8D9ECB}"/>
              </a:ext>
            </a:extLst>
          </p:cNvPr>
          <p:cNvSpPr>
            <a:spLocks noGrp="1"/>
          </p:cNvSpPr>
          <p:nvPr>
            <p:ph type="ftr" sz="quarter" idx="12"/>
          </p:nvPr>
        </p:nvSpPr>
        <p:spPr/>
        <p:txBody>
          <a:bodyPr/>
          <a:lstStyle>
            <a:lvl1pPr>
              <a:defRPr>
                <a:solidFill>
                  <a:schemeClr val="tx1"/>
                </a:solidFill>
              </a:defRPr>
            </a:lvl1pPr>
          </a:lstStyle>
          <a:p>
            <a:r>
              <a:rPr lang="en-US"/>
              <a:t>FOOTER</a:t>
            </a:r>
            <a:endParaRPr lang="en-US" dirty="0"/>
          </a:p>
        </p:txBody>
      </p:sp>
    </p:spTree>
    <p:extLst>
      <p:ext uri="{BB962C8B-B14F-4D97-AF65-F5344CB8AC3E}">
        <p14:creationId xmlns:p14="http://schemas.microsoft.com/office/powerpoint/2010/main" val="31789876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D53AA-C53C-8146-B383-94F3833345E6}"/>
              </a:ext>
            </a:extLst>
          </p:cNvPr>
          <p:cNvSpPr>
            <a:spLocks noGrp="1"/>
          </p:cNvSpPr>
          <p:nvPr>
            <p:ph type="title" hasCustomPrompt="1"/>
          </p:nvPr>
        </p:nvSpPr>
        <p:spPr>
          <a:xfrm>
            <a:off x="628650" y="1878212"/>
            <a:ext cx="7886700" cy="1625235"/>
          </a:xfrm>
        </p:spPr>
        <p:txBody>
          <a:bodyPr anchor="b"/>
          <a:lstStyle>
            <a:lvl1pPr>
              <a:defRPr b="0">
                <a:solidFill>
                  <a:schemeClr val="tx1"/>
                </a:solidFill>
                <a:latin typeface="Roboto Slab" pitchFamily="2" charset="0"/>
                <a:ea typeface="Roboto Slab" pitchFamily="2" charset="0"/>
              </a:defRPr>
            </a:lvl1pPr>
          </a:lstStyle>
          <a:p>
            <a:r>
              <a:rPr lang="en-US" dirty="0"/>
              <a:t>Quote</a:t>
            </a:r>
          </a:p>
        </p:txBody>
      </p:sp>
      <p:sp>
        <p:nvSpPr>
          <p:cNvPr id="4" name="Slide Number Placeholder 3">
            <a:extLst>
              <a:ext uri="{FF2B5EF4-FFF2-40B4-BE49-F238E27FC236}">
                <a16:creationId xmlns:a16="http://schemas.microsoft.com/office/drawing/2014/main" id="{295E5BA1-60A6-474E-AC2C-77FC38FFE119}"/>
              </a:ext>
            </a:extLst>
          </p:cNvPr>
          <p:cNvSpPr>
            <a:spLocks noGrp="1"/>
          </p:cNvSpPr>
          <p:nvPr>
            <p:ph type="sldNum" sz="quarter" idx="11"/>
          </p:nvPr>
        </p:nvSpPr>
        <p:spPr/>
        <p:txBody>
          <a:bodyPr/>
          <a:lstStyle>
            <a:lvl1pPr>
              <a:defRPr>
                <a:solidFill>
                  <a:schemeClr val="tx1"/>
                </a:solidFill>
              </a:defRPr>
            </a:lvl1pPr>
          </a:lstStyle>
          <a:p>
            <a:fld id="{2F7DFF70-F2C8-EA47-875C-38638D58C182}" type="slidenum">
              <a:rPr lang="en-US" smtClean="0"/>
              <a:pPr/>
              <a:t>‹#›</a:t>
            </a:fld>
            <a:endParaRPr lang="en-US" dirty="0"/>
          </a:p>
        </p:txBody>
      </p:sp>
      <p:sp>
        <p:nvSpPr>
          <p:cNvPr id="5" name="Text Placeholder 6">
            <a:extLst>
              <a:ext uri="{FF2B5EF4-FFF2-40B4-BE49-F238E27FC236}">
                <a16:creationId xmlns:a16="http://schemas.microsoft.com/office/drawing/2014/main" id="{1DE5CC5B-EE45-534F-85F7-54A86F7D4D8B}"/>
              </a:ext>
            </a:extLst>
          </p:cNvPr>
          <p:cNvSpPr>
            <a:spLocks noGrp="1"/>
          </p:cNvSpPr>
          <p:nvPr>
            <p:ph type="body" sz="quarter" idx="13"/>
          </p:nvPr>
        </p:nvSpPr>
        <p:spPr>
          <a:xfrm>
            <a:off x="628650" y="3914321"/>
            <a:ext cx="6705600" cy="2006715"/>
          </a:xfrm>
        </p:spPr>
        <p:txBody>
          <a:bodyPr/>
          <a:lstStyle>
            <a:lvl1pPr marL="0" indent="0" fontAlgn="t">
              <a:lnSpc>
                <a:spcPct val="100000"/>
              </a:lnSpc>
              <a:buFontTx/>
              <a:buNone/>
              <a:defRPr>
                <a:solidFill>
                  <a:schemeClr val="accent6"/>
                </a:solidFill>
              </a:defRPr>
            </a:lvl1pPr>
            <a:lvl2pPr marL="457200" indent="0" fontAlgn="t">
              <a:lnSpc>
                <a:spcPct val="100000"/>
              </a:lnSpc>
              <a:buFontTx/>
              <a:buNone/>
              <a:defRPr>
                <a:solidFill>
                  <a:schemeClr val="accent6"/>
                </a:solidFill>
              </a:defRPr>
            </a:lvl2pPr>
            <a:lvl3pPr marL="914400" indent="0" fontAlgn="t">
              <a:lnSpc>
                <a:spcPct val="100000"/>
              </a:lnSpc>
              <a:buFontTx/>
              <a:buNone/>
              <a:defRPr>
                <a:solidFill>
                  <a:schemeClr val="accent6"/>
                </a:solidFill>
              </a:defRPr>
            </a:lvl3pPr>
            <a:lvl4pPr marL="1371600" indent="0" fontAlgn="t">
              <a:lnSpc>
                <a:spcPct val="100000"/>
              </a:lnSpc>
              <a:buFontTx/>
              <a:buNone/>
              <a:defRPr>
                <a:solidFill>
                  <a:schemeClr val="accent6"/>
                </a:solidFill>
              </a:defRPr>
            </a:lvl4pPr>
            <a:lvl5pPr marL="1828800" indent="0" fontAlgn="t">
              <a:lnSpc>
                <a:spcPct val="100000"/>
              </a:lnSpc>
              <a:buFontTx/>
              <a:buNone/>
              <a:defRPr>
                <a:solidFill>
                  <a:schemeClr val="accent6"/>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8" name="Picture 7">
            <a:extLst>
              <a:ext uri="{FF2B5EF4-FFF2-40B4-BE49-F238E27FC236}">
                <a16:creationId xmlns:a16="http://schemas.microsoft.com/office/drawing/2014/main" id="{73EF083F-46FA-0B4B-B649-7AB08B475A53}"/>
              </a:ext>
            </a:extLst>
          </p:cNvPr>
          <p:cNvPicPr>
            <a:picLocks noChangeAspect="1"/>
          </p:cNvPicPr>
          <p:nvPr userDrawn="1"/>
        </p:nvPicPr>
        <p:blipFill>
          <a:blip r:embed="rId2"/>
          <a:stretch>
            <a:fillRect/>
          </a:stretch>
        </p:blipFill>
        <p:spPr>
          <a:xfrm>
            <a:off x="628650" y="632093"/>
            <a:ext cx="1171161" cy="810804"/>
          </a:xfrm>
          <a:prstGeom prst="rect">
            <a:avLst/>
          </a:prstGeom>
        </p:spPr>
      </p:pic>
      <p:pic>
        <p:nvPicPr>
          <p:cNvPr id="9" name="Picture 8">
            <a:extLst>
              <a:ext uri="{FF2B5EF4-FFF2-40B4-BE49-F238E27FC236}">
                <a16:creationId xmlns:a16="http://schemas.microsoft.com/office/drawing/2014/main" id="{2D3AA69D-4A34-1D40-9DDD-05DE53AD1BFA}"/>
              </a:ext>
            </a:extLst>
          </p:cNvPr>
          <p:cNvPicPr>
            <a:picLocks noChangeAspect="1"/>
          </p:cNvPicPr>
          <p:nvPr userDrawn="1"/>
        </p:nvPicPr>
        <p:blipFill>
          <a:blip r:embed="rId3"/>
          <a:stretch>
            <a:fillRect/>
          </a:stretch>
        </p:blipFill>
        <p:spPr>
          <a:xfrm>
            <a:off x="6705510" y="5410708"/>
            <a:ext cx="1691640" cy="1447292"/>
          </a:xfrm>
          <a:prstGeom prst="rect">
            <a:avLst/>
          </a:prstGeom>
        </p:spPr>
      </p:pic>
      <p:sp>
        <p:nvSpPr>
          <p:cNvPr id="6" name="Footer Placeholder 5">
            <a:extLst>
              <a:ext uri="{FF2B5EF4-FFF2-40B4-BE49-F238E27FC236}">
                <a16:creationId xmlns:a16="http://schemas.microsoft.com/office/drawing/2014/main" id="{6D615BD0-5811-3D45-AE68-5C0B77503CCB}"/>
              </a:ext>
            </a:extLst>
          </p:cNvPr>
          <p:cNvSpPr>
            <a:spLocks noGrp="1"/>
          </p:cNvSpPr>
          <p:nvPr>
            <p:ph type="ftr" sz="quarter" idx="14"/>
          </p:nvPr>
        </p:nvSpPr>
        <p:spPr/>
        <p:txBody>
          <a:bodyPr/>
          <a:lstStyle>
            <a:lvl1pPr>
              <a:defRPr>
                <a:solidFill>
                  <a:schemeClr val="tx1"/>
                </a:solidFill>
              </a:defRPr>
            </a:lvl1pPr>
          </a:lstStyle>
          <a:p>
            <a:r>
              <a:rPr lang="en-US"/>
              <a:t>FOOTER</a:t>
            </a:r>
            <a:endParaRPr lang="en-US" dirty="0"/>
          </a:p>
        </p:txBody>
      </p:sp>
    </p:spTree>
    <p:extLst>
      <p:ext uri="{BB962C8B-B14F-4D97-AF65-F5344CB8AC3E}">
        <p14:creationId xmlns:p14="http://schemas.microsoft.com/office/powerpoint/2010/main" val="37716226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Quote">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D53AA-C53C-8146-B383-94F3833345E6}"/>
              </a:ext>
            </a:extLst>
          </p:cNvPr>
          <p:cNvSpPr>
            <a:spLocks noGrp="1"/>
          </p:cNvSpPr>
          <p:nvPr>
            <p:ph type="title" hasCustomPrompt="1"/>
          </p:nvPr>
        </p:nvSpPr>
        <p:spPr>
          <a:xfrm>
            <a:off x="628650" y="1878212"/>
            <a:ext cx="7886700" cy="1625235"/>
          </a:xfrm>
        </p:spPr>
        <p:txBody>
          <a:bodyPr anchor="b"/>
          <a:lstStyle>
            <a:lvl1pPr>
              <a:defRPr b="0">
                <a:solidFill>
                  <a:schemeClr val="tx1"/>
                </a:solidFill>
                <a:latin typeface="Roboto Slab" pitchFamily="2" charset="0"/>
                <a:ea typeface="Roboto Slab" pitchFamily="2" charset="0"/>
              </a:defRPr>
            </a:lvl1pPr>
          </a:lstStyle>
          <a:p>
            <a:r>
              <a:rPr lang="en-US" dirty="0"/>
              <a:t>Quote</a:t>
            </a:r>
          </a:p>
        </p:txBody>
      </p:sp>
      <p:sp>
        <p:nvSpPr>
          <p:cNvPr id="4" name="Slide Number Placeholder 3">
            <a:extLst>
              <a:ext uri="{FF2B5EF4-FFF2-40B4-BE49-F238E27FC236}">
                <a16:creationId xmlns:a16="http://schemas.microsoft.com/office/drawing/2014/main" id="{295E5BA1-60A6-474E-AC2C-77FC38FFE119}"/>
              </a:ext>
            </a:extLst>
          </p:cNvPr>
          <p:cNvSpPr>
            <a:spLocks noGrp="1"/>
          </p:cNvSpPr>
          <p:nvPr>
            <p:ph type="sldNum" sz="quarter" idx="11"/>
          </p:nvPr>
        </p:nvSpPr>
        <p:spPr/>
        <p:txBody>
          <a:bodyPr/>
          <a:lstStyle>
            <a:lvl1pPr>
              <a:defRPr>
                <a:solidFill>
                  <a:schemeClr val="tx1"/>
                </a:solidFill>
              </a:defRPr>
            </a:lvl1pPr>
          </a:lstStyle>
          <a:p>
            <a:fld id="{2F7DFF70-F2C8-EA47-875C-38638D58C182}" type="slidenum">
              <a:rPr lang="en-US" smtClean="0"/>
              <a:pPr/>
              <a:t>‹#›</a:t>
            </a:fld>
            <a:endParaRPr lang="en-US" dirty="0"/>
          </a:p>
        </p:txBody>
      </p:sp>
      <p:sp>
        <p:nvSpPr>
          <p:cNvPr id="5" name="Text Placeholder 6">
            <a:extLst>
              <a:ext uri="{FF2B5EF4-FFF2-40B4-BE49-F238E27FC236}">
                <a16:creationId xmlns:a16="http://schemas.microsoft.com/office/drawing/2014/main" id="{1DE5CC5B-EE45-534F-85F7-54A86F7D4D8B}"/>
              </a:ext>
            </a:extLst>
          </p:cNvPr>
          <p:cNvSpPr>
            <a:spLocks noGrp="1"/>
          </p:cNvSpPr>
          <p:nvPr>
            <p:ph type="body" sz="quarter" idx="13"/>
          </p:nvPr>
        </p:nvSpPr>
        <p:spPr>
          <a:xfrm>
            <a:off x="628650" y="3914321"/>
            <a:ext cx="6705600" cy="2006715"/>
          </a:xfrm>
        </p:spPr>
        <p:txBody>
          <a:bodyPr/>
          <a:lstStyle>
            <a:lvl1pPr marL="0" indent="0" fontAlgn="t">
              <a:lnSpc>
                <a:spcPct val="100000"/>
              </a:lnSpc>
              <a:buFontTx/>
              <a:buNone/>
              <a:defRPr>
                <a:solidFill>
                  <a:schemeClr val="accent6"/>
                </a:solidFill>
              </a:defRPr>
            </a:lvl1pPr>
            <a:lvl2pPr marL="457200" indent="0" fontAlgn="t">
              <a:lnSpc>
                <a:spcPct val="100000"/>
              </a:lnSpc>
              <a:buFontTx/>
              <a:buNone/>
              <a:defRPr>
                <a:solidFill>
                  <a:schemeClr val="accent6"/>
                </a:solidFill>
              </a:defRPr>
            </a:lvl2pPr>
            <a:lvl3pPr marL="914400" indent="0" fontAlgn="t">
              <a:lnSpc>
                <a:spcPct val="100000"/>
              </a:lnSpc>
              <a:buFontTx/>
              <a:buNone/>
              <a:defRPr>
                <a:solidFill>
                  <a:schemeClr val="accent6"/>
                </a:solidFill>
              </a:defRPr>
            </a:lvl3pPr>
            <a:lvl4pPr marL="1371600" indent="0" fontAlgn="t">
              <a:lnSpc>
                <a:spcPct val="100000"/>
              </a:lnSpc>
              <a:buFontTx/>
              <a:buNone/>
              <a:defRPr>
                <a:solidFill>
                  <a:schemeClr val="accent6"/>
                </a:solidFill>
              </a:defRPr>
            </a:lvl4pPr>
            <a:lvl5pPr marL="1828800" indent="0" fontAlgn="t">
              <a:lnSpc>
                <a:spcPct val="100000"/>
              </a:lnSpc>
              <a:buFontTx/>
              <a:buNone/>
              <a:defRPr>
                <a:solidFill>
                  <a:schemeClr val="accent6"/>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9" name="Picture 8">
            <a:extLst>
              <a:ext uri="{FF2B5EF4-FFF2-40B4-BE49-F238E27FC236}">
                <a16:creationId xmlns:a16="http://schemas.microsoft.com/office/drawing/2014/main" id="{C2CB4784-B6E5-1345-A63F-380EE7FF7114}"/>
              </a:ext>
            </a:extLst>
          </p:cNvPr>
          <p:cNvPicPr>
            <a:picLocks noChangeAspect="1"/>
          </p:cNvPicPr>
          <p:nvPr userDrawn="1"/>
        </p:nvPicPr>
        <p:blipFill>
          <a:blip r:embed="rId2"/>
          <a:srcRect/>
          <a:stretch/>
        </p:blipFill>
        <p:spPr>
          <a:xfrm>
            <a:off x="628650" y="632093"/>
            <a:ext cx="1171161" cy="810803"/>
          </a:xfrm>
          <a:prstGeom prst="rect">
            <a:avLst/>
          </a:prstGeom>
        </p:spPr>
      </p:pic>
      <p:pic>
        <p:nvPicPr>
          <p:cNvPr id="10" name="Picture 9">
            <a:extLst>
              <a:ext uri="{FF2B5EF4-FFF2-40B4-BE49-F238E27FC236}">
                <a16:creationId xmlns:a16="http://schemas.microsoft.com/office/drawing/2014/main" id="{ADCE1A91-CCBE-5241-92DB-482F730714FF}"/>
              </a:ext>
            </a:extLst>
          </p:cNvPr>
          <p:cNvPicPr>
            <a:picLocks noChangeAspect="1"/>
          </p:cNvPicPr>
          <p:nvPr userDrawn="1"/>
        </p:nvPicPr>
        <p:blipFill>
          <a:blip r:embed="rId3"/>
          <a:stretch>
            <a:fillRect/>
          </a:stretch>
        </p:blipFill>
        <p:spPr>
          <a:xfrm>
            <a:off x="6705510" y="5410708"/>
            <a:ext cx="1691640" cy="1447292"/>
          </a:xfrm>
          <a:prstGeom prst="rect">
            <a:avLst/>
          </a:prstGeom>
        </p:spPr>
      </p:pic>
      <p:sp>
        <p:nvSpPr>
          <p:cNvPr id="6" name="Footer Placeholder 5">
            <a:extLst>
              <a:ext uri="{FF2B5EF4-FFF2-40B4-BE49-F238E27FC236}">
                <a16:creationId xmlns:a16="http://schemas.microsoft.com/office/drawing/2014/main" id="{D705244E-2F0A-3741-8D65-8B9777A9E2CC}"/>
              </a:ext>
            </a:extLst>
          </p:cNvPr>
          <p:cNvSpPr>
            <a:spLocks noGrp="1"/>
          </p:cNvSpPr>
          <p:nvPr>
            <p:ph type="ftr" sz="quarter" idx="14"/>
          </p:nvPr>
        </p:nvSpPr>
        <p:spPr/>
        <p:txBody>
          <a:bodyPr/>
          <a:lstStyle>
            <a:lvl1pPr>
              <a:defRPr>
                <a:solidFill>
                  <a:schemeClr val="tx1"/>
                </a:solidFill>
              </a:defRPr>
            </a:lvl1pPr>
          </a:lstStyle>
          <a:p>
            <a:r>
              <a:rPr lang="en-US"/>
              <a:t>FOOTER</a:t>
            </a:r>
            <a:endParaRPr lang="en-US" dirty="0"/>
          </a:p>
        </p:txBody>
      </p:sp>
    </p:spTree>
    <p:extLst>
      <p:ext uri="{BB962C8B-B14F-4D97-AF65-F5344CB8AC3E}">
        <p14:creationId xmlns:p14="http://schemas.microsoft.com/office/powerpoint/2010/main" val="9482026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Quot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D53AA-C53C-8146-B383-94F3833345E6}"/>
              </a:ext>
            </a:extLst>
          </p:cNvPr>
          <p:cNvSpPr>
            <a:spLocks noGrp="1"/>
          </p:cNvSpPr>
          <p:nvPr>
            <p:ph type="title" hasCustomPrompt="1"/>
          </p:nvPr>
        </p:nvSpPr>
        <p:spPr>
          <a:xfrm>
            <a:off x="628650" y="1878212"/>
            <a:ext cx="7886700" cy="1625235"/>
          </a:xfrm>
        </p:spPr>
        <p:txBody>
          <a:bodyPr anchor="b"/>
          <a:lstStyle>
            <a:lvl1pPr>
              <a:defRPr b="0">
                <a:solidFill>
                  <a:schemeClr val="accent3"/>
                </a:solidFill>
                <a:latin typeface="Roboto Slab" pitchFamily="2" charset="0"/>
                <a:ea typeface="Roboto Slab" pitchFamily="2" charset="0"/>
              </a:defRPr>
            </a:lvl1pPr>
          </a:lstStyle>
          <a:p>
            <a:r>
              <a:rPr lang="en-US" dirty="0"/>
              <a:t>Quote</a:t>
            </a:r>
          </a:p>
        </p:txBody>
      </p:sp>
      <p:sp>
        <p:nvSpPr>
          <p:cNvPr id="4" name="Slide Number Placeholder 3">
            <a:extLst>
              <a:ext uri="{FF2B5EF4-FFF2-40B4-BE49-F238E27FC236}">
                <a16:creationId xmlns:a16="http://schemas.microsoft.com/office/drawing/2014/main" id="{295E5BA1-60A6-474E-AC2C-77FC38FFE119}"/>
              </a:ext>
            </a:extLst>
          </p:cNvPr>
          <p:cNvSpPr>
            <a:spLocks noGrp="1"/>
          </p:cNvSpPr>
          <p:nvPr>
            <p:ph type="sldNum" sz="quarter" idx="11"/>
          </p:nvPr>
        </p:nvSpPr>
        <p:spPr/>
        <p:txBody>
          <a:bodyPr/>
          <a:lstStyle>
            <a:lvl1pPr>
              <a:defRPr>
                <a:solidFill>
                  <a:schemeClr val="bg2"/>
                </a:solidFill>
              </a:defRPr>
            </a:lvl1pPr>
          </a:lstStyle>
          <a:p>
            <a:fld id="{2F7DFF70-F2C8-EA47-875C-38638D58C182}" type="slidenum">
              <a:rPr lang="en-US" smtClean="0"/>
              <a:pPr/>
              <a:t>‹#›</a:t>
            </a:fld>
            <a:endParaRPr lang="en-US" dirty="0"/>
          </a:p>
        </p:txBody>
      </p:sp>
      <p:sp>
        <p:nvSpPr>
          <p:cNvPr id="5" name="Text Placeholder 6">
            <a:extLst>
              <a:ext uri="{FF2B5EF4-FFF2-40B4-BE49-F238E27FC236}">
                <a16:creationId xmlns:a16="http://schemas.microsoft.com/office/drawing/2014/main" id="{1DE5CC5B-EE45-534F-85F7-54A86F7D4D8B}"/>
              </a:ext>
            </a:extLst>
          </p:cNvPr>
          <p:cNvSpPr>
            <a:spLocks noGrp="1"/>
          </p:cNvSpPr>
          <p:nvPr>
            <p:ph type="body" sz="quarter" idx="13"/>
          </p:nvPr>
        </p:nvSpPr>
        <p:spPr>
          <a:xfrm>
            <a:off x="628650" y="3914321"/>
            <a:ext cx="6705600" cy="2006715"/>
          </a:xfrm>
        </p:spPr>
        <p:txBody>
          <a:bodyPr/>
          <a:lstStyle>
            <a:lvl1pPr marL="0" indent="0" fontAlgn="t">
              <a:lnSpc>
                <a:spcPct val="100000"/>
              </a:lnSpc>
              <a:buFontTx/>
              <a:buNone/>
              <a:defRPr>
                <a:solidFill>
                  <a:schemeClr val="bg1"/>
                </a:solidFill>
              </a:defRPr>
            </a:lvl1pPr>
            <a:lvl2pPr marL="457200" indent="0" fontAlgn="t">
              <a:lnSpc>
                <a:spcPct val="100000"/>
              </a:lnSpc>
              <a:buFontTx/>
              <a:buNone/>
              <a:defRPr>
                <a:solidFill>
                  <a:schemeClr val="bg1"/>
                </a:solidFill>
              </a:defRPr>
            </a:lvl2pPr>
            <a:lvl3pPr marL="914400" indent="0" fontAlgn="t">
              <a:lnSpc>
                <a:spcPct val="100000"/>
              </a:lnSpc>
              <a:buFontTx/>
              <a:buNone/>
              <a:defRPr>
                <a:solidFill>
                  <a:schemeClr val="bg1"/>
                </a:solidFill>
              </a:defRPr>
            </a:lvl3pPr>
            <a:lvl4pPr marL="1371600" indent="0" fontAlgn="t">
              <a:lnSpc>
                <a:spcPct val="100000"/>
              </a:lnSpc>
              <a:buFontTx/>
              <a:buNone/>
              <a:defRPr>
                <a:solidFill>
                  <a:schemeClr val="bg1"/>
                </a:solidFill>
              </a:defRPr>
            </a:lvl4pPr>
            <a:lvl5pPr marL="1828800" indent="0" fontAlgn="t">
              <a:lnSpc>
                <a:spcPct val="100000"/>
              </a:lnSpc>
              <a:buFontTx/>
              <a:buNone/>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8" name="Picture 7">
            <a:extLst>
              <a:ext uri="{FF2B5EF4-FFF2-40B4-BE49-F238E27FC236}">
                <a16:creationId xmlns:a16="http://schemas.microsoft.com/office/drawing/2014/main" id="{73EF083F-46FA-0B4B-B649-7AB08B475A53}"/>
              </a:ext>
            </a:extLst>
          </p:cNvPr>
          <p:cNvPicPr>
            <a:picLocks noChangeAspect="1"/>
          </p:cNvPicPr>
          <p:nvPr userDrawn="1"/>
        </p:nvPicPr>
        <p:blipFill>
          <a:blip r:embed="rId2"/>
          <a:stretch>
            <a:fillRect/>
          </a:stretch>
        </p:blipFill>
        <p:spPr>
          <a:xfrm>
            <a:off x="628650" y="632093"/>
            <a:ext cx="1171161" cy="810804"/>
          </a:xfrm>
          <a:prstGeom prst="rect">
            <a:avLst/>
          </a:prstGeom>
        </p:spPr>
      </p:pic>
      <p:pic>
        <p:nvPicPr>
          <p:cNvPr id="9" name="Picture 8">
            <a:extLst>
              <a:ext uri="{FF2B5EF4-FFF2-40B4-BE49-F238E27FC236}">
                <a16:creationId xmlns:a16="http://schemas.microsoft.com/office/drawing/2014/main" id="{2B2D9A7A-98EF-AB4A-9E12-5D50ABF2209E}"/>
              </a:ext>
            </a:extLst>
          </p:cNvPr>
          <p:cNvPicPr>
            <a:picLocks noChangeAspect="1"/>
          </p:cNvPicPr>
          <p:nvPr userDrawn="1"/>
        </p:nvPicPr>
        <p:blipFill>
          <a:blip r:embed="rId3"/>
          <a:stretch>
            <a:fillRect/>
          </a:stretch>
        </p:blipFill>
        <p:spPr>
          <a:xfrm>
            <a:off x="6705510" y="5410708"/>
            <a:ext cx="1691640" cy="1447292"/>
          </a:xfrm>
          <a:prstGeom prst="rect">
            <a:avLst/>
          </a:prstGeom>
        </p:spPr>
      </p:pic>
      <p:sp>
        <p:nvSpPr>
          <p:cNvPr id="6" name="Footer Placeholder 5">
            <a:extLst>
              <a:ext uri="{FF2B5EF4-FFF2-40B4-BE49-F238E27FC236}">
                <a16:creationId xmlns:a16="http://schemas.microsoft.com/office/drawing/2014/main" id="{87660903-1FFE-1742-A40A-EDDFC9E99DF6}"/>
              </a:ext>
            </a:extLst>
          </p:cNvPr>
          <p:cNvSpPr>
            <a:spLocks noGrp="1"/>
          </p:cNvSpPr>
          <p:nvPr>
            <p:ph type="ftr" sz="quarter" idx="14"/>
          </p:nvPr>
        </p:nvSpPr>
        <p:spPr/>
        <p:txBody>
          <a:bodyPr/>
          <a:lstStyle>
            <a:lvl1pPr>
              <a:defRPr>
                <a:solidFill>
                  <a:schemeClr val="bg2"/>
                </a:solidFill>
              </a:defRPr>
            </a:lvl1pPr>
          </a:lstStyle>
          <a:p>
            <a:r>
              <a:rPr lang="en-US"/>
              <a:t>FOOTER</a:t>
            </a:r>
            <a:endParaRPr lang="en-US" dirty="0"/>
          </a:p>
        </p:txBody>
      </p:sp>
    </p:spTree>
    <p:extLst>
      <p:ext uri="{BB962C8B-B14F-4D97-AF65-F5344CB8AC3E}">
        <p14:creationId xmlns:p14="http://schemas.microsoft.com/office/powerpoint/2010/main" val="23744378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_Quote">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D53AA-C53C-8146-B383-94F3833345E6}"/>
              </a:ext>
            </a:extLst>
          </p:cNvPr>
          <p:cNvSpPr>
            <a:spLocks noGrp="1"/>
          </p:cNvSpPr>
          <p:nvPr>
            <p:ph type="title" hasCustomPrompt="1"/>
          </p:nvPr>
        </p:nvSpPr>
        <p:spPr>
          <a:xfrm>
            <a:off x="628650" y="1878212"/>
            <a:ext cx="7886700" cy="1625235"/>
          </a:xfrm>
        </p:spPr>
        <p:txBody>
          <a:bodyPr anchor="b"/>
          <a:lstStyle>
            <a:lvl1pPr>
              <a:defRPr b="0">
                <a:solidFill>
                  <a:schemeClr val="tx1"/>
                </a:solidFill>
                <a:latin typeface="Roboto Slab" pitchFamily="2" charset="0"/>
                <a:ea typeface="Roboto Slab" pitchFamily="2" charset="0"/>
              </a:defRPr>
            </a:lvl1pPr>
          </a:lstStyle>
          <a:p>
            <a:r>
              <a:rPr lang="en-US" dirty="0"/>
              <a:t>Quote</a:t>
            </a:r>
          </a:p>
        </p:txBody>
      </p:sp>
      <p:sp>
        <p:nvSpPr>
          <p:cNvPr id="4" name="Slide Number Placeholder 3">
            <a:extLst>
              <a:ext uri="{FF2B5EF4-FFF2-40B4-BE49-F238E27FC236}">
                <a16:creationId xmlns:a16="http://schemas.microsoft.com/office/drawing/2014/main" id="{295E5BA1-60A6-474E-AC2C-77FC38FFE119}"/>
              </a:ext>
            </a:extLst>
          </p:cNvPr>
          <p:cNvSpPr>
            <a:spLocks noGrp="1"/>
          </p:cNvSpPr>
          <p:nvPr>
            <p:ph type="sldNum" sz="quarter" idx="11"/>
          </p:nvPr>
        </p:nvSpPr>
        <p:spPr/>
        <p:txBody>
          <a:bodyPr/>
          <a:lstStyle>
            <a:lvl1pPr>
              <a:defRPr>
                <a:solidFill>
                  <a:schemeClr val="tx1"/>
                </a:solidFill>
              </a:defRPr>
            </a:lvl1pPr>
          </a:lstStyle>
          <a:p>
            <a:fld id="{2F7DFF70-F2C8-EA47-875C-38638D58C182}" type="slidenum">
              <a:rPr lang="en-US" smtClean="0"/>
              <a:pPr/>
              <a:t>‹#›</a:t>
            </a:fld>
            <a:endParaRPr lang="en-US" dirty="0"/>
          </a:p>
        </p:txBody>
      </p:sp>
      <p:sp>
        <p:nvSpPr>
          <p:cNvPr id="5" name="Text Placeholder 6">
            <a:extLst>
              <a:ext uri="{FF2B5EF4-FFF2-40B4-BE49-F238E27FC236}">
                <a16:creationId xmlns:a16="http://schemas.microsoft.com/office/drawing/2014/main" id="{1DE5CC5B-EE45-534F-85F7-54A86F7D4D8B}"/>
              </a:ext>
            </a:extLst>
          </p:cNvPr>
          <p:cNvSpPr>
            <a:spLocks noGrp="1"/>
          </p:cNvSpPr>
          <p:nvPr>
            <p:ph type="body" sz="quarter" idx="13"/>
          </p:nvPr>
        </p:nvSpPr>
        <p:spPr>
          <a:xfrm>
            <a:off x="628650" y="3914321"/>
            <a:ext cx="6705600" cy="2006715"/>
          </a:xfrm>
        </p:spPr>
        <p:txBody>
          <a:bodyPr/>
          <a:lstStyle>
            <a:lvl1pPr marL="0" indent="0" fontAlgn="t">
              <a:lnSpc>
                <a:spcPct val="100000"/>
              </a:lnSpc>
              <a:buFontTx/>
              <a:buNone/>
              <a:defRPr>
                <a:solidFill>
                  <a:schemeClr val="accent6"/>
                </a:solidFill>
              </a:defRPr>
            </a:lvl1pPr>
            <a:lvl2pPr marL="457200" indent="0" fontAlgn="t">
              <a:lnSpc>
                <a:spcPct val="100000"/>
              </a:lnSpc>
              <a:buFontTx/>
              <a:buNone/>
              <a:defRPr>
                <a:solidFill>
                  <a:schemeClr val="accent6"/>
                </a:solidFill>
              </a:defRPr>
            </a:lvl2pPr>
            <a:lvl3pPr marL="914400" indent="0" fontAlgn="t">
              <a:lnSpc>
                <a:spcPct val="100000"/>
              </a:lnSpc>
              <a:buFontTx/>
              <a:buNone/>
              <a:defRPr>
                <a:solidFill>
                  <a:schemeClr val="accent6"/>
                </a:solidFill>
              </a:defRPr>
            </a:lvl3pPr>
            <a:lvl4pPr marL="1371600" indent="0" fontAlgn="t">
              <a:lnSpc>
                <a:spcPct val="100000"/>
              </a:lnSpc>
              <a:buFontTx/>
              <a:buNone/>
              <a:defRPr>
                <a:solidFill>
                  <a:schemeClr val="accent6"/>
                </a:solidFill>
              </a:defRPr>
            </a:lvl4pPr>
            <a:lvl5pPr marL="1828800" indent="0" fontAlgn="t">
              <a:lnSpc>
                <a:spcPct val="100000"/>
              </a:lnSpc>
              <a:buFontTx/>
              <a:buNone/>
              <a:defRPr>
                <a:solidFill>
                  <a:schemeClr val="accent6"/>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9" name="Picture 8">
            <a:extLst>
              <a:ext uri="{FF2B5EF4-FFF2-40B4-BE49-F238E27FC236}">
                <a16:creationId xmlns:a16="http://schemas.microsoft.com/office/drawing/2014/main" id="{C2CB4784-B6E5-1345-A63F-380EE7FF7114}"/>
              </a:ext>
            </a:extLst>
          </p:cNvPr>
          <p:cNvPicPr>
            <a:picLocks noChangeAspect="1"/>
          </p:cNvPicPr>
          <p:nvPr userDrawn="1"/>
        </p:nvPicPr>
        <p:blipFill>
          <a:blip r:embed="rId2"/>
          <a:srcRect/>
          <a:stretch/>
        </p:blipFill>
        <p:spPr>
          <a:xfrm>
            <a:off x="628650" y="632093"/>
            <a:ext cx="1171161" cy="810803"/>
          </a:xfrm>
          <a:prstGeom prst="rect">
            <a:avLst/>
          </a:prstGeom>
        </p:spPr>
      </p:pic>
      <p:pic>
        <p:nvPicPr>
          <p:cNvPr id="7" name="Picture 6">
            <a:extLst>
              <a:ext uri="{FF2B5EF4-FFF2-40B4-BE49-F238E27FC236}">
                <a16:creationId xmlns:a16="http://schemas.microsoft.com/office/drawing/2014/main" id="{D75A6EED-CE35-1F40-942A-331F7CC2B9BF}"/>
              </a:ext>
            </a:extLst>
          </p:cNvPr>
          <p:cNvPicPr>
            <a:picLocks noChangeAspect="1"/>
          </p:cNvPicPr>
          <p:nvPr userDrawn="1"/>
        </p:nvPicPr>
        <p:blipFill>
          <a:blip r:embed="rId3"/>
          <a:stretch>
            <a:fillRect/>
          </a:stretch>
        </p:blipFill>
        <p:spPr>
          <a:xfrm>
            <a:off x="6705510" y="5410708"/>
            <a:ext cx="1691640" cy="1447292"/>
          </a:xfrm>
          <a:prstGeom prst="rect">
            <a:avLst/>
          </a:prstGeom>
        </p:spPr>
      </p:pic>
      <p:sp>
        <p:nvSpPr>
          <p:cNvPr id="6" name="Footer Placeholder 5">
            <a:extLst>
              <a:ext uri="{FF2B5EF4-FFF2-40B4-BE49-F238E27FC236}">
                <a16:creationId xmlns:a16="http://schemas.microsoft.com/office/drawing/2014/main" id="{5AACDD5D-E473-C542-B1E0-C4096F1BFB4B}"/>
              </a:ext>
            </a:extLst>
          </p:cNvPr>
          <p:cNvSpPr>
            <a:spLocks noGrp="1"/>
          </p:cNvSpPr>
          <p:nvPr>
            <p:ph type="ftr" sz="quarter" idx="14"/>
          </p:nvPr>
        </p:nvSpPr>
        <p:spPr/>
        <p:txBody>
          <a:bodyPr/>
          <a:lstStyle>
            <a:lvl1pPr>
              <a:defRPr>
                <a:solidFill>
                  <a:schemeClr val="tx1"/>
                </a:solidFill>
              </a:defRPr>
            </a:lvl1pPr>
          </a:lstStyle>
          <a:p>
            <a:r>
              <a:rPr lang="en-US"/>
              <a:t>FOOTER</a:t>
            </a:r>
            <a:endParaRPr lang="en-US" dirty="0"/>
          </a:p>
        </p:txBody>
      </p:sp>
    </p:spTree>
    <p:extLst>
      <p:ext uri="{BB962C8B-B14F-4D97-AF65-F5344CB8AC3E}">
        <p14:creationId xmlns:p14="http://schemas.microsoft.com/office/powerpoint/2010/main" val="42943300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4_Quot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D53AA-C53C-8146-B383-94F3833345E6}"/>
              </a:ext>
            </a:extLst>
          </p:cNvPr>
          <p:cNvSpPr>
            <a:spLocks noGrp="1"/>
          </p:cNvSpPr>
          <p:nvPr>
            <p:ph type="title" hasCustomPrompt="1"/>
          </p:nvPr>
        </p:nvSpPr>
        <p:spPr>
          <a:xfrm>
            <a:off x="628650" y="1878212"/>
            <a:ext cx="7886700" cy="1625235"/>
          </a:xfrm>
        </p:spPr>
        <p:txBody>
          <a:bodyPr anchor="b"/>
          <a:lstStyle>
            <a:lvl1pPr>
              <a:defRPr b="0">
                <a:solidFill>
                  <a:schemeClr val="accent3"/>
                </a:solidFill>
                <a:latin typeface="Roboto Slab" pitchFamily="2" charset="0"/>
                <a:ea typeface="Roboto Slab" pitchFamily="2" charset="0"/>
              </a:defRPr>
            </a:lvl1pPr>
          </a:lstStyle>
          <a:p>
            <a:r>
              <a:rPr lang="en-US" dirty="0"/>
              <a:t>Quote</a:t>
            </a:r>
          </a:p>
        </p:txBody>
      </p:sp>
      <p:sp>
        <p:nvSpPr>
          <p:cNvPr id="4" name="Slide Number Placeholder 3">
            <a:extLst>
              <a:ext uri="{FF2B5EF4-FFF2-40B4-BE49-F238E27FC236}">
                <a16:creationId xmlns:a16="http://schemas.microsoft.com/office/drawing/2014/main" id="{295E5BA1-60A6-474E-AC2C-77FC38FFE119}"/>
              </a:ext>
            </a:extLst>
          </p:cNvPr>
          <p:cNvSpPr>
            <a:spLocks noGrp="1"/>
          </p:cNvSpPr>
          <p:nvPr>
            <p:ph type="sldNum" sz="quarter" idx="11"/>
          </p:nvPr>
        </p:nvSpPr>
        <p:spPr/>
        <p:txBody>
          <a:bodyPr/>
          <a:lstStyle>
            <a:lvl1pPr>
              <a:defRPr>
                <a:solidFill>
                  <a:schemeClr val="accent3"/>
                </a:solidFill>
              </a:defRPr>
            </a:lvl1pPr>
          </a:lstStyle>
          <a:p>
            <a:fld id="{2F7DFF70-F2C8-EA47-875C-38638D58C182}" type="slidenum">
              <a:rPr lang="en-US" smtClean="0"/>
              <a:pPr/>
              <a:t>‹#›</a:t>
            </a:fld>
            <a:endParaRPr lang="en-US" dirty="0"/>
          </a:p>
        </p:txBody>
      </p:sp>
      <p:sp>
        <p:nvSpPr>
          <p:cNvPr id="5" name="Text Placeholder 6">
            <a:extLst>
              <a:ext uri="{FF2B5EF4-FFF2-40B4-BE49-F238E27FC236}">
                <a16:creationId xmlns:a16="http://schemas.microsoft.com/office/drawing/2014/main" id="{1DE5CC5B-EE45-534F-85F7-54A86F7D4D8B}"/>
              </a:ext>
            </a:extLst>
          </p:cNvPr>
          <p:cNvSpPr>
            <a:spLocks noGrp="1"/>
          </p:cNvSpPr>
          <p:nvPr>
            <p:ph type="body" sz="quarter" idx="13"/>
          </p:nvPr>
        </p:nvSpPr>
        <p:spPr>
          <a:xfrm>
            <a:off x="628650" y="3914321"/>
            <a:ext cx="6705600" cy="2006715"/>
          </a:xfrm>
        </p:spPr>
        <p:txBody>
          <a:bodyPr/>
          <a:lstStyle>
            <a:lvl1pPr marL="0" indent="0" fontAlgn="t">
              <a:lnSpc>
                <a:spcPct val="100000"/>
              </a:lnSpc>
              <a:buFontTx/>
              <a:buNone/>
              <a:defRPr>
                <a:solidFill>
                  <a:schemeClr val="bg1"/>
                </a:solidFill>
              </a:defRPr>
            </a:lvl1pPr>
            <a:lvl2pPr marL="457200" indent="0" fontAlgn="t">
              <a:lnSpc>
                <a:spcPct val="100000"/>
              </a:lnSpc>
              <a:buFontTx/>
              <a:buNone/>
              <a:defRPr>
                <a:solidFill>
                  <a:schemeClr val="bg1"/>
                </a:solidFill>
              </a:defRPr>
            </a:lvl2pPr>
            <a:lvl3pPr marL="914400" indent="0" fontAlgn="t">
              <a:lnSpc>
                <a:spcPct val="100000"/>
              </a:lnSpc>
              <a:buFontTx/>
              <a:buNone/>
              <a:defRPr>
                <a:solidFill>
                  <a:schemeClr val="bg1"/>
                </a:solidFill>
              </a:defRPr>
            </a:lvl3pPr>
            <a:lvl4pPr marL="1371600" indent="0" fontAlgn="t">
              <a:lnSpc>
                <a:spcPct val="100000"/>
              </a:lnSpc>
              <a:buFontTx/>
              <a:buNone/>
              <a:defRPr>
                <a:solidFill>
                  <a:schemeClr val="bg1"/>
                </a:solidFill>
              </a:defRPr>
            </a:lvl4pPr>
            <a:lvl5pPr marL="1828800" indent="0" fontAlgn="t">
              <a:lnSpc>
                <a:spcPct val="100000"/>
              </a:lnSpc>
              <a:buFontTx/>
              <a:buNone/>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8" name="Picture 7">
            <a:extLst>
              <a:ext uri="{FF2B5EF4-FFF2-40B4-BE49-F238E27FC236}">
                <a16:creationId xmlns:a16="http://schemas.microsoft.com/office/drawing/2014/main" id="{73EF083F-46FA-0B4B-B649-7AB08B475A53}"/>
              </a:ext>
            </a:extLst>
          </p:cNvPr>
          <p:cNvPicPr>
            <a:picLocks noChangeAspect="1"/>
          </p:cNvPicPr>
          <p:nvPr userDrawn="1"/>
        </p:nvPicPr>
        <p:blipFill>
          <a:blip r:embed="rId2"/>
          <a:stretch>
            <a:fillRect/>
          </a:stretch>
        </p:blipFill>
        <p:spPr>
          <a:xfrm>
            <a:off x="628650" y="632093"/>
            <a:ext cx="1171161" cy="810804"/>
          </a:xfrm>
          <a:prstGeom prst="rect">
            <a:avLst/>
          </a:prstGeom>
        </p:spPr>
      </p:pic>
      <p:pic>
        <p:nvPicPr>
          <p:cNvPr id="9" name="Picture 8">
            <a:extLst>
              <a:ext uri="{FF2B5EF4-FFF2-40B4-BE49-F238E27FC236}">
                <a16:creationId xmlns:a16="http://schemas.microsoft.com/office/drawing/2014/main" id="{2B2D9A7A-98EF-AB4A-9E12-5D50ABF2209E}"/>
              </a:ext>
            </a:extLst>
          </p:cNvPr>
          <p:cNvPicPr>
            <a:picLocks noChangeAspect="1"/>
          </p:cNvPicPr>
          <p:nvPr userDrawn="1"/>
        </p:nvPicPr>
        <p:blipFill>
          <a:blip r:embed="rId3"/>
          <a:stretch>
            <a:fillRect/>
          </a:stretch>
        </p:blipFill>
        <p:spPr>
          <a:xfrm>
            <a:off x="6705510" y="5410708"/>
            <a:ext cx="1691640" cy="1447292"/>
          </a:xfrm>
          <a:prstGeom prst="rect">
            <a:avLst/>
          </a:prstGeom>
        </p:spPr>
      </p:pic>
      <p:sp>
        <p:nvSpPr>
          <p:cNvPr id="6" name="Footer Placeholder 5">
            <a:extLst>
              <a:ext uri="{FF2B5EF4-FFF2-40B4-BE49-F238E27FC236}">
                <a16:creationId xmlns:a16="http://schemas.microsoft.com/office/drawing/2014/main" id="{5061F937-BADE-ED4F-81F7-D44E35913918}"/>
              </a:ext>
            </a:extLst>
          </p:cNvPr>
          <p:cNvSpPr>
            <a:spLocks noGrp="1"/>
          </p:cNvSpPr>
          <p:nvPr>
            <p:ph type="ftr" sz="quarter" idx="14"/>
          </p:nvPr>
        </p:nvSpPr>
        <p:spPr/>
        <p:txBody>
          <a:bodyPr/>
          <a:lstStyle>
            <a:lvl1pPr>
              <a:defRPr>
                <a:solidFill>
                  <a:schemeClr val="accent3"/>
                </a:solidFill>
              </a:defRPr>
            </a:lvl1pPr>
          </a:lstStyle>
          <a:p>
            <a:r>
              <a:rPr lang="en-US"/>
              <a:t>FOOTER</a:t>
            </a:r>
            <a:endParaRPr lang="en-US" dirty="0"/>
          </a:p>
        </p:txBody>
      </p:sp>
    </p:spTree>
    <p:extLst>
      <p:ext uri="{BB962C8B-B14F-4D97-AF65-F5344CB8AC3E}">
        <p14:creationId xmlns:p14="http://schemas.microsoft.com/office/powerpoint/2010/main" val="19207303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5_Quote">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D53AA-C53C-8146-B383-94F3833345E6}"/>
              </a:ext>
            </a:extLst>
          </p:cNvPr>
          <p:cNvSpPr>
            <a:spLocks noGrp="1"/>
          </p:cNvSpPr>
          <p:nvPr>
            <p:ph type="title" hasCustomPrompt="1"/>
          </p:nvPr>
        </p:nvSpPr>
        <p:spPr>
          <a:xfrm>
            <a:off x="628650" y="1878212"/>
            <a:ext cx="7886700" cy="1625235"/>
          </a:xfrm>
        </p:spPr>
        <p:txBody>
          <a:bodyPr anchor="b"/>
          <a:lstStyle>
            <a:lvl1pPr>
              <a:defRPr b="0">
                <a:solidFill>
                  <a:schemeClr val="tx1"/>
                </a:solidFill>
                <a:latin typeface="Roboto Slab" pitchFamily="2" charset="0"/>
                <a:ea typeface="Roboto Slab" pitchFamily="2" charset="0"/>
              </a:defRPr>
            </a:lvl1pPr>
          </a:lstStyle>
          <a:p>
            <a:r>
              <a:rPr lang="en-US" dirty="0"/>
              <a:t>Quote</a:t>
            </a:r>
          </a:p>
        </p:txBody>
      </p:sp>
      <p:sp>
        <p:nvSpPr>
          <p:cNvPr id="4" name="Slide Number Placeholder 3">
            <a:extLst>
              <a:ext uri="{FF2B5EF4-FFF2-40B4-BE49-F238E27FC236}">
                <a16:creationId xmlns:a16="http://schemas.microsoft.com/office/drawing/2014/main" id="{295E5BA1-60A6-474E-AC2C-77FC38FFE119}"/>
              </a:ext>
            </a:extLst>
          </p:cNvPr>
          <p:cNvSpPr>
            <a:spLocks noGrp="1"/>
          </p:cNvSpPr>
          <p:nvPr>
            <p:ph type="sldNum" sz="quarter" idx="11"/>
          </p:nvPr>
        </p:nvSpPr>
        <p:spPr/>
        <p:txBody>
          <a:bodyPr/>
          <a:lstStyle>
            <a:lvl1pPr>
              <a:defRPr>
                <a:solidFill>
                  <a:schemeClr val="tx1"/>
                </a:solidFill>
              </a:defRPr>
            </a:lvl1pPr>
          </a:lstStyle>
          <a:p>
            <a:fld id="{2F7DFF70-F2C8-EA47-875C-38638D58C182}" type="slidenum">
              <a:rPr lang="en-US" smtClean="0"/>
              <a:pPr/>
              <a:t>‹#›</a:t>
            </a:fld>
            <a:endParaRPr lang="en-US" dirty="0"/>
          </a:p>
        </p:txBody>
      </p:sp>
      <p:sp>
        <p:nvSpPr>
          <p:cNvPr id="5" name="Text Placeholder 6">
            <a:extLst>
              <a:ext uri="{FF2B5EF4-FFF2-40B4-BE49-F238E27FC236}">
                <a16:creationId xmlns:a16="http://schemas.microsoft.com/office/drawing/2014/main" id="{1DE5CC5B-EE45-534F-85F7-54A86F7D4D8B}"/>
              </a:ext>
            </a:extLst>
          </p:cNvPr>
          <p:cNvSpPr>
            <a:spLocks noGrp="1"/>
          </p:cNvSpPr>
          <p:nvPr>
            <p:ph type="body" sz="quarter" idx="13"/>
          </p:nvPr>
        </p:nvSpPr>
        <p:spPr>
          <a:xfrm>
            <a:off x="628650" y="3914321"/>
            <a:ext cx="6705600" cy="2006715"/>
          </a:xfrm>
        </p:spPr>
        <p:txBody>
          <a:bodyPr/>
          <a:lstStyle>
            <a:lvl1pPr marL="0" indent="0" fontAlgn="t">
              <a:lnSpc>
                <a:spcPct val="100000"/>
              </a:lnSpc>
              <a:buFontTx/>
              <a:buNone/>
              <a:defRPr>
                <a:solidFill>
                  <a:schemeClr val="accent6"/>
                </a:solidFill>
              </a:defRPr>
            </a:lvl1pPr>
            <a:lvl2pPr marL="457200" indent="0" fontAlgn="t">
              <a:lnSpc>
                <a:spcPct val="100000"/>
              </a:lnSpc>
              <a:buFontTx/>
              <a:buNone/>
              <a:defRPr>
                <a:solidFill>
                  <a:schemeClr val="accent6"/>
                </a:solidFill>
              </a:defRPr>
            </a:lvl2pPr>
            <a:lvl3pPr marL="914400" indent="0" fontAlgn="t">
              <a:lnSpc>
                <a:spcPct val="100000"/>
              </a:lnSpc>
              <a:buFontTx/>
              <a:buNone/>
              <a:defRPr>
                <a:solidFill>
                  <a:schemeClr val="accent6"/>
                </a:solidFill>
              </a:defRPr>
            </a:lvl3pPr>
            <a:lvl4pPr marL="1371600" indent="0" fontAlgn="t">
              <a:lnSpc>
                <a:spcPct val="100000"/>
              </a:lnSpc>
              <a:buFontTx/>
              <a:buNone/>
              <a:defRPr>
                <a:solidFill>
                  <a:schemeClr val="accent6"/>
                </a:solidFill>
              </a:defRPr>
            </a:lvl4pPr>
            <a:lvl5pPr marL="1828800" indent="0" fontAlgn="t">
              <a:lnSpc>
                <a:spcPct val="100000"/>
              </a:lnSpc>
              <a:buFontTx/>
              <a:buNone/>
              <a:defRPr>
                <a:solidFill>
                  <a:schemeClr val="accent6"/>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9" name="Picture 8">
            <a:extLst>
              <a:ext uri="{FF2B5EF4-FFF2-40B4-BE49-F238E27FC236}">
                <a16:creationId xmlns:a16="http://schemas.microsoft.com/office/drawing/2014/main" id="{C2CB4784-B6E5-1345-A63F-380EE7FF7114}"/>
              </a:ext>
            </a:extLst>
          </p:cNvPr>
          <p:cNvPicPr>
            <a:picLocks noChangeAspect="1"/>
          </p:cNvPicPr>
          <p:nvPr userDrawn="1"/>
        </p:nvPicPr>
        <p:blipFill>
          <a:blip r:embed="rId2"/>
          <a:srcRect/>
          <a:stretch/>
        </p:blipFill>
        <p:spPr>
          <a:xfrm>
            <a:off x="628650" y="632093"/>
            <a:ext cx="1171161" cy="810803"/>
          </a:xfrm>
          <a:prstGeom prst="rect">
            <a:avLst/>
          </a:prstGeom>
        </p:spPr>
      </p:pic>
      <p:pic>
        <p:nvPicPr>
          <p:cNvPr id="8" name="Picture 7">
            <a:extLst>
              <a:ext uri="{FF2B5EF4-FFF2-40B4-BE49-F238E27FC236}">
                <a16:creationId xmlns:a16="http://schemas.microsoft.com/office/drawing/2014/main" id="{BA3AD4C6-016E-3949-A076-99D78E31F723}"/>
              </a:ext>
            </a:extLst>
          </p:cNvPr>
          <p:cNvPicPr>
            <a:picLocks noChangeAspect="1"/>
          </p:cNvPicPr>
          <p:nvPr userDrawn="1"/>
        </p:nvPicPr>
        <p:blipFill>
          <a:blip r:embed="rId3"/>
          <a:stretch>
            <a:fillRect/>
          </a:stretch>
        </p:blipFill>
        <p:spPr>
          <a:xfrm>
            <a:off x="6705510" y="5410708"/>
            <a:ext cx="1691640" cy="1447292"/>
          </a:xfrm>
          <a:prstGeom prst="rect">
            <a:avLst/>
          </a:prstGeom>
        </p:spPr>
      </p:pic>
      <p:sp>
        <p:nvSpPr>
          <p:cNvPr id="6" name="Footer Placeholder 5">
            <a:extLst>
              <a:ext uri="{FF2B5EF4-FFF2-40B4-BE49-F238E27FC236}">
                <a16:creationId xmlns:a16="http://schemas.microsoft.com/office/drawing/2014/main" id="{900016A7-31D5-AA48-9870-374B26719B1D}"/>
              </a:ext>
            </a:extLst>
          </p:cNvPr>
          <p:cNvSpPr>
            <a:spLocks noGrp="1"/>
          </p:cNvSpPr>
          <p:nvPr>
            <p:ph type="ftr" sz="quarter" idx="14"/>
          </p:nvPr>
        </p:nvSpPr>
        <p:spPr/>
        <p:txBody>
          <a:bodyPr/>
          <a:lstStyle>
            <a:lvl1pPr>
              <a:defRPr>
                <a:solidFill>
                  <a:schemeClr val="tx1"/>
                </a:solidFill>
              </a:defRPr>
            </a:lvl1pPr>
          </a:lstStyle>
          <a:p>
            <a:r>
              <a:rPr lang="en-US"/>
              <a:t>FOOTER</a:t>
            </a:r>
            <a:endParaRPr lang="en-US" dirty="0"/>
          </a:p>
        </p:txBody>
      </p:sp>
    </p:spTree>
    <p:extLst>
      <p:ext uri="{BB962C8B-B14F-4D97-AF65-F5344CB8AC3E}">
        <p14:creationId xmlns:p14="http://schemas.microsoft.com/office/powerpoint/2010/main" val="3031384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2394572"/>
            <a:ext cx="7772400" cy="2387600"/>
          </a:xfrm>
        </p:spPr>
        <p:txBody>
          <a:bodyPr anchor="b">
            <a:normAutofit/>
          </a:bodyPr>
          <a:lstStyle>
            <a:lvl1pPr algn="l">
              <a:defRPr sz="5400"/>
            </a:lvl1pPr>
          </a:lstStyle>
          <a:p>
            <a:r>
              <a:rPr lang="en-US" dirty="0"/>
              <a:t>CLICK TO EDIT MASTER TITLE STYLE</a:t>
            </a:r>
          </a:p>
        </p:txBody>
      </p:sp>
      <p:sp>
        <p:nvSpPr>
          <p:cNvPr id="3" name="Subtitle 2"/>
          <p:cNvSpPr>
            <a:spLocks noGrp="1"/>
          </p:cNvSpPr>
          <p:nvPr>
            <p:ph type="subTitle" idx="1" hasCustomPrompt="1"/>
          </p:nvPr>
        </p:nvSpPr>
        <p:spPr>
          <a:xfrm>
            <a:off x="685800" y="4874247"/>
            <a:ext cx="6858000" cy="320605"/>
          </a:xfrm>
        </p:spPr>
        <p:txBody>
          <a:bodyPr>
            <a:normAutofit/>
          </a:bodyPr>
          <a:lstStyle>
            <a:lvl1pPr marL="0" indent="0" algn="l">
              <a:buNone/>
              <a:defRPr sz="1800">
                <a:latin typeface="Roboto Slab" pitchFamily="2" charset="0"/>
                <a:ea typeface="Roboto Slab"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Presenter Name</a:t>
            </a:r>
          </a:p>
        </p:txBody>
      </p:sp>
      <p:sp>
        <p:nvSpPr>
          <p:cNvPr id="8" name="Text Placeholder 15">
            <a:extLst>
              <a:ext uri="{FF2B5EF4-FFF2-40B4-BE49-F238E27FC236}">
                <a16:creationId xmlns:a16="http://schemas.microsoft.com/office/drawing/2014/main" id="{A4B7222A-A543-2540-BBF3-D4AE56BC9595}"/>
              </a:ext>
            </a:extLst>
          </p:cNvPr>
          <p:cNvSpPr>
            <a:spLocks noGrp="1"/>
          </p:cNvSpPr>
          <p:nvPr>
            <p:ph type="body" sz="quarter" idx="13" hasCustomPrompt="1"/>
          </p:nvPr>
        </p:nvSpPr>
        <p:spPr>
          <a:xfrm>
            <a:off x="685800" y="5286927"/>
            <a:ext cx="3390900" cy="304800"/>
          </a:xfrm>
        </p:spPr>
        <p:txBody>
          <a:bodyPr/>
          <a:lstStyle>
            <a:lvl1pPr marL="0" indent="0">
              <a:buFontTx/>
              <a:buNone/>
              <a:defRPr sz="1800" b="0" i="0">
                <a:latin typeface="Roboto Slab Thin" pitchFamily="2" charset="0"/>
                <a:ea typeface="Roboto Slab Thin" pitchFamily="2" charset="0"/>
              </a:defRPr>
            </a:lvl1pPr>
          </a:lstStyle>
          <a:p>
            <a:pPr lvl="0"/>
            <a:fld id="{B596A201-048A-C141-A582-DD7DC5F06E81}" type="datetime2">
              <a:rPr lang="en-US" smtClean="0"/>
              <a:t>Monday, August 26, 2019</a:t>
            </a:fld>
            <a:endParaRPr lang="en-US" dirty="0"/>
          </a:p>
        </p:txBody>
      </p:sp>
      <p:pic>
        <p:nvPicPr>
          <p:cNvPr id="11" name="Picture 10">
            <a:extLst>
              <a:ext uri="{FF2B5EF4-FFF2-40B4-BE49-F238E27FC236}">
                <a16:creationId xmlns:a16="http://schemas.microsoft.com/office/drawing/2014/main" id="{EBEC7F69-72DB-9948-A6E6-FDD8EF0061B9}"/>
              </a:ext>
            </a:extLst>
          </p:cNvPr>
          <p:cNvPicPr>
            <a:picLocks noChangeAspect="1"/>
          </p:cNvPicPr>
          <p:nvPr userDrawn="1"/>
        </p:nvPicPr>
        <p:blipFill>
          <a:blip r:embed="rId3"/>
          <a:stretch>
            <a:fillRect/>
          </a:stretch>
        </p:blipFill>
        <p:spPr>
          <a:xfrm>
            <a:off x="6705510" y="5410708"/>
            <a:ext cx="1691640" cy="1447292"/>
          </a:xfrm>
          <a:prstGeom prst="rect">
            <a:avLst/>
          </a:prstGeom>
        </p:spPr>
      </p:pic>
    </p:spTree>
    <p:extLst>
      <p:ext uri="{BB962C8B-B14F-4D97-AF65-F5344CB8AC3E}">
        <p14:creationId xmlns:p14="http://schemas.microsoft.com/office/powerpoint/2010/main" val="258315139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CD1183C-3A6A-5544-8F39-CD58A77CE7B9}"/>
              </a:ext>
            </a:extLst>
          </p:cNvPr>
          <p:cNvSpPr>
            <a:spLocks noGrp="1"/>
          </p:cNvSpPr>
          <p:nvPr>
            <p:ph type="sldNum" sz="quarter" idx="11"/>
          </p:nvPr>
        </p:nvSpPr>
        <p:spPr/>
        <p:txBody>
          <a:bodyPr/>
          <a:lstStyle>
            <a:lvl1pPr>
              <a:defRPr>
                <a:solidFill>
                  <a:schemeClr val="accent5"/>
                </a:solidFill>
              </a:defRPr>
            </a:lvl1pPr>
          </a:lstStyle>
          <a:p>
            <a:fld id="{2F7DFF70-F2C8-EA47-875C-38638D58C182}" type="slidenum">
              <a:rPr lang="en-US" smtClean="0"/>
              <a:pPr/>
              <a:t>‹#›</a:t>
            </a:fld>
            <a:endParaRPr lang="en-US" dirty="0"/>
          </a:p>
        </p:txBody>
      </p:sp>
      <p:sp>
        <p:nvSpPr>
          <p:cNvPr id="8" name="Picture Placeholder 6">
            <a:extLst>
              <a:ext uri="{FF2B5EF4-FFF2-40B4-BE49-F238E27FC236}">
                <a16:creationId xmlns:a16="http://schemas.microsoft.com/office/drawing/2014/main" id="{0D004648-0B5D-D844-9764-B5B9AD372038}"/>
              </a:ext>
            </a:extLst>
          </p:cNvPr>
          <p:cNvSpPr>
            <a:spLocks noGrp="1"/>
          </p:cNvSpPr>
          <p:nvPr>
            <p:ph type="pic" sz="quarter" idx="13"/>
          </p:nvPr>
        </p:nvSpPr>
        <p:spPr>
          <a:xfrm>
            <a:off x="628649" y="0"/>
            <a:ext cx="6891337" cy="5162461"/>
          </a:xfrm>
          <a:solidFill>
            <a:schemeClr val="bg2"/>
          </a:solidFill>
        </p:spPr>
        <p:txBody>
          <a:bodyPr/>
          <a:lstStyle>
            <a:lvl1pPr>
              <a:defRPr>
                <a:solidFill>
                  <a:schemeClr val="accent2"/>
                </a:solidFill>
              </a:defRPr>
            </a:lvl1pPr>
          </a:lstStyle>
          <a:p>
            <a:endParaRPr lang="en-US" dirty="0"/>
          </a:p>
        </p:txBody>
      </p:sp>
      <p:sp>
        <p:nvSpPr>
          <p:cNvPr id="13" name="Rectangle 12">
            <a:extLst>
              <a:ext uri="{FF2B5EF4-FFF2-40B4-BE49-F238E27FC236}">
                <a16:creationId xmlns:a16="http://schemas.microsoft.com/office/drawing/2014/main" id="{B26BE27B-BEFA-E64B-9E52-8ECF1CB7576B}"/>
              </a:ext>
            </a:extLst>
          </p:cNvPr>
          <p:cNvSpPr/>
          <p:nvPr userDrawn="1"/>
        </p:nvSpPr>
        <p:spPr>
          <a:xfrm>
            <a:off x="2908610" y="3399183"/>
            <a:ext cx="5867401" cy="345881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2">
            <a:extLst>
              <a:ext uri="{FF2B5EF4-FFF2-40B4-BE49-F238E27FC236}">
                <a16:creationId xmlns:a16="http://schemas.microsoft.com/office/drawing/2014/main" id="{FCFEE3DC-492D-F24C-863D-EB2BA427B625}"/>
              </a:ext>
            </a:extLst>
          </p:cNvPr>
          <p:cNvSpPr>
            <a:spLocks noGrp="1"/>
          </p:cNvSpPr>
          <p:nvPr>
            <p:ph idx="1"/>
          </p:nvPr>
        </p:nvSpPr>
        <p:spPr>
          <a:xfrm>
            <a:off x="3288785" y="4337919"/>
            <a:ext cx="5040857" cy="2495851"/>
          </a:xfrm>
        </p:spPr>
        <p:txBody>
          <a:bodyPr/>
          <a:lstStyle>
            <a:lvl1pPr marL="0" indent="0">
              <a:buFontTx/>
              <a:buNone/>
              <a:defRPr>
                <a:solidFill>
                  <a:schemeClr val="tx1"/>
                </a:solidFill>
              </a:defRPr>
            </a:lvl1pPr>
            <a:lvl2pPr marL="457200" indent="0">
              <a:buFontTx/>
              <a:buNone/>
              <a:defRPr>
                <a:solidFill>
                  <a:schemeClr val="tx1"/>
                </a:solidFill>
              </a:defRPr>
            </a:lvl2pPr>
            <a:lvl3pPr marL="914400" indent="0">
              <a:buFontTx/>
              <a:buNone/>
              <a:defRPr>
                <a:solidFill>
                  <a:schemeClr val="tx1"/>
                </a:solidFill>
              </a:defRPr>
            </a:lvl3pPr>
            <a:lvl4pPr marL="1371600" indent="0">
              <a:buFontTx/>
              <a:buNone/>
              <a:defRPr>
                <a:solidFill>
                  <a:schemeClr val="tx1"/>
                </a:solidFill>
              </a:defRPr>
            </a:lvl4pPr>
            <a:lvl5pPr marL="1828800" indent="0">
              <a:buFontTx/>
              <a:buNone/>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2">
            <a:extLst>
              <a:ext uri="{FF2B5EF4-FFF2-40B4-BE49-F238E27FC236}">
                <a16:creationId xmlns:a16="http://schemas.microsoft.com/office/drawing/2014/main" id="{0DC92E16-C969-7843-8AA7-55B88E5295A0}"/>
              </a:ext>
            </a:extLst>
          </p:cNvPr>
          <p:cNvSpPr>
            <a:spLocks noGrp="1"/>
          </p:cNvSpPr>
          <p:nvPr>
            <p:ph type="body" idx="14"/>
          </p:nvPr>
        </p:nvSpPr>
        <p:spPr>
          <a:xfrm>
            <a:off x="3288786" y="3773938"/>
            <a:ext cx="5040856" cy="388530"/>
          </a:xfrm>
        </p:spPr>
        <p:txBody>
          <a:bodyPr anchor="b"/>
          <a:lstStyle>
            <a:lvl1pPr marL="0" indent="0" fontAlgn="t">
              <a:buNone/>
              <a:defRPr sz="2200" b="1" i="0">
                <a:solidFill>
                  <a:schemeClr val="tx1"/>
                </a:solidFill>
                <a:latin typeface="Roboto Slab" pitchFamily="2" charset="0"/>
                <a:ea typeface="Roboto Slab" pitchFamily="2"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pic>
        <p:nvPicPr>
          <p:cNvPr id="12" name="Picture 11">
            <a:extLst>
              <a:ext uri="{FF2B5EF4-FFF2-40B4-BE49-F238E27FC236}">
                <a16:creationId xmlns:a16="http://schemas.microsoft.com/office/drawing/2014/main" id="{5044F3EA-0B8B-9042-B7E3-994AC7E9122B}"/>
              </a:ext>
            </a:extLst>
          </p:cNvPr>
          <p:cNvPicPr>
            <a:picLocks noChangeAspect="1"/>
          </p:cNvPicPr>
          <p:nvPr userDrawn="1"/>
        </p:nvPicPr>
        <p:blipFill>
          <a:blip r:embed="rId2"/>
          <a:stretch>
            <a:fillRect/>
          </a:stretch>
        </p:blipFill>
        <p:spPr>
          <a:xfrm>
            <a:off x="6705510" y="5410708"/>
            <a:ext cx="1691640" cy="1447292"/>
          </a:xfrm>
          <a:prstGeom prst="rect">
            <a:avLst/>
          </a:prstGeom>
        </p:spPr>
      </p:pic>
      <p:sp>
        <p:nvSpPr>
          <p:cNvPr id="2" name="Footer Placeholder 1">
            <a:extLst>
              <a:ext uri="{FF2B5EF4-FFF2-40B4-BE49-F238E27FC236}">
                <a16:creationId xmlns:a16="http://schemas.microsoft.com/office/drawing/2014/main" id="{631B0F43-3504-384C-906B-79697835738C}"/>
              </a:ext>
            </a:extLst>
          </p:cNvPr>
          <p:cNvSpPr>
            <a:spLocks noGrp="1"/>
          </p:cNvSpPr>
          <p:nvPr>
            <p:ph type="ftr" sz="quarter" idx="15"/>
          </p:nvPr>
        </p:nvSpPr>
        <p:spPr/>
        <p:txBody>
          <a:bodyPr/>
          <a:lstStyle>
            <a:lvl1pPr>
              <a:defRPr>
                <a:solidFill>
                  <a:schemeClr val="tx1"/>
                </a:solidFill>
              </a:defRPr>
            </a:lvl1pPr>
          </a:lstStyle>
          <a:p>
            <a:r>
              <a:rPr lang="en-US"/>
              <a:t>FOOTER</a:t>
            </a:r>
            <a:endParaRPr lang="en-US" dirty="0"/>
          </a:p>
        </p:txBody>
      </p:sp>
    </p:spTree>
    <p:extLst>
      <p:ext uri="{BB962C8B-B14F-4D97-AF65-F5344CB8AC3E}">
        <p14:creationId xmlns:p14="http://schemas.microsoft.com/office/powerpoint/2010/main" val="20494772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Title and Content">
    <p:bg>
      <p:bgPr>
        <a:solidFill>
          <a:schemeClr val="bg1"/>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CD1183C-3A6A-5544-8F39-CD58A77CE7B9}"/>
              </a:ext>
            </a:extLst>
          </p:cNvPr>
          <p:cNvSpPr>
            <a:spLocks noGrp="1"/>
          </p:cNvSpPr>
          <p:nvPr>
            <p:ph type="sldNum" sz="quarter" idx="11"/>
          </p:nvPr>
        </p:nvSpPr>
        <p:spPr/>
        <p:txBody>
          <a:bodyPr/>
          <a:lstStyle>
            <a:lvl1pPr>
              <a:defRPr>
                <a:solidFill>
                  <a:schemeClr val="accent5"/>
                </a:solidFill>
              </a:defRPr>
            </a:lvl1pPr>
          </a:lstStyle>
          <a:p>
            <a:fld id="{2F7DFF70-F2C8-EA47-875C-38638D58C182}" type="slidenum">
              <a:rPr lang="en-US" smtClean="0"/>
              <a:pPr/>
              <a:t>‹#›</a:t>
            </a:fld>
            <a:endParaRPr lang="en-US" dirty="0"/>
          </a:p>
        </p:txBody>
      </p:sp>
      <p:sp>
        <p:nvSpPr>
          <p:cNvPr id="8" name="Picture Placeholder 6">
            <a:extLst>
              <a:ext uri="{FF2B5EF4-FFF2-40B4-BE49-F238E27FC236}">
                <a16:creationId xmlns:a16="http://schemas.microsoft.com/office/drawing/2014/main" id="{0D004648-0B5D-D844-9764-B5B9AD372038}"/>
              </a:ext>
            </a:extLst>
          </p:cNvPr>
          <p:cNvSpPr>
            <a:spLocks noGrp="1"/>
          </p:cNvSpPr>
          <p:nvPr>
            <p:ph type="pic" sz="quarter" idx="13"/>
          </p:nvPr>
        </p:nvSpPr>
        <p:spPr>
          <a:xfrm>
            <a:off x="1505813" y="0"/>
            <a:ext cx="6891337" cy="5162461"/>
          </a:xfrm>
          <a:solidFill>
            <a:schemeClr val="bg2"/>
          </a:solidFill>
        </p:spPr>
        <p:txBody>
          <a:bodyPr/>
          <a:lstStyle>
            <a:lvl1pPr>
              <a:defRPr>
                <a:solidFill>
                  <a:schemeClr val="accent2"/>
                </a:solidFill>
              </a:defRPr>
            </a:lvl1pPr>
          </a:lstStyle>
          <a:p>
            <a:endParaRPr lang="en-US" dirty="0"/>
          </a:p>
        </p:txBody>
      </p:sp>
      <p:sp>
        <p:nvSpPr>
          <p:cNvPr id="13" name="Rectangle 12">
            <a:extLst>
              <a:ext uri="{FF2B5EF4-FFF2-40B4-BE49-F238E27FC236}">
                <a16:creationId xmlns:a16="http://schemas.microsoft.com/office/drawing/2014/main" id="{B26BE27B-BEFA-E64B-9E52-8ECF1CB7576B}"/>
              </a:ext>
            </a:extLst>
          </p:cNvPr>
          <p:cNvSpPr/>
          <p:nvPr userDrawn="1"/>
        </p:nvSpPr>
        <p:spPr>
          <a:xfrm>
            <a:off x="628650" y="3399183"/>
            <a:ext cx="5867401" cy="345881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2">
            <a:extLst>
              <a:ext uri="{FF2B5EF4-FFF2-40B4-BE49-F238E27FC236}">
                <a16:creationId xmlns:a16="http://schemas.microsoft.com/office/drawing/2014/main" id="{FCFEE3DC-492D-F24C-863D-EB2BA427B625}"/>
              </a:ext>
            </a:extLst>
          </p:cNvPr>
          <p:cNvSpPr>
            <a:spLocks noGrp="1"/>
          </p:cNvSpPr>
          <p:nvPr>
            <p:ph idx="1"/>
          </p:nvPr>
        </p:nvSpPr>
        <p:spPr>
          <a:xfrm>
            <a:off x="1024867" y="4353961"/>
            <a:ext cx="5040857" cy="2495851"/>
          </a:xfrm>
        </p:spPr>
        <p:txBody>
          <a:bodyPr/>
          <a:lstStyle>
            <a:lvl1pPr marL="0" indent="0">
              <a:buFontTx/>
              <a:buNone/>
              <a:defRPr>
                <a:solidFill>
                  <a:schemeClr val="tx1"/>
                </a:solidFill>
              </a:defRPr>
            </a:lvl1pPr>
            <a:lvl2pPr marL="457200" indent="0">
              <a:buFontTx/>
              <a:buNone/>
              <a:defRPr>
                <a:solidFill>
                  <a:schemeClr val="tx1"/>
                </a:solidFill>
              </a:defRPr>
            </a:lvl2pPr>
            <a:lvl3pPr marL="914400" indent="0">
              <a:buFontTx/>
              <a:buNone/>
              <a:defRPr>
                <a:solidFill>
                  <a:schemeClr val="tx1"/>
                </a:solidFill>
              </a:defRPr>
            </a:lvl3pPr>
            <a:lvl4pPr marL="1371600" indent="0">
              <a:buFontTx/>
              <a:buNone/>
              <a:defRPr>
                <a:solidFill>
                  <a:schemeClr val="tx1"/>
                </a:solidFill>
              </a:defRPr>
            </a:lvl4pPr>
            <a:lvl5pPr marL="1828800" indent="0">
              <a:buFontTx/>
              <a:buNone/>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2">
            <a:extLst>
              <a:ext uri="{FF2B5EF4-FFF2-40B4-BE49-F238E27FC236}">
                <a16:creationId xmlns:a16="http://schemas.microsoft.com/office/drawing/2014/main" id="{0DC92E16-C969-7843-8AA7-55B88E5295A0}"/>
              </a:ext>
            </a:extLst>
          </p:cNvPr>
          <p:cNvSpPr>
            <a:spLocks noGrp="1"/>
          </p:cNvSpPr>
          <p:nvPr>
            <p:ph type="body" idx="14"/>
          </p:nvPr>
        </p:nvSpPr>
        <p:spPr>
          <a:xfrm>
            <a:off x="1024868" y="3789980"/>
            <a:ext cx="5040856" cy="388530"/>
          </a:xfrm>
        </p:spPr>
        <p:txBody>
          <a:bodyPr anchor="b"/>
          <a:lstStyle>
            <a:lvl1pPr marL="0" indent="0" fontAlgn="t">
              <a:buNone/>
              <a:defRPr sz="2200" b="1" i="0">
                <a:solidFill>
                  <a:schemeClr val="tx1"/>
                </a:solidFill>
                <a:latin typeface="Roboto Slab" pitchFamily="2" charset="0"/>
                <a:ea typeface="Roboto Slab" pitchFamily="2"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pic>
        <p:nvPicPr>
          <p:cNvPr id="12" name="Picture 11">
            <a:extLst>
              <a:ext uri="{FF2B5EF4-FFF2-40B4-BE49-F238E27FC236}">
                <a16:creationId xmlns:a16="http://schemas.microsoft.com/office/drawing/2014/main" id="{5044F3EA-0B8B-9042-B7E3-994AC7E9122B}"/>
              </a:ext>
            </a:extLst>
          </p:cNvPr>
          <p:cNvPicPr>
            <a:picLocks noChangeAspect="1"/>
          </p:cNvPicPr>
          <p:nvPr userDrawn="1"/>
        </p:nvPicPr>
        <p:blipFill>
          <a:blip r:embed="rId2"/>
          <a:stretch>
            <a:fillRect/>
          </a:stretch>
        </p:blipFill>
        <p:spPr>
          <a:xfrm>
            <a:off x="6705510" y="5410708"/>
            <a:ext cx="1691640" cy="1447292"/>
          </a:xfrm>
          <a:prstGeom prst="rect">
            <a:avLst/>
          </a:prstGeom>
        </p:spPr>
      </p:pic>
    </p:spTree>
    <p:extLst>
      <p:ext uri="{BB962C8B-B14F-4D97-AF65-F5344CB8AC3E}">
        <p14:creationId xmlns:p14="http://schemas.microsoft.com/office/powerpoint/2010/main" val="251190505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_Title and Content">
    <p:bg>
      <p:bgPr>
        <a:solidFill>
          <a:schemeClr val="bg1"/>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CD1183C-3A6A-5544-8F39-CD58A77CE7B9}"/>
              </a:ext>
            </a:extLst>
          </p:cNvPr>
          <p:cNvSpPr>
            <a:spLocks noGrp="1"/>
          </p:cNvSpPr>
          <p:nvPr>
            <p:ph type="sldNum" sz="quarter" idx="11"/>
          </p:nvPr>
        </p:nvSpPr>
        <p:spPr/>
        <p:txBody>
          <a:bodyPr/>
          <a:lstStyle>
            <a:lvl1pPr>
              <a:defRPr>
                <a:solidFill>
                  <a:schemeClr val="accent5"/>
                </a:solidFill>
              </a:defRPr>
            </a:lvl1pPr>
          </a:lstStyle>
          <a:p>
            <a:fld id="{2F7DFF70-F2C8-EA47-875C-38638D58C182}" type="slidenum">
              <a:rPr lang="en-US" smtClean="0"/>
              <a:pPr/>
              <a:t>‹#›</a:t>
            </a:fld>
            <a:endParaRPr lang="en-US" dirty="0"/>
          </a:p>
        </p:txBody>
      </p:sp>
      <p:sp>
        <p:nvSpPr>
          <p:cNvPr id="8" name="Picture Placeholder 6">
            <a:extLst>
              <a:ext uri="{FF2B5EF4-FFF2-40B4-BE49-F238E27FC236}">
                <a16:creationId xmlns:a16="http://schemas.microsoft.com/office/drawing/2014/main" id="{0D004648-0B5D-D844-9764-B5B9AD372038}"/>
              </a:ext>
            </a:extLst>
          </p:cNvPr>
          <p:cNvSpPr>
            <a:spLocks noGrp="1"/>
          </p:cNvSpPr>
          <p:nvPr>
            <p:ph type="pic" sz="quarter" idx="13"/>
          </p:nvPr>
        </p:nvSpPr>
        <p:spPr>
          <a:xfrm>
            <a:off x="628649" y="0"/>
            <a:ext cx="6891337" cy="5162461"/>
          </a:xfrm>
          <a:solidFill>
            <a:schemeClr val="bg2"/>
          </a:solidFill>
        </p:spPr>
        <p:txBody>
          <a:bodyPr/>
          <a:lstStyle>
            <a:lvl1pPr>
              <a:defRPr>
                <a:solidFill>
                  <a:schemeClr val="accent2"/>
                </a:solidFill>
              </a:defRPr>
            </a:lvl1pPr>
          </a:lstStyle>
          <a:p>
            <a:endParaRPr lang="en-US" dirty="0"/>
          </a:p>
        </p:txBody>
      </p:sp>
      <p:sp>
        <p:nvSpPr>
          <p:cNvPr id="13" name="Rectangle 12">
            <a:extLst>
              <a:ext uri="{FF2B5EF4-FFF2-40B4-BE49-F238E27FC236}">
                <a16:creationId xmlns:a16="http://schemas.microsoft.com/office/drawing/2014/main" id="{B26BE27B-BEFA-E64B-9E52-8ECF1CB7576B}"/>
              </a:ext>
            </a:extLst>
          </p:cNvPr>
          <p:cNvSpPr/>
          <p:nvPr userDrawn="1"/>
        </p:nvSpPr>
        <p:spPr>
          <a:xfrm>
            <a:off x="2908610" y="3399183"/>
            <a:ext cx="5867401" cy="345881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2">
            <a:extLst>
              <a:ext uri="{FF2B5EF4-FFF2-40B4-BE49-F238E27FC236}">
                <a16:creationId xmlns:a16="http://schemas.microsoft.com/office/drawing/2014/main" id="{FCFEE3DC-492D-F24C-863D-EB2BA427B625}"/>
              </a:ext>
            </a:extLst>
          </p:cNvPr>
          <p:cNvSpPr>
            <a:spLocks noGrp="1"/>
          </p:cNvSpPr>
          <p:nvPr>
            <p:ph idx="1"/>
          </p:nvPr>
        </p:nvSpPr>
        <p:spPr>
          <a:xfrm>
            <a:off x="3304827" y="4353961"/>
            <a:ext cx="5040857" cy="2495851"/>
          </a:xfrm>
        </p:spPr>
        <p:txBody>
          <a:bodyPr/>
          <a:lstStyle>
            <a:lvl1pPr marL="0" indent="0">
              <a:buFontTx/>
              <a:buNone/>
              <a:defRPr>
                <a:solidFill>
                  <a:schemeClr val="bg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2">
            <a:extLst>
              <a:ext uri="{FF2B5EF4-FFF2-40B4-BE49-F238E27FC236}">
                <a16:creationId xmlns:a16="http://schemas.microsoft.com/office/drawing/2014/main" id="{0DC92E16-C969-7843-8AA7-55B88E5295A0}"/>
              </a:ext>
            </a:extLst>
          </p:cNvPr>
          <p:cNvSpPr>
            <a:spLocks noGrp="1"/>
          </p:cNvSpPr>
          <p:nvPr>
            <p:ph type="body" idx="14"/>
          </p:nvPr>
        </p:nvSpPr>
        <p:spPr>
          <a:xfrm>
            <a:off x="3304828" y="3789980"/>
            <a:ext cx="5040856" cy="388530"/>
          </a:xfrm>
        </p:spPr>
        <p:txBody>
          <a:bodyPr anchor="b"/>
          <a:lstStyle>
            <a:lvl1pPr marL="0" indent="0" fontAlgn="t">
              <a:buNone/>
              <a:defRPr sz="2200" b="1" i="0">
                <a:solidFill>
                  <a:schemeClr val="tx1"/>
                </a:solidFill>
                <a:latin typeface="Roboto Slab" pitchFamily="2" charset="0"/>
                <a:ea typeface="Roboto Slab" pitchFamily="2"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pic>
        <p:nvPicPr>
          <p:cNvPr id="12" name="Picture 11">
            <a:extLst>
              <a:ext uri="{FF2B5EF4-FFF2-40B4-BE49-F238E27FC236}">
                <a16:creationId xmlns:a16="http://schemas.microsoft.com/office/drawing/2014/main" id="{5044F3EA-0B8B-9042-B7E3-994AC7E9122B}"/>
              </a:ext>
            </a:extLst>
          </p:cNvPr>
          <p:cNvPicPr>
            <a:picLocks noChangeAspect="1"/>
          </p:cNvPicPr>
          <p:nvPr userDrawn="1"/>
        </p:nvPicPr>
        <p:blipFill>
          <a:blip r:embed="rId2"/>
          <a:stretch>
            <a:fillRect/>
          </a:stretch>
        </p:blipFill>
        <p:spPr>
          <a:xfrm>
            <a:off x="6705510" y="5410708"/>
            <a:ext cx="1691640" cy="1447292"/>
          </a:xfrm>
          <a:prstGeom prst="rect">
            <a:avLst/>
          </a:prstGeom>
        </p:spPr>
      </p:pic>
      <p:sp>
        <p:nvSpPr>
          <p:cNvPr id="2" name="Footer Placeholder 1">
            <a:extLst>
              <a:ext uri="{FF2B5EF4-FFF2-40B4-BE49-F238E27FC236}">
                <a16:creationId xmlns:a16="http://schemas.microsoft.com/office/drawing/2014/main" id="{E4E0EC52-FDA1-5546-A2D6-661E1E04A209}"/>
              </a:ext>
            </a:extLst>
          </p:cNvPr>
          <p:cNvSpPr>
            <a:spLocks noGrp="1"/>
          </p:cNvSpPr>
          <p:nvPr>
            <p:ph type="ftr" sz="quarter" idx="15"/>
          </p:nvPr>
        </p:nvSpPr>
        <p:spPr/>
        <p:txBody>
          <a:bodyPr/>
          <a:lstStyle>
            <a:lvl1pPr>
              <a:defRPr>
                <a:solidFill>
                  <a:schemeClr val="tx1"/>
                </a:solidFill>
              </a:defRPr>
            </a:lvl1pPr>
          </a:lstStyle>
          <a:p>
            <a:r>
              <a:rPr lang="en-US"/>
              <a:t>FOOTER</a:t>
            </a:r>
            <a:endParaRPr lang="en-US" dirty="0"/>
          </a:p>
        </p:txBody>
      </p:sp>
    </p:spTree>
    <p:extLst>
      <p:ext uri="{BB962C8B-B14F-4D97-AF65-F5344CB8AC3E}">
        <p14:creationId xmlns:p14="http://schemas.microsoft.com/office/powerpoint/2010/main" val="402580980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3_Title and Content">
    <p:bg>
      <p:bgPr>
        <a:solidFill>
          <a:schemeClr val="bg1"/>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CD1183C-3A6A-5544-8F39-CD58A77CE7B9}"/>
              </a:ext>
            </a:extLst>
          </p:cNvPr>
          <p:cNvSpPr>
            <a:spLocks noGrp="1"/>
          </p:cNvSpPr>
          <p:nvPr>
            <p:ph type="sldNum" sz="quarter" idx="11"/>
          </p:nvPr>
        </p:nvSpPr>
        <p:spPr/>
        <p:txBody>
          <a:bodyPr/>
          <a:lstStyle>
            <a:lvl1pPr>
              <a:defRPr>
                <a:solidFill>
                  <a:schemeClr val="accent5"/>
                </a:solidFill>
              </a:defRPr>
            </a:lvl1pPr>
          </a:lstStyle>
          <a:p>
            <a:fld id="{2F7DFF70-F2C8-EA47-875C-38638D58C182}" type="slidenum">
              <a:rPr lang="en-US" smtClean="0"/>
              <a:pPr/>
              <a:t>‹#›</a:t>
            </a:fld>
            <a:endParaRPr lang="en-US" dirty="0"/>
          </a:p>
        </p:txBody>
      </p:sp>
      <p:sp>
        <p:nvSpPr>
          <p:cNvPr id="8" name="Picture Placeholder 6">
            <a:extLst>
              <a:ext uri="{FF2B5EF4-FFF2-40B4-BE49-F238E27FC236}">
                <a16:creationId xmlns:a16="http://schemas.microsoft.com/office/drawing/2014/main" id="{0D004648-0B5D-D844-9764-B5B9AD372038}"/>
              </a:ext>
            </a:extLst>
          </p:cNvPr>
          <p:cNvSpPr>
            <a:spLocks noGrp="1"/>
          </p:cNvSpPr>
          <p:nvPr>
            <p:ph type="pic" sz="quarter" idx="13"/>
          </p:nvPr>
        </p:nvSpPr>
        <p:spPr>
          <a:xfrm>
            <a:off x="1505813" y="0"/>
            <a:ext cx="6891337" cy="5162461"/>
          </a:xfrm>
          <a:solidFill>
            <a:schemeClr val="bg2"/>
          </a:solidFill>
        </p:spPr>
        <p:txBody>
          <a:bodyPr/>
          <a:lstStyle>
            <a:lvl1pPr>
              <a:defRPr>
                <a:solidFill>
                  <a:schemeClr val="accent2"/>
                </a:solidFill>
              </a:defRPr>
            </a:lvl1pPr>
          </a:lstStyle>
          <a:p>
            <a:endParaRPr lang="en-US" dirty="0"/>
          </a:p>
        </p:txBody>
      </p:sp>
      <p:sp>
        <p:nvSpPr>
          <p:cNvPr id="13" name="Rectangle 12">
            <a:extLst>
              <a:ext uri="{FF2B5EF4-FFF2-40B4-BE49-F238E27FC236}">
                <a16:creationId xmlns:a16="http://schemas.microsoft.com/office/drawing/2014/main" id="{B26BE27B-BEFA-E64B-9E52-8ECF1CB7576B}"/>
              </a:ext>
            </a:extLst>
          </p:cNvPr>
          <p:cNvSpPr/>
          <p:nvPr userDrawn="1"/>
        </p:nvSpPr>
        <p:spPr>
          <a:xfrm>
            <a:off x="628650" y="3399183"/>
            <a:ext cx="5867401" cy="345881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2">
            <a:extLst>
              <a:ext uri="{FF2B5EF4-FFF2-40B4-BE49-F238E27FC236}">
                <a16:creationId xmlns:a16="http://schemas.microsoft.com/office/drawing/2014/main" id="{FCFEE3DC-492D-F24C-863D-EB2BA427B625}"/>
              </a:ext>
            </a:extLst>
          </p:cNvPr>
          <p:cNvSpPr>
            <a:spLocks noGrp="1"/>
          </p:cNvSpPr>
          <p:nvPr>
            <p:ph idx="1"/>
          </p:nvPr>
        </p:nvSpPr>
        <p:spPr>
          <a:xfrm>
            <a:off x="1024867" y="4353961"/>
            <a:ext cx="5040857" cy="2495851"/>
          </a:xfrm>
        </p:spPr>
        <p:txBody>
          <a:bodyPr/>
          <a:lstStyle>
            <a:lvl1pPr marL="0" indent="0">
              <a:buFontTx/>
              <a:buNone/>
              <a:defRPr>
                <a:solidFill>
                  <a:schemeClr val="bg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2">
            <a:extLst>
              <a:ext uri="{FF2B5EF4-FFF2-40B4-BE49-F238E27FC236}">
                <a16:creationId xmlns:a16="http://schemas.microsoft.com/office/drawing/2014/main" id="{0DC92E16-C969-7843-8AA7-55B88E5295A0}"/>
              </a:ext>
            </a:extLst>
          </p:cNvPr>
          <p:cNvSpPr>
            <a:spLocks noGrp="1"/>
          </p:cNvSpPr>
          <p:nvPr>
            <p:ph type="body" idx="14"/>
          </p:nvPr>
        </p:nvSpPr>
        <p:spPr>
          <a:xfrm>
            <a:off x="1024868" y="3789980"/>
            <a:ext cx="5040856" cy="388530"/>
          </a:xfrm>
        </p:spPr>
        <p:txBody>
          <a:bodyPr anchor="b"/>
          <a:lstStyle>
            <a:lvl1pPr marL="0" indent="0" fontAlgn="t">
              <a:buNone/>
              <a:defRPr sz="2200" b="1" i="0">
                <a:solidFill>
                  <a:schemeClr val="tx1"/>
                </a:solidFill>
                <a:latin typeface="Roboto Slab" pitchFamily="2" charset="0"/>
                <a:ea typeface="Roboto Slab" pitchFamily="2"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pic>
        <p:nvPicPr>
          <p:cNvPr id="12" name="Picture 11">
            <a:extLst>
              <a:ext uri="{FF2B5EF4-FFF2-40B4-BE49-F238E27FC236}">
                <a16:creationId xmlns:a16="http://schemas.microsoft.com/office/drawing/2014/main" id="{5044F3EA-0B8B-9042-B7E3-994AC7E9122B}"/>
              </a:ext>
            </a:extLst>
          </p:cNvPr>
          <p:cNvPicPr>
            <a:picLocks noChangeAspect="1"/>
          </p:cNvPicPr>
          <p:nvPr userDrawn="1"/>
        </p:nvPicPr>
        <p:blipFill>
          <a:blip r:embed="rId2"/>
          <a:stretch>
            <a:fillRect/>
          </a:stretch>
        </p:blipFill>
        <p:spPr>
          <a:xfrm>
            <a:off x="6705510" y="5410708"/>
            <a:ext cx="1691640" cy="1447292"/>
          </a:xfrm>
          <a:prstGeom prst="rect">
            <a:avLst/>
          </a:prstGeom>
        </p:spPr>
      </p:pic>
    </p:spTree>
    <p:extLst>
      <p:ext uri="{BB962C8B-B14F-4D97-AF65-F5344CB8AC3E}">
        <p14:creationId xmlns:p14="http://schemas.microsoft.com/office/powerpoint/2010/main" val="331099783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4_Title and Content">
    <p:bg>
      <p:bgPr>
        <a:solidFill>
          <a:schemeClr val="bg1"/>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CD1183C-3A6A-5544-8F39-CD58A77CE7B9}"/>
              </a:ext>
            </a:extLst>
          </p:cNvPr>
          <p:cNvSpPr>
            <a:spLocks noGrp="1"/>
          </p:cNvSpPr>
          <p:nvPr>
            <p:ph type="sldNum" sz="quarter" idx="11"/>
          </p:nvPr>
        </p:nvSpPr>
        <p:spPr/>
        <p:txBody>
          <a:bodyPr/>
          <a:lstStyle>
            <a:lvl1pPr>
              <a:defRPr>
                <a:solidFill>
                  <a:schemeClr val="accent5"/>
                </a:solidFill>
              </a:defRPr>
            </a:lvl1pPr>
          </a:lstStyle>
          <a:p>
            <a:fld id="{2F7DFF70-F2C8-EA47-875C-38638D58C182}" type="slidenum">
              <a:rPr lang="en-US" smtClean="0"/>
              <a:pPr/>
              <a:t>‹#›</a:t>
            </a:fld>
            <a:endParaRPr lang="en-US" dirty="0"/>
          </a:p>
        </p:txBody>
      </p:sp>
      <p:sp>
        <p:nvSpPr>
          <p:cNvPr id="8" name="Picture Placeholder 6">
            <a:extLst>
              <a:ext uri="{FF2B5EF4-FFF2-40B4-BE49-F238E27FC236}">
                <a16:creationId xmlns:a16="http://schemas.microsoft.com/office/drawing/2014/main" id="{0D004648-0B5D-D844-9764-B5B9AD372038}"/>
              </a:ext>
            </a:extLst>
          </p:cNvPr>
          <p:cNvSpPr>
            <a:spLocks noGrp="1"/>
          </p:cNvSpPr>
          <p:nvPr>
            <p:ph type="pic" sz="quarter" idx="13"/>
          </p:nvPr>
        </p:nvSpPr>
        <p:spPr>
          <a:xfrm>
            <a:off x="628649" y="0"/>
            <a:ext cx="6891337" cy="5162461"/>
          </a:xfrm>
          <a:solidFill>
            <a:schemeClr val="bg2"/>
          </a:solidFill>
        </p:spPr>
        <p:txBody>
          <a:bodyPr/>
          <a:lstStyle>
            <a:lvl1pPr>
              <a:defRPr>
                <a:solidFill>
                  <a:schemeClr val="accent2"/>
                </a:solidFill>
              </a:defRPr>
            </a:lvl1pPr>
          </a:lstStyle>
          <a:p>
            <a:endParaRPr lang="en-US" dirty="0"/>
          </a:p>
        </p:txBody>
      </p:sp>
      <p:sp>
        <p:nvSpPr>
          <p:cNvPr id="13" name="Rectangle 12">
            <a:extLst>
              <a:ext uri="{FF2B5EF4-FFF2-40B4-BE49-F238E27FC236}">
                <a16:creationId xmlns:a16="http://schemas.microsoft.com/office/drawing/2014/main" id="{B26BE27B-BEFA-E64B-9E52-8ECF1CB7576B}"/>
              </a:ext>
            </a:extLst>
          </p:cNvPr>
          <p:cNvSpPr/>
          <p:nvPr userDrawn="1"/>
        </p:nvSpPr>
        <p:spPr>
          <a:xfrm>
            <a:off x="2908610" y="3399183"/>
            <a:ext cx="5867401" cy="345881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2">
            <a:extLst>
              <a:ext uri="{FF2B5EF4-FFF2-40B4-BE49-F238E27FC236}">
                <a16:creationId xmlns:a16="http://schemas.microsoft.com/office/drawing/2014/main" id="{FCFEE3DC-492D-F24C-863D-EB2BA427B625}"/>
              </a:ext>
            </a:extLst>
          </p:cNvPr>
          <p:cNvSpPr>
            <a:spLocks noGrp="1"/>
          </p:cNvSpPr>
          <p:nvPr>
            <p:ph idx="1"/>
          </p:nvPr>
        </p:nvSpPr>
        <p:spPr>
          <a:xfrm>
            <a:off x="3304827" y="4353961"/>
            <a:ext cx="5040857" cy="2495851"/>
          </a:xfrm>
        </p:spPr>
        <p:txBody>
          <a:bodyPr/>
          <a:lstStyle>
            <a:lvl1pPr marL="0" indent="0">
              <a:buFontTx/>
              <a:buNone/>
              <a:defRPr>
                <a:solidFill>
                  <a:schemeClr val="bg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2">
            <a:extLst>
              <a:ext uri="{FF2B5EF4-FFF2-40B4-BE49-F238E27FC236}">
                <a16:creationId xmlns:a16="http://schemas.microsoft.com/office/drawing/2014/main" id="{0DC92E16-C969-7843-8AA7-55B88E5295A0}"/>
              </a:ext>
            </a:extLst>
          </p:cNvPr>
          <p:cNvSpPr>
            <a:spLocks noGrp="1"/>
          </p:cNvSpPr>
          <p:nvPr>
            <p:ph type="body" idx="14"/>
          </p:nvPr>
        </p:nvSpPr>
        <p:spPr>
          <a:xfrm>
            <a:off x="3304828" y="3789980"/>
            <a:ext cx="5040856" cy="388530"/>
          </a:xfrm>
        </p:spPr>
        <p:txBody>
          <a:bodyPr anchor="b"/>
          <a:lstStyle>
            <a:lvl1pPr marL="0" indent="0" fontAlgn="t">
              <a:buNone/>
              <a:defRPr sz="2200" b="1" i="0">
                <a:solidFill>
                  <a:schemeClr val="accent3"/>
                </a:solidFill>
                <a:latin typeface="Roboto Slab" pitchFamily="2" charset="0"/>
                <a:ea typeface="Roboto Slab" pitchFamily="2"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pic>
        <p:nvPicPr>
          <p:cNvPr id="12" name="Picture 11">
            <a:extLst>
              <a:ext uri="{FF2B5EF4-FFF2-40B4-BE49-F238E27FC236}">
                <a16:creationId xmlns:a16="http://schemas.microsoft.com/office/drawing/2014/main" id="{5044F3EA-0B8B-9042-B7E3-994AC7E9122B}"/>
              </a:ext>
            </a:extLst>
          </p:cNvPr>
          <p:cNvPicPr>
            <a:picLocks noChangeAspect="1"/>
          </p:cNvPicPr>
          <p:nvPr userDrawn="1"/>
        </p:nvPicPr>
        <p:blipFill>
          <a:blip r:embed="rId2"/>
          <a:stretch>
            <a:fillRect/>
          </a:stretch>
        </p:blipFill>
        <p:spPr>
          <a:xfrm>
            <a:off x="6705510" y="5410708"/>
            <a:ext cx="1691640" cy="1447292"/>
          </a:xfrm>
          <a:prstGeom prst="rect">
            <a:avLst/>
          </a:prstGeom>
        </p:spPr>
      </p:pic>
      <p:sp>
        <p:nvSpPr>
          <p:cNvPr id="2" name="Footer Placeholder 1">
            <a:extLst>
              <a:ext uri="{FF2B5EF4-FFF2-40B4-BE49-F238E27FC236}">
                <a16:creationId xmlns:a16="http://schemas.microsoft.com/office/drawing/2014/main" id="{747044ED-C0CD-8347-AE83-4B5C4EEE4393}"/>
              </a:ext>
            </a:extLst>
          </p:cNvPr>
          <p:cNvSpPr>
            <a:spLocks noGrp="1"/>
          </p:cNvSpPr>
          <p:nvPr>
            <p:ph type="ftr" sz="quarter" idx="15"/>
          </p:nvPr>
        </p:nvSpPr>
        <p:spPr/>
        <p:txBody>
          <a:bodyPr/>
          <a:lstStyle>
            <a:lvl1pPr>
              <a:defRPr>
                <a:solidFill>
                  <a:schemeClr val="accent3"/>
                </a:solidFill>
              </a:defRPr>
            </a:lvl1pPr>
          </a:lstStyle>
          <a:p>
            <a:r>
              <a:rPr lang="en-US"/>
              <a:t>FOOTER</a:t>
            </a:r>
            <a:endParaRPr lang="en-US" dirty="0"/>
          </a:p>
        </p:txBody>
      </p:sp>
    </p:spTree>
    <p:extLst>
      <p:ext uri="{BB962C8B-B14F-4D97-AF65-F5344CB8AC3E}">
        <p14:creationId xmlns:p14="http://schemas.microsoft.com/office/powerpoint/2010/main" val="39201960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5_Title and Content">
    <p:bg>
      <p:bgPr>
        <a:solidFill>
          <a:schemeClr val="bg1"/>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CD1183C-3A6A-5544-8F39-CD58A77CE7B9}"/>
              </a:ext>
            </a:extLst>
          </p:cNvPr>
          <p:cNvSpPr>
            <a:spLocks noGrp="1"/>
          </p:cNvSpPr>
          <p:nvPr>
            <p:ph type="sldNum" sz="quarter" idx="11"/>
          </p:nvPr>
        </p:nvSpPr>
        <p:spPr/>
        <p:txBody>
          <a:bodyPr/>
          <a:lstStyle>
            <a:lvl1pPr>
              <a:defRPr>
                <a:solidFill>
                  <a:schemeClr val="accent5"/>
                </a:solidFill>
              </a:defRPr>
            </a:lvl1pPr>
          </a:lstStyle>
          <a:p>
            <a:fld id="{2F7DFF70-F2C8-EA47-875C-38638D58C182}" type="slidenum">
              <a:rPr lang="en-US" smtClean="0"/>
              <a:pPr/>
              <a:t>‹#›</a:t>
            </a:fld>
            <a:endParaRPr lang="en-US" dirty="0"/>
          </a:p>
        </p:txBody>
      </p:sp>
      <p:sp>
        <p:nvSpPr>
          <p:cNvPr id="8" name="Picture Placeholder 6">
            <a:extLst>
              <a:ext uri="{FF2B5EF4-FFF2-40B4-BE49-F238E27FC236}">
                <a16:creationId xmlns:a16="http://schemas.microsoft.com/office/drawing/2014/main" id="{0D004648-0B5D-D844-9764-B5B9AD372038}"/>
              </a:ext>
            </a:extLst>
          </p:cNvPr>
          <p:cNvSpPr>
            <a:spLocks noGrp="1"/>
          </p:cNvSpPr>
          <p:nvPr>
            <p:ph type="pic" sz="quarter" idx="13"/>
          </p:nvPr>
        </p:nvSpPr>
        <p:spPr>
          <a:xfrm>
            <a:off x="1505813" y="0"/>
            <a:ext cx="6891337" cy="5162461"/>
          </a:xfrm>
          <a:solidFill>
            <a:schemeClr val="bg2"/>
          </a:solidFill>
        </p:spPr>
        <p:txBody>
          <a:bodyPr/>
          <a:lstStyle>
            <a:lvl1pPr>
              <a:defRPr>
                <a:solidFill>
                  <a:schemeClr val="accent2"/>
                </a:solidFill>
              </a:defRPr>
            </a:lvl1pPr>
          </a:lstStyle>
          <a:p>
            <a:endParaRPr lang="en-US" dirty="0"/>
          </a:p>
        </p:txBody>
      </p:sp>
      <p:sp>
        <p:nvSpPr>
          <p:cNvPr id="13" name="Rectangle 12">
            <a:extLst>
              <a:ext uri="{FF2B5EF4-FFF2-40B4-BE49-F238E27FC236}">
                <a16:creationId xmlns:a16="http://schemas.microsoft.com/office/drawing/2014/main" id="{B26BE27B-BEFA-E64B-9E52-8ECF1CB7576B}"/>
              </a:ext>
            </a:extLst>
          </p:cNvPr>
          <p:cNvSpPr/>
          <p:nvPr userDrawn="1"/>
        </p:nvSpPr>
        <p:spPr>
          <a:xfrm>
            <a:off x="628650" y="3399183"/>
            <a:ext cx="5867401" cy="345881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2">
            <a:extLst>
              <a:ext uri="{FF2B5EF4-FFF2-40B4-BE49-F238E27FC236}">
                <a16:creationId xmlns:a16="http://schemas.microsoft.com/office/drawing/2014/main" id="{FCFEE3DC-492D-F24C-863D-EB2BA427B625}"/>
              </a:ext>
            </a:extLst>
          </p:cNvPr>
          <p:cNvSpPr>
            <a:spLocks noGrp="1"/>
          </p:cNvSpPr>
          <p:nvPr>
            <p:ph idx="1"/>
          </p:nvPr>
        </p:nvSpPr>
        <p:spPr>
          <a:xfrm>
            <a:off x="1024867" y="4353961"/>
            <a:ext cx="5040857" cy="2495851"/>
          </a:xfrm>
        </p:spPr>
        <p:txBody>
          <a:bodyPr/>
          <a:lstStyle>
            <a:lvl1pPr marL="0" indent="0">
              <a:buFontTx/>
              <a:buNone/>
              <a:defRPr>
                <a:solidFill>
                  <a:schemeClr val="bg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2">
            <a:extLst>
              <a:ext uri="{FF2B5EF4-FFF2-40B4-BE49-F238E27FC236}">
                <a16:creationId xmlns:a16="http://schemas.microsoft.com/office/drawing/2014/main" id="{0DC92E16-C969-7843-8AA7-55B88E5295A0}"/>
              </a:ext>
            </a:extLst>
          </p:cNvPr>
          <p:cNvSpPr>
            <a:spLocks noGrp="1"/>
          </p:cNvSpPr>
          <p:nvPr>
            <p:ph type="body" idx="14"/>
          </p:nvPr>
        </p:nvSpPr>
        <p:spPr>
          <a:xfrm>
            <a:off x="1024868" y="3789980"/>
            <a:ext cx="5040856" cy="388530"/>
          </a:xfrm>
        </p:spPr>
        <p:txBody>
          <a:bodyPr anchor="b"/>
          <a:lstStyle>
            <a:lvl1pPr marL="0" indent="0" fontAlgn="t">
              <a:buNone/>
              <a:defRPr sz="2200" b="1" i="0">
                <a:solidFill>
                  <a:schemeClr val="accent3"/>
                </a:solidFill>
                <a:latin typeface="Roboto Slab" pitchFamily="2" charset="0"/>
                <a:ea typeface="Roboto Slab" pitchFamily="2"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pic>
        <p:nvPicPr>
          <p:cNvPr id="12" name="Picture 11">
            <a:extLst>
              <a:ext uri="{FF2B5EF4-FFF2-40B4-BE49-F238E27FC236}">
                <a16:creationId xmlns:a16="http://schemas.microsoft.com/office/drawing/2014/main" id="{5044F3EA-0B8B-9042-B7E3-994AC7E9122B}"/>
              </a:ext>
            </a:extLst>
          </p:cNvPr>
          <p:cNvPicPr>
            <a:picLocks noChangeAspect="1"/>
          </p:cNvPicPr>
          <p:nvPr userDrawn="1"/>
        </p:nvPicPr>
        <p:blipFill>
          <a:blip r:embed="rId2"/>
          <a:stretch>
            <a:fillRect/>
          </a:stretch>
        </p:blipFill>
        <p:spPr>
          <a:xfrm>
            <a:off x="6705510" y="5410708"/>
            <a:ext cx="1691640" cy="1447292"/>
          </a:xfrm>
          <a:prstGeom prst="rect">
            <a:avLst/>
          </a:prstGeom>
        </p:spPr>
      </p:pic>
    </p:spTree>
    <p:extLst>
      <p:ext uri="{BB962C8B-B14F-4D97-AF65-F5344CB8AC3E}">
        <p14:creationId xmlns:p14="http://schemas.microsoft.com/office/powerpoint/2010/main" val="188082494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6_Title and Content">
    <p:bg>
      <p:bgPr>
        <a:solidFill>
          <a:schemeClr val="bg1"/>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CD1183C-3A6A-5544-8F39-CD58A77CE7B9}"/>
              </a:ext>
            </a:extLst>
          </p:cNvPr>
          <p:cNvSpPr>
            <a:spLocks noGrp="1"/>
          </p:cNvSpPr>
          <p:nvPr>
            <p:ph type="sldNum" sz="quarter" idx="11"/>
          </p:nvPr>
        </p:nvSpPr>
        <p:spPr/>
        <p:txBody>
          <a:bodyPr/>
          <a:lstStyle>
            <a:lvl1pPr>
              <a:defRPr>
                <a:solidFill>
                  <a:schemeClr val="accent5"/>
                </a:solidFill>
              </a:defRPr>
            </a:lvl1pPr>
          </a:lstStyle>
          <a:p>
            <a:fld id="{2F7DFF70-F2C8-EA47-875C-38638D58C182}" type="slidenum">
              <a:rPr lang="en-US" smtClean="0"/>
              <a:pPr/>
              <a:t>‹#›</a:t>
            </a:fld>
            <a:endParaRPr lang="en-US" dirty="0"/>
          </a:p>
        </p:txBody>
      </p:sp>
      <p:sp>
        <p:nvSpPr>
          <p:cNvPr id="8" name="Picture Placeholder 6">
            <a:extLst>
              <a:ext uri="{FF2B5EF4-FFF2-40B4-BE49-F238E27FC236}">
                <a16:creationId xmlns:a16="http://schemas.microsoft.com/office/drawing/2014/main" id="{0D004648-0B5D-D844-9764-B5B9AD372038}"/>
              </a:ext>
            </a:extLst>
          </p:cNvPr>
          <p:cNvSpPr>
            <a:spLocks noGrp="1"/>
          </p:cNvSpPr>
          <p:nvPr>
            <p:ph type="pic" sz="quarter" idx="13"/>
          </p:nvPr>
        </p:nvSpPr>
        <p:spPr>
          <a:xfrm>
            <a:off x="628649" y="0"/>
            <a:ext cx="6891337" cy="5162461"/>
          </a:xfrm>
          <a:solidFill>
            <a:schemeClr val="bg2"/>
          </a:solidFill>
        </p:spPr>
        <p:txBody>
          <a:bodyPr/>
          <a:lstStyle>
            <a:lvl1pPr>
              <a:defRPr>
                <a:solidFill>
                  <a:schemeClr val="accent2"/>
                </a:solidFill>
              </a:defRPr>
            </a:lvl1pPr>
          </a:lstStyle>
          <a:p>
            <a:endParaRPr lang="en-US" dirty="0"/>
          </a:p>
        </p:txBody>
      </p:sp>
      <p:sp>
        <p:nvSpPr>
          <p:cNvPr id="13" name="Rectangle 12">
            <a:extLst>
              <a:ext uri="{FF2B5EF4-FFF2-40B4-BE49-F238E27FC236}">
                <a16:creationId xmlns:a16="http://schemas.microsoft.com/office/drawing/2014/main" id="{B26BE27B-BEFA-E64B-9E52-8ECF1CB7576B}"/>
              </a:ext>
            </a:extLst>
          </p:cNvPr>
          <p:cNvSpPr/>
          <p:nvPr userDrawn="1"/>
        </p:nvSpPr>
        <p:spPr>
          <a:xfrm>
            <a:off x="2908610" y="3399183"/>
            <a:ext cx="5867401" cy="345881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2">
            <a:extLst>
              <a:ext uri="{FF2B5EF4-FFF2-40B4-BE49-F238E27FC236}">
                <a16:creationId xmlns:a16="http://schemas.microsoft.com/office/drawing/2014/main" id="{FCFEE3DC-492D-F24C-863D-EB2BA427B625}"/>
              </a:ext>
            </a:extLst>
          </p:cNvPr>
          <p:cNvSpPr>
            <a:spLocks noGrp="1"/>
          </p:cNvSpPr>
          <p:nvPr>
            <p:ph idx="1"/>
          </p:nvPr>
        </p:nvSpPr>
        <p:spPr>
          <a:xfrm>
            <a:off x="3304827" y="4353961"/>
            <a:ext cx="5040857" cy="2495851"/>
          </a:xfrm>
        </p:spPr>
        <p:txBody>
          <a:bodyPr/>
          <a:lstStyle>
            <a:lvl1pPr marL="0" indent="0">
              <a:buFontTx/>
              <a:buNone/>
              <a:defRPr>
                <a:solidFill>
                  <a:schemeClr val="tx1"/>
                </a:solidFill>
              </a:defRPr>
            </a:lvl1pPr>
            <a:lvl2pPr marL="457200" indent="0">
              <a:buFontTx/>
              <a:buNone/>
              <a:defRPr>
                <a:solidFill>
                  <a:schemeClr val="tx1"/>
                </a:solidFill>
              </a:defRPr>
            </a:lvl2pPr>
            <a:lvl3pPr marL="914400" indent="0">
              <a:buFontTx/>
              <a:buNone/>
              <a:defRPr>
                <a:solidFill>
                  <a:schemeClr val="tx1"/>
                </a:solidFill>
              </a:defRPr>
            </a:lvl3pPr>
            <a:lvl4pPr marL="1371600" indent="0">
              <a:buFontTx/>
              <a:buNone/>
              <a:defRPr>
                <a:solidFill>
                  <a:schemeClr val="tx1"/>
                </a:solidFill>
              </a:defRPr>
            </a:lvl4pPr>
            <a:lvl5pPr marL="1828800" indent="0">
              <a:buFontTx/>
              <a:buNone/>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2">
            <a:extLst>
              <a:ext uri="{FF2B5EF4-FFF2-40B4-BE49-F238E27FC236}">
                <a16:creationId xmlns:a16="http://schemas.microsoft.com/office/drawing/2014/main" id="{0DC92E16-C969-7843-8AA7-55B88E5295A0}"/>
              </a:ext>
            </a:extLst>
          </p:cNvPr>
          <p:cNvSpPr>
            <a:spLocks noGrp="1"/>
          </p:cNvSpPr>
          <p:nvPr>
            <p:ph type="body" idx="14"/>
          </p:nvPr>
        </p:nvSpPr>
        <p:spPr>
          <a:xfrm>
            <a:off x="3304828" y="3789980"/>
            <a:ext cx="5040856" cy="388530"/>
          </a:xfrm>
        </p:spPr>
        <p:txBody>
          <a:bodyPr anchor="b"/>
          <a:lstStyle>
            <a:lvl1pPr marL="0" indent="0" fontAlgn="t">
              <a:buNone/>
              <a:defRPr sz="2200" b="1" i="0">
                <a:solidFill>
                  <a:schemeClr val="tx1"/>
                </a:solidFill>
                <a:latin typeface="Roboto Slab" pitchFamily="2" charset="0"/>
                <a:ea typeface="Roboto Slab" pitchFamily="2"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pic>
        <p:nvPicPr>
          <p:cNvPr id="11" name="Picture 10">
            <a:extLst>
              <a:ext uri="{FF2B5EF4-FFF2-40B4-BE49-F238E27FC236}">
                <a16:creationId xmlns:a16="http://schemas.microsoft.com/office/drawing/2014/main" id="{9D55BF2C-678A-674C-B3C4-EE01C4C83632}"/>
              </a:ext>
            </a:extLst>
          </p:cNvPr>
          <p:cNvPicPr>
            <a:picLocks noChangeAspect="1"/>
          </p:cNvPicPr>
          <p:nvPr userDrawn="1"/>
        </p:nvPicPr>
        <p:blipFill>
          <a:blip r:embed="rId2"/>
          <a:stretch>
            <a:fillRect/>
          </a:stretch>
        </p:blipFill>
        <p:spPr>
          <a:xfrm>
            <a:off x="6705510" y="5410708"/>
            <a:ext cx="1691640" cy="1447292"/>
          </a:xfrm>
          <a:prstGeom prst="rect">
            <a:avLst/>
          </a:prstGeom>
        </p:spPr>
      </p:pic>
      <p:sp>
        <p:nvSpPr>
          <p:cNvPr id="2" name="Footer Placeholder 1">
            <a:extLst>
              <a:ext uri="{FF2B5EF4-FFF2-40B4-BE49-F238E27FC236}">
                <a16:creationId xmlns:a16="http://schemas.microsoft.com/office/drawing/2014/main" id="{0C3EF671-4183-FC49-B8BC-05C150C4F87D}"/>
              </a:ext>
            </a:extLst>
          </p:cNvPr>
          <p:cNvSpPr>
            <a:spLocks noGrp="1"/>
          </p:cNvSpPr>
          <p:nvPr>
            <p:ph type="ftr" sz="quarter" idx="15"/>
          </p:nvPr>
        </p:nvSpPr>
        <p:spPr/>
        <p:txBody>
          <a:bodyPr/>
          <a:lstStyle>
            <a:lvl1pPr>
              <a:defRPr>
                <a:solidFill>
                  <a:schemeClr val="tx1"/>
                </a:solidFill>
              </a:defRPr>
            </a:lvl1pPr>
          </a:lstStyle>
          <a:p>
            <a:r>
              <a:rPr lang="en-US"/>
              <a:t>FOOTER</a:t>
            </a:r>
            <a:endParaRPr lang="en-US" dirty="0"/>
          </a:p>
        </p:txBody>
      </p:sp>
    </p:spTree>
    <p:extLst>
      <p:ext uri="{BB962C8B-B14F-4D97-AF65-F5344CB8AC3E}">
        <p14:creationId xmlns:p14="http://schemas.microsoft.com/office/powerpoint/2010/main" val="86272607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7_Custom Layout">
    <p:bg>
      <p:bgPr>
        <a:solidFill>
          <a:schemeClr val="bg1"/>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CD1183C-3A6A-5544-8F39-CD58A77CE7B9}"/>
              </a:ext>
            </a:extLst>
          </p:cNvPr>
          <p:cNvSpPr>
            <a:spLocks noGrp="1"/>
          </p:cNvSpPr>
          <p:nvPr>
            <p:ph type="sldNum" sz="quarter" idx="11"/>
          </p:nvPr>
        </p:nvSpPr>
        <p:spPr/>
        <p:txBody>
          <a:bodyPr/>
          <a:lstStyle>
            <a:lvl1pPr>
              <a:defRPr>
                <a:solidFill>
                  <a:schemeClr val="accent5"/>
                </a:solidFill>
              </a:defRPr>
            </a:lvl1pPr>
          </a:lstStyle>
          <a:p>
            <a:fld id="{2F7DFF70-F2C8-EA47-875C-38638D58C182}" type="slidenum">
              <a:rPr lang="en-US" smtClean="0"/>
              <a:pPr/>
              <a:t>‹#›</a:t>
            </a:fld>
            <a:endParaRPr lang="en-US" dirty="0"/>
          </a:p>
        </p:txBody>
      </p:sp>
      <p:sp>
        <p:nvSpPr>
          <p:cNvPr id="8" name="Picture Placeholder 6">
            <a:extLst>
              <a:ext uri="{FF2B5EF4-FFF2-40B4-BE49-F238E27FC236}">
                <a16:creationId xmlns:a16="http://schemas.microsoft.com/office/drawing/2014/main" id="{0D004648-0B5D-D844-9764-B5B9AD372038}"/>
              </a:ext>
            </a:extLst>
          </p:cNvPr>
          <p:cNvSpPr>
            <a:spLocks noGrp="1"/>
          </p:cNvSpPr>
          <p:nvPr>
            <p:ph type="pic" sz="quarter" idx="13"/>
          </p:nvPr>
        </p:nvSpPr>
        <p:spPr>
          <a:xfrm>
            <a:off x="1505813" y="0"/>
            <a:ext cx="6891337" cy="5162461"/>
          </a:xfrm>
          <a:solidFill>
            <a:schemeClr val="bg2"/>
          </a:solidFill>
        </p:spPr>
        <p:txBody>
          <a:bodyPr/>
          <a:lstStyle>
            <a:lvl1pPr>
              <a:defRPr>
                <a:solidFill>
                  <a:schemeClr val="accent2"/>
                </a:solidFill>
              </a:defRPr>
            </a:lvl1pPr>
          </a:lstStyle>
          <a:p>
            <a:endParaRPr lang="en-US" dirty="0"/>
          </a:p>
        </p:txBody>
      </p:sp>
      <p:sp>
        <p:nvSpPr>
          <p:cNvPr id="13" name="Rectangle 12">
            <a:extLst>
              <a:ext uri="{FF2B5EF4-FFF2-40B4-BE49-F238E27FC236}">
                <a16:creationId xmlns:a16="http://schemas.microsoft.com/office/drawing/2014/main" id="{B26BE27B-BEFA-E64B-9E52-8ECF1CB7576B}"/>
              </a:ext>
            </a:extLst>
          </p:cNvPr>
          <p:cNvSpPr/>
          <p:nvPr userDrawn="1"/>
        </p:nvSpPr>
        <p:spPr>
          <a:xfrm>
            <a:off x="628650" y="3399183"/>
            <a:ext cx="5867401" cy="345881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2">
            <a:extLst>
              <a:ext uri="{FF2B5EF4-FFF2-40B4-BE49-F238E27FC236}">
                <a16:creationId xmlns:a16="http://schemas.microsoft.com/office/drawing/2014/main" id="{FCFEE3DC-492D-F24C-863D-EB2BA427B625}"/>
              </a:ext>
            </a:extLst>
          </p:cNvPr>
          <p:cNvSpPr>
            <a:spLocks noGrp="1"/>
          </p:cNvSpPr>
          <p:nvPr>
            <p:ph idx="1"/>
          </p:nvPr>
        </p:nvSpPr>
        <p:spPr>
          <a:xfrm>
            <a:off x="1024867" y="4353961"/>
            <a:ext cx="5040857" cy="2495851"/>
          </a:xfrm>
        </p:spPr>
        <p:txBody>
          <a:bodyPr/>
          <a:lstStyle>
            <a:lvl1pPr marL="0" indent="0">
              <a:buFontTx/>
              <a:buNone/>
              <a:defRPr>
                <a:solidFill>
                  <a:schemeClr val="tx1"/>
                </a:solidFill>
              </a:defRPr>
            </a:lvl1pPr>
            <a:lvl2pPr marL="457200" indent="0">
              <a:buFontTx/>
              <a:buNone/>
              <a:defRPr>
                <a:solidFill>
                  <a:schemeClr val="tx1"/>
                </a:solidFill>
              </a:defRPr>
            </a:lvl2pPr>
            <a:lvl3pPr marL="914400" indent="0">
              <a:buFontTx/>
              <a:buNone/>
              <a:defRPr>
                <a:solidFill>
                  <a:schemeClr val="tx1"/>
                </a:solidFill>
              </a:defRPr>
            </a:lvl3pPr>
            <a:lvl4pPr marL="1371600" indent="0">
              <a:buFontTx/>
              <a:buNone/>
              <a:defRPr>
                <a:solidFill>
                  <a:schemeClr val="tx1"/>
                </a:solidFill>
              </a:defRPr>
            </a:lvl4pPr>
            <a:lvl5pPr marL="1828800" indent="0">
              <a:buFontTx/>
              <a:buNone/>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2">
            <a:extLst>
              <a:ext uri="{FF2B5EF4-FFF2-40B4-BE49-F238E27FC236}">
                <a16:creationId xmlns:a16="http://schemas.microsoft.com/office/drawing/2014/main" id="{0DC92E16-C969-7843-8AA7-55B88E5295A0}"/>
              </a:ext>
            </a:extLst>
          </p:cNvPr>
          <p:cNvSpPr>
            <a:spLocks noGrp="1"/>
          </p:cNvSpPr>
          <p:nvPr>
            <p:ph type="body" idx="14"/>
          </p:nvPr>
        </p:nvSpPr>
        <p:spPr>
          <a:xfrm>
            <a:off x="1024868" y="3789980"/>
            <a:ext cx="5040856" cy="388530"/>
          </a:xfrm>
        </p:spPr>
        <p:txBody>
          <a:bodyPr anchor="b"/>
          <a:lstStyle>
            <a:lvl1pPr marL="0" indent="0" fontAlgn="t">
              <a:buNone/>
              <a:defRPr sz="2200" b="1" i="0">
                <a:solidFill>
                  <a:schemeClr val="tx1"/>
                </a:solidFill>
                <a:latin typeface="Roboto Slab" pitchFamily="2" charset="0"/>
                <a:ea typeface="Roboto Slab" pitchFamily="2"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pic>
        <p:nvPicPr>
          <p:cNvPr id="11" name="Picture 10">
            <a:extLst>
              <a:ext uri="{FF2B5EF4-FFF2-40B4-BE49-F238E27FC236}">
                <a16:creationId xmlns:a16="http://schemas.microsoft.com/office/drawing/2014/main" id="{6216224E-BE7F-3749-88D5-21896FEF9A5D}"/>
              </a:ext>
            </a:extLst>
          </p:cNvPr>
          <p:cNvPicPr>
            <a:picLocks noChangeAspect="1"/>
          </p:cNvPicPr>
          <p:nvPr userDrawn="1"/>
        </p:nvPicPr>
        <p:blipFill>
          <a:blip r:embed="rId2"/>
          <a:stretch>
            <a:fillRect/>
          </a:stretch>
        </p:blipFill>
        <p:spPr>
          <a:xfrm>
            <a:off x="6705510" y="5410708"/>
            <a:ext cx="1691640" cy="1447292"/>
          </a:xfrm>
          <a:prstGeom prst="rect">
            <a:avLst/>
          </a:prstGeom>
        </p:spPr>
      </p:pic>
    </p:spTree>
    <p:extLst>
      <p:ext uri="{BB962C8B-B14F-4D97-AF65-F5344CB8AC3E}">
        <p14:creationId xmlns:p14="http://schemas.microsoft.com/office/powerpoint/2010/main" val="9547040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8_Title and Content">
    <p:bg>
      <p:bgPr>
        <a:solidFill>
          <a:schemeClr val="bg1"/>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CD1183C-3A6A-5544-8F39-CD58A77CE7B9}"/>
              </a:ext>
            </a:extLst>
          </p:cNvPr>
          <p:cNvSpPr>
            <a:spLocks noGrp="1"/>
          </p:cNvSpPr>
          <p:nvPr>
            <p:ph type="sldNum" sz="quarter" idx="11"/>
          </p:nvPr>
        </p:nvSpPr>
        <p:spPr/>
        <p:txBody>
          <a:bodyPr/>
          <a:lstStyle>
            <a:lvl1pPr>
              <a:defRPr>
                <a:solidFill>
                  <a:schemeClr val="accent5"/>
                </a:solidFill>
              </a:defRPr>
            </a:lvl1pPr>
          </a:lstStyle>
          <a:p>
            <a:fld id="{2F7DFF70-F2C8-EA47-875C-38638D58C182}" type="slidenum">
              <a:rPr lang="en-US" smtClean="0"/>
              <a:pPr/>
              <a:t>‹#›</a:t>
            </a:fld>
            <a:endParaRPr lang="en-US" dirty="0"/>
          </a:p>
        </p:txBody>
      </p:sp>
      <p:sp>
        <p:nvSpPr>
          <p:cNvPr id="8" name="Picture Placeholder 6">
            <a:extLst>
              <a:ext uri="{FF2B5EF4-FFF2-40B4-BE49-F238E27FC236}">
                <a16:creationId xmlns:a16="http://schemas.microsoft.com/office/drawing/2014/main" id="{0D004648-0B5D-D844-9764-B5B9AD372038}"/>
              </a:ext>
            </a:extLst>
          </p:cNvPr>
          <p:cNvSpPr>
            <a:spLocks noGrp="1"/>
          </p:cNvSpPr>
          <p:nvPr>
            <p:ph type="pic" sz="quarter" idx="13"/>
          </p:nvPr>
        </p:nvSpPr>
        <p:spPr>
          <a:xfrm>
            <a:off x="628649" y="0"/>
            <a:ext cx="6891337" cy="5162461"/>
          </a:xfrm>
          <a:solidFill>
            <a:schemeClr val="bg2"/>
          </a:solidFill>
        </p:spPr>
        <p:txBody>
          <a:bodyPr/>
          <a:lstStyle>
            <a:lvl1pPr>
              <a:defRPr>
                <a:solidFill>
                  <a:schemeClr val="accent2"/>
                </a:solidFill>
              </a:defRPr>
            </a:lvl1pPr>
          </a:lstStyle>
          <a:p>
            <a:endParaRPr lang="en-US" dirty="0"/>
          </a:p>
        </p:txBody>
      </p:sp>
      <p:sp>
        <p:nvSpPr>
          <p:cNvPr id="13" name="Rectangle 12">
            <a:extLst>
              <a:ext uri="{FF2B5EF4-FFF2-40B4-BE49-F238E27FC236}">
                <a16:creationId xmlns:a16="http://schemas.microsoft.com/office/drawing/2014/main" id="{B26BE27B-BEFA-E64B-9E52-8ECF1CB7576B}"/>
              </a:ext>
            </a:extLst>
          </p:cNvPr>
          <p:cNvSpPr/>
          <p:nvPr userDrawn="1"/>
        </p:nvSpPr>
        <p:spPr>
          <a:xfrm>
            <a:off x="2908610" y="3399183"/>
            <a:ext cx="5867401" cy="345881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2">
            <a:extLst>
              <a:ext uri="{FF2B5EF4-FFF2-40B4-BE49-F238E27FC236}">
                <a16:creationId xmlns:a16="http://schemas.microsoft.com/office/drawing/2014/main" id="{FCFEE3DC-492D-F24C-863D-EB2BA427B625}"/>
              </a:ext>
            </a:extLst>
          </p:cNvPr>
          <p:cNvSpPr>
            <a:spLocks noGrp="1"/>
          </p:cNvSpPr>
          <p:nvPr>
            <p:ph idx="1"/>
          </p:nvPr>
        </p:nvSpPr>
        <p:spPr>
          <a:xfrm>
            <a:off x="3304827" y="4353961"/>
            <a:ext cx="5040857" cy="2495851"/>
          </a:xfrm>
        </p:spPr>
        <p:txBody>
          <a:bodyPr/>
          <a:lstStyle>
            <a:lvl1pPr marL="0" indent="0">
              <a:buFontTx/>
              <a:buNone/>
              <a:defRPr>
                <a:solidFill>
                  <a:schemeClr val="bg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2">
            <a:extLst>
              <a:ext uri="{FF2B5EF4-FFF2-40B4-BE49-F238E27FC236}">
                <a16:creationId xmlns:a16="http://schemas.microsoft.com/office/drawing/2014/main" id="{0DC92E16-C969-7843-8AA7-55B88E5295A0}"/>
              </a:ext>
            </a:extLst>
          </p:cNvPr>
          <p:cNvSpPr>
            <a:spLocks noGrp="1"/>
          </p:cNvSpPr>
          <p:nvPr>
            <p:ph type="body" idx="14"/>
          </p:nvPr>
        </p:nvSpPr>
        <p:spPr>
          <a:xfrm>
            <a:off x="3304828" y="3789980"/>
            <a:ext cx="5040856" cy="388530"/>
          </a:xfrm>
        </p:spPr>
        <p:txBody>
          <a:bodyPr anchor="b"/>
          <a:lstStyle>
            <a:lvl1pPr marL="0" indent="0" fontAlgn="t">
              <a:buNone/>
              <a:defRPr sz="2200" b="1" i="0">
                <a:solidFill>
                  <a:schemeClr val="accent3"/>
                </a:solidFill>
                <a:latin typeface="Roboto Slab" pitchFamily="2" charset="0"/>
                <a:ea typeface="Roboto Slab" pitchFamily="2"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pic>
        <p:nvPicPr>
          <p:cNvPr id="12" name="Picture 11">
            <a:extLst>
              <a:ext uri="{FF2B5EF4-FFF2-40B4-BE49-F238E27FC236}">
                <a16:creationId xmlns:a16="http://schemas.microsoft.com/office/drawing/2014/main" id="{5044F3EA-0B8B-9042-B7E3-994AC7E9122B}"/>
              </a:ext>
            </a:extLst>
          </p:cNvPr>
          <p:cNvPicPr>
            <a:picLocks noChangeAspect="1"/>
          </p:cNvPicPr>
          <p:nvPr userDrawn="1"/>
        </p:nvPicPr>
        <p:blipFill>
          <a:blip r:embed="rId2"/>
          <a:stretch>
            <a:fillRect/>
          </a:stretch>
        </p:blipFill>
        <p:spPr>
          <a:xfrm>
            <a:off x="6705510" y="5410708"/>
            <a:ext cx="1691640" cy="1447292"/>
          </a:xfrm>
          <a:prstGeom prst="rect">
            <a:avLst/>
          </a:prstGeom>
        </p:spPr>
      </p:pic>
      <p:sp>
        <p:nvSpPr>
          <p:cNvPr id="2" name="Footer Placeholder 1">
            <a:extLst>
              <a:ext uri="{FF2B5EF4-FFF2-40B4-BE49-F238E27FC236}">
                <a16:creationId xmlns:a16="http://schemas.microsoft.com/office/drawing/2014/main" id="{C8683DE3-4EFB-DD47-8698-1062CEB85C90}"/>
              </a:ext>
            </a:extLst>
          </p:cNvPr>
          <p:cNvSpPr>
            <a:spLocks noGrp="1"/>
          </p:cNvSpPr>
          <p:nvPr>
            <p:ph type="ftr" sz="quarter" idx="15"/>
          </p:nvPr>
        </p:nvSpPr>
        <p:spPr/>
        <p:txBody>
          <a:bodyPr/>
          <a:lstStyle>
            <a:lvl1pPr>
              <a:defRPr>
                <a:solidFill>
                  <a:schemeClr val="accent3"/>
                </a:solidFill>
              </a:defRPr>
            </a:lvl1pPr>
          </a:lstStyle>
          <a:p>
            <a:r>
              <a:rPr lang="en-US"/>
              <a:t>FOOTER</a:t>
            </a:r>
            <a:endParaRPr lang="en-US" dirty="0"/>
          </a:p>
        </p:txBody>
      </p:sp>
    </p:spTree>
    <p:extLst>
      <p:ext uri="{BB962C8B-B14F-4D97-AF65-F5344CB8AC3E}">
        <p14:creationId xmlns:p14="http://schemas.microsoft.com/office/powerpoint/2010/main" val="982611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9_Custom Layout">
    <p:bg>
      <p:bgPr>
        <a:solidFill>
          <a:schemeClr val="bg1"/>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CD1183C-3A6A-5544-8F39-CD58A77CE7B9}"/>
              </a:ext>
            </a:extLst>
          </p:cNvPr>
          <p:cNvSpPr>
            <a:spLocks noGrp="1"/>
          </p:cNvSpPr>
          <p:nvPr>
            <p:ph type="sldNum" sz="quarter" idx="11"/>
          </p:nvPr>
        </p:nvSpPr>
        <p:spPr/>
        <p:txBody>
          <a:bodyPr/>
          <a:lstStyle>
            <a:lvl1pPr>
              <a:defRPr>
                <a:solidFill>
                  <a:schemeClr val="accent5"/>
                </a:solidFill>
              </a:defRPr>
            </a:lvl1pPr>
          </a:lstStyle>
          <a:p>
            <a:fld id="{2F7DFF70-F2C8-EA47-875C-38638D58C182}" type="slidenum">
              <a:rPr lang="en-US" smtClean="0"/>
              <a:pPr/>
              <a:t>‹#›</a:t>
            </a:fld>
            <a:endParaRPr lang="en-US" dirty="0"/>
          </a:p>
        </p:txBody>
      </p:sp>
      <p:sp>
        <p:nvSpPr>
          <p:cNvPr id="8" name="Picture Placeholder 6">
            <a:extLst>
              <a:ext uri="{FF2B5EF4-FFF2-40B4-BE49-F238E27FC236}">
                <a16:creationId xmlns:a16="http://schemas.microsoft.com/office/drawing/2014/main" id="{0D004648-0B5D-D844-9764-B5B9AD372038}"/>
              </a:ext>
            </a:extLst>
          </p:cNvPr>
          <p:cNvSpPr>
            <a:spLocks noGrp="1"/>
          </p:cNvSpPr>
          <p:nvPr>
            <p:ph type="pic" sz="quarter" idx="13"/>
          </p:nvPr>
        </p:nvSpPr>
        <p:spPr>
          <a:xfrm>
            <a:off x="1505813" y="0"/>
            <a:ext cx="6891337" cy="5162461"/>
          </a:xfrm>
          <a:solidFill>
            <a:schemeClr val="bg2"/>
          </a:solidFill>
        </p:spPr>
        <p:txBody>
          <a:bodyPr/>
          <a:lstStyle>
            <a:lvl1pPr>
              <a:defRPr>
                <a:solidFill>
                  <a:schemeClr val="accent2"/>
                </a:solidFill>
              </a:defRPr>
            </a:lvl1pPr>
          </a:lstStyle>
          <a:p>
            <a:endParaRPr lang="en-US" dirty="0"/>
          </a:p>
        </p:txBody>
      </p:sp>
      <p:sp>
        <p:nvSpPr>
          <p:cNvPr id="13" name="Rectangle 12">
            <a:extLst>
              <a:ext uri="{FF2B5EF4-FFF2-40B4-BE49-F238E27FC236}">
                <a16:creationId xmlns:a16="http://schemas.microsoft.com/office/drawing/2014/main" id="{B26BE27B-BEFA-E64B-9E52-8ECF1CB7576B}"/>
              </a:ext>
            </a:extLst>
          </p:cNvPr>
          <p:cNvSpPr/>
          <p:nvPr userDrawn="1"/>
        </p:nvSpPr>
        <p:spPr>
          <a:xfrm>
            <a:off x="628650" y="3399183"/>
            <a:ext cx="5867401" cy="345881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2">
            <a:extLst>
              <a:ext uri="{FF2B5EF4-FFF2-40B4-BE49-F238E27FC236}">
                <a16:creationId xmlns:a16="http://schemas.microsoft.com/office/drawing/2014/main" id="{FCFEE3DC-492D-F24C-863D-EB2BA427B625}"/>
              </a:ext>
            </a:extLst>
          </p:cNvPr>
          <p:cNvSpPr>
            <a:spLocks noGrp="1"/>
          </p:cNvSpPr>
          <p:nvPr>
            <p:ph idx="1"/>
          </p:nvPr>
        </p:nvSpPr>
        <p:spPr>
          <a:xfrm>
            <a:off x="1024867" y="4353961"/>
            <a:ext cx="5040857" cy="2495851"/>
          </a:xfrm>
        </p:spPr>
        <p:txBody>
          <a:bodyPr/>
          <a:lstStyle>
            <a:lvl1pPr marL="0" indent="0">
              <a:buFontTx/>
              <a:buNone/>
              <a:defRPr>
                <a:solidFill>
                  <a:schemeClr val="bg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2">
            <a:extLst>
              <a:ext uri="{FF2B5EF4-FFF2-40B4-BE49-F238E27FC236}">
                <a16:creationId xmlns:a16="http://schemas.microsoft.com/office/drawing/2014/main" id="{0DC92E16-C969-7843-8AA7-55B88E5295A0}"/>
              </a:ext>
            </a:extLst>
          </p:cNvPr>
          <p:cNvSpPr>
            <a:spLocks noGrp="1"/>
          </p:cNvSpPr>
          <p:nvPr>
            <p:ph type="body" idx="14"/>
          </p:nvPr>
        </p:nvSpPr>
        <p:spPr>
          <a:xfrm>
            <a:off x="1024868" y="3789980"/>
            <a:ext cx="5040856" cy="388530"/>
          </a:xfrm>
        </p:spPr>
        <p:txBody>
          <a:bodyPr anchor="b"/>
          <a:lstStyle>
            <a:lvl1pPr marL="0" indent="0" fontAlgn="t">
              <a:buNone/>
              <a:defRPr sz="2200" b="1" i="0">
                <a:solidFill>
                  <a:schemeClr val="accent3"/>
                </a:solidFill>
                <a:latin typeface="Roboto Slab" pitchFamily="2" charset="0"/>
                <a:ea typeface="Roboto Slab" pitchFamily="2"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pic>
        <p:nvPicPr>
          <p:cNvPr id="12" name="Picture 11">
            <a:extLst>
              <a:ext uri="{FF2B5EF4-FFF2-40B4-BE49-F238E27FC236}">
                <a16:creationId xmlns:a16="http://schemas.microsoft.com/office/drawing/2014/main" id="{5044F3EA-0B8B-9042-B7E3-994AC7E9122B}"/>
              </a:ext>
            </a:extLst>
          </p:cNvPr>
          <p:cNvPicPr>
            <a:picLocks noChangeAspect="1"/>
          </p:cNvPicPr>
          <p:nvPr userDrawn="1"/>
        </p:nvPicPr>
        <p:blipFill>
          <a:blip r:embed="rId2"/>
          <a:stretch>
            <a:fillRect/>
          </a:stretch>
        </p:blipFill>
        <p:spPr>
          <a:xfrm>
            <a:off x="6705510" y="5410708"/>
            <a:ext cx="1691640" cy="1447292"/>
          </a:xfrm>
          <a:prstGeom prst="rect">
            <a:avLst/>
          </a:prstGeom>
        </p:spPr>
      </p:pic>
    </p:spTree>
    <p:extLst>
      <p:ext uri="{BB962C8B-B14F-4D97-AF65-F5344CB8AC3E}">
        <p14:creationId xmlns:p14="http://schemas.microsoft.com/office/powerpoint/2010/main" val="20825503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 With Sub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1115213"/>
            <a:ext cx="7772400" cy="2387600"/>
          </a:xfrm>
        </p:spPr>
        <p:txBody>
          <a:bodyPr anchor="b">
            <a:normAutofit/>
          </a:bodyPr>
          <a:lstStyle>
            <a:lvl1pPr algn="l">
              <a:defRPr sz="4400"/>
            </a:lvl1pPr>
          </a:lstStyle>
          <a:p>
            <a:r>
              <a:rPr lang="en-US" dirty="0"/>
              <a:t>CLICK TO EDIT MASTER TITLE STYLE</a:t>
            </a:r>
          </a:p>
        </p:txBody>
      </p:sp>
      <p:sp>
        <p:nvSpPr>
          <p:cNvPr id="3" name="Subtitle 2"/>
          <p:cNvSpPr>
            <a:spLocks noGrp="1"/>
          </p:cNvSpPr>
          <p:nvPr>
            <p:ph type="subTitle" idx="1" hasCustomPrompt="1"/>
          </p:nvPr>
        </p:nvSpPr>
        <p:spPr>
          <a:xfrm>
            <a:off x="685800" y="4874247"/>
            <a:ext cx="6858000" cy="320605"/>
          </a:xfrm>
        </p:spPr>
        <p:txBody>
          <a:bodyPr>
            <a:normAutofit/>
          </a:bodyPr>
          <a:lstStyle>
            <a:lvl1pPr marL="0" indent="0" algn="l">
              <a:buNone/>
              <a:defRPr sz="1800">
                <a:latin typeface="Roboto Slab" pitchFamily="2" charset="0"/>
                <a:ea typeface="Roboto Slab"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Presenter Name</a:t>
            </a:r>
          </a:p>
        </p:txBody>
      </p:sp>
      <p:sp>
        <p:nvSpPr>
          <p:cNvPr id="8" name="Text Placeholder 15">
            <a:extLst>
              <a:ext uri="{FF2B5EF4-FFF2-40B4-BE49-F238E27FC236}">
                <a16:creationId xmlns:a16="http://schemas.microsoft.com/office/drawing/2014/main" id="{A4B7222A-A543-2540-BBF3-D4AE56BC9595}"/>
              </a:ext>
            </a:extLst>
          </p:cNvPr>
          <p:cNvSpPr>
            <a:spLocks noGrp="1"/>
          </p:cNvSpPr>
          <p:nvPr>
            <p:ph type="body" sz="quarter" idx="13" hasCustomPrompt="1"/>
          </p:nvPr>
        </p:nvSpPr>
        <p:spPr>
          <a:xfrm>
            <a:off x="685800" y="5286927"/>
            <a:ext cx="3390900" cy="304800"/>
          </a:xfrm>
        </p:spPr>
        <p:txBody>
          <a:bodyPr/>
          <a:lstStyle>
            <a:lvl1pPr marL="0" indent="0">
              <a:buFontTx/>
              <a:buNone/>
              <a:defRPr sz="1800" b="0" i="0">
                <a:latin typeface="Roboto Slab Thin" pitchFamily="2" charset="0"/>
                <a:ea typeface="Roboto Slab Thin" pitchFamily="2" charset="0"/>
              </a:defRPr>
            </a:lvl1pPr>
          </a:lstStyle>
          <a:p>
            <a:pPr lvl="0"/>
            <a:fld id="{B596A201-048A-C141-A582-DD7DC5F06E81}" type="datetime2">
              <a:rPr lang="en-US" smtClean="0"/>
              <a:t>Monday, August 26, 2019</a:t>
            </a:fld>
            <a:endParaRPr lang="en-US" dirty="0"/>
          </a:p>
        </p:txBody>
      </p:sp>
      <p:pic>
        <p:nvPicPr>
          <p:cNvPr id="11" name="Picture 10">
            <a:extLst>
              <a:ext uri="{FF2B5EF4-FFF2-40B4-BE49-F238E27FC236}">
                <a16:creationId xmlns:a16="http://schemas.microsoft.com/office/drawing/2014/main" id="{EBEC7F69-72DB-9948-A6E6-FDD8EF0061B9}"/>
              </a:ext>
            </a:extLst>
          </p:cNvPr>
          <p:cNvPicPr>
            <a:picLocks noChangeAspect="1"/>
          </p:cNvPicPr>
          <p:nvPr userDrawn="1"/>
        </p:nvPicPr>
        <p:blipFill>
          <a:blip r:embed="rId3"/>
          <a:stretch>
            <a:fillRect/>
          </a:stretch>
        </p:blipFill>
        <p:spPr>
          <a:xfrm>
            <a:off x="6705510" y="5410708"/>
            <a:ext cx="1691640" cy="1447292"/>
          </a:xfrm>
          <a:prstGeom prst="rect">
            <a:avLst/>
          </a:prstGeom>
        </p:spPr>
      </p:pic>
      <p:sp>
        <p:nvSpPr>
          <p:cNvPr id="6" name="Subtitle 2">
            <a:extLst>
              <a:ext uri="{FF2B5EF4-FFF2-40B4-BE49-F238E27FC236}">
                <a16:creationId xmlns:a16="http://schemas.microsoft.com/office/drawing/2014/main" id="{6C8BCCE2-B53F-4E4F-A28D-197B0629C3D5}"/>
              </a:ext>
            </a:extLst>
          </p:cNvPr>
          <p:cNvSpPr txBox="1">
            <a:spLocks/>
          </p:cNvSpPr>
          <p:nvPr userDrawn="1"/>
        </p:nvSpPr>
        <p:spPr>
          <a:xfrm>
            <a:off x="685800" y="3566409"/>
            <a:ext cx="7772400" cy="1215189"/>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3200" b="0" i="0" kern="1200" cap="all" spc="500" baseline="0">
                <a:solidFill>
                  <a:schemeClr val="bg1"/>
                </a:solidFill>
                <a:latin typeface="Source Sans Pro Light" panose="020B0403030403020204" pitchFamily="34" charset="0"/>
                <a:ea typeface="Source Sans Pro Light" panose="020B0403030403020204" pitchFamily="34" charset="0"/>
                <a:cs typeface="Alright v2 Normal" panose="020B0505030503020204" pitchFamily="34" charset="77"/>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Roboto Slab" pitchFamily="2" charset="0"/>
                <a:ea typeface="Roboto Slab" pitchFamily="2" charset="0"/>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Alright v2 Normal" panose="020B0505030503020204" pitchFamily="34" charset="77"/>
                <a:ea typeface="+mn-ea"/>
                <a:cs typeface="Alright v2 Normal" panose="020B0505030503020204" pitchFamily="34" charset="77"/>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Roboto Slab" pitchFamily="2" charset="0"/>
                <a:ea typeface="Roboto Slab" pitchFamily="2" charset="0"/>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Alright v2 Normal" panose="020B0505030503020204" pitchFamily="34" charset="77"/>
                <a:ea typeface="+mn-ea"/>
                <a:cs typeface="Alright v2 Normal" panose="020B0505030503020204" pitchFamily="34" charset="77"/>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t>Click to edit Master subtitle style</a:t>
            </a:r>
          </a:p>
        </p:txBody>
      </p:sp>
    </p:spTree>
    <p:extLst>
      <p:ext uri="{BB962C8B-B14F-4D97-AF65-F5344CB8AC3E}">
        <p14:creationId xmlns:p14="http://schemas.microsoft.com/office/powerpoint/2010/main" val="55172086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0_Title and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EACB4-498F-1B4B-8BA4-EC98F9B16D72}"/>
              </a:ext>
            </a:extLst>
          </p:cNvPr>
          <p:cNvSpPr>
            <a:spLocks noGrp="1"/>
          </p:cNvSpPr>
          <p:nvPr>
            <p:ph type="title" hasCustomPrompt="1"/>
          </p:nvPr>
        </p:nvSpPr>
        <p:spPr>
          <a:xfrm>
            <a:off x="628650" y="630929"/>
            <a:ext cx="7886700" cy="1325563"/>
          </a:xfrm>
        </p:spPr>
        <p:txBody>
          <a:bodyPr anchor="b"/>
          <a:lstStyle>
            <a:lvl1pPr>
              <a:defRPr>
                <a:solidFill>
                  <a:schemeClr val="tx1"/>
                </a:solidFill>
              </a:defRPr>
            </a:lvl1pPr>
          </a:lstStyle>
          <a:p>
            <a:r>
              <a:rPr lang="en-US" dirty="0"/>
              <a:t>CLICK TO EDIT MASTER TITLE STYLE</a:t>
            </a:r>
          </a:p>
        </p:txBody>
      </p:sp>
      <p:sp>
        <p:nvSpPr>
          <p:cNvPr id="4" name="Slide Number Placeholder 3">
            <a:extLst>
              <a:ext uri="{FF2B5EF4-FFF2-40B4-BE49-F238E27FC236}">
                <a16:creationId xmlns:a16="http://schemas.microsoft.com/office/drawing/2014/main" id="{8061D0E4-F389-C744-8B16-B88C9557EF0A}"/>
              </a:ext>
            </a:extLst>
          </p:cNvPr>
          <p:cNvSpPr>
            <a:spLocks noGrp="1"/>
          </p:cNvSpPr>
          <p:nvPr>
            <p:ph type="sldNum" sz="quarter" idx="11"/>
          </p:nvPr>
        </p:nvSpPr>
        <p:spPr/>
        <p:txBody>
          <a:bodyPr/>
          <a:lstStyle>
            <a:lvl1pPr>
              <a:defRPr>
                <a:solidFill>
                  <a:schemeClr val="tx1"/>
                </a:solidFill>
              </a:defRPr>
            </a:lvl1pPr>
          </a:lstStyle>
          <a:p>
            <a:fld id="{2F7DFF70-F2C8-EA47-875C-38638D58C182}" type="slidenum">
              <a:rPr lang="en-US" smtClean="0"/>
              <a:pPr/>
              <a:t>‹#›</a:t>
            </a:fld>
            <a:endParaRPr lang="en-US" dirty="0"/>
          </a:p>
        </p:txBody>
      </p:sp>
      <p:sp>
        <p:nvSpPr>
          <p:cNvPr id="5" name="Content Placeholder 2">
            <a:extLst>
              <a:ext uri="{FF2B5EF4-FFF2-40B4-BE49-F238E27FC236}">
                <a16:creationId xmlns:a16="http://schemas.microsoft.com/office/drawing/2014/main" id="{0743B910-2A5F-A94D-979A-E97965036923}"/>
              </a:ext>
            </a:extLst>
          </p:cNvPr>
          <p:cNvSpPr>
            <a:spLocks noGrp="1"/>
          </p:cNvSpPr>
          <p:nvPr>
            <p:ph idx="1"/>
          </p:nvPr>
        </p:nvSpPr>
        <p:spPr>
          <a:xfrm>
            <a:off x="628650" y="2251621"/>
            <a:ext cx="7886700" cy="3648469"/>
          </a:xfrm>
        </p:spPr>
        <p:txBody>
          <a:bodyPr/>
          <a:lstStyle>
            <a:lvl1pPr marL="0" indent="0">
              <a:buFontTx/>
              <a:buNone/>
              <a:defRPr>
                <a:solidFill>
                  <a:schemeClr val="accent6"/>
                </a:solidFill>
              </a:defRPr>
            </a:lvl1pPr>
            <a:lvl2pPr marL="457200" indent="0">
              <a:buFontTx/>
              <a:buNone/>
              <a:defRPr>
                <a:solidFill>
                  <a:schemeClr val="accent6"/>
                </a:solidFill>
              </a:defRPr>
            </a:lvl2pPr>
            <a:lvl3pPr marL="914400" indent="0">
              <a:buFontTx/>
              <a:buNone/>
              <a:defRPr>
                <a:solidFill>
                  <a:schemeClr val="accent6"/>
                </a:solidFill>
              </a:defRPr>
            </a:lvl3pPr>
            <a:lvl4pPr marL="1371600" indent="0">
              <a:buFontTx/>
              <a:buNone/>
              <a:defRPr>
                <a:solidFill>
                  <a:schemeClr val="accent6"/>
                </a:solidFill>
              </a:defRPr>
            </a:lvl4pPr>
            <a:lvl5pPr marL="1828800" indent="0">
              <a:buFontTx/>
              <a:buNone/>
              <a:defRPr>
                <a:solidFill>
                  <a:schemeClr val="accent6"/>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6" name="Picture 5">
            <a:extLst>
              <a:ext uri="{FF2B5EF4-FFF2-40B4-BE49-F238E27FC236}">
                <a16:creationId xmlns:a16="http://schemas.microsoft.com/office/drawing/2014/main" id="{7DB5D374-6B1D-D247-AF4D-853F5916E5FF}"/>
              </a:ext>
            </a:extLst>
          </p:cNvPr>
          <p:cNvPicPr>
            <a:picLocks noChangeAspect="1"/>
          </p:cNvPicPr>
          <p:nvPr userDrawn="1"/>
        </p:nvPicPr>
        <p:blipFill>
          <a:blip r:embed="rId2"/>
          <a:stretch>
            <a:fillRect/>
          </a:stretch>
        </p:blipFill>
        <p:spPr>
          <a:xfrm>
            <a:off x="6705510" y="5410708"/>
            <a:ext cx="1691640" cy="1447292"/>
          </a:xfrm>
          <a:prstGeom prst="rect">
            <a:avLst/>
          </a:prstGeom>
        </p:spPr>
      </p:pic>
      <p:sp>
        <p:nvSpPr>
          <p:cNvPr id="7" name="Footer Placeholder 6">
            <a:extLst>
              <a:ext uri="{FF2B5EF4-FFF2-40B4-BE49-F238E27FC236}">
                <a16:creationId xmlns:a16="http://schemas.microsoft.com/office/drawing/2014/main" id="{E9501E5E-E399-2C45-93F5-43AECD6416D5}"/>
              </a:ext>
            </a:extLst>
          </p:cNvPr>
          <p:cNvSpPr>
            <a:spLocks noGrp="1"/>
          </p:cNvSpPr>
          <p:nvPr>
            <p:ph type="ftr" sz="quarter" idx="12"/>
          </p:nvPr>
        </p:nvSpPr>
        <p:spPr/>
        <p:txBody>
          <a:bodyPr/>
          <a:lstStyle>
            <a:lvl1pPr>
              <a:defRPr>
                <a:solidFill>
                  <a:schemeClr val="tx1"/>
                </a:solidFill>
              </a:defRPr>
            </a:lvl1pPr>
          </a:lstStyle>
          <a:p>
            <a:r>
              <a:rPr lang="en-US"/>
              <a:t>FOOTER</a:t>
            </a:r>
            <a:endParaRPr lang="en-US" dirty="0"/>
          </a:p>
        </p:txBody>
      </p:sp>
    </p:spTree>
    <p:extLst>
      <p:ext uri="{BB962C8B-B14F-4D97-AF65-F5344CB8AC3E}">
        <p14:creationId xmlns:p14="http://schemas.microsoft.com/office/powerpoint/2010/main" val="199758465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1_Title and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EACB4-498F-1B4B-8BA4-EC98F9B16D72}"/>
              </a:ext>
            </a:extLst>
          </p:cNvPr>
          <p:cNvSpPr>
            <a:spLocks noGrp="1"/>
          </p:cNvSpPr>
          <p:nvPr>
            <p:ph type="title" hasCustomPrompt="1"/>
          </p:nvPr>
        </p:nvSpPr>
        <p:spPr>
          <a:xfrm>
            <a:off x="628650" y="606426"/>
            <a:ext cx="4413250" cy="1886495"/>
          </a:xfrm>
        </p:spPr>
        <p:txBody>
          <a:bodyPr anchor="b"/>
          <a:lstStyle>
            <a:lvl1pPr>
              <a:defRPr>
                <a:solidFill>
                  <a:schemeClr val="tx1"/>
                </a:solidFill>
              </a:defRPr>
            </a:lvl1pPr>
          </a:lstStyle>
          <a:p>
            <a:r>
              <a:rPr lang="en-US" dirty="0"/>
              <a:t>CLICK TO EDIT MASTER TITLE STYLE</a:t>
            </a:r>
          </a:p>
        </p:txBody>
      </p:sp>
      <p:sp>
        <p:nvSpPr>
          <p:cNvPr id="4" name="Slide Number Placeholder 3">
            <a:extLst>
              <a:ext uri="{FF2B5EF4-FFF2-40B4-BE49-F238E27FC236}">
                <a16:creationId xmlns:a16="http://schemas.microsoft.com/office/drawing/2014/main" id="{8061D0E4-F389-C744-8B16-B88C9557EF0A}"/>
              </a:ext>
            </a:extLst>
          </p:cNvPr>
          <p:cNvSpPr>
            <a:spLocks noGrp="1"/>
          </p:cNvSpPr>
          <p:nvPr>
            <p:ph type="sldNum" sz="quarter" idx="11"/>
          </p:nvPr>
        </p:nvSpPr>
        <p:spPr/>
        <p:txBody>
          <a:bodyPr/>
          <a:lstStyle>
            <a:lvl1pPr>
              <a:defRPr>
                <a:solidFill>
                  <a:schemeClr val="tx1"/>
                </a:solidFill>
              </a:defRPr>
            </a:lvl1pPr>
          </a:lstStyle>
          <a:p>
            <a:fld id="{2F7DFF70-F2C8-EA47-875C-38638D58C182}" type="slidenum">
              <a:rPr lang="en-US" smtClean="0"/>
              <a:pPr/>
              <a:t>‹#›</a:t>
            </a:fld>
            <a:endParaRPr lang="en-US" dirty="0"/>
          </a:p>
        </p:txBody>
      </p:sp>
      <p:sp>
        <p:nvSpPr>
          <p:cNvPr id="5" name="Content Placeholder 2">
            <a:extLst>
              <a:ext uri="{FF2B5EF4-FFF2-40B4-BE49-F238E27FC236}">
                <a16:creationId xmlns:a16="http://schemas.microsoft.com/office/drawing/2014/main" id="{0743B910-2A5F-A94D-979A-E97965036923}"/>
              </a:ext>
            </a:extLst>
          </p:cNvPr>
          <p:cNvSpPr>
            <a:spLocks noGrp="1"/>
          </p:cNvSpPr>
          <p:nvPr>
            <p:ph idx="1"/>
          </p:nvPr>
        </p:nvSpPr>
        <p:spPr>
          <a:xfrm>
            <a:off x="628650" y="2724303"/>
            <a:ext cx="4070350" cy="3175787"/>
          </a:xfrm>
        </p:spPr>
        <p:txBody>
          <a:bodyPr/>
          <a:lstStyle>
            <a:lvl1pPr marL="0" indent="0">
              <a:buFontTx/>
              <a:buNone/>
              <a:defRPr>
                <a:solidFill>
                  <a:schemeClr val="accent6"/>
                </a:solidFill>
              </a:defRPr>
            </a:lvl1pPr>
            <a:lvl2pPr marL="457200" indent="0">
              <a:buFontTx/>
              <a:buNone/>
              <a:defRPr>
                <a:solidFill>
                  <a:schemeClr val="accent6"/>
                </a:solidFill>
              </a:defRPr>
            </a:lvl2pPr>
            <a:lvl3pPr marL="914400" indent="0">
              <a:buFontTx/>
              <a:buNone/>
              <a:defRPr>
                <a:solidFill>
                  <a:schemeClr val="accent6"/>
                </a:solidFill>
              </a:defRPr>
            </a:lvl3pPr>
            <a:lvl4pPr marL="1371600" indent="0">
              <a:buFontTx/>
              <a:buNone/>
              <a:defRPr>
                <a:solidFill>
                  <a:schemeClr val="accent6"/>
                </a:solidFill>
              </a:defRPr>
            </a:lvl4pPr>
            <a:lvl5pPr marL="1828800" indent="0">
              <a:buFontTx/>
              <a:buNone/>
              <a:defRPr>
                <a:solidFill>
                  <a:schemeClr val="accent6"/>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Picture Placeholder 6">
            <a:extLst>
              <a:ext uri="{FF2B5EF4-FFF2-40B4-BE49-F238E27FC236}">
                <a16:creationId xmlns:a16="http://schemas.microsoft.com/office/drawing/2014/main" id="{EA942D87-E9FE-794C-91BE-2B754D381562}"/>
              </a:ext>
            </a:extLst>
          </p:cNvPr>
          <p:cNvSpPr>
            <a:spLocks noGrp="1"/>
          </p:cNvSpPr>
          <p:nvPr>
            <p:ph type="pic" sz="quarter" idx="13"/>
          </p:nvPr>
        </p:nvSpPr>
        <p:spPr>
          <a:xfrm>
            <a:off x="5219700" y="606427"/>
            <a:ext cx="3924300" cy="5293664"/>
          </a:xfrm>
          <a:solidFill>
            <a:schemeClr val="bg2"/>
          </a:solidFill>
        </p:spPr>
        <p:txBody>
          <a:bodyPr/>
          <a:lstStyle>
            <a:lvl1pPr>
              <a:defRPr>
                <a:solidFill>
                  <a:schemeClr val="accent2"/>
                </a:solidFill>
              </a:defRPr>
            </a:lvl1pPr>
          </a:lstStyle>
          <a:p>
            <a:endParaRPr lang="en-US" dirty="0"/>
          </a:p>
        </p:txBody>
      </p:sp>
      <p:pic>
        <p:nvPicPr>
          <p:cNvPr id="6" name="Picture 5">
            <a:extLst>
              <a:ext uri="{FF2B5EF4-FFF2-40B4-BE49-F238E27FC236}">
                <a16:creationId xmlns:a16="http://schemas.microsoft.com/office/drawing/2014/main" id="{7DB5D374-6B1D-D247-AF4D-853F5916E5FF}"/>
              </a:ext>
            </a:extLst>
          </p:cNvPr>
          <p:cNvPicPr>
            <a:picLocks noChangeAspect="1"/>
          </p:cNvPicPr>
          <p:nvPr userDrawn="1"/>
        </p:nvPicPr>
        <p:blipFill>
          <a:blip r:embed="rId2"/>
          <a:stretch>
            <a:fillRect/>
          </a:stretch>
        </p:blipFill>
        <p:spPr>
          <a:xfrm>
            <a:off x="6705510" y="5410708"/>
            <a:ext cx="1691640" cy="1447292"/>
          </a:xfrm>
          <a:prstGeom prst="rect">
            <a:avLst/>
          </a:prstGeom>
        </p:spPr>
      </p:pic>
      <p:sp>
        <p:nvSpPr>
          <p:cNvPr id="3" name="Footer Placeholder 2">
            <a:extLst>
              <a:ext uri="{FF2B5EF4-FFF2-40B4-BE49-F238E27FC236}">
                <a16:creationId xmlns:a16="http://schemas.microsoft.com/office/drawing/2014/main" id="{13C9338D-E3ED-BE40-873C-E51689A9AAE9}"/>
              </a:ext>
            </a:extLst>
          </p:cNvPr>
          <p:cNvSpPr>
            <a:spLocks noGrp="1"/>
          </p:cNvSpPr>
          <p:nvPr>
            <p:ph type="ftr" sz="quarter" idx="14"/>
          </p:nvPr>
        </p:nvSpPr>
        <p:spPr/>
        <p:txBody>
          <a:bodyPr/>
          <a:lstStyle>
            <a:lvl1pPr>
              <a:defRPr>
                <a:solidFill>
                  <a:schemeClr val="tx1"/>
                </a:solidFill>
              </a:defRPr>
            </a:lvl1pPr>
          </a:lstStyle>
          <a:p>
            <a:r>
              <a:rPr lang="en-US"/>
              <a:t>FOOTER</a:t>
            </a:r>
            <a:endParaRPr lang="en-US" dirty="0"/>
          </a:p>
        </p:txBody>
      </p:sp>
    </p:spTree>
    <p:extLst>
      <p:ext uri="{BB962C8B-B14F-4D97-AF65-F5344CB8AC3E}">
        <p14:creationId xmlns:p14="http://schemas.microsoft.com/office/powerpoint/2010/main" val="223981921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2_Title and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EACB4-498F-1B4B-8BA4-EC98F9B16D72}"/>
              </a:ext>
            </a:extLst>
          </p:cNvPr>
          <p:cNvSpPr>
            <a:spLocks noGrp="1"/>
          </p:cNvSpPr>
          <p:nvPr>
            <p:ph type="title" hasCustomPrompt="1"/>
          </p:nvPr>
        </p:nvSpPr>
        <p:spPr>
          <a:xfrm>
            <a:off x="4326800" y="606426"/>
            <a:ext cx="4413250" cy="1886495"/>
          </a:xfrm>
        </p:spPr>
        <p:txBody>
          <a:bodyPr anchor="b"/>
          <a:lstStyle>
            <a:lvl1pPr>
              <a:defRPr>
                <a:solidFill>
                  <a:schemeClr val="tx1"/>
                </a:solidFill>
              </a:defRPr>
            </a:lvl1pPr>
          </a:lstStyle>
          <a:p>
            <a:r>
              <a:rPr lang="en-US" dirty="0"/>
              <a:t>CLICK TO EDIT MASTER TITLE STYLE</a:t>
            </a:r>
          </a:p>
        </p:txBody>
      </p:sp>
      <p:sp>
        <p:nvSpPr>
          <p:cNvPr id="4" name="Slide Number Placeholder 3">
            <a:extLst>
              <a:ext uri="{FF2B5EF4-FFF2-40B4-BE49-F238E27FC236}">
                <a16:creationId xmlns:a16="http://schemas.microsoft.com/office/drawing/2014/main" id="{8061D0E4-F389-C744-8B16-B88C9557EF0A}"/>
              </a:ext>
            </a:extLst>
          </p:cNvPr>
          <p:cNvSpPr>
            <a:spLocks noGrp="1"/>
          </p:cNvSpPr>
          <p:nvPr>
            <p:ph type="sldNum" sz="quarter" idx="11"/>
          </p:nvPr>
        </p:nvSpPr>
        <p:spPr/>
        <p:txBody>
          <a:bodyPr/>
          <a:lstStyle>
            <a:lvl1pPr>
              <a:defRPr>
                <a:solidFill>
                  <a:schemeClr val="tx1"/>
                </a:solidFill>
              </a:defRPr>
            </a:lvl1pPr>
          </a:lstStyle>
          <a:p>
            <a:fld id="{2F7DFF70-F2C8-EA47-875C-38638D58C182}" type="slidenum">
              <a:rPr lang="en-US" smtClean="0"/>
              <a:pPr/>
              <a:t>‹#›</a:t>
            </a:fld>
            <a:endParaRPr lang="en-US" dirty="0"/>
          </a:p>
        </p:txBody>
      </p:sp>
      <p:sp>
        <p:nvSpPr>
          <p:cNvPr id="5" name="Content Placeholder 2">
            <a:extLst>
              <a:ext uri="{FF2B5EF4-FFF2-40B4-BE49-F238E27FC236}">
                <a16:creationId xmlns:a16="http://schemas.microsoft.com/office/drawing/2014/main" id="{0743B910-2A5F-A94D-979A-E97965036923}"/>
              </a:ext>
            </a:extLst>
          </p:cNvPr>
          <p:cNvSpPr>
            <a:spLocks noGrp="1"/>
          </p:cNvSpPr>
          <p:nvPr>
            <p:ph idx="1"/>
          </p:nvPr>
        </p:nvSpPr>
        <p:spPr>
          <a:xfrm>
            <a:off x="4326800" y="2724303"/>
            <a:ext cx="4070350" cy="3175787"/>
          </a:xfrm>
        </p:spPr>
        <p:txBody>
          <a:bodyPr/>
          <a:lstStyle>
            <a:lvl1pPr marL="0" indent="0">
              <a:buFontTx/>
              <a:buNone/>
              <a:defRPr>
                <a:solidFill>
                  <a:schemeClr val="accent6"/>
                </a:solidFill>
              </a:defRPr>
            </a:lvl1pPr>
            <a:lvl2pPr marL="457200" indent="0">
              <a:buFontTx/>
              <a:buNone/>
              <a:defRPr>
                <a:solidFill>
                  <a:schemeClr val="accent6"/>
                </a:solidFill>
              </a:defRPr>
            </a:lvl2pPr>
            <a:lvl3pPr marL="914400" indent="0">
              <a:buFontTx/>
              <a:buNone/>
              <a:defRPr>
                <a:solidFill>
                  <a:schemeClr val="accent6"/>
                </a:solidFill>
              </a:defRPr>
            </a:lvl3pPr>
            <a:lvl4pPr marL="1371600" indent="0">
              <a:buFontTx/>
              <a:buNone/>
              <a:defRPr>
                <a:solidFill>
                  <a:schemeClr val="accent6"/>
                </a:solidFill>
              </a:defRPr>
            </a:lvl4pPr>
            <a:lvl5pPr marL="1828800" indent="0">
              <a:buFontTx/>
              <a:buNone/>
              <a:defRPr>
                <a:solidFill>
                  <a:schemeClr val="accent6"/>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Picture Placeholder 6">
            <a:extLst>
              <a:ext uri="{FF2B5EF4-FFF2-40B4-BE49-F238E27FC236}">
                <a16:creationId xmlns:a16="http://schemas.microsoft.com/office/drawing/2014/main" id="{EA942D87-E9FE-794C-91BE-2B754D381562}"/>
              </a:ext>
            </a:extLst>
          </p:cNvPr>
          <p:cNvSpPr>
            <a:spLocks noGrp="1"/>
          </p:cNvSpPr>
          <p:nvPr>
            <p:ph type="pic" sz="quarter" idx="13"/>
          </p:nvPr>
        </p:nvSpPr>
        <p:spPr>
          <a:xfrm>
            <a:off x="0" y="606427"/>
            <a:ext cx="3924300" cy="5293664"/>
          </a:xfrm>
          <a:solidFill>
            <a:schemeClr val="bg2"/>
          </a:solidFill>
        </p:spPr>
        <p:txBody>
          <a:bodyPr/>
          <a:lstStyle>
            <a:lvl1pPr>
              <a:defRPr>
                <a:solidFill>
                  <a:schemeClr val="accent2"/>
                </a:solidFill>
              </a:defRPr>
            </a:lvl1pPr>
          </a:lstStyle>
          <a:p>
            <a:endParaRPr lang="en-US" dirty="0"/>
          </a:p>
        </p:txBody>
      </p:sp>
      <p:pic>
        <p:nvPicPr>
          <p:cNvPr id="6" name="Picture 5">
            <a:extLst>
              <a:ext uri="{FF2B5EF4-FFF2-40B4-BE49-F238E27FC236}">
                <a16:creationId xmlns:a16="http://schemas.microsoft.com/office/drawing/2014/main" id="{7DB5D374-6B1D-D247-AF4D-853F5916E5FF}"/>
              </a:ext>
            </a:extLst>
          </p:cNvPr>
          <p:cNvPicPr>
            <a:picLocks noChangeAspect="1"/>
          </p:cNvPicPr>
          <p:nvPr userDrawn="1"/>
        </p:nvPicPr>
        <p:blipFill>
          <a:blip r:embed="rId2"/>
          <a:stretch>
            <a:fillRect/>
          </a:stretch>
        </p:blipFill>
        <p:spPr>
          <a:xfrm>
            <a:off x="6705510" y="5410708"/>
            <a:ext cx="1691640" cy="1447292"/>
          </a:xfrm>
          <a:prstGeom prst="rect">
            <a:avLst/>
          </a:prstGeom>
        </p:spPr>
      </p:pic>
      <p:sp>
        <p:nvSpPr>
          <p:cNvPr id="3" name="Footer Placeholder 2">
            <a:extLst>
              <a:ext uri="{FF2B5EF4-FFF2-40B4-BE49-F238E27FC236}">
                <a16:creationId xmlns:a16="http://schemas.microsoft.com/office/drawing/2014/main" id="{DD6CF88D-A6FF-5649-9D71-F89B3D76CBAF}"/>
              </a:ext>
            </a:extLst>
          </p:cNvPr>
          <p:cNvSpPr>
            <a:spLocks noGrp="1"/>
          </p:cNvSpPr>
          <p:nvPr>
            <p:ph type="ftr" sz="quarter" idx="14"/>
          </p:nvPr>
        </p:nvSpPr>
        <p:spPr/>
        <p:txBody>
          <a:bodyPr/>
          <a:lstStyle>
            <a:lvl1pPr>
              <a:defRPr>
                <a:solidFill>
                  <a:schemeClr val="tx1"/>
                </a:solidFill>
              </a:defRPr>
            </a:lvl1pPr>
          </a:lstStyle>
          <a:p>
            <a:r>
              <a:rPr lang="en-US"/>
              <a:t>FOOTER</a:t>
            </a:r>
            <a:endParaRPr lang="en-US" dirty="0"/>
          </a:p>
        </p:txBody>
      </p:sp>
    </p:spTree>
    <p:extLst>
      <p:ext uri="{BB962C8B-B14F-4D97-AF65-F5344CB8AC3E}">
        <p14:creationId xmlns:p14="http://schemas.microsoft.com/office/powerpoint/2010/main" val="62210944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3_Title and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EACB4-498F-1B4B-8BA4-EC98F9B16D72}"/>
              </a:ext>
            </a:extLst>
          </p:cNvPr>
          <p:cNvSpPr>
            <a:spLocks noGrp="1"/>
          </p:cNvSpPr>
          <p:nvPr>
            <p:ph type="title" hasCustomPrompt="1"/>
          </p:nvPr>
        </p:nvSpPr>
        <p:spPr/>
        <p:txBody>
          <a:bodyPr anchor="b"/>
          <a:lstStyle>
            <a:lvl1pPr>
              <a:defRPr>
                <a:solidFill>
                  <a:schemeClr val="tx1"/>
                </a:solidFill>
              </a:defRPr>
            </a:lvl1pPr>
          </a:lstStyle>
          <a:p>
            <a:r>
              <a:rPr lang="en-US" dirty="0"/>
              <a:t>CLICK TO EDIT MASTER TITLE STYLE</a:t>
            </a:r>
          </a:p>
        </p:txBody>
      </p:sp>
      <p:sp>
        <p:nvSpPr>
          <p:cNvPr id="4" name="Slide Number Placeholder 3">
            <a:extLst>
              <a:ext uri="{FF2B5EF4-FFF2-40B4-BE49-F238E27FC236}">
                <a16:creationId xmlns:a16="http://schemas.microsoft.com/office/drawing/2014/main" id="{8061D0E4-F389-C744-8B16-B88C9557EF0A}"/>
              </a:ext>
            </a:extLst>
          </p:cNvPr>
          <p:cNvSpPr>
            <a:spLocks noGrp="1"/>
          </p:cNvSpPr>
          <p:nvPr>
            <p:ph type="sldNum" sz="quarter" idx="11"/>
          </p:nvPr>
        </p:nvSpPr>
        <p:spPr/>
        <p:txBody>
          <a:bodyPr/>
          <a:lstStyle>
            <a:lvl1pPr>
              <a:defRPr>
                <a:solidFill>
                  <a:schemeClr val="tx1"/>
                </a:solidFill>
              </a:defRPr>
            </a:lvl1pPr>
          </a:lstStyle>
          <a:p>
            <a:fld id="{2F7DFF70-F2C8-EA47-875C-38638D58C182}" type="slidenum">
              <a:rPr lang="en-US" smtClean="0"/>
              <a:pPr/>
              <a:t>‹#›</a:t>
            </a:fld>
            <a:endParaRPr lang="en-US" dirty="0"/>
          </a:p>
        </p:txBody>
      </p:sp>
      <p:sp>
        <p:nvSpPr>
          <p:cNvPr id="5" name="Content Placeholder 2">
            <a:extLst>
              <a:ext uri="{FF2B5EF4-FFF2-40B4-BE49-F238E27FC236}">
                <a16:creationId xmlns:a16="http://schemas.microsoft.com/office/drawing/2014/main" id="{0743B910-2A5F-A94D-979A-E97965036923}"/>
              </a:ext>
            </a:extLst>
          </p:cNvPr>
          <p:cNvSpPr>
            <a:spLocks noGrp="1"/>
          </p:cNvSpPr>
          <p:nvPr>
            <p:ph idx="1"/>
          </p:nvPr>
        </p:nvSpPr>
        <p:spPr>
          <a:xfrm>
            <a:off x="628650" y="2251621"/>
            <a:ext cx="3657600" cy="3648469"/>
          </a:xfrm>
        </p:spPr>
        <p:txBody>
          <a:bodyPr/>
          <a:lstStyle>
            <a:lvl1pPr marL="0" indent="0">
              <a:buFontTx/>
              <a:buNone/>
              <a:defRPr>
                <a:solidFill>
                  <a:schemeClr val="accent6"/>
                </a:solidFill>
              </a:defRPr>
            </a:lvl1pPr>
            <a:lvl2pPr marL="457200" indent="0">
              <a:buFontTx/>
              <a:buNone/>
              <a:defRPr>
                <a:solidFill>
                  <a:schemeClr val="accent6"/>
                </a:solidFill>
              </a:defRPr>
            </a:lvl2pPr>
            <a:lvl3pPr marL="914400" indent="0">
              <a:buFontTx/>
              <a:buNone/>
              <a:defRPr>
                <a:solidFill>
                  <a:schemeClr val="accent6"/>
                </a:solidFill>
              </a:defRPr>
            </a:lvl3pPr>
            <a:lvl4pPr marL="1371600" indent="0">
              <a:buFontTx/>
              <a:buNone/>
              <a:defRPr>
                <a:solidFill>
                  <a:schemeClr val="accent6"/>
                </a:solidFill>
              </a:defRPr>
            </a:lvl4pPr>
            <a:lvl5pPr marL="1828800" indent="0">
              <a:buFontTx/>
              <a:buNone/>
              <a:defRPr>
                <a:solidFill>
                  <a:schemeClr val="accent6"/>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6" name="Picture 5">
            <a:extLst>
              <a:ext uri="{FF2B5EF4-FFF2-40B4-BE49-F238E27FC236}">
                <a16:creationId xmlns:a16="http://schemas.microsoft.com/office/drawing/2014/main" id="{7DB5D374-6B1D-D247-AF4D-853F5916E5FF}"/>
              </a:ext>
            </a:extLst>
          </p:cNvPr>
          <p:cNvPicPr>
            <a:picLocks noChangeAspect="1"/>
          </p:cNvPicPr>
          <p:nvPr userDrawn="1"/>
        </p:nvPicPr>
        <p:blipFill>
          <a:blip r:embed="rId2"/>
          <a:stretch>
            <a:fillRect/>
          </a:stretch>
        </p:blipFill>
        <p:spPr>
          <a:xfrm>
            <a:off x="6705510" y="5410708"/>
            <a:ext cx="1691640" cy="1447292"/>
          </a:xfrm>
          <a:prstGeom prst="rect">
            <a:avLst/>
          </a:prstGeom>
        </p:spPr>
      </p:pic>
      <p:sp>
        <p:nvSpPr>
          <p:cNvPr id="7" name="Content Placeholder 2">
            <a:extLst>
              <a:ext uri="{FF2B5EF4-FFF2-40B4-BE49-F238E27FC236}">
                <a16:creationId xmlns:a16="http://schemas.microsoft.com/office/drawing/2014/main" id="{06D6BEB0-2125-6D4B-8373-B5199D14B88F}"/>
              </a:ext>
            </a:extLst>
          </p:cNvPr>
          <p:cNvSpPr>
            <a:spLocks noGrp="1"/>
          </p:cNvSpPr>
          <p:nvPr>
            <p:ph idx="12"/>
          </p:nvPr>
        </p:nvSpPr>
        <p:spPr>
          <a:xfrm>
            <a:off x="4857750" y="2251621"/>
            <a:ext cx="3657600" cy="3648469"/>
          </a:xfrm>
        </p:spPr>
        <p:txBody>
          <a:bodyPr/>
          <a:lstStyle>
            <a:lvl1pPr marL="0" indent="0">
              <a:buFontTx/>
              <a:buNone/>
              <a:defRPr>
                <a:solidFill>
                  <a:schemeClr val="accent6"/>
                </a:solidFill>
              </a:defRPr>
            </a:lvl1pPr>
            <a:lvl2pPr marL="457200" indent="0">
              <a:buFontTx/>
              <a:buNone/>
              <a:defRPr>
                <a:solidFill>
                  <a:schemeClr val="accent6"/>
                </a:solidFill>
              </a:defRPr>
            </a:lvl2pPr>
            <a:lvl3pPr marL="914400" indent="0">
              <a:buFontTx/>
              <a:buNone/>
              <a:defRPr>
                <a:solidFill>
                  <a:schemeClr val="accent6"/>
                </a:solidFill>
              </a:defRPr>
            </a:lvl3pPr>
            <a:lvl4pPr marL="1371600" indent="0">
              <a:buFontTx/>
              <a:buNone/>
              <a:defRPr>
                <a:solidFill>
                  <a:schemeClr val="accent6"/>
                </a:solidFill>
              </a:defRPr>
            </a:lvl4pPr>
            <a:lvl5pPr marL="1828800" indent="0">
              <a:buFontTx/>
              <a:buNone/>
              <a:defRPr>
                <a:solidFill>
                  <a:schemeClr val="accent6"/>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a:extLst>
              <a:ext uri="{FF2B5EF4-FFF2-40B4-BE49-F238E27FC236}">
                <a16:creationId xmlns:a16="http://schemas.microsoft.com/office/drawing/2014/main" id="{E773D07B-7E23-7C41-9927-1F80BB8C21BF}"/>
              </a:ext>
            </a:extLst>
          </p:cNvPr>
          <p:cNvSpPr>
            <a:spLocks noGrp="1"/>
          </p:cNvSpPr>
          <p:nvPr>
            <p:ph type="ftr" sz="quarter" idx="13"/>
          </p:nvPr>
        </p:nvSpPr>
        <p:spPr/>
        <p:txBody>
          <a:bodyPr/>
          <a:lstStyle>
            <a:lvl1pPr>
              <a:defRPr>
                <a:solidFill>
                  <a:schemeClr val="tx1"/>
                </a:solidFill>
              </a:defRPr>
            </a:lvl1pPr>
          </a:lstStyle>
          <a:p>
            <a:r>
              <a:rPr lang="en-US"/>
              <a:t>FOOTER</a:t>
            </a:r>
            <a:endParaRPr lang="en-US" dirty="0"/>
          </a:p>
        </p:txBody>
      </p:sp>
    </p:spTree>
    <p:extLst>
      <p:ext uri="{BB962C8B-B14F-4D97-AF65-F5344CB8AC3E}">
        <p14:creationId xmlns:p14="http://schemas.microsoft.com/office/powerpoint/2010/main" val="148444378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4_Title and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EACB4-498F-1B4B-8BA4-EC98F9B16D72}"/>
              </a:ext>
            </a:extLst>
          </p:cNvPr>
          <p:cNvSpPr>
            <a:spLocks noGrp="1"/>
          </p:cNvSpPr>
          <p:nvPr>
            <p:ph type="title" hasCustomPrompt="1"/>
          </p:nvPr>
        </p:nvSpPr>
        <p:spPr/>
        <p:txBody>
          <a:bodyPr anchor="b"/>
          <a:lstStyle>
            <a:lvl1pPr>
              <a:defRPr>
                <a:solidFill>
                  <a:schemeClr val="tx1"/>
                </a:solidFill>
              </a:defRPr>
            </a:lvl1pPr>
          </a:lstStyle>
          <a:p>
            <a:r>
              <a:rPr lang="en-US" dirty="0"/>
              <a:t>CLICK TO EDIT MASTER TITLE STYLE</a:t>
            </a:r>
          </a:p>
        </p:txBody>
      </p:sp>
      <p:sp>
        <p:nvSpPr>
          <p:cNvPr id="4" name="Slide Number Placeholder 3">
            <a:extLst>
              <a:ext uri="{FF2B5EF4-FFF2-40B4-BE49-F238E27FC236}">
                <a16:creationId xmlns:a16="http://schemas.microsoft.com/office/drawing/2014/main" id="{8061D0E4-F389-C744-8B16-B88C9557EF0A}"/>
              </a:ext>
            </a:extLst>
          </p:cNvPr>
          <p:cNvSpPr>
            <a:spLocks noGrp="1"/>
          </p:cNvSpPr>
          <p:nvPr>
            <p:ph type="sldNum" sz="quarter" idx="11"/>
          </p:nvPr>
        </p:nvSpPr>
        <p:spPr/>
        <p:txBody>
          <a:bodyPr/>
          <a:lstStyle>
            <a:lvl1pPr>
              <a:defRPr>
                <a:solidFill>
                  <a:schemeClr val="accent2"/>
                </a:solidFill>
              </a:defRPr>
            </a:lvl1pPr>
          </a:lstStyle>
          <a:p>
            <a:fld id="{2F7DFF70-F2C8-EA47-875C-38638D58C182}" type="slidenum">
              <a:rPr lang="en-US" smtClean="0"/>
              <a:pPr/>
              <a:t>‹#›</a:t>
            </a:fld>
            <a:endParaRPr lang="en-US" dirty="0"/>
          </a:p>
        </p:txBody>
      </p:sp>
      <p:sp>
        <p:nvSpPr>
          <p:cNvPr id="5" name="Content Placeholder 2">
            <a:extLst>
              <a:ext uri="{FF2B5EF4-FFF2-40B4-BE49-F238E27FC236}">
                <a16:creationId xmlns:a16="http://schemas.microsoft.com/office/drawing/2014/main" id="{0743B910-2A5F-A94D-979A-E97965036923}"/>
              </a:ext>
            </a:extLst>
          </p:cNvPr>
          <p:cNvSpPr>
            <a:spLocks noGrp="1"/>
          </p:cNvSpPr>
          <p:nvPr>
            <p:ph idx="1"/>
          </p:nvPr>
        </p:nvSpPr>
        <p:spPr>
          <a:xfrm>
            <a:off x="628650" y="2762561"/>
            <a:ext cx="3657600" cy="3455679"/>
          </a:xfrm>
        </p:spPr>
        <p:txBody>
          <a:bodyPr/>
          <a:lstStyle>
            <a:lvl1pPr marL="0" indent="0">
              <a:buFontTx/>
              <a:buNone/>
              <a:defRPr>
                <a:solidFill>
                  <a:schemeClr val="accent6"/>
                </a:solidFill>
              </a:defRPr>
            </a:lvl1pPr>
            <a:lvl2pPr marL="457200" indent="0">
              <a:buFontTx/>
              <a:buNone/>
              <a:defRPr>
                <a:solidFill>
                  <a:schemeClr val="accent6"/>
                </a:solidFill>
              </a:defRPr>
            </a:lvl2pPr>
            <a:lvl3pPr marL="914400" indent="0">
              <a:buFontTx/>
              <a:buNone/>
              <a:defRPr>
                <a:solidFill>
                  <a:schemeClr val="accent6"/>
                </a:solidFill>
              </a:defRPr>
            </a:lvl3pPr>
            <a:lvl4pPr marL="1371600" indent="0">
              <a:buFontTx/>
              <a:buNone/>
              <a:defRPr>
                <a:solidFill>
                  <a:schemeClr val="accent6"/>
                </a:solidFill>
              </a:defRPr>
            </a:lvl4pPr>
            <a:lvl5pPr marL="1828800" indent="0">
              <a:buFontTx/>
              <a:buNone/>
              <a:defRPr>
                <a:solidFill>
                  <a:schemeClr val="accent6"/>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6" name="Picture 5">
            <a:extLst>
              <a:ext uri="{FF2B5EF4-FFF2-40B4-BE49-F238E27FC236}">
                <a16:creationId xmlns:a16="http://schemas.microsoft.com/office/drawing/2014/main" id="{7DB5D374-6B1D-D247-AF4D-853F5916E5FF}"/>
              </a:ext>
            </a:extLst>
          </p:cNvPr>
          <p:cNvPicPr>
            <a:picLocks noChangeAspect="1"/>
          </p:cNvPicPr>
          <p:nvPr userDrawn="1"/>
        </p:nvPicPr>
        <p:blipFill>
          <a:blip r:embed="rId2"/>
          <a:stretch>
            <a:fillRect/>
          </a:stretch>
        </p:blipFill>
        <p:spPr>
          <a:xfrm>
            <a:off x="6705510" y="5410708"/>
            <a:ext cx="1691640" cy="1447292"/>
          </a:xfrm>
          <a:prstGeom prst="rect">
            <a:avLst/>
          </a:prstGeom>
        </p:spPr>
      </p:pic>
      <p:sp>
        <p:nvSpPr>
          <p:cNvPr id="7" name="Content Placeholder 2">
            <a:extLst>
              <a:ext uri="{FF2B5EF4-FFF2-40B4-BE49-F238E27FC236}">
                <a16:creationId xmlns:a16="http://schemas.microsoft.com/office/drawing/2014/main" id="{06D6BEB0-2125-6D4B-8373-B5199D14B88F}"/>
              </a:ext>
            </a:extLst>
          </p:cNvPr>
          <p:cNvSpPr>
            <a:spLocks noGrp="1"/>
          </p:cNvSpPr>
          <p:nvPr>
            <p:ph idx="12"/>
          </p:nvPr>
        </p:nvSpPr>
        <p:spPr>
          <a:xfrm>
            <a:off x="4857750" y="2762561"/>
            <a:ext cx="3657600" cy="3455679"/>
          </a:xfrm>
        </p:spPr>
        <p:txBody>
          <a:bodyPr/>
          <a:lstStyle>
            <a:lvl1pPr marL="0" indent="0">
              <a:buFontTx/>
              <a:buNone/>
              <a:defRPr>
                <a:solidFill>
                  <a:schemeClr val="accent6"/>
                </a:solidFill>
              </a:defRPr>
            </a:lvl1pPr>
            <a:lvl2pPr marL="457200" indent="0">
              <a:buFontTx/>
              <a:buNone/>
              <a:defRPr>
                <a:solidFill>
                  <a:schemeClr val="accent6"/>
                </a:solidFill>
              </a:defRPr>
            </a:lvl2pPr>
            <a:lvl3pPr marL="914400" indent="0">
              <a:buFontTx/>
              <a:buNone/>
              <a:defRPr>
                <a:solidFill>
                  <a:schemeClr val="accent6"/>
                </a:solidFill>
              </a:defRPr>
            </a:lvl3pPr>
            <a:lvl4pPr marL="1371600" indent="0">
              <a:buFontTx/>
              <a:buNone/>
              <a:defRPr>
                <a:solidFill>
                  <a:schemeClr val="accent6"/>
                </a:solidFill>
              </a:defRPr>
            </a:lvl4pPr>
            <a:lvl5pPr marL="1828800" indent="0">
              <a:buFontTx/>
              <a:buNone/>
              <a:defRPr>
                <a:solidFill>
                  <a:schemeClr val="accent6"/>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2">
            <a:extLst>
              <a:ext uri="{FF2B5EF4-FFF2-40B4-BE49-F238E27FC236}">
                <a16:creationId xmlns:a16="http://schemas.microsoft.com/office/drawing/2014/main" id="{AA91B15D-1448-A147-AEF5-EB16C9DCC050}"/>
              </a:ext>
            </a:extLst>
          </p:cNvPr>
          <p:cNvSpPr>
            <a:spLocks noGrp="1"/>
          </p:cNvSpPr>
          <p:nvPr>
            <p:ph type="body" idx="13"/>
          </p:nvPr>
        </p:nvSpPr>
        <p:spPr>
          <a:xfrm>
            <a:off x="628650" y="1800538"/>
            <a:ext cx="3657600" cy="823912"/>
          </a:xfrm>
        </p:spPr>
        <p:txBody>
          <a:bodyPr anchor="b"/>
          <a:lstStyle>
            <a:lvl1pPr marL="0" indent="0" fontAlgn="b">
              <a:buNone/>
              <a:defRPr sz="2200" b="1" i="0">
                <a:solidFill>
                  <a:schemeClr val="accent2"/>
                </a:solidFill>
                <a:latin typeface="Roboto Slab" pitchFamily="2" charset="0"/>
                <a:ea typeface="Roboto Slab" pitchFamily="2"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9" name="Text Placeholder 4">
            <a:extLst>
              <a:ext uri="{FF2B5EF4-FFF2-40B4-BE49-F238E27FC236}">
                <a16:creationId xmlns:a16="http://schemas.microsoft.com/office/drawing/2014/main" id="{96D5721C-2027-5042-99A6-6ECF35F351C1}"/>
              </a:ext>
            </a:extLst>
          </p:cNvPr>
          <p:cNvSpPr>
            <a:spLocks noGrp="1"/>
          </p:cNvSpPr>
          <p:nvPr>
            <p:ph type="body" sz="quarter" idx="3"/>
          </p:nvPr>
        </p:nvSpPr>
        <p:spPr>
          <a:xfrm>
            <a:off x="4857750" y="1800538"/>
            <a:ext cx="3657600" cy="823912"/>
          </a:xfrm>
        </p:spPr>
        <p:txBody>
          <a:bodyPr anchor="b"/>
          <a:lstStyle>
            <a:lvl1pPr marL="0" indent="0" fontAlgn="b">
              <a:buNone/>
              <a:defRPr sz="2200" b="1" i="0">
                <a:solidFill>
                  <a:schemeClr val="accent2"/>
                </a:solidFill>
                <a:latin typeface="Roboto Slab" pitchFamily="2" charset="0"/>
                <a:ea typeface="Roboto Slab" pitchFamily="2"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 name="Footer Placeholder 2">
            <a:extLst>
              <a:ext uri="{FF2B5EF4-FFF2-40B4-BE49-F238E27FC236}">
                <a16:creationId xmlns:a16="http://schemas.microsoft.com/office/drawing/2014/main" id="{7413DBF8-E73C-B244-9BB6-5C07D12B37D2}"/>
              </a:ext>
            </a:extLst>
          </p:cNvPr>
          <p:cNvSpPr>
            <a:spLocks noGrp="1"/>
          </p:cNvSpPr>
          <p:nvPr>
            <p:ph type="ftr" sz="quarter" idx="14"/>
          </p:nvPr>
        </p:nvSpPr>
        <p:spPr/>
        <p:txBody>
          <a:bodyPr/>
          <a:lstStyle>
            <a:lvl1pPr>
              <a:defRPr>
                <a:solidFill>
                  <a:schemeClr val="accent2"/>
                </a:solidFill>
              </a:defRPr>
            </a:lvl1pPr>
          </a:lstStyle>
          <a:p>
            <a:r>
              <a:rPr lang="en-US"/>
              <a:t>FOOTER</a:t>
            </a:r>
            <a:endParaRPr lang="en-US" dirty="0"/>
          </a:p>
        </p:txBody>
      </p:sp>
    </p:spTree>
    <p:extLst>
      <p:ext uri="{BB962C8B-B14F-4D97-AF65-F5344CB8AC3E}">
        <p14:creationId xmlns:p14="http://schemas.microsoft.com/office/powerpoint/2010/main" val="274309197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5_Title and Content">
    <p:bg>
      <p:bgPr>
        <a:solidFill>
          <a:schemeClr val="bg1"/>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061D0E4-F389-C744-8B16-B88C9557EF0A}"/>
              </a:ext>
            </a:extLst>
          </p:cNvPr>
          <p:cNvSpPr>
            <a:spLocks noGrp="1"/>
          </p:cNvSpPr>
          <p:nvPr>
            <p:ph type="sldNum" sz="quarter" idx="11"/>
          </p:nvPr>
        </p:nvSpPr>
        <p:spPr/>
        <p:txBody>
          <a:bodyPr/>
          <a:lstStyle>
            <a:lvl1pPr>
              <a:defRPr>
                <a:solidFill>
                  <a:schemeClr val="tx1"/>
                </a:solidFill>
              </a:defRPr>
            </a:lvl1pPr>
          </a:lstStyle>
          <a:p>
            <a:fld id="{2F7DFF70-F2C8-EA47-875C-38638D58C182}" type="slidenum">
              <a:rPr lang="en-US" smtClean="0"/>
              <a:pPr/>
              <a:t>‹#›</a:t>
            </a:fld>
            <a:endParaRPr lang="en-US" dirty="0"/>
          </a:p>
        </p:txBody>
      </p:sp>
      <p:pic>
        <p:nvPicPr>
          <p:cNvPr id="6" name="Picture 5">
            <a:extLst>
              <a:ext uri="{FF2B5EF4-FFF2-40B4-BE49-F238E27FC236}">
                <a16:creationId xmlns:a16="http://schemas.microsoft.com/office/drawing/2014/main" id="{7DB5D374-6B1D-D247-AF4D-853F5916E5FF}"/>
              </a:ext>
            </a:extLst>
          </p:cNvPr>
          <p:cNvPicPr>
            <a:picLocks noChangeAspect="1"/>
          </p:cNvPicPr>
          <p:nvPr userDrawn="1"/>
        </p:nvPicPr>
        <p:blipFill>
          <a:blip r:embed="rId2"/>
          <a:stretch>
            <a:fillRect/>
          </a:stretch>
        </p:blipFill>
        <p:spPr>
          <a:xfrm>
            <a:off x="6705510" y="5410708"/>
            <a:ext cx="1691640" cy="1447292"/>
          </a:xfrm>
          <a:prstGeom prst="rect">
            <a:avLst/>
          </a:prstGeom>
        </p:spPr>
      </p:pic>
      <p:sp>
        <p:nvSpPr>
          <p:cNvPr id="2" name="Footer Placeholder 1">
            <a:extLst>
              <a:ext uri="{FF2B5EF4-FFF2-40B4-BE49-F238E27FC236}">
                <a16:creationId xmlns:a16="http://schemas.microsoft.com/office/drawing/2014/main" id="{8D8F3102-BFB9-A046-8008-2257C95FFA13}"/>
              </a:ext>
            </a:extLst>
          </p:cNvPr>
          <p:cNvSpPr>
            <a:spLocks noGrp="1"/>
          </p:cNvSpPr>
          <p:nvPr>
            <p:ph type="ftr" sz="quarter" idx="12"/>
          </p:nvPr>
        </p:nvSpPr>
        <p:spPr/>
        <p:txBody>
          <a:bodyPr/>
          <a:lstStyle>
            <a:lvl1pPr>
              <a:defRPr>
                <a:solidFill>
                  <a:schemeClr val="tx1"/>
                </a:solidFill>
              </a:defRPr>
            </a:lvl1pPr>
          </a:lstStyle>
          <a:p>
            <a:r>
              <a:rPr lang="en-US"/>
              <a:t>FOOTER</a:t>
            </a:r>
            <a:endParaRPr lang="en-US" dirty="0"/>
          </a:p>
        </p:txBody>
      </p:sp>
    </p:spTree>
    <p:extLst>
      <p:ext uri="{BB962C8B-B14F-4D97-AF65-F5344CB8AC3E}">
        <p14:creationId xmlns:p14="http://schemas.microsoft.com/office/powerpoint/2010/main" val="325046779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6_Title and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EACB4-498F-1B4B-8BA4-EC98F9B16D72}"/>
              </a:ext>
            </a:extLst>
          </p:cNvPr>
          <p:cNvSpPr>
            <a:spLocks noGrp="1"/>
          </p:cNvSpPr>
          <p:nvPr>
            <p:ph type="title" hasCustomPrompt="1"/>
          </p:nvPr>
        </p:nvSpPr>
        <p:spPr>
          <a:xfrm>
            <a:off x="628650" y="708026"/>
            <a:ext cx="3657600" cy="1325563"/>
          </a:xfrm>
        </p:spPr>
        <p:txBody>
          <a:bodyPr anchor="b">
            <a:normAutofit/>
          </a:bodyPr>
          <a:lstStyle>
            <a:lvl1pPr>
              <a:defRPr sz="3200">
                <a:solidFill>
                  <a:schemeClr val="tx1"/>
                </a:solidFill>
              </a:defRPr>
            </a:lvl1pPr>
          </a:lstStyle>
          <a:p>
            <a:r>
              <a:rPr lang="en-US" dirty="0"/>
              <a:t>CLICK TO EDIT MASTER TITLE STYLE</a:t>
            </a:r>
          </a:p>
        </p:txBody>
      </p:sp>
      <p:sp>
        <p:nvSpPr>
          <p:cNvPr id="4" name="Slide Number Placeholder 3">
            <a:extLst>
              <a:ext uri="{FF2B5EF4-FFF2-40B4-BE49-F238E27FC236}">
                <a16:creationId xmlns:a16="http://schemas.microsoft.com/office/drawing/2014/main" id="{8061D0E4-F389-C744-8B16-B88C9557EF0A}"/>
              </a:ext>
            </a:extLst>
          </p:cNvPr>
          <p:cNvSpPr>
            <a:spLocks noGrp="1"/>
          </p:cNvSpPr>
          <p:nvPr>
            <p:ph type="sldNum" sz="quarter" idx="11"/>
          </p:nvPr>
        </p:nvSpPr>
        <p:spPr/>
        <p:txBody>
          <a:bodyPr/>
          <a:lstStyle>
            <a:lvl1pPr>
              <a:defRPr>
                <a:solidFill>
                  <a:schemeClr val="accent2"/>
                </a:solidFill>
              </a:defRPr>
            </a:lvl1pPr>
          </a:lstStyle>
          <a:p>
            <a:fld id="{2F7DFF70-F2C8-EA47-875C-38638D58C182}" type="slidenum">
              <a:rPr lang="en-US" smtClean="0"/>
              <a:pPr/>
              <a:t>‹#›</a:t>
            </a:fld>
            <a:endParaRPr lang="en-US" dirty="0"/>
          </a:p>
        </p:txBody>
      </p:sp>
      <p:pic>
        <p:nvPicPr>
          <p:cNvPr id="6" name="Picture 5">
            <a:extLst>
              <a:ext uri="{FF2B5EF4-FFF2-40B4-BE49-F238E27FC236}">
                <a16:creationId xmlns:a16="http://schemas.microsoft.com/office/drawing/2014/main" id="{7DB5D374-6B1D-D247-AF4D-853F5916E5FF}"/>
              </a:ext>
            </a:extLst>
          </p:cNvPr>
          <p:cNvPicPr>
            <a:picLocks noChangeAspect="1"/>
          </p:cNvPicPr>
          <p:nvPr userDrawn="1"/>
        </p:nvPicPr>
        <p:blipFill>
          <a:blip r:embed="rId2"/>
          <a:stretch>
            <a:fillRect/>
          </a:stretch>
        </p:blipFill>
        <p:spPr>
          <a:xfrm>
            <a:off x="6705510" y="5410708"/>
            <a:ext cx="1691640" cy="1447292"/>
          </a:xfrm>
          <a:prstGeom prst="rect">
            <a:avLst/>
          </a:prstGeom>
        </p:spPr>
      </p:pic>
      <p:sp>
        <p:nvSpPr>
          <p:cNvPr id="7" name="Content Placeholder 2">
            <a:extLst>
              <a:ext uri="{FF2B5EF4-FFF2-40B4-BE49-F238E27FC236}">
                <a16:creationId xmlns:a16="http://schemas.microsoft.com/office/drawing/2014/main" id="{06D6BEB0-2125-6D4B-8373-B5199D14B88F}"/>
              </a:ext>
            </a:extLst>
          </p:cNvPr>
          <p:cNvSpPr>
            <a:spLocks noGrp="1"/>
          </p:cNvSpPr>
          <p:nvPr>
            <p:ph idx="12"/>
          </p:nvPr>
        </p:nvSpPr>
        <p:spPr>
          <a:xfrm>
            <a:off x="4857750" y="708027"/>
            <a:ext cx="3657600" cy="5235573"/>
          </a:xfrm>
        </p:spPr>
        <p:txBody>
          <a:bodyPr/>
          <a:lstStyle>
            <a:lvl1pPr marL="0" indent="0">
              <a:buFontTx/>
              <a:buNone/>
              <a:defRPr>
                <a:solidFill>
                  <a:schemeClr val="accent6"/>
                </a:solidFill>
              </a:defRPr>
            </a:lvl1pPr>
            <a:lvl2pPr marL="457200" indent="0">
              <a:buFontTx/>
              <a:buNone/>
              <a:defRPr>
                <a:solidFill>
                  <a:schemeClr val="accent6"/>
                </a:solidFill>
              </a:defRPr>
            </a:lvl2pPr>
            <a:lvl3pPr marL="914400" indent="0">
              <a:buFontTx/>
              <a:buNone/>
              <a:defRPr>
                <a:solidFill>
                  <a:schemeClr val="accent6"/>
                </a:solidFill>
              </a:defRPr>
            </a:lvl3pPr>
            <a:lvl4pPr marL="1371600" indent="0">
              <a:buFontTx/>
              <a:buNone/>
              <a:defRPr>
                <a:solidFill>
                  <a:schemeClr val="accent6"/>
                </a:solidFill>
              </a:defRPr>
            </a:lvl4pPr>
            <a:lvl5pPr marL="1828800" indent="0">
              <a:buFontTx/>
              <a:buNone/>
              <a:defRPr>
                <a:solidFill>
                  <a:schemeClr val="accent6"/>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2">
            <a:extLst>
              <a:ext uri="{FF2B5EF4-FFF2-40B4-BE49-F238E27FC236}">
                <a16:creationId xmlns:a16="http://schemas.microsoft.com/office/drawing/2014/main" id="{AA91B15D-1448-A147-AEF5-EB16C9DCC050}"/>
              </a:ext>
            </a:extLst>
          </p:cNvPr>
          <p:cNvSpPr>
            <a:spLocks noGrp="1"/>
          </p:cNvSpPr>
          <p:nvPr>
            <p:ph type="body" idx="13" hasCustomPrompt="1"/>
          </p:nvPr>
        </p:nvSpPr>
        <p:spPr>
          <a:xfrm>
            <a:off x="628650" y="2143438"/>
            <a:ext cx="3657600" cy="3800162"/>
          </a:xfrm>
        </p:spPr>
        <p:txBody>
          <a:bodyPr anchor="t"/>
          <a:lstStyle>
            <a:lvl1pPr marL="0" indent="0" fontAlgn="b">
              <a:buNone/>
              <a:defRPr sz="2200" b="1" i="0">
                <a:solidFill>
                  <a:schemeClr val="accent2"/>
                </a:solidFill>
                <a:latin typeface="Roboto Slab" pitchFamily="2" charset="0"/>
                <a:ea typeface="Roboto Slab" pitchFamily="2"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 name="Footer Placeholder 2">
            <a:extLst>
              <a:ext uri="{FF2B5EF4-FFF2-40B4-BE49-F238E27FC236}">
                <a16:creationId xmlns:a16="http://schemas.microsoft.com/office/drawing/2014/main" id="{D4BF16CB-D27F-2E4F-BEC0-128D6758C8D7}"/>
              </a:ext>
            </a:extLst>
          </p:cNvPr>
          <p:cNvSpPr>
            <a:spLocks noGrp="1"/>
          </p:cNvSpPr>
          <p:nvPr>
            <p:ph type="ftr" sz="quarter" idx="14"/>
          </p:nvPr>
        </p:nvSpPr>
        <p:spPr/>
        <p:txBody>
          <a:bodyPr/>
          <a:lstStyle>
            <a:lvl1pPr>
              <a:defRPr>
                <a:solidFill>
                  <a:schemeClr val="accent2"/>
                </a:solidFill>
              </a:defRPr>
            </a:lvl1pPr>
          </a:lstStyle>
          <a:p>
            <a:r>
              <a:rPr lang="en-US"/>
              <a:t>FOOTER</a:t>
            </a:r>
            <a:endParaRPr lang="en-US" dirty="0"/>
          </a:p>
        </p:txBody>
      </p:sp>
    </p:spTree>
    <p:extLst>
      <p:ext uri="{BB962C8B-B14F-4D97-AF65-F5344CB8AC3E}">
        <p14:creationId xmlns:p14="http://schemas.microsoft.com/office/powerpoint/2010/main" val="270180560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7_Title and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EACB4-498F-1B4B-8BA4-EC98F9B16D72}"/>
              </a:ext>
            </a:extLst>
          </p:cNvPr>
          <p:cNvSpPr>
            <a:spLocks noGrp="1"/>
          </p:cNvSpPr>
          <p:nvPr>
            <p:ph type="title" hasCustomPrompt="1"/>
          </p:nvPr>
        </p:nvSpPr>
        <p:spPr>
          <a:xfrm>
            <a:off x="628650" y="708026"/>
            <a:ext cx="3657600" cy="1325563"/>
          </a:xfrm>
        </p:spPr>
        <p:txBody>
          <a:bodyPr anchor="b">
            <a:normAutofit/>
          </a:bodyPr>
          <a:lstStyle>
            <a:lvl1pPr>
              <a:defRPr sz="3200">
                <a:solidFill>
                  <a:schemeClr val="tx1"/>
                </a:solidFill>
              </a:defRPr>
            </a:lvl1pPr>
          </a:lstStyle>
          <a:p>
            <a:r>
              <a:rPr lang="en-US" dirty="0"/>
              <a:t>CLICK TO EDIT MASTER TITLE STYLE</a:t>
            </a:r>
          </a:p>
        </p:txBody>
      </p:sp>
      <p:sp>
        <p:nvSpPr>
          <p:cNvPr id="4" name="Slide Number Placeholder 3">
            <a:extLst>
              <a:ext uri="{FF2B5EF4-FFF2-40B4-BE49-F238E27FC236}">
                <a16:creationId xmlns:a16="http://schemas.microsoft.com/office/drawing/2014/main" id="{8061D0E4-F389-C744-8B16-B88C9557EF0A}"/>
              </a:ext>
            </a:extLst>
          </p:cNvPr>
          <p:cNvSpPr>
            <a:spLocks noGrp="1"/>
          </p:cNvSpPr>
          <p:nvPr>
            <p:ph type="sldNum" sz="quarter" idx="11"/>
          </p:nvPr>
        </p:nvSpPr>
        <p:spPr/>
        <p:txBody>
          <a:bodyPr/>
          <a:lstStyle>
            <a:lvl1pPr>
              <a:defRPr>
                <a:solidFill>
                  <a:schemeClr val="accent2"/>
                </a:solidFill>
              </a:defRPr>
            </a:lvl1pPr>
          </a:lstStyle>
          <a:p>
            <a:fld id="{2F7DFF70-F2C8-EA47-875C-38638D58C182}" type="slidenum">
              <a:rPr lang="en-US" smtClean="0"/>
              <a:pPr/>
              <a:t>‹#›</a:t>
            </a:fld>
            <a:endParaRPr lang="en-US" dirty="0"/>
          </a:p>
        </p:txBody>
      </p:sp>
      <p:sp>
        <p:nvSpPr>
          <p:cNvPr id="8" name="Text Placeholder 2">
            <a:extLst>
              <a:ext uri="{FF2B5EF4-FFF2-40B4-BE49-F238E27FC236}">
                <a16:creationId xmlns:a16="http://schemas.microsoft.com/office/drawing/2014/main" id="{AA91B15D-1448-A147-AEF5-EB16C9DCC050}"/>
              </a:ext>
            </a:extLst>
          </p:cNvPr>
          <p:cNvSpPr>
            <a:spLocks noGrp="1"/>
          </p:cNvSpPr>
          <p:nvPr>
            <p:ph type="body" idx="13" hasCustomPrompt="1"/>
          </p:nvPr>
        </p:nvSpPr>
        <p:spPr>
          <a:xfrm>
            <a:off x="628650" y="2143438"/>
            <a:ext cx="3657600" cy="3800162"/>
          </a:xfrm>
        </p:spPr>
        <p:txBody>
          <a:bodyPr anchor="t"/>
          <a:lstStyle>
            <a:lvl1pPr marL="0" indent="0" fontAlgn="b">
              <a:buNone/>
              <a:defRPr sz="2200" b="1" i="0">
                <a:solidFill>
                  <a:schemeClr val="accent2"/>
                </a:solidFill>
                <a:latin typeface="Roboto Slab" pitchFamily="2" charset="0"/>
                <a:ea typeface="Roboto Slab" pitchFamily="2"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9" name="Picture Placeholder 6">
            <a:extLst>
              <a:ext uri="{FF2B5EF4-FFF2-40B4-BE49-F238E27FC236}">
                <a16:creationId xmlns:a16="http://schemas.microsoft.com/office/drawing/2014/main" id="{6D55A999-A554-F041-806E-BEDFCE3A15E0}"/>
              </a:ext>
            </a:extLst>
          </p:cNvPr>
          <p:cNvSpPr>
            <a:spLocks noGrp="1"/>
          </p:cNvSpPr>
          <p:nvPr>
            <p:ph type="pic" sz="quarter" idx="14"/>
          </p:nvPr>
        </p:nvSpPr>
        <p:spPr>
          <a:xfrm>
            <a:off x="5219700" y="606427"/>
            <a:ext cx="3924300" cy="5293664"/>
          </a:xfrm>
          <a:solidFill>
            <a:schemeClr val="bg2"/>
          </a:solidFill>
        </p:spPr>
        <p:txBody>
          <a:bodyPr/>
          <a:lstStyle>
            <a:lvl1pPr>
              <a:defRPr>
                <a:solidFill>
                  <a:schemeClr val="accent2"/>
                </a:solidFill>
              </a:defRPr>
            </a:lvl1pPr>
          </a:lstStyle>
          <a:p>
            <a:endParaRPr lang="en-US" dirty="0"/>
          </a:p>
        </p:txBody>
      </p:sp>
      <p:pic>
        <p:nvPicPr>
          <p:cNvPr id="6" name="Picture 5">
            <a:extLst>
              <a:ext uri="{FF2B5EF4-FFF2-40B4-BE49-F238E27FC236}">
                <a16:creationId xmlns:a16="http://schemas.microsoft.com/office/drawing/2014/main" id="{7DB5D374-6B1D-D247-AF4D-853F5916E5FF}"/>
              </a:ext>
            </a:extLst>
          </p:cNvPr>
          <p:cNvPicPr>
            <a:picLocks noChangeAspect="1"/>
          </p:cNvPicPr>
          <p:nvPr userDrawn="1"/>
        </p:nvPicPr>
        <p:blipFill>
          <a:blip r:embed="rId2"/>
          <a:stretch>
            <a:fillRect/>
          </a:stretch>
        </p:blipFill>
        <p:spPr>
          <a:xfrm>
            <a:off x="6705510" y="5410708"/>
            <a:ext cx="1691640" cy="1447292"/>
          </a:xfrm>
          <a:prstGeom prst="rect">
            <a:avLst/>
          </a:prstGeom>
        </p:spPr>
      </p:pic>
      <p:sp>
        <p:nvSpPr>
          <p:cNvPr id="3" name="Footer Placeholder 2">
            <a:extLst>
              <a:ext uri="{FF2B5EF4-FFF2-40B4-BE49-F238E27FC236}">
                <a16:creationId xmlns:a16="http://schemas.microsoft.com/office/drawing/2014/main" id="{CF6E634A-E015-1446-BB32-FB590586F64F}"/>
              </a:ext>
            </a:extLst>
          </p:cNvPr>
          <p:cNvSpPr>
            <a:spLocks noGrp="1"/>
          </p:cNvSpPr>
          <p:nvPr>
            <p:ph type="ftr" sz="quarter" idx="15"/>
          </p:nvPr>
        </p:nvSpPr>
        <p:spPr/>
        <p:txBody>
          <a:bodyPr/>
          <a:lstStyle>
            <a:lvl1pPr>
              <a:defRPr>
                <a:solidFill>
                  <a:schemeClr val="accent2"/>
                </a:solidFill>
              </a:defRPr>
            </a:lvl1pPr>
          </a:lstStyle>
          <a:p>
            <a:r>
              <a:rPr lang="en-US"/>
              <a:t>FOOTER</a:t>
            </a:r>
            <a:endParaRPr lang="en-US" dirty="0"/>
          </a:p>
        </p:txBody>
      </p:sp>
    </p:spTree>
    <p:extLst>
      <p:ext uri="{BB962C8B-B14F-4D97-AF65-F5344CB8AC3E}">
        <p14:creationId xmlns:p14="http://schemas.microsoft.com/office/powerpoint/2010/main" val="232844316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8_Title and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EACB4-498F-1B4B-8BA4-EC98F9B16D72}"/>
              </a:ext>
            </a:extLst>
          </p:cNvPr>
          <p:cNvSpPr>
            <a:spLocks noGrp="1"/>
          </p:cNvSpPr>
          <p:nvPr>
            <p:ph type="title" hasCustomPrompt="1"/>
          </p:nvPr>
        </p:nvSpPr>
        <p:spPr>
          <a:xfrm>
            <a:off x="4500472" y="708026"/>
            <a:ext cx="3657600" cy="1325563"/>
          </a:xfrm>
        </p:spPr>
        <p:txBody>
          <a:bodyPr anchor="b">
            <a:normAutofit/>
          </a:bodyPr>
          <a:lstStyle>
            <a:lvl1pPr>
              <a:defRPr sz="3200">
                <a:solidFill>
                  <a:schemeClr val="tx1"/>
                </a:solidFill>
              </a:defRPr>
            </a:lvl1pPr>
          </a:lstStyle>
          <a:p>
            <a:r>
              <a:rPr lang="en-US" dirty="0"/>
              <a:t>CLICK TO EDIT MASTER TITLE STYLE</a:t>
            </a:r>
          </a:p>
        </p:txBody>
      </p:sp>
      <p:sp>
        <p:nvSpPr>
          <p:cNvPr id="4" name="Slide Number Placeholder 3">
            <a:extLst>
              <a:ext uri="{FF2B5EF4-FFF2-40B4-BE49-F238E27FC236}">
                <a16:creationId xmlns:a16="http://schemas.microsoft.com/office/drawing/2014/main" id="{8061D0E4-F389-C744-8B16-B88C9557EF0A}"/>
              </a:ext>
            </a:extLst>
          </p:cNvPr>
          <p:cNvSpPr>
            <a:spLocks noGrp="1"/>
          </p:cNvSpPr>
          <p:nvPr>
            <p:ph type="sldNum" sz="quarter" idx="11"/>
          </p:nvPr>
        </p:nvSpPr>
        <p:spPr/>
        <p:txBody>
          <a:bodyPr/>
          <a:lstStyle>
            <a:lvl1pPr>
              <a:defRPr>
                <a:solidFill>
                  <a:schemeClr val="accent2"/>
                </a:solidFill>
              </a:defRPr>
            </a:lvl1pPr>
          </a:lstStyle>
          <a:p>
            <a:fld id="{2F7DFF70-F2C8-EA47-875C-38638D58C182}" type="slidenum">
              <a:rPr lang="en-US" smtClean="0"/>
              <a:pPr/>
              <a:t>‹#›</a:t>
            </a:fld>
            <a:endParaRPr lang="en-US" dirty="0"/>
          </a:p>
        </p:txBody>
      </p:sp>
      <p:sp>
        <p:nvSpPr>
          <p:cNvPr id="8" name="Text Placeholder 2">
            <a:extLst>
              <a:ext uri="{FF2B5EF4-FFF2-40B4-BE49-F238E27FC236}">
                <a16:creationId xmlns:a16="http://schemas.microsoft.com/office/drawing/2014/main" id="{AA91B15D-1448-A147-AEF5-EB16C9DCC050}"/>
              </a:ext>
            </a:extLst>
          </p:cNvPr>
          <p:cNvSpPr>
            <a:spLocks noGrp="1"/>
          </p:cNvSpPr>
          <p:nvPr>
            <p:ph type="body" idx="13" hasCustomPrompt="1"/>
          </p:nvPr>
        </p:nvSpPr>
        <p:spPr>
          <a:xfrm>
            <a:off x="4500472" y="2143438"/>
            <a:ext cx="3657600" cy="3800162"/>
          </a:xfrm>
        </p:spPr>
        <p:txBody>
          <a:bodyPr anchor="t"/>
          <a:lstStyle>
            <a:lvl1pPr marL="0" indent="0" fontAlgn="b">
              <a:buNone/>
              <a:defRPr sz="2200" b="1" i="0">
                <a:solidFill>
                  <a:schemeClr val="accent2"/>
                </a:solidFill>
                <a:latin typeface="Roboto Slab" pitchFamily="2" charset="0"/>
                <a:ea typeface="Roboto Slab" pitchFamily="2"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9" name="Picture Placeholder 6">
            <a:extLst>
              <a:ext uri="{FF2B5EF4-FFF2-40B4-BE49-F238E27FC236}">
                <a16:creationId xmlns:a16="http://schemas.microsoft.com/office/drawing/2014/main" id="{6D55A999-A554-F041-806E-BEDFCE3A15E0}"/>
              </a:ext>
            </a:extLst>
          </p:cNvPr>
          <p:cNvSpPr>
            <a:spLocks noGrp="1"/>
          </p:cNvSpPr>
          <p:nvPr>
            <p:ph type="pic" sz="quarter" idx="14"/>
          </p:nvPr>
        </p:nvSpPr>
        <p:spPr>
          <a:xfrm>
            <a:off x="0" y="606427"/>
            <a:ext cx="3924300" cy="5293664"/>
          </a:xfrm>
          <a:solidFill>
            <a:schemeClr val="bg2"/>
          </a:solidFill>
        </p:spPr>
        <p:txBody>
          <a:bodyPr/>
          <a:lstStyle>
            <a:lvl1pPr>
              <a:defRPr>
                <a:solidFill>
                  <a:schemeClr val="accent2"/>
                </a:solidFill>
              </a:defRPr>
            </a:lvl1pPr>
          </a:lstStyle>
          <a:p>
            <a:endParaRPr lang="en-US" dirty="0"/>
          </a:p>
        </p:txBody>
      </p:sp>
      <p:pic>
        <p:nvPicPr>
          <p:cNvPr id="6" name="Picture 5">
            <a:extLst>
              <a:ext uri="{FF2B5EF4-FFF2-40B4-BE49-F238E27FC236}">
                <a16:creationId xmlns:a16="http://schemas.microsoft.com/office/drawing/2014/main" id="{7DB5D374-6B1D-D247-AF4D-853F5916E5FF}"/>
              </a:ext>
            </a:extLst>
          </p:cNvPr>
          <p:cNvPicPr>
            <a:picLocks noChangeAspect="1"/>
          </p:cNvPicPr>
          <p:nvPr userDrawn="1"/>
        </p:nvPicPr>
        <p:blipFill>
          <a:blip r:embed="rId2"/>
          <a:stretch>
            <a:fillRect/>
          </a:stretch>
        </p:blipFill>
        <p:spPr>
          <a:xfrm>
            <a:off x="6705510" y="5410708"/>
            <a:ext cx="1691640" cy="1447292"/>
          </a:xfrm>
          <a:prstGeom prst="rect">
            <a:avLst/>
          </a:prstGeom>
        </p:spPr>
      </p:pic>
      <p:sp>
        <p:nvSpPr>
          <p:cNvPr id="3" name="Footer Placeholder 2">
            <a:extLst>
              <a:ext uri="{FF2B5EF4-FFF2-40B4-BE49-F238E27FC236}">
                <a16:creationId xmlns:a16="http://schemas.microsoft.com/office/drawing/2014/main" id="{1D4AF2A6-1046-6D48-94F5-A468A3E9FCEF}"/>
              </a:ext>
            </a:extLst>
          </p:cNvPr>
          <p:cNvSpPr>
            <a:spLocks noGrp="1"/>
          </p:cNvSpPr>
          <p:nvPr>
            <p:ph type="ftr" sz="quarter" idx="15"/>
          </p:nvPr>
        </p:nvSpPr>
        <p:spPr/>
        <p:txBody>
          <a:bodyPr/>
          <a:lstStyle>
            <a:lvl1pPr>
              <a:defRPr>
                <a:solidFill>
                  <a:schemeClr val="accent2"/>
                </a:solidFill>
              </a:defRPr>
            </a:lvl1pPr>
          </a:lstStyle>
          <a:p>
            <a:r>
              <a:rPr lang="en-US"/>
              <a:t>FOOTER</a:t>
            </a:r>
            <a:endParaRPr lang="en-US" dirty="0"/>
          </a:p>
        </p:txBody>
      </p:sp>
    </p:spTree>
    <p:extLst>
      <p:ext uri="{BB962C8B-B14F-4D97-AF65-F5344CB8AC3E}">
        <p14:creationId xmlns:p14="http://schemas.microsoft.com/office/powerpoint/2010/main" val="24986718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30_Custom Layou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EACB4-498F-1B4B-8BA4-EC98F9B16D72}"/>
              </a:ext>
            </a:extLst>
          </p:cNvPr>
          <p:cNvSpPr>
            <a:spLocks noGrp="1"/>
          </p:cNvSpPr>
          <p:nvPr>
            <p:ph type="title" hasCustomPrompt="1"/>
          </p:nvPr>
        </p:nvSpPr>
        <p:spPr>
          <a:xfrm>
            <a:off x="628650" y="630929"/>
            <a:ext cx="7886700" cy="1325563"/>
          </a:xfrm>
        </p:spPr>
        <p:txBody>
          <a:bodyPr anchor="b"/>
          <a:lstStyle>
            <a:lvl1pPr>
              <a:defRPr>
                <a:solidFill>
                  <a:schemeClr val="tx1"/>
                </a:solidFill>
              </a:defRPr>
            </a:lvl1pPr>
          </a:lstStyle>
          <a:p>
            <a:r>
              <a:rPr lang="en-US" dirty="0"/>
              <a:t>CLICK TO EDIT MASTER TITLE STYLE</a:t>
            </a:r>
          </a:p>
        </p:txBody>
      </p:sp>
      <p:sp>
        <p:nvSpPr>
          <p:cNvPr id="4" name="Slide Number Placeholder 3">
            <a:extLst>
              <a:ext uri="{FF2B5EF4-FFF2-40B4-BE49-F238E27FC236}">
                <a16:creationId xmlns:a16="http://schemas.microsoft.com/office/drawing/2014/main" id="{8061D0E4-F389-C744-8B16-B88C9557EF0A}"/>
              </a:ext>
            </a:extLst>
          </p:cNvPr>
          <p:cNvSpPr>
            <a:spLocks noGrp="1"/>
          </p:cNvSpPr>
          <p:nvPr>
            <p:ph type="sldNum" sz="quarter" idx="11"/>
          </p:nvPr>
        </p:nvSpPr>
        <p:spPr/>
        <p:txBody>
          <a:bodyPr/>
          <a:lstStyle>
            <a:lvl1pPr>
              <a:defRPr>
                <a:solidFill>
                  <a:schemeClr val="tx1"/>
                </a:solidFill>
              </a:defRPr>
            </a:lvl1pPr>
          </a:lstStyle>
          <a:p>
            <a:fld id="{2F7DFF70-F2C8-EA47-875C-38638D58C182}" type="slidenum">
              <a:rPr lang="en-US" smtClean="0"/>
              <a:pPr/>
              <a:t>‹#›</a:t>
            </a:fld>
            <a:endParaRPr lang="en-US" dirty="0"/>
          </a:p>
        </p:txBody>
      </p:sp>
      <p:sp>
        <p:nvSpPr>
          <p:cNvPr id="5" name="Content Placeholder 2">
            <a:extLst>
              <a:ext uri="{FF2B5EF4-FFF2-40B4-BE49-F238E27FC236}">
                <a16:creationId xmlns:a16="http://schemas.microsoft.com/office/drawing/2014/main" id="{0743B910-2A5F-A94D-979A-E97965036923}"/>
              </a:ext>
            </a:extLst>
          </p:cNvPr>
          <p:cNvSpPr>
            <a:spLocks noGrp="1"/>
          </p:cNvSpPr>
          <p:nvPr>
            <p:ph idx="1"/>
          </p:nvPr>
        </p:nvSpPr>
        <p:spPr>
          <a:xfrm>
            <a:off x="628650" y="2251621"/>
            <a:ext cx="7886700" cy="3648469"/>
          </a:xfrm>
        </p:spPr>
        <p:txBody>
          <a:bodyPr/>
          <a:lstStyle>
            <a:lvl1pPr marL="0" indent="0">
              <a:buFontTx/>
              <a:buNone/>
              <a:defRPr>
                <a:solidFill>
                  <a:schemeClr val="accent6"/>
                </a:solidFill>
              </a:defRPr>
            </a:lvl1pPr>
            <a:lvl2pPr marL="457200" indent="0">
              <a:buFontTx/>
              <a:buNone/>
              <a:defRPr>
                <a:solidFill>
                  <a:schemeClr val="accent6"/>
                </a:solidFill>
              </a:defRPr>
            </a:lvl2pPr>
            <a:lvl3pPr marL="914400" indent="0">
              <a:buFontTx/>
              <a:buNone/>
              <a:defRPr>
                <a:solidFill>
                  <a:schemeClr val="accent6"/>
                </a:solidFill>
              </a:defRPr>
            </a:lvl3pPr>
            <a:lvl4pPr marL="1371600" indent="0">
              <a:buFontTx/>
              <a:buNone/>
              <a:defRPr>
                <a:solidFill>
                  <a:schemeClr val="accent6"/>
                </a:solidFill>
              </a:defRPr>
            </a:lvl4pPr>
            <a:lvl5pPr marL="1828800" indent="0">
              <a:buFontTx/>
              <a:buNone/>
              <a:defRPr>
                <a:solidFill>
                  <a:schemeClr val="accent6"/>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6" name="Picture 5">
            <a:extLst>
              <a:ext uri="{FF2B5EF4-FFF2-40B4-BE49-F238E27FC236}">
                <a16:creationId xmlns:a16="http://schemas.microsoft.com/office/drawing/2014/main" id="{7DB5D374-6B1D-D247-AF4D-853F5916E5FF}"/>
              </a:ext>
            </a:extLst>
          </p:cNvPr>
          <p:cNvPicPr>
            <a:picLocks noChangeAspect="1"/>
          </p:cNvPicPr>
          <p:nvPr userDrawn="1"/>
        </p:nvPicPr>
        <p:blipFill>
          <a:blip r:embed="rId2"/>
          <a:stretch>
            <a:fillRect/>
          </a:stretch>
        </p:blipFill>
        <p:spPr>
          <a:xfrm>
            <a:off x="6705510" y="5410708"/>
            <a:ext cx="1691640" cy="1447292"/>
          </a:xfrm>
          <a:prstGeom prst="rect">
            <a:avLst/>
          </a:prstGeom>
        </p:spPr>
      </p:pic>
      <p:sp>
        <p:nvSpPr>
          <p:cNvPr id="8" name="Footer Placeholder 7">
            <a:extLst>
              <a:ext uri="{FF2B5EF4-FFF2-40B4-BE49-F238E27FC236}">
                <a16:creationId xmlns:a16="http://schemas.microsoft.com/office/drawing/2014/main" id="{1EFED6DB-62D0-B040-BD83-756761099BCD}"/>
              </a:ext>
            </a:extLst>
          </p:cNvPr>
          <p:cNvSpPr>
            <a:spLocks noGrp="1"/>
          </p:cNvSpPr>
          <p:nvPr>
            <p:ph type="ftr" sz="quarter" idx="12"/>
          </p:nvPr>
        </p:nvSpPr>
        <p:spPr/>
        <p:txBody>
          <a:bodyPr/>
          <a:lstStyle>
            <a:lvl1pPr>
              <a:defRPr>
                <a:solidFill>
                  <a:schemeClr val="tx1"/>
                </a:solidFill>
              </a:defRPr>
            </a:lvl1pPr>
          </a:lstStyle>
          <a:p>
            <a:r>
              <a:rPr lang="en-US"/>
              <a:t>FOOTER</a:t>
            </a:r>
            <a:endParaRPr lang="en-US" dirty="0"/>
          </a:p>
        </p:txBody>
      </p:sp>
    </p:spTree>
    <p:extLst>
      <p:ext uri="{BB962C8B-B14F-4D97-AF65-F5344CB8AC3E}">
        <p14:creationId xmlns:p14="http://schemas.microsoft.com/office/powerpoint/2010/main" val="4228908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Slide - With Sub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1115213"/>
            <a:ext cx="7772400" cy="2387600"/>
          </a:xfrm>
        </p:spPr>
        <p:txBody>
          <a:bodyPr anchor="b">
            <a:normAutofit/>
          </a:bodyPr>
          <a:lstStyle>
            <a:lvl1pPr algn="l">
              <a:defRPr sz="4400"/>
            </a:lvl1pPr>
          </a:lstStyle>
          <a:p>
            <a:r>
              <a:rPr lang="en-US" dirty="0"/>
              <a:t>CLICK TO EDIT MASTER TITLE STYLE</a:t>
            </a:r>
          </a:p>
        </p:txBody>
      </p:sp>
      <p:sp>
        <p:nvSpPr>
          <p:cNvPr id="3" name="Subtitle 2"/>
          <p:cNvSpPr>
            <a:spLocks noGrp="1"/>
          </p:cNvSpPr>
          <p:nvPr>
            <p:ph type="subTitle" idx="1" hasCustomPrompt="1"/>
          </p:nvPr>
        </p:nvSpPr>
        <p:spPr>
          <a:xfrm>
            <a:off x="685800" y="4874247"/>
            <a:ext cx="6858000" cy="320605"/>
          </a:xfrm>
        </p:spPr>
        <p:txBody>
          <a:bodyPr>
            <a:normAutofit/>
          </a:bodyPr>
          <a:lstStyle>
            <a:lvl1pPr marL="0" indent="0" algn="l">
              <a:buNone/>
              <a:defRPr sz="1800">
                <a:latin typeface="Roboto Slab" pitchFamily="2" charset="0"/>
                <a:ea typeface="Roboto Slab"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Presenter Name</a:t>
            </a:r>
          </a:p>
        </p:txBody>
      </p:sp>
      <p:sp>
        <p:nvSpPr>
          <p:cNvPr id="8" name="Text Placeholder 15">
            <a:extLst>
              <a:ext uri="{FF2B5EF4-FFF2-40B4-BE49-F238E27FC236}">
                <a16:creationId xmlns:a16="http://schemas.microsoft.com/office/drawing/2014/main" id="{A4B7222A-A543-2540-BBF3-D4AE56BC9595}"/>
              </a:ext>
            </a:extLst>
          </p:cNvPr>
          <p:cNvSpPr>
            <a:spLocks noGrp="1"/>
          </p:cNvSpPr>
          <p:nvPr>
            <p:ph type="body" sz="quarter" idx="13" hasCustomPrompt="1"/>
          </p:nvPr>
        </p:nvSpPr>
        <p:spPr>
          <a:xfrm>
            <a:off x="685800" y="5286927"/>
            <a:ext cx="3390900" cy="304800"/>
          </a:xfrm>
        </p:spPr>
        <p:txBody>
          <a:bodyPr/>
          <a:lstStyle>
            <a:lvl1pPr marL="0" indent="0">
              <a:buFontTx/>
              <a:buNone/>
              <a:defRPr sz="1800" b="0" i="0">
                <a:latin typeface="Roboto Slab Thin" pitchFamily="2" charset="0"/>
                <a:ea typeface="Roboto Slab Thin" pitchFamily="2" charset="0"/>
              </a:defRPr>
            </a:lvl1pPr>
          </a:lstStyle>
          <a:p>
            <a:pPr lvl="0"/>
            <a:fld id="{B596A201-048A-C141-A582-DD7DC5F06E81}" type="datetime2">
              <a:rPr lang="en-US" smtClean="0"/>
              <a:t>Monday, August 26, 2019</a:t>
            </a:fld>
            <a:endParaRPr lang="en-US" dirty="0"/>
          </a:p>
        </p:txBody>
      </p:sp>
      <p:pic>
        <p:nvPicPr>
          <p:cNvPr id="11" name="Picture 10">
            <a:extLst>
              <a:ext uri="{FF2B5EF4-FFF2-40B4-BE49-F238E27FC236}">
                <a16:creationId xmlns:a16="http://schemas.microsoft.com/office/drawing/2014/main" id="{EBEC7F69-72DB-9948-A6E6-FDD8EF0061B9}"/>
              </a:ext>
            </a:extLst>
          </p:cNvPr>
          <p:cNvPicPr>
            <a:picLocks noChangeAspect="1"/>
          </p:cNvPicPr>
          <p:nvPr userDrawn="1"/>
        </p:nvPicPr>
        <p:blipFill>
          <a:blip r:embed="rId3"/>
          <a:stretch>
            <a:fillRect/>
          </a:stretch>
        </p:blipFill>
        <p:spPr>
          <a:xfrm>
            <a:off x="6705510" y="5410708"/>
            <a:ext cx="1691640" cy="1447292"/>
          </a:xfrm>
          <a:prstGeom prst="rect">
            <a:avLst/>
          </a:prstGeom>
        </p:spPr>
      </p:pic>
      <p:sp>
        <p:nvSpPr>
          <p:cNvPr id="6" name="Subtitle 2">
            <a:extLst>
              <a:ext uri="{FF2B5EF4-FFF2-40B4-BE49-F238E27FC236}">
                <a16:creationId xmlns:a16="http://schemas.microsoft.com/office/drawing/2014/main" id="{6C8BCCE2-B53F-4E4F-A28D-197B0629C3D5}"/>
              </a:ext>
            </a:extLst>
          </p:cNvPr>
          <p:cNvSpPr txBox="1">
            <a:spLocks/>
          </p:cNvSpPr>
          <p:nvPr userDrawn="1"/>
        </p:nvSpPr>
        <p:spPr>
          <a:xfrm>
            <a:off x="685800" y="3566409"/>
            <a:ext cx="7772400" cy="1215189"/>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3200" b="0" i="0" kern="1200" cap="all" spc="500" baseline="0">
                <a:solidFill>
                  <a:schemeClr val="bg1"/>
                </a:solidFill>
                <a:latin typeface="Source Sans Pro Light" panose="020B0403030403020204" pitchFamily="34" charset="0"/>
                <a:ea typeface="Source Sans Pro Light" panose="020B0403030403020204" pitchFamily="34" charset="0"/>
                <a:cs typeface="Alright v2 Normal" panose="020B0505030503020204" pitchFamily="34" charset="77"/>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Roboto Slab" pitchFamily="2" charset="0"/>
                <a:ea typeface="Roboto Slab" pitchFamily="2" charset="0"/>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Alright v2 Normal" panose="020B0505030503020204" pitchFamily="34" charset="77"/>
                <a:ea typeface="+mn-ea"/>
                <a:cs typeface="Alright v2 Normal" panose="020B0505030503020204" pitchFamily="34" charset="77"/>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Roboto Slab" pitchFamily="2" charset="0"/>
                <a:ea typeface="Roboto Slab" pitchFamily="2" charset="0"/>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Alright v2 Normal" panose="020B0505030503020204" pitchFamily="34" charset="77"/>
                <a:ea typeface="+mn-ea"/>
                <a:cs typeface="Alright v2 Normal" panose="020B0505030503020204" pitchFamily="34" charset="77"/>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t>Click to edit Master subtitle style</a:t>
            </a:r>
          </a:p>
        </p:txBody>
      </p:sp>
    </p:spTree>
    <p:extLst>
      <p:ext uri="{BB962C8B-B14F-4D97-AF65-F5344CB8AC3E}">
        <p14:creationId xmlns:p14="http://schemas.microsoft.com/office/powerpoint/2010/main" val="21537021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29_Custom Layou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EACB4-498F-1B4B-8BA4-EC98F9B16D72}"/>
              </a:ext>
            </a:extLst>
          </p:cNvPr>
          <p:cNvSpPr>
            <a:spLocks noGrp="1"/>
          </p:cNvSpPr>
          <p:nvPr>
            <p:ph type="title" hasCustomPrompt="1"/>
          </p:nvPr>
        </p:nvSpPr>
        <p:spPr>
          <a:xfrm>
            <a:off x="628650" y="606426"/>
            <a:ext cx="4413250" cy="1886495"/>
          </a:xfrm>
        </p:spPr>
        <p:txBody>
          <a:bodyPr anchor="b"/>
          <a:lstStyle>
            <a:lvl1pPr>
              <a:defRPr>
                <a:solidFill>
                  <a:schemeClr val="tx1"/>
                </a:solidFill>
              </a:defRPr>
            </a:lvl1pPr>
          </a:lstStyle>
          <a:p>
            <a:r>
              <a:rPr lang="en-US" dirty="0"/>
              <a:t>CLICK TO EDIT MASTER TITLE STYLE</a:t>
            </a:r>
          </a:p>
        </p:txBody>
      </p:sp>
      <p:sp>
        <p:nvSpPr>
          <p:cNvPr id="4" name="Slide Number Placeholder 3">
            <a:extLst>
              <a:ext uri="{FF2B5EF4-FFF2-40B4-BE49-F238E27FC236}">
                <a16:creationId xmlns:a16="http://schemas.microsoft.com/office/drawing/2014/main" id="{8061D0E4-F389-C744-8B16-B88C9557EF0A}"/>
              </a:ext>
            </a:extLst>
          </p:cNvPr>
          <p:cNvSpPr>
            <a:spLocks noGrp="1"/>
          </p:cNvSpPr>
          <p:nvPr>
            <p:ph type="sldNum" sz="quarter" idx="11"/>
          </p:nvPr>
        </p:nvSpPr>
        <p:spPr/>
        <p:txBody>
          <a:bodyPr/>
          <a:lstStyle>
            <a:lvl1pPr>
              <a:defRPr>
                <a:solidFill>
                  <a:schemeClr val="tx1"/>
                </a:solidFill>
              </a:defRPr>
            </a:lvl1pPr>
          </a:lstStyle>
          <a:p>
            <a:fld id="{2F7DFF70-F2C8-EA47-875C-38638D58C182}" type="slidenum">
              <a:rPr lang="en-US" smtClean="0"/>
              <a:pPr/>
              <a:t>‹#›</a:t>
            </a:fld>
            <a:endParaRPr lang="en-US" dirty="0"/>
          </a:p>
        </p:txBody>
      </p:sp>
      <p:sp>
        <p:nvSpPr>
          <p:cNvPr id="5" name="Content Placeholder 2">
            <a:extLst>
              <a:ext uri="{FF2B5EF4-FFF2-40B4-BE49-F238E27FC236}">
                <a16:creationId xmlns:a16="http://schemas.microsoft.com/office/drawing/2014/main" id="{0743B910-2A5F-A94D-979A-E97965036923}"/>
              </a:ext>
            </a:extLst>
          </p:cNvPr>
          <p:cNvSpPr>
            <a:spLocks noGrp="1"/>
          </p:cNvSpPr>
          <p:nvPr>
            <p:ph idx="1"/>
          </p:nvPr>
        </p:nvSpPr>
        <p:spPr>
          <a:xfrm>
            <a:off x="628650" y="2724303"/>
            <a:ext cx="4070350" cy="3175787"/>
          </a:xfrm>
        </p:spPr>
        <p:txBody>
          <a:bodyPr/>
          <a:lstStyle>
            <a:lvl1pPr marL="0" indent="0">
              <a:buFontTx/>
              <a:buNone/>
              <a:defRPr>
                <a:solidFill>
                  <a:schemeClr val="accent6"/>
                </a:solidFill>
              </a:defRPr>
            </a:lvl1pPr>
            <a:lvl2pPr marL="457200" indent="0">
              <a:buFontTx/>
              <a:buNone/>
              <a:defRPr>
                <a:solidFill>
                  <a:schemeClr val="accent6"/>
                </a:solidFill>
              </a:defRPr>
            </a:lvl2pPr>
            <a:lvl3pPr marL="914400" indent="0">
              <a:buFontTx/>
              <a:buNone/>
              <a:defRPr>
                <a:solidFill>
                  <a:schemeClr val="accent6"/>
                </a:solidFill>
              </a:defRPr>
            </a:lvl3pPr>
            <a:lvl4pPr marL="1371600" indent="0">
              <a:buFontTx/>
              <a:buNone/>
              <a:defRPr>
                <a:solidFill>
                  <a:schemeClr val="accent6"/>
                </a:solidFill>
              </a:defRPr>
            </a:lvl4pPr>
            <a:lvl5pPr marL="1828800" indent="0">
              <a:buFontTx/>
              <a:buNone/>
              <a:defRPr>
                <a:solidFill>
                  <a:schemeClr val="accent6"/>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Picture Placeholder 6">
            <a:extLst>
              <a:ext uri="{FF2B5EF4-FFF2-40B4-BE49-F238E27FC236}">
                <a16:creationId xmlns:a16="http://schemas.microsoft.com/office/drawing/2014/main" id="{EA942D87-E9FE-794C-91BE-2B754D381562}"/>
              </a:ext>
            </a:extLst>
          </p:cNvPr>
          <p:cNvSpPr>
            <a:spLocks noGrp="1"/>
          </p:cNvSpPr>
          <p:nvPr>
            <p:ph type="pic" sz="quarter" idx="13"/>
          </p:nvPr>
        </p:nvSpPr>
        <p:spPr>
          <a:xfrm>
            <a:off x="5219700" y="606427"/>
            <a:ext cx="3924300" cy="5293664"/>
          </a:xfrm>
          <a:solidFill>
            <a:schemeClr val="bg2"/>
          </a:solidFill>
        </p:spPr>
        <p:txBody>
          <a:bodyPr/>
          <a:lstStyle>
            <a:lvl1pPr>
              <a:defRPr>
                <a:solidFill>
                  <a:schemeClr val="accent2"/>
                </a:solidFill>
              </a:defRPr>
            </a:lvl1pPr>
          </a:lstStyle>
          <a:p>
            <a:endParaRPr lang="en-US" dirty="0"/>
          </a:p>
        </p:txBody>
      </p:sp>
      <p:pic>
        <p:nvPicPr>
          <p:cNvPr id="6" name="Picture 5">
            <a:extLst>
              <a:ext uri="{FF2B5EF4-FFF2-40B4-BE49-F238E27FC236}">
                <a16:creationId xmlns:a16="http://schemas.microsoft.com/office/drawing/2014/main" id="{7DB5D374-6B1D-D247-AF4D-853F5916E5FF}"/>
              </a:ext>
            </a:extLst>
          </p:cNvPr>
          <p:cNvPicPr>
            <a:picLocks noChangeAspect="1"/>
          </p:cNvPicPr>
          <p:nvPr userDrawn="1"/>
        </p:nvPicPr>
        <p:blipFill>
          <a:blip r:embed="rId2"/>
          <a:stretch>
            <a:fillRect/>
          </a:stretch>
        </p:blipFill>
        <p:spPr>
          <a:xfrm>
            <a:off x="6705510" y="5410708"/>
            <a:ext cx="1691640" cy="1447292"/>
          </a:xfrm>
          <a:prstGeom prst="rect">
            <a:avLst/>
          </a:prstGeom>
        </p:spPr>
      </p:pic>
      <p:sp>
        <p:nvSpPr>
          <p:cNvPr id="3" name="Footer Placeholder 2">
            <a:extLst>
              <a:ext uri="{FF2B5EF4-FFF2-40B4-BE49-F238E27FC236}">
                <a16:creationId xmlns:a16="http://schemas.microsoft.com/office/drawing/2014/main" id="{78907E05-1F7D-254F-8070-46F0A354B6F5}"/>
              </a:ext>
            </a:extLst>
          </p:cNvPr>
          <p:cNvSpPr>
            <a:spLocks noGrp="1"/>
          </p:cNvSpPr>
          <p:nvPr>
            <p:ph type="ftr" sz="quarter" idx="14"/>
          </p:nvPr>
        </p:nvSpPr>
        <p:spPr/>
        <p:txBody>
          <a:bodyPr/>
          <a:lstStyle>
            <a:lvl1pPr>
              <a:defRPr>
                <a:solidFill>
                  <a:schemeClr val="tx1"/>
                </a:solidFill>
              </a:defRPr>
            </a:lvl1pPr>
          </a:lstStyle>
          <a:p>
            <a:r>
              <a:rPr lang="en-US"/>
              <a:t>FOOTER</a:t>
            </a:r>
            <a:endParaRPr lang="en-US" dirty="0"/>
          </a:p>
        </p:txBody>
      </p:sp>
    </p:spTree>
    <p:extLst>
      <p:ext uri="{BB962C8B-B14F-4D97-AF65-F5344CB8AC3E}">
        <p14:creationId xmlns:p14="http://schemas.microsoft.com/office/powerpoint/2010/main" val="373950692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31_Custom Layou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EACB4-498F-1B4B-8BA4-EC98F9B16D72}"/>
              </a:ext>
            </a:extLst>
          </p:cNvPr>
          <p:cNvSpPr>
            <a:spLocks noGrp="1"/>
          </p:cNvSpPr>
          <p:nvPr>
            <p:ph type="title" hasCustomPrompt="1"/>
          </p:nvPr>
        </p:nvSpPr>
        <p:spPr>
          <a:xfrm>
            <a:off x="4326800" y="606426"/>
            <a:ext cx="4413250" cy="1886495"/>
          </a:xfrm>
        </p:spPr>
        <p:txBody>
          <a:bodyPr anchor="b"/>
          <a:lstStyle>
            <a:lvl1pPr>
              <a:defRPr>
                <a:solidFill>
                  <a:schemeClr val="tx1"/>
                </a:solidFill>
              </a:defRPr>
            </a:lvl1pPr>
          </a:lstStyle>
          <a:p>
            <a:r>
              <a:rPr lang="en-US" dirty="0"/>
              <a:t>CLICK TO EDIT MASTER TITLE STYLE</a:t>
            </a:r>
          </a:p>
        </p:txBody>
      </p:sp>
      <p:sp>
        <p:nvSpPr>
          <p:cNvPr id="4" name="Slide Number Placeholder 3">
            <a:extLst>
              <a:ext uri="{FF2B5EF4-FFF2-40B4-BE49-F238E27FC236}">
                <a16:creationId xmlns:a16="http://schemas.microsoft.com/office/drawing/2014/main" id="{8061D0E4-F389-C744-8B16-B88C9557EF0A}"/>
              </a:ext>
            </a:extLst>
          </p:cNvPr>
          <p:cNvSpPr>
            <a:spLocks noGrp="1"/>
          </p:cNvSpPr>
          <p:nvPr>
            <p:ph type="sldNum" sz="quarter" idx="11"/>
          </p:nvPr>
        </p:nvSpPr>
        <p:spPr/>
        <p:txBody>
          <a:bodyPr/>
          <a:lstStyle>
            <a:lvl1pPr>
              <a:defRPr>
                <a:solidFill>
                  <a:schemeClr val="tx1"/>
                </a:solidFill>
              </a:defRPr>
            </a:lvl1pPr>
          </a:lstStyle>
          <a:p>
            <a:fld id="{2F7DFF70-F2C8-EA47-875C-38638D58C182}" type="slidenum">
              <a:rPr lang="en-US" smtClean="0"/>
              <a:pPr/>
              <a:t>‹#›</a:t>
            </a:fld>
            <a:endParaRPr lang="en-US" dirty="0"/>
          </a:p>
        </p:txBody>
      </p:sp>
      <p:sp>
        <p:nvSpPr>
          <p:cNvPr id="5" name="Content Placeholder 2">
            <a:extLst>
              <a:ext uri="{FF2B5EF4-FFF2-40B4-BE49-F238E27FC236}">
                <a16:creationId xmlns:a16="http://schemas.microsoft.com/office/drawing/2014/main" id="{0743B910-2A5F-A94D-979A-E97965036923}"/>
              </a:ext>
            </a:extLst>
          </p:cNvPr>
          <p:cNvSpPr>
            <a:spLocks noGrp="1"/>
          </p:cNvSpPr>
          <p:nvPr>
            <p:ph idx="1"/>
          </p:nvPr>
        </p:nvSpPr>
        <p:spPr>
          <a:xfrm>
            <a:off x="4326800" y="2724303"/>
            <a:ext cx="4070350" cy="3175787"/>
          </a:xfrm>
        </p:spPr>
        <p:txBody>
          <a:bodyPr/>
          <a:lstStyle>
            <a:lvl1pPr marL="0" indent="0">
              <a:buFontTx/>
              <a:buNone/>
              <a:defRPr>
                <a:solidFill>
                  <a:schemeClr val="accent6"/>
                </a:solidFill>
              </a:defRPr>
            </a:lvl1pPr>
            <a:lvl2pPr marL="457200" indent="0">
              <a:buFontTx/>
              <a:buNone/>
              <a:defRPr>
                <a:solidFill>
                  <a:schemeClr val="accent6"/>
                </a:solidFill>
              </a:defRPr>
            </a:lvl2pPr>
            <a:lvl3pPr marL="914400" indent="0">
              <a:buFontTx/>
              <a:buNone/>
              <a:defRPr>
                <a:solidFill>
                  <a:schemeClr val="accent6"/>
                </a:solidFill>
              </a:defRPr>
            </a:lvl3pPr>
            <a:lvl4pPr marL="1371600" indent="0">
              <a:buFontTx/>
              <a:buNone/>
              <a:defRPr>
                <a:solidFill>
                  <a:schemeClr val="accent6"/>
                </a:solidFill>
              </a:defRPr>
            </a:lvl4pPr>
            <a:lvl5pPr marL="1828800" indent="0">
              <a:buFontTx/>
              <a:buNone/>
              <a:defRPr>
                <a:solidFill>
                  <a:schemeClr val="accent6"/>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Picture Placeholder 6">
            <a:extLst>
              <a:ext uri="{FF2B5EF4-FFF2-40B4-BE49-F238E27FC236}">
                <a16:creationId xmlns:a16="http://schemas.microsoft.com/office/drawing/2014/main" id="{EA942D87-E9FE-794C-91BE-2B754D381562}"/>
              </a:ext>
            </a:extLst>
          </p:cNvPr>
          <p:cNvSpPr>
            <a:spLocks noGrp="1"/>
          </p:cNvSpPr>
          <p:nvPr>
            <p:ph type="pic" sz="quarter" idx="13"/>
          </p:nvPr>
        </p:nvSpPr>
        <p:spPr>
          <a:xfrm>
            <a:off x="0" y="606427"/>
            <a:ext cx="3924300" cy="5293664"/>
          </a:xfrm>
          <a:solidFill>
            <a:schemeClr val="bg2"/>
          </a:solidFill>
        </p:spPr>
        <p:txBody>
          <a:bodyPr/>
          <a:lstStyle>
            <a:lvl1pPr>
              <a:defRPr>
                <a:solidFill>
                  <a:schemeClr val="accent2"/>
                </a:solidFill>
              </a:defRPr>
            </a:lvl1pPr>
          </a:lstStyle>
          <a:p>
            <a:endParaRPr lang="en-US" dirty="0"/>
          </a:p>
        </p:txBody>
      </p:sp>
      <p:pic>
        <p:nvPicPr>
          <p:cNvPr id="6" name="Picture 5">
            <a:extLst>
              <a:ext uri="{FF2B5EF4-FFF2-40B4-BE49-F238E27FC236}">
                <a16:creationId xmlns:a16="http://schemas.microsoft.com/office/drawing/2014/main" id="{7DB5D374-6B1D-D247-AF4D-853F5916E5FF}"/>
              </a:ext>
            </a:extLst>
          </p:cNvPr>
          <p:cNvPicPr>
            <a:picLocks noChangeAspect="1"/>
          </p:cNvPicPr>
          <p:nvPr userDrawn="1"/>
        </p:nvPicPr>
        <p:blipFill>
          <a:blip r:embed="rId2"/>
          <a:stretch>
            <a:fillRect/>
          </a:stretch>
        </p:blipFill>
        <p:spPr>
          <a:xfrm>
            <a:off x="6705510" y="5410708"/>
            <a:ext cx="1691640" cy="1447292"/>
          </a:xfrm>
          <a:prstGeom prst="rect">
            <a:avLst/>
          </a:prstGeom>
        </p:spPr>
      </p:pic>
      <p:sp>
        <p:nvSpPr>
          <p:cNvPr id="3" name="Footer Placeholder 2">
            <a:extLst>
              <a:ext uri="{FF2B5EF4-FFF2-40B4-BE49-F238E27FC236}">
                <a16:creationId xmlns:a16="http://schemas.microsoft.com/office/drawing/2014/main" id="{DED1F04E-3DAC-0B42-8FEB-DEABDC1F925D}"/>
              </a:ext>
            </a:extLst>
          </p:cNvPr>
          <p:cNvSpPr>
            <a:spLocks noGrp="1"/>
          </p:cNvSpPr>
          <p:nvPr>
            <p:ph type="ftr" sz="quarter" idx="14"/>
          </p:nvPr>
        </p:nvSpPr>
        <p:spPr/>
        <p:txBody>
          <a:bodyPr/>
          <a:lstStyle>
            <a:lvl1pPr>
              <a:defRPr>
                <a:solidFill>
                  <a:schemeClr val="tx1"/>
                </a:solidFill>
              </a:defRPr>
            </a:lvl1pPr>
          </a:lstStyle>
          <a:p>
            <a:r>
              <a:rPr lang="en-US"/>
              <a:t>FOOTER</a:t>
            </a:r>
            <a:endParaRPr lang="en-US" dirty="0"/>
          </a:p>
        </p:txBody>
      </p:sp>
    </p:spTree>
    <p:extLst>
      <p:ext uri="{BB962C8B-B14F-4D97-AF65-F5344CB8AC3E}">
        <p14:creationId xmlns:p14="http://schemas.microsoft.com/office/powerpoint/2010/main" val="150509007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32_Custom Layou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EACB4-498F-1B4B-8BA4-EC98F9B16D72}"/>
              </a:ext>
            </a:extLst>
          </p:cNvPr>
          <p:cNvSpPr>
            <a:spLocks noGrp="1"/>
          </p:cNvSpPr>
          <p:nvPr>
            <p:ph type="title" hasCustomPrompt="1"/>
          </p:nvPr>
        </p:nvSpPr>
        <p:spPr/>
        <p:txBody>
          <a:bodyPr anchor="b"/>
          <a:lstStyle>
            <a:lvl1pPr>
              <a:defRPr>
                <a:solidFill>
                  <a:schemeClr val="tx1"/>
                </a:solidFill>
              </a:defRPr>
            </a:lvl1pPr>
          </a:lstStyle>
          <a:p>
            <a:r>
              <a:rPr lang="en-US" dirty="0"/>
              <a:t>CLICK TO EDIT MASTER TITLE STYLE</a:t>
            </a:r>
          </a:p>
        </p:txBody>
      </p:sp>
      <p:sp>
        <p:nvSpPr>
          <p:cNvPr id="4" name="Slide Number Placeholder 3">
            <a:extLst>
              <a:ext uri="{FF2B5EF4-FFF2-40B4-BE49-F238E27FC236}">
                <a16:creationId xmlns:a16="http://schemas.microsoft.com/office/drawing/2014/main" id="{8061D0E4-F389-C744-8B16-B88C9557EF0A}"/>
              </a:ext>
            </a:extLst>
          </p:cNvPr>
          <p:cNvSpPr>
            <a:spLocks noGrp="1"/>
          </p:cNvSpPr>
          <p:nvPr>
            <p:ph type="sldNum" sz="quarter" idx="11"/>
          </p:nvPr>
        </p:nvSpPr>
        <p:spPr/>
        <p:txBody>
          <a:bodyPr/>
          <a:lstStyle>
            <a:lvl1pPr>
              <a:defRPr>
                <a:solidFill>
                  <a:schemeClr val="tx1"/>
                </a:solidFill>
              </a:defRPr>
            </a:lvl1pPr>
          </a:lstStyle>
          <a:p>
            <a:fld id="{2F7DFF70-F2C8-EA47-875C-38638D58C182}" type="slidenum">
              <a:rPr lang="en-US" smtClean="0"/>
              <a:pPr/>
              <a:t>‹#›</a:t>
            </a:fld>
            <a:endParaRPr lang="en-US" dirty="0"/>
          </a:p>
        </p:txBody>
      </p:sp>
      <p:sp>
        <p:nvSpPr>
          <p:cNvPr id="5" name="Content Placeholder 2">
            <a:extLst>
              <a:ext uri="{FF2B5EF4-FFF2-40B4-BE49-F238E27FC236}">
                <a16:creationId xmlns:a16="http://schemas.microsoft.com/office/drawing/2014/main" id="{0743B910-2A5F-A94D-979A-E97965036923}"/>
              </a:ext>
            </a:extLst>
          </p:cNvPr>
          <p:cNvSpPr>
            <a:spLocks noGrp="1"/>
          </p:cNvSpPr>
          <p:nvPr>
            <p:ph idx="1"/>
          </p:nvPr>
        </p:nvSpPr>
        <p:spPr>
          <a:xfrm>
            <a:off x="628650" y="2251621"/>
            <a:ext cx="3657600" cy="3648469"/>
          </a:xfrm>
        </p:spPr>
        <p:txBody>
          <a:bodyPr/>
          <a:lstStyle>
            <a:lvl1pPr marL="0" indent="0">
              <a:buFontTx/>
              <a:buNone/>
              <a:defRPr>
                <a:solidFill>
                  <a:schemeClr val="accent6"/>
                </a:solidFill>
              </a:defRPr>
            </a:lvl1pPr>
            <a:lvl2pPr marL="457200" indent="0">
              <a:buFontTx/>
              <a:buNone/>
              <a:defRPr>
                <a:solidFill>
                  <a:schemeClr val="accent6"/>
                </a:solidFill>
              </a:defRPr>
            </a:lvl2pPr>
            <a:lvl3pPr marL="914400" indent="0">
              <a:buFontTx/>
              <a:buNone/>
              <a:defRPr>
                <a:solidFill>
                  <a:schemeClr val="accent6"/>
                </a:solidFill>
              </a:defRPr>
            </a:lvl3pPr>
            <a:lvl4pPr marL="1371600" indent="0">
              <a:buFontTx/>
              <a:buNone/>
              <a:defRPr>
                <a:solidFill>
                  <a:schemeClr val="accent6"/>
                </a:solidFill>
              </a:defRPr>
            </a:lvl4pPr>
            <a:lvl5pPr marL="1828800" indent="0">
              <a:buFontTx/>
              <a:buNone/>
              <a:defRPr>
                <a:solidFill>
                  <a:schemeClr val="accent6"/>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6" name="Picture 5">
            <a:extLst>
              <a:ext uri="{FF2B5EF4-FFF2-40B4-BE49-F238E27FC236}">
                <a16:creationId xmlns:a16="http://schemas.microsoft.com/office/drawing/2014/main" id="{7DB5D374-6B1D-D247-AF4D-853F5916E5FF}"/>
              </a:ext>
            </a:extLst>
          </p:cNvPr>
          <p:cNvPicPr>
            <a:picLocks noChangeAspect="1"/>
          </p:cNvPicPr>
          <p:nvPr userDrawn="1"/>
        </p:nvPicPr>
        <p:blipFill>
          <a:blip r:embed="rId2"/>
          <a:stretch>
            <a:fillRect/>
          </a:stretch>
        </p:blipFill>
        <p:spPr>
          <a:xfrm>
            <a:off x="6705510" y="5410708"/>
            <a:ext cx="1691640" cy="1447292"/>
          </a:xfrm>
          <a:prstGeom prst="rect">
            <a:avLst/>
          </a:prstGeom>
        </p:spPr>
      </p:pic>
      <p:sp>
        <p:nvSpPr>
          <p:cNvPr id="7" name="Content Placeholder 2">
            <a:extLst>
              <a:ext uri="{FF2B5EF4-FFF2-40B4-BE49-F238E27FC236}">
                <a16:creationId xmlns:a16="http://schemas.microsoft.com/office/drawing/2014/main" id="{06D6BEB0-2125-6D4B-8373-B5199D14B88F}"/>
              </a:ext>
            </a:extLst>
          </p:cNvPr>
          <p:cNvSpPr>
            <a:spLocks noGrp="1"/>
          </p:cNvSpPr>
          <p:nvPr>
            <p:ph idx="12"/>
          </p:nvPr>
        </p:nvSpPr>
        <p:spPr>
          <a:xfrm>
            <a:off x="4857750" y="2251621"/>
            <a:ext cx="3657600" cy="3648469"/>
          </a:xfrm>
        </p:spPr>
        <p:txBody>
          <a:bodyPr/>
          <a:lstStyle>
            <a:lvl1pPr marL="0" indent="0">
              <a:buFontTx/>
              <a:buNone/>
              <a:defRPr>
                <a:solidFill>
                  <a:schemeClr val="accent6"/>
                </a:solidFill>
              </a:defRPr>
            </a:lvl1pPr>
            <a:lvl2pPr marL="457200" indent="0">
              <a:buFontTx/>
              <a:buNone/>
              <a:defRPr>
                <a:solidFill>
                  <a:schemeClr val="accent6"/>
                </a:solidFill>
              </a:defRPr>
            </a:lvl2pPr>
            <a:lvl3pPr marL="914400" indent="0">
              <a:buFontTx/>
              <a:buNone/>
              <a:defRPr>
                <a:solidFill>
                  <a:schemeClr val="accent6"/>
                </a:solidFill>
              </a:defRPr>
            </a:lvl3pPr>
            <a:lvl4pPr marL="1371600" indent="0">
              <a:buFontTx/>
              <a:buNone/>
              <a:defRPr>
                <a:solidFill>
                  <a:schemeClr val="accent6"/>
                </a:solidFill>
              </a:defRPr>
            </a:lvl4pPr>
            <a:lvl5pPr marL="1828800" indent="0">
              <a:buFontTx/>
              <a:buNone/>
              <a:defRPr>
                <a:solidFill>
                  <a:schemeClr val="accent6"/>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a:extLst>
              <a:ext uri="{FF2B5EF4-FFF2-40B4-BE49-F238E27FC236}">
                <a16:creationId xmlns:a16="http://schemas.microsoft.com/office/drawing/2014/main" id="{3FC08495-42AE-5B43-8CC3-2ABE0544B2B4}"/>
              </a:ext>
            </a:extLst>
          </p:cNvPr>
          <p:cNvSpPr>
            <a:spLocks noGrp="1"/>
          </p:cNvSpPr>
          <p:nvPr>
            <p:ph type="ftr" sz="quarter" idx="13"/>
          </p:nvPr>
        </p:nvSpPr>
        <p:spPr/>
        <p:txBody>
          <a:bodyPr/>
          <a:lstStyle>
            <a:lvl1pPr>
              <a:defRPr>
                <a:solidFill>
                  <a:schemeClr val="tx1"/>
                </a:solidFill>
              </a:defRPr>
            </a:lvl1pPr>
          </a:lstStyle>
          <a:p>
            <a:r>
              <a:rPr lang="en-US"/>
              <a:t>FOOTER</a:t>
            </a:r>
            <a:endParaRPr lang="en-US" dirty="0"/>
          </a:p>
        </p:txBody>
      </p:sp>
    </p:spTree>
    <p:extLst>
      <p:ext uri="{BB962C8B-B14F-4D97-AF65-F5344CB8AC3E}">
        <p14:creationId xmlns:p14="http://schemas.microsoft.com/office/powerpoint/2010/main" val="48525630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33_Custom Layou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EACB4-498F-1B4B-8BA4-EC98F9B16D72}"/>
              </a:ext>
            </a:extLst>
          </p:cNvPr>
          <p:cNvSpPr>
            <a:spLocks noGrp="1"/>
          </p:cNvSpPr>
          <p:nvPr>
            <p:ph type="title" hasCustomPrompt="1"/>
          </p:nvPr>
        </p:nvSpPr>
        <p:spPr/>
        <p:txBody>
          <a:bodyPr anchor="b"/>
          <a:lstStyle>
            <a:lvl1pPr>
              <a:defRPr>
                <a:solidFill>
                  <a:schemeClr val="tx1"/>
                </a:solidFill>
              </a:defRPr>
            </a:lvl1pPr>
          </a:lstStyle>
          <a:p>
            <a:r>
              <a:rPr lang="en-US" dirty="0"/>
              <a:t>CLICK TO EDIT MASTER TITLE STYLE</a:t>
            </a:r>
          </a:p>
        </p:txBody>
      </p:sp>
      <p:sp>
        <p:nvSpPr>
          <p:cNvPr id="4" name="Slide Number Placeholder 3">
            <a:extLst>
              <a:ext uri="{FF2B5EF4-FFF2-40B4-BE49-F238E27FC236}">
                <a16:creationId xmlns:a16="http://schemas.microsoft.com/office/drawing/2014/main" id="{8061D0E4-F389-C744-8B16-B88C9557EF0A}"/>
              </a:ext>
            </a:extLst>
          </p:cNvPr>
          <p:cNvSpPr>
            <a:spLocks noGrp="1"/>
          </p:cNvSpPr>
          <p:nvPr>
            <p:ph type="sldNum" sz="quarter" idx="11"/>
          </p:nvPr>
        </p:nvSpPr>
        <p:spPr/>
        <p:txBody>
          <a:bodyPr/>
          <a:lstStyle>
            <a:lvl1pPr>
              <a:defRPr>
                <a:solidFill>
                  <a:schemeClr val="accent2"/>
                </a:solidFill>
              </a:defRPr>
            </a:lvl1pPr>
          </a:lstStyle>
          <a:p>
            <a:fld id="{2F7DFF70-F2C8-EA47-875C-38638D58C182}" type="slidenum">
              <a:rPr lang="en-US" smtClean="0"/>
              <a:pPr/>
              <a:t>‹#›</a:t>
            </a:fld>
            <a:endParaRPr lang="en-US" dirty="0"/>
          </a:p>
        </p:txBody>
      </p:sp>
      <p:sp>
        <p:nvSpPr>
          <p:cNvPr id="5" name="Content Placeholder 2">
            <a:extLst>
              <a:ext uri="{FF2B5EF4-FFF2-40B4-BE49-F238E27FC236}">
                <a16:creationId xmlns:a16="http://schemas.microsoft.com/office/drawing/2014/main" id="{0743B910-2A5F-A94D-979A-E97965036923}"/>
              </a:ext>
            </a:extLst>
          </p:cNvPr>
          <p:cNvSpPr>
            <a:spLocks noGrp="1"/>
          </p:cNvSpPr>
          <p:nvPr>
            <p:ph idx="1"/>
          </p:nvPr>
        </p:nvSpPr>
        <p:spPr>
          <a:xfrm>
            <a:off x="628650" y="2762561"/>
            <a:ext cx="3657600" cy="3455679"/>
          </a:xfrm>
        </p:spPr>
        <p:txBody>
          <a:bodyPr/>
          <a:lstStyle>
            <a:lvl1pPr marL="0" indent="0">
              <a:buFontTx/>
              <a:buNone/>
              <a:defRPr>
                <a:solidFill>
                  <a:schemeClr val="accent6"/>
                </a:solidFill>
              </a:defRPr>
            </a:lvl1pPr>
            <a:lvl2pPr marL="457200" indent="0">
              <a:buFontTx/>
              <a:buNone/>
              <a:defRPr>
                <a:solidFill>
                  <a:schemeClr val="accent6"/>
                </a:solidFill>
              </a:defRPr>
            </a:lvl2pPr>
            <a:lvl3pPr marL="914400" indent="0">
              <a:buFontTx/>
              <a:buNone/>
              <a:defRPr>
                <a:solidFill>
                  <a:schemeClr val="accent6"/>
                </a:solidFill>
              </a:defRPr>
            </a:lvl3pPr>
            <a:lvl4pPr marL="1371600" indent="0">
              <a:buFontTx/>
              <a:buNone/>
              <a:defRPr>
                <a:solidFill>
                  <a:schemeClr val="accent6"/>
                </a:solidFill>
              </a:defRPr>
            </a:lvl4pPr>
            <a:lvl5pPr marL="1828800" indent="0">
              <a:buFontTx/>
              <a:buNone/>
              <a:defRPr>
                <a:solidFill>
                  <a:schemeClr val="accent6"/>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6" name="Picture 5">
            <a:extLst>
              <a:ext uri="{FF2B5EF4-FFF2-40B4-BE49-F238E27FC236}">
                <a16:creationId xmlns:a16="http://schemas.microsoft.com/office/drawing/2014/main" id="{7DB5D374-6B1D-D247-AF4D-853F5916E5FF}"/>
              </a:ext>
            </a:extLst>
          </p:cNvPr>
          <p:cNvPicPr>
            <a:picLocks noChangeAspect="1"/>
          </p:cNvPicPr>
          <p:nvPr userDrawn="1"/>
        </p:nvPicPr>
        <p:blipFill>
          <a:blip r:embed="rId2"/>
          <a:stretch>
            <a:fillRect/>
          </a:stretch>
        </p:blipFill>
        <p:spPr>
          <a:xfrm>
            <a:off x="6705510" y="5410708"/>
            <a:ext cx="1691640" cy="1447292"/>
          </a:xfrm>
          <a:prstGeom prst="rect">
            <a:avLst/>
          </a:prstGeom>
        </p:spPr>
      </p:pic>
      <p:sp>
        <p:nvSpPr>
          <p:cNvPr id="7" name="Content Placeholder 2">
            <a:extLst>
              <a:ext uri="{FF2B5EF4-FFF2-40B4-BE49-F238E27FC236}">
                <a16:creationId xmlns:a16="http://schemas.microsoft.com/office/drawing/2014/main" id="{06D6BEB0-2125-6D4B-8373-B5199D14B88F}"/>
              </a:ext>
            </a:extLst>
          </p:cNvPr>
          <p:cNvSpPr>
            <a:spLocks noGrp="1"/>
          </p:cNvSpPr>
          <p:nvPr>
            <p:ph idx="12"/>
          </p:nvPr>
        </p:nvSpPr>
        <p:spPr>
          <a:xfrm>
            <a:off x="4857750" y="2762561"/>
            <a:ext cx="3657600" cy="3455679"/>
          </a:xfrm>
        </p:spPr>
        <p:txBody>
          <a:bodyPr/>
          <a:lstStyle>
            <a:lvl1pPr marL="0" indent="0">
              <a:buFontTx/>
              <a:buNone/>
              <a:defRPr>
                <a:solidFill>
                  <a:schemeClr val="accent6"/>
                </a:solidFill>
              </a:defRPr>
            </a:lvl1pPr>
            <a:lvl2pPr marL="457200" indent="0">
              <a:buFontTx/>
              <a:buNone/>
              <a:defRPr>
                <a:solidFill>
                  <a:schemeClr val="accent6"/>
                </a:solidFill>
              </a:defRPr>
            </a:lvl2pPr>
            <a:lvl3pPr marL="914400" indent="0">
              <a:buFontTx/>
              <a:buNone/>
              <a:defRPr>
                <a:solidFill>
                  <a:schemeClr val="accent6"/>
                </a:solidFill>
              </a:defRPr>
            </a:lvl3pPr>
            <a:lvl4pPr marL="1371600" indent="0">
              <a:buFontTx/>
              <a:buNone/>
              <a:defRPr>
                <a:solidFill>
                  <a:schemeClr val="accent6"/>
                </a:solidFill>
              </a:defRPr>
            </a:lvl4pPr>
            <a:lvl5pPr marL="1828800" indent="0">
              <a:buFontTx/>
              <a:buNone/>
              <a:defRPr>
                <a:solidFill>
                  <a:schemeClr val="accent6"/>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2">
            <a:extLst>
              <a:ext uri="{FF2B5EF4-FFF2-40B4-BE49-F238E27FC236}">
                <a16:creationId xmlns:a16="http://schemas.microsoft.com/office/drawing/2014/main" id="{AA91B15D-1448-A147-AEF5-EB16C9DCC050}"/>
              </a:ext>
            </a:extLst>
          </p:cNvPr>
          <p:cNvSpPr>
            <a:spLocks noGrp="1"/>
          </p:cNvSpPr>
          <p:nvPr>
            <p:ph type="body" idx="13"/>
          </p:nvPr>
        </p:nvSpPr>
        <p:spPr>
          <a:xfrm>
            <a:off x="628650" y="1800538"/>
            <a:ext cx="3657600" cy="823912"/>
          </a:xfrm>
        </p:spPr>
        <p:txBody>
          <a:bodyPr anchor="b"/>
          <a:lstStyle>
            <a:lvl1pPr marL="0" indent="0" fontAlgn="b">
              <a:buNone/>
              <a:defRPr sz="2200" b="1" i="0">
                <a:solidFill>
                  <a:schemeClr val="accent2"/>
                </a:solidFill>
                <a:latin typeface="Roboto Slab" pitchFamily="2" charset="0"/>
                <a:ea typeface="Roboto Slab" pitchFamily="2"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9" name="Text Placeholder 4">
            <a:extLst>
              <a:ext uri="{FF2B5EF4-FFF2-40B4-BE49-F238E27FC236}">
                <a16:creationId xmlns:a16="http://schemas.microsoft.com/office/drawing/2014/main" id="{96D5721C-2027-5042-99A6-6ECF35F351C1}"/>
              </a:ext>
            </a:extLst>
          </p:cNvPr>
          <p:cNvSpPr>
            <a:spLocks noGrp="1"/>
          </p:cNvSpPr>
          <p:nvPr>
            <p:ph type="body" sz="quarter" idx="3"/>
          </p:nvPr>
        </p:nvSpPr>
        <p:spPr>
          <a:xfrm>
            <a:off x="4857750" y="1800538"/>
            <a:ext cx="3657600" cy="823912"/>
          </a:xfrm>
        </p:spPr>
        <p:txBody>
          <a:bodyPr anchor="b"/>
          <a:lstStyle>
            <a:lvl1pPr marL="0" indent="0" fontAlgn="b">
              <a:buNone/>
              <a:defRPr sz="2200" b="1" i="0">
                <a:solidFill>
                  <a:schemeClr val="accent2"/>
                </a:solidFill>
                <a:latin typeface="Roboto Slab" pitchFamily="2" charset="0"/>
                <a:ea typeface="Roboto Slab" pitchFamily="2"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 name="Footer Placeholder 2">
            <a:extLst>
              <a:ext uri="{FF2B5EF4-FFF2-40B4-BE49-F238E27FC236}">
                <a16:creationId xmlns:a16="http://schemas.microsoft.com/office/drawing/2014/main" id="{F2C109E5-368A-064B-8064-376730D867DB}"/>
              </a:ext>
            </a:extLst>
          </p:cNvPr>
          <p:cNvSpPr>
            <a:spLocks noGrp="1"/>
          </p:cNvSpPr>
          <p:nvPr>
            <p:ph type="ftr" sz="quarter" idx="14"/>
          </p:nvPr>
        </p:nvSpPr>
        <p:spPr/>
        <p:txBody>
          <a:bodyPr/>
          <a:lstStyle>
            <a:lvl1pPr>
              <a:defRPr>
                <a:solidFill>
                  <a:schemeClr val="accent2"/>
                </a:solidFill>
              </a:defRPr>
            </a:lvl1pPr>
          </a:lstStyle>
          <a:p>
            <a:r>
              <a:rPr lang="en-US"/>
              <a:t>FOOTER</a:t>
            </a:r>
            <a:endParaRPr lang="en-US" dirty="0"/>
          </a:p>
        </p:txBody>
      </p:sp>
    </p:spTree>
    <p:extLst>
      <p:ext uri="{BB962C8B-B14F-4D97-AF65-F5344CB8AC3E}">
        <p14:creationId xmlns:p14="http://schemas.microsoft.com/office/powerpoint/2010/main" val="91734921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34_Custom Layout">
    <p:bg>
      <p:bgPr>
        <a:solidFill>
          <a:schemeClr val="accent4"/>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061D0E4-F389-C744-8B16-B88C9557EF0A}"/>
              </a:ext>
            </a:extLst>
          </p:cNvPr>
          <p:cNvSpPr>
            <a:spLocks noGrp="1"/>
          </p:cNvSpPr>
          <p:nvPr>
            <p:ph type="sldNum" sz="quarter" idx="11"/>
          </p:nvPr>
        </p:nvSpPr>
        <p:spPr/>
        <p:txBody>
          <a:bodyPr/>
          <a:lstStyle>
            <a:lvl1pPr>
              <a:defRPr>
                <a:solidFill>
                  <a:schemeClr val="tx1"/>
                </a:solidFill>
              </a:defRPr>
            </a:lvl1pPr>
          </a:lstStyle>
          <a:p>
            <a:fld id="{2F7DFF70-F2C8-EA47-875C-38638D58C182}" type="slidenum">
              <a:rPr lang="en-US" smtClean="0"/>
              <a:pPr/>
              <a:t>‹#›</a:t>
            </a:fld>
            <a:endParaRPr lang="en-US" dirty="0"/>
          </a:p>
        </p:txBody>
      </p:sp>
      <p:pic>
        <p:nvPicPr>
          <p:cNvPr id="6" name="Picture 5">
            <a:extLst>
              <a:ext uri="{FF2B5EF4-FFF2-40B4-BE49-F238E27FC236}">
                <a16:creationId xmlns:a16="http://schemas.microsoft.com/office/drawing/2014/main" id="{7DB5D374-6B1D-D247-AF4D-853F5916E5FF}"/>
              </a:ext>
            </a:extLst>
          </p:cNvPr>
          <p:cNvPicPr>
            <a:picLocks noChangeAspect="1"/>
          </p:cNvPicPr>
          <p:nvPr userDrawn="1"/>
        </p:nvPicPr>
        <p:blipFill>
          <a:blip r:embed="rId2"/>
          <a:stretch>
            <a:fillRect/>
          </a:stretch>
        </p:blipFill>
        <p:spPr>
          <a:xfrm>
            <a:off x="6705510" y="5410708"/>
            <a:ext cx="1691640" cy="1447292"/>
          </a:xfrm>
          <a:prstGeom prst="rect">
            <a:avLst/>
          </a:prstGeom>
        </p:spPr>
      </p:pic>
      <p:sp>
        <p:nvSpPr>
          <p:cNvPr id="2" name="Footer Placeholder 1">
            <a:extLst>
              <a:ext uri="{FF2B5EF4-FFF2-40B4-BE49-F238E27FC236}">
                <a16:creationId xmlns:a16="http://schemas.microsoft.com/office/drawing/2014/main" id="{4DAB25FD-A6E6-C24B-8C72-2835F81F6ECD}"/>
              </a:ext>
            </a:extLst>
          </p:cNvPr>
          <p:cNvSpPr>
            <a:spLocks noGrp="1"/>
          </p:cNvSpPr>
          <p:nvPr>
            <p:ph type="ftr" sz="quarter" idx="12"/>
          </p:nvPr>
        </p:nvSpPr>
        <p:spPr/>
        <p:txBody>
          <a:bodyPr/>
          <a:lstStyle>
            <a:lvl1pPr>
              <a:defRPr>
                <a:solidFill>
                  <a:schemeClr val="tx1"/>
                </a:solidFill>
              </a:defRPr>
            </a:lvl1pPr>
          </a:lstStyle>
          <a:p>
            <a:r>
              <a:rPr lang="en-US"/>
              <a:t>FOOTER</a:t>
            </a:r>
            <a:endParaRPr lang="en-US" dirty="0"/>
          </a:p>
        </p:txBody>
      </p:sp>
    </p:spTree>
    <p:extLst>
      <p:ext uri="{BB962C8B-B14F-4D97-AF65-F5344CB8AC3E}">
        <p14:creationId xmlns:p14="http://schemas.microsoft.com/office/powerpoint/2010/main" val="272001814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35_Custom Layou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EACB4-498F-1B4B-8BA4-EC98F9B16D72}"/>
              </a:ext>
            </a:extLst>
          </p:cNvPr>
          <p:cNvSpPr>
            <a:spLocks noGrp="1"/>
          </p:cNvSpPr>
          <p:nvPr>
            <p:ph type="title" hasCustomPrompt="1"/>
          </p:nvPr>
        </p:nvSpPr>
        <p:spPr>
          <a:xfrm>
            <a:off x="628650" y="708026"/>
            <a:ext cx="3657600" cy="1325563"/>
          </a:xfrm>
        </p:spPr>
        <p:txBody>
          <a:bodyPr anchor="b">
            <a:normAutofit/>
          </a:bodyPr>
          <a:lstStyle>
            <a:lvl1pPr>
              <a:defRPr sz="3200">
                <a:solidFill>
                  <a:schemeClr val="tx1"/>
                </a:solidFill>
              </a:defRPr>
            </a:lvl1pPr>
          </a:lstStyle>
          <a:p>
            <a:r>
              <a:rPr lang="en-US" dirty="0"/>
              <a:t>CLICK TO EDIT MASTER TITLE STYLE</a:t>
            </a:r>
          </a:p>
        </p:txBody>
      </p:sp>
      <p:sp>
        <p:nvSpPr>
          <p:cNvPr id="4" name="Slide Number Placeholder 3">
            <a:extLst>
              <a:ext uri="{FF2B5EF4-FFF2-40B4-BE49-F238E27FC236}">
                <a16:creationId xmlns:a16="http://schemas.microsoft.com/office/drawing/2014/main" id="{8061D0E4-F389-C744-8B16-B88C9557EF0A}"/>
              </a:ext>
            </a:extLst>
          </p:cNvPr>
          <p:cNvSpPr>
            <a:spLocks noGrp="1"/>
          </p:cNvSpPr>
          <p:nvPr>
            <p:ph type="sldNum" sz="quarter" idx="11"/>
          </p:nvPr>
        </p:nvSpPr>
        <p:spPr/>
        <p:txBody>
          <a:bodyPr/>
          <a:lstStyle>
            <a:lvl1pPr>
              <a:defRPr>
                <a:solidFill>
                  <a:schemeClr val="accent2"/>
                </a:solidFill>
              </a:defRPr>
            </a:lvl1pPr>
          </a:lstStyle>
          <a:p>
            <a:fld id="{2F7DFF70-F2C8-EA47-875C-38638D58C182}" type="slidenum">
              <a:rPr lang="en-US" smtClean="0"/>
              <a:pPr/>
              <a:t>‹#›</a:t>
            </a:fld>
            <a:endParaRPr lang="en-US" dirty="0"/>
          </a:p>
        </p:txBody>
      </p:sp>
      <p:pic>
        <p:nvPicPr>
          <p:cNvPr id="6" name="Picture 5">
            <a:extLst>
              <a:ext uri="{FF2B5EF4-FFF2-40B4-BE49-F238E27FC236}">
                <a16:creationId xmlns:a16="http://schemas.microsoft.com/office/drawing/2014/main" id="{7DB5D374-6B1D-D247-AF4D-853F5916E5FF}"/>
              </a:ext>
            </a:extLst>
          </p:cNvPr>
          <p:cNvPicPr>
            <a:picLocks noChangeAspect="1"/>
          </p:cNvPicPr>
          <p:nvPr userDrawn="1"/>
        </p:nvPicPr>
        <p:blipFill>
          <a:blip r:embed="rId2"/>
          <a:stretch>
            <a:fillRect/>
          </a:stretch>
        </p:blipFill>
        <p:spPr>
          <a:xfrm>
            <a:off x="6705510" y="5410708"/>
            <a:ext cx="1691640" cy="1447292"/>
          </a:xfrm>
          <a:prstGeom prst="rect">
            <a:avLst/>
          </a:prstGeom>
        </p:spPr>
      </p:pic>
      <p:sp>
        <p:nvSpPr>
          <p:cNvPr id="7" name="Content Placeholder 2">
            <a:extLst>
              <a:ext uri="{FF2B5EF4-FFF2-40B4-BE49-F238E27FC236}">
                <a16:creationId xmlns:a16="http://schemas.microsoft.com/office/drawing/2014/main" id="{06D6BEB0-2125-6D4B-8373-B5199D14B88F}"/>
              </a:ext>
            </a:extLst>
          </p:cNvPr>
          <p:cNvSpPr>
            <a:spLocks noGrp="1"/>
          </p:cNvSpPr>
          <p:nvPr>
            <p:ph idx="12"/>
          </p:nvPr>
        </p:nvSpPr>
        <p:spPr>
          <a:xfrm>
            <a:off x="4857750" y="708027"/>
            <a:ext cx="3657600" cy="5235573"/>
          </a:xfrm>
        </p:spPr>
        <p:txBody>
          <a:bodyPr/>
          <a:lstStyle>
            <a:lvl1pPr marL="0" indent="0">
              <a:buFontTx/>
              <a:buNone/>
              <a:defRPr>
                <a:solidFill>
                  <a:schemeClr val="accent6"/>
                </a:solidFill>
              </a:defRPr>
            </a:lvl1pPr>
            <a:lvl2pPr marL="457200" indent="0">
              <a:buFontTx/>
              <a:buNone/>
              <a:defRPr>
                <a:solidFill>
                  <a:schemeClr val="accent6"/>
                </a:solidFill>
              </a:defRPr>
            </a:lvl2pPr>
            <a:lvl3pPr marL="914400" indent="0">
              <a:buFontTx/>
              <a:buNone/>
              <a:defRPr>
                <a:solidFill>
                  <a:schemeClr val="accent6"/>
                </a:solidFill>
              </a:defRPr>
            </a:lvl3pPr>
            <a:lvl4pPr marL="1371600" indent="0">
              <a:buFontTx/>
              <a:buNone/>
              <a:defRPr>
                <a:solidFill>
                  <a:schemeClr val="accent6"/>
                </a:solidFill>
              </a:defRPr>
            </a:lvl4pPr>
            <a:lvl5pPr marL="1828800" indent="0">
              <a:buFontTx/>
              <a:buNone/>
              <a:defRPr>
                <a:solidFill>
                  <a:schemeClr val="accent6"/>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2">
            <a:extLst>
              <a:ext uri="{FF2B5EF4-FFF2-40B4-BE49-F238E27FC236}">
                <a16:creationId xmlns:a16="http://schemas.microsoft.com/office/drawing/2014/main" id="{AA91B15D-1448-A147-AEF5-EB16C9DCC050}"/>
              </a:ext>
            </a:extLst>
          </p:cNvPr>
          <p:cNvSpPr>
            <a:spLocks noGrp="1"/>
          </p:cNvSpPr>
          <p:nvPr>
            <p:ph type="body" idx="13" hasCustomPrompt="1"/>
          </p:nvPr>
        </p:nvSpPr>
        <p:spPr>
          <a:xfrm>
            <a:off x="628650" y="2143438"/>
            <a:ext cx="3657600" cy="3800162"/>
          </a:xfrm>
        </p:spPr>
        <p:txBody>
          <a:bodyPr anchor="t"/>
          <a:lstStyle>
            <a:lvl1pPr marL="0" indent="0" fontAlgn="b">
              <a:buNone/>
              <a:defRPr sz="2200" b="1" i="0">
                <a:solidFill>
                  <a:schemeClr val="accent2"/>
                </a:solidFill>
                <a:latin typeface="Roboto Slab" pitchFamily="2" charset="0"/>
                <a:ea typeface="Roboto Slab" pitchFamily="2"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 name="Footer Placeholder 2">
            <a:extLst>
              <a:ext uri="{FF2B5EF4-FFF2-40B4-BE49-F238E27FC236}">
                <a16:creationId xmlns:a16="http://schemas.microsoft.com/office/drawing/2014/main" id="{BB0ABD31-350C-C648-B1F7-A4EF84C75DF9}"/>
              </a:ext>
            </a:extLst>
          </p:cNvPr>
          <p:cNvSpPr>
            <a:spLocks noGrp="1"/>
          </p:cNvSpPr>
          <p:nvPr>
            <p:ph type="ftr" sz="quarter" idx="14"/>
          </p:nvPr>
        </p:nvSpPr>
        <p:spPr/>
        <p:txBody>
          <a:bodyPr/>
          <a:lstStyle>
            <a:lvl1pPr>
              <a:defRPr>
                <a:solidFill>
                  <a:schemeClr val="accent2"/>
                </a:solidFill>
              </a:defRPr>
            </a:lvl1pPr>
          </a:lstStyle>
          <a:p>
            <a:r>
              <a:rPr lang="en-US"/>
              <a:t>FOOTER</a:t>
            </a:r>
            <a:endParaRPr lang="en-US" dirty="0"/>
          </a:p>
        </p:txBody>
      </p:sp>
    </p:spTree>
    <p:extLst>
      <p:ext uri="{BB962C8B-B14F-4D97-AF65-F5344CB8AC3E}">
        <p14:creationId xmlns:p14="http://schemas.microsoft.com/office/powerpoint/2010/main" val="48853185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36_Custom Layou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EACB4-498F-1B4B-8BA4-EC98F9B16D72}"/>
              </a:ext>
            </a:extLst>
          </p:cNvPr>
          <p:cNvSpPr>
            <a:spLocks noGrp="1"/>
          </p:cNvSpPr>
          <p:nvPr>
            <p:ph type="title" hasCustomPrompt="1"/>
          </p:nvPr>
        </p:nvSpPr>
        <p:spPr>
          <a:xfrm>
            <a:off x="628650" y="708026"/>
            <a:ext cx="3657600" cy="1325563"/>
          </a:xfrm>
        </p:spPr>
        <p:txBody>
          <a:bodyPr anchor="b">
            <a:normAutofit/>
          </a:bodyPr>
          <a:lstStyle>
            <a:lvl1pPr>
              <a:defRPr sz="3200">
                <a:solidFill>
                  <a:schemeClr val="tx1"/>
                </a:solidFill>
              </a:defRPr>
            </a:lvl1pPr>
          </a:lstStyle>
          <a:p>
            <a:r>
              <a:rPr lang="en-US" dirty="0"/>
              <a:t>CLICK TO EDIT MASTER TITLE STYLE</a:t>
            </a:r>
          </a:p>
        </p:txBody>
      </p:sp>
      <p:sp>
        <p:nvSpPr>
          <p:cNvPr id="4" name="Slide Number Placeholder 3">
            <a:extLst>
              <a:ext uri="{FF2B5EF4-FFF2-40B4-BE49-F238E27FC236}">
                <a16:creationId xmlns:a16="http://schemas.microsoft.com/office/drawing/2014/main" id="{8061D0E4-F389-C744-8B16-B88C9557EF0A}"/>
              </a:ext>
            </a:extLst>
          </p:cNvPr>
          <p:cNvSpPr>
            <a:spLocks noGrp="1"/>
          </p:cNvSpPr>
          <p:nvPr>
            <p:ph type="sldNum" sz="quarter" idx="11"/>
          </p:nvPr>
        </p:nvSpPr>
        <p:spPr/>
        <p:txBody>
          <a:bodyPr/>
          <a:lstStyle>
            <a:lvl1pPr>
              <a:defRPr>
                <a:solidFill>
                  <a:schemeClr val="accent2"/>
                </a:solidFill>
              </a:defRPr>
            </a:lvl1pPr>
          </a:lstStyle>
          <a:p>
            <a:fld id="{2F7DFF70-F2C8-EA47-875C-38638D58C182}" type="slidenum">
              <a:rPr lang="en-US" smtClean="0"/>
              <a:pPr/>
              <a:t>‹#›</a:t>
            </a:fld>
            <a:endParaRPr lang="en-US" dirty="0"/>
          </a:p>
        </p:txBody>
      </p:sp>
      <p:sp>
        <p:nvSpPr>
          <p:cNvPr id="8" name="Text Placeholder 2">
            <a:extLst>
              <a:ext uri="{FF2B5EF4-FFF2-40B4-BE49-F238E27FC236}">
                <a16:creationId xmlns:a16="http://schemas.microsoft.com/office/drawing/2014/main" id="{AA91B15D-1448-A147-AEF5-EB16C9DCC050}"/>
              </a:ext>
            </a:extLst>
          </p:cNvPr>
          <p:cNvSpPr>
            <a:spLocks noGrp="1"/>
          </p:cNvSpPr>
          <p:nvPr>
            <p:ph type="body" idx="13" hasCustomPrompt="1"/>
          </p:nvPr>
        </p:nvSpPr>
        <p:spPr>
          <a:xfrm>
            <a:off x="628650" y="2143438"/>
            <a:ext cx="3657600" cy="3800162"/>
          </a:xfrm>
        </p:spPr>
        <p:txBody>
          <a:bodyPr anchor="t"/>
          <a:lstStyle>
            <a:lvl1pPr marL="0" indent="0" fontAlgn="b">
              <a:buNone/>
              <a:defRPr sz="2200" b="1" i="0">
                <a:solidFill>
                  <a:schemeClr val="accent2"/>
                </a:solidFill>
                <a:latin typeface="Roboto Slab" pitchFamily="2" charset="0"/>
                <a:ea typeface="Roboto Slab" pitchFamily="2"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9" name="Picture Placeholder 6">
            <a:extLst>
              <a:ext uri="{FF2B5EF4-FFF2-40B4-BE49-F238E27FC236}">
                <a16:creationId xmlns:a16="http://schemas.microsoft.com/office/drawing/2014/main" id="{6D55A999-A554-F041-806E-BEDFCE3A15E0}"/>
              </a:ext>
            </a:extLst>
          </p:cNvPr>
          <p:cNvSpPr>
            <a:spLocks noGrp="1"/>
          </p:cNvSpPr>
          <p:nvPr>
            <p:ph type="pic" sz="quarter" idx="14"/>
          </p:nvPr>
        </p:nvSpPr>
        <p:spPr>
          <a:xfrm>
            <a:off x="5219700" y="606427"/>
            <a:ext cx="3924300" cy="5293664"/>
          </a:xfrm>
          <a:solidFill>
            <a:schemeClr val="bg2"/>
          </a:solidFill>
        </p:spPr>
        <p:txBody>
          <a:bodyPr/>
          <a:lstStyle>
            <a:lvl1pPr>
              <a:defRPr>
                <a:solidFill>
                  <a:schemeClr val="accent2"/>
                </a:solidFill>
              </a:defRPr>
            </a:lvl1pPr>
          </a:lstStyle>
          <a:p>
            <a:endParaRPr lang="en-US" dirty="0"/>
          </a:p>
        </p:txBody>
      </p:sp>
      <p:pic>
        <p:nvPicPr>
          <p:cNvPr id="6" name="Picture 5">
            <a:extLst>
              <a:ext uri="{FF2B5EF4-FFF2-40B4-BE49-F238E27FC236}">
                <a16:creationId xmlns:a16="http://schemas.microsoft.com/office/drawing/2014/main" id="{7DB5D374-6B1D-D247-AF4D-853F5916E5FF}"/>
              </a:ext>
            </a:extLst>
          </p:cNvPr>
          <p:cNvPicPr>
            <a:picLocks noChangeAspect="1"/>
          </p:cNvPicPr>
          <p:nvPr userDrawn="1"/>
        </p:nvPicPr>
        <p:blipFill>
          <a:blip r:embed="rId2"/>
          <a:stretch>
            <a:fillRect/>
          </a:stretch>
        </p:blipFill>
        <p:spPr>
          <a:xfrm>
            <a:off x="6705510" y="5410708"/>
            <a:ext cx="1691640" cy="1447292"/>
          </a:xfrm>
          <a:prstGeom prst="rect">
            <a:avLst/>
          </a:prstGeom>
        </p:spPr>
      </p:pic>
      <p:sp>
        <p:nvSpPr>
          <p:cNvPr id="3" name="Footer Placeholder 2">
            <a:extLst>
              <a:ext uri="{FF2B5EF4-FFF2-40B4-BE49-F238E27FC236}">
                <a16:creationId xmlns:a16="http://schemas.microsoft.com/office/drawing/2014/main" id="{AADEB246-6478-D048-92C3-3566A4F5E51F}"/>
              </a:ext>
            </a:extLst>
          </p:cNvPr>
          <p:cNvSpPr>
            <a:spLocks noGrp="1"/>
          </p:cNvSpPr>
          <p:nvPr>
            <p:ph type="ftr" sz="quarter" idx="15"/>
          </p:nvPr>
        </p:nvSpPr>
        <p:spPr/>
        <p:txBody>
          <a:bodyPr/>
          <a:lstStyle>
            <a:lvl1pPr>
              <a:defRPr>
                <a:solidFill>
                  <a:schemeClr val="accent2"/>
                </a:solidFill>
              </a:defRPr>
            </a:lvl1pPr>
          </a:lstStyle>
          <a:p>
            <a:r>
              <a:rPr lang="en-US"/>
              <a:t>FOOTER</a:t>
            </a:r>
            <a:endParaRPr lang="en-US" dirty="0"/>
          </a:p>
        </p:txBody>
      </p:sp>
    </p:spTree>
    <p:extLst>
      <p:ext uri="{BB962C8B-B14F-4D97-AF65-F5344CB8AC3E}">
        <p14:creationId xmlns:p14="http://schemas.microsoft.com/office/powerpoint/2010/main" val="392561344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37_Custom Layou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EACB4-498F-1B4B-8BA4-EC98F9B16D72}"/>
              </a:ext>
            </a:extLst>
          </p:cNvPr>
          <p:cNvSpPr>
            <a:spLocks noGrp="1"/>
          </p:cNvSpPr>
          <p:nvPr>
            <p:ph type="title" hasCustomPrompt="1"/>
          </p:nvPr>
        </p:nvSpPr>
        <p:spPr>
          <a:xfrm>
            <a:off x="4500472" y="708026"/>
            <a:ext cx="3657600" cy="1325563"/>
          </a:xfrm>
        </p:spPr>
        <p:txBody>
          <a:bodyPr anchor="b">
            <a:normAutofit/>
          </a:bodyPr>
          <a:lstStyle>
            <a:lvl1pPr>
              <a:defRPr sz="3200">
                <a:solidFill>
                  <a:schemeClr val="tx1"/>
                </a:solidFill>
              </a:defRPr>
            </a:lvl1pPr>
          </a:lstStyle>
          <a:p>
            <a:r>
              <a:rPr lang="en-US" dirty="0"/>
              <a:t>CLICK TO EDIT MASTER TITLE STYLE</a:t>
            </a:r>
          </a:p>
        </p:txBody>
      </p:sp>
      <p:sp>
        <p:nvSpPr>
          <p:cNvPr id="4" name="Slide Number Placeholder 3">
            <a:extLst>
              <a:ext uri="{FF2B5EF4-FFF2-40B4-BE49-F238E27FC236}">
                <a16:creationId xmlns:a16="http://schemas.microsoft.com/office/drawing/2014/main" id="{8061D0E4-F389-C744-8B16-B88C9557EF0A}"/>
              </a:ext>
            </a:extLst>
          </p:cNvPr>
          <p:cNvSpPr>
            <a:spLocks noGrp="1"/>
          </p:cNvSpPr>
          <p:nvPr>
            <p:ph type="sldNum" sz="quarter" idx="11"/>
          </p:nvPr>
        </p:nvSpPr>
        <p:spPr/>
        <p:txBody>
          <a:bodyPr/>
          <a:lstStyle>
            <a:lvl1pPr>
              <a:defRPr>
                <a:solidFill>
                  <a:schemeClr val="accent2"/>
                </a:solidFill>
              </a:defRPr>
            </a:lvl1pPr>
          </a:lstStyle>
          <a:p>
            <a:fld id="{2F7DFF70-F2C8-EA47-875C-38638D58C182}" type="slidenum">
              <a:rPr lang="en-US" smtClean="0"/>
              <a:pPr/>
              <a:t>‹#›</a:t>
            </a:fld>
            <a:endParaRPr lang="en-US" dirty="0"/>
          </a:p>
        </p:txBody>
      </p:sp>
      <p:sp>
        <p:nvSpPr>
          <p:cNvPr id="8" name="Text Placeholder 2">
            <a:extLst>
              <a:ext uri="{FF2B5EF4-FFF2-40B4-BE49-F238E27FC236}">
                <a16:creationId xmlns:a16="http://schemas.microsoft.com/office/drawing/2014/main" id="{AA91B15D-1448-A147-AEF5-EB16C9DCC050}"/>
              </a:ext>
            </a:extLst>
          </p:cNvPr>
          <p:cNvSpPr>
            <a:spLocks noGrp="1"/>
          </p:cNvSpPr>
          <p:nvPr>
            <p:ph type="body" idx="13" hasCustomPrompt="1"/>
          </p:nvPr>
        </p:nvSpPr>
        <p:spPr>
          <a:xfrm>
            <a:off x="4500472" y="2143438"/>
            <a:ext cx="3657600" cy="3800162"/>
          </a:xfrm>
        </p:spPr>
        <p:txBody>
          <a:bodyPr anchor="t"/>
          <a:lstStyle>
            <a:lvl1pPr marL="0" indent="0" fontAlgn="b">
              <a:buNone/>
              <a:defRPr sz="2200" b="1" i="0">
                <a:solidFill>
                  <a:schemeClr val="accent2"/>
                </a:solidFill>
                <a:latin typeface="Roboto Slab" pitchFamily="2" charset="0"/>
                <a:ea typeface="Roboto Slab" pitchFamily="2"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9" name="Picture Placeholder 6">
            <a:extLst>
              <a:ext uri="{FF2B5EF4-FFF2-40B4-BE49-F238E27FC236}">
                <a16:creationId xmlns:a16="http://schemas.microsoft.com/office/drawing/2014/main" id="{6D55A999-A554-F041-806E-BEDFCE3A15E0}"/>
              </a:ext>
            </a:extLst>
          </p:cNvPr>
          <p:cNvSpPr>
            <a:spLocks noGrp="1"/>
          </p:cNvSpPr>
          <p:nvPr>
            <p:ph type="pic" sz="quarter" idx="14"/>
          </p:nvPr>
        </p:nvSpPr>
        <p:spPr>
          <a:xfrm>
            <a:off x="0" y="606427"/>
            <a:ext cx="3924300" cy="5293664"/>
          </a:xfrm>
          <a:solidFill>
            <a:schemeClr val="bg2"/>
          </a:solidFill>
        </p:spPr>
        <p:txBody>
          <a:bodyPr/>
          <a:lstStyle>
            <a:lvl1pPr>
              <a:defRPr>
                <a:solidFill>
                  <a:schemeClr val="accent2"/>
                </a:solidFill>
              </a:defRPr>
            </a:lvl1pPr>
          </a:lstStyle>
          <a:p>
            <a:endParaRPr lang="en-US" dirty="0"/>
          </a:p>
        </p:txBody>
      </p:sp>
      <p:pic>
        <p:nvPicPr>
          <p:cNvPr id="6" name="Picture 5">
            <a:extLst>
              <a:ext uri="{FF2B5EF4-FFF2-40B4-BE49-F238E27FC236}">
                <a16:creationId xmlns:a16="http://schemas.microsoft.com/office/drawing/2014/main" id="{7DB5D374-6B1D-D247-AF4D-853F5916E5FF}"/>
              </a:ext>
            </a:extLst>
          </p:cNvPr>
          <p:cNvPicPr>
            <a:picLocks noChangeAspect="1"/>
          </p:cNvPicPr>
          <p:nvPr userDrawn="1"/>
        </p:nvPicPr>
        <p:blipFill>
          <a:blip r:embed="rId2"/>
          <a:stretch>
            <a:fillRect/>
          </a:stretch>
        </p:blipFill>
        <p:spPr>
          <a:xfrm>
            <a:off x="6705510" y="5410708"/>
            <a:ext cx="1691640" cy="1447292"/>
          </a:xfrm>
          <a:prstGeom prst="rect">
            <a:avLst/>
          </a:prstGeom>
        </p:spPr>
      </p:pic>
      <p:sp>
        <p:nvSpPr>
          <p:cNvPr id="3" name="Footer Placeholder 2">
            <a:extLst>
              <a:ext uri="{FF2B5EF4-FFF2-40B4-BE49-F238E27FC236}">
                <a16:creationId xmlns:a16="http://schemas.microsoft.com/office/drawing/2014/main" id="{4C0FB4C0-47A7-3D4D-A608-E2B66F15229D}"/>
              </a:ext>
            </a:extLst>
          </p:cNvPr>
          <p:cNvSpPr>
            <a:spLocks noGrp="1"/>
          </p:cNvSpPr>
          <p:nvPr>
            <p:ph type="ftr" sz="quarter" idx="15"/>
          </p:nvPr>
        </p:nvSpPr>
        <p:spPr/>
        <p:txBody>
          <a:bodyPr/>
          <a:lstStyle>
            <a:lvl1pPr>
              <a:defRPr>
                <a:solidFill>
                  <a:schemeClr val="accent2"/>
                </a:solidFill>
              </a:defRPr>
            </a:lvl1pPr>
          </a:lstStyle>
          <a:p>
            <a:r>
              <a:rPr lang="en-US"/>
              <a:t>FOOTER</a:t>
            </a:r>
            <a:endParaRPr lang="en-US" dirty="0"/>
          </a:p>
        </p:txBody>
      </p:sp>
    </p:spTree>
    <p:extLst>
      <p:ext uri="{BB962C8B-B14F-4D97-AF65-F5344CB8AC3E}">
        <p14:creationId xmlns:p14="http://schemas.microsoft.com/office/powerpoint/2010/main" val="271952514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38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C9AE0-97C3-D94D-A8EB-6A6EC943938B}"/>
              </a:ext>
            </a:extLst>
          </p:cNvPr>
          <p:cNvSpPr>
            <a:spLocks noGrp="1"/>
          </p:cNvSpPr>
          <p:nvPr>
            <p:ph type="title" hasCustomPrompt="1"/>
          </p:nvPr>
        </p:nvSpPr>
        <p:spPr>
          <a:xfrm>
            <a:off x="628650" y="1162553"/>
            <a:ext cx="7886700" cy="894848"/>
          </a:xfrm>
        </p:spPr>
        <p:txBody>
          <a:bodyPr anchor="t"/>
          <a:lstStyle>
            <a:lvl1pPr>
              <a:defRPr>
                <a:solidFill>
                  <a:schemeClr val="accent3"/>
                </a:solidFill>
              </a:defRPr>
            </a:lvl1pPr>
          </a:lstStyle>
          <a:p>
            <a:r>
              <a:rPr lang="en-US" dirty="0"/>
              <a:t>THANK YOU</a:t>
            </a:r>
          </a:p>
        </p:txBody>
      </p:sp>
      <p:sp>
        <p:nvSpPr>
          <p:cNvPr id="5" name="Text Placeholder 13">
            <a:extLst>
              <a:ext uri="{FF2B5EF4-FFF2-40B4-BE49-F238E27FC236}">
                <a16:creationId xmlns:a16="http://schemas.microsoft.com/office/drawing/2014/main" id="{6F4DB35A-4663-E94E-BFE7-838D3A5794F7}"/>
              </a:ext>
            </a:extLst>
          </p:cNvPr>
          <p:cNvSpPr>
            <a:spLocks noGrp="1"/>
          </p:cNvSpPr>
          <p:nvPr>
            <p:ph type="body" sz="quarter" idx="12" hasCustomPrompt="1"/>
          </p:nvPr>
        </p:nvSpPr>
        <p:spPr>
          <a:xfrm>
            <a:off x="628650" y="5074184"/>
            <a:ext cx="5867400" cy="284631"/>
          </a:xfrm>
        </p:spPr>
        <p:txBody>
          <a:bodyPr/>
          <a:lstStyle>
            <a:lvl1pPr marL="0" indent="0">
              <a:buFontTx/>
              <a:buNone/>
              <a:defRPr sz="1800">
                <a:latin typeface="Roboto Slab" pitchFamily="2" charset="0"/>
                <a:ea typeface="Roboto Slab" pitchFamily="2" charset="0"/>
              </a:defRPr>
            </a:lvl1pPr>
          </a:lstStyle>
          <a:p>
            <a:pPr lvl="0"/>
            <a:r>
              <a:rPr lang="en-US" dirty="0"/>
              <a:t>Presenter Name</a:t>
            </a:r>
          </a:p>
        </p:txBody>
      </p:sp>
      <p:sp>
        <p:nvSpPr>
          <p:cNvPr id="6" name="Text Placeholder 15">
            <a:extLst>
              <a:ext uri="{FF2B5EF4-FFF2-40B4-BE49-F238E27FC236}">
                <a16:creationId xmlns:a16="http://schemas.microsoft.com/office/drawing/2014/main" id="{3EF247AE-67A6-A64F-8E82-30F3D7AE89A1}"/>
              </a:ext>
            </a:extLst>
          </p:cNvPr>
          <p:cNvSpPr>
            <a:spLocks noGrp="1"/>
          </p:cNvSpPr>
          <p:nvPr>
            <p:ph type="body" sz="quarter" idx="13" hasCustomPrompt="1"/>
          </p:nvPr>
        </p:nvSpPr>
        <p:spPr>
          <a:xfrm>
            <a:off x="628650" y="5358815"/>
            <a:ext cx="3390900" cy="304800"/>
          </a:xfrm>
        </p:spPr>
        <p:txBody>
          <a:bodyPr/>
          <a:lstStyle>
            <a:lvl1pPr marL="0" indent="0">
              <a:buFontTx/>
              <a:buNone/>
              <a:defRPr sz="1800" b="0" i="0">
                <a:latin typeface="Roboto Slab Thin" pitchFamily="2" charset="0"/>
                <a:ea typeface="Roboto Slab Thin" pitchFamily="2" charset="0"/>
              </a:defRPr>
            </a:lvl1pPr>
          </a:lstStyle>
          <a:p>
            <a:pPr lvl="0"/>
            <a:r>
              <a:rPr lang="en-US" dirty="0"/>
              <a:t>Thursday, May 23, 2019</a:t>
            </a:r>
          </a:p>
        </p:txBody>
      </p:sp>
      <p:sp>
        <p:nvSpPr>
          <p:cNvPr id="7" name="Content Placeholder 2">
            <a:extLst>
              <a:ext uri="{FF2B5EF4-FFF2-40B4-BE49-F238E27FC236}">
                <a16:creationId xmlns:a16="http://schemas.microsoft.com/office/drawing/2014/main" id="{8EA1E7EB-C809-0C42-BB9A-38967094C5F6}"/>
              </a:ext>
            </a:extLst>
          </p:cNvPr>
          <p:cNvSpPr>
            <a:spLocks noGrp="1"/>
          </p:cNvSpPr>
          <p:nvPr>
            <p:ph idx="1" hasCustomPrompt="1"/>
          </p:nvPr>
        </p:nvSpPr>
        <p:spPr>
          <a:xfrm>
            <a:off x="647700" y="2171701"/>
            <a:ext cx="7867650" cy="2362200"/>
          </a:xfrm>
        </p:spPr>
        <p:txBody>
          <a:bodyPr/>
          <a:lstStyle>
            <a:lvl1pPr marL="0" indent="0">
              <a:buFontTx/>
              <a:buNone/>
              <a:defRPr>
                <a:solidFill>
                  <a:schemeClr val="bg1"/>
                </a:solidFill>
              </a:defRPr>
            </a:lvl1pPr>
            <a:lvl2pPr marL="457200" indent="0">
              <a:buFontTx/>
              <a:buNone/>
              <a:defRPr>
                <a:solidFill>
                  <a:schemeClr val="tx1"/>
                </a:solidFill>
              </a:defRPr>
            </a:lvl2pPr>
            <a:lvl3pPr marL="914400" indent="0">
              <a:buFontTx/>
              <a:buNone/>
              <a:defRPr>
                <a:solidFill>
                  <a:schemeClr val="tx1"/>
                </a:solidFill>
              </a:defRPr>
            </a:lvl3pPr>
            <a:lvl4pPr marL="1371600" indent="0">
              <a:buFontTx/>
              <a:buNone/>
              <a:defRPr>
                <a:solidFill>
                  <a:schemeClr val="tx1"/>
                </a:solidFill>
              </a:defRPr>
            </a:lvl4pPr>
            <a:lvl5pPr marL="1828800" indent="0">
              <a:buFontTx/>
              <a:buNone/>
              <a:defRPr>
                <a:solidFill>
                  <a:schemeClr val="tx1"/>
                </a:solidFill>
              </a:defRPr>
            </a:lvl5pPr>
          </a:lstStyle>
          <a:p>
            <a:pPr lvl="0"/>
            <a:r>
              <a:rPr lang="en-US" dirty="0"/>
              <a:t>Closing remarks and information.</a:t>
            </a:r>
          </a:p>
        </p:txBody>
      </p:sp>
      <p:pic>
        <p:nvPicPr>
          <p:cNvPr id="8" name="Picture 7">
            <a:extLst>
              <a:ext uri="{FF2B5EF4-FFF2-40B4-BE49-F238E27FC236}">
                <a16:creationId xmlns:a16="http://schemas.microsoft.com/office/drawing/2014/main" id="{0308FA7D-51B6-A648-AA52-C31C448D6874}"/>
              </a:ext>
            </a:extLst>
          </p:cNvPr>
          <p:cNvPicPr>
            <a:picLocks noChangeAspect="1"/>
          </p:cNvPicPr>
          <p:nvPr userDrawn="1"/>
        </p:nvPicPr>
        <p:blipFill>
          <a:blip r:embed="rId2"/>
          <a:stretch>
            <a:fillRect/>
          </a:stretch>
        </p:blipFill>
        <p:spPr>
          <a:xfrm>
            <a:off x="6705510" y="5410708"/>
            <a:ext cx="1691640" cy="1447292"/>
          </a:xfrm>
          <a:prstGeom prst="rect">
            <a:avLst/>
          </a:prstGeom>
        </p:spPr>
      </p:pic>
    </p:spTree>
    <p:extLst>
      <p:ext uri="{BB962C8B-B14F-4D97-AF65-F5344CB8AC3E}">
        <p14:creationId xmlns:p14="http://schemas.microsoft.com/office/powerpoint/2010/main" val="22308317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678067"/>
            <a:ext cx="7772400" cy="2387600"/>
          </a:xfrm>
        </p:spPr>
        <p:txBody>
          <a:bodyPr anchor="t">
            <a:normAutofit/>
          </a:bodyPr>
          <a:lstStyle>
            <a:lvl1pPr algn="l">
              <a:defRPr sz="5400"/>
            </a:lvl1pPr>
          </a:lstStyle>
          <a:p>
            <a:r>
              <a:rPr lang="en-US" dirty="0"/>
              <a:t>CLICK TO EDIT MASTER TITLE STYLE</a:t>
            </a:r>
          </a:p>
        </p:txBody>
      </p:sp>
      <p:sp>
        <p:nvSpPr>
          <p:cNvPr id="3" name="Subtitle 2"/>
          <p:cNvSpPr>
            <a:spLocks noGrp="1"/>
          </p:cNvSpPr>
          <p:nvPr>
            <p:ph type="subTitle" idx="1" hasCustomPrompt="1"/>
          </p:nvPr>
        </p:nvSpPr>
        <p:spPr>
          <a:xfrm>
            <a:off x="685800" y="2387721"/>
            <a:ext cx="6858000" cy="320605"/>
          </a:xfrm>
        </p:spPr>
        <p:txBody>
          <a:bodyPr>
            <a:normAutofit/>
          </a:bodyPr>
          <a:lstStyle>
            <a:lvl1pPr marL="0" indent="0" algn="l">
              <a:buNone/>
              <a:defRPr sz="1800">
                <a:latin typeface="Roboto Slab" pitchFamily="2" charset="0"/>
                <a:ea typeface="Roboto Slab"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Presenter Name</a:t>
            </a:r>
          </a:p>
        </p:txBody>
      </p:sp>
      <p:sp>
        <p:nvSpPr>
          <p:cNvPr id="8" name="Text Placeholder 15">
            <a:extLst>
              <a:ext uri="{FF2B5EF4-FFF2-40B4-BE49-F238E27FC236}">
                <a16:creationId xmlns:a16="http://schemas.microsoft.com/office/drawing/2014/main" id="{A4B7222A-A543-2540-BBF3-D4AE56BC9595}"/>
              </a:ext>
            </a:extLst>
          </p:cNvPr>
          <p:cNvSpPr>
            <a:spLocks noGrp="1"/>
          </p:cNvSpPr>
          <p:nvPr>
            <p:ph type="body" sz="quarter" idx="13" hasCustomPrompt="1"/>
          </p:nvPr>
        </p:nvSpPr>
        <p:spPr>
          <a:xfrm>
            <a:off x="685800" y="2800401"/>
            <a:ext cx="3390900" cy="304800"/>
          </a:xfrm>
        </p:spPr>
        <p:txBody>
          <a:bodyPr/>
          <a:lstStyle>
            <a:lvl1pPr marL="0" indent="0">
              <a:buFontTx/>
              <a:buNone/>
              <a:defRPr sz="1800" b="0" i="0">
                <a:latin typeface="Roboto Slab Thin" pitchFamily="2" charset="0"/>
                <a:ea typeface="Roboto Slab Thin" pitchFamily="2" charset="0"/>
              </a:defRPr>
            </a:lvl1pPr>
          </a:lstStyle>
          <a:p>
            <a:pPr lvl="0"/>
            <a:fld id="{B596A201-048A-C141-A582-DD7DC5F06E81}" type="datetime2">
              <a:rPr lang="en-US" smtClean="0"/>
              <a:t>Monday, August 26, 2019</a:t>
            </a:fld>
            <a:endParaRPr lang="en-US" dirty="0"/>
          </a:p>
        </p:txBody>
      </p:sp>
      <p:pic>
        <p:nvPicPr>
          <p:cNvPr id="11" name="Picture 10">
            <a:extLst>
              <a:ext uri="{FF2B5EF4-FFF2-40B4-BE49-F238E27FC236}">
                <a16:creationId xmlns:a16="http://schemas.microsoft.com/office/drawing/2014/main" id="{EBEC7F69-72DB-9948-A6E6-FDD8EF0061B9}"/>
              </a:ext>
            </a:extLst>
          </p:cNvPr>
          <p:cNvPicPr>
            <a:picLocks noChangeAspect="1"/>
          </p:cNvPicPr>
          <p:nvPr userDrawn="1"/>
        </p:nvPicPr>
        <p:blipFill>
          <a:blip r:embed="rId3"/>
          <a:stretch>
            <a:fillRect/>
          </a:stretch>
        </p:blipFill>
        <p:spPr>
          <a:xfrm>
            <a:off x="6705510" y="5410708"/>
            <a:ext cx="1691640" cy="1447292"/>
          </a:xfrm>
          <a:prstGeom prst="rect">
            <a:avLst/>
          </a:prstGeom>
        </p:spPr>
      </p:pic>
    </p:spTree>
    <p:extLst>
      <p:ext uri="{BB962C8B-B14F-4D97-AF65-F5344CB8AC3E}">
        <p14:creationId xmlns:p14="http://schemas.microsoft.com/office/powerpoint/2010/main" val="12291775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Title Slide Layout">
    <p:spTree>
      <p:nvGrpSpPr>
        <p:cNvPr id="1" name=""/>
        <p:cNvGrpSpPr/>
        <p:nvPr/>
      </p:nvGrpSpPr>
      <p:grpSpPr>
        <a:xfrm>
          <a:off x="0" y="0"/>
          <a:ext cx="0" cy="0"/>
          <a:chOff x="0" y="0"/>
          <a:chExt cx="0" cy="0"/>
        </a:xfrm>
      </p:grpSpPr>
      <p:sp>
        <p:nvSpPr>
          <p:cNvPr id="6" name="Picture Placeholder 6">
            <a:extLst>
              <a:ext uri="{FF2B5EF4-FFF2-40B4-BE49-F238E27FC236}">
                <a16:creationId xmlns:a16="http://schemas.microsoft.com/office/drawing/2014/main" id="{8B92AFF2-B682-0642-9F74-B33483E6E068}"/>
              </a:ext>
            </a:extLst>
          </p:cNvPr>
          <p:cNvSpPr>
            <a:spLocks noGrp="1"/>
          </p:cNvSpPr>
          <p:nvPr>
            <p:ph type="pic" sz="quarter" idx="14"/>
          </p:nvPr>
        </p:nvSpPr>
        <p:spPr>
          <a:xfrm>
            <a:off x="0" y="0"/>
            <a:ext cx="9144000" cy="6858000"/>
          </a:xfrm>
          <a:solidFill>
            <a:schemeClr val="bg2"/>
          </a:solidFill>
        </p:spPr>
        <p:txBody>
          <a:bodyPr/>
          <a:lstStyle>
            <a:lvl1pPr>
              <a:defRPr>
                <a:solidFill>
                  <a:schemeClr val="accent2"/>
                </a:solidFill>
              </a:defRPr>
            </a:lvl1pPr>
          </a:lstStyle>
          <a:p>
            <a:endParaRPr lang="en-US" dirty="0"/>
          </a:p>
        </p:txBody>
      </p:sp>
      <p:sp>
        <p:nvSpPr>
          <p:cNvPr id="2" name="Title 1"/>
          <p:cNvSpPr>
            <a:spLocks noGrp="1"/>
          </p:cNvSpPr>
          <p:nvPr>
            <p:ph type="ctrTitle" hasCustomPrompt="1"/>
          </p:nvPr>
        </p:nvSpPr>
        <p:spPr>
          <a:xfrm>
            <a:off x="685800" y="1106777"/>
            <a:ext cx="7772400" cy="2387600"/>
          </a:xfrm>
        </p:spPr>
        <p:txBody>
          <a:bodyPr anchor="t">
            <a:normAutofit/>
          </a:bodyPr>
          <a:lstStyle>
            <a:lvl1pPr algn="l">
              <a:defRPr sz="5400"/>
            </a:lvl1pPr>
          </a:lstStyle>
          <a:p>
            <a:r>
              <a:rPr lang="en-US" dirty="0"/>
              <a:t>CLICK TO EDIT MASTER TITLE STYLE</a:t>
            </a:r>
          </a:p>
        </p:txBody>
      </p:sp>
      <p:sp>
        <p:nvSpPr>
          <p:cNvPr id="3" name="Subtitle 2"/>
          <p:cNvSpPr>
            <a:spLocks noGrp="1"/>
          </p:cNvSpPr>
          <p:nvPr>
            <p:ph type="subTitle" idx="1" hasCustomPrompt="1"/>
          </p:nvPr>
        </p:nvSpPr>
        <p:spPr>
          <a:xfrm>
            <a:off x="685800" y="3586452"/>
            <a:ext cx="6858000" cy="320605"/>
          </a:xfrm>
        </p:spPr>
        <p:txBody>
          <a:bodyPr>
            <a:normAutofit/>
          </a:bodyPr>
          <a:lstStyle>
            <a:lvl1pPr marL="0" indent="0" algn="l">
              <a:buNone/>
              <a:defRPr sz="1800">
                <a:latin typeface="Roboto Slab" pitchFamily="2" charset="0"/>
                <a:ea typeface="Roboto Slab"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Presenter Name</a:t>
            </a:r>
          </a:p>
        </p:txBody>
      </p:sp>
      <p:sp>
        <p:nvSpPr>
          <p:cNvPr id="8" name="Text Placeholder 15">
            <a:extLst>
              <a:ext uri="{FF2B5EF4-FFF2-40B4-BE49-F238E27FC236}">
                <a16:creationId xmlns:a16="http://schemas.microsoft.com/office/drawing/2014/main" id="{A4B7222A-A543-2540-BBF3-D4AE56BC9595}"/>
              </a:ext>
            </a:extLst>
          </p:cNvPr>
          <p:cNvSpPr>
            <a:spLocks noGrp="1"/>
          </p:cNvSpPr>
          <p:nvPr>
            <p:ph type="body" sz="quarter" idx="13" hasCustomPrompt="1"/>
          </p:nvPr>
        </p:nvSpPr>
        <p:spPr>
          <a:xfrm>
            <a:off x="685800" y="3999132"/>
            <a:ext cx="3390900" cy="304800"/>
          </a:xfrm>
        </p:spPr>
        <p:txBody>
          <a:bodyPr/>
          <a:lstStyle>
            <a:lvl1pPr marL="0" indent="0">
              <a:buFontTx/>
              <a:buNone/>
              <a:defRPr sz="1800" b="0" i="0">
                <a:latin typeface="Roboto Slab Thin" pitchFamily="2" charset="0"/>
                <a:ea typeface="Roboto Slab Thin" pitchFamily="2" charset="0"/>
              </a:defRPr>
            </a:lvl1pPr>
          </a:lstStyle>
          <a:p>
            <a:pPr lvl="0"/>
            <a:fld id="{B596A201-048A-C141-A582-DD7DC5F06E81}" type="datetime2">
              <a:rPr lang="en-US" smtClean="0"/>
              <a:t>Monday, August 26, 2019</a:t>
            </a:fld>
            <a:endParaRPr lang="en-US" dirty="0"/>
          </a:p>
        </p:txBody>
      </p:sp>
      <p:pic>
        <p:nvPicPr>
          <p:cNvPr id="11" name="Picture 10">
            <a:extLst>
              <a:ext uri="{FF2B5EF4-FFF2-40B4-BE49-F238E27FC236}">
                <a16:creationId xmlns:a16="http://schemas.microsoft.com/office/drawing/2014/main" id="{EBEC7F69-72DB-9948-A6E6-FDD8EF0061B9}"/>
              </a:ext>
            </a:extLst>
          </p:cNvPr>
          <p:cNvPicPr>
            <a:picLocks noChangeAspect="1"/>
          </p:cNvPicPr>
          <p:nvPr userDrawn="1"/>
        </p:nvPicPr>
        <p:blipFill>
          <a:blip r:embed="rId2"/>
          <a:stretch>
            <a:fillRect/>
          </a:stretch>
        </p:blipFill>
        <p:spPr>
          <a:xfrm>
            <a:off x="6705510" y="5410708"/>
            <a:ext cx="1691640" cy="1447292"/>
          </a:xfrm>
          <a:prstGeom prst="rect">
            <a:avLst/>
          </a:prstGeom>
        </p:spPr>
      </p:pic>
    </p:spTree>
    <p:extLst>
      <p:ext uri="{BB962C8B-B14F-4D97-AF65-F5344CB8AC3E}">
        <p14:creationId xmlns:p14="http://schemas.microsoft.com/office/powerpoint/2010/main" val="41698460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Slide - With Subtitle">
    <p:spTree>
      <p:nvGrpSpPr>
        <p:cNvPr id="1" name=""/>
        <p:cNvGrpSpPr/>
        <p:nvPr/>
      </p:nvGrpSpPr>
      <p:grpSpPr>
        <a:xfrm>
          <a:off x="0" y="0"/>
          <a:ext cx="0" cy="0"/>
          <a:chOff x="0" y="0"/>
          <a:chExt cx="0" cy="0"/>
        </a:xfrm>
      </p:grpSpPr>
      <p:sp>
        <p:nvSpPr>
          <p:cNvPr id="6" name="Picture Placeholder 6">
            <a:extLst>
              <a:ext uri="{FF2B5EF4-FFF2-40B4-BE49-F238E27FC236}">
                <a16:creationId xmlns:a16="http://schemas.microsoft.com/office/drawing/2014/main" id="{8B92AFF2-B682-0642-9F74-B33483E6E068}"/>
              </a:ext>
            </a:extLst>
          </p:cNvPr>
          <p:cNvSpPr>
            <a:spLocks noGrp="1"/>
          </p:cNvSpPr>
          <p:nvPr>
            <p:ph type="pic" sz="quarter" idx="14"/>
          </p:nvPr>
        </p:nvSpPr>
        <p:spPr>
          <a:xfrm>
            <a:off x="0" y="0"/>
            <a:ext cx="9144000" cy="6858000"/>
          </a:xfrm>
          <a:solidFill>
            <a:schemeClr val="bg2"/>
          </a:solidFill>
        </p:spPr>
        <p:txBody>
          <a:bodyPr/>
          <a:lstStyle>
            <a:lvl1pPr>
              <a:defRPr>
                <a:solidFill>
                  <a:schemeClr val="accent2"/>
                </a:solidFill>
              </a:defRPr>
            </a:lvl1pPr>
          </a:lstStyle>
          <a:p>
            <a:endParaRPr lang="en-US" dirty="0"/>
          </a:p>
        </p:txBody>
      </p:sp>
      <p:sp>
        <p:nvSpPr>
          <p:cNvPr id="2" name="Title 1"/>
          <p:cNvSpPr>
            <a:spLocks noGrp="1"/>
          </p:cNvSpPr>
          <p:nvPr>
            <p:ph type="ctrTitle" hasCustomPrompt="1"/>
          </p:nvPr>
        </p:nvSpPr>
        <p:spPr>
          <a:xfrm>
            <a:off x="685800" y="1106777"/>
            <a:ext cx="7772400" cy="1786613"/>
          </a:xfrm>
        </p:spPr>
        <p:txBody>
          <a:bodyPr anchor="t">
            <a:normAutofit/>
          </a:bodyPr>
          <a:lstStyle>
            <a:lvl1pPr algn="l">
              <a:defRPr sz="5400"/>
            </a:lvl1pPr>
          </a:lstStyle>
          <a:p>
            <a:r>
              <a:rPr lang="en-US" dirty="0"/>
              <a:t>CLICK TO EDIT MASTER TITLE STYLE</a:t>
            </a:r>
          </a:p>
        </p:txBody>
      </p:sp>
      <p:sp>
        <p:nvSpPr>
          <p:cNvPr id="3" name="Subtitle 2"/>
          <p:cNvSpPr>
            <a:spLocks noGrp="1"/>
          </p:cNvSpPr>
          <p:nvPr>
            <p:ph type="subTitle" idx="1" hasCustomPrompt="1"/>
          </p:nvPr>
        </p:nvSpPr>
        <p:spPr>
          <a:xfrm>
            <a:off x="685800" y="4093802"/>
            <a:ext cx="6858000" cy="320605"/>
          </a:xfrm>
        </p:spPr>
        <p:txBody>
          <a:bodyPr>
            <a:normAutofit/>
          </a:bodyPr>
          <a:lstStyle>
            <a:lvl1pPr marL="0" indent="0" algn="l">
              <a:buNone/>
              <a:defRPr sz="1800">
                <a:latin typeface="Roboto Slab" pitchFamily="2" charset="0"/>
                <a:ea typeface="Roboto Slab"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Presenter Name</a:t>
            </a:r>
          </a:p>
        </p:txBody>
      </p:sp>
      <p:sp>
        <p:nvSpPr>
          <p:cNvPr id="8" name="Text Placeholder 15">
            <a:extLst>
              <a:ext uri="{FF2B5EF4-FFF2-40B4-BE49-F238E27FC236}">
                <a16:creationId xmlns:a16="http://schemas.microsoft.com/office/drawing/2014/main" id="{A4B7222A-A543-2540-BBF3-D4AE56BC9595}"/>
              </a:ext>
            </a:extLst>
          </p:cNvPr>
          <p:cNvSpPr>
            <a:spLocks noGrp="1"/>
          </p:cNvSpPr>
          <p:nvPr>
            <p:ph type="body" sz="quarter" idx="13" hasCustomPrompt="1"/>
          </p:nvPr>
        </p:nvSpPr>
        <p:spPr>
          <a:xfrm>
            <a:off x="685800" y="4506482"/>
            <a:ext cx="3390900" cy="304800"/>
          </a:xfrm>
        </p:spPr>
        <p:txBody>
          <a:bodyPr/>
          <a:lstStyle>
            <a:lvl1pPr marL="0" indent="0">
              <a:buFontTx/>
              <a:buNone/>
              <a:defRPr sz="1800" b="0" i="0">
                <a:latin typeface="Roboto Slab Thin" pitchFamily="2" charset="0"/>
                <a:ea typeface="Roboto Slab Thin" pitchFamily="2" charset="0"/>
              </a:defRPr>
            </a:lvl1pPr>
          </a:lstStyle>
          <a:p>
            <a:pPr lvl="0"/>
            <a:fld id="{B596A201-048A-C141-A582-DD7DC5F06E81}" type="datetime2">
              <a:rPr lang="en-US" smtClean="0"/>
              <a:t>Monday, August 26, 2019</a:t>
            </a:fld>
            <a:endParaRPr lang="en-US" dirty="0"/>
          </a:p>
        </p:txBody>
      </p:sp>
      <p:pic>
        <p:nvPicPr>
          <p:cNvPr id="11" name="Picture 10">
            <a:extLst>
              <a:ext uri="{FF2B5EF4-FFF2-40B4-BE49-F238E27FC236}">
                <a16:creationId xmlns:a16="http://schemas.microsoft.com/office/drawing/2014/main" id="{EBEC7F69-72DB-9948-A6E6-FDD8EF0061B9}"/>
              </a:ext>
            </a:extLst>
          </p:cNvPr>
          <p:cNvPicPr>
            <a:picLocks noChangeAspect="1"/>
          </p:cNvPicPr>
          <p:nvPr userDrawn="1"/>
        </p:nvPicPr>
        <p:blipFill>
          <a:blip r:embed="rId2"/>
          <a:stretch>
            <a:fillRect/>
          </a:stretch>
        </p:blipFill>
        <p:spPr>
          <a:xfrm>
            <a:off x="6705510" y="5410708"/>
            <a:ext cx="1691640" cy="1447292"/>
          </a:xfrm>
          <a:prstGeom prst="rect">
            <a:avLst/>
          </a:prstGeom>
        </p:spPr>
      </p:pic>
      <p:sp>
        <p:nvSpPr>
          <p:cNvPr id="7" name="Subtitle 2">
            <a:extLst>
              <a:ext uri="{FF2B5EF4-FFF2-40B4-BE49-F238E27FC236}">
                <a16:creationId xmlns:a16="http://schemas.microsoft.com/office/drawing/2014/main" id="{838F5899-50CE-C44D-8DAE-8A9A94022101}"/>
              </a:ext>
            </a:extLst>
          </p:cNvPr>
          <p:cNvSpPr txBox="1">
            <a:spLocks/>
          </p:cNvSpPr>
          <p:nvPr userDrawn="1"/>
        </p:nvSpPr>
        <p:spPr>
          <a:xfrm>
            <a:off x="685800" y="2893390"/>
            <a:ext cx="7772400" cy="1215189"/>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3200" b="0" i="0" kern="1200" cap="all" spc="500" baseline="0">
                <a:solidFill>
                  <a:schemeClr val="bg1"/>
                </a:solidFill>
                <a:latin typeface="Source Sans Pro Light" panose="020B0403030403020204" pitchFamily="34" charset="0"/>
                <a:ea typeface="Source Sans Pro Light" panose="020B0403030403020204" pitchFamily="34" charset="0"/>
                <a:cs typeface="Alright v2 Normal" panose="020B0505030503020204" pitchFamily="34" charset="77"/>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Roboto Slab" pitchFamily="2" charset="0"/>
                <a:ea typeface="Roboto Slab" pitchFamily="2" charset="0"/>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Alright v2 Normal" panose="020B0505030503020204" pitchFamily="34" charset="77"/>
                <a:ea typeface="+mn-ea"/>
                <a:cs typeface="Alright v2 Normal" panose="020B0505030503020204" pitchFamily="34" charset="77"/>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Roboto Slab" pitchFamily="2" charset="0"/>
                <a:ea typeface="Roboto Slab" pitchFamily="2" charset="0"/>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Alright v2 Normal" panose="020B0505030503020204" pitchFamily="34" charset="77"/>
                <a:ea typeface="+mn-ea"/>
                <a:cs typeface="Alright v2 Normal" panose="020B0505030503020204" pitchFamily="34" charset="77"/>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t>Click to edit Master subtitle style</a:t>
            </a:r>
          </a:p>
        </p:txBody>
      </p:sp>
    </p:spTree>
    <p:extLst>
      <p:ext uri="{BB962C8B-B14F-4D97-AF65-F5344CB8AC3E}">
        <p14:creationId xmlns:p14="http://schemas.microsoft.com/office/powerpoint/2010/main" val="12380570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EBEC7F69-72DB-9948-A6E6-FDD8EF0061B9}"/>
              </a:ext>
            </a:extLst>
          </p:cNvPr>
          <p:cNvPicPr>
            <a:picLocks noChangeAspect="1"/>
          </p:cNvPicPr>
          <p:nvPr userDrawn="1"/>
        </p:nvPicPr>
        <p:blipFill>
          <a:blip r:embed="rId3"/>
          <a:stretch>
            <a:fillRect/>
          </a:stretch>
        </p:blipFill>
        <p:spPr>
          <a:xfrm>
            <a:off x="6705510" y="5410708"/>
            <a:ext cx="1691640" cy="1447292"/>
          </a:xfrm>
          <a:prstGeom prst="rect">
            <a:avLst/>
          </a:prstGeom>
        </p:spPr>
      </p:pic>
      <p:sp>
        <p:nvSpPr>
          <p:cNvPr id="7" name="Rectangle 6">
            <a:extLst>
              <a:ext uri="{FF2B5EF4-FFF2-40B4-BE49-F238E27FC236}">
                <a16:creationId xmlns:a16="http://schemas.microsoft.com/office/drawing/2014/main" id="{1DF24453-1E3A-8046-AF89-3DA5322324BD}"/>
              </a:ext>
            </a:extLst>
          </p:cNvPr>
          <p:cNvSpPr/>
          <p:nvPr userDrawn="1"/>
        </p:nvSpPr>
        <p:spPr>
          <a:xfrm>
            <a:off x="0" y="1028699"/>
            <a:ext cx="6128084" cy="480225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8">
            <a:extLst>
              <a:ext uri="{FF2B5EF4-FFF2-40B4-BE49-F238E27FC236}">
                <a16:creationId xmlns:a16="http://schemas.microsoft.com/office/drawing/2014/main" id="{4662967A-E9AE-5941-A002-E094A353FA16}"/>
              </a:ext>
            </a:extLst>
          </p:cNvPr>
          <p:cNvSpPr txBox="1">
            <a:spLocks/>
          </p:cNvSpPr>
          <p:nvPr userDrawn="1"/>
        </p:nvSpPr>
        <p:spPr>
          <a:xfrm>
            <a:off x="684149" y="1718853"/>
            <a:ext cx="5029200" cy="2162377"/>
          </a:xfrm>
          <a:prstGeom prst="rect">
            <a:avLst/>
          </a:prstGeom>
        </p:spPr>
        <p:txBody>
          <a:bodyPr vert="horz" lIns="91440" tIns="45720" rIns="91440" bIns="45720" rtlCol="0" anchor="t" anchorCtr="0">
            <a:noAutofit/>
          </a:bodyPr>
          <a:lstStyle>
            <a:lvl1pPr algn="l" defTabSz="914400" rtl="0" eaLnBrk="1" latinLnBrk="0" hangingPunct="1">
              <a:lnSpc>
                <a:spcPct val="90000"/>
              </a:lnSpc>
              <a:spcBef>
                <a:spcPct val="0"/>
              </a:spcBef>
              <a:buNone/>
              <a:defRPr sz="5400" b="1" i="0" kern="1200" spc="0" baseline="0">
                <a:solidFill>
                  <a:schemeClr val="bg1"/>
                </a:solidFill>
                <a:latin typeface="Alright v2 Normal Black" panose="020B0505030503020204" pitchFamily="34" charset="77"/>
                <a:ea typeface="+mj-ea"/>
                <a:cs typeface="Alright v2 Normal Black" panose="020B0505030503020204" pitchFamily="34" charset="77"/>
              </a:defRPr>
            </a:lvl1pPr>
          </a:lstStyle>
          <a:p>
            <a:r>
              <a:rPr lang="en-US" dirty="0"/>
              <a:t>CLICK TO EDIT MASTER TITLE STYLE</a:t>
            </a:r>
          </a:p>
        </p:txBody>
      </p:sp>
      <p:sp>
        <p:nvSpPr>
          <p:cNvPr id="10" name="Text Placeholder 13">
            <a:extLst>
              <a:ext uri="{FF2B5EF4-FFF2-40B4-BE49-F238E27FC236}">
                <a16:creationId xmlns:a16="http://schemas.microsoft.com/office/drawing/2014/main" id="{6C57EA8B-C8D2-B049-AD64-5B36FDF8809A}"/>
              </a:ext>
            </a:extLst>
          </p:cNvPr>
          <p:cNvSpPr>
            <a:spLocks noGrp="1"/>
          </p:cNvSpPr>
          <p:nvPr>
            <p:ph type="body" sz="quarter" idx="10" hasCustomPrompt="1"/>
          </p:nvPr>
        </p:nvSpPr>
        <p:spPr>
          <a:xfrm>
            <a:off x="684148" y="4523893"/>
            <a:ext cx="5867400" cy="344403"/>
          </a:xfrm>
        </p:spPr>
        <p:txBody>
          <a:bodyPr/>
          <a:lstStyle>
            <a:lvl1pPr marL="0" indent="0">
              <a:buFontTx/>
              <a:buNone/>
              <a:defRPr sz="1800">
                <a:latin typeface="Roboto Slab" pitchFamily="2" charset="0"/>
                <a:ea typeface="Roboto Slab" pitchFamily="2" charset="0"/>
              </a:defRPr>
            </a:lvl1pPr>
          </a:lstStyle>
          <a:p>
            <a:pPr lvl="0"/>
            <a:r>
              <a:rPr lang="en-US" dirty="0"/>
              <a:t>Presenter Name</a:t>
            </a:r>
          </a:p>
        </p:txBody>
      </p:sp>
      <p:sp>
        <p:nvSpPr>
          <p:cNvPr id="12" name="Text Placeholder 15">
            <a:extLst>
              <a:ext uri="{FF2B5EF4-FFF2-40B4-BE49-F238E27FC236}">
                <a16:creationId xmlns:a16="http://schemas.microsoft.com/office/drawing/2014/main" id="{B451232C-9187-C745-A118-F52A520122AC}"/>
              </a:ext>
            </a:extLst>
          </p:cNvPr>
          <p:cNvSpPr>
            <a:spLocks noGrp="1"/>
          </p:cNvSpPr>
          <p:nvPr>
            <p:ph type="body" sz="quarter" idx="11" hasCustomPrompt="1"/>
          </p:nvPr>
        </p:nvSpPr>
        <p:spPr>
          <a:xfrm>
            <a:off x="684148" y="4806406"/>
            <a:ext cx="3390900" cy="368808"/>
          </a:xfrm>
        </p:spPr>
        <p:txBody>
          <a:bodyPr/>
          <a:lstStyle>
            <a:lvl1pPr marL="0" indent="0">
              <a:buFontTx/>
              <a:buNone/>
              <a:defRPr sz="1800" b="0" i="0">
                <a:latin typeface="Roboto Slab Thin" pitchFamily="2" charset="0"/>
                <a:ea typeface="Roboto Slab Thin" pitchFamily="2" charset="0"/>
              </a:defRPr>
            </a:lvl1pPr>
          </a:lstStyle>
          <a:p>
            <a:pPr lvl="0"/>
            <a:r>
              <a:rPr lang="en-US" dirty="0"/>
              <a:t>Thursday, May 23, 2019</a:t>
            </a:r>
          </a:p>
        </p:txBody>
      </p:sp>
    </p:spTree>
    <p:extLst>
      <p:ext uri="{BB962C8B-B14F-4D97-AF65-F5344CB8AC3E}">
        <p14:creationId xmlns:p14="http://schemas.microsoft.com/office/powerpoint/2010/main" val="783908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Title Slide Layout">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4B9F7BA1-7CCE-874D-959A-7DA91B16E7CB}"/>
              </a:ext>
            </a:extLst>
          </p:cNvPr>
          <p:cNvSpPr>
            <a:spLocks noGrp="1"/>
          </p:cNvSpPr>
          <p:nvPr>
            <p:ph type="pic" sz="quarter" idx="15"/>
          </p:nvPr>
        </p:nvSpPr>
        <p:spPr>
          <a:xfrm>
            <a:off x="0" y="0"/>
            <a:ext cx="9144000" cy="6858000"/>
          </a:xfrm>
          <a:solidFill>
            <a:schemeClr val="bg2"/>
          </a:solidFill>
        </p:spPr>
        <p:txBody>
          <a:bodyPr/>
          <a:lstStyle/>
          <a:p>
            <a:endParaRPr lang="en-US"/>
          </a:p>
        </p:txBody>
      </p:sp>
      <p:pic>
        <p:nvPicPr>
          <p:cNvPr id="11" name="Picture 10">
            <a:extLst>
              <a:ext uri="{FF2B5EF4-FFF2-40B4-BE49-F238E27FC236}">
                <a16:creationId xmlns:a16="http://schemas.microsoft.com/office/drawing/2014/main" id="{EBEC7F69-72DB-9948-A6E6-FDD8EF0061B9}"/>
              </a:ext>
            </a:extLst>
          </p:cNvPr>
          <p:cNvPicPr>
            <a:picLocks noChangeAspect="1"/>
          </p:cNvPicPr>
          <p:nvPr userDrawn="1"/>
        </p:nvPicPr>
        <p:blipFill>
          <a:blip r:embed="rId2"/>
          <a:stretch>
            <a:fillRect/>
          </a:stretch>
        </p:blipFill>
        <p:spPr>
          <a:xfrm>
            <a:off x="6705510" y="5410708"/>
            <a:ext cx="1691640" cy="1447292"/>
          </a:xfrm>
          <a:prstGeom prst="rect">
            <a:avLst/>
          </a:prstGeom>
        </p:spPr>
      </p:pic>
      <p:sp>
        <p:nvSpPr>
          <p:cNvPr id="7" name="Rectangle 6">
            <a:extLst>
              <a:ext uri="{FF2B5EF4-FFF2-40B4-BE49-F238E27FC236}">
                <a16:creationId xmlns:a16="http://schemas.microsoft.com/office/drawing/2014/main" id="{1DF24453-1E3A-8046-AF89-3DA5322324BD}"/>
              </a:ext>
            </a:extLst>
          </p:cNvPr>
          <p:cNvSpPr/>
          <p:nvPr userDrawn="1"/>
        </p:nvSpPr>
        <p:spPr>
          <a:xfrm>
            <a:off x="0" y="1028699"/>
            <a:ext cx="6128084" cy="480225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8">
            <a:extLst>
              <a:ext uri="{FF2B5EF4-FFF2-40B4-BE49-F238E27FC236}">
                <a16:creationId xmlns:a16="http://schemas.microsoft.com/office/drawing/2014/main" id="{4662967A-E9AE-5941-A002-E094A353FA16}"/>
              </a:ext>
            </a:extLst>
          </p:cNvPr>
          <p:cNvSpPr txBox="1">
            <a:spLocks/>
          </p:cNvSpPr>
          <p:nvPr userDrawn="1"/>
        </p:nvSpPr>
        <p:spPr>
          <a:xfrm>
            <a:off x="684149" y="1718853"/>
            <a:ext cx="5029200" cy="2162377"/>
          </a:xfrm>
          <a:prstGeom prst="rect">
            <a:avLst/>
          </a:prstGeom>
        </p:spPr>
        <p:txBody>
          <a:bodyPr vert="horz" lIns="91440" tIns="45720" rIns="91440" bIns="45720" rtlCol="0" anchor="t" anchorCtr="0">
            <a:noAutofit/>
          </a:bodyPr>
          <a:lstStyle>
            <a:lvl1pPr algn="l" defTabSz="914400" rtl="0" eaLnBrk="1" latinLnBrk="0" hangingPunct="1">
              <a:lnSpc>
                <a:spcPct val="90000"/>
              </a:lnSpc>
              <a:spcBef>
                <a:spcPct val="0"/>
              </a:spcBef>
              <a:buNone/>
              <a:defRPr sz="5400" b="1" i="0" kern="1200" spc="0" baseline="0">
                <a:solidFill>
                  <a:schemeClr val="bg1"/>
                </a:solidFill>
                <a:latin typeface="Alright v2 Normal Black" panose="020B0505030503020204" pitchFamily="34" charset="77"/>
                <a:ea typeface="+mj-ea"/>
                <a:cs typeface="Alright v2 Normal Black" panose="020B0505030503020204" pitchFamily="34" charset="77"/>
              </a:defRPr>
            </a:lvl1pPr>
          </a:lstStyle>
          <a:p>
            <a:r>
              <a:rPr lang="en-US" dirty="0"/>
              <a:t>CLICK TO EDIT MASTER TITLE STYLE</a:t>
            </a:r>
          </a:p>
        </p:txBody>
      </p:sp>
      <p:sp>
        <p:nvSpPr>
          <p:cNvPr id="10" name="Text Placeholder 13">
            <a:extLst>
              <a:ext uri="{FF2B5EF4-FFF2-40B4-BE49-F238E27FC236}">
                <a16:creationId xmlns:a16="http://schemas.microsoft.com/office/drawing/2014/main" id="{6C57EA8B-C8D2-B049-AD64-5B36FDF8809A}"/>
              </a:ext>
            </a:extLst>
          </p:cNvPr>
          <p:cNvSpPr>
            <a:spLocks noGrp="1"/>
          </p:cNvSpPr>
          <p:nvPr>
            <p:ph type="body" sz="quarter" idx="10" hasCustomPrompt="1"/>
          </p:nvPr>
        </p:nvSpPr>
        <p:spPr>
          <a:xfrm>
            <a:off x="684148" y="4523893"/>
            <a:ext cx="5867400" cy="344403"/>
          </a:xfrm>
        </p:spPr>
        <p:txBody>
          <a:bodyPr/>
          <a:lstStyle>
            <a:lvl1pPr marL="0" indent="0">
              <a:buFontTx/>
              <a:buNone/>
              <a:defRPr sz="1800">
                <a:latin typeface="Roboto Slab" pitchFamily="2" charset="0"/>
                <a:ea typeface="Roboto Slab" pitchFamily="2" charset="0"/>
              </a:defRPr>
            </a:lvl1pPr>
          </a:lstStyle>
          <a:p>
            <a:pPr lvl="0"/>
            <a:r>
              <a:rPr lang="en-US" dirty="0"/>
              <a:t>Presenter Name</a:t>
            </a:r>
          </a:p>
        </p:txBody>
      </p:sp>
      <p:sp>
        <p:nvSpPr>
          <p:cNvPr id="12" name="Text Placeholder 15">
            <a:extLst>
              <a:ext uri="{FF2B5EF4-FFF2-40B4-BE49-F238E27FC236}">
                <a16:creationId xmlns:a16="http://schemas.microsoft.com/office/drawing/2014/main" id="{B451232C-9187-C745-A118-F52A520122AC}"/>
              </a:ext>
            </a:extLst>
          </p:cNvPr>
          <p:cNvSpPr>
            <a:spLocks noGrp="1"/>
          </p:cNvSpPr>
          <p:nvPr>
            <p:ph type="body" sz="quarter" idx="11" hasCustomPrompt="1"/>
          </p:nvPr>
        </p:nvSpPr>
        <p:spPr>
          <a:xfrm>
            <a:off x="684148" y="4806406"/>
            <a:ext cx="3390900" cy="368808"/>
          </a:xfrm>
        </p:spPr>
        <p:txBody>
          <a:bodyPr/>
          <a:lstStyle>
            <a:lvl1pPr marL="0" indent="0">
              <a:buFontTx/>
              <a:buNone/>
              <a:defRPr sz="1800" b="0" i="0">
                <a:latin typeface="Roboto Slab Thin" pitchFamily="2" charset="0"/>
                <a:ea typeface="Roboto Slab Thin" pitchFamily="2" charset="0"/>
              </a:defRPr>
            </a:lvl1pPr>
          </a:lstStyle>
          <a:p>
            <a:pPr lvl="0"/>
            <a:r>
              <a:rPr lang="en-US" dirty="0"/>
              <a:t>Thursday, May 23, 2019</a:t>
            </a:r>
          </a:p>
        </p:txBody>
      </p:sp>
    </p:spTree>
    <p:extLst>
      <p:ext uri="{BB962C8B-B14F-4D97-AF65-F5344CB8AC3E}">
        <p14:creationId xmlns:p14="http://schemas.microsoft.com/office/powerpoint/2010/main" val="2067272536"/>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4106779" y="6356351"/>
            <a:ext cx="2057400" cy="365125"/>
          </a:xfrm>
          <a:prstGeom prst="rect">
            <a:avLst/>
          </a:prstGeom>
        </p:spPr>
        <p:txBody>
          <a:bodyPr vert="horz" lIns="91440" tIns="45720" rIns="91440" bIns="45720" rtlCol="0" anchor="ctr"/>
          <a:lstStyle>
            <a:lvl1pPr algn="r">
              <a:defRPr sz="1200" b="0" i="0" spc="600">
                <a:solidFill>
                  <a:schemeClr val="bg1"/>
                </a:solidFill>
                <a:latin typeface="Alright v2 Normal Light" panose="020B0405030503020204" pitchFamily="34" charset="77"/>
                <a:cs typeface="Alright v2 Normal Light" panose="020B0405030503020204" pitchFamily="34" charset="77"/>
              </a:defRPr>
            </a:lvl1pPr>
          </a:lstStyle>
          <a:p>
            <a:fld id="{2F7DFF70-F2C8-EA47-875C-38638D58C182}" type="slidenum">
              <a:rPr lang="en-US" smtClean="0"/>
              <a:pPr/>
              <a:t>‹#›</a:t>
            </a:fld>
            <a:endParaRPr lang="en-US" dirty="0"/>
          </a:p>
        </p:txBody>
      </p:sp>
      <p:sp>
        <p:nvSpPr>
          <p:cNvPr id="9" name="Footer Placeholder 8">
            <a:extLst>
              <a:ext uri="{FF2B5EF4-FFF2-40B4-BE49-F238E27FC236}">
                <a16:creationId xmlns:a16="http://schemas.microsoft.com/office/drawing/2014/main" id="{BC2FF1C1-6676-DE4C-9720-A20E0A792DCF}"/>
              </a:ext>
            </a:extLst>
          </p:cNvPr>
          <p:cNvSpPr>
            <a:spLocks noGrp="1"/>
          </p:cNvSpPr>
          <p:nvPr>
            <p:ph type="ftr" sz="quarter" idx="3"/>
          </p:nvPr>
        </p:nvSpPr>
        <p:spPr>
          <a:xfrm>
            <a:off x="628650" y="6356351"/>
            <a:ext cx="3086100" cy="365125"/>
          </a:xfrm>
          <a:prstGeom prst="rect">
            <a:avLst/>
          </a:prstGeom>
        </p:spPr>
        <p:txBody>
          <a:bodyPr vert="horz" lIns="91440" tIns="45720" rIns="91440" bIns="45720" rtlCol="0" anchor="ctr"/>
          <a:lstStyle>
            <a:lvl1pPr algn="l">
              <a:defRPr sz="1200" b="0" i="0" spc="600">
                <a:solidFill>
                  <a:schemeClr val="bg1"/>
                </a:solidFill>
                <a:latin typeface="Alright v2 Normal Light" panose="020B0405030503020204" pitchFamily="34" charset="77"/>
                <a:cs typeface="Alright v2 Normal Light" panose="020B0405030503020204" pitchFamily="34" charset="77"/>
              </a:defRPr>
            </a:lvl1pPr>
          </a:lstStyle>
          <a:p>
            <a:r>
              <a:rPr lang="en-US" dirty="0"/>
              <a:t>FOOTER</a:t>
            </a:r>
          </a:p>
        </p:txBody>
      </p:sp>
    </p:spTree>
    <p:extLst>
      <p:ext uri="{BB962C8B-B14F-4D97-AF65-F5344CB8AC3E}">
        <p14:creationId xmlns:p14="http://schemas.microsoft.com/office/powerpoint/2010/main" val="1174256074"/>
      </p:ext>
    </p:extLst>
  </p:cSld>
  <p:clrMap bg1="lt1" tx1="dk1" bg2="lt2" tx2="dk2" accent1="accent1" accent2="accent2" accent3="accent3" accent4="accent4" accent5="accent5" accent6="accent6" hlink="hlink" folHlink="folHlink"/>
  <p:sldLayoutIdLst>
    <p:sldLayoutId id="2147483663" r:id="rId1"/>
    <p:sldLayoutId id="2147483665" r:id="rId2"/>
    <p:sldLayoutId id="2147483664" r:id="rId3"/>
    <p:sldLayoutId id="2147483666" r:id="rId4"/>
    <p:sldLayoutId id="2147483661" r:id="rId5"/>
    <p:sldLayoutId id="2147483670" r:id="rId6"/>
    <p:sldLayoutId id="2147483715" r:id="rId7"/>
    <p:sldLayoutId id="2147483667" r:id="rId8"/>
    <p:sldLayoutId id="2147483672" r:id="rId9"/>
    <p:sldLayoutId id="2147483673" r:id="rId10"/>
    <p:sldLayoutId id="2147483674" r:id="rId11"/>
    <p:sldLayoutId id="2147483675" r:id="rId12"/>
    <p:sldLayoutId id="2147483676" r:id="rId13"/>
    <p:sldLayoutId id="2147483677" r:id="rId14"/>
    <p:sldLayoutId id="2147483678" r:id="rId15"/>
    <p:sldLayoutId id="2147483680" r:id="rId16"/>
    <p:sldLayoutId id="2147483679" r:id="rId17"/>
    <p:sldLayoutId id="2147483681" r:id="rId18"/>
    <p:sldLayoutId id="2147483682" r:id="rId19"/>
    <p:sldLayoutId id="2147483683" r:id="rId20"/>
    <p:sldLayoutId id="2147483686" r:id="rId21"/>
    <p:sldLayoutId id="2147483687" r:id="rId22"/>
    <p:sldLayoutId id="2147483688" r:id="rId23"/>
    <p:sldLayoutId id="2147483689" r:id="rId24"/>
    <p:sldLayoutId id="2147483690" r:id="rId25"/>
    <p:sldLayoutId id="2147483691" r:id="rId26"/>
    <p:sldLayoutId id="2147483692" r:id="rId27"/>
    <p:sldLayoutId id="2147483693" r:id="rId28"/>
    <p:sldLayoutId id="2147483694" r:id="rId29"/>
    <p:sldLayoutId id="2147483685" r:id="rId30"/>
    <p:sldLayoutId id="2147483695" r:id="rId31"/>
    <p:sldLayoutId id="2147483696" r:id="rId32"/>
    <p:sldLayoutId id="2147483697" r:id="rId33"/>
    <p:sldLayoutId id="2147483698" r:id="rId34"/>
    <p:sldLayoutId id="2147483699" r:id="rId35"/>
    <p:sldLayoutId id="2147483700" r:id="rId36"/>
    <p:sldLayoutId id="2147483701" r:id="rId37"/>
    <p:sldLayoutId id="2147483702" r:id="rId38"/>
    <p:sldLayoutId id="2147483704" r:id="rId39"/>
    <p:sldLayoutId id="2147483705" r:id="rId40"/>
    <p:sldLayoutId id="2147483706" r:id="rId41"/>
    <p:sldLayoutId id="2147483707" r:id="rId42"/>
    <p:sldLayoutId id="2147483708" r:id="rId43"/>
    <p:sldLayoutId id="2147483709" r:id="rId44"/>
    <p:sldLayoutId id="2147483710" r:id="rId45"/>
    <p:sldLayoutId id="2147483711" r:id="rId46"/>
    <p:sldLayoutId id="2147483712" r:id="rId47"/>
    <p:sldLayoutId id="2147483713" r:id="rId48"/>
  </p:sldLayoutIdLst>
  <p:hf hdr="0" dt="0"/>
  <p:txStyles>
    <p:titleStyle>
      <a:lvl1pPr algn="l" defTabSz="914400" rtl="0" eaLnBrk="1" latinLnBrk="0" hangingPunct="1">
        <a:lnSpc>
          <a:spcPct val="90000"/>
        </a:lnSpc>
        <a:spcBef>
          <a:spcPct val="0"/>
        </a:spcBef>
        <a:buNone/>
        <a:defRPr sz="4400" b="1" i="0" kern="1200">
          <a:solidFill>
            <a:schemeClr val="bg1"/>
          </a:solidFill>
          <a:latin typeface="Alright v2 Normal Black" panose="020B0505030503020204" pitchFamily="34" charset="77"/>
          <a:ea typeface="+mj-ea"/>
          <a:cs typeface="Alright v2 Normal Black" panose="020B0505030503020204" pitchFamily="34" charset="77"/>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Alright v2 Normal" panose="020B0505030503020204" pitchFamily="34" charset="77"/>
          <a:ea typeface="+mn-ea"/>
          <a:cs typeface="Alright v2 Normal" panose="020B0505030503020204" pitchFamily="34" charset="77"/>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Roboto Slab" pitchFamily="2" charset="0"/>
          <a:ea typeface="Roboto Slab"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Alright v2 Normal" panose="020B0505030503020204" pitchFamily="34" charset="77"/>
          <a:ea typeface="+mn-ea"/>
          <a:cs typeface="Alright v2 Normal" panose="020B0505030503020204" pitchFamily="34" charset="77"/>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Roboto Slab" pitchFamily="2" charset="0"/>
          <a:ea typeface="Roboto Slab"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lright v2 Normal" panose="020B0505030503020204" pitchFamily="34" charset="77"/>
          <a:ea typeface="+mn-ea"/>
          <a:cs typeface="Alright v2 Normal" panose="020B0505030503020204" pitchFamily="34" charset="77"/>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0.xml"/><Relationship Id="rId1" Type="http://schemas.openxmlformats.org/officeDocument/2006/relationships/slideLayout" Target="../slideLayouts/slideLayout39.xml"/><Relationship Id="rId4" Type="http://schemas.openxmlformats.org/officeDocument/2006/relationships/hyperlink" Target="http://epixeirein.gr/2015/10/05/ti-tha-ekana-an-imoun-foititis/"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9.xml"/></Relationships>
</file>

<file path=ppt/slides/_rels/slide12.xml.rels><?xml version="1.0" encoding="UTF-8" standalone="yes"?>
<Relationships xmlns="http://schemas.openxmlformats.org/package/2006/relationships"><Relationship Id="rId3" Type="http://schemas.openxmlformats.org/officeDocument/2006/relationships/hyperlink" Target="mailto:EarlyLearnCTR@utoledo.edu" TargetMode="External"/><Relationship Id="rId2" Type="http://schemas.openxmlformats.org/officeDocument/2006/relationships/notesSlide" Target="../notesSlides/notesSlide12.xml"/><Relationship Id="rId1" Type="http://schemas.openxmlformats.org/officeDocument/2006/relationships/slideLayout" Target="../slideLayouts/slideLayout39.xml"/><Relationship Id="rId5" Type="http://schemas.openxmlformats.org/officeDocument/2006/relationships/hyperlink" Target="http://kokoamag.com/after-school-care/" TargetMode="External"/><Relationship Id="rId4" Type="http://schemas.openxmlformats.org/officeDocument/2006/relationships/image" Target="../media/image16.jp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9.xml"/></Relationships>
</file>

<file path=ppt/slides/_rels/slide14.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4.xml"/><Relationship Id="rId1" Type="http://schemas.openxmlformats.org/officeDocument/2006/relationships/slideLayout" Target="../slideLayouts/slideLayout3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0.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3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9.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39.xml"/><Relationship Id="rId4" Type="http://schemas.openxmlformats.org/officeDocument/2006/relationships/hyperlink" Target="http://www.utoledo.edu/offices/rocketwellness/healthyu/"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39.xml"/><Relationship Id="rId4" Type="http://schemas.openxmlformats.org/officeDocument/2006/relationships/hyperlink" Target="http://www.ipharmd.net/pharmacy/prescription_bottle/rx_vial_black_glossy.html"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39.xml"/><Relationship Id="rId4" Type="http://schemas.openxmlformats.org/officeDocument/2006/relationships/hyperlink" Target="http://www.orientacionandujar.es/2011/01/19/tablero-de-comunicacion-de-rutina-diabetes-2/"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8.xml"/><Relationship Id="rId1" Type="http://schemas.openxmlformats.org/officeDocument/2006/relationships/slideLayout" Target="../slideLayouts/slideLayout40.xml"/></Relationships>
</file>

<file path=ppt/slides/_rels/slide9.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9.xml"/><Relationship Id="rId1" Type="http://schemas.openxmlformats.org/officeDocument/2006/relationships/slideLayout" Target="../slideLayouts/slideLayout39.xml"/><Relationship Id="rId4" Type="http://schemas.openxmlformats.org/officeDocument/2006/relationships/hyperlink" Target="https://www.forbes.com/companies/unu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D0351-E4BD-8646-B0F3-090C1FF397A8}"/>
              </a:ext>
            </a:extLst>
          </p:cNvPr>
          <p:cNvSpPr>
            <a:spLocks noGrp="1"/>
          </p:cNvSpPr>
          <p:nvPr>
            <p:ph type="ctrTitle"/>
          </p:nvPr>
        </p:nvSpPr>
        <p:spPr>
          <a:xfrm>
            <a:off x="685800" y="2394572"/>
            <a:ext cx="8458200" cy="2387600"/>
          </a:xfrm>
        </p:spPr>
        <p:txBody>
          <a:bodyPr/>
          <a:lstStyle/>
          <a:p>
            <a:r>
              <a:rPr lang="en-US" dirty="0"/>
              <a:t>SUPPLEMENTAL BENEFITS</a:t>
            </a:r>
          </a:p>
        </p:txBody>
      </p:sp>
      <p:sp>
        <p:nvSpPr>
          <p:cNvPr id="3" name="Subtitle 2">
            <a:extLst>
              <a:ext uri="{FF2B5EF4-FFF2-40B4-BE49-F238E27FC236}">
                <a16:creationId xmlns:a16="http://schemas.microsoft.com/office/drawing/2014/main" id="{F8ADC8E2-FF7E-2C42-8F59-D800928D014D}"/>
              </a:ext>
            </a:extLst>
          </p:cNvPr>
          <p:cNvSpPr>
            <a:spLocks noGrp="1"/>
          </p:cNvSpPr>
          <p:nvPr>
            <p:ph type="subTitle" idx="1"/>
          </p:nvPr>
        </p:nvSpPr>
        <p:spPr/>
        <p:txBody>
          <a:bodyPr>
            <a:normAutofit lnSpcReduction="10000"/>
          </a:bodyPr>
          <a:lstStyle/>
          <a:p>
            <a:r>
              <a:rPr lang="en-US" dirty="0" smtClean="0"/>
              <a:t>Beth Wiley</a:t>
            </a:r>
            <a:endParaRPr lang="en-US" dirty="0"/>
          </a:p>
        </p:txBody>
      </p:sp>
    </p:spTree>
    <p:extLst>
      <p:ext uri="{BB962C8B-B14F-4D97-AF65-F5344CB8AC3E}">
        <p14:creationId xmlns:p14="http://schemas.microsoft.com/office/powerpoint/2010/main" val="2727754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5B58D-8D48-8240-82C9-03A6CC37FC98}"/>
              </a:ext>
            </a:extLst>
          </p:cNvPr>
          <p:cNvSpPr>
            <a:spLocks noGrp="1"/>
          </p:cNvSpPr>
          <p:nvPr>
            <p:ph type="title"/>
          </p:nvPr>
        </p:nvSpPr>
        <p:spPr>
          <a:xfrm>
            <a:off x="628650" y="578068"/>
            <a:ext cx="7886700" cy="883088"/>
          </a:xfrm>
        </p:spPr>
        <p:txBody>
          <a:bodyPr/>
          <a:lstStyle/>
          <a:p>
            <a:r>
              <a:rPr lang="en-US" dirty="0"/>
              <a:t>TUITION WAIVER</a:t>
            </a:r>
          </a:p>
        </p:txBody>
      </p:sp>
      <p:sp>
        <p:nvSpPr>
          <p:cNvPr id="6" name="Text Placeholder 3">
            <a:extLst>
              <a:ext uri="{FF2B5EF4-FFF2-40B4-BE49-F238E27FC236}">
                <a16:creationId xmlns:a16="http://schemas.microsoft.com/office/drawing/2014/main" id="{E9769BB3-C9AE-4218-A873-A8D1DDADE400}"/>
              </a:ext>
            </a:extLst>
          </p:cNvPr>
          <p:cNvSpPr txBox="1">
            <a:spLocks/>
          </p:cNvSpPr>
          <p:nvPr/>
        </p:nvSpPr>
        <p:spPr>
          <a:xfrm>
            <a:off x="504983" y="2907137"/>
            <a:ext cx="8469248" cy="293125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Alright v2 Normal" panose="020B0505030503020204" pitchFamily="34" charset="77"/>
                <a:ea typeface="+mn-ea"/>
                <a:cs typeface="Alright v2 Normal" panose="020B0505030503020204" pitchFamily="34" charset="77"/>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Roboto Slab" pitchFamily="2" charset="0"/>
                <a:ea typeface="Roboto Slab"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Alright v2 Normal" panose="020B0505030503020204" pitchFamily="34" charset="77"/>
                <a:ea typeface="+mn-ea"/>
                <a:cs typeface="Alright v2 Normal" panose="020B0505030503020204" pitchFamily="34" charset="77"/>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Roboto Slab" pitchFamily="2" charset="0"/>
                <a:ea typeface="Roboto Slab"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lright v2 Normal" panose="020B0505030503020204" pitchFamily="34" charset="77"/>
                <a:ea typeface="+mn-ea"/>
                <a:cs typeface="Alright v2 Normal" panose="020B0505030503020204" pitchFamily="34" charset="77"/>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200" b="1" dirty="0"/>
          </a:p>
          <a:p>
            <a:endParaRPr lang="en-US" sz="1200" dirty="0"/>
          </a:p>
        </p:txBody>
      </p:sp>
      <p:sp>
        <p:nvSpPr>
          <p:cNvPr id="11" name="TextBox 10">
            <a:extLst>
              <a:ext uri="{FF2B5EF4-FFF2-40B4-BE49-F238E27FC236}">
                <a16:creationId xmlns:a16="http://schemas.microsoft.com/office/drawing/2014/main" id="{9A7A0BC7-95A5-4512-84F6-C801B4D4E817}"/>
              </a:ext>
            </a:extLst>
          </p:cNvPr>
          <p:cNvSpPr txBox="1"/>
          <p:nvPr/>
        </p:nvSpPr>
        <p:spPr>
          <a:xfrm>
            <a:off x="233826" y="1443841"/>
            <a:ext cx="3872953" cy="3416320"/>
          </a:xfrm>
          <a:prstGeom prst="rect">
            <a:avLst/>
          </a:prstGeom>
          <a:noFill/>
        </p:spPr>
        <p:txBody>
          <a:bodyPr wrap="square" rtlCol="0">
            <a:spAutoFit/>
          </a:bodyPr>
          <a:lstStyle/>
          <a:p>
            <a:r>
              <a:rPr lang="en-US" u="sng" dirty="0"/>
              <a:t>Employees</a:t>
            </a:r>
          </a:p>
          <a:p>
            <a:pPr marL="285750" indent="-285750">
              <a:buFont typeface="Arial" panose="020B0604020202020204" pitchFamily="34" charset="0"/>
              <a:buChar char="•"/>
            </a:pPr>
            <a:r>
              <a:rPr lang="en-US" dirty="0"/>
              <a:t>Available to Full Time and Part Time (at least .5 FTE) Staff</a:t>
            </a:r>
          </a:p>
          <a:p>
            <a:pPr marL="285750" indent="-285750">
              <a:buFont typeface="Arial" panose="020B0604020202020204" pitchFamily="34" charset="0"/>
              <a:buChar char="•"/>
            </a:pPr>
            <a:r>
              <a:rPr lang="en-US" dirty="0"/>
              <a:t>Up to 8 undergraduate or graduate credit hours per semester</a:t>
            </a:r>
          </a:p>
          <a:p>
            <a:pPr marL="285750" indent="-285750">
              <a:buFont typeface="Arial" panose="020B0604020202020204" pitchFamily="34" charset="0"/>
              <a:buChar char="•"/>
            </a:pPr>
            <a:r>
              <a:rPr lang="en-US" dirty="0"/>
              <a:t>Reciprocal agreement with BGSU for courses not offered at </a:t>
            </a:r>
            <a:r>
              <a:rPr lang="en-US" dirty="0" smtClean="0"/>
              <a:t>UT</a:t>
            </a:r>
          </a:p>
          <a:p>
            <a:pPr marL="285750" indent="-285750">
              <a:buFont typeface="Arial" panose="020B0604020202020204" pitchFamily="34" charset="0"/>
              <a:buChar char="•"/>
            </a:pPr>
            <a:r>
              <a:rPr lang="en-US" dirty="0" smtClean="0"/>
              <a:t>Excludes JD and MD.</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endParaRPr lang="en-US" dirty="0"/>
          </a:p>
          <a:p>
            <a:r>
              <a:rPr lang="en-US" dirty="0"/>
              <a:t> </a:t>
            </a:r>
          </a:p>
        </p:txBody>
      </p:sp>
      <p:sp>
        <p:nvSpPr>
          <p:cNvPr id="12" name="TextBox 11">
            <a:extLst>
              <a:ext uri="{FF2B5EF4-FFF2-40B4-BE49-F238E27FC236}">
                <a16:creationId xmlns:a16="http://schemas.microsoft.com/office/drawing/2014/main" id="{4CCF92FF-D7D5-4D0D-B01D-D5A912AEA22E}"/>
              </a:ext>
            </a:extLst>
          </p:cNvPr>
          <p:cNvSpPr txBox="1"/>
          <p:nvPr/>
        </p:nvSpPr>
        <p:spPr>
          <a:xfrm>
            <a:off x="4572000" y="1467596"/>
            <a:ext cx="3872953" cy="2308324"/>
          </a:xfrm>
          <a:prstGeom prst="rect">
            <a:avLst/>
          </a:prstGeom>
          <a:noFill/>
        </p:spPr>
        <p:txBody>
          <a:bodyPr wrap="square" rtlCol="0">
            <a:spAutoFit/>
          </a:bodyPr>
          <a:lstStyle/>
          <a:p>
            <a:r>
              <a:rPr lang="en-US" u="sng" dirty="0"/>
              <a:t>Spouses/Dependents</a:t>
            </a:r>
          </a:p>
          <a:p>
            <a:pPr marL="285750" indent="-285750">
              <a:buFont typeface="Arial" panose="020B0604020202020204" pitchFamily="34" charset="0"/>
              <a:buChar char="•"/>
            </a:pPr>
            <a:r>
              <a:rPr lang="en-US" dirty="0"/>
              <a:t>After 1 year of service</a:t>
            </a:r>
          </a:p>
          <a:p>
            <a:pPr marL="285750" indent="-285750">
              <a:buFont typeface="Arial" panose="020B0604020202020204" pitchFamily="34" charset="0"/>
              <a:buChar char="•"/>
            </a:pPr>
            <a:r>
              <a:rPr lang="en-US" dirty="0"/>
              <a:t>Undergraduate classes  </a:t>
            </a:r>
          </a:p>
          <a:p>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endParaRPr lang="en-US" dirty="0"/>
          </a:p>
          <a:p>
            <a:r>
              <a:rPr lang="en-US" dirty="0"/>
              <a:t> </a:t>
            </a:r>
          </a:p>
        </p:txBody>
      </p:sp>
      <p:pic>
        <p:nvPicPr>
          <p:cNvPr id="13" name="Picture 12">
            <a:extLst>
              <a:ext uri="{FF2B5EF4-FFF2-40B4-BE49-F238E27FC236}">
                <a16:creationId xmlns:a16="http://schemas.microsoft.com/office/drawing/2014/main" id="{0DD31C69-94F3-4722-8568-CB4F1A9F82B0}"/>
              </a:ext>
            </a:extLst>
          </p:cNvPr>
          <p:cNvPicPr>
            <a:picLocks noChangeAspect="1"/>
          </p:cNvPicPr>
          <p:nvPr/>
        </p:nvPicPr>
        <p:blipFill>
          <a:blip r:embed="rId3">
            <a:extLst>
              <a:ext uri="{837473B0-CC2E-450A-ABE3-18F120FF3D39}">
                <a1611:picAttrSrcUrl xmlns:a1611="http://schemas.microsoft.com/office/drawing/2016/11/main" xmlns="" r:id="rId4"/>
              </a:ext>
            </a:extLst>
          </a:blip>
          <a:stretch>
            <a:fillRect/>
          </a:stretch>
        </p:blipFill>
        <p:spPr>
          <a:xfrm>
            <a:off x="4739607" y="2853590"/>
            <a:ext cx="1828800" cy="1371600"/>
          </a:xfrm>
          <a:prstGeom prst="rect">
            <a:avLst/>
          </a:prstGeom>
        </p:spPr>
      </p:pic>
      <p:sp>
        <p:nvSpPr>
          <p:cNvPr id="14" name="TextBox 13">
            <a:extLst>
              <a:ext uri="{FF2B5EF4-FFF2-40B4-BE49-F238E27FC236}">
                <a16:creationId xmlns:a16="http://schemas.microsoft.com/office/drawing/2014/main" id="{B6ABE359-322E-4E8C-B9D1-0096222ADF58}"/>
              </a:ext>
            </a:extLst>
          </p:cNvPr>
          <p:cNvSpPr txBox="1"/>
          <p:nvPr/>
        </p:nvSpPr>
        <p:spPr>
          <a:xfrm>
            <a:off x="375825" y="4360126"/>
            <a:ext cx="6708147" cy="2277547"/>
          </a:xfrm>
          <a:prstGeom prst="rect">
            <a:avLst/>
          </a:prstGeom>
          <a:noFill/>
        </p:spPr>
        <p:txBody>
          <a:bodyPr wrap="square" rtlCol="0">
            <a:spAutoFit/>
          </a:bodyPr>
          <a:lstStyle/>
          <a:p>
            <a:r>
              <a:rPr lang="en-US" b="1" dirty="0"/>
              <a:t>Educational Development Incentive</a:t>
            </a:r>
          </a:p>
          <a:p>
            <a:pPr marL="285750" indent="-285750">
              <a:buFont typeface="Arial" panose="020B0604020202020204" pitchFamily="34" charset="0"/>
              <a:buChar char="•"/>
            </a:pPr>
            <a:r>
              <a:rPr lang="en-US" dirty="0"/>
              <a:t>After 1 year of service</a:t>
            </a:r>
          </a:p>
          <a:p>
            <a:pPr marL="285750" indent="-285750">
              <a:buFont typeface="Arial" panose="020B0604020202020204" pitchFamily="34" charset="0"/>
              <a:buChar char="•"/>
            </a:pPr>
            <a:r>
              <a:rPr lang="en-US" dirty="0"/>
              <a:t>Earn degree (Associate’s, Bachelor’s, Master’s) from accredited college or university</a:t>
            </a:r>
          </a:p>
          <a:p>
            <a:pPr marL="285750" indent="-285750">
              <a:buFont typeface="Arial" panose="020B0604020202020204" pitchFamily="34" charset="0"/>
              <a:buChar char="•"/>
            </a:pPr>
            <a:r>
              <a:rPr lang="en-US" dirty="0"/>
              <a:t>$1,000 base pay increase for classified </a:t>
            </a:r>
            <a:r>
              <a:rPr lang="en-US" dirty="0" smtClean="0"/>
              <a:t>employees</a:t>
            </a:r>
          </a:p>
          <a:p>
            <a:pPr marL="285750" indent="-285750">
              <a:buFont typeface="Arial" panose="020B0604020202020204" pitchFamily="34" charset="0"/>
              <a:buChar char="•"/>
            </a:pPr>
            <a:r>
              <a:rPr lang="en-US" dirty="0" smtClean="0"/>
              <a:t>If you wish to apply, please submit a request through your Manager or Department Leader.</a:t>
            </a:r>
            <a:endParaRPr lang="en-US" dirty="0"/>
          </a:p>
          <a:p>
            <a:pPr marL="285750" indent="-285750">
              <a:buFont typeface="Arial" panose="020B0604020202020204" pitchFamily="34" charset="0"/>
              <a:buChar char="•"/>
            </a:pPr>
            <a:endParaRPr lang="en-US" sz="1600" dirty="0"/>
          </a:p>
        </p:txBody>
      </p:sp>
    </p:spTree>
    <p:extLst>
      <p:ext uri="{BB962C8B-B14F-4D97-AF65-F5344CB8AC3E}">
        <p14:creationId xmlns:p14="http://schemas.microsoft.com/office/powerpoint/2010/main" val="32660278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5B58D-8D48-8240-82C9-03A6CC37FC98}"/>
              </a:ext>
            </a:extLst>
          </p:cNvPr>
          <p:cNvSpPr>
            <a:spLocks noGrp="1"/>
          </p:cNvSpPr>
          <p:nvPr>
            <p:ph type="title"/>
          </p:nvPr>
        </p:nvSpPr>
        <p:spPr>
          <a:xfrm>
            <a:off x="628650" y="578068"/>
            <a:ext cx="7886700" cy="883088"/>
          </a:xfrm>
        </p:spPr>
        <p:txBody>
          <a:bodyPr/>
          <a:lstStyle/>
          <a:p>
            <a:r>
              <a:rPr lang="en-US" dirty="0"/>
              <a:t>RETIREMENT PLANS</a:t>
            </a:r>
          </a:p>
        </p:txBody>
      </p:sp>
      <p:sp>
        <p:nvSpPr>
          <p:cNvPr id="6" name="Text Placeholder 3">
            <a:extLst>
              <a:ext uri="{FF2B5EF4-FFF2-40B4-BE49-F238E27FC236}">
                <a16:creationId xmlns:a16="http://schemas.microsoft.com/office/drawing/2014/main" id="{E9769BB3-C9AE-4218-A873-A8D1DDADE400}"/>
              </a:ext>
            </a:extLst>
          </p:cNvPr>
          <p:cNvSpPr txBox="1">
            <a:spLocks/>
          </p:cNvSpPr>
          <p:nvPr/>
        </p:nvSpPr>
        <p:spPr>
          <a:xfrm>
            <a:off x="504983" y="2907137"/>
            <a:ext cx="8469248" cy="293125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Alright v2 Normal" panose="020B0505030503020204" pitchFamily="34" charset="77"/>
                <a:ea typeface="+mn-ea"/>
                <a:cs typeface="Alright v2 Normal" panose="020B0505030503020204" pitchFamily="34" charset="77"/>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Roboto Slab" pitchFamily="2" charset="0"/>
                <a:ea typeface="Roboto Slab"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Alright v2 Normal" panose="020B0505030503020204" pitchFamily="34" charset="77"/>
                <a:ea typeface="+mn-ea"/>
                <a:cs typeface="Alright v2 Normal" panose="020B0505030503020204" pitchFamily="34" charset="77"/>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Roboto Slab" pitchFamily="2" charset="0"/>
                <a:ea typeface="Roboto Slab"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lright v2 Normal" panose="020B0505030503020204" pitchFamily="34" charset="77"/>
                <a:ea typeface="+mn-ea"/>
                <a:cs typeface="Alright v2 Normal" panose="020B0505030503020204" pitchFamily="34" charset="77"/>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200" b="1" dirty="0"/>
          </a:p>
          <a:p>
            <a:endParaRPr lang="en-US" sz="1200" dirty="0"/>
          </a:p>
        </p:txBody>
      </p:sp>
      <p:sp>
        <p:nvSpPr>
          <p:cNvPr id="9" name="TextBox 8">
            <a:extLst>
              <a:ext uri="{FF2B5EF4-FFF2-40B4-BE49-F238E27FC236}">
                <a16:creationId xmlns:a16="http://schemas.microsoft.com/office/drawing/2014/main" id="{A402904D-6EA4-4DA8-BBF7-53E990FB0A9E}"/>
              </a:ext>
            </a:extLst>
          </p:cNvPr>
          <p:cNvSpPr txBox="1"/>
          <p:nvPr/>
        </p:nvSpPr>
        <p:spPr>
          <a:xfrm>
            <a:off x="464380" y="1953805"/>
            <a:ext cx="3225253" cy="2862322"/>
          </a:xfrm>
          <a:prstGeom prst="rect">
            <a:avLst/>
          </a:prstGeom>
          <a:noFill/>
        </p:spPr>
        <p:txBody>
          <a:bodyPr wrap="square" rtlCol="0">
            <a:spAutoFit/>
          </a:bodyPr>
          <a:lstStyle/>
          <a:p>
            <a:r>
              <a:rPr lang="en-US" b="1" u="sng" dirty="0"/>
              <a:t>403(b)</a:t>
            </a:r>
          </a:p>
          <a:p>
            <a:pPr marL="285750" indent="-285750">
              <a:buFont typeface="Arial" panose="020B0604020202020204" pitchFamily="34" charset="0"/>
              <a:buChar char="•"/>
            </a:pPr>
            <a:r>
              <a:rPr lang="en-US" dirty="0"/>
              <a:t>Contribute up to $</a:t>
            </a:r>
            <a:r>
              <a:rPr lang="en-US" dirty="0" smtClean="0"/>
              <a:t>19,500 </a:t>
            </a:r>
            <a:r>
              <a:rPr lang="en-US" dirty="0"/>
              <a:t>pre-tax </a:t>
            </a:r>
          </a:p>
          <a:p>
            <a:pPr marL="285750" indent="-285750">
              <a:buFont typeface="Arial" panose="020B0604020202020204" pitchFamily="34" charset="0"/>
              <a:buChar char="•"/>
            </a:pPr>
            <a:r>
              <a:rPr lang="en-US" dirty="0"/>
              <a:t>Invest in </a:t>
            </a:r>
            <a:r>
              <a:rPr lang="en-US" dirty="0" smtClean="0"/>
              <a:t>mutual </a:t>
            </a:r>
            <a:r>
              <a:rPr lang="en-US" dirty="0"/>
              <a:t>funds</a:t>
            </a:r>
          </a:p>
          <a:p>
            <a:pPr marL="285750" indent="-285750">
              <a:buFont typeface="Arial" panose="020B0604020202020204" pitchFamily="34" charset="0"/>
              <a:buChar char="•"/>
            </a:pPr>
            <a:r>
              <a:rPr lang="en-US" dirty="0"/>
              <a:t>Select from list of vendors</a:t>
            </a:r>
          </a:p>
          <a:p>
            <a:pPr marL="285750" indent="-285750">
              <a:buFont typeface="Arial" panose="020B0604020202020204" pitchFamily="34" charset="0"/>
              <a:buChar char="•"/>
            </a:pPr>
            <a:r>
              <a:rPr lang="en-US" dirty="0" smtClean="0"/>
              <a:t>Roth </a:t>
            </a:r>
            <a:r>
              <a:rPr lang="en-US" dirty="0"/>
              <a:t>o</a:t>
            </a:r>
            <a:r>
              <a:rPr lang="en-US" dirty="0" smtClean="0"/>
              <a:t>ption available</a:t>
            </a:r>
          </a:p>
          <a:p>
            <a:pPr marL="285750" indent="-285750">
              <a:buFont typeface="Arial" panose="020B0604020202020204" pitchFamily="34" charset="0"/>
              <a:buChar char="•"/>
            </a:pPr>
            <a:r>
              <a:rPr lang="en-US" dirty="0" err="1" smtClean="0"/>
              <a:t>Retirement@work</a:t>
            </a:r>
            <a:r>
              <a:rPr lang="en-US" dirty="0" smtClean="0"/>
              <a:t> portal for easy access and changes.</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10" name="TextBox 9">
            <a:extLst>
              <a:ext uri="{FF2B5EF4-FFF2-40B4-BE49-F238E27FC236}">
                <a16:creationId xmlns:a16="http://schemas.microsoft.com/office/drawing/2014/main" id="{E7F0FD3F-7940-474D-AB39-B593DA92A568}"/>
              </a:ext>
            </a:extLst>
          </p:cNvPr>
          <p:cNvSpPr txBox="1"/>
          <p:nvPr/>
        </p:nvSpPr>
        <p:spPr>
          <a:xfrm>
            <a:off x="4622549" y="1953805"/>
            <a:ext cx="3225253" cy="3139321"/>
          </a:xfrm>
          <a:prstGeom prst="rect">
            <a:avLst/>
          </a:prstGeom>
          <a:noFill/>
        </p:spPr>
        <p:txBody>
          <a:bodyPr wrap="square" rtlCol="0">
            <a:spAutoFit/>
          </a:bodyPr>
          <a:lstStyle/>
          <a:p>
            <a:r>
              <a:rPr lang="en-US" b="1" u="sng" dirty="0" smtClean="0"/>
              <a:t>457(b)</a:t>
            </a:r>
            <a:endParaRPr lang="en-US" b="1" u="sng" dirty="0"/>
          </a:p>
          <a:p>
            <a:pPr marL="285750" indent="-285750">
              <a:buFont typeface="Arial" panose="020B0604020202020204" pitchFamily="34" charset="0"/>
              <a:buChar char="•"/>
            </a:pPr>
            <a:r>
              <a:rPr lang="en-US" dirty="0"/>
              <a:t>Contribute up to $</a:t>
            </a:r>
            <a:r>
              <a:rPr lang="en-US" dirty="0" smtClean="0"/>
              <a:t>19,500 </a:t>
            </a:r>
            <a:r>
              <a:rPr lang="en-US" dirty="0"/>
              <a:t>pre-tax </a:t>
            </a:r>
          </a:p>
          <a:p>
            <a:pPr marL="285750" indent="-285750">
              <a:buFont typeface="Arial" panose="020B0604020202020204" pitchFamily="34" charset="0"/>
              <a:buChar char="•"/>
            </a:pPr>
            <a:r>
              <a:rPr lang="en-US" dirty="0"/>
              <a:t>No early withdraw penalties</a:t>
            </a:r>
          </a:p>
          <a:p>
            <a:pPr marL="285750" indent="-285750">
              <a:buFont typeface="Arial" panose="020B0604020202020204" pitchFamily="34" charset="0"/>
              <a:buChar char="•"/>
            </a:pPr>
            <a:r>
              <a:rPr lang="en-US" dirty="0"/>
              <a:t>Variety </a:t>
            </a:r>
            <a:r>
              <a:rPr lang="en-US" dirty="0" smtClean="0"/>
              <a:t>of </a:t>
            </a:r>
            <a:r>
              <a:rPr lang="en-US" dirty="0"/>
              <a:t>investment </a:t>
            </a:r>
            <a:r>
              <a:rPr lang="en-US" dirty="0" smtClean="0"/>
              <a:t>options</a:t>
            </a:r>
          </a:p>
          <a:p>
            <a:pPr marL="285750" indent="-285750">
              <a:buFont typeface="Arial" panose="020B0604020202020204" pitchFamily="34" charset="0"/>
              <a:buChar char="•"/>
            </a:pPr>
            <a:r>
              <a:rPr lang="en-US" dirty="0" smtClean="0"/>
              <a:t>Roth option available</a:t>
            </a:r>
            <a:endParaRPr lang="en-US" dirty="0"/>
          </a:p>
          <a:p>
            <a:pPr marL="285750" indent="-285750">
              <a:buFont typeface="Arial" panose="020B0604020202020204" pitchFamily="34" charset="0"/>
              <a:buChar char="•"/>
            </a:pPr>
            <a:r>
              <a:rPr lang="en-US" dirty="0"/>
              <a:t>Administered by Ohio Deferred Compensation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15" name="TextBox 14">
            <a:extLst>
              <a:ext uri="{FF2B5EF4-FFF2-40B4-BE49-F238E27FC236}">
                <a16:creationId xmlns:a16="http://schemas.microsoft.com/office/drawing/2014/main" id="{689639AC-D389-4DF4-A7E0-C0259263A981}"/>
              </a:ext>
            </a:extLst>
          </p:cNvPr>
          <p:cNvSpPr txBox="1"/>
          <p:nvPr/>
        </p:nvSpPr>
        <p:spPr>
          <a:xfrm>
            <a:off x="2518805" y="4280429"/>
            <a:ext cx="4106389" cy="646331"/>
          </a:xfrm>
          <a:prstGeom prst="rect">
            <a:avLst/>
          </a:prstGeom>
          <a:noFill/>
        </p:spPr>
        <p:txBody>
          <a:bodyPr wrap="square" rtlCol="0">
            <a:spAutoFit/>
          </a:bodyPr>
          <a:lstStyle/>
          <a:p>
            <a:r>
              <a:rPr lang="en-US" dirty="0"/>
              <a:t>* </a:t>
            </a:r>
            <a:r>
              <a:rPr lang="en-US" dirty="0" smtClean="0"/>
              <a:t>Can potentially </a:t>
            </a:r>
            <a:r>
              <a:rPr lang="en-US" dirty="0"/>
              <a:t>contribute maximum to both </a:t>
            </a:r>
            <a:r>
              <a:rPr lang="en-US" dirty="0" smtClean="0"/>
              <a:t>plans*</a:t>
            </a:r>
            <a:endParaRPr lang="en-US" dirty="0"/>
          </a:p>
        </p:txBody>
      </p:sp>
      <p:sp>
        <p:nvSpPr>
          <p:cNvPr id="16" name="TextBox 15">
            <a:extLst>
              <a:ext uri="{FF2B5EF4-FFF2-40B4-BE49-F238E27FC236}">
                <a16:creationId xmlns:a16="http://schemas.microsoft.com/office/drawing/2014/main" id="{2A6F43A5-32DF-46F4-BE16-8E4627236F27}"/>
              </a:ext>
            </a:extLst>
          </p:cNvPr>
          <p:cNvSpPr txBox="1"/>
          <p:nvPr/>
        </p:nvSpPr>
        <p:spPr>
          <a:xfrm>
            <a:off x="438150" y="4882021"/>
            <a:ext cx="8077200" cy="646331"/>
          </a:xfrm>
          <a:prstGeom prst="rect">
            <a:avLst/>
          </a:prstGeom>
          <a:noFill/>
        </p:spPr>
        <p:txBody>
          <a:bodyPr wrap="square" rtlCol="0">
            <a:spAutoFit/>
          </a:bodyPr>
          <a:lstStyle/>
          <a:p>
            <a:pPr algn="ctr"/>
            <a:r>
              <a:rPr lang="en-US" dirty="0" smtClean="0"/>
              <a:t>Investment </a:t>
            </a:r>
            <a:r>
              <a:rPr lang="en-US" smtClean="0"/>
              <a:t>advisors are always </a:t>
            </a:r>
            <a:r>
              <a:rPr lang="en-US" dirty="0"/>
              <a:t>available by appointment to meet with you about your retirement investments and goals!</a:t>
            </a:r>
          </a:p>
        </p:txBody>
      </p:sp>
    </p:spTree>
    <p:extLst>
      <p:ext uri="{BB962C8B-B14F-4D97-AF65-F5344CB8AC3E}">
        <p14:creationId xmlns:p14="http://schemas.microsoft.com/office/powerpoint/2010/main" val="1590456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0">
            <a:extLst>
              <a:ext uri="{FF2B5EF4-FFF2-40B4-BE49-F238E27FC236}">
                <a16:creationId xmlns:a16="http://schemas.microsoft.com/office/drawing/2014/main" id="{F98ED85F-DCEE-4B50-802E-71A6E3E12B0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41173" y="320040"/>
            <a:ext cx="8661654" cy="6217920"/>
          </a:xfrm>
          <a:prstGeom prst="rect">
            <a:avLst/>
          </a:prstGeom>
          <a:solidFill>
            <a:schemeClr val="tx1">
              <a:alpha val="14000"/>
            </a:schemeClr>
          </a:solidFill>
          <a:ln w="127000" cap="sq" cmpd="thinThick">
            <a:solidFill>
              <a:schemeClr val="tx1">
                <a:lumMod val="85000"/>
                <a:lumOff val="1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B5B58D-8D48-8240-82C9-03A6CC37FC98}"/>
              </a:ext>
            </a:extLst>
          </p:cNvPr>
          <p:cNvSpPr>
            <a:spLocks noGrp="1"/>
          </p:cNvSpPr>
          <p:nvPr>
            <p:ph type="title"/>
          </p:nvPr>
        </p:nvSpPr>
        <p:spPr>
          <a:xfrm>
            <a:off x="628650" y="631825"/>
            <a:ext cx="7886700" cy="1325563"/>
          </a:xfrm>
        </p:spPr>
        <p:txBody>
          <a:bodyPr vert="horz" lIns="91440" tIns="45720" rIns="91440" bIns="45720" rtlCol="0" anchor="ctr">
            <a:normAutofit/>
          </a:bodyPr>
          <a:lstStyle/>
          <a:p>
            <a:r>
              <a:rPr lang="en-US" kern="1200" dirty="0">
                <a:solidFill>
                  <a:schemeClr val="tx1"/>
                </a:solidFill>
                <a:latin typeface="+mj-lt"/>
                <a:ea typeface="+mj-ea"/>
                <a:cs typeface="+mj-cs"/>
              </a:rPr>
              <a:t>EARLY LEARNING CENTER</a:t>
            </a:r>
          </a:p>
        </p:txBody>
      </p:sp>
      <p:sp>
        <p:nvSpPr>
          <p:cNvPr id="14" name="TextBox 13">
            <a:extLst>
              <a:ext uri="{FF2B5EF4-FFF2-40B4-BE49-F238E27FC236}">
                <a16:creationId xmlns:a16="http://schemas.microsoft.com/office/drawing/2014/main" id="{AEAE2902-25C6-447B-9CEC-4035F94A638A}"/>
              </a:ext>
            </a:extLst>
          </p:cNvPr>
          <p:cNvSpPr txBox="1"/>
          <p:nvPr/>
        </p:nvSpPr>
        <p:spPr>
          <a:xfrm>
            <a:off x="946150" y="1820013"/>
            <a:ext cx="6540500" cy="2862322"/>
          </a:xfrm>
          <a:prstGeom prst="rect">
            <a:avLst/>
          </a:prstGeom>
          <a:noFill/>
        </p:spPr>
        <p:txBody>
          <a:bodyPr wrap="square" rtlCol="0">
            <a:spAutoFit/>
          </a:bodyPr>
          <a:lstStyle/>
          <a:p>
            <a:pPr marL="285750" indent="-285750">
              <a:buFont typeface="Arial" panose="020B0604020202020204" pitchFamily="34" charset="0"/>
              <a:buChar char="•"/>
            </a:pPr>
            <a:r>
              <a:rPr lang="en-US" dirty="0"/>
              <a:t>Accredited child care center</a:t>
            </a:r>
          </a:p>
          <a:p>
            <a:pPr marL="285750" indent="-285750">
              <a:buFont typeface="Arial" panose="020B0604020202020204" pitchFamily="34" charset="0"/>
              <a:buChar char="•"/>
            </a:pPr>
            <a:r>
              <a:rPr lang="en-US" dirty="0"/>
              <a:t>Child Care and Preschool</a:t>
            </a:r>
          </a:p>
          <a:p>
            <a:pPr marL="285750" indent="-285750">
              <a:buFont typeface="Arial" panose="020B0604020202020204" pitchFamily="34" charset="0"/>
              <a:buChar char="•"/>
            </a:pPr>
            <a:r>
              <a:rPr lang="en-US" dirty="0"/>
              <a:t>Infants through 10 years old</a:t>
            </a:r>
          </a:p>
          <a:p>
            <a:pPr marL="285750" indent="-285750">
              <a:buFont typeface="Arial" panose="020B0604020202020204" pitchFamily="34" charset="0"/>
              <a:buChar char="•"/>
            </a:pPr>
            <a:r>
              <a:rPr lang="en-US" dirty="0"/>
              <a:t>M-F 6:30 am-6:00 pm</a:t>
            </a:r>
          </a:p>
          <a:p>
            <a:pPr marL="285750" indent="-285750">
              <a:buFont typeface="Arial" panose="020B0604020202020204" pitchFamily="34" charset="0"/>
              <a:buChar char="•"/>
            </a:pPr>
            <a:r>
              <a:rPr lang="en-US" dirty="0"/>
              <a:t>Located just south of Health Science Campus on Birchwood Ave.</a:t>
            </a:r>
          </a:p>
          <a:p>
            <a:pPr marL="285750" indent="-285750">
              <a:buFont typeface="Arial" panose="020B0604020202020204" pitchFamily="34" charset="0"/>
              <a:buChar char="•"/>
            </a:pPr>
            <a:r>
              <a:rPr lang="en-US" dirty="0"/>
              <a:t>Payroll </a:t>
            </a:r>
            <a:r>
              <a:rPr lang="en-US" dirty="0" smtClean="0"/>
              <a:t>deduction</a:t>
            </a:r>
          </a:p>
          <a:p>
            <a:pPr marL="285750" indent="-285750">
              <a:buFont typeface="Arial" panose="020B0604020202020204" pitchFamily="34" charset="0"/>
              <a:buChar char="•"/>
            </a:pPr>
            <a:r>
              <a:rPr lang="en-US" dirty="0" smtClean="0"/>
              <a:t>5 star rating</a:t>
            </a:r>
          </a:p>
          <a:p>
            <a:pPr marL="285750" indent="-285750">
              <a:buFont typeface="Arial" panose="020B0604020202020204" pitchFamily="34" charset="0"/>
              <a:buChar char="•"/>
            </a:pPr>
            <a:r>
              <a:rPr lang="en-US" dirty="0" smtClean="0"/>
              <a:t>On site nurse</a:t>
            </a:r>
          </a:p>
          <a:p>
            <a:pPr marL="285750" indent="-285750">
              <a:buFont typeface="Arial" panose="020B0604020202020204" pitchFamily="34" charset="0"/>
              <a:buChar char="•"/>
            </a:pPr>
            <a:r>
              <a:rPr lang="en-US" dirty="0" smtClean="0"/>
              <a:t>Nutritional hot meals</a:t>
            </a:r>
            <a:endParaRPr lang="en-US" dirty="0"/>
          </a:p>
          <a:p>
            <a:pPr marL="285750" indent="-285750">
              <a:buFont typeface="Arial" panose="020B0604020202020204" pitchFamily="34" charset="0"/>
              <a:buChar char="•"/>
            </a:pPr>
            <a:endParaRPr lang="en-US" dirty="0"/>
          </a:p>
        </p:txBody>
      </p:sp>
      <p:sp>
        <p:nvSpPr>
          <p:cNvPr id="18" name="TextBox 17">
            <a:extLst>
              <a:ext uri="{FF2B5EF4-FFF2-40B4-BE49-F238E27FC236}">
                <a16:creationId xmlns:a16="http://schemas.microsoft.com/office/drawing/2014/main" id="{8AFF0B0B-BCDE-4F9D-A0B9-FCFA4C30FB94}"/>
              </a:ext>
            </a:extLst>
          </p:cNvPr>
          <p:cNvSpPr txBox="1"/>
          <p:nvPr/>
        </p:nvSpPr>
        <p:spPr>
          <a:xfrm>
            <a:off x="514350" y="4334338"/>
            <a:ext cx="8115300" cy="954107"/>
          </a:xfrm>
          <a:prstGeom prst="rect">
            <a:avLst/>
          </a:prstGeom>
          <a:noFill/>
        </p:spPr>
        <p:txBody>
          <a:bodyPr wrap="square" rtlCol="0">
            <a:spAutoFit/>
          </a:bodyPr>
          <a:lstStyle/>
          <a:p>
            <a:pPr algn="ctr"/>
            <a:r>
              <a:rPr lang="en-US" sz="2800" dirty="0">
                <a:hlinkClick r:id="rId3"/>
              </a:rPr>
              <a:t>EarlyLearnCTR@utoledo.edu</a:t>
            </a:r>
            <a:endParaRPr lang="en-US" sz="2800" dirty="0"/>
          </a:p>
          <a:p>
            <a:pPr algn="ctr"/>
            <a:r>
              <a:rPr lang="en-US" sz="2800" dirty="0"/>
              <a:t>(419) 530-6710</a:t>
            </a:r>
          </a:p>
        </p:txBody>
      </p:sp>
      <p:pic>
        <p:nvPicPr>
          <p:cNvPr id="19" name="Picture 18">
            <a:extLst>
              <a:ext uri="{FF2B5EF4-FFF2-40B4-BE49-F238E27FC236}">
                <a16:creationId xmlns:a16="http://schemas.microsoft.com/office/drawing/2014/main" id="{95F03E0B-CD45-4D67-875A-E3A732AD1ACD}"/>
              </a:ext>
            </a:extLst>
          </p:cNvPr>
          <p:cNvPicPr>
            <a:picLocks noChangeAspect="1"/>
          </p:cNvPicPr>
          <p:nvPr/>
        </p:nvPicPr>
        <p:blipFill>
          <a:blip r:embed="rId4">
            <a:extLst>
              <a:ext uri="{837473B0-CC2E-450A-ABE3-18F120FF3D39}">
                <a1611:picAttrSrcUrl xmlns:a1611="http://schemas.microsoft.com/office/drawing/2016/11/main" xmlns="" r:id="rId5"/>
              </a:ext>
            </a:extLst>
          </a:blip>
          <a:stretch>
            <a:fillRect/>
          </a:stretch>
        </p:blipFill>
        <p:spPr>
          <a:xfrm>
            <a:off x="5712551" y="1554652"/>
            <a:ext cx="2802799" cy="1485900"/>
          </a:xfrm>
          <a:prstGeom prst="rect">
            <a:avLst/>
          </a:prstGeom>
        </p:spPr>
      </p:pic>
    </p:spTree>
    <p:extLst>
      <p:ext uri="{BB962C8B-B14F-4D97-AF65-F5344CB8AC3E}">
        <p14:creationId xmlns:p14="http://schemas.microsoft.com/office/powerpoint/2010/main" val="353610940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5B58D-8D48-8240-82C9-03A6CC37FC98}"/>
              </a:ext>
            </a:extLst>
          </p:cNvPr>
          <p:cNvSpPr>
            <a:spLocks noGrp="1"/>
          </p:cNvSpPr>
          <p:nvPr>
            <p:ph type="title"/>
          </p:nvPr>
        </p:nvSpPr>
        <p:spPr>
          <a:xfrm>
            <a:off x="628650" y="578068"/>
            <a:ext cx="7886700" cy="883088"/>
          </a:xfrm>
        </p:spPr>
        <p:txBody>
          <a:bodyPr/>
          <a:lstStyle/>
          <a:p>
            <a:r>
              <a:rPr lang="en-US" dirty="0"/>
              <a:t>BANKING</a:t>
            </a:r>
          </a:p>
        </p:txBody>
      </p:sp>
      <p:sp>
        <p:nvSpPr>
          <p:cNvPr id="6" name="Text Placeholder 3">
            <a:extLst>
              <a:ext uri="{FF2B5EF4-FFF2-40B4-BE49-F238E27FC236}">
                <a16:creationId xmlns:a16="http://schemas.microsoft.com/office/drawing/2014/main" id="{E9769BB3-C9AE-4218-A873-A8D1DDADE400}"/>
              </a:ext>
            </a:extLst>
          </p:cNvPr>
          <p:cNvSpPr txBox="1">
            <a:spLocks/>
          </p:cNvSpPr>
          <p:nvPr/>
        </p:nvSpPr>
        <p:spPr>
          <a:xfrm>
            <a:off x="504983" y="2907137"/>
            <a:ext cx="8469248" cy="293125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Alright v2 Normal" panose="020B0505030503020204" pitchFamily="34" charset="77"/>
                <a:ea typeface="+mn-ea"/>
                <a:cs typeface="Alright v2 Normal" panose="020B0505030503020204" pitchFamily="34" charset="77"/>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Roboto Slab" pitchFamily="2" charset="0"/>
                <a:ea typeface="Roboto Slab"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Alright v2 Normal" panose="020B0505030503020204" pitchFamily="34" charset="77"/>
                <a:ea typeface="+mn-ea"/>
                <a:cs typeface="Alright v2 Normal" panose="020B0505030503020204" pitchFamily="34" charset="77"/>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Roboto Slab" pitchFamily="2" charset="0"/>
                <a:ea typeface="Roboto Slab"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lright v2 Normal" panose="020B0505030503020204" pitchFamily="34" charset="77"/>
                <a:ea typeface="+mn-ea"/>
                <a:cs typeface="Alright v2 Normal" panose="020B0505030503020204" pitchFamily="34" charset="77"/>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200" b="1" dirty="0"/>
          </a:p>
          <a:p>
            <a:endParaRPr lang="en-US" sz="1200" dirty="0"/>
          </a:p>
        </p:txBody>
      </p:sp>
      <p:sp>
        <p:nvSpPr>
          <p:cNvPr id="4" name="Rectangle 3">
            <a:extLst>
              <a:ext uri="{FF2B5EF4-FFF2-40B4-BE49-F238E27FC236}">
                <a16:creationId xmlns:a16="http://schemas.microsoft.com/office/drawing/2014/main" id="{E8928F75-E772-400C-B2B6-5EACC9669F47}"/>
              </a:ext>
            </a:extLst>
          </p:cNvPr>
          <p:cNvSpPr/>
          <p:nvPr/>
        </p:nvSpPr>
        <p:spPr>
          <a:xfrm>
            <a:off x="875655" y="1979119"/>
            <a:ext cx="7400440" cy="2554545"/>
          </a:xfrm>
          <a:prstGeom prst="rect">
            <a:avLst/>
          </a:prstGeom>
        </p:spPr>
        <p:txBody>
          <a:bodyPr wrap="square">
            <a:spAutoFit/>
          </a:bodyPr>
          <a:lstStyle/>
          <a:p>
            <a:r>
              <a:rPr lang="en-US" sz="3200" dirty="0">
                <a:solidFill>
                  <a:schemeClr val="accent6"/>
                </a:solidFill>
              </a:rPr>
              <a:t>Huntington Bank – Campus Branches</a:t>
            </a:r>
          </a:p>
          <a:p>
            <a:pPr marL="457200" indent="-457200">
              <a:buFont typeface="Arial" panose="020B0604020202020204" pitchFamily="34" charset="0"/>
              <a:buChar char="•"/>
            </a:pPr>
            <a:r>
              <a:rPr lang="en-US" sz="3200" dirty="0">
                <a:solidFill>
                  <a:schemeClr val="accent6"/>
                </a:solidFill>
              </a:rPr>
              <a:t>Interest Bearing Checking Accounts with no monthly maintenance fee</a:t>
            </a:r>
          </a:p>
          <a:p>
            <a:pPr marL="457200" indent="-457200">
              <a:buFont typeface="Arial" panose="020B0604020202020204" pitchFamily="34" charset="0"/>
              <a:buChar char="•"/>
            </a:pPr>
            <a:r>
              <a:rPr lang="en-US" sz="3200" dirty="0">
                <a:solidFill>
                  <a:schemeClr val="accent6"/>
                </a:solidFill>
              </a:rPr>
              <a:t>Credit Card Bonuses</a:t>
            </a:r>
          </a:p>
          <a:p>
            <a:pPr marL="457200" indent="-457200">
              <a:buFont typeface="Arial" panose="020B0604020202020204" pitchFamily="34" charset="0"/>
              <a:buChar char="•"/>
            </a:pPr>
            <a:r>
              <a:rPr lang="en-US" sz="3200" dirty="0">
                <a:solidFill>
                  <a:schemeClr val="accent6"/>
                </a:solidFill>
              </a:rPr>
              <a:t>ATM Withdrawal Rebate</a:t>
            </a:r>
          </a:p>
        </p:txBody>
      </p:sp>
      <p:sp>
        <p:nvSpPr>
          <p:cNvPr id="5" name="AutoShape 2" descr="Huntington, Welcome">
            <a:extLst>
              <a:ext uri="{FF2B5EF4-FFF2-40B4-BE49-F238E27FC236}">
                <a16:creationId xmlns:a16="http://schemas.microsoft.com/office/drawing/2014/main" id="{C50FF25E-D790-4A8C-9AF5-6355425A2ED8}"/>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28869019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201CC55D-ED54-4C5C-95E6-10947BD1103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B5B58D-8D48-8240-82C9-03A6CC37FC98}"/>
              </a:ext>
            </a:extLst>
          </p:cNvPr>
          <p:cNvSpPr>
            <a:spLocks noGrp="1"/>
          </p:cNvSpPr>
          <p:nvPr>
            <p:ph type="title"/>
          </p:nvPr>
        </p:nvSpPr>
        <p:spPr>
          <a:xfrm>
            <a:off x="442170" y="856180"/>
            <a:ext cx="3420438" cy="1128068"/>
          </a:xfrm>
        </p:spPr>
        <p:txBody>
          <a:bodyPr vert="horz" lIns="91440" tIns="45720" rIns="91440" bIns="45720" rtlCol="0" anchor="ctr">
            <a:normAutofit/>
          </a:bodyPr>
          <a:lstStyle/>
          <a:p>
            <a:r>
              <a:rPr lang="en-US" sz="3500">
                <a:latin typeface="+mj-lt"/>
                <a:cs typeface="+mj-cs"/>
              </a:rPr>
              <a:t>UToledo Discounts</a:t>
            </a:r>
          </a:p>
        </p:txBody>
      </p:sp>
      <p:grpSp>
        <p:nvGrpSpPr>
          <p:cNvPr id="18" name="Group 17">
            <a:extLst>
              <a:ext uri="{FF2B5EF4-FFF2-40B4-BE49-F238E27FC236}">
                <a16:creationId xmlns:a16="http://schemas.microsoft.com/office/drawing/2014/main" id="{1DE889C7-FAD6-4397-98E2-05D50348445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266396" cy="673460"/>
            <a:chOff x="0" y="823811"/>
            <a:chExt cx="355196" cy="673460"/>
          </a:xfrm>
        </p:grpSpPr>
        <p:sp>
          <p:nvSpPr>
            <p:cNvPr id="19" name="Rectangle 18">
              <a:extLst>
                <a:ext uri="{FF2B5EF4-FFF2-40B4-BE49-F238E27FC236}">
                  <a16:creationId xmlns:a16="http://schemas.microsoft.com/office/drawing/2014/main" id="{F399A70F-F8CD-4992-9EF5-6CF15472E73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48F4FEDC-6D80-458C-A665-075D9B9500F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Rectangle 21">
            <a:extLst>
              <a:ext uri="{FF2B5EF4-FFF2-40B4-BE49-F238E27FC236}">
                <a16:creationId xmlns:a16="http://schemas.microsoft.com/office/drawing/2014/main" id="{3873B707-463F-40B0-8227-E8CC6C67EB2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98813" y="2090569"/>
            <a:ext cx="32232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 Placeholder 3">
            <a:extLst>
              <a:ext uri="{FF2B5EF4-FFF2-40B4-BE49-F238E27FC236}">
                <a16:creationId xmlns:a16="http://schemas.microsoft.com/office/drawing/2014/main" id="{E9769BB3-C9AE-4218-A873-A8D1DDADE400}"/>
              </a:ext>
            </a:extLst>
          </p:cNvPr>
          <p:cNvSpPr txBox="1">
            <a:spLocks/>
          </p:cNvSpPr>
          <p:nvPr/>
        </p:nvSpPr>
        <p:spPr>
          <a:xfrm>
            <a:off x="443039" y="2330505"/>
            <a:ext cx="3419569" cy="3979585"/>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Alright v2 Normal" panose="020B0505030503020204" pitchFamily="34" charset="77"/>
                <a:ea typeface="+mn-ea"/>
                <a:cs typeface="Alright v2 Normal" panose="020B0505030503020204" pitchFamily="34" charset="77"/>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Roboto Slab" pitchFamily="2" charset="0"/>
                <a:ea typeface="Roboto Slab"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Alright v2 Normal" panose="020B0505030503020204" pitchFamily="34" charset="77"/>
                <a:ea typeface="+mn-ea"/>
                <a:cs typeface="Alright v2 Normal" panose="020B0505030503020204" pitchFamily="34" charset="77"/>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Roboto Slab" pitchFamily="2" charset="0"/>
                <a:ea typeface="Roboto Slab"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lright v2 Normal" panose="020B0505030503020204" pitchFamily="34" charset="77"/>
                <a:ea typeface="+mn-ea"/>
                <a:cs typeface="Alright v2 Normal" panose="020B0505030503020204" pitchFamily="34" charset="77"/>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endParaRPr lang="en-US" sz="1700" b="1">
              <a:solidFill>
                <a:schemeClr val="tx1"/>
              </a:solidFill>
              <a:latin typeface="+mn-lt"/>
              <a:cs typeface="+mn-cs"/>
            </a:endParaRPr>
          </a:p>
          <a:p>
            <a:endParaRPr lang="en-US" sz="1700">
              <a:solidFill>
                <a:schemeClr val="tx1"/>
              </a:solidFill>
              <a:latin typeface="+mn-lt"/>
              <a:cs typeface="+mn-cs"/>
            </a:endParaRPr>
          </a:p>
        </p:txBody>
      </p:sp>
      <p:sp>
        <p:nvSpPr>
          <p:cNvPr id="24" name="Rectangle 23">
            <a:extLst>
              <a:ext uri="{FF2B5EF4-FFF2-40B4-BE49-F238E27FC236}">
                <a16:creationId xmlns:a16="http://schemas.microsoft.com/office/drawing/2014/main" id="{C13237C8-E62C-4F0D-A318-BD6FB6C2D13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23252" y="0"/>
            <a:ext cx="112074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19C9EAEA-39D0-4B0E-A0EB-51E7B26740B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64357" y="513853"/>
            <a:ext cx="4507025"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346BDAA4-FF02-4A29-8E40-780C60790643}"/>
              </a:ext>
            </a:extLst>
          </p:cNvPr>
          <p:cNvPicPr>
            <a:picLocks noChangeAspect="1"/>
          </p:cNvPicPr>
          <p:nvPr/>
        </p:nvPicPr>
        <p:blipFill rotWithShape="1">
          <a:blip r:embed="rId3"/>
          <a:srcRect l="11332" r="11298" b="-2"/>
          <a:stretch/>
        </p:blipFill>
        <p:spPr>
          <a:xfrm>
            <a:off x="4483341" y="799352"/>
            <a:ext cx="4069057" cy="5259296"/>
          </a:xfrm>
          <a:prstGeom prst="rect">
            <a:avLst/>
          </a:prstGeom>
        </p:spPr>
      </p:pic>
      <p:sp>
        <p:nvSpPr>
          <p:cNvPr id="5" name="TextBox 4">
            <a:extLst>
              <a:ext uri="{FF2B5EF4-FFF2-40B4-BE49-F238E27FC236}">
                <a16:creationId xmlns:a16="http://schemas.microsoft.com/office/drawing/2014/main" id="{6FDC5646-6C3C-4F13-A821-6EB514F373E0}"/>
              </a:ext>
            </a:extLst>
          </p:cNvPr>
          <p:cNvSpPr txBox="1"/>
          <p:nvPr/>
        </p:nvSpPr>
        <p:spPr>
          <a:xfrm>
            <a:off x="442170" y="2421583"/>
            <a:ext cx="3675336" cy="3139321"/>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en-US" sz="2400" dirty="0"/>
              <a:t>UTMC Gift Shop</a:t>
            </a:r>
          </a:p>
          <a:p>
            <a:pPr marL="285750" indent="-285750">
              <a:spcAft>
                <a:spcPts val="600"/>
              </a:spcAft>
              <a:buFont typeface="Arial" panose="020B0604020202020204" pitchFamily="34" charset="0"/>
              <a:buChar char="•"/>
            </a:pPr>
            <a:r>
              <a:rPr lang="en-US" sz="2400" dirty="0"/>
              <a:t>UT Bookstore</a:t>
            </a:r>
          </a:p>
          <a:p>
            <a:pPr marL="285750" indent="-285750">
              <a:spcAft>
                <a:spcPts val="600"/>
              </a:spcAft>
              <a:buFont typeface="Arial" panose="020B0604020202020204" pitchFamily="34" charset="0"/>
              <a:buChar char="•"/>
            </a:pPr>
            <a:r>
              <a:rPr lang="en-US" sz="2400" dirty="0"/>
              <a:t>Renee’s Survivor Shop</a:t>
            </a:r>
          </a:p>
          <a:p>
            <a:pPr marL="285750" indent="-285750">
              <a:spcAft>
                <a:spcPts val="600"/>
              </a:spcAft>
              <a:buFont typeface="Arial" panose="020B0604020202020204" pitchFamily="34" charset="0"/>
              <a:buChar char="•"/>
            </a:pPr>
            <a:r>
              <a:rPr lang="en-US" sz="2400" dirty="0"/>
              <a:t>Rocky’s Locker</a:t>
            </a:r>
          </a:p>
          <a:p>
            <a:pPr marL="285750" indent="-285750">
              <a:spcAft>
                <a:spcPts val="600"/>
              </a:spcAft>
              <a:buFont typeface="Arial" panose="020B0604020202020204" pitchFamily="34" charset="0"/>
              <a:buChar char="•"/>
            </a:pPr>
            <a:r>
              <a:rPr lang="en-US" sz="2400" dirty="0"/>
              <a:t>Student Rec Center</a:t>
            </a:r>
          </a:p>
          <a:p>
            <a:pPr marL="285750" indent="-285750">
              <a:spcAft>
                <a:spcPts val="600"/>
              </a:spcAft>
              <a:buFont typeface="Arial" panose="020B0604020202020204" pitchFamily="34" charset="0"/>
              <a:buChar char="•"/>
            </a:pPr>
            <a:r>
              <a:rPr lang="en-US" sz="2400" dirty="0"/>
              <a:t>Rocket Wireless</a:t>
            </a:r>
          </a:p>
          <a:p>
            <a:pPr marL="285750" indent="-285750">
              <a:spcAft>
                <a:spcPts val="600"/>
              </a:spcAft>
              <a:buFont typeface="Arial" panose="020B0604020202020204" pitchFamily="34" charset="0"/>
              <a:buChar char="•"/>
            </a:pPr>
            <a:r>
              <a:rPr lang="en-US" sz="2400" dirty="0"/>
              <a:t>Athletics</a:t>
            </a:r>
          </a:p>
        </p:txBody>
      </p:sp>
    </p:spTree>
    <p:extLst>
      <p:ext uri="{BB962C8B-B14F-4D97-AF65-F5344CB8AC3E}">
        <p14:creationId xmlns:p14="http://schemas.microsoft.com/office/powerpoint/2010/main" val="304972819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5B58D-8D48-8240-82C9-03A6CC37FC98}"/>
              </a:ext>
            </a:extLst>
          </p:cNvPr>
          <p:cNvSpPr>
            <a:spLocks noGrp="1"/>
          </p:cNvSpPr>
          <p:nvPr>
            <p:ph type="title"/>
          </p:nvPr>
        </p:nvSpPr>
        <p:spPr>
          <a:xfrm>
            <a:off x="628650" y="578068"/>
            <a:ext cx="7886700" cy="883088"/>
          </a:xfrm>
        </p:spPr>
        <p:txBody>
          <a:bodyPr/>
          <a:lstStyle/>
          <a:p>
            <a:r>
              <a:rPr lang="en-US" dirty="0"/>
              <a:t>OTHER DISCOUNTS</a:t>
            </a:r>
          </a:p>
        </p:txBody>
      </p:sp>
      <p:sp>
        <p:nvSpPr>
          <p:cNvPr id="6" name="Text Placeholder 3">
            <a:extLst>
              <a:ext uri="{FF2B5EF4-FFF2-40B4-BE49-F238E27FC236}">
                <a16:creationId xmlns:a16="http://schemas.microsoft.com/office/drawing/2014/main" id="{E9769BB3-C9AE-4218-A873-A8D1DDADE400}"/>
              </a:ext>
            </a:extLst>
          </p:cNvPr>
          <p:cNvSpPr txBox="1">
            <a:spLocks/>
          </p:cNvSpPr>
          <p:nvPr/>
        </p:nvSpPr>
        <p:spPr>
          <a:xfrm>
            <a:off x="504983" y="2907137"/>
            <a:ext cx="8469248" cy="293125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Alright v2 Normal" panose="020B0505030503020204" pitchFamily="34" charset="77"/>
                <a:ea typeface="+mn-ea"/>
                <a:cs typeface="Alright v2 Normal" panose="020B0505030503020204" pitchFamily="34" charset="77"/>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Roboto Slab" pitchFamily="2" charset="0"/>
                <a:ea typeface="Roboto Slab"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Alright v2 Normal" panose="020B0505030503020204" pitchFamily="34" charset="77"/>
                <a:ea typeface="+mn-ea"/>
                <a:cs typeface="Alright v2 Normal" panose="020B0505030503020204" pitchFamily="34" charset="77"/>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Roboto Slab" pitchFamily="2" charset="0"/>
                <a:ea typeface="Roboto Slab"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lright v2 Normal" panose="020B0505030503020204" pitchFamily="34" charset="77"/>
                <a:ea typeface="+mn-ea"/>
                <a:cs typeface="Alright v2 Normal" panose="020B0505030503020204" pitchFamily="34" charset="77"/>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200" b="1" dirty="0"/>
          </a:p>
          <a:p>
            <a:endParaRPr lang="en-US" sz="1200" dirty="0"/>
          </a:p>
        </p:txBody>
      </p:sp>
      <p:sp>
        <p:nvSpPr>
          <p:cNvPr id="5" name="Text Placeholder 3">
            <a:extLst>
              <a:ext uri="{FF2B5EF4-FFF2-40B4-BE49-F238E27FC236}">
                <a16:creationId xmlns:a16="http://schemas.microsoft.com/office/drawing/2014/main" id="{F48814EF-9E55-44CC-9FFB-E676DEEFB28E}"/>
              </a:ext>
            </a:extLst>
          </p:cNvPr>
          <p:cNvSpPr txBox="1">
            <a:spLocks/>
          </p:cNvSpPr>
          <p:nvPr/>
        </p:nvSpPr>
        <p:spPr>
          <a:xfrm>
            <a:off x="504983" y="1524694"/>
            <a:ext cx="5339984" cy="502621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Alright v2 Normal" panose="020B0505030503020204" pitchFamily="34" charset="77"/>
                <a:ea typeface="+mn-ea"/>
                <a:cs typeface="Alright v2 Normal" panose="020B0505030503020204" pitchFamily="34" charset="77"/>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Roboto Slab" pitchFamily="2" charset="0"/>
                <a:ea typeface="Roboto Slab"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Alright v2 Normal" panose="020B0505030503020204" pitchFamily="34" charset="77"/>
                <a:ea typeface="+mn-ea"/>
                <a:cs typeface="Alright v2 Normal" panose="020B0505030503020204" pitchFamily="34" charset="77"/>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Roboto Slab" pitchFamily="2" charset="0"/>
                <a:ea typeface="Roboto Slab"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lright v2 Normal" panose="020B0505030503020204" pitchFamily="34" charset="77"/>
                <a:ea typeface="+mn-ea"/>
                <a:cs typeface="Alright v2 Normal" panose="020B0505030503020204" pitchFamily="34" charset="77"/>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dirty="0">
                <a:solidFill>
                  <a:schemeClr val="accent6"/>
                </a:solidFill>
              </a:rPr>
              <a:t>Toledo Museum of Art</a:t>
            </a:r>
          </a:p>
          <a:p>
            <a:r>
              <a:rPr lang="en-US" sz="1600" dirty="0">
                <a:solidFill>
                  <a:schemeClr val="accent6"/>
                </a:solidFill>
              </a:rPr>
              <a:t>Free Parking in Lot 3</a:t>
            </a:r>
          </a:p>
          <a:p>
            <a:pPr marL="0" indent="0">
              <a:buFont typeface="Arial" panose="020B0604020202020204" pitchFamily="34" charset="0"/>
              <a:buNone/>
            </a:pPr>
            <a:r>
              <a:rPr lang="en-US" sz="1600" dirty="0">
                <a:solidFill>
                  <a:schemeClr val="accent6"/>
                </a:solidFill>
              </a:rPr>
              <a:t>Mud Hens and Walleye Tickets</a:t>
            </a:r>
          </a:p>
          <a:p>
            <a:r>
              <a:rPr lang="en-US" sz="1600" dirty="0">
                <a:solidFill>
                  <a:schemeClr val="accent6"/>
                </a:solidFill>
              </a:rPr>
              <a:t>Special Offers with code “UTSTAFF”</a:t>
            </a:r>
          </a:p>
          <a:p>
            <a:pPr marL="0" indent="0">
              <a:buFont typeface="Arial" panose="020B0604020202020204" pitchFamily="34" charset="0"/>
              <a:buNone/>
            </a:pPr>
            <a:r>
              <a:rPr lang="en-US" sz="1600" dirty="0">
                <a:solidFill>
                  <a:schemeClr val="accent6"/>
                </a:solidFill>
              </a:rPr>
              <a:t>Discounts</a:t>
            </a:r>
          </a:p>
          <a:p>
            <a:r>
              <a:rPr lang="en-US" sz="1600" dirty="0">
                <a:solidFill>
                  <a:schemeClr val="accent6"/>
                </a:solidFill>
              </a:rPr>
              <a:t>Area Hotels</a:t>
            </a:r>
          </a:p>
          <a:p>
            <a:r>
              <a:rPr lang="en-US" sz="1600" dirty="0" err="1">
                <a:solidFill>
                  <a:schemeClr val="accent6"/>
                </a:solidFill>
              </a:rPr>
              <a:t>Yark</a:t>
            </a:r>
            <a:r>
              <a:rPr lang="en-US" sz="1600" dirty="0">
                <a:solidFill>
                  <a:schemeClr val="accent6"/>
                </a:solidFill>
              </a:rPr>
              <a:t> Auto</a:t>
            </a:r>
          </a:p>
          <a:p>
            <a:r>
              <a:rPr lang="en-US" sz="1600" dirty="0">
                <a:solidFill>
                  <a:schemeClr val="accent6"/>
                </a:solidFill>
              </a:rPr>
              <a:t>Computers and Software</a:t>
            </a:r>
          </a:p>
          <a:p>
            <a:r>
              <a:rPr lang="en-US" sz="1600" dirty="0">
                <a:solidFill>
                  <a:schemeClr val="accent6"/>
                </a:solidFill>
              </a:rPr>
              <a:t>Great Wolf Lodge</a:t>
            </a:r>
          </a:p>
          <a:p>
            <a:r>
              <a:rPr lang="en-US" sz="1600" dirty="0">
                <a:solidFill>
                  <a:schemeClr val="accent6"/>
                </a:solidFill>
              </a:rPr>
              <a:t>Shopping Discounts through Corporate Shopping and Vizient</a:t>
            </a:r>
          </a:p>
          <a:p>
            <a:endParaRPr lang="en-US" sz="1200" dirty="0"/>
          </a:p>
          <a:p>
            <a:pPr marL="0" indent="0">
              <a:buFont typeface="Arial" panose="020B0604020202020204" pitchFamily="34" charset="0"/>
              <a:buNone/>
            </a:pPr>
            <a:endParaRPr lang="en-US" sz="1200" dirty="0"/>
          </a:p>
          <a:p>
            <a:pPr marL="0" indent="0">
              <a:buFont typeface="Arial" panose="020B0604020202020204" pitchFamily="34" charset="0"/>
              <a:buNone/>
            </a:pPr>
            <a:endParaRPr lang="en-US" sz="1200" dirty="0"/>
          </a:p>
          <a:p>
            <a:pPr marL="0" indent="0">
              <a:buFont typeface="Arial" panose="020B0604020202020204" pitchFamily="34" charset="0"/>
              <a:buNone/>
            </a:pPr>
            <a:endParaRPr lang="en-US" sz="1200" dirty="0"/>
          </a:p>
          <a:p>
            <a:pPr marL="0" indent="0">
              <a:buFont typeface="Arial" panose="020B0604020202020204" pitchFamily="34" charset="0"/>
              <a:buNone/>
            </a:pPr>
            <a:endParaRPr lang="en-US" sz="1200" dirty="0"/>
          </a:p>
          <a:p>
            <a:endParaRPr lang="en-US" sz="1200" dirty="0"/>
          </a:p>
        </p:txBody>
      </p:sp>
      <p:sp>
        <p:nvSpPr>
          <p:cNvPr id="7" name="TextBox 6">
            <a:extLst>
              <a:ext uri="{FF2B5EF4-FFF2-40B4-BE49-F238E27FC236}">
                <a16:creationId xmlns:a16="http://schemas.microsoft.com/office/drawing/2014/main" id="{0339CBD5-D98D-4A80-9BAB-D326CF73EB79}"/>
              </a:ext>
            </a:extLst>
          </p:cNvPr>
          <p:cNvSpPr txBox="1"/>
          <p:nvPr/>
        </p:nvSpPr>
        <p:spPr>
          <a:xfrm>
            <a:off x="6003057" y="2118774"/>
            <a:ext cx="2181497" cy="2246769"/>
          </a:xfrm>
          <a:prstGeom prst="rect">
            <a:avLst/>
          </a:prstGeom>
          <a:noFill/>
        </p:spPr>
        <p:txBody>
          <a:bodyPr wrap="square" rtlCol="0">
            <a:spAutoFit/>
          </a:bodyPr>
          <a:lstStyle/>
          <a:p>
            <a:pPr algn="ctr"/>
            <a:r>
              <a:rPr lang="en-US" sz="2800" b="1" dirty="0"/>
              <a:t>UToledo.edu</a:t>
            </a:r>
          </a:p>
          <a:p>
            <a:pPr algn="ctr"/>
            <a:endParaRPr lang="en-US" sz="2800" b="1" dirty="0"/>
          </a:p>
          <a:p>
            <a:pPr algn="ctr"/>
            <a:r>
              <a:rPr lang="en-US" sz="2800" b="1" dirty="0"/>
              <a:t>Search for Employee Resources </a:t>
            </a:r>
          </a:p>
        </p:txBody>
      </p:sp>
    </p:spTree>
    <p:extLst>
      <p:ext uri="{BB962C8B-B14F-4D97-AF65-F5344CB8AC3E}">
        <p14:creationId xmlns:p14="http://schemas.microsoft.com/office/powerpoint/2010/main" val="413815595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28650" y="3026980"/>
            <a:ext cx="7018075" cy="461665"/>
          </a:xfrm>
          <a:prstGeom prst="rect">
            <a:avLst/>
          </a:prstGeom>
          <a:noFill/>
        </p:spPr>
        <p:txBody>
          <a:bodyPr wrap="none" rtlCol="0">
            <a:spAutoFit/>
          </a:bodyPr>
          <a:lstStyle/>
          <a:p>
            <a:r>
              <a:rPr lang="en-US" sz="2400" dirty="0" smtClean="0">
                <a:solidFill>
                  <a:schemeClr val="bg1"/>
                </a:solidFill>
              </a:rPr>
              <a:t>Questions? Please reach out to Benefits@utoledo.edu</a:t>
            </a:r>
            <a:r>
              <a:rPr lang="en-US" sz="2400" dirty="0">
                <a:solidFill>
                  <a:schemeClr val="bg1"/>
                </a:solidFill>
              </a:rPr>
              <a:t>.</a:t>
            </a:r>
          </a:p>
        </p:txBody>
      </p:sp>
      <p:sp>
        <p:nvSpPr>
          <p:cNvPr id="4" name="TextBox 3"/>
          <p:cNvSpPr txBox="1"/>
          <p:nvPr/>
        </p:nvSpPr>
        <p:spPr>
          <a:xfrm>
            <a:off x="628650" y="1093076"/>
            <a:ext cx="3374963" cy="923330"/>
          </a:xfrm>
          <a:prstGeom prst="rect">
            <a:avLst/>
          </a:prstGeom>
          <a:noFill/>
        </p:spPr>
        <p:txBody>
          <a:bodyPr wrap="none" rtlCol="0">
            <a:spAutoFit/>
          </a:bodyPr>
          <a:lstStyle/>
          <a:p>
            <a:r>
              <a:rPr lang="en-US" sz="5400" b="1" dirty="0" smtClean="0">
                <a:solidFill>
                  <a:schemeClr val="accent3"/>
                </a:solidFill>
              </a:rPr>
              <a:t>Thank You!</a:t>
            </a:r>
            <a:endParaRPr lang="en-US" sz="5400" b="1" dirty="0">
              <a:solidFill>
                <a:schemeClr val="accent3"/>
              </a:solidFill>
            </a:endParaRPr>
          </a:p>
        </p:txBody>
      </p:sp>
    </p:spTree>
    <p:extLst>
      <p:ext uri="{BB962C8B-B14F-4D97-AF65-F5344CB8AC3E}">
        <p14:creationId xmlns:p14="http://schemas.microsoft.com/office/powerpoint/2010/main" val="12891050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D033F-81E7-4146-81A4-44643138B09F}"/>
              </a:ext>
            </a:extLst>
          </p:cNvPr>
          <p:cNvSpPr>
            <a:spLocks noGrp="1"/>
          </p:cNvSpPr>
          <p:nvPr>
            <p:ph type="title"/>
          </p:nvPr>
        </p:nvSpPr>
        <p:spPr>
          <a:xfrm>
            <a:off x="628650" y="295128"/>
            <a:ext cx="7886700" cy="1325563"/>
          </a:xfrm>
        </p:spPr>
        <p:txBody>
          <a:bodyPr/>
          <a:lstStyle/>
          <a:p>
            <a:r>
              <a:rPr lang="en-US" dirty="0"/>
              <a:t>AGENDA</a:t>
            </a:r>
          </a:p>
        </p:txBody>
      </p:sp>
      <p:sp>
        <p:nvSpPr>
          <p:cNvPr id="4" name="Content Placeholder 3">
            <a:extLst>
              <a:ext uri="{FF2B5EF4-FFF2-40B4-BE49-F238E27FC236}">
                <a16:creationId xmlns:a16="http://schemas.microsoft.com/office/drawing/2014/main" id="{26C7B2CE-1A17-E742-B4A7-30EA46D3304B}"/>
              </a:ext>
            </a:extLst>
          </p:cNvPr>
          <p:cNvSpPr>
            <a:spLocks noGrp="1"/>
          </p:cNvSpPr>
          <p:nvPr>
            <p:ph idx="1"/>
          </p:nvPr>
        </p:nvSpPr>
        <p:spPr>
          <a:xfrm>
            <a:off x="628650" y="1620691"/>
            <a:ext cx="4610615" cy="4735660"/>
          </a:xfrm>
        </p:spPr>
        <p:txBody>
          <a:bodyPr>
            <a:normAutofit fontScale="85000" lnSpcReduction="20000"/>
          </a:bodyPr>
          <a:lstStyle/>
          <a:p>
            <a:r>
              <a:rPr lang="en-US" dirty="0"/>
              <a:t>Impact Solutions</a:t>
            </a:r>
          </a:p>
          <a:p>
            <a:r>
              <a:rPr lang="en-US" dirty="0"/>
              <a:t>Healthy U</a:t>
            </a:r>
          </a:p>
          <a:p>
            <a:r>
              <a:rPr lang="en-US" dirty="0"/>
              <a:t>UT Pharmacies</a:t>
            </a:r>
          </a:p>
          <a:p>
            <a:r>
              <a:rPr lang="en-US" dirty="0"/>
              <a:t>Life Insurance</a:t>
            </a:r>
          </a:p>
          <a:p>
            <a:r>
              <a:rPr lang="en-US" dirty="0"/>
              <a:t>Tuition Waiver</a:t>
            </a:r>
          </a:p>
          <a:p>
            <a:r>
              <a:rPr lang="en-US" dirty="0"/>
              <a:t>Retirement Plans</a:t>
            </a:r>
          </a:p>
          <a:p>
            <a:r>
              <a:rPr lang="en-US" dirty="0"/>
              <a:t>Medical Insurance Related Benefits</a:t>
            </a:r>
          </a:p>
          <a:p>
            <a:r>
              <a:rPr lang="en-US" dirty="0"/>
              <a:t>Credit Union</a:t>
            </a:r>
          </a:p>
          <a:p>
            <a:r>
              <a:rPr lang="en-US" dirty="0"/>
              <a:t>Early Learning Center</a:t>
            </a:r>
          </a:p>
          <a:p>
            <a:r>
              <a:rPr lang="en-US" dirty="0"/>
              <a:t>UT Discounts</a:t>
            </a:r>
          </a:p>
          <a:p>
            <a:r>
              <a:rPr lang="en-US" dirty="0"/>
              <a:t>Other Miscellaneous Benefits</a:t>
            </a:r>
          </a:p>
          <a:p>
            <a:endParaRPr lang="en-US" dirty="0"/>
          </a:p>
        </p:txBody>
      </p:sp>
    </p:spTree>
    <p:extLst>
      <p:ext uri="{BB962C8B-B14F-4D97-AF65-F5344CB8AC3E}">
        <p14:creationId xmlns:p14="http://schemas.microsoft.com/office/powerpoint/2010/main" val="9610965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5B58D-8D48-8240-82C9-03A6CC37FC98}"/>
              </a:ext>
            </a:extLst>
          </p:cNvPr>
          <p:cNvSpPr>
            <a:spLocks noGrp="1"/>
          </p:cNvSpPr>
          <p:nvPr>
            <p:ph type="title"/>
          </p:nvPr>
        </p:nvSpPr>
        <p:spPr>
          <a:xfrm>
            <a:off x="586946" y="136525"/>
            <a:ext cx="7886700" cy="883088"/>
          </a:xfrm>
        </p:spPr>
        <p:txBody>
          <a:bodyPr/>
          <a:lstStyle/>
          <a:p>
            <a:r>
              <a:rPr lang="en-US" dirty="0"/>
              <a:t>IMPACT SOLUTIONS</a:t>
            </a:r>
          </a:p>
        </p:txBody>
      </p:sp>
      <p:sp>
        <p:nvSpPr>
          <p:cNvPr id="4" name="Content Placeholder 3">
            <a:extLst>
              <a:ext uri="{FF2B5EF4-FFF2-40B4-BE49-F238E27FC236}">
                <a16:creationId xmlns:a16="http://schemas.microsoft.com/office/drawing/2014/main" id="{CAB95E94-A66A-4C4D-9DFE-7206BC2B56F4}"/>
              </a:ext>
            </a:extLst>
          </p:cNvPr>
          <p:cNvSpPr>
            <a:spLocks noGrp="1"/>
          </p:cNvSpPr>
          <p:nvPr>
            <p:ph idx="1"/>
          </p:nvPr>
        </p:nvSpPr>
        <p:spPr>
          <a:xfrm>
            <a:off x="586946" y="1473047"/>
            <a:ext cx="7886700" cy="1325563"/>
          </a:xfrm>
        </p:spPr>
        <p:txBody>
          <a:bodyPr>
            <a:normAutofit fontScale="77500" lnSpcReduction="20000"/>
          </a:bodyPr>
          <a:lstStyle/>
          <a:p>
            <a:r>
              <a:rPr lang="en-US" dirty="0"/>
              <a:t>The IMPACT Employee Assistance (EAP) &amp; Work/Life Program is a program available to you and your family offering access to confidential professional support 24 hours a day, 365 days a year. All IMPACT counselors are qualified masters/ doctoral level professionals. </a:t>
            </a:r>
          </a:p>
          <a:p>
            <a:endParaRPr lang="en-US" dirty="0"/>
          </a:p>
        </p:txBody>
      </p:sp>
      <p:sp>
        <p:nvSpPr>
          <p:cNvPr id="6" name="Text Placeholder 3">
            <a:extLst>
              <a:ext uri="{FF2B5EF4-FFF2-40B4-BE49-F238E27FC236}">
                <a16:creationId xmlns:a16="http://schemas.microsoft.com/office/drawing/2014/main" id="{E9769BB3-C9AE-4218-A873-A8D1DDADE400}"/>
              </a:ext>
            </a:extLst>
          </p:cNvPr>
          <p:cNvSpPr txBox="1">
            <a:spLocks/>
          </p:cNvSpPr>
          <p:nvPr/>
        </p:nvSpPr>
        <p:spPr>
          <a:xfrm>
            <a:off x="504983" y="2907137"/>
            <a:ext cx="8469248" cy="293125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Alright v2 Normal" panose="020B0505030503020204" pitchFamily="34" charset="77"/>
                <a:ea typeface="+mn-ea"/>
                <a:cs typeface="Alright v2 Normal" panose="020B0505030503020204" pitchFamily="34" charset="77"/>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Roboto Slab" pitchFamily="2" charset="0"/>
                <a:ea typeface="Roboto Slab"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Alright v2 Normal" panose="020B0505030503020204" pitchFamily="34" charset="77"/>
                <a:ea typeface="+mn-ea"/>
                <a:cs typeface="Alright v2 Normal" panose="020B0505030503020204" pitchFamily="34" charset="77"/>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Roboto Slab" pitchFamily="2" charset="0"/>
                <a:ea typeface="Roboto Slab"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lright v2 Normal" panose="020B0505030503020204" pitchFamily="34" charset="77"/>
                <a:ea typeface="+mn-ea"/>
                <a:cs typeface="Alright v2 Normal" panose="020B0505030503020204" pitchFamily="34" charset="77"/>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400" b="1" dirty="0">
                <a:solidFill>
                  <a:schemeClr val="accent6"/>
                </a:solidFill>
              </a:rPr>
              <a:t>Employee Assistance Program</a:t>
            </a:r>
          </a:p>
          <a:p>
            <a:r>
              <a:rPr lang="en-US" sz="1200" b="1" dirty="0">
                <a:solidFill>
                  <a:schemeClr val="accent6"/>
                </a:solidFill>
              </a:rPr>
              <a:t>Free, Confidential, 24/7/365 phone consultations with licensed mental health professional</a:t>
            </a:r>
          </a:p>
          <a:p>
            <a:r>
              <a:rPr lang="en-US" sz="1200" b="1" dirty="0">
                <a:solidFill>
                  <a:schemeClr val="accent6"/>
                </a:solidFill>
              </a:rPr>
              <a:t>5 complimentary face-to-face counseling sessions per person</a:t>
            </a:r>
          </a:p>
          <a:p>
            <a:pPr marL="0" indent="0">
              <a:buFont typeface="Arial" panose="020B0604020202020204" pitchFamily="34" charset="0"/>
              <a:buNone/>
            </a:pPr>
            <a:r>
              <a:rPr lang="en-US" sz="1400" b="1" dirty="0">
                <a:solidFill>
                  <a:schemeClr val="accent6"/>
                </a:solidFill>
              </a:rPr>
              <a:t>Legal Assistance </a:t>
            </a:r>
          </a:p>
          <a:p>
            <a:pPr marL="0" indent="0">
              <a:buFont typeface="Arial" panose="020B0604020202020204" pitchFamily="34" charset="0"/>
              <a:buNone/>
            </a:pPr>
            <a:r>
              <a:rPr lang="en-US" sz="1400" b="1" dirty="0">
                <a:solidFill>
                  <a:schemeClr val="accent6"/>
                </a:solidFill>
              </a:rPr>
              <a:t>Identity Theft Prevention and Recovery</a:t>
            </a:r>
          </a:p>
          <a:p>
            <a:pPr marL="0" indent="0">
              <a:buFont typeface="Arial" panose="020B0604020202020204" pitchFamily="34" charset="0"/>
              <a:buNone/>
            </a:pPr>
            <a:r>
              <a:rPr lang="en-US" sz="1400" b="1" dirty="0">
                <a:solidFill>
                  <a:schemeClr val="accent6"/>
                </a:solidFill>
              </a:rPr>
              <a:t>Financial Planning and Counseling Services</a:t>
            </a:r>
          </a:p>
          <a:p>
            <a:pPr marL="0" indent="0">
              <a:buFont typeface="Arial" panose="020B0604020202020204" pitchFamily="34" charset="0"/>
              <a:buNone/>
            </a:pPr>
            <a:r>
              <a:rPr lang="en-US" sz="1400" b="1" dirty="0">
                <a:solidFill>
                  <a:schemeClr val="accent6"/>
                </a:solidFill>
              </a:rPr>
              <a:t>Telephonic Coaching Services</a:t>
            </a:r>
          </a:p>
          <a:p>
            <a:pPr marL="0" indent="0">
              <a:buFont typeface="Arial" panose="020B0604020202020204" pitchFamily="34" charset="0"/>
              <a:buNone/>
            </a:pPr>
            <a:r>
              <a:rPr lang="en-US" sz="1400" b="1" dirty="0">
                <a:solidFill>
                  <a:schemeClr val="accent6"/>
                </a:solidFill>
              </a:rPr>
              <a:t>Work/Life Web Services – articles, webinars, referrals, online tools</a:t>
            </a:r>
          </a:p>
          <a:p>
            <a:pPr marL="0" indent="0">
              <a:buFont typeface="Arial" panose="020B0604020202020204" pitchFamily="34" charset="0"/>
              <a:buNone/>
            </a:pPr>
            <a:endParaRPr lang="en-US" sz="1200" b="1" dirty="0"/>
          </a:p>
          <a:p>
            <a:endParaRPr lang="en-US" sz="1200" dirty="0"/>
          </a:p>
        </p:txBody>
      </p:sp>
      <p:pic>
        <p:nvPicPr>
          <p:cNvPr id="5" name="Picture 4"/>
          <p:cNvPicPr>
            <a:picLocks noChangeAspect="1"/>
          </p:cNvPicPr>
          <p:nvPr/>
        </p:nvPicPr>
        <p:blipFill>
          <a:blip r:embed="rId3"/>
          <a:stretch>
            <a:fillRect/>
          </a:stretch>
        </p:blipFill>
        <p:spPr>
          <a:xfrm>
            <a:off x="5068981" y="3863174"/>
            <a:ext cx="3905250" cy="1019175"/>
          </a:xfrm>
          <a:prstGeom prst="rect">
            <a:avLst/>
          </a:prstGeom>
        </p:spPr>
      </p:pic>
    </p:spTree>
    <p:extLst>
      <p:ext uri="{BB962C8B-B14F-4D97-AF65-F5344CB8AC3E}">
        <p14:creationId xmlns:p14="http://schemas.microsoft.com/office/powerpoint/2010/main" val="6373313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TESS – 24/7 Mental Health Chat Bot</a:t>
            </a:r>
            <a:endParaRPr lang="en-US" dirty="0"/>
          </a:p>
        </p:txBody>
      </p:sp>
      <p:sp>
        <p:nvSpPr>
          <p:cNvPr id="4" name="Content Placeholder 3"/>
          <p:cNvSpPr>
            <a:spLocks noGrp="1"/>
          </p:cNvSpPr>
          <p:nvPr>
            <p:ph idx="1"/>
          </p:nvPr>
        </p:nvSpPr>
        <p:spPr>
          <a:xfrm>
            <a:off x="628650" y="1956492"/>
            <a:ext cx="5877253" cy="4102821"/>
          </a:xfrm>
        </p:spPr>
        <p:txBody>
          <a:bodyPr>
            <a:normAutofit fontScale="85000" lnSpcReduction="20000"/>
          </a:bodyPr>
          <a:lstStyle/>
          <a:p>
            <a:endParaRPr lang="en-US" dirty="0" smtClean="0"/>
          </a:p>
          <a:p>
            <a:pPr marL="457200" indent="-457200">
              <a:buFont typeface="Arial" panose="020B0604020202020204" pitchFamily="34" charset="0"/>
              <a:buChar char="•"/>
            </a:pPr>
            <a:r>
              <a:rPr lang="en-US" dirty="0" smtClean="0"/>
              <a:t>Start chatting by texting “Hi” to 1-415-360-0023. Start Code UT</a:t>
            </a:r>
          </a:p>
          <a:p>
            <a:pPr marL="457200" indent="-457200">
              <a:buFont typeface="Arial" panose="020B0604020202020204" pitchFamily="34" charset="0"/>
              <a:buChar char="•"/>
            </a:pPr>
            <a:r>
              <a:rPr lang="en-US" dirty="0" smtClean="0"/>
              <a:t>Like a coach, Tess works to understand your need by asking “How are you?”</a:t>
            </a:r>
          </a:p>
          <a:p>
            <a:pPr marL="457200" indent="-457200">
              <a:buFont typeface="Arial" panose="020B0604020202020204" pitchFamily="34" charset="0"/>
              <a:buChar char="•"/>
            </a:pPr>
            <a:r>
              <a:rPr lang="en-US" dirty="0" smtClean="0"/>
              <a:t>Tess delivers coping strategies based on the emotions you express.</a:t>
            </a:r>
          </a:p>
          <a:p>
            <a:pPr marL="457200" indent="-457200">
              <a:buFont typeface="Arial" panose="020B0604020202020204" pitchFamily="34" charset="0"/>
              <a:buChar char="•"/>
            </a:pPr>
            <a:r>
              <a:rPr lang="en-US" dirty="0" smtClean="0"/>
              <a:t>Completely confidential, you can stop a conversation at any time.</a:t>
            </a:r>
          </a:p>
          <a:p>
            <a:pPr marL="457200" indent="-457200">
              <a:buFont typeface="Arial" panose="020B0604020202020204" pitchFamily="34" charset="0"/>
              <a:buChar char="•"/>
            </a:pPr>
            <a:r>
              <a:rPr lang="en-US" dirty="0" smtClean="0"/>
              <a:t>Proven to reduce depression by 28% and anxiety by 18%.</a:t>
            </a:r>
            <a:endParaRPr lang="en-US" dirty="0"/>
          </a:p>
        </p:txBody>
      </p:sp>
    </p:spTree>
    <p:extLst>
      <p:ext uri="{BB962C8B-B14F-4D97-AF65-F5344CB8AC3E}">
        <p14:creationId xmlns:p14="http://schemas.microsoft.com/office/powerpoint/2010/main" val="42875958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5B58D-8D48-8240-82C9-03A6CC37FC98}"/>
              </a:ext>
            </a:extLst>
          </p:cNvPr>
          <p:cNvSpPr>
            <a:spLocks noGrp="1"/>
          </p:cNvSpPr>
          <p:nvPr>
            <p:ph type="title"/>
          </p:nvPr>
        </p:nvSpPr>
        <p:spPr>
          <a:xfrm>
            <a:off x="336653" y="210720"/>
            <a:ext cx="7886700" cy="883088"/>
          </a:xfrm>
        </p:spPr>
        <p:txBody>
          <a:bodyPr/>
          <a:lstStyle/>
          <a:p>
            <a:r>
              <a:rPr lang="en-US" dirty="0"/>
              <a:t>HEALTHY U</a:t>
            </a:r>
          </a:p>
        </p:txBody>
      </p:sp>
      <p:sp>
        <p:nvSpPr>
          <p:cNvPr id="4" name="Content Placeholder 3">
            <a:extLst>
              <a:ext uri="{FF2B5EF4-FFF2-40B4-BE49-F238E27FC236}">
                <a16:creationId xmlns:a16="http://schemas.microsoft.com/office/drawing/2014/main" id="{CAB95E94-A66A-4C4D-9DFE-7206BC2B56F4}"/>
              </a:ext>
            </a:extLst>
          </p:cNvPr>
          <p:cNvSpPr>
            <a:spLocks noGrp="1"/>
          </p:cNvSpPr>
          <p:nvPr>
            <p:ph idx="1"/>
          </p:nvPr>
        </p:nvSpPr>
        <p:spPr>
          <a:xfrm>
            <a:off x="336653" y="1050273"/>
            <a:ext cx="8387285" cy="1612530"/>
          </a:xfrm>
        </p:spPr>
        <p:txBody>
          <a:bodyPr>
            <a:normAutofit fontScale="92500" lnSpcReduction="10000"/>
          </a:bodyPr>
          <a:lstStyle/>
          <a:p>
            <a:pPr>
              <a:lnSpc>
                <a:spcPct val="110000"/>
              </a:lnSpc>
            </a:pPr>
            <a:r>
              <a:rPr lang="en-US" sz="2600" dirty="0"/>
              <a:t>Healthy U is the University of Toledo’s employee wellness program.  It is a free, voluntary program that is available to all benefit-eligible employees. </a:t>
            </a:r>
            <a:r>
              <a:rPr lang="en-US" sz="2600" dirty="0" smtClean="0"/>
              <a:t>Opt-in during Open Enrollment  </a:t>
            </a:r>
            <a:endParaRPr lang="en-US" sz="2600" dirty="0"/>
          </a:p>
          <a:p>
            <a:endParaRPr lang="en-US" dirty="0"/>
          </a:p>
        </p:txBody>
      </p:sp>
      <p:sp>
        <p:nvSpPr>
          <p:cNvPr id="6" name="Text Placeholder 3">
            <a:extLst>
              <a:ext uri="{FF2B5EF4-FFF2-40B4-BE49-F238E27FC236}">
                <a16:creationId xmlns:a16="http://schemas.microsoft.com/office/drawing/2014/main" id="{E9769BB3-C9AE-4218-A873-A8D1DDADE400}"/>
              </a:ext>
            </a:extLst>
          </p:cNvPr>
          <p:cNvSpPr txBox="1">
            <a:spLocks/>
          </p:cNvSpPr>
          <p:nvPr/>
        </p:nvSpPr>
        <p:spPr>
          <a:xfrm>
            <a:off x="504983" y="2907137"/>
            <a:ext cx="8469248" cy="293125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Alright v2 Normal" panose="020B0505030503020204" pitchFamily="34" charset="77"/>
                <a:ea typeface="+mn-ea"/>
                <a:cs typeface="Alright v2 Normal" panose="020B0505030503020204" pitchFamily="34" charset="77"/>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Roboto Slab" pitchFamily="2" charset="0"/>
                <a:ea typeface="Roboto Slab"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Alright v2 Normal" panose="020B0505030503020204" pitchFamily="34" charset="77"/>
                <a:ea typeface="+mn-ea"/>
                <a:cs typeface="Alright v2 Normal" panose="020B0505030503020204" pitchFamily="34" charset="77"/>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Roboto Slab" pitchFamily="2" charset="0"/>
                <a:ea typeface="Roboto Slab"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lright v2 Normal" panose="020B0505030503020204" pitchFamily="34" charset="77"/>
                <a:ea typeface="+mn-ea"/>
                <a:cs typeface="Alright v2 Normal" panose="020B0505030503020204" pitchFamily="34" charset="77"/>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200" b="1" dirty="0"/>
          </a:p>
          <a:p>
            <a:endParaRPr lang="en-US" sz="1200" dirty="0"/>
          </a:p>
        </p:txBody>
      </p:sp>
      <p:sp>
        <p:nvSpPr>
          <p:cNvPr id="8" name="Text Placeholder 3">
            <a:extLst>
              <a:ext uri="{FF2B5EF4-FFF2-40B4-BE49-F238E27FC236}">
                <a16:creationId xmlns:a16="http://schemas.microsoft.com/office/drawing/2014/main" id="{45587047-30B1-424A-A380-6ACE61B302A1}"/>
              </a:ext>
            </a:extLst>
          </p:cNvPr>
          <p:cNvSpPr txBox="1">
            <a:spLocks/>
          </p:cNvSpPr>
          <p:nvPr/>
        </p:nvSpPr>
        <p:spPr>
          <a:xfrm>
            <a:off x="568839" y="2719583"/>
            <a:ext cx="6792856" cy="344262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Alright v2 Normal" panose="020B0505030503020204" pitchFamily="34" charset="77"/>
                <a:ea typeface="+mn-ea"/>
                <a:cs typeface="Alright v2 Normal" panose="020B0505030503020204" pitchFamily="34" charset="77"/>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Roboto Slab" pitchFamily="2" charset="0"/>
                <a:ea typeface="Roboto Slab"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Alright v2 Normal" panose="020B0505030503020204" pitchFamily="34" charset="77"/>
                <a:ea typeface="+mn-ea"/>
                <a:cs typeface="Alright v2 Normal" panose="020B0505030503020204" pitchFamily="34" charset="77"/>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Roboto Slab" pitchFamily="2" charset="0"/>
                <a:ea typeface="Roboto Slab"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lright v2 Normal" panose="020B0505030503020204" pitchFamily="34" charset="77"/>
                <a:ea typeface="+mn-ea"/>
                <a:cs typeface="Alright v2 Normal" panose="020B0505030503020204" pitchFamily="34" charset="77"/>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b="1" dirty="0" smtClean="0">
                <a:solidFill>
                  <a:schemeClr val="accent6"/>
                </a:solidFill>
              </a:rPr>
              <a:t>Lifestyle change programs</a:t>
            </a:r>
          </a:p>
          <a:p>
            <a:r>
              <a:rPr lang="en-US" sz="1600" b="1" dirty="0" smtClean="0">
                <a:solidFill>
                  <a:schemeClr val="accent6"/>
                </a:solidFill>
              </a:rPr>
              <a:t>Blood pressure</a:t>
            </a:r>
          </a:p>
          <a:p>
            <a:r>
              <a:rPr lang="en-US" sz="1600" b="1" dirty="0" smtClean="0">
                <a:solidFill>
                  <a:schemeClr val="accent6"/>
                </a:solidFill>
              </a:rPr>
              <a:t>Nutrition</a:t>
            </a:r>
          </a:p>
          <a:p>
            <a:r>
              <a:rPr lang="en-US" sz="1600" b="1" dirty="0" smtClean="0">
                <a:solidFill>
                  <a:schemeClr val="accent6"/>
                </a:solidFill>
              </a:rPr>
              <a:t>Physical activity</a:t>
            </a:r>
          </a:p>
          <a:p>
            <a:r>
              <a:rPr lang="en-US" sz="1600" b="1" dirty="0" smtClean="0">
                <a:solidFill>
                  <a:schemeClr val="accent6"/>
                </a:solidFill>
              </a:rPr>
              <a:t>Stress management</a:t>
            </a:r>
          </a:p>
          <a:p>
            <a:pPr marL="0" indent="0">
              <a:buFont typeface="Arial" panose="020B0604020202020204" pitchFamily="34" charset="0"/>
              <a:buNone/>
            </a:pPr>
            <a:r>
              <a:rPr lang="en-US" sz="1600" b="1" dirty="0" smtClean="0">
                <a:solidFill>
                  <a:schemeClr val="accent6"/>
                </a:solidFill>
              </a:rPr>
              <a:t>Health Coaching</a:t>
            </a:r>
            <a:endParaRPr lang="en-US" sz="1600" b="1" dirty="0">
              <a:solidFill>
                <a:schemeClr val="accent6"/>
              </a:solidFill>
            </a:endParaRPr>
          </a:p>
          <a:p>
            <a:pPr marL="0" indent="0">
              <a:buFont typeface="Arial" panose="020B0604020202020204" pitchFamily="34" charset="0"/>
              <a:buNone/>
            </a:pPr>
            <a:r>
              <a:rPr lang="en-US" sz="1600" b="1" dirty="0" smtClean="0">
                <a:solidFill>
                  <a:schemeClr val="accent6"/>
                </a:solidFill>
              </a:rPr>
              <a:t>Health Risk Assessment</a:t>
            </a:r>
            <a:endParaRPr lang="en-US" sz="1600" b="1" dirty="0">
              <a:solidFill>
                <a:schemeClr val="accent6"/>
              </a:solidFill>
            </a:endParaRPr>
          </a:p>
          <a:p>
            <a:pPr marL="0" indent="0">
              <a:buFont typeface="Arial" panose="020B0604020202020204" pitchFamily="34" charset="0"/>
              <a:buNone/>
            </a:pPr>
            <a:r>
              <a:rPr lang="en-US" sz="1600" b="1" dirty="0">
                <a:solidFill>
                  <a:schemeClr val="accent6"/>
                </a:solidFill>
              </a:rPr>
              <a:t>Webinars</a:t>
            </a:r>
          </a:p>
          <a:p>
            <a:pPr marL="0" indent="0">
              <a:buFont typeface="Arial" panose="020B0604020202020204" pitchFamily="34" charset="0"/>
              <a:buNone/>
            </a:pPr>
            <a:r>
              <a:rPr lang="en-US" sz="1600" b="1" dirty="0">
                <a:solidFill>
                  <a:schemeClr val="accent6"/>
                </a:solidFill>
              </a:rPr>
              <a:t>Diabetes Prevention Program</a:t>
            </a:r>
          </a:p>
          <a:p>
            <a:pPr marL="0" indent="0">
              <a:buFont typeface="Arial" panose="020B0604020202020204" pitchFamily="34" charset="0"/>
              <a:buNone/>
            </a:pPr>
            <a:endParaRPr lang="en-US" sz="1600" b="1" dirty="0">
              <a:solidFill>
                <a:schemeClr val="accent6"/>
              </a:solidFill>
            </a:endParaRPr>
          </a:p>
        </p:txBody>
      </p:sp>
      <p:pic>
        <p:nvPicPr>
          <p:cNvPr id="9" name="Picture 8">
            <a:extLst>
              <a:ext uri="{FF2B5EF4-FFF2-40B4-BE49-F238E27FC236}">
                <a16:creationId xmlns:a16="http://schemas.microsoft.com/office/drawing/2014/main" id="{58D00F5F-8E9C-4916-8E39-574A2216CABF}"/>
              </a:ext>
            </a:extLst>
          </p:cNvPr>
          <p:cNvPicPr>
            <a:picLocks noChangeAspect="1"/>
          </p:cNvPicPr>
          <p:nvPr/>
        </p:nvPicPr>
        <p:blipFill>
          <a:blip r:embed="rId3"/>
          <a:stretch>
            <a:fillRect/>
          </a:stretch>
        </p:blipFill>
        <p:spPr>
          <a:xfrm>
            <a:off x="5265684" y="2528671"/>
            <a:ext cx="3066294" cy="2020828"/>
          </a:xfrm>
          <a:prstGeom prst="rect">
            <a:avLst/>
          </a:prstGeom>
        </p:spPr>
      </p:pic>
      <p:sp>
        <p:nvSpPr>
          <p:cNvPr id="10" name="TextBox 9">
            <a:extLst>
              <a:ext uri="{FF2B5EF4-FFF2-40B4-BE49-F238E27FC236}">
                <a16:creationId xmlns:a16="http://schemas.microsoft.com/office/drawing/2014/main" id="{35AC28C8-7DA3-43D3-958C-4F10D8ABA408}"/>
              </a:ext>
            </a:extLst>
          </p:cNvPr>
          <p:cNvSpPr txBox="1"/>
          <p:nvPr/>
        </p:nvSpPr>
        <p:spPr>
          <a:xfrm>
            <a:off x="-959421" y="6082722"/>
            <a:ext cx="8516484" cy="400110"/>
          </a:xfrm>
          <a:prstGeom prst="rect">
            <a:avLst/>
          </a:prstGeom>
          <a:noFill/>
        </p:spPr>
        <p:txBody>
          <a:bodyPr wrap="square" rtlCol="0">
            <a:spAutoFit/>
          </a:bodyPr>
          <a:lstStyle/>
          <a:p>
            <a:pPr algn="ctr"/>
            <a:r>
              <a:rPr lang="en-US" sz="2000" dirty="0">
                <a:hlinkClick r:id="rId4"/>
              </a:rPr>
              <a:t>http://www.utoledo.edu/offices/rocketwellness/healthyu/</a:t>
            </a:r>
            <a:endParaRPr lang="en-US" sz="2000" dirty="0"/>
          </a:p>
        </p:txBody>
      </p:sp>
    </p:spTree>
    <p:extLst>
      <p:ext uri="{BB962C8B-B14F-4D97-AF65-F5344CB8AC3E}">
        <p14:creationId xmlns:p14="http://schemas.microsoft.com/office/powerpoint/2010/main" val="32026955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5B58D-8D48-8240-82C9-03A6CC37FC98}"/>
              </a:ext>
            </a:extLst>
          </p:cNvPr>
          <p:cNvSpPr>
            <a:spLocks noGrp="1"/>
          </p:cNvSpPr>
          <p:nvPr>
            <p:ph type="title"/>
          </p:nvPr>
        </p:nvSpPr>
        <p:spPr>
          <a:xfrm>
            <a:off x="3724072" y="629268"/>
            <a:ext cx="4939868" cy="1286160"/>
          </a:xfrm>
        </p:spPr>
        <p:txBody>
          <a:bodyPr vert="horz" lIns="91440" tIns="45720" rIns="91440" bIns="45720" rtlCol="0" anchor="b">
            <a:normAutofit/>
          </a:bodyPr>
          <a:lstStyle/>
          <a:p>
            <a:r>
              <a:rPr lang="en-US" sz="4100">
                <a:latin typeface="+mj-lt"/>
                <a:cs typeface="+mj-cs"/>
              </a:rPr>
              <a:t>UTOLEDO PHARMACIES</a:t>
            </a:r>
          </a:p>
        </p:txBody>
      </p:sp>
      <p:sp>
        <p:nvSpPr>
          <p:cNvPr id="11" name="Text Placeholder 3">
            <a:extLst>
              <a:ext uri="{FF2B5EF4-FFF2-40B4-BE49-F238E27FC236}">
                <a16:creationId xmlns:a16="http://schemas.microsoft.com/office/drawing/2014/main" id="{4FA0EB0F-D09E-4147-A2C6-38B9C7112415}"/>
              </a:ext>
            </a:extLst>
          </p:cNvPr>
          <p:cNvSpPr txBox="1">
            <a:spLocks/>
          </p:cNvSpPr>
          <p:nvPr/>
        </p:nvSpPr>
        <p:spPr>
          <a:xfrm>
            <a:off x="3724073" y="2196662"/>
            <a:ext cx="4939867" cy="378541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Alright v2 Normal" panose="020B0505030503020204" pitchFamily="34" charset="77"/>
                <a:ea typeface="+mn-ea"/>
                <a:cs typeface="Alright v2 Normal" panose="020B0505030503020204" pitchFamily="34" charset="77"/>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Roboto Slab" pitchFamily="2" charset="0"/>
                <a:ea typeface="Roboto Slab"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Alright v2 Normal" panose="020B0505030503020204" pitchFamily="34" charset="77"/>
                <a:ea typeface="+mn-ea"/>
                <a:cs typeface="Alright v2 Normal" panose="020B0505030503020204" pitchFamily="34" charset="77"/>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Roboto Slab" pitchFamily="2" charset="0"/>
                <a:ea typeface="Roboto Slab"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lright v2 Normal" panose="020B0505030503020204" pitchFamily="34" charset="77"/>
                <a:ea typeface="+mn-ea"/>
                <a:cs typeface="Alright v2 Normal" panose="020B0505030503020204" pitchFamily="34" charset="77"/>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r>
              <a:rPr lang="en-US" sz="1700" b="1" dirty="0">
                <a:solidFill>
                  <a:schemeClr val="tx1"/>
                </a:solidFill>
                <a:latin typeface="+mn-lt"/>
                <a:cs typeface="+mn-cs"/>
              </a:rPr>
              <a:t>3 Pharmacies on Campus</a:t>
            </a:r>
          </a:p>
          <a:p>
            <a:r>
              <a:rPr lang="en-US" sz="1700" dirty="0">
                <a:solidFill>
                  <a:schemeClr val="tx1"/>
                </a:solidFill>
                <a:latin typeface="+mn-lt"/>
                <a:cs typeface="+mn-cs"/>
              </a:rPr>
              <a:t>Health Science Campus</a:t>
            </a:r>
          </a:p>
          <a:p>
            <a:r>
              <a:rPr lang="en-US" sz="1700" dirty="0">
                <a:solidFill>
                  <a:schemeClr val="tx1"/>
                </a:solidFill>
                <a:latin typeface="+mn-lt"/>
                <a:cs typeface="+mn-cs"/>
              </a:rPr>
              <a:t>Main Campus </a:t>
            </a:r>
          </a:p>
          <a:p>
            <a:r>
              <a:rPr lang="en-US" sz="1700" dirty="0">
                <a:solidFill>
                  <a:schemeClr val="tx1"/>
                </a:solidFill>
                <a:latin typeface="+mn-lt"/>
                <a:cs typeface="+mn-cs"/>
              </a:rPr>
              <a:t>UT Access in the Comprehensive Care Center</a:t>
            </a:r>
          </a:p>
          <a:p>
            <a:pPr marL="0"/>
            <a:r>
              <a:rPr lang="en-US" sz="1700" b="1" dirty="0">
                <a:solidFill>
                  <a:schemeClr val="tx1"/>
                </a:solidFill>
                <a:latin typeface="+mn-lt"/>
                <a:cs typeface="+mn-cs"/>
              </a:rPr>
              <a:t>Save Money by Using </a:t>
            </a:r>
            <a:r>
              <a:rPr lang="en-US" sz="1700" b="1" dirty="0" err="1">
                <a:solidFill>
                  <a:schemeClr val="tx1"/>
                </a:solidFill>
                <a:latin typeface="+mn-lt"/>
                <a:cs typeface="+mn-cs"/>
              </a:rPr>
              <a:t>UToledo</a:t>
            </a:r>
            <a:r>
              <a:rPr lang="en-US" sz="1700" b="1" dirty="0">
                <a:solidFill>
                  <a:schemeClr val="tx1"/>
                </a:solidFill>
                <a:latin typeface="+mn-lt"/>
                <a:cs typeface="+mn-cs"/>
              </a:rPr>
              <a:t> Pharmacy!</a:t>
            </a:r>
          </a:p>
          <a:p>
            <a:r>
              <a:rPr lang="en-US" sz="1700" dirty="0">
                <a:solidFill>
                  <a:schemeClr val="tx1"/>
                </a:solidFill>
                <a:latin typeface="+mn-lt"/>
                <a:cs typeface="+mn-cs"/>
              </a:rPr>
              <a:t>Pay only cost of medication (even if less than copay)</a:t>
            </a:r>
          </a:p>
          <a:p>
            <a:r>
              <a:rPr lang="en-US" sz="1700" dirty="0">
                <a:solidFill>
                  <a:schemeClr val="tx1"/>
                </a:solidFill>
                <a:latin typeface="+mn-lt"/>
                <a:cs typeface="+mn-cs"/>
              </a:rPr>
              <a:t>15% Discount when prescribed by UTMC physician and filled at UT </a:t>
            </a:r>
            <a:r>
              <a:rPr lang="en-US" sz="1700" dirty="0" smtClean="0">
                <a:solidFill>
                  <a:schemeClr val="tx1"/>
                </a:solidFill>
                <a:latin typeface="+mn-lt"/>
                <a:cs typeface="+mn-cs"/>
              </a:rPr>
              <a:t>pharmacy</a:t>
            </a:r>
          </a:p>
          <a:p>
            <a:r>
              <a:rPr lang="en-US" sz="1700" dirty="0" smtClean="0">
                <a:solidFill>
                  <a:schemeClr val="tx1"/>
                </a:solidFill>
                <a:latin typeface="+mn-lt"/>
                <a:cs typeface="+mn-cs"/>
              </a:rPr>
              <a:t>Mail order prescriptions available.</a:t>
            </a:r>
          </a:p>
          <a:p>
            <a:r>
              <a:rPr lang="en-US" sz="1700" dirty="0" smtClean="0">
                <a:solidFill>
                  <a:schemeClr val="tx1"/>
                </a:solidFill>
                <a:latin typeface="+mn-lt"/>
                <a:cs typeface="+mn-cs"/>
              </a:rPr>
              <a:t>Phone App - </a:t>
            </a:r>
            <a:r>
              <a:rPr lang="en-US" sz="1700" dirty="0" err="1" smtClean="0">
                <a:solidFill>
                  <a:schemeClr val="tx1"/>
                </a:solidFill>
                <a:latin typeface="+mn-lt"/>
                <a:cs typeface="+mn-cs"/>
              </a:rPr>
              <a:t>RXLocal</a:t>
            </a:r>
            <a:endParaRPr lang="en-US" sz="1700" dirty="0">
              <a:solidFill>
                <a:schemeClr val="tx1"/>
              </a:solidFill>
              <a:latin typeface="+mn-lt"/>
              <a:cs typeface="+mn-cs"/>
            </a:endParaRPr>
          </a:p>
          <a:p>
            <a:pPr marL="0"/>
            <a:endParaRPr lang="en-US" sz="1700" dirty="0">
              <a:solidFill>
                <a:schemeClr val="tx1"/>
              </a:solidFill>
              <a:latin typeface="+mn-lt"/>
              <a:cs typeface="+mn-cs"/>
            </a:endParaRPr>
          </a:p>
          <a:p>
            <a:endParaRPr lang="en-US" sz="1700" dirty="0">
              <a:solidFill>
                <a:schemeClr val="tx1"/>
              </a:solidFill>
              <a:latin typeface="+mn-lt"/>
              <a:cs typeface="+mn-cs"/>
            </a:endParaRPr>
          </a:p>
        </p:txBody>
      </p:sp>
      <p:pic>
        <p:nvPicPr>
          <p:cNvPr id="12" name="Picture 11">
            <a:extLst>
              <a:ext uri="{FF2B5EF4-FFF2-40B4-BE49-F238E27FC236}">
                <a16:creationId xmlns:a16="http://schemas.microsoft.com/office/drawing/2014/main" id="{0448E849-1399-4DAE-A35F-2169BA5FEC01}"/>
              </a:ext>
            </a:extLst>
          </p:cNvPr>
          <p:cNvPicPr>
            <a:picLocks noChangeAspect="1"/>
          </p:cNvPicPr>
          <p:nvPr/>
        </p:nvPicPr>
        <p:blipFill rotWithShape="1">
          <a:blip r:embed="rId3">
            <a:extLst>
              <a:ext uri="{837473B0-CC2E-450A-ABE3-18F120FF3D39}">
                <a1611:picAttrSrcUrl xmlns:a1611="http://schemas.microsoft.com/office/drawing/2016/11/main" xmlns="" r:id="rId4"/>
              </a:ext>
            </a:extLst>
          </a:blip>
          <a:srcRect l="26524" r="22781"/>
          <a:stretch/>
        </p:blipFill>
        <p:spPr>
          <a:xfrm>
            <a:off x="20" y="10"/>
            <a:ext cx="3476673" cy="6857990"/>
          </a:xfrm>
          <a:prstGeom prst="rect">
            <a:avLst/>
          </a:prstGeom>
          <a:effectLst/>
        </p:spPr>
      </p:pic>
      <p:cxnSp>
        <p:nvCxnSpPr>
          <p:cNvPr id="17" name="Straight Connector 16">
            <a:extLst>
              <a:ext uri="{FF2B5EF4-FFF2-40B4-BE49-F238E27FC236}">
                <a16:creationId xmlns:a16="http://schemas.microsoft.com/office/drawing/2014/main" id="{A7F400EE-A8A5-48AF-B4D6-291B52C6F0B0}"/>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810700" y="2115117"/>
            <a:ext cx="473202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5273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5B58D-8D48-8240-82C9-03A6CC37FC98}"/>
              </a:ext>
            </a:extLst>
          </p:cNvPr>
          <p:cNvSpPr>
            <a:spLocks noGrp="1"/>
          </p:cNvSpPr>
          <p:nvPr>
            <p:ph type="title"/>
          </p:nvPr>
        </p:nvSpPr>
        <p:spPr>
          <a:xfrm>
            <a:off x="835517" y="990714"/>
            <a:ext cx="7941325" cy="1062644"/>
          </a:xfrm>
        </p:spPr>
        <p:txBody>
          <a:bodyPr vert="horz" lIns="91440" tIns="45720" rIns="91440" bIns="45720" rtlCol="0" anchor="b">
            <a:normAutofit/>
          </a:bodyPr>
          <a:lstStyle/>
          <a:p>
            <a:r>
              <a:rPr lang="en-US" sz="3400" kern="1200" dirty="0">
                <a:solidFill>
                  <a:schemeClr val="tx1"/>
                </a:solidFill>
                <a:latin typeface="+mj-lt"/>
                <a:ea typeface="+mj-ea"/>
                <a:cs typeface="+mj-cs"/>
              </a:rPr>
              <a:t>UTOLEDO PHARMACIES TELCARE PROGRAM</a:t>
            </a:r>
          </a:p>
        </p:txBody>
      </p:sp>
      <p:cxnSp>
        <p:nvCxnSpPr>
          <p:cNvPr id="22" name="Straight Connector 21">
            <a:extLst>
              <a:ext uri="{FF2B5EF4-FFF2-40B4-BE49-F238E27FC236}">
                <a16:creationId xmlns:a16="http://schemas.microsoft.com/office/drawing/2014/main" id="{39B7FDC9-F0CE-43A7-9F2A-83DD09DC3453}"/>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5718" y="2265037"/>
            <a:ext cx="7593759" cy="0"/>
          </a:xfrm>
          <a:prstGeom prst="line">
            <a:avLst/>
          </a:prstGeom>
          <a:ln w="158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8" name="Picture 7" descr="A close up of a clock&#10;&#10;Description automatically generated">
            <a:extLst>
              <a:ext uri="{FF2B5EF4-FFF2-40B4-BE49-F238E27FC236}">
                <a16:creationId xmlns:a16="http://schemas.microsoft.com/office/drawing/2014/main" id="{1A6791C6-778C-400C-BFA7-BF31492EFBF8}"/>
              </a:ext>
            </a:extLst>
          </p:cNvPr>
          <p:cNvPicPr>
            <a:picLocks noChangeAspect="1"/>
          </p:cNvPicPr>
          <p:nvPr/>
        </p:nvPicPr>
        <p:blipFill>
          <a:blip r:embed="rId3">
            <a:extLst>
              <a:ext uri="{837473B0-CC2E-450A-ABE3-18F120FF3D39}">
                <a1611:picAttrSrcUrl xmlns:a1611="http://schemas.microsoft.com/office/drawing/2016/11/main" xmlns="" r:id="rId4"/>
              </a:ext>
            </a:extLst>
          </a:blip>
          <a:stretch>
            <a:fillRect/>
          </a:stretch>
        </p:blipFill>
        <p:spPr>
          <a:xfrm>
            <a:off x="835517" y="2811104"/>
            <a:ext cx="2524860" cy="2524860"/>
          </a:xfrm>
          <a:prstGeom prst="rect">
            <a:avLst/>
          </a:prstGeom>
        </p:spPr>
      </p:pic>
      <p:sp>
        <p:nvSpPr>
          <p:cNvPr id="7" name="Text Placeholder 3">
            <a:extLst>
              <a:ext uri="{FF2B5EF4-FFF2-40B4-BE49-F238E27FC236}">
                <a16:creationId xmlns:a16="http://schemas.microsoft.com/office/drawing/2014/main" id="{47A0DF34-4165-4BCB-A360-7E14EA1333B5}"/>
              </a:ext>
            </a:extLst>
          </p:cNvPr>
          <p:cNvSpPr txBox="1">
            <a:spLocks/>
          </p:cNvSpPr>
          <p:nvPr/>
        </p:nvSpPr>
        <p:spPr>
          <a:xfrm>
            <a:off x="3716515" y="2682434"/>
            <a:ext cx="4711627" cy="16530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Alright v2 Normal" panose="020B0505030503020204" pitchFamily="34" charset="77"/>
                <a:ea typeface="+mn-ea"/>
                <a:cs typeface="Alright v2 Normal" panose="020B0505030503020204" pitchFamily="34" charset="77"/>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Roboto Slab" pitchFamily="2" charset="0"/>
                <a:ea typeface="Roboto Slab"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Alright v2 Normal" panose="020B0505030503020204" pitchFamily="34" charset="77"/>
                <a:ea typeface="+mn-ea"/>
                <a:cs typeface="Alright v2 Normal" panose="020B0505030503020204" pitchFamily="34" charset="77"/>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Roboto Slab" pitchFamily="2" charset="0"/>
                <a:ea typeface="Roboto Slab"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lright v2 Normal" panose="020B0505030503020204" pitchFamily="34" charset="77"/>
                <a:ea typeface="+mn-ea"/>
                <a:cs typeface="Alright v2 Normal" panose="020B0505030503020204" pitchFamily="34" charset="77"/>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100" b="1" dirty="0">
                <a:solidFill>
                  <a:schemeClr val="tx1"/>
                </a:solidFill>
                <a:latin typeface="+mn-lt"/>
                <a:cs typeface="+mn-cs"/>
              </a:rPr>
              <a:t>Free Meters and Test Strips </a:t>
            </a:r>
          </a:p>
          <a:p>
            <a:r>
              <a:rPr lang="en-US" sz="2100" b="1" dirty="0">
                <a:solidFill>
                  <a:schemeClr val="tx1"/>
                </a:solidFill>
                <a:latin typeface="+mn-lt"/>
                <a:cs typeface="+mn-cs"/>
              </a:rPr>
              <a:t>Currently Taking Insulin Product OR</a:t>
            </a:r>
          </a:p>
          <a:p>
            <a:r>
              <a:rPr lang="en-US" sz="2100" b="1" dirty="0">
                <a:solidFill>
                  <a:schemeClr val="tx1"/>
                </a:solidFill>
                <a:latin typeface="+mn-lt"/>
                <a:cs typeface="+mn-cs"/>
              </a:rPr>
              <a:t>Currently Taking 2 Oral Diabetes Medications</a:t>
            </a:r>
            <a:endParaRPr lang="en-US" sz="2100" dirty="0">
              <a:solidFill>
                <a:schemeClr val="tx1"/>
              </a:solidFill>
              <a:latin typeface="+mn-lt"/>
              <a:cs typeface="+mn-cs"/>
            </a:endParaRPr>
          </a:p>
          <a:p>
            <a:pPr marL="0" indent="0">
              <a:buNone/>
            </a:pPr>
            <a:endParaRPr lang="en-US" sz="2100" dirty="0">
              <a:solidFill>
                <a:schemeClr val="tx1"/>
              </a:solidFill>
              <a:latin typeface="+mn-lt"/>
              <a:cs typeface="+mn-cs"/>
            </a:endParaRPr>
          </a:p>
          <a:p>
            <a:endParaRPr lang="en-US" sz="2100" dirty="0">
              <a:solidFill>
                <a:schemeClr val="tx1"/>
              </a:solidFill>
              <a:latin typeface="+mn-lt"/>
              <a:cs typeface="+mn-cs"/>
            </a:endParaRPr>
          </a:p>
        </p:txBody>
      </p:sp>
      <p:sp>
        <p:nvSpPr>
          <p:cNvPr id="4" name="Rectangle 3">
            <a:extLst>
              <a:ext uri="{FF2B5EF4-FFF2-40B4-BE49-F238E27FC236}">
                <a16:creationId xmlns:a16="http://schemas.microsoft.com/office/drawing/2014/main" id="{A86D0BCA-E245-478E-8DB0-AF9E11EB16C3}"/>
              </a:ext>
            </a:extLst>
          </p:cNvPr>
          <p:cNvSpPr/>
          <p:nvPr/>
        </p:nvSpPr>
        <p:spPr>
          <a:xfrm>
            <a:off x="3710564" y="4398971"/>
            <a:ext cx="4572000" cy="707886"/>
          </a:xfrm>
          <a:prstGeom prst="rect">
            <a:avLst/>
          </a:prstGeom>
        </p:spPr>
        <p:txBody>
          <a:bodyPr>
            <a:spAutoFit/>
          </a:bodyPr>
          <a:lstStyle/>
          <a:p>
            <a:pPr algn="ctr"/>
            <a:r>
              <a:rPr lang="en-US" sz="2000" b="1" dirty="0"/>
              <a:t>Contact Bree Meinzer at</a:t>
            </a:r>
          </a:p>
          <a:p>
            <a:pPr algn="ctr"/>
            <a:r>
              <a:rPr lang="en-US" sz="2000" b="1" dirty="0"/>
              <a:t>419-383-1591</a:t>
            </a:r>
          </a:p>
        </p:txBody>
      </p:sp>
    </p:spTree>
    <p:extLst>
      <p:ext uri="{BB962C8B-B14F-4D97-AF65-F5344CB8AC3E}">
        <p14:creationId xmlns:p14="http://schemas.microsoft.com/office/powerpoint/2010/main" val="31102740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78372"/>
            <a:ext cx="4413250" cy="1578521"/>
          </a:xfrm>
        </p:spPr>
        <p:txBody>
          <a:bodyPr/>
          <a:lstStyle/>
          <a:p>
            <a:r>
              <a:rPr lang="en-US" dirty="0" smtClean="0"/>
              <a:t>ON DEMAND VIRTUAL CARE</a:t>
            </a:r>
            <a:endParaRPr lang="en-US" dirty="0"/>
          </a:p>
        </p:txBody>
      </p:sp>
      <p:sp>
        <p:nvSpPr>
          <p:cNvPr id="4" name="Content Placeholder 3"/>
          <p:cNvSpPr>
            <a:spLocks noGrp="1"/>
          </p:cNvSpPr>
          <p:nvPr>
            <p:ph idx="1"/>
          </p:nvPr>
        </p:nvSpPr>
        <p:spPr>
          <a:xfrm>
            <a:off x="5162550" y="2143048"/>
            <a:ext cx="4070350" cy="3175787"/>
          </a:xfrm>
        </p:spPr>
        <p:txBody>
          <a:bodyPr>
            <a:normAutofit fontScale="85000" lnSpcReduction="20000"/>
          </a:bodyPr>
          <a:lstStyle/>
          <a:p>
            <a:pPr marL="457200" indent="-457200">
              <a:buFont typeface="Arial" panose="020B0604020202020204" pitchFamily="34" charset="0"/>
              <a:buChar char="•"/>
            </a:pPr>
            <a:r>
              <a:rPr lang="en-US" dirty="0" smtClean="0"/>
              <a:t>Available daily from 8am – 10pm</a:t>
            </a:r>
          </a:p>
          <a:p>
            <a:pPr marL="457200" indent="-457200">
              <a:buFont typeface="Arial" panose="020B0604020202020204" pitchFamily="34" charset="0"/>
              <a:buChar char="•"/>
            </a:pPr>
            <a:r>
              <a:rPr lang="en-US" dirty="0" smtClean="0"/>
              <a:t>Simple, secure care with a healthcare provider from the comfort of your home, office, or residence hall.</a:t>
            </a:r>
          </a:p>
          <a:p>
            <a:pPr marL="457200" indent="-457200">
              <a:buFont typeface="Arial" panose="020B0604020202020204" pitchFamily="34" charset="0"/>
              <a:buChar char="•"/>
            </a:pPr>
            <a:r>
              <a:rPr lang="en-US" dirty="0" smtClean="0"/>
              <a:t>Easy access from your mobile device, tablet, or computer</a:t>
            </a:r>
          </a:p>
          <a:p>
            <a:pPr marL="457200" indent="-457200">
              <a:buFont typeface="Arial" panose="020B0604020202020204" pitchFamily="34" charset="0"/>
              <a:buChar char="•"/>
            </a:pPr>
            <a:endParaRPr lang="en-US" dirty="0" smtClean="0"/>
          </a:p>
          <a:p>
            <a:pPr marL="457200" indent="-457200">
              <a:buFont typeface="Arial" panose="020B0604020202020204" pitchFamily="34" charset="0"/>
              <a:buChar char="•"/>
            </a:pPr>
            <a:endParaRPr lang="en-US" dirty="0"/>
          </a:p>
        </p:txBody>
      </p:sp>
      <p:pic>
        <p:nvPicPr>
          <p:cNvPr id="7" name="Picture Placeholder 6"/>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t="2869" b="2869"/>
          <a:stretch>
            <a:fillRect/>
          </a:stretch>
        </p:blipFill>
        <p:spPr>
          <a:xfrm>
            <a:off x="412532" y="2143048"/>
            <a:ext cx="4533900" cy="2671763"/>
          </a:xfrm>
        </p:spPr>
      </p:pic>
      <p:sp>
        <p:nvSpPr>
          <p:cNvPr id="8" name="Rectangle 7"/>
          <p:cNvSpPr/>
          <p:nvPr/>
        </p:nvSpPr>
        <p:spPr>
          <a:xfrm>
            <a:off x="882913" y="5134169"/>
            <a:ext cx="3904723" cy="369332"/>
          </a:xfrm>
          <a:prstGeom prst="rect">
            <a:avLst/>
          </a:prstGeom>
        </p:spPr>
        <p:txBody>
          <a:bodyPr wrap="none">
            <a:spAutoFit/>
          </a:bodyPr>
          <a:lstStyle/>
          <a:p>
            <a:r>
              <a:rPr lang="en-US" dirty="0"/>
              <a:t>http://utmc.utoledo.edu/telemedicine/</a:t>
            </a:r>
          </a:p>
        </p:txBody>
      </p:sp>
    </p:spTree>
    <p:extLst>
      <p:ext uri="{BB962C8B-B14F-4D97-AF65-F5344CB8AC3E}">
        <p14:creationId xmlns:p14="http://schemas.microsoft.com/office/powerpoint/2010/main" val="1923867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5B58D-8D48-8240-82C9-03A6CC37FC98}"/>
              </a:ext>
            </a:extLst>
          </p:cNvPr>
          <p:cNvSpPr>
            <a:spLocks noGrp="1"/>
          </p:cNvSpPr>
          <p:nvPr>
            <p:ph type="title"/>
          </p:nvPr>
        </p:nvSpPr>
        <p:spPr>
          <a:xfrm>
            <a:off x="720075" y="978102"/>
            <a:ext cx="7941325" cy="1062644"/>
          </a:xfrm>
        </p:spPr>
        <p:txBody>
          <a:bodyPr vert="horz" lIns="91440" tIns="45720" rIns="91440" bIns="45720" rtlCol="0" anchor="b">
            <a:normAutofit/>
          </a:bodyPr>
          <a:lstStyle/>
          <a:p>
            <a:r>
              <a:rPr lang="en-US" kern="1200" dirty="0">
                <a:solidFill>
                  <a:schemeClr val="tx1"/>
                </a:solidFill>
                <a:latin typeface="+mj-lt"/>
                <a:ea typeface="+mj-ea"/>
                <a:cs typeface="+mj-cs"/>
              </a:rPr>
              <a:t>LIFE INSURANCE</a:t>
            </a:r>
          </a:p>
        </p:txBody>
      </p:sp>
      <p:cxnSp>
        <p:nvCxnSpPr>
          <p:cNvPr id="17" name="Straight Connector 16">
            <a:extLst>
              <a:ext uri="{FF2B5EF4-FFF2-40B4-BE49-F238E27FC236}">
                <a16:creationId xmlns:a16="http://schemas.microsoft.com/office/drawing/2014/main" id="{39B7FDC9-F0CE-43A7-9F2A-83DD09DC3453}"/>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5718" y="2265037"/>
            <a:ext cx="7593759" cy="0"/>
          </a:xfrm>
          <a:prstGeom prst="line">
            <a:avLst/>
          </a:prstGeom>
          <a:ln w="158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12" name="Picture 11" descr="A close up of a logo&#10;&#10;Description automatically generated">
            <a:extLst>
              <a:ext uri="{FF2B5EF4-FFF2-40B4-BE49-F238E27FC236}">
                <a16:creationId xmlns:a16="http://schemas.microsoft.com/office/drawing/2014/main" id="{7CD3ED58-5963-467E-8CD9-C109E1246AED}"/>
              </a:ext>
            </a:extLst>
          </p:cNvPr>
          <p:cNvPicPr>
            <a:picLocks noChangeAspect="1"/>
          </p:cNvPicPr>
          <p:nvPr/>
        </p:nvPicPr>
        <p:blipFill>
          <a:blip r:embed="rId3">
            <a:extLst>
              <a:ext uri="{837473B0-CC2E-450A-ABE3-18F120FF3D39}">
                <a1611:picAttrSrcUrl xmlns:a1611="http://schemas.microsoft.com/office/drawing/2016/11/main" xmlns="" r:id="rId4"/>
              </a:ext>
            </a:extLst>
          </a:blip>
          <a:stretch>
            <a:fillRect/>
          </a:stretch>
        </p:blipFill>
        <p:spPr>
          <a:xfrm>
            <a:off x="835517" y="2811104"/>
            <a:ext cx="2524860" cy="2524860"/>
          </a:xfrm>
          <a:prstGeom prst="rect">
            <a:avLst/>
          </a:prstGeom>
        </p:spPr>
      </p:pic>
      <p:sp>
        <p:nvSpPr>
          <p:cNvPr id="11" name="TextBox 10">
            <a:extLst>
              <a:ext uri="{FF2B5EF4-FFF2-40B4-BE49-F238E27FC236}">
                <a16:creationId xmlns:a16="http://schemas.microsoft.com/office/drawing/2014/main" id="{528955BF-3F00-4272-A50F-B76202404B5D}"/>
              </a:ext>
            </a:extLst>
          </p:cNvPr>
          <p:cNvSpPr txBox="1"/>
          <p:nvPr/>
        </p:nvSpPr>
        <p:spPr>
          <a:xfrm>
            <a:off x="3716515" y="2682433"/>
            <a:ext cx="4711627" cy="3215749"/>
          </a:xfrm>
          <a:prstGeom prst="rect">
            <a:avLst/>
          </a:prstGeom>
        </p:spPr>
        <p:txBody>
          <a:bodyPr vert="horz" lIns="91440" tIns="45720" rIns="91440" bIns="45720" rtlCol="0">
            <a:normAutofit/>
          </a:bodyPr>
          <a:lstStyle/>
          <a:p>
            <a:pPr marL="285750" indent="-228600">
              <a:lnSpc>
                <a:spcPct val="90000"/>
              </a:lnSpc>
              <a:spcAft>
                <a:spcPts val="600"/>
              </a:spcAft>
              <a:buFont typeface="Arial" panose="020B0604020202020204" pitchFamily="34" charset="0"/>
              <a:buChar char="•"/>
            </a:pPr>
            <a:r>
              <a:rPr lang="en-US" sz="2100" dirty="0"/>
              <a:t>Portability and Conversion</a:t>
            </a:r>
          </a:p>
          <a:p>
            <a:pPr marL="285750" indent="-228600">
              <a:lnSpc>
                <a:spcPct val="90000"/>
              </a:lnSpc>
              <a:spcAft>
                <a:spcPts val="600"/>
              </a:spcAft>
              <a:buFont typeface="Arial" panose="020B0604020202020204" pitchFamily="34" charset="0"/>
              <a:buChar char="•"/>
            </a:pPr>
            <a:r>
              <a:rPr lang="en-US" sz="2100" dirty="0" smtClean="0"/>
              <a:t>Seatbelt/Airbag Additional Payment</a:t>
            </a:r>
            <a:endParaRPr lang="en-US" sz="2100" dirty="0"/>
          </a:p>
          <a:p>
            <a:pPr marL="285750" indent="-228600">
              <a:lnSpc>
                <a:spcPct val="90000"/>
              </a:lnSpc>
              <a:spcAft>
                <a:spcPts val="600"/>
              </a:spcAft>
              <a:buFont typeface="Arial" panose="020B0604020202020204" pitchFamily="34" charset="0"/>
              <a:buChar char="•"/>
            </a:pPr>
            <a:r>
              <a:rPr lang="en-US" sz="2100" dirty="0"/>
              <a:t>Education Benefit</a:t>
            </a:r>
          </a:p>
          <a:p>
            <a:pPr marL="285750" indent="-228600">
              <a:lnSpc>
                <a:spcPct val="90000"/>
              </a:lnSpc>
              <a:spcAft>
                <a:spcPts val="600"/>
              </a:spcAft>
              <a:buFont typeface="Arial" panose="020B0604020202020204" pitchFamily="34" charset="0"/>
              <a:buChar char="•"/>
            </a:pPr>
            <a:r>
              <a:rPr lang="en-US" sz="2100" dirty="0"/>
              <a:t>Emergency Travel Assistance (Assist America</a:t>
            </a:r>
            <a:r>
              <a:rPr lang="en-US" sz="2100" dirty="0" smtClean="0"/>
              <a:t>)</a:t>
            </a:r>
          </a:p>
          <a:p>
            <a:pPr marL="285750" indent="-228600">
              <a:lnSpc>
                <a:spcPct val="90000"/>
              </a:lnSpc>
              <a:spcAft>
                <a:spcPts val="600"/>
              </a:spcAft>
              <a:buFont typeface="Arial" panose="020B0604020202020204" pitchFamily="34" charset="0"/>
              <a:buChar char="•"/>
            </a:pPr>
            <a:r>
              <a:rPr lang="en-US" sz="2100" dirty="0" smtClean="0"/>
              <a:t>Additional Voluntary Employee, Spousal, and Child Dependent Life available to elect at any time.</a:t>
            </a:r>
            <a:endParaRPr lang="en-US" sz="2100" dirty="0"/>
          </a:p>
          <a:p>
            <a:pPr marL="285750" indent="-228600">
              <a:lnSpc>
                <a:spcPct val="90000"/>
              </a:lnSpc>
              <a:spcAft>
                <a:spcPts val="600"/>
              </a:spcAft>
              <a:buFont typeface="Arial" panose="020B0604020202020204" pitchFamily="34" charset="0"/>
              <a:buChar char="•"/>
            </a:pPr>
            <a:endParaRPr lang="en-US" sz="2100" dirty="0"/>
          </a:p>
        </p:txBody>
      </p:sp>
      <p:sp>
        <p:nvSpPr>
          <p:cNvPr id="6" name="Text Placeholder 3">
            <a:extLst>
              <a:ext uri="{FF2B5EF4-FFF2-40B4-BE49-F238E27FC236}">
                <a16:creationId xmlns:a16="http://schemas.microsoft.com/office/drawing/2014/main" id="{E9769BB3-C9AE-4218-A873-A8D1DDADE400}"/>
              </a:ext>
            </a:extLst>
          </p:cNvPr>
          <p:cNvSpPr txBox="1">
            <a:spLocks/>
          </p:cNvSpPr>
          <p:nvPr/>
        </p:nvSpPr>
        <p:spPr>
          <a:xfrm>
            <a:off x="504983" y="2907137"/>
            <a:ext cx="8469248" cy="293125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Alright v2 Normal" panose="020B0505030503020204" pitchFamily="34" charset="77"/>
                <a:ea typeface="+mn-ea"/>
                <a:cs typeface="Alright v2 Normal" panose="020B0505030503020204" pitchFamily="34" charset="77"/>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Roboto Slab" pitchFamily="2" charset="0"/>
                <a:ea typeface="Roboto Slab"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Alright v2 Normal" panose="020B0505030503020204" pitchFamily="34" charset="77"/>
                <a:ea typeface="+mn-ea"/>
                <a:cs typeface="Alright v2 Normal" panose="020B0505030503020204" pitchFamily="34" charset="77"/>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Roboto Slab" pitchFamily="2" charset="0"/>
                <a:ea typeface="Roboto Slab"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lright v2 Normal" panose="020B0505030503020204" pitchFamily="34" charset="77"/>
                <a:ea typeface="+mn-ea"/>
                <a:cs typeface="Alright v2 Normal" panose="020B0505030503020204" pitchFamily="34" charset="77"/>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200" b="1" dirty="0"/>
          </a:p>
          <a:p>
            <a:endParaRPr lang="en-US" sz="1200" dirty="0"/>
          </a:p>
        </p:txBody>
      </p:sp>
    </p:spTree>
    <p:extLst>
      <p:ext uri="{BB962C8B-B14F-4D97-AF65-F5344CB8AC3E}">
        <p14:creationId xmlns:p14="http://schemas.microsoft.com/office/powerpoint/2010/main" val="101135872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UToledo 1">
      <a:dk1>
        <a:srgbClr val="003C7E"/>
      </a:dk1>
      <a:lt1>
        <a:srgbClr val="FFFFFF"/>
      </a:lt1>
      <a:dk2>
        <a:srgbClr val="FFD200"/>
      </a:dk2>
      <a:lt2>
        <a:srgbClr val="CAD9E1"/>
      </a:lt2>
      <a:accent1>
        <a:srgbClr val="102B5F"/>
      </a:accent1>
      <a:accent2>
        <a:srgbClr val="134FC9"/>
      </a:accent2>
      <a:accent3>
        <a:srgbClr val="3BB2F1"/>
      </a:accent3>
      <a:accent4>
        <a:srgbClr val="AFD5E9"/>
      </a:accent4>
      <a:accent5>
        <a:srgbClr val="5B9BD5"/>
      </a:accent5>
      <a:accent6>
        <a:srgbClr val="494947"/>
      </a:accent6>
      <a:hlink>
        <a:srgbClr val="0563C1"/>
      </a:hlink>
      <a:folHlink>
        <a:srgbClr val="BDBBB5"/>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F2A1C1B7E25634CA97901A41B3D3777" ma:contentTypeVersion="13" ma:contentTypeDescription="Create a new document." ma:contentTypeScope="" ma:versionID="73b8fb95c5fa635d049aac7247e89890">
  <xsd:schema xmlns:xsd="http://www.w3.org/2001/XMLSchema" xmlns:xs="http://www.w3.org/2001/XMLSchema" xmlns:p="http://schemas.microsoft.com/office/2006/metadata/properties" xmlns:ns3="2b96eec4-20ce-43f9-a0ce-6b65a6beb965" xmlns:ns4="76ef2cda-0815-4869-98ae-945f90b1327a" targetNamespace="http://schemas.microsoft.com/office/2006/metadata/properties" ma:root="true" ma:fieldsID="b70fd69ab62a16ea3e1f9beb8de2a29a" ns3:_="" ns4:_="">
    <xsd:import namespace="2b96eec4-20ce-43f9-a0ce-6b65a6beb965"/>
    <xsd:import namespace="76ef2cda-0815-4869-98ae-945f90b1327a"/>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3:MediaServiceLocation"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b96eec4-20ce-43f9-a0ce-6b65a6beb96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Location" ma:index="12" nillable="true" ma:displayName="Location" ma:internalName="MediaServiceLocation"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76ef2cda-0815-4869-98ae-945f90b1327a"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SharingHintHash" ma:index="20"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9525CE4-8B36-478C-974A-EB164C0CD9F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b96eec4-20ce-43f9-a0ce-6b65a6beb965"/>
    <ds:schemaRef ds:uri="76ef2cda-0815-4869-98ae-945f90b132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5A567BB-3488-4176-8AD8-C0BA1C2479F9}">
  <ds:schemaRefs>
    <ds:schemaRef ds:uri="http://schemas.microsoft.com/sharepoint/v3/contenttype/forms"/>
  </ds:schemaRefs>
</ds:datastoreItem>
</file>

<file path=customXml/itemProps3.xml><?xml version="1.0" encoding="utf-8"?>
<ds:datastoreItem xmlns:ds="http://schemas.openxmlformats.org/officeDocument/2006/customXml" ds:itemID="{D39F5C99-1F48-4D6D-8DB1-8EA1FABA66D2}">
  <ds:schemaRefs>
    <ds:schemaRef ds:uri="http://purl.org/dc/dcmitype/"/>
    <ds:schemaRef ds:uri="http://www.w3.org/XML/1998/namespace"/>
    <ds:schemaRef ds:uri="http://schemas.microsoft.com/office/infopath/2007/PartnerControls"/>
    <ds:schemaRef ds:uri="http://purl.org/dc/elements/1.1/"/>
    <ds:schemaRef ds:uri="http://schemas.microsoft.com/office/2006/documentManagement/types"/>
    <ds:schemaRef ds:uri="76ef2cda-0815-4869-98ae-945f90b1327a"/>
    <ds:schemaRef ds:uri="2b96eec4-20ce-43f9-a0ce-6b65a6beb965"/>
    <ds:schemaRef ds:uri="http://schemas.openxmlformats.org/package/2006/metadata/core-properties"/>
    <ds:schemaRef ds:uri="http://schemas.microsoft.com/office/2006/metadata/properties"/>
    <ds:schemaRef ds:uri="http://purl.org/dc/terms/"/>
  </ds:schemaRefs>
</ds:datastoreItem>
</file>

<file path=docProps/app.xml><?xml version="1.0" encoding="utf-8"?>
<Properties xmlns="http://schemas.openxmlformats.org/officeDocument/2006/extended-properties" xmlns:vt="http://schemas.openxmlformats.org/officeDocument/2006/docPropsVTypes">
  <TotalTime>317</TotalTime>
  <Words>1714</Words>
  <Application>Microsoft Office PowerPoint</Application>
  <PresentationFormat>On-screen Show (4:3)</PresentationFormat>
  <Paragraphs>203</Paragraphs>
  <Slides>16</Slides>
  <Notes>16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16</vt:i4>
      </vt:variant>
    </vt:vector>
  </HeadingPairs>
  <TitlesOfParts>
    <vt:vector size="26" baseType="lpstr">
      <vt:lpstr>Alright v2 Normal</vt:lpstr>
      <vt:lpstr>Alright v2 Normal Black</vt:lpstr>
      <vt:lpstr>Alright v2 Normal Light</vt:lpstr>
      <vt:lpstr>Arial</vt:lpstr>
      <vt:lpstr>Calibri</vt:lpstr>
      <vt:lpstr>Calibri Light</vt:lpstr>
      <vt:lpstr>Roboto Slab</vt:lpstr>
      <vt:lpstr>Roboto Slab Thin</vt:lpstr>
      <vt:lpstr>Source Sans Pro Light</vt:lpstr>
      <vt:lpstr>Office Theme</vt:lpstr>
      <vt:lpstr>SUPPLEMENTAL BENEFITS</vt:lpstr>
      <vt:lpstr>AGENDA</vt:lpstr>
      <vt:lpstr>IMPACT SOLUTIONS</vt:lpstr>
      <vt:lpstr>TESS – 24/7 Mental Health Chat Bot</vt:lpstr>
      <vt:lpstr>HEALTHY U</vt:lpstr>
      <vt:lpstr>UTOLEDO PHARMACIES</vt:lpstr>
      <vt:lpstr>UTOLEDO PHARMACIES TELCARE PROGRAM</vt:lpstr>
      <vt:lpstr>ON DEMAND VIRTUAL CARE</vt:lpstr>
      <vt:lpstr>LIFE INSURANCE</vt:lpstr>
      <vt:lpstr>TUITION WAIVER</vt:lpstr>
      <vt:lpstr>RETIREMENT PLANS</vt:lpstr>
      <vt:lpstr>EARLY LEARNING CENTER</vt:lpstr>
      <vt:lpstr>BANKING</vt:lpstr>
      <vt:lpstr>UToledo Discounts</vt:lpstr>
      <vt:lpstr>OTHER DISCOUNTS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SUPPLEMENTAL BENEFITS</dc:title>
  <dc:creator>Pannell, Katy Rose</dc:creator>
  <cp:lastModifiedBy>Wiley, Elizabeth Patricia</cp:lastModifiedBy>
  <cp:revision>34</cp:revision>
  <cp:lastPrinted>2021-03-25T18:44:34Z</cp:lastPrinted>
  <dcterms:created xsi:type="dcterms:W3CDTF">2020-04-06T19:55:09Z</dcterms:created>
  <dcterms:modified xsi:type="dcterms:W3CDTF">2021-04-01T21:00:24Z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0x0101001F2A1C1B7E25634CA97901A41B3D3777</vt:lpwstr>
  </property>
</Properties>
</file>