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3"/>
  </p:notesMasterIdLst>
  <p:handoutMasterIdLst>
    <p:handoutMasterId r:id="rId24"/>
  </p:handoutMasterIdLst>
  <p:sldIdLst>
    <p:sldId id="277" r:id="rId6"/>
    <p:sldId id="257" r:id="rId7"/>
    <p:sldId id="260" r:id="rId8"/>
    <p:sldId id="343" r:id="rId9"/>
    <p:sldId id="344" r:id="rId10"/>
    <p:sldId id="369" r:id="rId11"/>
    <p:sldId id="373" r:id="rId12"/>
    <p:sldId id="366" r:id="rId13"/>
    <p:sldId id="370" r:id="rId14"/>
    <p:sldId id="374" r:id="rId15"/>
    <p:sldId id="371" r:id="rId16"/>
    <p:sldId id="354" r:id="rId17"/>
    <p:sldId id="355" r:id="rId18"/>
    <p:sldId id="376" r:id="rId19"/>
    <p:sldId id="372" r:id="rId20"/>
    <p:sldId id="359" r:id="rId21"/>
    <p:sldId id="265" r:id="rId22"/>
  </p:sldIdLst>
  <p:sldSz cx="12192000" cy="6858000"/>
  <p:notesSz cx="7010400" cy="929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mp; content" id="{AEEF91B5-C040-418C-A7EF-D396E8C5FE21}">
          <p14:sldIdLst>
            <p14:sldId id="277"/>
            <p14:sldId id="257"/>
            <p14:sldId id="260"/>
            <p14:sldId id="343"/>
            <p14:sldId id="344"/>
            <p14:sldId id="369"/>
            <p14:sldId id="373"/>
            <p14:sldId id="366"/>
            <p14:sldId id="370"/>
            <p14:sldId id="374"/>
            <p14:sldId id="371"/>
            <p14:sldId id="354"/>
            <p14:sldId id="355"/>
            <p14:sldId id="376"/>
            <p14:sldId id="372"/>
            <p14:sldId id="359"/>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791C"/>
    <a:srgbClr val="E38526"/>
    <a:srgbClr val="CC0000"/>
    <a:srgbClr val="E7E8EB"/>
    <a:srgbClr val="203B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69651" autoAdjust="0"/>
  </p:normalViewPr>
  <p:slideViewPr>
    <p:cSldViewPr snapToGrid="0">
      <p:cViewPr varScale="1">
        <p:scale>
          <a:sx n="92" d="100"/>
          <a:sy n="92" d="100"/>
        </p:scale>
        <p:origin x="108" y="4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46"/>
    </p:cViewPr>
  </p:sorterViewPr>
  <p:notesViewPr>
    <p:cSldViewPr snapToGrid="0">
      <p:cViewPr varScale="1">
        <p:scale>
          <a:sx n="51" d="100"/>
          <a:sy n="51" d="100"/>
        </p:scale>
        <p:origin x="2692"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6ED4749-19D8-4E36-90F7-E6B451044019}"/>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A48534B-5D3C-4807-A728-1CB2BECA5F71}"/>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49EE748-B40B-414E-BAA7-F3C486CFB5C1}" type="datetimeFigureOut">
              <a:rPr lang="zh-CN" altLang="en-US" smtClean="0"/>
              <a:pPr/>
              <a:t>2021/9/9</a:t>
            </a:fld>
            <a:endParaRPr lang="zh-CN" altLang="en-US"/>
          </a:p>
        </p:txBody>
      </p:sp>
      <p:sp>
        <p:nvSpPr>
          <p:cNvPr id="4" name="页脚占位符 3">
            <a:extLst>
              <a:ext uri="{FF2B5EF4-FFF2-40B4-BE49-F238E27FC236}">
                <a16:creationId xmlns:a16="http://schemas.microsoft.com/office/drawing/2014/main" id="{97F99B70-1AD7-4C7C-A906-8B56C25C43B0}"/>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320F0F0-CF1A-496E-BED7-9E4922DA6A09}"/>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418C9F7-038D-4319-89ED-950335481415}" type="slidenum">
              <a:rPr lang="zh-CN" altLang="en-US" smtClean="0"/>
              <a:pPr/>
              <a:t>‹#›</a:t>
            </a:fld>
            <a:endParaRPr lang="zh-CN" altLang="en-US"/>
          </a:p>
        </p:txBody>
      </p:sp>
    </p:spTree>
    <p:extLst>
      <p:ext uri="{BB962C8B-B14F-4D97-AF65-F5344CB8AC3E}">
        <p14:creationId xmlns:p14="http://schemas.microsoft.com/office/powerpoint/2010/main" val="3949396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7A38425-D63F-4DFC-BD0C-2F1E5D93D1F4}" type="datetimeFigureOut">
              <a:rPr lang="zh-CN" altLang="en-US" smtClean="0"/>
              <a:pPr/>
              <a:t>2021/9/9</a:t>
            </a:fld>
            <a:endParaRPr lang="zh-CN" altLang="en-US"/>
          </a:p>
        </p:txBody>
      </p:sp>
      <p:sp>
        <p:nvSpPr>
          <p:cNvPr id="4" name="幻灯片图像占位符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CD5AF-71CD-4C88-AC55-E7BE057B2D3C}" type="slidenum">
              <a:rPr lang="zh-CN" altLang="en-US" smtClean="0"/>
              <a:pPr/>
              <a:t>‹#›</a:t>
            </a:fld>
            <a:endParaRPr lang="zh-CN" altLang="en-US"/>
          </a:p>
        </p:txBody>
      </p:sp>
    </p:spTree>
    <p:extLst>
      <p:ext uri="{BB962C8B-B14F-4D97-AF65-F5344CB8AC3E}">
        <p14:creationId xmlns:p14="http://schemas.microsoft.com/office/powerpoint/2010/main" val="3678583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CCD5AF-71CD-4C88-AC55-E7BE057B2D3C}" type="slidenum">
              <a:rPr lang="zh-CN" altLang="en-US" smtClean="0"/>
              <a:pPr/>
              <a:t>1</a:t>
            </a:fld>
            <a:endParaRPr lang="zh-CN" altLang="en-US"/>
          </a:p>
        </p:txBody>
      </p:sp>
    </p:spTree>
    <p:extLst>
      <p:ext uri="{BB962C8B-B14F-4D97-AF65-F5344CB8AC3E}">
        <p14:creationId xmlns:p14="http://schemas.microsoft.com/office/powerpoint/2010/main" val="130388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CD5AF-71CD-4C88-AC55-E7BE057B2D3C}" type="slidenum">
              <a:rPr lang="zh-CN" altLang="en-US" smtClean="0"/>
              <a:pPr/>
              <a:t>6</a:t>
            </a:fld>
            <a:endParaRPr lang="zh-CN" altLang="en-US"/>
          </a:p>
        </p:txBody>
      </p:sp>
    </p:spTree>
    <p:extLst>
      <p:ext uri="{BB962C8B-B14F-4D97-AF65-F5344CB8AC3E}">
        <p14:creationId xmlns:p14="http://schemas.microsoft.com/office/powerpoint/2010/main" val="668533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CD5AF-71CD-4C88-AC55-E7BE057B2D3C}" type="slidenum">
              <a:rPr lang="zh-CN" altLang="en-US" smtClean="0"/>
              <a:pPr/>
              <a:t>8</a:t>
            </a:fld>
            <a:endParaRPr lang="zh-CN" altLang="en-US"/>
          </a:p>
        </p:txBody>
      </p:sp>
    </p:spTree>
    <p:extLst>
      <p:ext uri="{BB962C8B-B14F-4D97-AF65-F5344CB8AC3E}">
        <p14:creationId xmlns:p14="http://schemas.microsoft.com/office/powerpoint/2010/main" val="1041881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图片 6" descr="ESE logo.">
            <a:extLst>
              <a:ext uri="{FF2B5EF4-FFF2-40B4-BE49-F238E27FC236}">
                <a16:creationId xmlns:a16="http://schemas.microsoft.com/office/drawing/2014/main" id="{C0409D6F-5022-4C54-A665-4417B8EF049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87316" y="5630644"/>
            <a:ext cx="2417368" cy="1175641"/>
          </a:xfrm>
          <a:prstGeom prst="rect">
            <a:avLst/>
          </a:prstGeom>
        </p:spPr>
      </p:pic>
      <p:pic>
        <p:nvPicPr>
          <p:cNvPr id="8" name="图片 7" descr="Massachusetts map.">
            <a:extLst>
              <a:ext uri="{FF2B5EF4-FFF2-40B4-BE49-F238E27FC236}">
                <a16:creationId xmlns:a16="http://schemas.microsoft.com/office/drawing/2014/main" id="{550F10F7-8704-4715-B443-EFB6D73BBCDA}"/>
              </a:ext>
            </a:extLst>
          </p:cNvPr>
          <p:cNvPicPr>
            <a:picLocks noChangeAspect="1"/>
          </p:cNvPicPr>
          <p:nvPr userDrawn="1"/>
        </p:nvPicPr>
        <p:blipFill>
          <a:blip r:embed="rId4" cstate="email">
            <a:duotone>
              <a:prstClr val="black"/>
              <a:schemeClr val="bg1">
                <a:lumMod val="65000"/>
                <a:tint val="45000"/>
                <a:satMod val="400000"/>
              </a:schemeClr>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tretch>
            <a:fillRect/>
          </a:stretch>
        </p:blipFill>
        <p:spPr>
          <a:xfrm>
            <a:off x="267128" y="1921878"/>
            <a:ext cx="4068567" cy="2563965"/>
          </a:xfrm>
          <a:prstGeom prst="rect">
            <a:avLst/>
          </a:prstGeom>
          <a:noFill/>
        </p:spPr>
      </p:pic>
      <p:sp>
        <p:nvSpPr>
          <p:cNvPr id="9" name="矩形 8" descr="Colored blackground box.">
            <a:extLst>
              <a:ext uri="{FF2B5EF4-FFF2-40B4-BE49-F238E27FC236}">
                <a16:creationId xmlns:a16="http://schemas.microsoft.com/office/drawing/2014/main" id="{7D512A3C-1A6C-4890-AAF3-6E19AD2E7913}"/>
              </a:ext>
            </a:extLst>
          </p:cNvPr>
          <p:cNvSpPr/>
          <p:nvPr userDrawn="1"/>
        </p:nvSpPr>
        <p:spPr>
          <a:xfrm>
            <a:off x="5301464" y="1921878"/>
            <a:ext cx="6890535" cy="2588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descr="Graphic bar.">
            <a:extLst>
              <a:ext uri="{FF2B5EF4-FFF2-40B4-BE49-F238E27FC236}">
                <a16:creationId xmlns:a16="http://schemas.microsoft.com/office/drawing/2014/main" id="{72CE4073-084A-4342-853D-A4762D8A1AC4}"/>
              </a:ext>
            </a:extLst>
          </p:cNvPr>
          <p:cNvSpPr/>
          <p:nvPr userDrawn="1"/>
        </p:nvSpPr>
        <p:spPr>
          <a:xfrm>
            <a:off x="4952999" y="1921878"/>
            <a:ext cx="173182" cy="2588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A16031F9-E14B-462C-B8F1-B51AFEC42CFC}"/>
              </a:ext>
            </a:extLst>
          </p:cNvPr>
          <p:cNvSpPr>
            <a:spLocks noGrp="1"/>
          </p:cNvSpPr>
          <p:nvPr>
            <p:ph type="ctrTitle" hasCustomPrompt="1"/>
          </p:nvPr>
        </p:nvSpPr>
        <p:spPr>
          <a:xfrm>
            <a:off x="5406654" y="1958196"/>
            <a:ext cx="6678954" cy="1656272"/>
          </a:xfrm>
          <a:noFill/>
        </p:spPr>
        <p:txBody>
          <a:bodyPr wrap="square" rtlCol="0">
            <a:noAutofit/>
          </a:bodyPr>
          <a:lstStyle>
            <a:lvl1pPr>
              <a:defRPr lang="zh-CN" altLang="en-US" sz="4000" b="0" dirty="0">
                <a:solidFill>
                  <a:schemeClr val="bg1"/>
                </a:solidFill>
                <a:latin typeface="Segoe" panose="020B0503040204020203" pitchFamily="34" charset="0"/>
                <a:ea typeface="+mn-ea"/>
                <a:cs typeface="Segoe" panose="020B0503040204020203" pitchFamily="34" charset="0"/>
              </a:defRPr>
            </a:lvl1pPr>
          </a:lstStyle>
          <a:p>
            <a:pPr marL="0" lvl="0"/>
            <a:r>
              <a:rPr lang="en-US" altLang="zh-CN" dirty="0"/>
              <a:t>Place Main Title Here</a:t>
            </a:r>
            <a:endParaRPr lang="zh-CN" altLang="en-US" dirty="0"/>
          </a:p>
        </p:txBody>
      </p:sp>
      <p:sp>
        <p:nvSpPr>
          <p:cNvPr id="3" name="副标题 2">
            <a:extLst>
              <a:ext uri="{FF2B5EF4-FFF2-40B4-BE49-F238E27FC236}">
                <a16:creationId xmlns:a16="http://schemas.microsoft.com/office/drawing/2014/main" id="{1DDA73CA-A448-4132-A3BC-CF4C9ED91A3B}"/>
              </a:ext>
            </a:extLst>
          </p:cNvPr>
          <p:cNvSpPr>
            <a:spLocks noGrp="1"/>
          </p:cNvSpPr>
          <p:nvPr>
            <p:ph type="subTitle" idx="1" hasCustomPrompt="1"/>
          </p:nvPr>
        </p:nvSpPr>
        <p:spPr>
          <a:xfrm>
            <a:off x="5417389" y="3650895"/>
            <a:ext cx="6659592" cy="826214"/>
          </a:xfrm>
          <a:noFill/>
        </p:spPr>
        <p:txBody>
          <a:bodyPr wrap="square" rtlCol="0" anchor="t" anchorCtr="0">
            <a:noAutofit/>
          </a:bodyPr>
          <a:lstStyle>
            <a:lvl1pPr marL="0" indent="0">
              <a:buNone/>
              <a:defRPr lang="zh-CN" altLang="en-US" sz="2400" dirty="0">
                <a:solidFill>
                  <a:schemeClr val="bg1"/>
                </a:solidFill>
                <a:latin typeface="Segoe" panose="020B0503040204020203" pitchFamily="34" charset="0"/>
                <a:cs typeface="Segoe" panose="020B0503040204020203" pitchFamily="34" charset="0"/>
              </a:defRPr>
            </a:lvl1pPr>
          </a:lstStyle>
          <a:p>
            <a:pPr marL="0" lvl="0"/>
            <a:r>
              <a:rPr lang="en-US" altLang="zh-CN" dirty="0"/>
              <a:t>Place Subtitle/Host/Date</a:t>
            </a:r>
            <a:r>
              <a:rPr lang="zh-CN" altLang="en-US" dirty="0"/>
              <a:t> </a:t>
            </a:r>
            <a:r>
              <a:rPr lang="en-US" altLang="zh-CN" dirty="0"/>
              <a:t>Here</a:t>
            </a:r>
            <a:endParaRPr lang="zh-CN" altLang="en-US" dirty="0"/>
          </a:p>
        </p:txBody>
      </p:sp>
    </p:spTree>
    <p:extLst>
      <p:ext uri="{BB962C8B-B14F-4D97-AF65-F5344CB8AC3E}">
        <p14:creationId xmlns:p14="http://schemas.microsoft.com/office/powerpoint/2010/main" val="153407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with foot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9" name="图片 8" descr="The star in the ESE logo.">
            <a:extLst>
              <a:ext uri="{FF2B5EF4-FFF2-40B4-BE49-F238E27FC236}">
                <a16:creationId xmlns:a16="http://schemas.microsoft.com/office/drawing/2014/main" id="{234F7B3A-2AAD-4113-B4B3-FCD9CEE213D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5" name="灯片编号占位符 4">
            <a:extLst>
              <a:ext uri="{FF2B5EF4-FFF2-40B4-BE49-F238E27FC236}">
                <a16:creationId xmlns:a16="http://schemas.microsoft.com/office/drawing/2014/main" id="{F9C8EADF-3157-4C1F-BCC9-7C1CFA7B92CB}"/>
              </a:ext>
            </a:extLst>
          </p:cNvPr>
          <p:cNvSpPr>
            <a:spLocks noGrp="1"/>
          </p:cNvSpPr>
          <p:nvPr>
            <p:ph type="sldNum" sz="quarter" idx="12"/>
          </p:nvPr>
        </p:nvSpPr>
        <p:spPr/>
        <p:txBody>
          <a:bodyPr/>
          <a:lstStyle>
            <a:lvl1pPr>
              <a:defRPr>
                <a:solidFill>
                  <a:schemeClr val="tx1"/>
                </a:solidFill>
              </a:defRPr>
            </a:lvl1pPr>
          </a:lstStyle>
          <a:p>
            <a:fld id="{FF27229C-EC7B-4063-A33B-28A5E87E32ED}" type="slidenum">
              <a:rPr lang="zh-CN" altLang="en-US" smtClean="0"/>
              <a:pPr/>
              <a:t>‹#›</a:t>
            </a:fld>
            <a:endParaRPr lang="zh-CN" altLang="en-US" dirty="0"/>
          </a:p>
        </p:txBody>
      </p:sp>
      <p:sp>
        <p:nvSpPr>
          <p:cNvPr id="6" name="TextBox 5"/>
          <p:cNvSpPr txBox="1"/>
          <p:nvPr userDrawn="1"/>
        </p:nvSpPr>
        <p:spPr>
          <a:xfrm>
            <a:off x="239131" y="6356350"/>
            <a:ext cx="7713372" cy="369332"/>
          </a:xfrm>
          <a:prstGeom prst="rect">
            <a:avLst/>
          </a:prstGeom>
          <a:noFill/>
        </p:spPr>
        <p:txBody>
          <a:bodyPr wrap="square" rtlCol="0">
            <a:sp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
        <p:nvSpPr>
          <p:cNvPr id="2" name="Title 1"/>
          <p:cNvSpPr>
            <a:spLocks noGrp="1"/>
          </p:cNvSpPr>
          <p:nvPr>
            <p:ph type="title" hasCustomPrompt="1"/>
          </p:nvPr>
        </p:nvSpPr>
        <p:spPr/>
        <p:txBody>
          <a:bodyPr/>
          <a:lstStyle>
            <a:lvl1pPr>
              <a:defRPr baseline="0"/>
            </a:lvl1pPr>
          </a:lstStyle>
          <a:p>
            <a:r>
              <a:rPr lang="en-US" dirty="0"/>
              <a:t>What questions do you have?</a:t>
            </a:r>
          </a:p>
        </p:txBody>
      </p:sp>
    </p:spTree>
    <p:extLst>
      <p:ext uri="{BB962C8B-B14F-4D97-AF65-F5344CB8AC3E}">
        <p14:creationId xmlns:p14="http://schemas.microsoft.com/office/powerpoint/2010/main" val="185588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p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图片 6" descr="The ESE logo.">
            <a:extLst>
              <a:ext uri="{FF2B5EF4-FFF2-40B4-BE49-F238E27FC236}">
                <a16:creationId xmlns:a16="http://schemas.microsoft.com/office/drawing/2014/main" id="{C0409D6F-5022-4C54-A665-4417B8EF049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87316" y="5630644"/>
            <a:ext cx="2417368" cy="1175641"/>
          </a:xfrm>
          <a:prstGeom prst="rect">
            <a:avLst/>
          </a:prstGeom>
        </p:spPr>
      </p:pic>
      <p:sp>
        <p:nvSpPr>
          <p:cNvPr id="9" name="矩形 8" descr="Colored background box.">
            <a:extLst>
              <a:ext uri="{FF2B5EF4-FFF2-40B4-BE49-F238E27FC236}">
                <a16:creationId xmlns:a16="http://schemas.microsoft.com/office/drawing/2014/main" id="{7D512A3C-1A6C-4890-AAF3-6E19AD2E7913}"/>
              </a:ext>
            </a:extLst>
          </p:cNvPr>
          <p:cNvSpPr/>
          <p:nvPr userDrawn="1"/>
        </p:nvSpPr>
        <p:spPr>
          <a:xfrm>
            <a:off x="0" y="824283"/>
            <a:ext cx="12192000" cy="21645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descr="Colored background box.">
            <a:extLst>
              <a:ext uri="{FF2B5EF4-FFF2-40B4-BE49-F238E27FC236}">
                <a16:creationId xmlns:a16="http://schemas.microsoft.com/office/drawing/2014/main" id="{72CE4073-084A-4342-853D-A4762D8A1AC4}"/>
              </a:ext>
            </a:extLst>
          </p:cNvPr>
          <p:cNvSpPr/>
          <p:nvPr userDrawn="1"/>
        </p:nvSpPr>
        <p:spPr>
          <a:xfrm>
            <a:off x="0" y="2961565"/>
            <a:ext cx="12192000" cy="2110056"/>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Straight Connector 4" descr="White graphic line."/>
          <p:cNvCxnSpPr/>
          <p:nvPr userDrawn="1"/>
        </p:nvCxnSpPr>
        <p:spPr>
          <a:xfrm>
            <a:off x="1992573" y="3734373"/>
            <a:ext cx="82432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lstStyle>
            <a:lvl1pPr>
              <a:defRPr/>
            </a:lvl1pPr>
          </a:lstStyle>
          <a:p>
            <a:r>
              <a:rPr lang="en-US" dirty="0"/>
              <a:t>Thank you</a:t>
            </a:r>
          </a:p>
        </p:txBody>
      </p:sp>
    </p:spTree>
    <p:extLst>
      <p:ext uri="{BB962C8B-B14F-4D97-AF65-F5344CB8AC3E}">
        <p14:creationId xmlns:p14="http://schemas.microsoft.com/office/powerpoint/2010/main" val="2860405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DFA753-C078-4A33-86AC-D161EAE99881}" type="datetimeFigureOut">
              <a:rPr lang="en-US" smtClean="0"/>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66AE6-9B33-47FB-A101-BDA6387D9FA7}" type="slidenum">
              <a:rPr lang="en-US" smtClean="0"/>
              <a:t>‹#›</a:t>
            </a:fld>
            <a:endParaRPr lang="en-US"/>
          </a:p>
        </p:txBody>
      </p:sp>
    </p:spTree>
    <p:extLst>
      <p:ext uri="{BB962C8B-B14F-4D97-AF65-F5344CB8AC3E}">
        <p14:creationId xmlns:p14="http://schemas.microsoft.com/office/powerpoint/2010/main" val="219492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 2">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图片 6" descr="ESE logo.">
            <a:extLst>
              <a:ext uri="{FF2B5EF4-FFF2-40B4-BE49-F238E27FC236}">
                <a16:creationId xmlns:a16="http://schemas.microsoft.com/office/drawing/2014/main" id="{C0409D6F-5022-4C54-A665-4417B8EF049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87316" y="5630644"/>
            <a:ext cx="2417368" cy="1175641"/>
          </a:xfrm>
          <a:prstGeom prst="rect">
            <a:avLst/>
          </a:prstGeom>
        </p:spPr>
      </p:pic>
      <p:pic>
        <p:nvPicPr>
          <p:cNvPr id="8" name="图片 7" descr="Massachusetts map.">
            <a:extLst>
              <a:ext uri="{FF2B5EF4-FFF2-40B4-BE49-F238E27FC236}">
                <a16:creationId xmlns:a16="http://schemas.microsoft.com/office/drawing/2014/main" id="{550F10F7-8704-4715-B443-EFB6D73BBCDA}"/>
              </a:ext>
            </a:extLst>
          </p:cNvPr>
          <p:cNvPicPr>
            <a:picLocks noChangeAspect="1"/>
          </p:cNvPicPr>
          <p:nvPr userDrawn="1"/>
        </p:nvPicPr>
        <p:blipFill>
          <a:blip r:embed="rId4" cstate="email">
            <a:duotone>
              <a:prstClr val="black"/>
              <a:schemeClr val="bg1">
                <a:lumMod val="65000"/>
                <a:tint val="45000"/>
                <a:satMod val="400000"/>
              </a:schemeClr>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tretch>
            <a:fillRect/>
          </a:stretch>
        </p:blipFill>
        <p:spPr>
          <a:xfrm>
            <a:off x="267128" y="1921878"/>
            <a:ext cx="4068567" cy="2563965"/>
          </a:xfrm>
          <a:prstGeom prst="rect">
            <a:avLst/>
          </a:prstGeom>
          <a:noFill/>
        </p:spPr>
      </p:pic>
      <p:sp>
        <p:nvSpPr>
          <p:cNvPr id="9" name="矩形 8" descr="Colored blackground box.">
            <a:extLst>
              <a:ext uri="{FF2B5EF4-FFF2-40B4-BE49-F238E27FC236}">
                <a16:creationId xmlns:a16="http://schemas.microsoft.com/office/drawing/2014/main" id="{7D512A3C-1A6C-4890-AAF3-6E19AD2E7913}"/>
              </a:ext>
            </a:extLst>
          </p:cNvPr>
          <p:cNvSpPr/>
          <p:nvPr userDrawn="1"/>
        </p:nvSpPr>
        <p:spPr>
          <a:xfrm>
            <a:off x="5301464" y="1921878"/>
            <a:ext cx="6890535" cy="2588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descr="Graphic bar.">
            <a:extLst>
              <a:ext uri="{FF2B5EF4-FFF2-40B4-BE49-F238E27FC236}">
                <a16:creationId xmlns:a16="http://schemas.microsoft.com/office/drawing/2014/main" id="{72CE4073-084A-4342-853D-A4762D8A1AC4}"/>
              </a:ext>
            </a:extLst>
          </p:cNvPr>
          <p:cNvSpPr/>
          <p:nvPr userDrawn="1"/>
        </p:nvSpPr>
        <p:spPr>
          <a:xfrm>
            <a:off x="4952999" y="1921878"/>
            <a:ext cx="173182" cy="2588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20">
            <a:extLst>
              <a:ext uri="{FF2B5EF4-FFF2-40B4-BE49-F238E27FC236}">
                <a16:creationId xmlns:a16="http://schemas.microsoft.com/office/drawing/2014/main" id="{8E1396B4-19B0-464B-B28D-6834EE0C27C9}"/>
              </a:ext>
            </a:extLst>
          </p:cNvPr>
          <p:cNvSpPr txBox="1"/>
          <p:nvPr userDrawn="1"/>
        </p:nvSpPr>
        <p:spPr>
          <a:xfrm>
            <a:off x="5417537" y="2189724"/>
            <a:ext cx="6672942" cy="2062103"/>
          </a:xfrm>
          <a:prstGeom prst="rect">
            <a:avLst/>
          </a:prstGeom>
          <a:noFill/>
        </p:spPr>
        <p:txBody>
          <a:bodyPr wrap="square" rtlCol="0">
            <a:noAutofit/>
          </a:bodyPr>
          <a:lstStyle/>
          <a:p>
            <a:r>
              <a:rPr lang="en-US" altLang="zh-CN" sz="3200" dirty="0">
                <a:solidFill>
                  <a:schemeClr val="bg1"/>
                </a:solidFill>
                <a:latin typeface="Segoe SemiBold" panose="020B0703040204020203" pitchFamily="34" charset="0"/>
                <a:cs typeface="Segoe SemiBold" panose="020B0703040204020203" pitchFamily="34" charset="0"/>
              </a:rPr>
              <a:t>Place Your Very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a:t>
            </a:r>
            <a:r>
              <a:rPr lang="en-US" altLang="zh-CN" sz="3200" dirty="0" err="1">
                <a:solidFill>
                  <a:schemeClr val="bg1"/>
                </a:solidFill>
                <a:latin typeface="Segoe SemiBold" panose="020B0703040204020203" pitchFamily="34" charset="0"/>
                <a:cs typeface="Segoe SemiBold" panose="020B0703040204020203" pitchFamily="34" charset="0"/>
              </a:rPr>
              <a:t>Very</a:t>
            </a:r>
            <a:r>
              <a:rPr lang="en-US" altLang="zh-CN" sz="3200" dirty="0">
                <a:solidFill>
                  <a:schemeClr val="bg1"/>
                </a:solidFill>
                <a:latin typeface="Segoe SemiBold" panose="020B0703040204020203" pitchFamily="34" charset="0"/>
                <a:cs typeface="Segoe SemiBold" panose="020B0703040204020203" pitchFamily="34" charset="0"/>
              </a:rPr>
              <a:t> Long Main Title Here</a:t>
            </a:r>
            <a:endParaRPr lang="zh-CN" altLang="en-US" sz="3200" dirty="0">
              <a:solidFill>
                <a:schemeClr val="bg1"/>
              </a:solidFill>
              <a:latin typeface="Segoe SemiBold" panose="020B0703040204020203" pitchFamily="34" charset="0"/>
              <a:cs typeface="Segoe SemiBold" panose="020B0703040204020203" pitchFamily="34" charset="0"/>
            </a:endParaRPr>
          </a:p>
        </p:txBody>
      </p:sp>
      <p:sp>
        <p:nvSpPr>
          <p:cNvPr id="12" name="文本框 21">
            <a:extLst>
              <a:ext uri="{FF2B5EF4-FFF2-40B4-BE49-F238E27FC236}">
                <a16:creationId xmlns:a16="http://schemas.microsoft.com/office/drawing/2014/main" id="{A6AA5C36-C54D-41A3-A64E-9114483887CE}"/>
              </a:ext>
            </a:extLst>
          </p:cNvPr>
          <p:cNvSpPr txBox="1"/>
          <p:nvPr userDrawn="1"/>
        </p:nvSpPr>
        <p:spPr>
          <a:xfrm>
            <a:off x="5417537" y="4552460"/>
            <a:ext cx="6672942" cy="461665"/>
          </a:xfrm>
          <a:prstGeom prst="rect">
            <a:avLst/>
          </a:prstGeom>
          <a:noFill/>
        </p:spPr>
        <p:txBody>
          <a:bodyPr wrap="square" rtlCol="0">
            <a:noAutofit/>
          </a:bodyPr>
          <a:lstStyle/>
          <a:p>
            <a:r>
              <a:rPr lang="en-US" altLang="zh-CN" sz="2400" dirty="0">
                <a:solidFill>
                  <a:schemeClr val="accent1">
                    <a:lumMod val="50000"/>
                  </a:schemeClr>
                </a:solidFill>
                <a:latin typeface="Segoe" panose="020B0503040204020203" pitchFamily="34" charset="0"/>
                <a:cs typeface="Segoe" panose="020B0503040204020203" pitchFamily="34" charset="0"/>
              </a:rPr>
              <a:t>Place Subtitle/Host/Date Here</a:t>
            </a:r>
            <a:endParaRPr lang="zh-CN" altLang="en-US" sz="2400" dirty="0">
              <a:solidFill>
                <a:schemeClr val="accent1">
                  <a:lumMod val="50000"/>
                </a:schemeClr>
              </a:solidFill>
              <a:latin typeface="Segoe" panose="020B0503040204020203" pitchFamily="34" charset="0"/>
              <a:cs typeface="Segoe" panose="020B0503040204020203" pitchFamily="34" charset="0"/>
            </a:endParaRPr>
          </a:p>
        </p:txBody>
      </p:sp>
    </p:spTree>
    <p:extLst>
      <p:ext uri="{BB962C8B-B14F-4D97-AF65-F5344CB8AC3E}">
        <p14:creationId xmlns:p14="http://schemas.microsoft.com/office/powerpoint/2010/main" val="153407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矩形 4" descr="Colored background box.">
            <a:extLst>
              <a:ext uri="{FF2B5EF4-FFF2-40B4-BE49-F238E27FC236}">
                <a16:creationId xmlns:a16="http://schemas.microsoft.com/office/drawing/2014/main" id="{70FF4C12-B5A4-42EB-A0E1-FD89DCFAC495}"/>
              </a:ext>
            </a:extLst>
          </p:cNvPr>
          <p:cNvSpPr/>
          <p:nvPr userDrawn="1"/>
        </p:nvSpPr>
        <p:spPr>
          <a:xfrm>
            <a:off x="1" y="-1"/>
            <a:ext cx="2807594" cy="685800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079583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矩形 4" descr="Colored background box.">
            <a:extLst>
              <a:ext uri="{FF2B5EF4-FFF2-40B4-BE49-F238E27FC236}">
                <a16:creationId xmlns:a16="http://schemas.microsoft.com/office/drawing/2014/main" id="{70FF4C12-B5A4-42EB-A0E1-FD89DCFAC495}"/>
              </a:ext>
            </a:extLst>
          </p:cNvPr>
          <p:cNvSpPr/>
          <p:nvPr userDrawn="1"/>
        </p:nvSpPr>
        <p:spPr>
          <a:xfrm>
            <a:off x="1" y="1948543"/>
            <a:ext cx="2034861" cy="2002971"/>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itle 1"/>
          <p:cNvSpPr>
            <a:spLocks noGrp="1"/>
          </p:cNvSpPr>
          <p:nvPr>
            <p:ph type="title" hasCustomPrompt="1"/>
          </p:nvPr>
        </p:nvSpPr>
        <p:spPr/>
        <p:txBody>
          <a:bodyPr/>
          <a:lstStyle>
            <a:lvl1pPr>
              <a:defRPr baseline="0"/>
            </a:lvl1pPr>
          </a:lstStyle>
          <a:p>
            <a:r>
              <a:rPr lang="en-US" dirty="0"/>
              <a:t>Introduction to SSDR</a:t>
            </a:r>
          </a:p>
        </p:txBody>
      </p:sp>
    </p:spTree>
    <p:extLst>
      <p:ext uri="{BB962C8B-B14F-4D97-AF65-F5344CB8AC3E}">
        <p14:creationId xmlns:p14="http://schemas.microsoft.com/office/powerpoint/2010/main" val="3731075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xt-one column bullet points">
    <p:spTree>
      <p:nvGrpSpPr>
        <p:cNvPr id="1" name=""/>
        <p:cNvGrpSpPr/>
        <p:nvPr/>
      </p:nvGrpSpPr>
      <p:grpSpPr>
        <a:xfrm>
          <a:off x="0" y="0"/>
          <a:ext cx="0" cy="0"/>
          <a:chOff x="0" y="0"/>
          <a:chExt cx="0" cy="0"/>
        </a:xfrm>
      </p:grpSpPr>
      <p:pic>
        <p:nvPicPr>
          <p:cNvPr id="8" name="图片 7" descr="The star in the ESE logo.">
            <a:extLst>
              <a:ext uri="{FF2B5EF4-FFF2-40B4-BE49-F238E27FC236}">
                <a16:creationId xmlns:a16="http://schemas.microsoft.com/office/drawing/2014/main" id="{0A84CDFA-79F7-4BA0-98A7-CE6AD7E69B6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7" name="矩形 6" descr="Colored background box.">
            <a:extLst>
              <a:ext uri="{FF2B5EF4-FFF2-40B4-BE49-F238E27FC236}">
                <a16:creationId xmlns:a16="http://schemas.microsoft.com/office/drawing/2014/main" id="{A875BDB0-8CE9-4FCF-818B-C21A2BF5A21B}"/>
              </a:ext>
            </a:extLst>
          </p:cNvPr>
          <p:cNvSpPr/>
          <p:nvPr userDrawn="1"/>
        </p:nvSpPr>
        <p:spPr>
          <a:xfrm>
            <a:off x="0" y="212726"/>
            <a:ext cx="250371" cy="832304"/>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descr="Colored backgrouond box.">
            <a:extLst>
              <a:ext uri="{FF2B5EF4-FFF2-40B4-BE49-F238E27FC236}">
                <a16:creationId xmlns:a16="http://schemas.microsoft.com/office/drawing/2014/main" id="{5DF00629-F578-459E-B808-C056CC098EE1}"/>
              </a:ext>
            </a:extLst>
          </p:cNvPr>
          <p:cNvSpPr/>
          <p:nvPr userDrawn="1"/>
        </p:nvSpPr>
        <p:spPr>
          <a:xfrm>
            <a:off x="435429" y="212727"/>
            <a:ext cx="11756571" cy="8323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3DEFAAE-AB64-48F2-AA3E-533A2C1271E0}"/>
              </a:ext>
            </a:extLst>
          </p:cNvPr>
          <p:cNvSpPr>
            <a:spLocks noGrp="1"/>
          </p:cNvSpPr>
          <p:nvPr>
            <p:ph type="title" hasCustomPrompt="1"/>
          </p:nvPr>
        </p:nvSpPr>
        <p:spPr>
          <a:xfrm>
            <a:off x="567743" y="288925"/>
            <a:ext cx="11370972" cy="679905"/>
          </a:xfrm>
        </p:spPr>
        <p:txBody>
          <a:bodyPr>
            <a:noAutofit/>
          </a:bodyPr>
          <a:lstStyle>
            <a:lvl1pPr>
              <a:defRPr sz="3000">
                <a:solidFill>
                  <a:schemeClr val="bg1"/>
                </a:solidFill>
                <a:latin typeface="Segoe UI Semibold" panose="020B0702040204020203" pitchFamily="34" charset="0"/>
                <a:cs typeface="Segoe UI Semibold" panose="020B0702040204020203" pitchFamily="34" charset="0"/>
              </a:defRPr>
            </a:lvl1pPr>
          </a:lstStyle>
          <a:p>
            <a:r>
              <a:rPr lang="en-US" altLang="zh-CN" dirty="0"/>
              <a:t>Click here to edit title</a:t>
            </a:r>
            <a:endParaRPr lang="zh-CN" altLang="en-US" dirty="0"/>
          </a:p>
        </p:txBody>
      </p:sp>
      <p:sp>
        <p:nvSpPr>
          <p:cNvPr id="3" name="内容占位符 2">
            <a:extLst>
              <a:ext uri="{FF2B5EF4-FFF2-40B4-BE49-F238E27FC236}">
                <a16:creationId xmlns:a16="http://schemas.microsoft.com/office/drawing/2014/main" id="{35FFD893-9645-4ABA-BC18-4957569298FB}"/>
              </a:ext>
            </a:extLst>
          </p:cNvPr>
          <p:cNvSpPr>
            <a:spLocks noGrp="1"/>
          </p:cNvSpPr>
          <p:nvPr>
            <p:ph idx="1" hasCustomPrompt="1"/>
          </p:nvPr>
        </p:nvSpPr>
        <p:spPr>
          <a:xfrm>
            <a:off x="567743" y="1230403"/>
            <a:ext cx="11370972" cy="5049746"/>
          </a:xfrm>
        </p:spPr>
        <p:txBody>
          <a:bodyPr>
            <a:noAutofit/>
          </a:bodyPr>
          <a:lstStyle>
            <a:lvl1pPr marL="228600" indent="-228600">
              <a:lnSpc>
                <a:spcPct val="100000"/>
              </a:lnSpc>
              <a:spcAft>
                <a:spcPts val="0"/>
              </a:spcAft>
              <a:buClr>
                <a:srgbClr val="E38526"/>
              </a:buClr>
              <a:buFont typeface="Arial" panose="020B0604020202020204" pitchFamily="34" charset="0"/>
              <a:buChar char="•"/>
              <a:defRPr sz="3200" baseline="0">
                <a:solidFill>
                  <a:schemeClr val="accent1">
                    <a:lumMod val="50000"/>
                  </a:schemeClr>
                </a:solidFill>
                <a:latin typeface="Segoe UI" panose="020B0502040204020203" pitchFamily="34" charset="0"/>
                <a:cs typeface="Segoe UI" panose="020B0502040204020203" pitchFamily="34" charset="0"/>
              </a:defRPr>
            </a:lvl1pPr>
            <a:lvl2pPr marL="736600" indent="-279400">
              <a:lnSpc>
                <a:spcPct val="100000"/>
              </a:lnSpc>
              <a:spcAft>
                <a:spcPts val="0"/>
              </a:spcAft>
              <a:buClr>
                <a:srgbClr val="E38526"/>
              </a:buClr>
              <a:buFont typeface="Courier New" panose="02070309020205020404" pitchFamily="49" charset="0"/>
              <a:buChar char="o"/>
              <a:defRPr sz="2800">
                <a:solidFill>
                  <a:schemeClr val="accent1">
                    <a:lumMod val="50000"/>
                  </a:schemeClr>
                </a:solidFill>
                <a:latin typeface="Segoe UI" panose="020B0502040204020203" pitchFamily="34" charset="0"/>
                <a:cs typeface="Segoe UI" panose="020B0502040204020203" pitchFamily="34" charset="0"/>
              </a:defRPr>
            </a:lvl2pPr>
            <a:lvl3pPr marL="1143000" indent="-228600">
              <a:lnSpc>
                <a:spcPct val="100000"/>
              </a:lnSpc>
              <a:spcAft>
                <a:spcPts val="0"/>
              </a:spcAft>
              <a:buClr>
                <a:srgbClr val="E38526"/>
              </a:buClr>
              <a:buFont typeface="Wingdings" panose="05000000000000000000" pitchFamily="2" charset="2"/>
              <a:buChar char="§"/>
              <a:defRPr sz="2400">
                <a:solidFill>
                  <a:schemeClr val="accent1">
                    <a:lumMod val="50000"/>
                  </a:schemeClr>
                </a:solidFill>
                <a:latin typeface="Segoe UI" panose="020B0502040204020203" pitchFamily="34" charset="0"/>
                <a:cs typeface="Segoe UI" panose="020B0502040204020203" pitchFamily="34" charset="0"/>
              </a:defRPr>
            </a:lvl3pPr>
            <a:lvl4pPr marL="1651000" indent="-279400">
              <a:lnSpc>
                <a:spcPct val="100000"/>
              </a:lnSpc>
              <a:spcAft>
                <a:spcPts val="0"/>
              </a:spcAft>
              <a:buClr>
                <a:srgbClr val="E38526"/>
              </a:buClr>
              <a:buFont typeface="Wingdings" panose="05000000000000000000" pitchFamily="2" charset="2"/>
              <a:buChar char="Ø"/>
              <a:defRPr sz="2000">
                <a:solidFill>
                  <a:schemeClr val="accent1">
                    <a:lumMod val="50000"/>
                  </a:schemeClr>
                </a:solidFill>
                <a:latin typeface="Segoe UI" panose="020B0502040204020203" pitchFamily="34" charset="0"/>
                <a:cs typeface="Segoe UI" panose="020B0502040204020203" pitchFamily="34" charset="0"/>
              </a:defRPr>
            </a:lvl4pPr>
            <a:lvl5pPr marL="2116138" indent="-287338">
              <a:lnSpc>
                <a:spcPct val="100000"/>
              </a:lnSpc>
              <a:spcAft>
                <a:spcPts val="0"/>
              </a:spcAft>
              <a:buClr>
                <a:srgbClr val="E38526"/>
              </a:buClr>
              <a:buFont typeface="Wingdings" panose="05000000000000000000" pitchFamily="2" charset="2"/>
              <a:buChar char="v"/>
              <a:defRPr sz="2000" baseline="0">
                <a:solidFill>
                  <a:schemeClr val="accent1">
                    <a:lumMod val="50000"/>
                  </a:schemeClr>
                </a:solidFill>
                <a:latin typeface="Segoe UI" panose="020B0502040204020203" pitchFamily="34" charset="0"/>
                <a:cs typeface="Segoe UI" panose="020B0502040204020203" pitchFamily="34" charset="0"/>
              </a:defRPr>
            </a:lvl5pPr>
          </a:lstStyle>
          <a:p>
            <a:pPr lvl="0"/>
            <a:r>
              <a:rPr lang="en-US" altLang="zh-CN" dirty="0"/>
              <a:t>Click here to edit bullet points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12" name="Slide Number Placeholder 11"/>
          <p:cNvSpPr>
            <a:spLocks noGrp="1"/>
          </p:cNvSpPr>
          <p:nvPr>
            <p:ph type="sldNum" sz="quarter" idx="12"/>
          </p:nvPr>
        </p:nvSpPr>
        <p:spPr/>
        <p:txBody>
          <a:bodyPr/>
          <a:lstStyle>
            <a:lvl1pPr>
              <a:defRPr>
                <a:solidFill>
                  <a:schemeClr val="tx1"/>
                </a:solidFill>
              </a:defRPr>
            </a:lvl1pPr>
          </a:lstStyle>
          <a:p>
            <a:fld id="{FF27229C-EC7B-4063-A33B-28A5E87E32ED}" type="slidenum">
              <a:rPr lang="zh-CN" altLang="en-US" smtClean="0"/>
              <a:pPr/>
              <a:t>‹#›</a:t>
            </a:fld>
            <a:endParaRPr lang="zh-CN" altLang="en-US" dirty="0"/>
          </a:p>
        </p:txBody>
      </p:sp>
      <p:sp>
        <p:nvSpPr>
          <p:cNvPr id="4" name="TextBox 3"/>
          <p:cNvSpPr txBox="1"/>
          <p:nvPr userDrawn="1"/>
        </p:nvSpPr>
        <p:spPr>
          <a:xfrm>
            <a:off x="250371" y="6356350"/>
            <a:ext cx="7713372" cy="369332"/>
          </a:xfrm>
          <a:prstGeom prst="rect">
            <a:avLst/>
          </a:prstGeom>
          <a:noFill/>
        </p:spPr>
        <p:txBody>
          <a:bodyPr wrap="square" rtlCol="0">
            <a:sp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Tree>
    <p:extLst>
      <p:ext uri="{BB962C8B-B14F-4D97-AF65-F5344CB8AC3E}">
        <p14:creationId xmlns:p14="http://schemas.microsoft.com/office/powerpoint/2010/main" val="149151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one column numbering list">
    <p:spTree>
      <p:nvGrpSpPr>
        <p:cNvPr id="1" name=""/>
        <p:cNvGrpSpPr/>
        <p:nvPr/>
      </p:nvGrpSpPr>
      <p:grpSpPr>
        <a:xfrm>
          <a:off x="0" y="0"/>
          <a:ext cx="0" cy="0"/>
          <a:chOff x="0" y="0"/>
          <a:chExt cx="0" cy="0"/>
        </a:xfrm>
      </p:grpSpPr>
      <p:pic>
        <p:nvPicPr>
          <p:cNvPr id="8" name="图片 7" descr="The star in the ESE logo">
            <a:extLst>
              <a:ext uri="{FF2B5EF4-FFF2-40B4-BE49-F238E27FC236}">
                <a16:creationId xmlns:a16="http://schemas.microsoft.com/office/drawing/2014/main" id="{0A84CDFA-79F7-4BA0-98A7-CE6AD7E69B6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7" name="矩形 6" descr="Colored background box.">
            <a:extLst>
              <a:ext uri="{FF2B5EF4-FFF2-40B4-BE49-F238E27FC236}">
                <a16:creationId xmlns:a16="http://schemas.microsoft.com/office/drawing/2014/main" id="{A875BDB0-8CE9-4FCF-818B-C21A2BF5A21B}"/>
              </a:ext>
            </a:extLst>
          </p:cNvPr>
          <p:cNvSpPr/>
          <p:nvPr userDrawn="1"/>
        </p:nvSpPr>
        <p:spPr>
          <a:xfrm>
            <a:off x="0" y="212726"/>
            <a:ext cx="250371" cy="832304"/>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descr="Colored background box.">
            <a:extLst>
              <a:ext uri="{FF2B5EF4-FFF2-40B4-BE49-F238E27FC236}">
                <a16:creationId xmlns:a16="http://schemas.microsoft.com/office/drawing/2014/main" id="{5DF00629-F578-459E-B808-C056CC098EE1}"/>
              </a:ext>
            </a:extLst>
          </p:cNvPr>
          <p:cNvSpPr/>
          <p:nvPr userDrawn="1"/>
        </p:nvSpPr>
        <p:spPr>
          <a:xfrm>
            <a:off x="435429" y="212727"/>
            <a:ext cx="11756571" cy="8323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3DEFAAE-AB64-48F2-AA3E-533A2C1271E0}"/>
              </a:ext>
            </a:extLst>
          </p:cNvPr>
          <p:cNvSpPr>
            <a:spLocks noGrp="1"/>
          </p:cNvSpPr>
          <p:nvPr>
            <p:ph type="title" hasCustomPrompt="1"/>
          </p:nvPr>
        </p:nvSpPr>
        <p:spPr>
          <a:xfrm>
            <a:off x="567743" y="288925"/>
            <a:ext cx="11370972" cy="679905"/>
          </a:xfrm>
        </p:spPr>
        <p:txBody>
          <a:bodyPr>
            <a:noAutofit/>
          </a:bodyPr>
          <a:lstStyle>
            <a:lvl1pPr>
              <a:defRPr sz="3000">
                <a:solidFill>
                  <a:schemeClr val="bg1"/>
                </a:solidFill>
                <a:latin typeface="Segoe UI Semibold" panose="020B0702040204020203" pitchFamily="34" charset="0"/>
                <a:cs typeface="Segoe UI Semibold" panose="020B0702040204020203" pitchFamily="34" charset="0"/>
              </a:defRPr>
            </a:lvl1pPr>
          </a:lstStyle>
          <a:p>
            <a:r>
              <a:rPr lang="en-US" altLang="zh-CN" dirty="0"/>
              <a:t>Click here to edit title</a:t>
            </a:r>
            <a:endParaRPr lang="zh-CN" altLang="en-US" dirty="0"/>
          </a:p>
        </p:txBody>
      </p:sp>
      <p:sp>
        <p:nvSpPr>
          <p:cNvPr id="3" name="内容占位符 2">
            <a:extLst>
              <a:ext uri="{FF2B5EF4-FFF2-40B4-BE49-F238E27FC236}">
                <a16:creationId xmlns:a16="http://schemas.microsoft.com/office/drawing/2014/main" id="{35FFD893-9645-4ABA-BC18-4957569298FB}"/>
              </a:ext>
            </a:extLst>
          </p:cNvPr>
          <p:cNvSpPr>
            <a:spLocks noGrp="1"/>
          </p:cNvSpPr>
          <p:nvPr>
            <p:ph idx="1" hasCustomPrompt="1"/>
          </p:nvPr>
        </p:nvSpPr>
        <p:spPr>
          <a:xfrm>
            <a:off x="567743" y="1230403"/>
            <a:ext cx="11370972" cy="5049746"/>
          </a:xfrm>
        </p:spPr>
        <p:txBody>
          <a:bodyPr>
            <a:noAutofit/>
          </a:bodyPr>
          <a:lstStyle>
            <a:lvl1pPr marL="514350" indent="-514350">
              <a:lnSpc>
                <a:spcPct val="100000"/>
              </a:lnSpc>
              <a:spcBef>
                <a:spcPts val="0"/>
              </a:spcBef>
              <a:spcAft>
                <a:spcPts val="0"/>
              </a:spcAft>
              <a:buClr>
                <a:srgbClr val="E38526"/>
              </a:buClr>
              <a:buFont typeface="+mj-lt"/>
              <a:buAutoNum type="arabicPeriod"/>
              <a:defRPr sz="3200" baseline="0">
                <a:solidFill>
                  <a:schemeClr val="accent1">
                    <a:lumMod val="50000"/>
                  </a:schemeClr>
                </a:solidFill>
                <a:latin typeface="Segoe UI" panose="020B0502040204020203" pitchFamily="34" charset="0"/>
                <a:cs typeface="Segoe UI" panose="020B0502040204020203" pitchFamily="34" charset="0"/>
              </a:defRPr>
            </a:lvl1pPr>
            <a:lvl2pPr marL="685800" indent="-228600">
              <a:buClr>
                <a:srgbClr val="E38526"/>
              </a:buClr>
              <a:buFont typeface="Courier New" panose="02070309020205020404" pitchFamily="49" charset="0"/>
              <a:buChar char="o"/>
              <a:defRPr sz="2800">
                <a:solidFill>
                  <a:schemeClr val="accent1">
                    <a:lumMod val="50000"/>
                  </a:schemeClr>
                </a:solidFill>
                <a:latin typeface="Segoe UI" panose="020B0502040204020203" pitchFamily="34" charset="0"/>
                <a:cs typeface="Segoe UI" panose="020B0502040204020203" pitchFamily="34" charset="0"/>
              </a:defRPr>
            </a:lvl2pPr>
            <a:lvl3pPr marL="1143000" indent="-228600">
              <a:buClr>
                <a:srgbClr val="E38526"/>
              </a:buClr>
              <a:buFont typeface="Wingdings" panose="05000000000000000000" pitchFamily="2" charset="2"/>
              <a:buChar char="§"/>
              <a:defRPr sz="2400">
                <a:solidFill>
                  <a:schemeClr val="accent1">
                    <a:lumMod val="50000"/>
                  </a:schemeClr>
                </a:solidFill>
                <a:latin typeface="Segoe UI" panose="020B0502040204020203" pitchFamily="34" charset="0"/>
                <a:cs typeface="Segoe UI" panose="020B0502040204020203" pitchFamily="34" charset="0"/>
              </a:defRPr>
            </a:lvl3pPr>
            <a:lvl4pPr marL="1600200" indent="-228600">
              <a:buClr>
                <a:srgbClr val="E38526"/>
              </a:buClr>
              <a:buFont typeface="Wingdings" panose="05000000000000000000" pitchFamily="2" charset="2"/>
              <a:buChar char="Ø"/>
              <a:defRPr sz="2000">
                <a:solidFill>
                  <a:schemeClr val="accent1">
                    <a:lumMod val="50000"/>
                  </a:schemeClr>
                </a:solidFill>
                <a:latin typeface="Segoe UI" panose="020B0502040204020203" pitchFamily="34" charset="0"/>
                <a:cs typeface="Segoe UI" panose="020B0502040204020203" pitchFamily="34" charset="0"/>
              </a:defRPr>
            </a:lvl4pPr>
            <a:lvl5pPr marL="2057400" indent="-228600">
              <a:buClr>
                <a:srgbClr val="E38526"/>
              </a:buClr>
              <a:buFont typeface="Wingdings" panose="05000000000000000000" pitchFamily="2" charset="2"/>
              <a:buChar char="v"/>
              <a:defRPr sz="2000" baseline="0">
                <a:solidFill>
                  <a:schemeClr val="accent1">
                    <a:lumMod val="50000"/>
                  </a:schemeClr>
                </a:solidFill>
                <a:latin typeface="Segoe UI" panose="020B0502040204020203" pitchFamily="34" charset="0"/>
                <a:cs typeface="Segoe UI" panose="020B0502040204020203" pitchFamily="34" charset="0"/>
              </a:defRPr>
            </a:lvl5pPr>
          </a:lstStyle>
          <a:p>
            <a:pPr lvl="0"/>
            <a:r>
              <a:rPr lang="en-US" altLang="zh-CN" dirty="0"/>
              <a:t>Click here to create numbering list</a:t>
            </a:r>
          </a:p>
        </p:txBody>
      </p:sp>
      <p:sp>
        <p:nvSpPr>
          <p:cNvPr id="12" name="Slide Number Placeholder 11"/>
          <p:cNvSpPr>
            <a:spLocks noGrp="1"/>
          </p:cNvSpPr>
          <p:nvPr>
            <p:ph type="sldNum" sz="quarter" idx="12"/>
          </p:nvPr>
        </p:nvSpPr>
        <p:spPr/>
        <p:txBody>
          <a:bodyPr/>
          <a:lstStyle>
            <a:lvl1pPr>
              <a:defRPr>
                <a:solidFill>
                  <a:schemeClr val="tx1"/>
                </a:solidFill>
              </a:defRPr>
            </a:lvl1pPr>
          </a:lstStyle>
          <a:p>
            <a:fld id="{FF27229C-EC7B-4063-A33B-28A5E87E32ED}" type="slidenum">
              <a:rPr lang="zh-CN" altLang="en-US" smtClean="0"/>
              <a:pPr/>
              <a:t>‹#›</a:t>
            </a:fld>
            <a:endParaRPr lang="zh-CN" altLang="en-US" dirty="0"/>
          </a:p>
        </p:txBody>
      </p:sp>
      <p:sp>
        <p:nvSpPr>
          <p:cNvPr id="4" name="TextBox 3"/>
          <p:cNvSpPr txBox="1"/>
          <p:nvPr userDrawn="1"/>
        </p:nvSpPr>
        <p:spPr>
          <a:xfrm>
            <a:off x="250371" y="6356350"/>
            <a:ext cx="7713372" cy="369332"/>
          </a:xfrm>
          <a:prstGeom prst="rect">
            <a:avLst/>
          </a:prstGeom>
          <a:noFill/>
        </p:spPr>
        <p:txBody>
          <a:bodyPr wrap="square" rtlCol="0">
            <a:sp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Tree>
    <p:extLst>
      <p:ext uri="{BB962C8B-B14F-4D97-AF65-F5344CB8AC3E}">
        <p14:creationId xmlns:p14="http://schemas.microsoft.com/office/powerpoint/2010/main" val="226792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two columns">
    <p:spTree>
      <p:nvGrpSpPr>
        <p:cNvPr id="1" name=""/>
        <p:cNvGrpSpPr/>
        <p:nvPr/>
      </p:nvGrpSpPr>
      <p:grpSpPr>
        <a:xfrm>
          <a:off x="0" y="0"/>
          <a:ext cx="0" cy="0"/>
          <a:chOff x="0" y="0"/>
          <a:chExt cx="0" cy="0"/>
        </a:xfrm>
      </p:grpSpPr>
      <p:pic>
        <p:nvPicPr>
          <p:cNvPr id="13" name="图片 7" descr="The star in the ESE logo.">
            <a:extLst>
              <a:ext uri="{FF2B5EF4-FFF2-40B4-BE49-F238E27FC236}">
                <a16:creationId xmlns:a16="http://schemas.microsoft.com/office/drawing/2014/main" id="{0A84CDFA-79F7-4BA0-98A7-CE6AD7E69B6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7" name="灯片编号占位符 6">
            <a:extLst>
              <a:ext uri="{FF2B5EF4-FFF2-40B4-BE49-F238E27FC236}">
                <a16:creationId xmlns:a16="http://schemas.microsoft.com/office/drawing/2014/main" id="{94301496-3A04-4B17-9688-6289A84D6F4D}"/>
              </a:ext>
            </a:extLst>
          </p:cNvPr>
          <p:cNvSpPr>
            <a:spLocks noGrp="1"/>
          </p:cNvSpPr>
          <p:nvPr>
            <p:ph type="sldNum" sz="quarter" idx="12"/>
          </p:nvPr>
        </p:nvSpPr>
        <p:spPr/>
        <p:txBody>
          <a:bodyPr/>
          <a:lstStyle>
            <a:lvl1pPr>
              <a:defRPr>
                <a:solidFill>
                  <a:schemeClr val="tx1"/>
                </a:solidFill>
                <a:latin typeface="Segoe UI" panose="020B0502040204020203" pitchFamily="34" charset="0"/>
                <a:cs typeface="Segoe UI" panose="020B0502040204020203" pitchFamily="34" charset="0"/>
              </a:defRPr>
            </a:lvl1pPr>
          </a:lstStyle>
          <a:p>
            <a:fld id="{FF27229C-EC7B-4063-A33B-28A5E87E32ED}" type="slidenum">
              <a:rPr lang="zh-CN" altLang="en-US" smtClean="0"/>
              <a:pPr/>
              <a:t>‹#›</a:t>
            </a:fld>
            <a:endParaRPr lang="zh-CN" altLang="en-US" dirty="0"/>
          </a:p>
        </p:txBody>
      </p:sp>
      <p:sp>
        <p:nvSpPr>
          <p:cNvPr id="8" name="矩形 6" descr="Colored background box.">
            <a:extLst>
              <a:ext uri="{FF2B5EF4-FFF2-40B4-BE49-F238E27FC236}">
                <a16:creationId xmlns:a16="http://schemas.microsoft.com/office/drawing/2014/main" id="{A875BDB0-8CE9-4FCF-818B-C21A2BF5A21B}"/>
              </a:ext>
            </a:extLst>
          </p:cNvPr>
          <p:cNvSpPr/>
          <p:nvPr userDrawn="1"/>
        </p:nvSpPr>
        <p:spPr>
          <a:xfrm>
            <a:off x="0" y="212726"/>
            <a:ext cx="250371" cy="832304"/>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descr="Colored background box.">
            <a:extLst>
              <a:ext uri="{FF2B5EF4-FFF2-40B4-BE49-F238E27FC236}">
                <a16:creationId xmlns:a16="http://schemas.microsoft.com/office/drawing/2014/main" id="{5DF00629-F578-459E-B808-C056CC098EE1}"/>
              </a:ext>
            </a:extLst>
          </p:cNvPr>
          <p:cNvSpPr/>
          <p:nvPr userDrawn="1"/>
        </p:nvSpPr>
        <p:spPr>
          <a:xfrm>
            <a:off x="435429" y="212727"/>
            <a:ext cx="11756571" cy="8323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35FFD893-9645-4ABA-BC18-4957569298FB}"/>
              </a:ext>
            </a:extLst>
          </p:cNvPr>
          <p:cNvSpPr>
            <a:spLocks noGrp="1"/>
          </p:cNvSpPr>
          <p:nvPr>
            <p:ph idx="13" hasCustomPrompt="1"/>
          </p:nvPr>
        </p:nvSpPr>
        <p:spPr>
          <a:xfrm>
            <a:off x="435429" y="2189408"/>
            <a:ext cx="5452057" cy="3799267"/>
          </a:xfrm>
        </p:spPr>
        <p:txBody>
          <a:bodyPr>
            <a:noAutofit/>
          </a:bodyPr>
          <a:lstStyle>
            <a:lvl1pPr marL="228600" indent="-228600">
              <a:lnSpc>
                <a:spcPct val="100000"/>
              </a:lnSpc>
              <a:spcAft>
                <a:spcPts val="0"/>
              </a:spcAft>
              <a:buClr>
                <a:srgbClr val="E38526"/>
              </a:buClr>
              <a:buFont typeface="Arial" panose="020B0604020202020204" pitchFamily="34" charset="0"/>
              <a:buChar char="•"/>
              <a:defRPr sz="2800" baseline="0">
                <a:solidFill>
                  <a:schemeClr val="accent1">
                    <a:lumMod val="50000"/>
                  </a:schemeClr>
                </a:solidFill>
                <a:latin typeface="Segoe UI" panose="020B0502040204020203" pitchFamily="34" charset="0"/>
                <a:cs typeface="Segoe UI" panose="020B0502040204020203" pitchFamily="34" charset="0"/>
              </a:defRPr>
            </a:lvl1pPr>
            <a:lvl2pPr marL="685800" indent="-228600">
              <a:lnSpc>
                <a:spcPct val="100000"/>
              </a:lnSpc>
              <a:spcAft>
                <a:spcPts val="0"/>
              </a:spcAft>
              <a:buClr>
                <a:srgbClr val="E38526"/>
              </a:buClr>
              <a:buFont typeface="Courier New" panose="02070309020205020404" pitchFamily="49" charset="0"/>
              <a:buChar char="o"/>
              <a:defRPr sz="2400">
                <a:solidFill>
                  <a:schemeClr val="accent1">
                    <a:lumMod val="50000"/>
                  </a:schemeClr>
                </a:solidFill>
                <a:latin typeface="Segoe UI" panose="020B0502040204020203" pitchFamily="34" charset="0"/>
                <a:cs typeface="Segoe UI" panose="020B0502040204020203" pitchFamily="34" charset="0"/>
              </a:defRPr>
            </a:lvl2pPr>
            <a:lvl3pPr marL="1143000" indent="-228600">
              <a:lnSpc>
                <a:spcPct val="100000"/>
              </a:lnSpc>
              <a:spcAft>
                <a:spcPts val="0"/>
              </a:spcAft>
              <a:buClr>
                <a:srgbClr val="E38526"/>
              </a:buClr>
              <a:buFont typeface="Wingdings" panose="05000000000000000000" pitchFamily="2" charset="2"/>
              <a:buChar char="§"/>
              <a:defRPr sz="2000">
                <a:solidFill>
                  <a:schemeClr val="accent1">
                    <a:lumMod val="50000"/>
                  </a:schemeClr>
                </a:solidFill>
                <a:latin typeface="Segoe UI" panose="020B0502040204020203" pitchFamily="34" charset="0"/>
                <a:cs typeface="Segoe UI" panose="020B0502040204020203" pitchFamily="34" charset="0"/>
              </a:defRPr>
            </a:lvl3pPr>
            <a:lvl4pPr marL="1600200" indent="-228600">
              <a:lnSpc>
                <a:spcPct val="100000"/>
              </a:lnSpc>
              <a:spcAft>
                <a:spcPts val="0"/>
              </a:spcAft>
              <a:buClr>
                <a:srgbClr val="E38526"/>
              </a:buClr>
              <a:buFont typeface="Wingdings" panose="05000000000000000000" pitchFamily="2" charset="2"/>
              <a:buChar char="Ø"/>
              <a:defRPr sz="1800">
                <a:solidFill>
                  <a:schemeClr val="accent1">
                    <a:lumMod val="50000"/>
                  </a:schemeClr>
                </a:solidFill>
                <a:latin typeface="Segoe UI" panose="020B0502040204020203" pitchFamily="34" charset="0"/>
                <a:cs typeface="Segoe UI" panose="020B0502040204020203" pitchFamily="34" charset="0"/>
              </a:defRPr>
            </a:lvl4pPr>
            <a:lvl5pPr marL="2057400" indent="-228600">
              <a:lnSpc>
                <a:spcPct val="100000"/>
              </a:lnSpc>
              <a:spcAft>
                <a:spcPts val="0"/>
              </a:spcAft>
              <a:buClr>
                <a:srgbClr val="E38526"/>
              </a:buClr>
              <a:buFont typeface="Wingdings" panose="05000000000000000000" pitchFamily="2" charset="2"/>
              <a:buChar char="v"/>
              <a:defRPr sz="1800" baseline="0">
                <a:solidFill>
                  <a:schemeClr val="accent1">
                    <a:lumMod val="50000"/>
                  </a:schemeClr>
                </a:solidFill>
                <a:latin typeface="Segoe UI" panose="020B0502040204020203" pitchFamily="34" charset="0"/>
                <a:cs typeface="Segoe UI" panose="020B0502040204020203" pitchFamily="34" charset="0"/>
              </a:defRPr>
            </a:lvl5pPr>
          </a:lstStyle>
          <a:p>
            <a:pPr lvl="0"/>
            <a:r>
              <a:rPr lang="en-US" altLang="zh-CN" dirty="0"/>
              <a:t>Click here to edit bullet points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17" name="文本占位符 2">
            <a:extLst>
              <a:ext uri="{FF2B5EF4-FFF2-40B4-BE49-F238E27FC236}">
                <a16:creationId xmlns:a16="http://schemas.microsoft.com/office/drawing/2014/main" id="{3F8C2E89-BE57-4EAB-8E44-06A7578A41E7}"/>
              </a:ext>
            </a:extLst>
          </p:cNvPr>
          <p:cNvSpPr>
            <a:spLocks noGrp="1"/>
          </p:cNvSpPr>
          <p:nvPr>
            <p:ph type="body" idx="1" hasCustomPrompt="1"/>
          </p:nvPr>
        </p:nvSpPr>
        <p:spPr>
          <a:xfrm>
            <a:off x="435429" y="1336505"/>
            <a:ext cx="5452057" cy="776702"/>
          </a:xfrm>
          <a:solidFill>
            <a:srgbClr val="E38526"/>
          </a:solidFill>
        </p:spPr>
        <p:txBody>
          <a:bodyPr anchor="ctr">
            <a:noAutofit/>
          </a:bodyPr>
          <a:lstStyle>
            <a:lvl1pPr marL="0" indent="0" algn="l">
              <a:buNone/>
              <a:defRPr sz="2800" b="1">
                <a:solidFill>
                  <a:schemeClr val="bg1"/>
                </a:solidFill>
                <a:latin typeface="Segoe UI Semibold" panose="020B0702040204020203" pitchFamily="34" charset="0"/>
                <a:cs typeface="Segoe UI Semibold" panose="020B07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here to edit subtitle</a:t>
            </a:r>
            <a:endParaRPr lang="zh-CN" altLang="en-US" dirty="0"/>
          </a:p>
        </p:txBody>
      </p:sp>
      <p:sp>
        <p:nvSpPr>
          <p:cNvPr id="18" name="文本占位符 2">
            <a:extLst>
              <a:ext uri="{FF2B5EF4-FFF2-40B4-BE49-F238E27FC236}">
                <a16:creationId xmlns:a16="http://schemas.microsoft.com/office/drawing/2014/main" id="{3F8C2E89-BE57-4EAB-8E44-06A7578A41E7}"/>
              </a:ext>
            </a:extLst>
          </p:cNvPr>
          <p:cNvSpPr>
            <a:spLocks noGrp="1"/>
          </p:cNvSpPr>
          <p:nvPr>
            <p:ph type="body" idx="15" hasCustomPrompt="1"/>
          </p:nvPr>
        </p:nvSpPr>
        <p:spPr>
          <a:xfrm>
            <a:off x="6313714" y="1336505"/>
            <a:ext cx="5452057" cy="776702"/>
          </a:xfrm>
          <a:solidFill>
            <a:srgbClr val="E38526"/>
          </a:solidFill>
        </p:spPr>
        <p:txBody>
          <a:bodyPr anchor="ctr">
            <a:noAutofit/>
          </a:bodyPr>
          <a:lstStyle>
            <a:lvl1pPr marL="0" indent="0" algn="l">
              <a:buNone/>
              <a:defRPr sz="2800" b="1">
                <a:solidFill>
                  <a:schemeClr val="bg1"/>
                </a:solidFill>
                <a:latin typeface="Segoe UI Semibold" panose="020B0702040204020203" pitchFamily="34" charset="0"/>
                <a:cs typeface="Segoe UI Semibold" panose="020B07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here to edit subtitle</a:t>
            </a:r>
            <a:endParaRPr lang="zh-CN" altLang="en-US" dirty="0"/>
          </a:p>
        </p:txBody>
      </p:sp>
      <p:sp>
        <p:nvSpPr>
          <p:cNvPr id="15" name="标题 1">
            <a:extLst>
              <a:ext uri="{FF2B5EF4-FFF2-40B4-BE49-F238E27FC236}">
                <a16:creationId xmlns:a16="http://schemas.microsoft.com/office/drawing/2014/main" id="{73DEFAAE-AB64-48F2-AA3E-533A2C1271E0}"/>
              </a:ext>
            </a:extLst>
          </p:cNvPr>
          <p:cNvSpPr>
            <a:spLocks noGrp="1"/>
          </p:cNvSpPr>
          <p:nvPr>
            <p:ph type="title" hasCustomPrompt="1"/>
          </p:nvPr>
        </p:nvSpPr>
        <p:spPr>
          <a:xfrm>
            <a:off x="567743" y="288925"/>
            <a:ext cx="11433757" cy="679905"/>
          </a:xfrm>
        </p:spPr>
        <p:txBody>
          <a:bodyPr>
            <a:noAutofit/>
          </a:bodyPr>
          <a:lstStyle>
            <a:lvl1pPr>
              <a:defRPr sz="3000">
                <a:solidFill>
                  <a:schemeClr val="bg1"/>
                </a:solidFill>
                <a:latin typeface="Segoe UI Semibold" panose="020B0702040204020203" pitchFamily="34" charset="0"/>
                <a:cs typeface="Segoe UI Semibold" panose="020B0702040204020203" pitchFamily="34" charset="0"/>
              </a:defRPr>
            </a:lvl1pPr>
          </a:lstStyle>
          <a:p>
            <a:r>
              <a:rPr lang="en-US" altLang="zh-CN" dirty="0"/>
              <a:t>Click here to edit title</a:t>
            </a:r>
            <a:endParaRPr lang="zh-CN" altLang="en-US" dirty="0"/>
          </a:p>
        </p:txBody>
      </p:sp>
      <p:sp>
        <p:nvSpPr>
          <p:cNvPr id="16" name="TextBox 15"/>
          <p:cNvSpPr txBox="1"/>
          <p:nvPr userDrawn="1"/>
        </p:nvSpPr>
        <p:spPr>
          <a:xfrm>
            <a:off x="250371" y="6352143"/>
            <a:ext cx="7713372" cy="369332"/>
          </a:xfrm>
          <a:prstGeom prst="rect">
            <a:avLst/>
          </a:prstGeom>
          <a:noFill/>
        </p:spPr>
        <p:txBody>
          <a:bodyPr wrap="square" rtlCol="0">
            <a:sp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
        <p:nvSpPr>
          <p:cNvPr id="14" name="内容占位符 2">
            <a:extLst>
              <a:ext uri="{FF2B5EF4-FFF2-40B4-BE49-F238E27FC236}">
                <a16:creationId xmlns:a16="http://schemas.microsoft.com/office/drawing/2014/main" id="{35FFD893-9645-4ABA-BC18-4957569298FB}"/>
              </a:ext>
            </a:extLst>
          </p:cNvPr>
          <p:cNvSpPr>
            <a:spLocks noGrp="1"/>
          </p:cNvSpPr>
          <p:nvPr>
            <p:ph idx="16" hasCustomPrompt="1"/>
          </p:nvPr>
        </p:nvSpPr>
        <p:spPr>
          <a:xfrm>
            <a:off x="6313713" y="2204358"/>
            <a:ext cx="5452057" cy="3799267"/>
          </a:xfrm>
        </p:spPr>
        <p:txBody>
          <a:bodyPr>
            <a:noAutofit/>
          </a:bodyPr>
          <a:lstStyle>
            <a:lvl1pPr marL="228600" indent="-228600">
              <a:lnSpc>
                <a:spcPct val="100000"/>
              </a:lnSpc>
              <a:spcAft>
                <a:spcPts val="0"/>
              </a:spcAft>
              <a:buClr>
                <a:srgbClr val="E38526"/>
              </a:buClr>
              <a:buFont typeface="Arial" panose="020B0604020202020204" pitchFamily="34" charset="0"/>
              <a:buChar char="•"/>
              <a:defRPr sz="2800" baseline="0">
                <a:solidFill>
                  <a:schemeClr val="accent1">
                    <a:lumMod val="50000"/>
                  </a:schemeClr>
                </a:solidFill>
                <a:latin typeface="Segoe UI" panose="020B0502040204020203" pitchFamily="34" charset="0"/>
                <a:cs typeface="Segoe UI" panose="020B0502040204020203" pitchFamily="34" charset="0"/>
              </a:defRPr>
            </a:lvl1pPr>
            <a:lvl2pPr marL="685800" indent="-228600">
              <a:lnSpc>
                <a:spcPct val="100000"/>
              </a:lnSpc>
              <a:spcAft>
                <a:spcPts val="0"/>
              </a:spcAft>
              <a:buClr>
                <a:srgbClr val="E38526"/>
              </a:buClr>
              <a:buFont typeface="Courier New" panose="02070309020205020404" pitchFamily="49" charset="0"/>
              <a:buChar char="o"/>
              <a:defRPr sz="2400">
                <a:solidFill>
                  <a:schemeClr val="accent1">
                    <a:lumMod val="50000"/>
                  </a:schemeClr>
                </a:solidFill>
                <a:latin typeface="Segoe UI" panose="020B0502040204020203" pitchFamily="34" charset="0"/>
                <a:cs typeface="Segoe UI" panose="020B0502040204020203" pitchFamily="34" charset="0"/>
              </a:defRPr>
            </a:lvl2pPr>
            <a:lvl3pPr marL="1143000" indent="-228600">
              <a:lnSpc>
                <a:spcPct val="100000"/>
              </a:lnSpc>
              <a:spcAft>
                <a:spcPts val="0"/>
              </a:spcAft>
              <a:buClr>
                <a:srgbClr val="E38526"/>
              </a:buClr>
              <a:buFont typeface="Wingdings" panose="05000000000000000000" pitchFamily="2" charset="2"/>
              <a:buChar char="§"/>
              <a:defRPr sz="2000">
                <a:solidFill>
                  <a:schemeClr val="accent1">
                    <a:lumMod val="50000"/>
                  </a:schemeClr>
                </a:solidFill>
                <a:latin typeface="Segoe UI" panose="020B0502040204020203" pitchFamily="34" charset="0"/>
                <a:cs typeface="Segoe UI" panose="020B0502040204020203" pitchFamily="34" charset="0"/>
              </a:defRPr>
            </a:lvl3pPr>
            <a:lvl4pPr marL="1600200" indent="-228600">
              <a:lnSpc>
                <a:spcPct val="100000"/>
              </a:lnSpc>
              <a:spcAft>
                <a:spcPts val="0"/>
              </a:spcAft>
              <a:buClr>
                <a:srgbClr val="E38526"/>
              </a:buClr>
              <a:buFont typeface="Wingdings" panose="05000000000000000000" pitchFamily="2" charset="2"/>
              <a:buChar char="Ø"/>
              <a:defRPr sz="1800">
                <a:solidFill>
                  <a:schemeClr val="accent1">
                    <a:lumMod val="50000"/>
                  </a:schemeClr>
                </a:solidFill>
                <a:latin typeface="Segoe UI" panose="020B0502040204020203" pitchFamily="34" charset="0"/>
                <a:cs typeface="Segoe UI" panose="020B0502040204020203" pitchFamily="34" charset="0"/>
              </a:defRPr>
            </a:lvl4pPr>
            <a:lvl5pPr marL="2057400" indent="-228600">
              <a:lnSpc>
                <a:spcPct val="100000"/>
              </a:lnSpc>
              <a:spcAft>
                <a:spcPts val="0"/>
              </a:spcAft>
              <a:buClr>
                <a:srgbClr val="E38526"/>
              </a:buClr>
              <a:buFont typeface="Wingdings" panose="05000000000000000000" pitchFamily="2" charset="2"/>
              <a:buChar char="v"/>
              <a:defRPr sz="1800" baseline="0">
                <a:solidFill>
                  <a:schemeClr val="accent1">
                    <a:lumMod val="50000"/>
                  </a:schemeClr>
                </a:solidFill>
                <a:latin typeface="Segoe UI" panose="020B0502040204020203" pitchFamily="34" charset="0"/>
                <a:cs typeface="Segoe UI" panose="020B0502040204020203" pitchFamily="34" charset="0"/>
              </a:defRPr>
            </a:lvl5pPr>
          </a:lstStyle>
          <a:p>
            <a:pPr lvl="0"/>
            <a:r>
              <a:rPr lang="en-US" altLang="zh-CN" dirty="0"/>
              <a:t>Click here to edit bullet points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Tree>
    <p:extLst>
      <p:ext uri="{BB962C8B-B14F-4D97-AF65-F5344CB8AC3E}">
        <p14:creationId xmlns:p14="http://schemas.microsoft.com/office/powerpoint/2010/main" val="9484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11" name="图片 8" descr="The star in the ESE logo.">
            <a:extLst>
              <a:ext uri="{FF2B5EF4-FFF2-40B4-BE49-F238E27FC236}">
                <a16:creationId xmlns:a16="http://schemas.microsoft.com/office/drawing/2014/main" id="{234F7B3A-2AAD-4113-B4B3-FCD9CEE213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21238317">
            <a:off x="10844110" y="6132352"/>
            <a:ext cx="756578" cy="778194"/>
          </a:xfrm>
          <a:prstGeom prst="rect">
            <a:avLst/>
          </a:prstGeom>
        </p:spPr>
      </p:pic>
      <p:sp>
        <p:nvSpPr>
          <p:cNvPr id="3" name="图片占位符 2">
            <a:extLst>
              <a:ext uri="{FF2B5EF4-FFF2-40B4-BE49-F238E27FC236}">
                <a16:creationId xmlns:a16="http://schemas.microsoft.com/office/drawing/2014/main" id="{91BACC49-F766-444F-90DC-64E004B0AB1D}"/>
              </a:ext>
            </a:extLst>
          </p:cNvPr>
          <p:cNvSpPr>
            <a:spLocks noGrp="1"/>
          </p:cNvSpPr>
          <p:nvPr>
            <p:ph type="pic" idx="1"/>
          </p:nvPr>
        </p:nvSpPr>
        <p:spPr>
          <a:xfrm>
            <a:off x="5183188" y="1346882"/>
            <a:ext cx="6172200" cy="4514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dirty="0"/>
          </a:p>
        </p:txBody>
      </p:sp>
      <p:sp>
        <p:nvSpPr>
          <p:cNvPr id="4" name="文本占位符 3">
            <a:extLst>
              <a:ext uri="{FF2B5EF4-FFF2-40B4-BE49-F238E27FC236}">
                <a16:creationId xmlns:a16="http://schemas.microsoft.com/office/drawing/2014/main" id="{53551CA8-3893-4798-AD18-62C5C646C8C2}"/>
              </a:ext>
            </a:extLst>
          </p:cNvPr>
          <p:cNvSpPr>
            <a:spLocks noGrp="1"/>
          </p:cNvSpPr>
          <p:nvPr>
            <p:ph type="body" sz="half" idx="2" hasCustomPrompt="1"/>
          </p:nvPr>
        </p:nvSpPr>
        <p:spPr>
          <a:xfrm>
            <a:off x="839788" y="2737304"/>
            <a:ext cx="3932237" cy="3131683"/>
          </a:xfrm>
        </p:spPr>
        <p:txBody>
          <a:bodyPr>
            <a:noAutofit/>
          </a:bodyPr>
          <a:lstStyle>
            <a:lvl1pPr marL="0" indent="0">
              <a:lnSpc>
                <a:spcPct val="100000"/>
              </a:lnSpc>
              <a:spcBef>
                <a:spcPts val="0"/>
              </a:spcBef>
              <a:buNone/>
              <a:defRPr sz="2400" baseline="0">
                <a:solidFill>
                  <a:schemeClr val="accent1">
                    <a:lumMod val="50000"/>
                  </a:schemeClr>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Click here to edit Text</a:t>
            </a:r>
            <a:endParaRPr lang="zh-CN" altLang="en-US" dirty="0"/>
          </a:p>
        </p:txBody>
      </p:sp>
      <p:sp>
        <p:nvSpPr>
          <p:cNvPr id="7" name="灯片编号占位符 6">
            <a:extLst>
              <a:ext uri="{FF2B5EF4-FFF2-40B4-BE49-F238E27FC236}">
                <a16:creationId xmlns:a16="http://schemas.microsoft.com/office/drawing/2014/main" id="{6789AAC3-A063-423A-AB89-4EC9283B8AE1}"/>
              </a:ext>
            </a:extLst>
          </p:cNvPr>
          <p:cNvSpPr>
            <a:spLocks noGrp="1"/>
          </p:cNvSpPr>
          <p:nvPr>
            <p:ph type="sldNum" sz="quarter" idx="12"/>
          </p:nvPr>
        </p:nvSpPr>
        <p:spPr/>
        <p:txBody>
          <a:bodyPr/>
          <a:lstStyle>
            <a:lvl1pPr>
              <a:defRPr>
                <a:solidFill>
                  <a:schemeClr val="tx1"/>
                </a:solidFill>
              </a:defRPr>
            </a:lvl1pPr>
          </a:lstStyle>
          <a:p>
            <a:fld id="{FF27229C-EC7B-4063-A33B-28A5E87E32ED}" type="slidenum">
              <a:rPr lang="zh-CN" altLang="en-US" smtClean="0"/>
              <a:pPr/>
              <a:t>‹#›</a:t>
            </a:fld>
            <a:endParaRPr lang="zh-CN" altLang="en-US" dirty="0"/>
          </a:p>
        </p:txBody>
      </p:sp>
      <p:sp>
        <p:nvSpPr>
          <p:cNvPr id="8" name="矩形 6" descr="Colored background box.">
            <a:extLst>
              <a:ext uri="{FF2B5EF4-FFF2-40B4-BE49-F238E27FC236}">
                <a16:creationId xmlns:a16="http://schemas.microsoft.com/office/drawing/2014/main" id="{A875BDB0-8CE9-4FCF-818B-C21A2BF5A21B}"/>
              </a:ext>
            </a:extLst>
          </p:cNvPr>
          <p:cNvSpPr/>
          <p:nvPr userDrawn="1"/>
        </p:nvSpPr>
        <p:spPr>
          <a:xfrm>
            <a:off x="0" y="212726"/>
            <a:ext cx="250371" cy="832304"/>
          </a:xfrm>
          <a:prstGeom prst="rect">
            <a:avLst/>
          </a:prstGeom>
          <a:solidFill>
            <a:srgbClr val="E38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descr="Colored background box.">
            <a:extLst>
              <a:ext uri="{FF2B5EF4-FFF2-40B4-BE49-F238E27FC236}">
                <a16:creationId xmlns:a16="http://schemas.microsoft.com/office/drawing/2014/main" id="{5DF00629-F578-459E-B808-C056CC098EE1}"/>
              </a:ext>
            </a:extLst>
          </p:cNvPr>
          <p:cNvSpPr/>
          <p:nvPr userDrawn="1"/>
        </p:nvSpPr>
        <p:spPr>
          <a:xfrm>
            <a:off x="435429" y="212727"/>
            <a:ext cx="11756571" cy="8323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itle 20"/>
          <p:cNvSpPr>
            <a:spLocks noGrp="1"/>
          </p:cNvSpPr>
          <p:nvPr>
            <p:ph type="title"/>
          </p:nvPr>
        </p:nvSpPr>
        <p:spPr>
          <a:xfrm>
            <a:off x="567743" y="357819"/>
            <a:ext cx="11370972" cy="552324"/>
          </a:xfrm>
        </p:spPr>
        <p:txBody>
          <a:bodyPr>
            <a:noAutofit/>
          </a:bodyPr>
          <a:lstStyle>
            <a:lvl1pPr>
              <a:defRPr lang="en-US" sz="3000" kern="1200" baseline="0" dirty="0">
                <a:solidFill>
                  <a:schemeClr val="bg1"/>
                </a:solidFill>
                <a:latin typeface="Segoe UI Semibold" panose="020B0702040204020203" pitchFamily="34" charset="0"/>
                <a:ea typeface="+mj-ea"/>
                <a:cs typeface="Segoe UI Semibold" panose="020B0702040204020203" pitchFamily="34" charset="0"/>
              </a:defRPr>
            </a:lvl1pPr>
          </a:lstStyle>
          <a:p>
            <a:r>
              <a:rPr lang="en-US" dirty="0"/>
              <a:t>Click to edit Master title style</a:t>
            </a:r>
          </a:p>
        </p:txBody>
      </p:sp>
      <p:sp>
        <p:nvSpPr>
          <p:cNvPr id="22" name="文本占位符 3">
            <a:extLst>
              <a:ext uri="{FF2B5EF4-FFF2-40B4-BE49-F238E27FC236}">
                <a16:creationId xmlns:a16="http://schemas.microsoft.com/office/drawing/2014/main" id="{53551CA8-3893-4798-AD18-62C5C646C8C2}"/>
              </a:ext>
            </a:extLst>
          </p:cNvPr>
          <p:cNvSpPr>
            <a:spLocks noGrp="1"/>
          </p:cNvSpPr>
          <p:nvPr>
            <p:ph type="body" sz="half" idx="13" hasCustomPrompt="1"/>
          </p:nvPr>
        </p:nvSpPr>
        <p:spPr>
          <a:xfrm>
            <a:off x="839788" y="1346883"/>
            <a:ext cx="3932237" cy="1255534"/>
          </a:xfrm>
        </p:spPr>
        <p:txBody>
          <a:bodyPr>
            <a:noAutofit/>
          </a:bodyPr>
          <a:lstStyle>
            <a:lvl1pPr marL="0" indent="0">
              <a:buNone/>
              <a:defRPr sz="2800" b="1" baseline="0">
                <a:solidFill>
                  <a:schemeClr val="accent1">
                    <a:lumMod val="50000"/>
                  </a:schemeClr>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Click here to edit subtitle</a:t>
            </a:r>
            <a:endParaRPr lang="zh-CN" altLang="en-US" dirty="0"/>
          </a:p>
        </p:txBody>
      </p:sp>
      <p:sp>
        <p:nvSpPr>
          <p:cNvPr id="16" name="TextBox 15"/>
          <p:cNvSpPr txBox="1"/>
          <p:nvPr userDrawn="1"/>
        </p:nvSpPr>
        <p:spPr>
          <a:xfrm>
            <a:off x="250371" y="6352143"/>
            <a:ext cx="7713372" cy="369332"/>
          </a:xfrm>
          <a:prstGeom prst="rect">
            <a:avLst/>
          </a:prstGeom>
          <a:noFill/>
        </p:spPr>
        <p:txBody>
          <a:bodyPr wrap="square" rtlCol="0" anchor="ctr" anchorCtr="0">
            <a:noAutofit/>
          </a:bodyPr>
          <a:lstStyle/>
          <a:p>
            <a:r>
              <a:rPr lang="en-US" sz="1200" kern="1200" dirty="0">
                <a:solidFill>
                  <a:schemeClr val="tx1">
                    <a:tint val="75000"/>
                  </a:schemeClr>
                </a:solidFill>
                <a:latin typeface="Segoe"/>
                <a:ea typeface="+mn-ea"/>
                <a:cs typeface="+mn-cs"/>
              </a:rPr>
              <a:t>Massachusetts Department of</a:t>
            </a:r>
            <a:r>
              <a:rPr lang="en-US" baseline="0" dirty="0">
                <a:latin typeface="Segoe"/>
              </a:rPr>
              <a:t> </a:t>
            </a:r>
            <a:r>
              <a:rPr lang="en-US" sz="1200" kern="1200" dirty="0">
                <a:solidFill>
                  <a:schemeClr val="tx1">
                    <a:tint val="75000"/>
                  </a:schemeClr>
                </a:solidFill>
                <a:latin typeface="Segoe"/>
                <a:ea typeface="+mn-ea"/>
                <a:cs typeface="+mn-cs"/>
              </a:rPr>
              <a:t>Elementary</a:t>
            </a:r>
            <a:r>
              <a:rPr lang="en-US" baseline="0" dirty="0">
                <a:latin typeface="Segoe"/>
              </a:rPr>
              <a:t> </a:t>
            </a:r>
            <a:r>
              <a:rPr lang="en-US" sz="1200" kern="1200" dirty="0">
                <a:solidFill>
                  <a:schemeClr val="tx1">
                    <a:tint val="75000"/>
                  </a:schemeClr>
                </a:solidFill>
                <a:latin typeface="Segoe"/>
                <a:ea typeface="+mn-ea"/>
                <a:cs typeface="+mn-cs"/>
              </a:rPr>
              <a:t>and</a:t>
            </a:r>
            <a:r>
              <a:rPr lang="en-US" baseline="0" dirty="0">
                <a:latin typeface="Segoe"/>
              </a:rPr>
              <a:t> </a:t>
            </a:r>
            <a:r>
              <a:rPr lang="en-US" sz="1200" kern="1200" dirty="0">
                <a:solidFill>
                  <a:schemeClr val="tx1">
                    <a:tint val="75000"/>
                  </a:schemeClr>
                </a:solidFill>
                <a:latin typeface="Segoe"/>
                <a:ea typeface="+mn-ea"/>
                <a:cs typeface="+mn-cs"/>
              </a:rPr>
              <a:t>Secondary</a:t>
            </a:r>
            <a:r>
              <a:rPr lang="en-US" baseline="0" dirty="0">
                <a:latin typeface="Segoe"/>
              </a:rPr>
              <a:t> </a:t>
            </a:r>
            <a:r>
              <a:rPr lang="en-US" sz="1200" kern="1200" dirty="0">
                <a:solidFill>
                  <a:schemeClr val="tx1">
                    <a:tint val="75000"/>
                  </a:schemeClr>
                </a:solidFill>
                <a:latin typeface="Segoe"/>
                <a:ea typeface="+mn-ea"/>
                <a:cs typeface="+mn-cs"/>
              </a:rPr>
              <a:t>Education</a:t>
            </a:r>
          </a:p>
        </p:txBody>
      </p:sp>
    </p:spTree>
    <p:extLst>
      <p:ext uri="{BB962C8B-B14F-4D97-AF65-F5344CB8AC3E}">
        <p14:creationId xmlns:p14="http://schemas.microsoft.com/office/powerpoint/2010/main" val="258027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70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3B8FF0-B949-418A-B884-7856ED3FF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ltLang="zh-CN" dirty="0"/>
              <a:t>Click here to edit master title</a:t>
            </a:r>
            <a:endParaRPr lang="zh-CN" altLang="en-US" dirty="0"/>
          </a:p>
        </p:txBody>
      </p:sp>
      <p:sp>
        <p:nvSpPr>
          <p:cNvPr id="3" name="文本占位符 2">
            <a:extLst>
              <a:ext uri="{FF2B5EF4-FFF2-40B4-BE49-F238E27FC236}">
                <a16:creationId xmlns:a16="http://schemas.microsoft.com/office/drawing/2014/main" id="{4D3B3FFB-82AC-4EC9-A398-722C2D7E7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ltLang="zh-CN" dirty="0"/>
              <a:t>Click here to edit text</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Forth level</a:t>
            </a:r>
            <a:endParaRPr lang="zh-CN" altLang="en-US" dirty="0"/>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61977E61-00A2-43A0-9328-9D066838A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668EC-92F0-4572-9577-023BA49E05D2}" type="datetime1">
              <a:rPr lang="en-US" altLang="zh-CN" smtClean="0"/>
              <a:pPr/>
              <a:t>9/9/2021</a:t>
            </a:fld>
            <a:endParaRPr lang="zh-CN" altLang="en-US"/>
          </a:p>
        </p:txBody>
      </p:sp>
      <p:sp>
        <p:nvSpPr>
          <p:cNvPr id="5" name="页脚占位符 4">
            <a:extLst>
              <a:ext uri="{FF2B5EF4-FFF2-40B4-BE49-F238E27FC236}">
                <a16:creationId xmlns:a16="http://schemas.microsoft.com/office/drawing/2014/main" id="{EC850DC4-B6F4-4C90-A6C9-8DF7DE7F5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65AC83-998D-49FC-8885-4FB383A93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7229C-EC7B-4063-A33B-28A5E87E32ED}" type="slidenum">
              <a:rPr lang="zh-CN" altLang="en-US" smtClean="0"/>
              <a:pPr/>
              <a:t>‹#›</a:t>
            </a:fld>
            <a:endParaRPr lang="zh-CN" altLang="en-US"/>
          </a:p>
        </p:txBody>
      </p:sp>
    </p:spTree>
    <p:extLst>
      <p:ext uri="{BB962C8B-B14F-4D97-AF65-F5344CB8AC3E}">
        <p14:creationId xmlns:p14="http://schemas.microsoft.com/office/powerpoint/2010/main" val="1578416296"/>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5" r:id="rId3"/>
    <p:sldLayoutId id="2147483661" r:id="rId4"/>
    <p:sldLayoutId id="2147483660" r:id="rId5"/>
    <p:sldLayoutId id="2147483664" r:id="rId6"/>
    <p:sldLayoutId id="2147483652" r:id="rId7"/>
    <p:sldLayoutId id="2147483657" r:id="rId8"/>
    <p:sldLayoutId id="2147483654" r:id="rId9"/>
    <p:sldLayoutId id="2147483663" r:id="rId10"/>
    <p:sldLayoutId id="2147483662" r:id="rId11"/>
    <p:sldLayoutId id="2147483666" r:id="rId12"/>
  </p:sldLayoutIdLst>
  <p:hf hdr="0"/>
  <p:txStyles>
    <p:titleStyle>
      <a:lvl1pPr algn="l" defTabSz="914400" rtl="0" eaLnBrk="1" latinLnBrk="0" hangingPunct="1">
        <a:lnSpc>
          <a:spcPct val="90000"/>
        </a:lnSpc>
        <a:spcBef>
          <a:spcPct val="0"/>
        </a:spcBef>
        <a:buNone/>
        <a:defRPr sz="3000" kern="1200" baseline="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Clr>
          <a:srgbClr val="E38526"/>
        </a:buClr>
        <a:buFont typeface="Arial" panose="020B0604020202020204" pitchFamily="34" charset="0"/>
        <a:buChar char="•"/>
        <a:defRPr sz="3200" kern="1200" baseline="0">
          <a:solidFill>
            <a:schemeClr val="accent1">
              <a:lumMod val="50000"/>
            </a:schemeClr>
          </a:solidFill>
          <a:latin typeface="Segoe UI" panose="020B0502040204020203" pitchFamily="34" charset="0"/>
          <a:ea typeface="+mn-ea"/>
          <a:cs typeface="Segoe UI" panose="020B0502040204020203" pitchFamily="34" charset="0"/>
        </a:defRPr>
      </a:lvl1pPr>
      <a:lvl2pPr marL="736600" indent="-279400" algn="l" defTabSz="914400" rtl="0" eaLnBrk="1" latinLnBrk="0" hangingPunct="1">
        <a:lnSpc>
          <a:spcPct val="90000"/>
        </a:lnSpc>
        <a:spcBef>
          <a:spcPts val="500"/>
        </a:spcBef>
        <a:buClr>
          <a:srgbClr val="E38526"/>
        </a:buClr>
        <a:buFont typeface="Courier New" panose="02070309020205020404" pitchFamily="49" charset="0"/>
        <a:buChar char="o"/>
        <a:defRPr sz="2800" kern="1200">
          <a:solidFill>
            <a:schemeClr val="accent1">
              <a:lumMod val="50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E38526"/>
        </a:buClr>
        <a:buFont typeface="Wingdings" panose="05000000000000000000" pitchFamily="2" charset="2"/>
        <a:buChar char="§"/>
        <a:defRPr sz="2400" kern="1200">
          <a:solidFill>
            <a:schemeClr val="accent1">
              <a:lumMod val="50000"/>
            </a:schemeClr>
          </a:solidFill>
          <a:latin typeface="Segoe UI" panose="020B0502040204020203" pitchFamily="34" charset="0"/>
          <a:ea typeface="+mn-ea"/>
          <a:cs typeface="Segoe UI" panose="020B0502040204020203" pitchFamily="34" charset="0"/>
        </a:defRPr>
      </a:lvl3pPr>
      <a:lvl4pPr marL="1651000" indent="-279400" algn="l" defTabSz="914400" rtl="0" eaLnBrk="1" latinLnBrk="0" hangingPunct="1">
        <a:lnSpc>
          <a:spcPct val="90000"/>
        </a:lnSpc>
        <a:spcBef>
          <a:spcPts val="500"/>
        </a:spcBef>
        <a:buClr>
          <a:srgbClr val="E38526"/>
        </a:buClr>
        <a:buFont typeface="Wingdings" panose="05000000000000000000" pitchFamily="2" charset="2"/>
        <a:buChar char="Ø"/>
        <a:defRPr sz="2000" kern="1200">
          <a:solidFill>
            <a:schemeClr val="accent1">
              <a:lumMod val="50000"/>
            </a:schemeClr>
          </a:solidFill>
          <a:latin typeface="Segoe UI" panose="020B0502040204020203" pitchFamily="34" charset="0"/>
          <a:ea typeface="+mn-ea"/>
          <a:cs typeface="Segoe UI" panose="020B0502040204020203" pitchFamily="34" charset="0"/>
        </a:defRPr>
      </a:lvl4pPr>
      <a:lvl5pPr marL="2116138" indent="-287338" algn="l" defTabSz="914400" rtl="0" eaLnBrk="1" latinLnBrk="0" hangingPunct="1">
        <a:lnSpc>
          <a:spcPct val="90000"/>
        </a:lnSpc>
        <a:spcBef>
          <a:spcPts val="500"/>
        </a:spcBef>
        <a:buClr>
          <a:srgbClr val="E38526"/>
        </a:buClr>
        <a:buFont typeface="Wingdings" panose="05000000000000000000" pitchFamily="2" charset="2"/>
        <a:buChar char="v"/>
        <a:defRPr sz="2000" kern="1200">
          <a:solidFill>
            <a:schemeClr val="accent1">
              <a:lumMod val="50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mailto:Melissa.r.marino@mass.gov"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www.doe.mass.edu/ccte/cvte/afterdar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doe.mass.edu/ccte/early-college/designees.html"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malegislature.gov/Laws/SessionLaws/Acts/2018/Chapter29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7018" y="1958195"/>
            <a:ext cx="6848590" cy="2599949"/>
          </a:xfrm>
        </p:spPr>
        <p:txBody>
          <a:bodyPr/>
          <a:lstStyle/>
          <a:p>
            <a:r>
              <a:rPr lang="en-US" sz="3200" dirty="0">
                <a:latin typeface="Segoe SemiBold" panose="020B0703040204020203" pitchFamily="34" charset="0"/>
              </a:rPr>
              <a:t>Data Collection Changes for 2021-22 school year</a:t>
            </a:r>
            <a:br>
              <a:rPr lang="en-US" sz="3600" dirty="0">
                <a:latin typeface="Segoe SemiBold" panose="020B0703040204020203" pitchFamily="34" charset="0"/>
              </a:rPr>
            </a:br>
            <a:br>
              <a:rPr lang="en-US" sz="3200" dirty="0">
                <a:latin typeface="Segoe SemiBold" panose="020B0703040204020203" pitchFamily="34" charset="0"/>
              </a:rPr>
            </a:br>
            <a:r>
              <a:rPr lang="en-US" sz="2000" dirty="0">
                <a:latin typeface="Segoe SemiBold" panose="020B0703040204020203" pitchFamily="34" charset="0"/>
              </a:rPr>
              <a:t>Melissa Marino – Data Collection Supervisor</a:t>
            </a:r>
            <a:br>
              <a:rPr lang="en-US" sz="3200" dirty="0">
                <a:latin typeface="Segoe SemiBold" panose="020B0703040204020203" pitchFamily="34" charset="0"/>
              </a:rPr>
            </a:br>
            <a:br>
              <a:rPr lang="en-US" sz="2000" dirty="0">
                <a:latin typeface="Segoe SemiBold" panose="020B0703040204020203" pitchFamily="34" charset="0"/>
              </a:rPr>
            </a:br>
            <a:r>
              <a:rPr lang="en-US" sz="2000" dirty="0">
                <a:latin typeface="Segoe SemiBold" panose="020B0703040204020203" pitchFamily="34" charset="0"/>
              </a:rPr>
              <a:t>						  </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ECD3-5866-44A3-B4AB-11512A5FDC53}"/>
              </a:ext>
            </a:extLst>
          </p:cNvPr>
          <p:cNvSpPr>
            <a:spLocks noGrp="1"/>
          </p:cNvSpPr>
          <p:nvPr>
            <p:ph type="title"/>
          </p:nvPr>
        </p:nvSpPr>
        <p:spPr/>
        <p:txBody>
          <a:bodyPr/>
          <a:lstStyle/>
          <a:p>
            <a:r>
              <a:rPr lang="en-US" dirty="0"/>
              <a:t>EPIMS: WA07 Job Classification</a:t>
            </a:r>
          </a:p>
        </p:txBody>
      </p:sp>
      <p:sp>
        <p:nvSpPr>
          <p:cNvPr id="3" name="Content Placeholder 2">
            <a:extLst>
              <a:ext uri="{FF2B5EF4-FFF2-40B4-BE49-F238E27FC236}">
                <a16:creationId xmlns:a16="http://schemas.microsoft.com/office/drawing/2014/main" id="{733C5682-0CA0-4B8D-BAED-ABA5E03D9020}"/>
              </a:ext>
            </a:extLst>
          </p:cNvPr>
          <p:cNvSpPr>
            <a:spLocks noGrp="1"/>
          </p:cNvSpPr>
          <p:nvPr>
            <p:ph idx="1"/>
          </p:nvPr>
        </p:nvSpPr>
        <p:spPr/>
        <p:txBody>
          <a:bodyPr/>
          <a:lstStyle/>
          <a:p>
            <a:pPr algn="ctr"/>
            <a:r>
              <a:rPr lang="en-US" sz="2400" dirty="0">
                <a:solidFill>
                  <a:schemeClr val="accent2">
                    <a:lumMod val="75000"/>
                  </a:schemeClr>
                </a:solidFill>
                <a:latin typeface="Calibri" panose="020F0502020204030204" pitchFamily="34" charset="0"/>
                <a:cs typeface="Calibri" panose="020F0502020204030204" pitchFamily="34" charset="0"/>
              </a:rPr>
              <a:t>This element will have </a:t>
            </a:r>
            <a:r>
              <a:rPr lang="en-US" sz="2400" b="1" dirty="0">
                <a:solidFill>
                  <a:schemeClr val="accent2">
                    <a:lumMod val="75000"/>
                  </a:schemeClr>
                </a:solidFill>
                <a:latin typeface="Calibri" panose="020F0502020204030204" pitchFamily="34" charset="0"/>
                <a:cs typeface="Calibri" panose="020F0502020204030204" pitchFamily="34" charset="0"/>
              </a:rPr>
              <a:t>one new value added</a:t>
            </a:r>
          </a:p>
          <a:p>
            <a:pPr algn="ctr"/>
            <a:endParaRPr lang="en-US" sz="2400" b="1" baseline="0" dirty="0">
              <a:solidFill>
                <a:schemeClr val="accent2">
                  <a:lumMod val="75000"/>
                </a:schemeClr>
              </a:solidFill>
              <a:latin typeface="Calibri" panose="020F0502020204030204" pitchFamily="34" charset="0"/>
              <a:cs typeface="Calibri" panose="020F0502020204030204" pitchFamily="34" charset="0"/>
            </a:endParaRPr>
          </a:p>
          <a:p>
            <a:r>
              <a:rPr lang="en-US" sz="2400" dirty="0">
                <a:solidFill>
                  <a:schemeClr val="tx2">
                    <a:lumMod val="50000"/>
                  </a:schemeClr>
                </a:solidFill>
                <a:latin typeface="Calibri" panose="020F0502020204030204" pitchFamily="34" charset="0"/>
                <a:cs typeface="Calibri" panose="020F0502020204030204" pitchFamily="34" charset="0"/>
              </a:rPr>
              <a:t>Code 1209 will be available for districts to report CVTE Director</a:t>
            </a:r>
            <a:endParaRPr lang="en-US" sz="2400" baseline="0" dirty="0">
              <a:solidFill>
                <a:schemeClr val="tx2">
                  <a:lumMod val="50000"/>
                </a:schemeClr>
              </a:solidFill>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61187976-4620-40AD-A441-37258891309C}"/>
              </a:ext>
            </a:extLst>
          </p:cNvPr>
          <p:cNvSpPr>
            <a:spLocks noGrp="1"/>
          </p:cNvSpPr>
          <p:nvPr>
            <p:ph type="sldNum" sz="quarter" idx="12"/>
          </p:nvPr>
        </p:nvSpPr>
        <p:spPr/>
        <p:txBody>
          <a:bodyPr/>
          <a:lstStyle/>
          <a:p>
            <a:fld id="{FF27229C-EC7B-4063-A33B-28A5E87E32ED}" type="slidenum">
              <a:rPr lang="zh-CN" altLang="en-US" smtClean="0"/>
              <a:pPr/>
              <a:t>10</a:t>
            </a:fld>
            <a:endParaRPr lang="zh-CN" altLang="en-US" dirty="0"/>
          </a:p>
        </p:txBody>
      </p:sp>
      <p:pic>
        <p:nvPicPr>
          <p:cNvPr id="6" name="Picture 5">
            <a:extLst>
              <a:ext uri="{FF2B5EF4-FFF2-40B4-BE49-F238E27FC236}">
                <a16:creationId xmlns:a16="http://schemas.microsoft.com/office/drawing/2014/main" id="{E2820F9F-D7D6-4A02-8380-0AA6D3ED718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65334" y="3305175"/>
            <a:ext cx="11461332" cy="1743913"/>
          </a:xfrm>
          <a:prstGeom prst="rect">
            <a:avLst/>
          </a:prstGeom>
        </p:spPr>
      </p:pic>
    </p:spTree>
    <p:extLst>
      <p:ext uri="{BB962C8B-B14F-4D97-AF65-F5344CB8AC3E}">
        <p14:creationId xmlns:p14="http://schemas.microsoft.com/office/powerpoint/2010/main" val="28249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14D9-9105-456A-8B0A-7784A56C1851}"/>
              </a:ext>
            </a:extLst>
          </p:cNvPr>
          <p:cNvSpPr>
            <a:spLocks noGrp="1"/>
          </p:cNvSpPr>
          <p:nvPr>
            <p:ph type="title"/>
          </p:nvPr>
        </p:nvSpPr>
        <p:spPr/>
        <p:txBody>
          <a:bodyPr/>
          <a:lstStyle/>
          <a:p>
            <a:r>
              <a:rPr lang="en-US" dirty="0"/>
              <a:t>EPIMS: SR34 Beginner Educator Mentor</a:t>
            </a:r>
          </a:p>
        </p:txBody>
      </p:sp>
      <p:sp>
        <p:nvSpPr>
          <p:cNvPr id="3" name="Content Placeholder 2">
            <a:extLst>
              <a:ext uri="{FF2B5EF4-FFF2-40B4-BE49-F238E27FC236}">
                <a16:creationId xmlns:a16="http://schemas.microsoft.com/office/drawing/2014/main" id="{B3CD21BC-7A02-45DE-847B-79BD1F259E51}"/>
              </a:ext>
            </a:extLst>
          </p:cNvPr>
          <p:cNvSpPr>
            <a:spLocks noGrp="1"/>
          </p:cNvSpPr>
          <p:nvPr>
            <p:ph idx="1"/>
          </p:nvPr>
        </p:nvSpPr>
        <p:spPr/>
        <p:txBody>
          <a:bodyPr/>
          <a:lstStyle/>
          <a:p>
            <a:pPr marL="0" indent="0" algn="ctr">
              <a:buNone/>
            </a:pPr>
            <a:r>
              <a:rPr lang="en-US" sz="2400" dirty="0">
                <a:solidFill>
                  <a:schemeClr val="accent2">
                    <a:lumMod val="75000"/>
                  </a:schemeClr>
                </a:solidFill>
                <a:latin typeface="Calibri" panose="020F0502020204030204" pitchFamily="34" charset="0"/>
                <a:cs typeface="Calibri" panose="020F0502020204030204" pitchFamily="34" charset="0"/>
              </a:rPr>
              <a:t>This is the addition of a </a:t>
            </a:r>
            <a:r>
              <a:rPr lang="en-US" sz="2400" b="1" dirty="0">
                <a:solidFill>
                  <a:schemeClr val="accent2">
                    <a:lumMod val="75000"/>
                  </a:schemeClr>
                </a:solidFill>
                <a:latin typeface="Calibri" panose="020F0502020204030204" pitchFamily="34" charset="0"/>
                <a:cs typeface="Calibri" panose="020F0502020204030204" pitchFamily="34" charset="0"/>
              </a:rPr>
              <a:t>new data element </a:t>
            </a:r>
            <a:r>
              <a:rPr lang="en-US" sz="2400" dirty="0">
                <a:solidFill>
                  <a:schemeClr val="accent2">
                    <a:lumMod val="75000"/>
                  </a:schemeClr>
                </a:solidFill>
                <a:latin typeface="Calibri" panose="020F0502020204030204" pitchFamily="34" charset="0"/>
                <a:cs typeface="Calibri" panose="020F0502020204030204" pitchFamily="34" charset="0"/>
              </a:rPr>
              <a:t>in the Staff Roster (</a:t>
            </a:r>
            <a:r>
              <a:rPr lang="en-US" sz="2400" dirty="0" err="1">
                <a:solidFill>
                  <a:schemeClr val="accent2">
                    <a:lumMod val="75000"/>
                  </a:schemeClr>
                </a:solidFill>
                <a:latin typeface="Calibri" panose="020F0502020204030204" pitchFamily="34" charset="0"/>
                <a:cs typeface="Calibri" panose="020F0502020204030204" pitchFamily="34" charset="0"/>
              </a:rPr>
              <a:t>StaffAssignment</a:t>
            </a:r>
            <a:r>
              <a:rPr lang="en-US" sz="2400" dirty="0">
                <a:solidFill>
                  <a:schemeClr val="accent2">
                    <a:lumMod val="75000"/>
                  </a:schemeClr>
                </a:solidFill>
                <a:latin typeface="Calibri" panose="020F0502020204030204" pitchFamily="34" charset="0"/>
                <a:cs typeface="Calibri" panose="020F0502020204030204" pitchFamily="34" charset="0"/>
              </a:rPr>
              <a:t> object in SIF Profile)</a:t>
            </a:r>
          </a:p>
          <a:p>
            <a:r>
              <a:rPr lang="en-US" sz="1800" dirty="0">
                <a:latin typeface="Calibri" panose="020F0502020204030204" pitchFamily="34" charset="0"/>
                <a:ea typeface="Calibri" panose="020F0502020204030204" pitchFamily="34" charset="0"/>
                <a:cs typeface="Calibri" panose="020F0502020204030204" pitchFamily="34" charset="0"/>
              </a:rPr>
              <a:t>“Beginner educator” is an educator in the first year of their profession (their primary job classification), this is collected in SR38. </a:t>
            </a:r>
            <a:r>
              <a:rPr lang="en-US" sz="1800" dirty="0">
                <a:effectLst/>
                <a:latin typeface="Calibri" panose="020F0502020204030204" pitchFamily="34" charset="0"/>
                <a:ea typeface="Calibri" panose="020F0502020204030204" pitchFamily="34" charset="0"/>
                <a:cs typeface="Calibri" panose="020F0502020204030204" pitchFamily="34" charset="0"/>
              </a:rPr>
              <a:t>New teachers are required to complete an induction and mentoring program. </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This new Beginner Educator Mentor field is for districts to report the MEPID of the mentoring teacher for all educators who are identified in SR38 as Beginner Educators (SR34 will be required where SR38 value = 01)</a:t>
            </a:r>
          </a:p>
        </p:txBody>
      </p:sp>
      <p:sp>
        <p:nvSpPr>
          <p:cNvPr id="4" name="Slide Number Placeholder 3">
            <a:extLst>
              <a:ext uri="{FF2B5EF4-FFF2-40B4-BE49-F238E27FC236}">
                <a16:creationId xmlns:a16="http://schemas.microsoft.com/office/drawing/2014/main" id="{99CFD008-6EB9-4B9D-A309-7BB46425F6C1}"/>
              </a:ext>
            </a:extLst>
          </p:cNvPr>
          <p:cNvSpPr>
            <a:spLocks noGrp="1"/>
          </p:cNvSpPr>
          <p:nvPr>
            <p:ph type="sldNum" sz="quarter" idx="12"/>
          </p:nvPr>
        </p:nvSpPr>
        <p:spPr/>
        <p:txBody>
          <a:bodyPr/>
          <a:lstStyle/>
          <a:p>
            <a:fld id="{FF27229C-EC7B-4063-A33B-28A5E87E32ED}" type="slidenum">
              <a:rPr lang="zh-CN" altLang="en-US" smtClean="0"/>
              <a:pPr/>
              <a:t>11</a:t>
            </a:fld>
            <a:endParaRPr lang="zh-CN" altLang="en-US" dirty="0"/>
          </a:p>
        </p:txBody>
      </p:sp>
      <p:pic>
        <p:nvPicPr>
          <p:cNvPr id="6" name="Picture 5">
            <a:extLst>
              <a:ext uri="{FF2B5EF4-FFF2-40B4-BE49-F238E27FC236}">
                <a16:creationId xmlns:a16="http://schemas.microsoft.com/office/drawing/2014/main" id="{6116EFF5-544A-4B1B-9180-9244DF6D213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466849" y="3536234"/>
            <a:ext cx="8505825" cy="2997375"/>
          </a:xfrm>
          <a:prstGeom prst="rect">
            <a:avLst/>
          </a:prstGeom>
        </p:spPr>
      </p:pic>
    </p:spTree>
    <p:extLst>
      <p:ext uri="{BB962C8B-B14F-4D97-AF65-F5344CB8AC3E}">
        <p14:creationId xmlns:p14="http://schemas.microsoft.com/office/powerpoint/2010/main" val="2625506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SSDR:  Law Enforcement Referral</a:t>
            </a:r>
          </a:p>
        </p:txBody>
      </p:sp>
      <p:sp>
        <p:nvSpPr>
          <p:cNvPr id="2" name="Slide Number Placeholder 1"/>
          <p:cNvSpPr>
            <a:spLocks noGrp="1"/>
          </p:cNvSpPr>
          <p:nvPr>
            <p:ph type="sldNum" sz="quarter" idx="12"/>
          </p:nvPr>
        </p:nvSpPr>
        <p:spPr/>
        <p:txBody>
          <a:bodyPr/>
          <a:lstStyle/>
          <a:p>
            <a:fld id="{FF27229C-EC7B-4063-A33B-28A5E87E32ED}" type="slidenum">
              <a:rPr lang="zh-CN" altLang="en-US" smtClean="0"/>
              <a:pPr/>
              <a:t>12</a:t>
            </a:fld>
            <a:endParaRPr lang="zh-CN" altLang="en-US" dirty="0"/>
          </a:p>
        </p:txBody>
      </p:sp>
      <p:sp>
        <p:nvSpPr>
          <p:cNvPr id="3" name="Rectangle 2"/>
          <p:cNvSpPr/>
          <p:nvPr/>
        </p:nvSpPr>
        <p:spPr>
          <a:xfrm>
            <a:off x="392243" y="1248008"/>
            <a:ext cx="11370972" cy="5201424"/>
          </a:xfrm>
          <a:prstGeom prst="rect">
            <a:avLst/>
          </a:prstGeom>
        </p:spPr>
        <p:txBody>
          <a:bodyPr wrap="square">
            <a:spAutoFit/>
          </a:bodyPr>
          <a:lstStyle/>
          <a:p>
            <a:pPr lvl="0" algn="ctr">
              <a:spcBef>
                <a:spcPts val="1000"/>
              </a:spcBef>
              <a:buClr>
                <a:srgbClr val="E38526"/>
              </a:buClr>
              <a:defRPr/>
            </a:pPr>
            <a:r>
              <a:rPr lang="en-US" sz="2800" dirty="0">
                <a:solidFill>
                  <a:schemeClr val="accent2">
                    <a:lumMod val="75000"/>
                  </a:schemeClr>
                </a:solidFill>
                <a:latin typeface="Calibri" panose="020F0502020204030204" pitchFamily="34" charset="0"/>
                <a:cs typeface="Calibri" panose="020F0502020204030204" pitchFamily="34" charset="0"/>
              </a:rPr>
              <a:t>This element will </a:t>
            </a:r>
            <a:r>
              <a:rPr lang="en-US" sz="2800" b="1" dirty="0">
                <a:solidFill>
                  <a:schemeClr val="accent2">
                    <a:lumMod val="75000"/>
                  </a:schemeClr>
                </a:solidFill>
                <a:latin typeface="Calibri" panose="020F0502020204030204" pitchFamily="34" charset="0"/>
                <a:cs typeface="Calibri" panose="020F0502020204030204" pitchFamily="34" charset="0"/>
              </a:rPr>
              <a:t>change from Y/N to unique categories</a:t>
            </a:r>
            <a:endParaRPr lang="en-US" sz="28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28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16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16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16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16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16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16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16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16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16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endParaRPr lang="en-US" sz="1600" dirty="0">
              <a:solidFill>
                <a:schemeClr val="accent1">
                  <a:lumMod val="50000"/>
                </a:schemeClr>
              </a:solidFill>
              <a:latin typeface="Calibri" panose="020F0502020204030204" pitchFamily="34" charset="0"/>
              <a:cs typeface="Calibri" panose="020F0502020204030204" pitchFamily="34" charset="0"/>
            </a:endParaRPr>
          </a:p>
          <a:p>
            <a:pPr>
              <a:spcBef>
                <a:spcPts val="1000"/>
              </a:spcBef>
              <a:buClr>
                <a:srgbClr val="E38526"/>
              </a:buClr>
              <a:defRPr/>
            </a:pPr>
            <a:r>
              <a:rPr lang="en-US" dirty="0">
                <a:solidFill>
                  <a:schemeClr val="accent1">
                    <a:lumMod val="50000"/>
                  </a:schemeClr>
                </a:solidFill>
                <a:latin typeface="Calibri" panose="020F0502020204030204" pitchFamily="34" charset="0"/>
                <a:cs typeface="Calibri" panose="020F0502020204030204" pitchFamily="34" charset="0"/>
              </a:rPr>
              <a:t>This change is to ensure the different types of law enforcement referrals are captured in distinct categories.</a:t>
            </a:r>
          </a:p>
        </p:txBody>
      </p:sp>
      <p:pic>
        <p:nvPicPr>
          <p:cNvPr id="12" name="Picture 11" descr="Acceptable values:&#10;00 - N/A&#10;01 - Court Referral&#10;02 - Ticket/Citation&#10;03 - Court Referral and Ticket/Citation">
            <a:extLst>
              <a:ext uri="{FF2B5EF4-FFF2-40B4-BE49-F238E27FC236}">
                <a16:creationId xmlns:a16="http://schemas.microsoft.com/office/drawing/2014/main" id="{4E916FE9-BE8D-44F9-B1C1-7B0CD1E2B1F2}"/>
              </a:ext>
            </a:extLst>
          </p:cNvPr>
          <p:cNvPicPr>
            <a:picLocks noChangeAspect="1"/>
          </p:cNvPicPr>
          <p:nvPr/>
        </p:nvPicPr>
        <p:blipFill>
          <a:blip r:embed="rId2"/>
          <a:stretch>
            <a:fillRect/>
          </a:stretch>
        </p:blipFill>
        <p:spPr>
          <a:xfrm>
            <a:off x="428785" y="1743695"/>
            <a:ext cx="7143750" cy="2105025"/>
          </a:xfrm>
          <a:prstGeom prst="rect">
            <a:avLst/>
          </a:prstGeom>
        </p:spPr>
      </p:pic>
      <p:pic>
        <p:nvPicPr>
          <p:cNvPr id="6" name="Picture 5">
            <a:extLst>
              <a:ext uri="{FF2B5EF4-FFF2-40B4-BE49-F238E27FC236}">
                <a16:creationId xmlns:a16="http://schemas.microsoft.com/office/drawing/2014/main" id="{76A33FD8-BF74-48F4-8D56-6E589E0C4F4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896" y="4248674"/>
            <a:ext cx="12049125" cy="1681985"/>
          </a:xfrm>
          <a:prstGeom prst="rect">
            <a:avLst/>
          </a:prstGeom>
        </p:spPr>
      </p:pic>
      <p:sp>
        <p:nvSpPr>
          <p:cNvPr id="9" name="TextBox 8">
            <a:extLst>
              <a:ext uri="{FF2B5EF4-FFF2-40B4-BE49-F238E27FC236}">
                <a16:creationId xmlns:a16="http://schemas.microsoft.com/office/drawing/2014/main" id="{2B771003-4AA0-4512-8D5F-A4AD7E4FED47}"/>
              </a:ext>
            </a:extLst>
          </p:cNvPr>
          <p:cNvSpPr txBox="1"/>
          <p:nvPr/>
        </p:nvSpPr>
        <p:spPr>
          <a:xfrm>
            <a:off x="7143750" y="1888266"/>
            <a:ext cx="494027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lumMod val="50000"/>
                  </a:schemeClr>
                </a:solidFill>
                <a:latin typeface="Calibri" panose="020F0502020204030204" pitchFamily="34" charset="0"/>
                <a:cs typeface="Calibri" panose="020F0502020204030204" pitchFamily="34" charset="0"/>
              </a:rPr>
              <a:t>SIF Action Code MA61 will be translated to 01 in LAWENFREF field</a:t>
            </a:r>
          </a:p>
          <a:p>
            <a:pPr marL="285750" indent="-285750">
              <a:buFont typeface="Arial" panose="020B0604020202020204" pitchFamily="34" charset="0"/>
              <a:buChar char="•"/>
            </a:pPr>
            <a:r>
              <a:rPr lang="en-US" sz="1600" dirty="0">
                <a:solidFill>
                  <a:schemeClr val="tx2">
                    <a:lumMod val="50000"/>
                  </a:schemeClr>
                </a:solidFill>
                <a:latin typeface="Calibri" panose="020F0502020204030204" pitchFamily="34" charset="0"/>
                <a:cs typeface="Calibri" panose="020F0502020204030204" pitchFamily="34" charset="0"/>
              </a:rPr>
              <a:t>MA62 will be translated to 02 </a:t>
            </a:r>
          </a:p>
          <a:p>
            <a:pPr marL="285750" indent="-285750">
              <a:buFont typeface="Arial" panose="020B0604020202020204" pitchFamily="34" charset="0"/>
              <a:buChar char="•"/>
            </a:pPr>
            <a:r>
              <a:rPr lang="en-US" sz="1600" dirty="0">
                <a:solidFill>
                  <a:schemeClr val="tx2">
                    <a:lumMod val="50000"/>
                  </a:schemeClr>
                </a:solidFill>
                <a:latin typeface="Calibri" panose="020F0502020204030204" pitchFamily="34" charset="0"/>
                <a:cs typeface="Calibri" panose="020F0502020204030204" pitchFamily="34" charset="0"/>
              </a:rPr>
              <a:t>If both MA61 and MA62 are reported for the same incident/student, will be translated to 03</a:t>
            </a:r>
          </a:p>
          <a:p>
            <a:pPr marL="285750" indent="-285750">
              <a:buFont typeface="Arial" panose="020B0604020202020204" pitchFamily="34" charset="0"/>
              <a:buChar char="•"/>
            </a:pPr>
            <a:endParaRPr lang="en-US" sz="1600" b="1" dirty="0">
              <a:solidFill>
                <a:schemeClr val="tx2">
                  <a:lumMod val="50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1" dirty="0">
                <a:solidFill>
                  <a:schemeClr val="tx2">
                    <a:lumMod val="50000"/>
                  </a:schemeClr>
                </a:solidFill>
                <a:latin typeface="Calibri" panose="020F0502020204030204" pitchFamily="34" charset="0"/>
                <a:cs typeface="Calibri" panose="020F0502020204030204" pitchFamily="34" charset="0"/>
              </a:rPr>
              <a:t>*if only MA61 or MA62 are reported, and no school issued suspension/removal is associated with the incident, DAT value will be 7</a:t>
            </a:r>
          </a:p>
        </p:txBody>
      </p:sp>
    </p:spTree>
    <p:extLst>
      <p:ext uri="{BB962C8B-B14F-4D97-AF65-F5344CB8AC3E}">
        <p14:creationId xmlns:p14="http://schemas.microsoft.com/office/powerpoint/2010/main" val="316876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Allegations of bullying	</a:t>
            </a:r>
          </a:p>
        </p:txBody>
      </p:sp>
      <p:sp>
        <p:nvSpPr>
          <p:cNvPr id="3" name="Content Placeholder 2"/>
          <p:cNvSpPr>
            <a:spLocks noGrp="1"/>
          </p:cNvSpPr>
          <p:nvPr>
            <p:ph idx="1"/>
          </p:nvPr>
        </p:nvSpPr>
        <p:spPr/>
        <p:txBody>
          <a:bodyPr/>
          <a:lstStyle/>
          <a:p>
            <a:r>
              <a:rPr lang="en-US" sz="2400" dirty="0"/>
              <a:t>State law requires DESE to collect three things in relation to bullying from all MA districts and schools:</a:t>
            </a:r>
          </a:p>
          <a:p>
            <a:pPr marL="914400" lvl="1" indent="-457200">
              <a:buFont typeface="+mj-lt"/>
              <a:buAutoNum type="arabicPeriod"/>
            </a:pPr>
            <a:r>
              <a:rPr lang="en-US" sz="2000" dirty="0"/>
              <a:t>The number of allegations of bullying </a:t>
            </a:r>
            <a:r>
              <a:rPr lang="en-US" sz="2000" dirty="0">
                <a:solidFill>
                  <a:srgbClr val="E38526"/>
                </a:solidFill>
              </a:rPr>
              <a:t>2. </a:t>
            </a:r>
            <a:r>
              <a:rPr lang="en-US" sz="2000" dirty="0"/>
              <a:t>The number of substantiated incidents of bullying </a:t>
            </a:r>
            <a:r>
              <a:rPr lang="en-US" sz="2000" dirty="0">
                <a:solidFill>
                  <a:srgbClr val="E38526"/>
                </a:solidFill>
              </a:rPr>
              <a:t>3.  </a:t>
            </a:r>
            <a:r>
              <a:rPr lang="en-US" sz="2000" dirty="0"/>
              <a:t>The associated disciplines with substantiated incidents of bullying</a:t>
            </a:r>
          </a:p>
          <a:p>
            <a:pPr marL="914400" lvl="1" indent="-457200">
              <a:buFont typeface="+mj-lt"/>
              <a:buAutoNum type="arabicPeriod"/>
            </a:pPr>
            <a:endParaRPr lang="en-US" sz="2000" dirty="0"/>
          </a:p>
          <a:p>
            <a:r>
              <a:rPr lang="en-US" sz="2400" dirty="0"/>
              <a:t>DESE already collects #2 and 3 through the SSDR (</a:t>
            </a:r>
            <a:r>
              <a:rPr lang="en-US" sz="2400" u="sng" dirty="0"/>
              <a:t>all </a:t>
            </a:r>
            <a:r>
              <a:rPr lang="en-US" sz="2400" dirty="0"/>
              <a:t>substantiated incidents of bullying need to be reported through the SSDR regardless of discipline)</a:t>
            </a:r>
          </a:p>
          <a:p>
            <a:r>
              <a:rPr lang="en-US" sz="2400" dirty="0"/>
              <a:t>Allegation counts will be collected as an aggregate count by school. The counts will be entered manually in a separate page in the SSDR application, and will be required starting next year (2021-22). </a:t>
            </a:r>
          </a:p>
          <a:p>
            <a:r>
              <a:rPr lang="en-US" sz="2400" dirty="0"/>
              <a:t>This year (2020-21) the Allegation count page is in the SSDR application, but it is not mandatory in order to certify SSDR. </a:t>
            </a:r>
          </a:p>
        </p:txBody>
      </p:sp>
      <p:sp>
        <p:nvSpPr>
          <p:cNvPr id="4" name="Slide Number Placeholder 3"/>
          <p:cNvSpPr>
            <a:spLocks noGrp="1"/>
          </p:cNvSpPr>
          <p:nvPr>
            <p:ph type="sldNum" sz="quarter" idx="12"/>
          </p:nvPr>
        </p:nvSpPr>
        <p:spPr/>
        <p:txBody>
          <a:bodyPr/>
          <a:lstStyle/>
          <a:p>
            <a:fld id="{FF27229C-EC7B-4063-A33B-28A5E87E32ED}" type="slidenum">
              <a:rPr lang="zh-CN" altLang="en-US" smtClean="0"/>
              <a:pPr/>
              <a:t>13</a:t>
            </a:fld>
            <a:endParaRPr lang="zh-CN" altLang="en-US" dirty="0"/>
          </a:p>
        </p:txBody>
      </p:sp>
    </p:spTree>
    <p:extLst>
      <p:ext uri="{BB962C8B-B14F-4D97-AF65-F5344CB8AC3E}">
        <p14:creationId xmlns:p14="http://schemas.microsoft.com/office/powerpoint/2010/main" val="205977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Allegations of bullying	</a:t>
            </a:r>
          </a:p>
        </p:txBody>
      </p:sp>
      <p:pic>
        <p:nvPicPr>
          <p:cNvPr id="6" name="Content Placeholder 5">
            <a:extLst>
              <a:ext uri="{FF2B5EF4-FFF2-40B4-BE49-F238E27FC236}">
                <a16:creationId xmlns:a16="http://schemas.microsoft.com/office/drawing/2014/main" id="{B9573EBC-7725-40F6-ACA8-E555569D6B20}"/>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166687" y="1381125"/>
            <a:ext cx="3219450" cy="4095750"/>
          </a:xfrm>
        </p:spPr>
      </p:pic>
      <p:sp>
        <p:nvSpPr>
          <p:cNvPr id="4" name="Slide Number Placeholder 3"/>
          <p:cNvSpPr>
            <a:spLocks noGrp="1"/>
          </p:cNvSpPr>
          <p:nvPr>
            <p:ph type="sldNum" sz="quarter" idx="12"/>
          </p:nvPr>
        </p:nvSpPr>
        <p:spPr/>
        <p:txBody>
          <a:bodyPr/>
          <a:lstStyle/>
          <a:p>
            <a:fld id="{FF27229C-EC7B-4063-A33B-28A5E87E32ED}" type="slidenum">
              <a:rPr lang="zh-CN" altLang="en-US" smtClean="0"/>
              <a:pPr/>
              <a:t>14</a:t>
            </a:fld>
            <a:endParaRPr lang="zh-CN" altLang="en-US" dirty="0"/>
          </a:p>
        </p:txBody>
      </p:sp>
      <p:pic>
        <p:nvPicPr>
          <p:cNvPr id="8" name="Picture 7" descr="The allegations of bullying page in the SSDR application allows users to enter a count of allegations by school">
            <a:extLst>
              <a:ext uri="{FF2B5EF4-FFF2-40B4-BE49-F238E27FC236}">
                <a16:creationId xmlns:a16="http://schemas.microsoft.com/office/drawing/2014/main" id="{1004E31B-AB2B-4493-AA06-10EB708B7DBA}"/>
              </a:ext>
            </a:extLst>
          </p:cNvPr>
          <p:cNvPicPr>
            <a:picLocks noChangeAspect="1"/>
          </p:cNvPicPr>
          <p:nvPr/>
        </p:nvPicPr>
        <p:blipFill>
          <a:blip r:embed="rId3"/>
          <a:stretch>
            <a:fillRect/>
          </a:stretch>
        </p:blipFill>
        <p:spPr>
          <a:xfrm>
            <a:off x="3490913" y="2200275"/>
            <a:ext cx="8534400" cy="3714750"/>
          </a:xfrm>
          <a:prstGeom prst="rect">
            <a:avLst/>
          </a:prstGeom>
        </p:spPr>
      </p:pic>
      <p:sp>
        <p:nvSpPr>
          <p:cNvPr id="9" name="TextBox 8">
            <a:extLst>
              <a:ext uri="{FF2B5EF4-FFF2-40B4-BE49-F238E27FC236}">
                <a16:creationId xmlns:a16="http://schemas.microsoft.com/office/drawing/2014/main" id="{4E242216-87C8-4756-A434-46B6554D6BB7}"/>
              </a:ext>
            </a:extLst>
          </p:cNvPr>
          <p:cNvSpPr txBox="1"/>
          <p:nvPr/>
        </p:nvSpPr>
        <p:spPr>
          <a:xfrm>
            <a:off x="3744198" y="1381125"/>
            <a:ext cx="8447802" cy="369332"/>
          </a:xfrm>
          <a:prstGeom prst="rect">
            <a:avLst/>
          </a:prstGeom>
          <a:noFill/>
        </p:spPr>
        <p:txBody>
          <a:bodyPr wrap="square" rtlCol="0">
            <a:spAutoFit/>
          </a:bodyPr>
          <a:lstStyle/>
          <a:p>
            <a:r>
              <a:rPr lang="en-US" dirty="0">
                <a:solidFill>
                  <a:schemeClr val="tx2">
                    <a:lumMod val="50000"/>
                  </a:schemeClr>
                </a:solidFill>
              </a:rPr>
              <a:t>Allegations of Bullying page is found in the SSDR application</a:t>
            </a:r>
          </a:p>
        </p:txBody>
      </p:sp>
    </p:spTree>
    <p:extLst>
      <p:ext uri="{BB962C8B-B14F-4D97-AF65-F5344CB8AC3E}">
        <p14:creationId xmlns:p14="http://schemas.microsoft.com/office/powerpoint/2010/main" val="377346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14D9-9105-456A-8B0A-7784A56C1851}"/>
              </a:ext>
            </a:extLst>
          </p:cNvPr>
          <p:cNvSpPr>
            <a:spLocks noGrp="1"/>
          </p:cNvSpPr>
          <p:nvPr>
            <p:ph type="title"/>
          </p:nvPr>
        </p:nvSpPr>
        <p:spPr/>
        <p:txBody>
          <a:bodyPr/>
          <a:lstStyle/>
          <a:p>
            <a:r>
              <a:rPr lang="en-US" dirty="0"/>
              <a:t>SIF: Charter School Sibling Preference</a:t>
            </a:r>
          </a:p>
        </p:txBody>
      </p:sp>
      <p:sp>
        <p:nvSpPr>
          <p:cNvPr id="3" name="Content Placeholder 2">
            <a:extLst>
              <a:ext uri="{FF2B5EF4-FFF2-40B4-BE49-F238E27FC236}">
                <a16:creationId xmlns:a16="http://schemas.microsoft.com/office/drawing/2014/main" id="{B3CD21BC-7A02-45DE-847B-79BD1F259E51}"/>
              </a:ext>
            </a:extLst>
          </p:cNvPr>
          <p:cNvSpPr>
            <a:spLocks noGrp="1"/>
          </p:cNvSpPr>
          <p:nvPr>
            <p:ph idx="1"/>
          </p:nvPr>
        </p:nvSpPr>
        <p:spPr>
          <a:xfrm>
            <a:off x="504825" y="1230403"/>
            <a:ext cx="11433890" cy="5103722"/>
          </a:xfrm>
        </p:spPr>
        <p:txBody>
          <a:bodyPr/>
          <a:lstStyle/>
          <a:p>
            <a:pPr marL="0" indent="0" algn="ctr">
              <a:buNone/>
            </a:pPr>
            <a:r>
              <a:rPr lang="en-US" sz="2800" dirty="0">
                <a:solidFill>
                  <a:schemeClr val="accent2">
                    <a:lumMod val="75000"/>
                  </a:schemeClr>
                </a:solidFill>
                <a:latin typeface="Calibri" panose="020F0502020204030204" pitchFamily="34" charset="0"/>
                <a:cs typeface="Calibri" panose="020F0502020204030204" pitchFamily="34" charset="0"/>
              </a:rPr>
              <a:t>This is the addition of two </a:t>
            </a:r>
            <a:r>
              <a:rPr lang="en-US" sz="2800" b="1" dirty="0">
                <a:solidFill>
                  <a:schemeClr val="accent2">
                    <a:lumMod val="75000"/>
                  </a:schemeClr>
                </a:solidFill>
                <a:latin typeface="Calibri" panose="020F0502020204030204" pitchFamily="34" charset="0"/>
                <a:cs typeface="Calibri" panose="020F0502020204030204" pitchFamily="34" charset="0"/>
              </a:rPr>
              <a:t>new data elements to </a:t>
            </a:r>
            <a:r>
              <a:rPr lang="en-US" sz="2800" dirty="0">
                <a:solidFill>
                  <a:schemeClr val="accent2">
                    <a:lumMod val="75000"/>
                  </a:schemeClr>
                </a:solidFill>
                <a:latin typeface="Calibri" panose="020F0502020204030204" pitchFamily="34" charset="0"/>
                <a:cs typeface="Calibri" panose="020F0502020204030204" pitchFamily="34" charset="0"/>
              </a:rPr>
              <a:t>the SIF Profile in the </a:t>
            </a:r>
            <a:r>
              <a:rPr lang="en-US" sz="2800" dirty="0" err="1">
                <a:solidFill>
                  <a:schemeClr val="accent2">
                    <a:lumMod val="75000"/>
                  </a:schemeClr>
                </a:solidFill>
                <a:latin typeface="Calibri" panose="020F0502020204030204" pitchFamily="34" charset="0"/>
                <a:cs typeface="Calibri" panose="020F0502020204030204" pitchFamily="34" charset="0"/>
              </a:rPr>
              <a:t>StudentSchoolEnrollment</a:t>
            </a:r>
            <a:r>
              <a:rPr lang="en-US" sz="2800" dirty="0">
                <a:solidFill>
                  <a:schemeClr val="accent2">
                    <a:lumMod val="75000"/>
                  </a:schemeClr>
                </a:solidFill>
                <a:latin typeface="Calibri" panose="020F0502020204030204" pitchFamily="34" charset="0"/>
                <a:cs typeface="Calibri" panose="020F0502020204030204" pitchFamily="34" charset="0"/>
              </a:rPr>
              <a:t> object</a:t>
            </a:r>
          </a:p>
          <a:p>
            <a:r>
              <a:rPr lang="en-US" sz="2800" b="1" dirty="0">
                <a:solidFill>
                  <a:schemeClr val="tx2">
                    <a:lumMod val="50000"/>
                  </a:schemeClr>
                </a:solidFill>
                <a:latin typeface="Calibri" panose="020F0502020204030204" pitchFamily="34" charset="0"/>
                <a:cs typeface="Calibri" panose="020F0502020204030204" pitchFamily="34" charset="0"/>
              </a:rPr>
              <a:t>Sibling Preference    </a:t>
            </a:r>
            <a:r>
              <a:rPr lang="en-US" sz="2800" dirty="0">
                <a:solidFill>
                  <a:schemeClr val="tx2">
                    <a:lumMod val="50000"/>
                  </a:schemeClr>
                </a:solidFill>
                <a:latin typeface="Calibri" panose="020F0502020204030204" pitchFamily="34" charset="0"/>
                <a:cs typeface="Calibri" panose="020F0502020204030204" pitchFamily="34" charset="0"/>
              </a:rPr>
              <a:t>Yes/No</a:t>
            </a:r>
          </a:p>
          <a:p>
            <a:r>
              <a:rPr lang="en-US" sz="2800" b="1" dirty="0">
                <a:solidFill>
                  <a:schemeClr val="tx2">
                    <a:lumMod val="50000"/>
                  </a:schemeClr>
                </a:solidFill>
                <a:latin typeface="Calibri" panose="020F0502020204030204" pitchFamily="34" charset="0"/>
                <a:cs typeface="Calibri" panose="020F0502020204030204" pitchFamily="34" charset="0"/>
              </a:rPr>
              <a:t>Enrollment Offer Date    </a:t>
            </a:r>
            <a:endParaRPr lang="en-US" sz="2800" dirty="0">
              <a:solidFill>
                <a:schemeClr val="tx2">
                  <a:lumMod val="50000"/>
                </a:schemeClr>
              </a:solidFill>
              <a:latin typeface="Calibri" panose="020F0502020204030204" pitchFamily="34" charset="0"/>
              <a:cs typeface="Calibri" panose="020F0502020204030204" pitchFamily="34" charset="0"/>
            </a:endParaRPr>
          </a:p>
          <a:p>
            <a:endParaRPr lang="en-US" sz="2800" dirty="0">
              <a:solidFill>
                <a:schemeClr val="tx2">
                  <a:lumMod val="50000"/>
                </a:schemeClr>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9CFD008-6EB9-4B9D-A309-7BB46425F6C1}"/>
              </a:ext>
            </a:extLst>
          </p:cNvPr>
          <p:cNvSpPr>
            <a:spLocks noGrp="1"/>
          </p:cNvSpPr>
          <p:nvPr>
            <p:ph type="sldNum" sz="quarter" idx="12"/>
          </p:nvPr>
        </p:nvSpPr>
        <p:spPr/>
        <p:txBody>
          <a:bodyPr/>
          <a:lstStyle/>
          <a:p>
            <a:fld id="{FF27229C-EC7B-4063-A33B-28A5E87E32ED}" type="slidenum">
              <a:rPr lang="zh-CN" altLang="en-US" smtClean="0"/>
              <a:pPr/>
              <a:t>15</a:t>
            </a:fld>
            <a:endParaRPr lang="zh-CN" altLang="en-US" dirty="0"/>
          </a:p>
        </p:txBody>
      </p:sp>
      <p:pic>
        <p:nvPicPr>
          <p:cNvPr id="7" name="Picture 6">
            <a:extLst>
              <a:ext uri="{FF2B5EF4-FFF2-40B4-BE49-F238E27FC236}">
                <a16:creationId xmlns:a16="http://schemas.microsoft.com/office/drawing/2014/main" id="{0E88531E-0196-4E5C-8F15-B0C3A2C0CBB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0600" y="3601063"/>
            <a:ext cx="9710737" cy="1616959"/>
          </a:xfrm>
          <a:prstGeom prst="rect">
            <a:avLst/>
          </a:prstGeom>
        </p:spPr>
      </p:pic>
      <p:sp>
        <p:nvSpPr>
          <p:cNvPr id="8" name="TextBox 7">
            <a:extLst>
              <a:ext uri="{FF2B5EF4-FFF2-40B4-BE49-F238E27FC236}">
                <a16:creationId xmlns:a16="http://schemas.microsoft.com/office/drawing/2014/main" id="{1D8C91D5-6F85-4B94-8169-CEA05E02B46B}"/>
              </a:ext>
            </a:extLst>
          </p:cNvPr>
          <p:cNvSpPr txBox="1"/>
          <p:nvPr/>
        </p:nvSpPr>
        <p:spPr>
          <a:xfrm>
            <a:off x="567743" y="5495925"/>
            <a:ext cx="10986082" cy="923330"/>
          </a:xfrm>
          <a:prstGeom prst="rect">
            <a:avLst/>
          </a:prstGeom>
          <a:noFill/>
        </p:spPr>
        <p:txBody>
          <a:bodyPr wrap="square" rtlCol="0">
            <a:spAutoFit/>
          </a:bodyPr>
          <a:lstStyle/>
          <a:p>
            <a:r>
              <a:rPr lang="en-US" dirty="0">
                <a:solidFill>
                  <a:schemeClr val="accent1">
                    <a:lumMod val="50000"/>
                  </a:schemeClr>
                </a:solidFill>
                <a:latin typeface="Calibri" panose="020F0502020204030204" pitchFamily="34" charset="0"/>
                <a:cs typeface="Calibri" panose="020F0502020204030204" pitchFamily="34" charset="0"/>
              </a:rPr>
              <a:t>These elements will allow Charter Districts to more easily and efficiently report to DESE which students have been admitted through sibling preference, something that the Charter School Office and School Finance Office now collects manually. The Charter School Office will have more information for Charter Schools on this.</a:t>
            </a:r>
          </a:p>
        </p:txBody>
      </p:sp>
    </p:spTree>
    <p:extLst>
      <p:ext uri="{BB962C8B-B14F-4D97-AF65-F5344CB8AC3E}">
        <p14:creationId xmlns:p14="http://schemas.microsoft.com/office/powerpoint/2010/main" val="390526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51686A1-1CA2-4DC8-9CEA-22C62506FE7D}"/>
              </a:ext>
            </a:extLst>
          </p:cNvPr>
          <p:cNvSpPr txBox="1"/>
          <p:nvPr/>
        </p:nvSpPr>
        <p:spPr>
          <a:xfrm>
            <a:off x="559525" y="2460170"/>
            <a:ext cx="1045029" cy="1015663"/>
          </a:xfrm>
          <a:prstGeom prst="rect">
            <a:avLst/>
          </a:prstGeom>
          <a:noFill/>
        </p:spPr>
        <p:txBody>
          <a:bodyPr wrap="square" rtlCol="0">
            <a:spAutoFit/>
          </a:bodyPr>
          <a:lstStyle/>
          <a:p>
            <a:r>
              <a:rPr lang="en-US" altLang="zh-CN" sz="6000" dirty="0">
                <a:solidFill>
                  <a:schemeClr val="bg1"/>
                </a:solidFill>
                <a:latin typeface="Segoe SemiBold" panose="020B0703040204020203" pitchFamily="34" charset="0"/>
                <a:cs typeface="Segoe SemiBold" panose="020B0703040204020203" pitchFamily="34" charset="0"/>
              </a:rPr>
              <a:t>03</a:t>
            </a:r>
            <a:endParaRPr lang="zh-CN" altLang="en-US" sz="6000" dirty="0">
              <a:solidFill>
                <a:schemeClr val="bg1"/>
              </a:solidFill>
              <a:latin typeface="Segoe SemiBold" panose="020B0703040204020203" pitchFamily="34" charset="0"/>
              <a:cs typeface="Segoe SemiBold" panose="020B0703040204020203" pitchFamily="34" charset="0"/>
            </a:endParaRPr>
          </a:p>
        </p:txBody>
      </p:sp>
      <p:sp>
        <p:nvSpPr>
          <p:cNvPr id="4" name="Title 3"/>
          <p:cNvSpPr>
            <a:spLocks noGrp="1"/>
          </p:cNvSpPr>
          <p:nvPr>
            <p:ph type="title"/>
          </p:nvPr>
        </p:nvSpPr>
        <p:spPr>
          <a:xfrm>
            <a:off x="2257426" y="2615119"/>
            <a:ext cx="7440756" cy="1015663"/>
          </a:xfrm>
        </p:spPr>
        <p:txBody>
          <a:bodyPr/>
          <a:lstStyle/>
          <a:p>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600" dirty="0">
                <a:solidFill>
                  <a:schemeClr val="accent1">
                    <a:lumMod val="50000"/>
                  </a:schemeClr>
                </a:solidFill>
                <a:latin typeface="Segoe SemiBold" panose="020B0703040204020203"/>
              </a:rPr>
            </a:br>
            <a:r>
              <a:rPr lang="en-US" sz="3600" dirty="0">
                <a:solidFill>
                  <a:schemeClr val="accent1">
                    <a:lumMod val="50000"/>
                  </a:schemeClr>
                </a:solidFill>
                <a:latin typeface="Segoe SemiBold" panose="020B0703040204020203"/>
              </a:rPr>
              <a:t>Q&amp;A</a:t>
            </a: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endParaRPr lang="en-US" sz="3200" dirty="0">
              <a:latin typeface="Segoe SemiBold" panose="020B0703040204020203"/>
            </a:endParaRPr>
          </a:p>
        </p:txBody>
      </p:sp>
    </p:spTree>
    <p:extLst>
      <p:ext uri="{BB962C8B-B14F-4D97-AF65-F5344CB8AC3E}">
        <p14:creationId xmlns:p14="http://schemas.microsoft.com/office/powerpoint/2010/main" val="123240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0">
            <a:extLst>
              <a:ext uri="{FF2B5EF4-FFF2-40B4-BE49-F238E27FC236}">
                <a16:creationId xmlns:a16="http://schemas.microsoft.com/office/drawing/2014/main" id="{7702F5C2-4DC0-4CA8-AF5F-AA20DC05FA81}"/>
              </a:ext>
            </a:extLst>
          </p:cNvPr>
          <p:cNvSpPr txBox="1"/>
          <p:nvPr/>
        </p:nvSpPr>
        <p:spPr>
          <a:xfrm>
            <a:off x="-1" y="3312189"/>
            <a:ext cx="12191999" cy="1323439"/>
          </a:xfrm>
          <a:prstGeom prst="rect">
            <a:avLst/>
          </a:prstGeom>
          <a:noFill/>
        </p:spPr>
        <p:txBody>
          <a:bodyPr wrap="square" rtlCol="0">
            <a:spAutoFit/>
          </a:bodyPr>
          <a:lstStyle/>
          <a:p>
            <a:pPr algn="ctr"/>
            <a:r>
              <a:rPr lang="en-US" altLang="zh-CN" sz="2000" b="1" dirty="0">
                <a:solidFill>
                  <a:schemeClr val="bg1"/>
                </a:solidFill>
                <a:latin typeface="Segoe SemiBold" panose="020B0703040204020203" pitchFamily="34" charset="0"/>
                <a:cs typeface="Segoe SemiBold" panose="020B0703040204020203" pitchFamily="34" charset="0"/>
              </a:rPr>
              <a:t>More details and guidance to come on these changes as we get closer </a:t>
            </a:r>
            <a:r>
              <a:rPr lang="en-US" altLang="zh-CN" sz="2000" b="1">
                <a:solidFill>
                  <a:schemeClr val="bg1"/>
                </a:solidFill>
                <a:latin typeface="Segoe SemiBold" panose="020B0703040204020203" pitchFamily="34" charset="0"/>
                <a:cs typeface="Segoe SemiBold" panose="020B0703040204020203" pitchFamily="34" charset="0"/>
              </a:rPr>
              <a:t>to the new </a:t>
            </a:r>
            <a:r>
              <a:rPr lang="en-US" altLang="zh-CN" sz="2000" b="1" dirty="0">
                <a:solidFill>
                  <a:schemeClr val="bg1"/>
                </a:solidFill>
                <a:latin typeface="Segoe SemiBold" panose="020B0703040204020203" pitchFamily="34" charset="0"/>
                <a:cs typeface="Segoe SemiBold" panose="020B0703040204020203" pitchFamily="34" charset="0"/>
              </a:rPr>
              <a:t>school year.</a:t>
            </a:r>
          </a:p>
          <a:p>
            <a:pPr algn="ctr"/>
            <a:endParaRPr lang="en-US" altLang="zh-CN" sz="2000" b="1" dirty="0">
              <a:solidFill>
                <a:schemeClr val="bg1"/>
              </a:solidFill>
              <a:latin typeface="Segoe SemiBold" panose="020B0703040204020203" pitchFamily="34" charset="0"/>
              <a:cs typeface="Segoe SemiBold" panose="020B0703040204020203" pitchFamily="34" charset="0"/>
            </a:endParaRPr>
          </a:p>
          <a:p>
            <a:pPr algn="ctr"/>
            <a:r>
              <a:rPr lang="en-US" altLang="zh-CN" sz="2000" b="1" dirty="0">
                <a:solidFill>
                  <a:schemeClr val="bg1"/>
                </a:solidFill>
                <a:latin typeface="Segoe SemiBold" panose="020B0703040204020203" pitchFamily="34" charset="0"/>
                <a:cs typeface="Segoe SemiBold" panose="020B0703040204020203" pitchFamily="34" charset="0"/>
                <a:hlinkClick r:id="rId2"/>
              </a:rPr>
              <a:t>Melissa.r.marino@mass.gov</a:t>
            </a:r>
            <a:endParaRPr lang="en-US" altLang="zh-CN" sz="2000" b="1" dirty="0">
              <a:solidFill>
                <a:schemeClr val="bg1"/>
              </a:solidFill>
              <a:latin typeface="Segoe SemiBold" panose="020B0703040204020203" pitchFamily="34" charset="0"/>
              <a:cs typeface="Segoe SemiBold" panose="020B0703040204020203" pitchFamily="34" charset="0"/>
            </a:endParaRPr>
          </a:p>
          <a:p>
            <a:pPr algn="ctr"/>
            <a:endParaRPr lang="zh-CN" altLang="en-US" sz="2000" b="1" dirty="0">
              <a:solidFill>
                <a:schemeClr val="bg1"/>
              </a:solidFill>
              <a:latin typeface="Segoe SemiBold" panose="020B0703040204020203" pitchFamily="34" charset="0"/>
              <a:cs typeface="Segoe SemiBold" panose="020B0703040204020203" pitchFamily="34" charset="0"/>
            </a:endParaRPr>
          </a:p>
        </p:txBody>
      </p:sp>
      <p:sp>
        <p:nvSpPr>
          <p:cNvPr id="2" name="Title 1"/>
          <p:cNvSpPr>
            <a:spLocks noGrp="1"/>
          </p:cNvSpPr>
          <p:nvPr>
            <p:ph type="title"/>
          </p:nvPr>
        </p:nvSpPr>
        <p:spPr>
          <a:xfrm>
            <a:off x="1900881" y="851430"/>
            <a:ext cx="8565292" cy="2229794"/>
          </a:xfrm>
        </p:spPr>
        <p:txBody>
          <a:bodyPr/>
          <a:lstStyle/>
          <a:p>
            <a:r>
              <a:rPr lang="en-US" altLang="zh-CN" sz="11500" dirty="0">
                <a:solidFill>
                  <a:schemeClr val="bg1"/>
                </a:solidFill>
                <a:latin typeface="Segoe SemiBold" panose="020B0703040204020203" pitchFamily="34" charset="0"/>
                <a:ea typeface="Segoe UI Black" panose="020B0A02040204020203" pitchFamily="34" charset="0"/>
                <a:cs typeface="Segoe SemiBold" panose="020B0703040204020203" pitchFamily="34" charset="0"/>
              </a:rPr>
              <a:t>THANK YOU</a:t>
            </a:r>
            <a:endParaRPr lang="zh-CN" altLang="en-US" sz="11500" dirty="0">
              <a:solidFill>
                <a:schemeClr val="bg1"/>
              </a:solidFill>
              <a:latin typeface="Segoe SemiBold" panose="020B0703040204020203" pitchFamily="34" charset="0"/>
              <a:cs typeface="Segoe SemiBold" panose="020B0703040204020203" pitchFamily="34" charset="0"/>
            </a:endParaRPr>
          </a:p>
        </p:txBody>
      </p:sp>
    </p:spTree>
    <p:extLst>
      <p:ext uri="{BB962C8B-B14F-4D97-AF65-F5344CB8AC3E}">
        <p14:creationId xmlns:p14="http://schemas.microsoft.com/office/powerpoint/2010/main" val="228968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30C315A-057B-4784-B61A-E9DD640F9898}"/>
              </a:ext>
            </a:extLst>
          </p:cNvPr>
          <p:cNvSpPr txBox="1"/>
          <p:nvPr/>
        </p:nvSpPr>
        <p:spPr>
          <a:xfrm>
            <a:off x="1" y="3190714"/>
            <a:ext cx="2769078" cy="584775"/>
          </a:xfrm>
          <a:prstGeom prst="rect">
            <a:avLst/>
          </a:prstGeom>
          <a:noFill/>
        </p:spPr>
        <p:txBody>
          <a:bodyPr wrap="square" rtlCol="0">
            <a:spAutoFit/>
          </a:bodyPr>
          <a:lstStyle/>
          <a:p>
            <a:pPr algn="ctr"/>
            <a:r>
              <a:rPr lang="en-US" altLang="zh-CN" sz="3200" dirty="0">
                <a:solidFill>
                  <a:schemeClr val="bg1"/>
                </a:solidFill>
                <a:latin typeface="Segoe SemiBold" panose="020B0703040204020203" pitchFamily="34" charset="0"/>
                <a:ea typeface="Segoe UI Black" panose="020B0A02040204020203" pitchFamily="34" charset="0"/>
                <a:cs typeface="Segoe SemiBold" panose="020B0703040204020203" pitchFamily="34" charset="0"/>
              </a:rPr>
              <a:t>CONTENTS</a:t>
            </a:r>
            <a:endParaRPr lang="zh-CN" altLang="en-US" sz="3200" dirty="0">
              <a:solidFill>
                <a:schemeClr val="bg1"/>
              </a:solidFill>
              <a:latin typeface="Segoe SemiBold" panose="020B0703040204020203" pitchFamily="34" charset="0"/>
              <a:cs typeface="Segoe SemiBold" panose="020B0703040204020203" pitchFamily="34" charset="0"/>
            </a:endParaRPr>
          </a:p>
        </p:txBody>
      </p:sp>
      <p:grpSp>
        <p:nvGrpSpPr>
          <p:cNvPr id="18" name="Group 17" descr="01 Introduction to SSDR&#10;"/>
          <p:cNvGrpSpPr/>
          <p:nvPr/>
        </p:nvGrpSpPr>
        <p:grpSpPr>
          <a:xfrm>
            <a:off x="3061064" y="560180"/>
            <a:ext cx="8839199" cy="809458"/>
            <a:chOff x="3061064" y="188784"/>
            <a:chExt cx="8839199" cy="809458"/>
          </a:xfrm>
        </p:grpSpPr>
        <p:sp>
          <p:nvSpPr>
            <p:cNvPr id="8" name="矩形 7">
              <a:extLst>
                <a:ext uri="{FF2B5EF4-FFF2-40B4-BE49-F238E27FC236}">
                  <a16:creationId xmlns:a16="http://schemas.microsoft.com/office/drawing/2014/main" id="{C0795994-20AF-4E22-89F5-60153C5543DF}"/>
                </a:ext>
              </a:extLst>
            </p:cNvPr>
            <p:cNvSpPr/>
            <p:nvPr/>
          </p:nvSpPr>
          <p:spPr>
            <a:xfrm>
              <a:off x="3061064" y="188784"/>
              <a:ext cx="809458" cy="809458"/>
            </a:xfrm>
            <a:prstGeom prst="rect">
              <a:avLst/>
            </a:prstGeom>
            <a:solidFill>
              <a:srgbClr val="D67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Segoe SemiBold" panose="020B0703040204020203" pitchFamily="34" charset="0"/>
                  <a:cs typeface="Segoe SemiBold" panose="020B0703040204020203" pitchFamily="34" charset="0"/>
                </a:rPr>
                <a:t>01</a:t>
              </a:r>
              <a:endParaRPr lang="zh-CN" altLang="en-US" sz="3200" dirty="0">
                <a:latin typeface="Segoe SemiBold" panose="020B0703040204020203" pitchFamily="34" charset="0"/>
                <a:cs typeface="Segoe SemiBold" panose="020B0703040204020203" pitchFamily="34" charset="0"/>
              </a:endParaRPr>
            </a:p>
          </p:txBody>
        </p:sp>
        <p:sp>
          <p:nvSpPr>
            <p:cNvPr id="9" name="文本框 8">
              <a:extLst>
                <a:ext uri="{FF2B5EF4-FFF2-40B4-BE49-F238E27FC236}">
                  <a16:creationId xmlns:a16="http://schemas.microsoft.com/office/drawing/2014/main" id="{73115394-DBAC-4972-899F-89A1E17FA883}"/>
                </a:ext>
              </a:extLst>
            </p:cNvPr>
            <p:cNvSpPr txBox="1"/>
            <p:nvPr/>
          </p:nvSpPr>
          <p:spPr>
            <a:xfrm>
              <a:off x="3918853" y="188784"/>
              <a:ext cx="7981410" cy="809458"/>
            </a:xfrm>
            <a:prstGeom prst="rect">
              <a:avLst/>
            </a:prstGeom>
            <a:noFill/>
          </p:spPr>
          <p:txBody>
            <a:bodyPr wrap="square" rtlCol="0" anchor="ctr" anchorCtr="0">
              <a:noAutofit/>
            </a:bodyPr>
            <a:lstStyle>
              <a:defPPr>
                <a:defRPr lang="zh-CN"/>
              </a:defPPr>
              <a:lvl1pPr>
                <a:defRPr sz="4800">
                  <a:solidFill>
                    <a:schemeClr val="bg1"/>
                  </a:solidFill>
                  <a:latin typeface="Segoe SemiBold" panose="020B0703040204020203" pitchFamily="34" charset="0"/>
                  <a:ea typeface="Segoe UI Black" panose="020B0A02040204020203" pitchFamily="34" charset="0"/>
                  <a:cs typeface="Segoe SemiBold" panose="020B0703040204020203" pitchFamily="34" charset="0"/>
                </a:defRPr>
              </a:lvl1pPr>
            </a:lstStyle>
            <a:p>
              <a:r>
                <a:rPr lang="en-US" altLang="zh-CN" sz="3600" dirty="0">
                  <a:solidFill>
                    <a:schemeClr val="accent1">
                      <a:lumMod val="50000"/>
                    </a:schemeClr>
                  </a:solidFill>
                </a:rPr>
                <a:t>General Reminders</a:t>
              </a:r>
            </a:p>
          </p:txBody>
        </p:sp>
      </p:grpSp>
      <p:grpSp>
        <p:nvGrpSpPr>
          <p:cNvPr id="21" name="Group 20" descr="02 What's new this year "/>
          <p:cNvGrpSpPr/>
          <p:nvPr/>
        </p:nvGrpSpPr>
        <p:grpSpPr>
          <a:xfrm>
            <a:off x="3061062" y="2165454"/>
            <a:ext cx="8839201" cy="809460"/>
            <a:chOff x="3061062" y="2165454"/>
            <a:chExt cx="8839201" cy="809460"/>
          </a:xfrm>
        </p:grpSpPr>
        <p:sp>
          <p:nvSpPr>
            <p:cNvPr id="10" name="矩形 9">
              <a:extLst>
                <a:ext uri="{FF2B5EF4-FFF2-40B4-BE49-F238E27FC236}">
                  <a16:creationId xmlns:a16="http://schemas.microsoft.com/office/drawing/2014/main" id="{8F780B69-F97B-4D0D-8F5F-78444E7DF0F0}"/>
                </a:ext>
              </a:extLst>
            </p:cNvPr>
            <p:cNvSpPr/>
            <p:nvPr/>
          </p:nvSpPr>
          <p:spPr>
            <a:xfrm>
              <a:off x="3061062" y="2165455"/>
              <a:ext cx="809459" cy="809459"/>
            </a:xfrm>
            <a:prstGeom prst="rect">
              <a:avLst/>
            </a:prstGeom>
            <a:solidFill>
              <a:srgbClr val="D67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Segoe SemiBold" panose="020B0703040204020203" pitchFamily="34" charset="0"/>
                  <a:cs typeface="Segoe SemiBold" panose="020B0703040204020203" pitchFamily="34" charset="0"/>
                </a:rPr>
                <a:t>02</a:t>
              </a:r>
              <a:endParaRPr lang="zh-CN" altLang="en-US" sz="3200" dirty="0">
                <a:latin typeface="Segoe SemiBold" panose="020B0703040204020203" pitchFamily="34" charset="0"/>
                <a:cs typeface="Segoe SemiBold" panose="020B0703040204020203" pitchFamily="34" charset="0"/>
              </a:endParaRPr>
            </a:p>
          </p:txBody>
        </p:sp>
        <p:sp>
          <p:nvSpPr>
            <p:cNvPr id="11" name="文本框 10">
              <a:extLst>
                <a:ext uri="{FF2B5EF4-FFF2-40B4-BE49-F238E27FC236}">
                  <a16:creationId xmlns:a16="http://schemas.microsoft.com/office/drawing/2014/main" id="{EBB88417-3982-47EE-8B46-D25117B6C604}"/>
                </a:ext>
              </a:extLst>
            </p:cNvPr>
            <p:cNvSpPr txBox="1"/>
            <p:nvPr/>
          </p:nvSpPr>
          <p:spPr>
            <a:xfrm>
              <a:off x="3918853" y="2165454"/>
              <a:ext cx="7981410" cy="809459"/>
            </a:xfrm>
            <a:prstGeom prst="rect">
              <a:avLst/>
            </a:prstGeom>
            <a:noFill/>
          </p:spPr>
          <p:txBody>
            <a:bodyPr wrap="square" rtlCol="0" anchor="ctr" anchorCtr="0">
              <a:noAutofit/>
            </a:bodyPr>
            <a:lstStyle>
              <a:defPPr>
                <a:defRPr lang="zh-CN"/>
              </a:defPPr>
              <a:lvl1pPr>
                <a:defRPr sz="4800">
                  <a:solidFill>
                    <a:schemeClr val="bg1"/>
                  </a:solidFill>
                  <a:latin typeface="Segoe SemiBold" panose="020B0703040204020203" pitchFamily="34" charset="0"/>
                  <a:ea typeface="Segoe UI Black" panose="020B0A02040204020203" pitchFamily="34" charset="0"/>
                  <a:cs typeface="Segoe SemiBold" panose="020B0703040204020203" pitchFamily="34" charset="0"/>
                </a:defRPr>
              </a:lvl1pPr>
            </a:lstStyle>
            <a:p>
              <a:r>
                <a:rPr lang="en-US" sz="3600" dirty="0">
                  <a:solidFill>
                    <a:schemeClr val="accent1">
                      <a:lumMod val="50000"/>
                    </a:schemeClr>
                  </a:solidFill>
                  <a:latin typeface="Segoe SemiBold"/>
                </a:rPr>
                <a:t>2021-22 data collection changes </a:t>
              </a:r>
            </a:p>
          </p:txBody>
        </p:sp>
      </p:grpSp>
      <p:grpSp>
        <p:nvGrpSpPr>
          <p:cNvPr id="22" name="Group 21" title="03"/>
          <p:cNvGrpSpPr/>
          <p:nvPr/>
        </p:nvGrpSpPr>
        <p:grpSpPr>
          <a:xfrm>
            <a:off x="3061062" y="3770732"/>
            <a:ext cx="8839201" cy="809459"/>
            <a:chOff x="3061062" y="3110799"/>
            <a:chExt cx="8839201" cy="809459"/>
          </a:xfrm>
        </p:grpSpPr>
        <p:sp>
          <p:nvSpPr>
            <p:cNvPr id="12" name="矩形 11">
              <a:extLst>
                <a:ext uri="{FF2B5EF4-FFF2-40B4-BE49-F238E27FC236}">
                  <a16:creationId xmlns:a16="http://schemas.microsoft.com/office/drawing/2014/main" id="{8EED5C95-0E4E-4512-8773-6CA4934A6C58}"/>
                </a:ext>
              </a:extLst>
            </p:cNvPr>
            <p:cNvSpPr/>
            <p:nvPr/>
          </p:nvSpPr>
          <p:spPr>
            <a:xfrm>
              <a:off x="3061062" y="3110799"/>
              <a:ext cx="809459" cy="809459"/>
            </a:xfrm>
            <a:prstGeom prst="rect">
              <a:avLst/>
            </a:prstGeom>
            <a:solidFill>
              <a:srgbClr val="D67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Segoe SemiBold" panose="020B0703040204020203" pitchFamily="34" charset="0"/>
                  <a:cs typeface="Segoe SemiBold" panose="020B0703040204020203" pitchFamily="34" charset="0"/>
                </a:rPr>
                <a:t>03</a:t>
              </a:r>
              <a:endParaRPr lang="zh-CN" altLang="en-US" sz="3200" dirty="0">
                <a:latin typeface="Segoe SemiBold" panose="020B0703040204020203" pitchFamily="34" charset="0"/>
                <a:cs typeface="Segoe SemiBold" panose="020B0703040204020203" pitchFamily="34" charset="0"/>
              </a:endParaRPr>
            </a:p>
          </p:txBody>
        </p:sp>
        <p:sp>
          <p:nvSpPr>
            <p:cNvPr id="13" name="文本框 12">
              <a:extLst>
                <a:ext uri="{FF2B5EF4-FFF2-40B4-BE49-F238E27FC236}">
                  <a16:creationId xmlns:a16="http://schemas.microsoft.com/office/drawing/2014/main" id="{2EAD39A1-22F8-4668-9D3F-D036B2AB825E}"/>
                </a:ext>
              </a:extLst>
            </p:cNvPr>
            <p:cNvSpPr txBox="1"/>
            <p:nvPr/>
          </p:nvSpPr>
          <p:spPr>
            <a:xfrm>
              <a:off x="3918853" y="3110800"/>
              <a:ext cx="7981410" cy="809458"/>
            </a:xfrm>
            <a:prstGeom prst="rect">
              <a:avLst/>
            </a:prstGeom>
            <a:noFill/>
          </p:spPr>
          <p:txBody>
            <a:bodyPr wrap="square" rtlCol="0" anchor="ctr" anchorCtr="0">
              <a:noAutofit/>
            </a:bodyPr>
            <a:lstStyle>
              <a:defPPr>
                <a:defRPr lang="zh-CN"/>
              </a:defPPr>
              <a:lvl1pPr>
                <a:defRPr sz="4800">
                  <a:solidFill>
                    <a:schemeClr val="bg1"/>
                  </a:solidFill>
                  <a:latin typeface="Segoe SemiBold" panose="020B0703040204020203" pitchFamily="34" charset="0"/>
                  <a:ea typeface="Segoe UI Black" panose="020B0A02040204020203" pitchFamily="34" charset="0"/>
                  <a:cs typeface="Segoe SemiBold" panose="020B0703040204020203" pitchFamily="34" charset="0"/>
                </a:defRPr>
              </a:lvl1pPr>
            </a:lstStyle>
            <a:p>
              <a:endParaRPr lang="zh-CN" altLang="en-US" sz="3600" dirty="0">
                <a:solidFill>
                  <a:schemeClr val="accent1">
                    <a:lumMod val="50000"/>
                  </a:schemeClr>
                </a:solidFill>
              </a:endParaRPr>
            </a:p>
          </p:txBody>
        </p:sp>
      </p:grpSp>
      <p:sp>
        <p:nvSpPr>
          <p:cNvPr id="20" name="TextBox 19"/>
          <p:cNvSpPr txBox="1"/>
          <p:nvPr/>
        </p:nvSpPr>
        <p:spPr>
          <a:xfrm>
            <a:off x="3918853" y="3852295"/>
            <a:ext cx="7204842" cy="646331"/>
          </a:xfrm>
          <a:prstGeom prst="rect">
            <a:avLst/>
          </a:prstGeom>
          <a:noFill/>
        </p:spPr>
        <p:txBody>
          <a:bodyPr wrap="square" rtlCol="0">
            <a:spAutoFit/>
          </a:bodyPr>
          <a:lstStyle/>
          <a:p>
            <a:r>
              <a:rPr lang="en-US" sz="3600" dirty="0">
                <a:solidFill>
                  <a:schemeClr val="accent1">
                    <a:lumMod val="50000"/>
                  </a:schemeClr>
                </a:solidFill>
                <a:latin typeface="Segoe SemiBold"/>
              </a:rPr>
              <a:t>Q&amp;A </a:t>
            </a:r>
          </a:p>
        </p:txBody>
      </p:sp>
      <p:sp>
        <p:nvSpPr>
          <p:cNvPr id="2" name="Title 1" hidden="1"/>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321881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51686A1-1CA2-4DC8-9CEA-22C62506FE7D}"/>
              </a:ext>
            </a:extLst>
          </p:cNvPr>
          <p:cNvSpPr txBox="1"/>
          <p:nvPr/>
        </p:nvSpPr>
        <p:spPr>
          <a:xfrm>
            <a:off x="559525" y="2460170"/>
            <a:ext cx="1045029" cy="1015663"/>
          </a:xfrm>
          <a:prstGeom prst="rect">
            <a:avLst/>
          </a:prstGeom>
          <a:noFill/>
        </p:spPr>
        <p:txBody>
          <a:bodyPr wrap="square" rtlCol="0">
            <a:spAutoFit/>
          </a:bodyPr>
          <a:lstStyle/>
          <a:p>
            <a:r>
              <a:rPr lang="en-US" altLang="zh-CN" sz="6000" dirty="0">
                <a:solidFill>
                  <a:schemeClr val="bg1"/>
                </a:solidFill>
                <a:latin typeface="Segoe SemiBold" panose="020B0703040204020203" pitchFamily="34" charset="0"/>
                <a:cs typeface="Segoe SemiBold" panose="020B0703040204020203" pitchFamily="34" charset="0"/>
              </a:rPr>
              <a:t>01</a:t>
            </a:r>
            <a:endParaRPr lang="zh-CN" altLang="en-US" sz="6000" dirty="0">
              <a:solidFill>
                <a:schemeClr val="bg1"/>
              </a:solidFill>
              <a:latin typeface="Segoe SemiBold" panose="020B0703040204020203" pitchFamily="34" charset="0"/>
              <a:cs typeface="Segoe SemiBold" panose="020B0703040204020203" pitchFamily="34" charset="0"/>
            </a:endParaRPr>
          </a:p>
        </p:txBody>
      </p:sp>
      <p:sp>
        <p:nvSpPr>
          <p:cNvPr id="4" name="Title 3"/>
          <p:cNvSpPr>
            <a:spLocks noGrp="1"/>
          </p:cNvSpPr>
          <p:nvPr>
            <p:ph type="title"/>
          </p:nvPr>
        </p:nvSpPr>
        <p:spPr>
          <a:xfrm>
            <a:off x="2257426" y="2280443"/>
            <a:ext cx="2827192" cy="1325563"/>
          </a:xfrm>
        </p:spPr>
        <p:txBody>
          <a:bodyPr/>
          <a:lstStyle/>
          <a:p>
            <a:r>
              <a:rPr lang="en-US" altLang="zh-CN" sz="3600" dirty="0">
                <a:solidFill>
                  <a:schemeClr val="accent1">
                    <a:lumMod val="50000"/>
                  </a:schemeClr>
                </a:solidFill>
                <a:latin typeface="Segoe SemiBold" panose="020B0703040204020203"/>
              </a:rPr>
              <a:t>Reminders</a:t>
            </a:r>
            <a:endParaRPr lang="en-US" sz="3600" dirty="0">
              <a:latin typeface="Segoe SemiBold" panose="020B0703040204020203"/>
            </a:endParaRPr>
          </a:p>
        </p:txBody>
      </p:sp>
    </p:spTree>
    <p:extLst>
      <p:ext uri="{BB962C8B-B14F-4D97-AF65-F5344CB8AC3E}">
        <p14:creationId xmlns:p14="http://schemas.microsoft.com/office/powerpoint/2010/main" val="13503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Reminders </a:t>
            </a:r>
          </a:p>
        </p:txBody>
      </p:sp>
      <p:sp>
        <p:nvSpPr>
          <p:cNvPr id="2" name="Slide Number Placeholder 1"/>
          <p:cNvSpPr>
            <a:spLocks noGrp="1"/>
          </p:cNvSpPr>
          <p:nvPr>
            <p:ph type="sldNum" sz="quarter" idx="12"/>
          </p:nvPr>
        </p:nvSpPr>
        <p:spPr/>
        <p:txBody>
          <a:bodyPr/>
          <a:lstStyle/>
          <a:p>
            <a:fld id="{FF27229C-EC7B-4063-A33B-28A5E87E32ED}" type="slidenum">
              <a:rPr lang="zh-CN" altLang="en-US" smtClean="0"/>
              <a:pPr/>
              <a:t>4</a:t>
            </a:fld>
            <a:endParaRPr lang="zh-CN" altLang="en-US" dirty="0"/>
          </a:p>
        </p:txBody>
      </p:sp>
      <p:sp>
        <p:nvSpPr>
          <p:cNvPr id="10" name="Content Placeholder 8"/>
          <p:cNvSpPr txBox="1">
            <a:spLocks/>
          </p:cNvSpPr>
          <p:nvPr/>
        </p:nvSpPr>
        <p:spPr>
          <a:xfrm>
            <a:off x="595039" y="1148516"/>
            <a:ext cx="11370972" cy="5265932"/>
          </a:xfrm>
          <a:prstGeom prst="rect">
            <a:avLst/>
          </a:prstGeom>
        </p:spPr>
        <p:txBody>
          <a:bodyPr vert="horz" lIns="91440" tIns="45720" rIns="91440" bIns="45720" rtlCol="0">
            <a:noAutofit/>
          </a:bodyPr>
          <a:lstStyle/>
          <a:p>
            <a:pPr marL="457200" indent="-457200">
              <a:spcBef>
                <a:spcPts val="1000"/>
              </a:spcBef>
              <a:buClr>
                <a:srgbClr val="E38526"/>
              </a:buClr>
              <a:buFont typeface="Arial" panose="020B0604020202020204" pitchFamily="34" charset="0"/>
              <a:buChar char="•"/>
              <a:defRPr/>
            </a:pPr>
            <a:r>
              <a:rPr lang="en-US" sz="2800" dirty="0">
                <a:solidFill>
                  <a:schemeClr val="accent1">
                    <a:lumMod val="50000"/>
                  </a:schemeClr>
                </a:solidFill>
                <a:latin typeface="Calibri" panose="020F0502020204030204" pitchFamily="34" charset="0"/>
                <a:cs typeface="Calibri" panose="020F0502020204030204" pitchFamily="34" charset="0"/>
              </a:rPr>
              <a:t>Updated versions of the data handbooks will be posted this summer. For October, remember to refer to the updated data handbooks online and error lists to help with your data submissions. </a:t>
            </a:r>
          </a:p>
          <a:p>
            <a:pPr marL="457200" indent="-457200">
              <a:spcBef>
                <a:spcPts val="1000"/>
              </a:spcBef>
              <a:buClr>
                <a:srgbClr val="E38526"/>
              </a:buClr>
              <a:buFont typeface="Arial" panose="020B0604020202020204" pitchFamily="34" charset="0"/>
              <a:buChar char="•"/>
              <a:defRPr/>
            </a:pPr>
            <a:r>
              <a:rPr lang="en-US" sz="2800" dirty="0">
                <a:solidFill>
                  <a:schemeClr val="accent1">
                    <a:lumMod val="50000"/>
                  </a:schemeClr>
                </a:solidFill>
                <a:latin typeface="Calibri" panose="020F0502020204030204" pitchFamily="34" charset="0"/>
                <a:cs typeface="Calibri" panose="020F0502020204030204" pitchFamily="34" charset="0"/>
              </a:rPr>
              <a:t>Add ‘SIMS Contact’, ‘EPIMS Contact’, and/or ‘SSDR Contact’ functions to your security portal username if you want to be included in data collection related communication from DESE on these topics.</a:t>
            </a:r>
          </a:p>
          <a:p>
            <a:pPr marL="457200" indent="-457200">
              <a:spcBef>
                <a:spcPts val="1000"/>
              </a:spcBef>
              <a:buClr>
                <a:srgbClr val="E38526"/>
              </a:buClr>
              <a:buFont typeface="Arial" panose="020B0604020202020204" pitchFamily="34" charset="0"/>
              <a:buChar char="•"/>
              <a:defRPr/>
            </a:pPr>
            <a:r>
              <a:rPr lang="en-US" sz="2800" dirty="0">
                <a:solidFill>
                  <a:schemeClr val="accent1">
                    <a:lumMod val="50000"/>
                  </a:schemeClr>
                </a:solidFill>
                <a:latin typeface="Calibri" panose="020F0502020204030204" pitchFamily="34" charset="0"/>
                <a:cs typeface="Calibri" panose="020F0502020204030204" pitchFamily="34" charset="0"/>
              </a:rPr>
              <a:t>Remember to do a clean up of Directory Administration for your district to reflect any necessary changes for the new school year. </a:t>
            </a:r>
          </a:p>
          <a:p>
            <a:pPr marL="457200" indent="-457200">
              <a:spcBef>
                <a:spcPts val="1000"/>
              </a:spcBef>
              <a:buClr>
                <a:srgbClr val="E38526"/>
              </a:buClr>
              <a:buFont typeface="Arial" panose="020B0604020202020204" pitchFamily="34" charset="0"/>
              <a:buChar char="•"/>
              <a:defRPr/>
            </a:pPr>
            <a:r>
              <a:rPr lang="en-US" sz="2800" dirty="0">
                <a:solidFill>
                  <a:schemeClr val="accent1">
                    <a:lumMod val="50000"/>
                  </a:schemeClr>
                </a:solidFill>
                <a:latin typeface="Calibri" panose="020F0502020204030204" pitchFamily="34" charset="0"/>
                <a:cs typeface="Calibri" panose="020F0502020204030204" pitchFamily="34" charset="0"/>
              </a:rPr>
              <a:t>Reminder to add Non-Binary gender marker to registration materials</a:t>
            </a:r>
            <a:endParaRPr lang="en-US" sz="2800" dirty="0"/>
          </a:p>
          <a:p>
            <a:pPr marL="457200" indent="-457200">
              <a:spcBef>
                <a:spcPts val="1000"/>
              </a:spcBef>
              <a:buClr>
                <a:srgbClr val="E38526"/>
              </a:buClr>
              <a:buFont typeface="Arial" panose="020B0604020202020204" pitchFamily="34" charset="0"/>
              <a:buChar char="•"/>
              <a:defRPr/>
            </a:pPr>
            <a:endParaRPr lang="en-US" sz="2800" dirty="0">
              <a:solidFill>
                <a:schemeClr val="accent1">
                  <a:lumMod val="50000"/>
                </a:schemeClr>
              </a:solidFill>
              <a:latin typeface="Calibri" panose="020F0502020204030204" pitchFamily="34" charset="0"/>
              <a:cs typeface="Calibri" panose="020F0502020204030204" pitchFamily="34" charset="0"/>
            </a:endParaRPr>
          </a:p>
          <a:p>
            <a:pPr marL="457200" indent="-457200">
              <a:spcBef>
                <a:spcPts val="1000"/>
              </a:spcBef>
              <a:buClr>
                <a:srgbClr val="E38526"/>
              </a:buClr>
              <a:buFont typeface="Arial" panose="020B0604020202020204" pitchFamily="34" charset="0"/>
              <a:buChar char="•"/>
              <a:defRPr/>
            </a:pPr>
            <a:endParaRPr lang="en-US" sz="2800" dirty="0">
              <a:solidFill>
                <a:schemeClr val="accent1">
                  <a:lumMod val="50000"/>
                </a:schemeClr>
              </a:solidFill>
              <a:latin typeface="Calibri" panose="020F0502020204030204" pitchFamily="34" charset="0"/>
              <a:cs typeface="Calibri" panose="020F0502020204030204" pitchFamily="34" charset="0"/>
            </a:endParaRPr>
          </a:p>
          <a:p>
            <a:pPr marL="457200" indent="-457200">
              <a:spcBef>
                <a:spcPts val="1000"/>
              </a:spcBef>
              <a:buClr>
                <a:srgbClr val="E38526"/>
              </a:buClr>
              <a:buFont typeface="Arial" panose="020B0604020202020204" pitchFamily="34" charset="0"/>
              <a:buChar char="•"/>
              <a:defRPr/>
            </a:pPr>
            <a:endParaRPr lang="en-US" sz="2800" dirty="0">
              <a:solidFill>
                <a:schemeClr val="accent1">
                  <a:lumMod val="50000"/>
                </a:schemeClr>
              </a:solidFill>
              <a:latin typeface="Calibri" panose="020F0502020204030204" pitchFamily="34" charset="0"/>
              <a:cs typeface="Calibri" panose="020F0502020204030204" pitchFamily="34" charset="0"/>
            </a:endParaRPr>
          </a:p>
          <a:p>
            <a:pPr marL="457200" indent="-457200">
              <a:spcBef>
                <a:spcPts val="1000"/>
              </a:spcBef>
              <a:buClr>
                <a:srgbClr val="E38526"/>
              </a:buClr>
              <a:buFont typeface="Arial" panose="020B0604020202020204" pitchFamily="34" charset="0"/>
              <a:buChar char="•"/>
              <a:defRPr/>
            </a:pPr>
            <a:endParaRPr lang="en-US" sz="2800" dirty="0">
              <a:solidFill>
                <a:schemeClr val="accent1">
                  <a:lumMod val="50000"/>
                </a:schemeClr>
              </a:solidFill>
              <a:latin typeface="Calibri" panose="020F0502020204030204" pitchFamily="34" charset="0"/>
              <a:cs typeface="Calibri" panose="020F0502020204030204" pitchFamily="34" charset="0"/>
            </a:endParaRPr>
          </a:p>
          <a:p>
            <a:pPr marL="228600" marR="0" lvl="0" indent="-228600" algn="l" defTabSz="914400" rtl="0" eaLnBrk="1" fontAlgn="auto" latinLnBrk="0" hangingPunct="1">
              <a:lnSpc>
                <a:spcPct val="100000"/>
              </a:lnSpc>
              <a:spcBef>
                <a:spcPts val="1000"/>
              </a:spcBef>
              <a:spcAft>
                <a:spcPts val="0"/>
              </a:spcAft>
              <a:buClr>
                <a:srgbClr val="E38526"/>
              </a:buClr>
              <a:buSzTx/>
              <a:tabLst/>
              <a:defRPr/>
            </a:pPr>
            <a:endParaRPr lang="en-US" sz="2800" dirty="0"/>
          </a:p>
          <a:p>
            <a:pPr marL="228600" marR="0" lvl="0" indent="-228600" algn="l" defTabSz="914400" rtl="0" eaLnBrk="1" fontAlgn="auto" latinLnBrk="0" hangingPunct="1">
              <a:lnSpc>
                <a:spcPct val="100000"/>
              </a:lnSpc>
              <a:spcBef>
                <a:spcPts val="1000"/>
              </a:spcBef>
              <a:spcAft>
                <a:spcPts val="0"/>
              </a:spcAft>
              <a:buClr>
                <a:srgbClr val="E38526"/>
              </a:buClr>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8680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51686A1-1CA2-4DC8-9CEA-22C62506FE7D}"/>
              </a:ext>
            </a:extLst>
          </p:cNvPr>
          <p:cNvSpPr txBox="1"/>
          <p:nvPr/>
        </p:nvSpPr>
        <p:spPr>
          <a:xfrm>
            <a:off x="559525" y="2460170"/>
            <a:ext cx="1045029" cy="1015663"/>
          </a:xfrm>
          <a:prstGeom prst="rect">
            <a:avLst/>
          </a:prstGeom>
          <a:noFill/>
        </p:spPr>
        <p:txBody>
          <a:bodyPr wrap="square" rtlCol="0">
            <a:spAutoFit/>
          </a:bodyPr>
          <a:lstStyle/>
          <a:p>
            <a:r>
              <a:rPr lang="en-US" altLang="zh-CN" sz="6000" dirty="0">
                <a:solidFill>
                  <a:schemeClr val="bg1"/>
                </a:solidFill>
                <a:latin typeface="Segoe SemiBold" panose="020B0703040204020203" pitchFamily="34" charset="0"/>
                <a:cs typeface="Segoe SemiBold" panose="020B0703040204020203" pitchFamily="34" charset="0"/>
              </a:rPr>
              <a:t>02</a:t>
            </a:r>
            <a:endParaRPr lang="zh-CN" altLang="en-US" sz="6000" dirty="0">
              <a:solidFill>
                <a:schemeClr val="bg1"/>
              </a:solidFill>
              <a:latin typeface="Segoe SemiBold" panose="020B0703040204020203" pitchFamily="34" charset="0"/>
              <a:cs typeface="Segoe SemiBold" panose="020B0703040204020203" pitchFamily="34" charset="0"/>
            </a:endParaRPr>
          </a:p>
        </p:txBody>
      </p:sp>
      <p:sp>
        <p:nvSpPr>
          <p:cNvPr id="4" name="Title 3"/>
          <p:cNvSpPr>
            <a:spLocks noGrp="1"/>
          </p:cNvSpPr>
          <p:nvPr>
            <p:ph type="title"/>
          </p:nvPr>
        </p:nvSpPr>
        <p:spPr>
          <a:xfrm>
            <a:off x="2257426" y="2615119"/>
            <a:ext cx="7440756" cy="1015663"/>
          </a:xfrm>
        </p:spPr>
        <p:txBody>
          <a:bodyPr/>
          <a:lstStyle/>
          <a:p>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600" dirty="0">
                <a:solidFill>
                  <a:schemeClr val="accent1">
                    <a:lumMod val="50000"/>
                  </a:schemeClr>
                </a:solidFill>
                <a:latin typeface="Segoe SemiBold" panose="020B0703040204020203"/>
              </a:rPr>
            </a:br>
            <a:r>
              <a:rPr lang="en-US" sz="3600" dirty="0">
                <a:solidFill>
                  <a:schemeClr val="accent1">
                    <a:lumMod val="50000"/>
                  </a:schemeClr>
                </a:solidFill>
                <a:latin typeface="Segoe SemiBold" panose="020B0703040204020203"/>
              </a:rPr>
              <a:t>2021-22 Data Collection Changes</a:t>
            </a: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br>
              <a:rPr lang="en-US" sz="3200" dirty="0">
                <a:solidFill>
                  <a:schemeClr val="accent1">
                    <a:lumMod val="50000"/>
                  </a:schemeClr>
                </a:solidFill>
                <a:latin typeface="Segoe SemiBold" panose="020B0703040204020203"/>
              </a:rPr>
            </a:br>
            <a:endParaRPr lang="en-US" sz="3200" dirty="0">
              <a:latin typeface="Segoe SemiBold" panose="020B0703040204020203"/>
            </a:endParaRPr>
          </a:p>
        </p:txBody>
      </p:sp>
    </p:spTree>
    <p:extLst>
      <p:ext uri="{BB962C8B-B14F-4D97-AF65-F5344CB8AC3E}">
        <p14:creationId xmlns:p14="http://schemas.microsoft.com/office/powerpoint/2010/main" val="290584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SIMS: DOE035  </a:t>
            </a:r>
            <a:r>
              <a:rPr lang="en-US" dirty="0">
                <a:effectLst/>
                <a:latin typeface="+mj-lt"/>
                <a:ea typeface="Times New Roman" panose="02020603050405020304" pitchFamily="18" charset="0"/>
              </a:rPr>
              <a:t>CVTE - Type of Program</a:t>
            </a:r>
            <a:endParaRPr lang="en-US" dirty="0">
              <a:latin typeface="+mj-lt"/>
            </a:endParaRPr>
          </a:p>
        </p:txBody>
      </p:sp>
      <p:sp>
        <p:nvSpPr>
          <p:cNvPr id="2" name="Slide Number Placeholder 1"/>
          <p:cNvSpPr>
            <a:spLocks noGrp="1"/>
          </p:cNvSpPr>
          <p:nvPr>
            <p:ph type="sldNum" sz="quarter" idx="12"/>
          </p:nvPr>
        </p:nvSpPr>
        <p:spPr/>
        <p:txBody>
          <a:bodyPr/>
          <a:lstStyle/>
          <a:p>
            <a:fld id="{FF27229C-EC7B-4063-A33B-28A5E87E32ED}" type="slidenum">
              <a:rPr lang="zh-CN" altLang="en-US" smtClean="0"/>
              <a:pPr/>
              <a:t>6</a:t>
            </a:fld>
            <a:endParaRPr lang="zh-CN" altLang="en-US" dirty="0"/>
          </a:p>
        </p:txBody>
      </p:sp>
      <p:sp>
        <p:nvSpPr>
          <p:cNvPr id="10" name="Content Placeholder 8"/>
          <p:cNvSpPr txBox="1">
            <a:spLocks/>
          </p:cNvSpPr>
          <p:nvPr/>
        </p:nvSpPr>
        <p:spPr>
          <a:xfrm>
            <a:off x="595039" y="1148516"/>
            <a:ext cx="11370972" cy="5265932"/>
          </a:xfrm>
          <a:prstGeom prst="rect">
            <a:avLst/>
          </a:prstGeom>
        </p:spPr>
        <p:txBody>
          <a:bodyPr vert="horz" lIns="91440" tIns="45720" rIns="91440" bIns="45720" rtlCol="0">
            <a:noAutofit/>
          </a:bodyPr>
          <a:lstStyle/>
          <a:p>
            <a:pPr lvl="0" algn="ctr">
              <a:spcBef>
                <a:spcPts val="1000"/>
              </a:spcBef>
              <a:buClr>
                <a:srgbClr val="E38526"/>
              </a:buClr>
              <a:defRPr/>
            </a:pPr>
            <a:r>
              <a:rPr lang="en-US" sz="2800" dirty="0">
                <a:solidFill>
                  <a:schemeClr val="accent2">
                    <a:lumMod val="75000"/>
                  </a:schemeClr>
                </a:solidFill>
                <a:latin typeface="Calibri" panose="020F0502020204030204" pitchFamily="34" charset="0"/>
                <a:cs typeface="Calibri" panose="020F0502020204030204" pitchFamily="34" charset="0"/>
              </a:rPr>
              <a:t>This element will have </a:t>
            </a:r>
            <a:r>
              <a:rPr lang="en-US" sz="2800" b="1" dirty="0">
                <a:solidFill>
                  <a:schemeClr val="accent2">
                    <a:lumMod val="75000"/>
                  </a:schemeClr>
                </a:solidFill>
                <a:latin typeface="Calibri" panose="020F0502020204030204" pitchFamily="34" charset="0"/>
                <a:cs typeface="Calibri" panose="020F0502020204030204" pitchFamily="34" charset="0"/>
              </a:rPr>
              <a:t>two values added</a:t>
            </a:r>
            <a:endParaRPr lang="en-US" sz="2400" baseline="0" dirty="0">
              <a:solidFill>
                <a:schemeClr val="tx2">
                  <a:lumMod val="50000"/>
                </a:schemeClr>
              </a:solidFill>
              <a:latin typeface="Segoe UI" panose="020B0502040204020203" pitchFamily="34" charset="0"/>
              <a:cs typeface="Segoe UI" panose="020B0502040204020203" pitchFamily="34" charset="0"/>
            </a:endParaRPr>
          </a:p>
          <a:p>
            <a:endParaRPr lang="en-US" sz="2400" baseline="0" dirty="0">
              <a:solidFill>
                <a:schemeClr val="tx2">
                  <a:lumMod val="50000"/>
                </a:schemeClr>
              </a:solidFill>
              <a:latin typeface="Segoe UI" panose="020B0502040204020203" pitchFamily="34" charset="0"/>
              <a:cs typeface="Segoe UI" panose="020B0502040204020203" pitchFamily="34" charset="0"/>
            </a:endParaRPr>
          </a:p>
          <a:p>
            <a:r>
              <a:rPr lang="en-US" dirty="0">
                <a:solidFill>
                  <a:schemeClr val="tx2">
                    <a:lumMod val="50000"/>
                  </a:schemeClr>
                </a:solidFill>
                <a:latin typeface="Calibri" panose="020F0502020204030204" pitchFamily="34" charset="0"/>
                <a:cs typeface="Calibri" panose="020F0502020204030204" pitchFamily="34" charset="0"/>
              </a:rPr>
              <a:t>These “After Dark” partnership values will allow districts to report their students who are participating in a program at a partnering district that offers the Chapter 74 program. The specific Ch74 program code will be reported in DOE043. </a:t>
            </a:r>
          </a:p>
          <a:p>
            <a:endParaRPr lang="en-US" sz="2400" dirty="0">
              <a:solidFill>
                <a:schemeClr val="tx2">
                  <a:lumMod val="50000"/>
                </a:schemeClr>
              </a:solidFill>
              <a:latin typeface="Segoe UI" panose="020B0502040204020203" pitchFamily="34" charset="0"/>
              <a:cs typeface="Segoe UI" panose="020B0502040204020203" pitchFamily="34" charset="0"/>
            </a:endParaRPr>
          </a:p>
          <a:p>
            <a:endParaRPr lang="en-US" sz="2400" baseline="0" dirty="0">
              <a:solidFill>
                <a:schemeClr val="tx2">
                  <a:lumMod val="50000"/>
                </a:schemeClr>
              </a:solidFill>
              <a:latin typeface="Segoe UI" panose="020B0502040204020203" pitchFamily="34" charset="0"/>
              <a:cs typeface="Segoe UI" panose="020B0502040204020203" pitchFamily="34" charset="0"/>
            </a:endParaRPr>
          </a:p>
          <a:p>
            <a:endParaRPr lang="en-US" sz="2400" dirty="0">
              <a:solidFill>
                <a:schemeClr val="tx2">
                  <a:lumMod val="50000"/>
                </a:schemeClr>
              </a:solidFill>
              <a:latin typeface="Segoe UI" panose="020B0502040204020203" pitchFamily="34" charset="0"/>
              <a:cs typeface="Segoe UI" panose="020B0502040204020203" pitchFamily="34" charset="0"/>
            </a:endParaRPr>
          </a:p>
          <a:p>
            <a:endParaRPr lang="en-US" sz="2400" baseline="0" dirty="0">
              <a:solidFill>
                <a:schemeClr val="tx2">
                  <a:lumMod val="50000"/>
                </a:schemeClr>
              </a:solidFill>
              <a:latin typeface="Segoe UI" panose="020B0502040204020203" pitchFamily="34" charset="0"/>
              <a:cs typeface="Segoe UI" panose="020B0502040204020203" pitchFamily="34" charset="0"/>
            </a:endParaRPr>
          </a:p>
          <a:p>
            <a:endParaRPr lang="en-US" sz="2000" dirty="0">
              <a:solidFill>
                <a:schemeClr val="accent1">
                  <a:lumMod val="50000"/>
                </a:schemeClr>
              </a:solidFill>
            </a:endParaRPr>
          </a:p>
          <a:p>
            <a:endParaRPr lang="en-US" sz="2000" dirty="0">
              <a:solidFill>
                <a:schemeClr val="accent1">
                  <a:lumMod val="50000"/>
                </a:schemeClr>
              </a:solidFill>
            </a:endParaRPr>
          </a:p>
          <a:p>
            <a:endParaRPr lang="en-US" sz="2000" dirty="0">
              <a:solidFill>
                <a:schemeClr val="accent1">
                  <a:lumMod val="50000"/>
                </a:schemeClr>
              </a:solidFill>
            </a:endParaRPr>
          </a:p>
          <a:p>
            <a:endParaRPr lang="en-US" sz="2000" dirty="0">
              <a:solidFill>
                <a:schemeClr val="accent1">
                  <a:lumMod val="50000"/>
                </a:schemeClr>
              </a:solidFill>
            </a:endParaRPr>
          </a:p>
          <a:p>
            <a:endParaRPr lang="en-US" sz="2000" dirty="0">
              <a:solidFill>
                <a:schemeClr val="accent1">
                  <a:lumMod val="50000"/>
                </a:schemeClr>
              </a:solidFill>
            </a:endParaRPr>
          </a:p>
        </p:txBody>
      </p:sp>
      <p:pic>
        <p:nvPicPr>
          <p:cNvPr id="4" name="Picture 3" descr="92 - Chapter 74 Partnership Program (&quot;After Dark&quot;) secondary cooperative education&#10;94 - Chapter 74 Partnership Program (&quot;After Dark&quot;) secondary regular">
            <a:extLst>
              <a:ext uri="{FF2B5EF4-FFF2-40B4-BE49-F238E27FC236}">
                <a16:creationId xmlns:a16="http://schemas.microsoft.com/office/drawing/2014/main" id="{486CF42D-1D1A-43F2-B5CD-6B52F2127DB4}"/>
              </a:ext>
            </a:extLst>
          </p:cNvPr>
          <p:cNvPicPr>
            <a:picLocks noChangeAspect="1"/>
          </p:cNvPicPr>
          <p:nvPr/>
        </p:nvPicPr>
        <p:blipFill>
          <a:blip r:embed="rId3"/>
          <a:stretch>
            <a:fillRect/>
          </a:stretch>
        </p:blipFill>
        <p:spPr>
          <a:xfrm>
            <a:off x="992212" y="2868314"/>
            <a:ext cx="10207576" cy="2661484"/>
          </a:xfrm>
          <a:prstGeom prst="rect">
            <a:avLst/>
          </a:prstGeom>
        </p:spPr>
      </p:pic>
      <p:sp>
        <p:nvSpPr>
          <p:cNvPr id="9" name="TextBox 8">
            <a:extLst>
              <a:ext uri="{FF2B5EF4-FFF2-40B4-BE49-F238E27FC236}">
                <a16:creationId xmlns:a16="http://schemas.microsoft.com/office/drawing/2014/main" id="{5AA50088-E8F8-4C49-9AB3-231B7F5E615E}"/>
              </a:ext>
            </a:extLst>
          </p:cNvPr>
          <p:cNvSpPr txBox="1"/>
          <p:nvPr/>
        </p:nvSpPr>
        <p:spPr>
          <a:xfrm>
            <a:off x="893738" y="5709484"/>
            <a:ext cx="10306050" cy="369332"/>
          </a:xfrm>
          <a:prstGeom prst="rect">
            <a:avLst/>
          </a:prstGeom>
          <a:noFill/>
        </p:spPr>
        <p:txBody>
          <a:bodyPr wrap="square">
            <a:spAutoFit/>
          </a:bodyPr>
          <a:lstStyle/>
          <a:p>
            <a:r>
              <a:rPr lang="en-US" sz="1800" dirty="0">
                <a:solidFill>
                  <a:schemeClr val="tx2">
                    <a:lumMod val="50000"/>
                  </a:schemeClr>
                </a:solidFill>
                <a:latin typeface="Calibri" panose="020F0502020204030204" pitchFamily="34" charset="0"/>
                <a:cs typeface="Calibri" panose="020F0502020204030204" pitchFamily="34" charset="0"/>
              </a:rPr>
              <a:t>For a list of designated Chapter 74 “After Dark” Partnerships: </a:t>
            </a:r>
            <a:r>
              <a:rPr lang="en-US" sz="1800" dirty="0">
                <a:solidFill>
                  <a:schemeClr val="tx2">
                    <a:lumMod val="50000"/>
                  </a:schemeClr>
                </a:solidFill>
                <a:latin typeface="Calibri" panose="020F0502020204030204" pitchFamily="34" charset="0"/>
                <a:cs typeface="Calibri" panose="020F0502020204030204" pitchFamily="34" charset="0"/>
                <a:hlinkClick r:id="rId4"/>
              </a:rPr>
              <a:t>www.doe.mass.edu/ccte/cvte/afterdark</a:t>
            </a:r>
            <a:r>
              <a:rPr lang="en-US" sz="1800" dirty="0">
                <a:solidFill>
                  <a:schemeClr val="tx2">
                    <a:lumMod val="50000"/>
                  </a:schemeClr>
                </a:solidFill>
                <a:latin typeface="Calibri" panose="020F0502020204030204" pitchFamily="34" charset="0"/>
                <a:cs typeface="Calibri" panose="020F0502020204030204" pitchFamily="34" charset="0"/>
              </a:rPr>
              <a:t> </a:t>
            </a:r>
            <a:endParaRPr lang="en-US" sz="2000" dirty="0">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5207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384C-B5F6-4073-B4E6-C18799830166}"/>
              </a:ext>
            </a:extLst>
          </p:cNvPr>
          <p:cNvSpPr>
            <a:spLocks noGrp="1"/>
          </p:cNvSpPr>
          <p:nvPr>
            <p:ph type="title"/>
          </p:nvPr>
        </p:nvSpPr>
        <p:spPr/>
        <p:txBody>
          <a:bodyPr/>
          <a:lstStyle/>
          <a:p>
            <a:r>
              <a:rPr lang="en-US" dirty="0"/>
              <a:t>SIMS: DOE046  HQCP Program Participation</a:t>
            </a:r>
          </a:p>
        </p:txBody>
      </p:sp>
      <p:sp>
        <p:nvSpPr>
          <p:cNvPr id="3" name="Content Placeholder 2">
            <a:extLst>
              <a:ext uri="{FF2B5EF4-FFF2-40B4-BE49-F238E27FC236}">
                <a16:creationId xmlns:a16="http://schemas.microsoft.com/office/drawing/2014/main" id="{647157BF-F256-43E3-9DFF-A35886927490}"/>
              </a:ext>
            </a:extLst>
          </p:cNvPr>
          <p:cNvSpPr>
            <a:spLocks noGrp="1"/>
          </p:cNvSpPr>
          <p:nvPr>
            <p:ph idx="1"/>
          </p:nvPr>
        </p:nvSpPr>
        <p:spPr/>
        <p:txBody>
          <a:bodyPr/>
          <a:lstStyle/>
          <a:p>
            <a:pPr marL="0" indent="0" algn="ctr">
              <a:buNone/>
            </a:pPr>
            <a:r>
              <a:rPr lang="en-US" sz="2800" dirty="0">
                <a:solidFill>
                  <a:schemeClr val="accent2">
                    <a:lumMod val="75000"/>
                  </a:schemeClr>
                </a:solidFill>
                <a:latin typeface="Calibri" panose="020F0502020204030204" pitchFamily="34" charset="0"/>
                <a:cs typeface="Calibri" panose="020F0502020204030204" pitchFamily="34" charset="0"/>
              </a:rPr>
              <a:t>This element will have </a:t>
            </a:r>
            <a:r>
              <a:rPr lang="en-US" sz="2800" b="1" dirty="0">
                <a:solidFill>
                  <a:schemeClr val="accent2">
                    <a:lumMod val="75000"/>
                  </a:schemeClr>
                </a:solidFill>
                <a:latin typeface="Calibri" panose="020F0502020204030204" pitchFamily="34" charset="0"/>
                <a:cs typeface="Calibri" panose="020F0502020204030204" pitchFamily="34" charset="0"/>
              </a:rPr>
              <a:t>new values added</a:t>
            </a:r>
          </a:p>
          <a:p>
            <a:r>
              <a:rPr lang="en-US" sz="2000" baseline="0" dirty="0">
                <a:solidFill>
                  <a:schemeClr val="tx2">
                    <a:lumMod val="50000"/>
                  </a:schemeClr>
                </a:solidFill>
                <a:latin typeface="Calibri" panose="020F0502020204030204" pitchFamily="34" charset="0"/>
                <a:cs typeface="Calibri" panose="020F0502020204030204" pitchFamily="34" charset="0"/>
              </a:rPr>
              <a:t>The new codes w</a:t>
            </a:r>
            <a:r>
              <a:rPr lang="en-US" sz="2000" dirty="0">
                <a:solidFill>
                  <a:schemeClr val="tx2">
                    <a:lumMod val="50000"/>
                  </a:schemeClr>
                </a:solidFill>
                <a:latin typeface="Calibri" panose="020F0502020204030204" pitchFamily="34" charset="0"/>
                <a:cs typeface="Calibri" panose="020F0502020204030204" pitchFamily="34" charset="0"/>
              </a:rPr>
              <a:t>ill be the four-digit codes for the Institutions of Higher Education (IHE) in MA, so districts can report which IHE partnership an Early College student is enrolled in</a:t>
            </a:r>
          </a:p>
          <a:p>
            <a:r>
              <a:rPr lang="en-US" sz="2000" baseline="0" dirty="0">
                <a:solidFill>
                  <a:schemeClr val="tx2">
                    <a:lumMod val="50000"/>
                  </a:schemeClr>
                </a:solidFill>
                <a:latin typeface="Calibri" panose="020F0502020204030204" pitchFamily="34" charset="0"/>
                <a:cs typeface="Calibri" panose="020F0502020204030204" pitchFamily="34" charset="0"/>
              </a:rPr>
              <a:t>For students reported as Early College (DOE045 value of 02), a four-digit IHE code will be required in DOE046.</a:t>
            </a:r>
          </a:p>
          <a:p>
            <a:endParaRPr lang="en-US" sz="2800" b="1" dirty="0">
              <a:solidFill>
                <a:schemeClr val="accent2">
                  <a:lumMod val="75000"/>
                </a:schemeClr>
              </a:solidFill>
              <a:latin typeface="Calibri" panose="020F0502020204030204" pitchFamily="34" charset="0"/>
              <a:cs typeface="Calibri" panose="020F0502020204030204" pitchFamily="34" charset="0"/>
            </a:endParaRPr>
          </a:p>
          <a:p>
            <a:endParaRPr lang="en-US" sz="2800" baseline="0" dirty="0">
              <a:solidFill>
                <a:schemeClr val="tx2">
                  <a:lumMod val="50000"/>
                </a:schemeClr>
              </a:solidFill>
              <a:latin typeface="Segoe UI" panose="020B0502040204020203" pitchFamily="34" charset="0"/>
              <a:cs typeface="Segoe UI" panose="020B0502040204020203" pitchFamily="34" charset="0"/>
            </a:endParaRPr>
          </a:p>
          <a:p>
            <a:endParaRPr lang="en-US" sz="1800" dirty="0">
              <a:hlinkClick r:id="rId2"/>
            </a:endParaRPr>
          </a:p>
          <a:p>
            <a:endParaRPr lang="en-US" sz="1800" dirty="0">
              <a:hlinkClick r:id="rId2"/>
            </a:endParaRPr>
          </a:p>
          <a:p>
            <a:endParaRPr lang="en-US" sz="1800" dirty="0">
              <a:hlinkClick r:id="rId2"/>
            </a:endParaRPr>
          </a:p>
          <a:p>
            <a:r>
              <a:rPr lang="en-US" sz="1800" dirty="0">
                <a:hlinkClick r:id="rId2"/>
              </a:rPr>
              <a:t>List of Early College Designees</a:t>
            </a:r>
            <a:endParaRPr lang="en-US" sz="1800" dirty="0"/>
          </a:p>
        </p:txBody>
      </p:sp>
      <p:sp>
        <p:nvSpPr>
          <p:cNvPr id="4" name="Slide Number Placeholder 3">
            <a:extLst>
              <a:ext uri="{FF2B5EF4-FFF2-40B4-BE49-F238E27FC236}">
                <a16:creationId xmlns:a16="http://schemas.microsoft.com/office/drawing/2014/main" id="{9F1AB054-7649-47FA-87F1-8F0168C03618}"/>
              </a:ext>
            </a:extLst>
          </p:cNvPr>
          <p:cNvSpPr>
            <a:spLocks noGrp="1"/>
          </p:cNvSpPr>
          <p:nvPr>
            <p:ph type="sldNum" sz="quarter" idx="12"/>
          </p:nvPr>
        </p:nvSpPr>
        <p:spPr/>
        <p:txBody>
          <a:bodyPr/>
          <a:lstStyle/>
          <a:p>
            <a:fld id="{FF27229C-EC7B-4063-A33B-28A5E87E32ED}" type="slidenum">
              <a:rPr lang="zh-CN" altLang="en-US" smtClean="0"/>
              <a:pPr/>
              <a:t>7</a:t>
            </a:fld>
            <a:endParaRPr lang="zh-CN" altLang="en-US" dirty="0"/>
          </a:p>
        </p:txBody>
      </p:sp>
      <p:pic>
        <p:nvPicPr>
          <p:cNvPr id="6" name="Picture 5" descr="examples of codes for the Institutions of Higher Education in MA, such as University of Massachusetts Amherst (code 3917)">
            <a:extLst>
              <a:ext uri="{FF2B5EF4-FFF2-40B4-BE49-F238E27FC236}">
                <a16:creationId xmlns:a16="http://schemas.microsoft.com/office/drawing/2014/main" id="{223798DB-7DA1-4D28-9C4C-1B0DE3C9ADC0}"/>
              </a:ext>
            </a:extLst>
          </p:cNvPr>
          <p:cNvPicPr>
            <a:picLocks noChangeAspect="1"/>
          </p:cNvPicPr>
          <p:nvPr/>
        </p:nvPicPr>
        <p:blipFill>
          <a:blip r:embed="rId3"/>
          <a:stretch>
            <a:fillRect/>
          </a:stretch>
        </p:blipFill>
        <p:spPr>
          <a:xfrm>
            <a:off x="2805112" y="3417887"/>
            <a:ext cx="6276975" cy="1933575"/>
          </a:xfrm>
          <a:prstGeom prst="rect">
            <a:avLst/>
          </a:prstGeom>
        </p:spPr>
      </p:pic>
      <p:sp>
        <p:nvSpPr>
          <p:cNvPr id="7" name="TextBox 6">
            <a:extLst>
              <a:ext uri="{FF2B5EF4-FFF2-40B4-BE49-F238E27FC236}">
                <a16:creationId xmlns:a16="http://schemas.microsoft.com/office/drawing/2014/main" id="{BA198F3C-AD0F-4DE6-8BDE-DA54AE24E834}"/>
              </a:ext>
            </a:extLst>
          </p:cNvPr>
          <p:cNvSpPr txBox="1"/>
          <p:nvPr/>
        </p:nvSpPr>
        <p:spPr>
          <a:xfrm>
            <a:off x="3962401" y="3019425"/>
            <a:ext cx="5119686" cy="369332"/>
          </a:xfrm>
          <a:prstGeom prst="rect">
            <a:avLst/>
          </a:prstGeom>
          <a:noFill/>
        </p:spPr>
        <p:txBody>
          <a:bodyPr wrap="square" rtlCol="0">
            <a:spAutoFit/>
          </a:bodyPr>
          <a:lstStyle/>
          <a:p>
            <a:r>
              <a:rPr lang="en-US" dirty="0">
                <a:solidFill>
                  <a:schemeClr val="tx2">
                    <a:lumMod val="50000"/>
                  </a:schemeClr>
                </a:solidFill>
              </a:rPr>
              <a:t>Examples of IHE codes:</a:t>
            </a:r>
          </a:p>
        </p:txBody>
      </p:sp>
    </p:spTree>
    <p:extLst>
      <p:ext uri="{BB962C8B-B14F-4D97-AF65-F5344CB8AC3E}">
        <p14:creationId xmlns:p14="http://schemas.microsoft.com/office/powerpoint/2010/main" val="205108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SIMS: DOE053  Civics Project</a:t>
            </a:r>
          </a:p>
        </p:txBody>
      </p:sp>
      <p:sp>
        <p:nvSpPr>
          <p:cNvPr id="2" name="Slide Number Placeholder 1"/>
          <p:cNvSpPr>
            <a:spLocks noGrp="1"/>
          </p:cNvSpPr>
          <p:nvPr>
            <p:ph type="sldNum" sz="quarter" idx="12"/>
          </p:nvPr>
        </p:nvSpPr>
        <p:spPr/>
        <p:txBody>
          <a:bodyPr/>
          <a:lstStyle/>
          <a:p>
            <a:fld id="{FF27229C-EC7B-4063-A33B-28A5E87E32ED}" type="slidenum">
              <a:rPr lang="zh-CN" altLang="en-US" smtClean="0"/>
              <a:pPr/>
              <a:t>8</a:t>
            </a:fld>
            <a:endParaRPr lang="zh-CN" altLang="en-US" dirty="0"/>
          </a:p>
        </p:txBody>
      </p:sp>
      <p:sp>
        <p:nvSpPr>
          <p:cNvPr id="10" name="Content Placeholder 8"/>
          <p:cNvSpPr txBox="1">
            <a:spLocks/>
          </p:cNvSpPr>
          <p:nvPr/>
        </p:nvSpPr>
        <p:spPr>
          <a:xfrm>
            <a:off x="595039" y="1148516"/>
            <a:ext cx="11370972" cy="5265932"/>
          </a:xfrm>
          <a:prstGeom prst="rect">
            <a:avLst/>
          </a:prstGeom>
        </p:spPr>
        <p:txBody>
          <a:bodyPr vert="horz" lIns="91440" tIns="45720" rIns="91440" bIns="45720" rtlCol="0">
            <a:noAutofit/>
          </a:bodyPr>
          <a:lstStyle/>
          <a:p>
            <a:pPr lvl="0" algn="ctr">
              <a:spcBef>
                <a:spcPts val="1000"/>
              </a:spcBef>
              <a:buClr>
                <a:srgbClr val="E38526"/>
              </a:buClr>
              <a:defRPr/>
            </a:pPr>
            <a:r>
              <a:rPr lang="en-US" sz="2800" dirty="0">
                <a:solidFill>
                  <a:schemeClr val="accent2">
                    <a:lumMod val="75000"/>
                  </a:schemeClr>
                </a:solidFill>
                <a:latin typeface="Calibri" panose="020F0502020204030204" pitchFamily="34" charset="0"/>
                <a:cs typeface="Calibri" panose="020F0502020204030204" pitchFamily="34" charset="0"/>
              </a:rPr>
              <a:t>This is a change in the value descriptions</a:t>
            </a:r>
            <a:endParaRPr lang="en-US" sz="2800" b="1" dirty="0">
              <a:solidFill>
                <a:schemeClr val="accent2">
                  <a:lumMod val="75000"/>
                </a:schemeClr>
              </a:solidFill>
              <a:latin typeface="Calibri" panose="020F0502020204030204" pitchFamily="34" charset="0"/>
              <a:cs typeface="Calibri" panose="020F0502020204030204" pitchFamily="34" charset="0"/>
            </a:endParaRPr>
          </a:p>
          <a:p>
            <a:endParaRPr lang="en-US" sz="2400" baseline="0" dirty="0">
              <a:solidFill>
                <a:schemeClr val="tx2">
                  <a:lumMod val="50000"/>
                </a:schemeClr>
              </a:solidFill>
              <a:latin typeface="Segoe UI" panose="020B0502040204020203" pitchFamily="34" charset="0"/>
              <a:cs typeface="Segoe UI" panose="020B0502040204020203" pitchFamily="34" charset="0"/>
            </a:endParaRPr>
          </a:p>
          <a:p>
            <a:pPr algn="ctr"/>
            <a:r>
              <a:rPr lang="en-US" sz="2400" dirty="0">
                <a:solidFill>
                  <a:schemeClr val="accent1">
                    <a:lumMod val="50000"/>
                  </a:schemeClr>
                </a:solidFill>
                <a:latin typeface="Calibri" panose="020F0502020204030204" pitchFamily="34" charset="0"/>
                <a:cs typeface="Calibri" panose="020F0502020204030204" pitchFamily="34" charset="0"/>
              </a:rPr>
              <a:t>Element name “</a:t>
            </a:r>
            <a:r>
              <a:rPr lang="en-US" sz="2400" i="1" dirty="0">
                <a:solidFill>
                  <a:schemeClr val="accent1">
                    <a:lumMod val="50000"/>
                  </a:schemeClr>
                </a:solidFill>
                <a:latin typeface="Calibri" panose="020F0502020204030204" pitchFamily="34" charset="0"/>
                <a:cs typeface="Calibri" panose="020F0502020204030204" pitchFamily="34" charset="0"/>
              </a:rPr>
              <a:t>Civics Project Completer</a:t>
            </a:r>
            <a:r>
              <a:rPr lang="en-US" sz="2400" dirty="0">
                <a:solidFill>
                  <a:schemeClr val="accent1">
                    <a:lumMod val="50000"/>
                  </a:schemeClr>
                </a:solidFill>
                <a:latin typeface="Calibri" panose="020F0502020204030204" pitchFamily="34" charset="0"/>
                <a:cs typeface="Calibri" panose="020F0502020204030204" pitchFamily="34" charset="0"/>
              </a:rPr>
              <a:t>” will be changed to “</a:t>
            </a:r>
            <a:r>
              <a:rPr lang="en-US" sz="2400" i="1" dirty="0">
                <a:solidFill>
                  <a:schemeClr val="accent1">
                    <a:lumMod val="50000"/>
                  </a:schemeClr>
                </a:solidFill>
                <a:latin typeface="Calibri" panose="020F0502020204030204" pitchFamily="34" charset="0"/>
                <a:cs typeface="Calibri" panose="020F0502020204030204" pitchFamily="34" charset="0"/>
              </a:rPr>
              <a:t>Civics Project”</a:t>
            </a:r>
            <a:r>
              <a:rPr lang="en-US" sz="2400" dirty="0">
                <a:solidFill>
                  <a:schemeClr val="accent1">
                    <a:lumMod val="50000"/>
                  </a:schemeClr>
                </a:solidFill>
                <a:latin typeface="Calibri" panose="020F0502020204030204" pitchFamily="34" charset="0"/>
                <a:cs typeface="Calibri" panose="020F0502020204030204" pitchFamily="34" charset="0"/>
              </a:rPr>
              <a:t> </a:t>
            </a:r>
          </a:p>
          <a:p>
            <a:endParaRPr lang="en-US" sz="2000" dirty="0">
              <a:solidFill>
                <a:schemeClr val="accent1">
                  <a:lumMod val="50000"/>
                </a:schemeClr>
              </a:solidFill>
            </a:endParaRPr>
          </a:p>
          <a:p>
            <a:endParaRPr lang="en-US" sz="2000" dirty="0">
              <a:solidFill>
                <a:schemeClr val="accent1">
                  <a:lumMod val="50000"/>
                </a:schemeClr>
              </a:solidFill>
            </a:endParaRPr>
          </a:p>
          <a:p>
            <a:endParaRPr lang="en-US" sz="2000" dirty="0">
              <a:solidFill>
                <a:schemeClr val="accent1">
                  <a:lumMod val="50000"/>
                </a:schemeClr>
              </a:solidFill>
            </a:endParaRPr>
          </a:p>
          <a:p>
            <a:endParaRPr lang="en-US" sz="2000" dirty="0">
              <a:solidFill>
                <a:schemeClr val="accent1">
                  <a:lumMod val="50000"/>
                </a:schemeClr>
              </a:solidFill>
            </a:endParaRPr>
          </a:p>
          <a:p>
            <a:endParaRPr lang="en-US" sz="2000" dirty="0">
              <a:solidFill>
                <a:schemeClr val="accent1">
                  <a:lumMod val="50000"/>
                </a:schemeClr>
              </a:solidFill>
            </a:endParaRPr>
          </a:p>
          <a:p>
            <a:endParaRPr lang="en-US" sz="2000" dirty="0">
              <a:solidFill>
                <a:schemeClr val="accent1">
                  <a:lumMod val="50000"/>
                </a:schemeClr>
              </a:solidFill>
            </a:endParaRPr>
          </a:p>
        </p:txBody>
      </p:sp>
      <p:sp>
        <p:nvSpPr>
          <p:cNvPr id="11" name="TextBox 10">
            <a:extLst>
              <a:ext uri="{FF2B5EF4-FFF2-40B4-BE49-F238E27FC236}">
                <a16:creationId xmlns:a16="http://schemas.microsoft.com/office/drawing/2014/main" id="{4CFBAC68-8C89-4B1E-8408-CD6284F1C47A}"/>
              </a:ext>
            </a:extLst>
          </p:cNvPr>
          <p:cNvSpPr txBox="1"/>
          <p:nvPr/>
        </p:nvSpPr>
        <p:spPr>
          <a:xfrm>
            <a:off x="1200282" y="4759349"/>
            <a:ext cx="9943968" cy="646331"/>
          </a:xfrm>
          <a:prstGeom prst="rect">
            <a:avLst/>
          </a:prstGeom>
          <a:noFill/>
        </p:spPr>
        <p:txBody>
          <a:bodyPr wrap="square">
            <a:spAutoFit/>
          </a:bodyPr>
          <a:lstStyle/>
          <a:p>
            <a:r>
              <a:rPr lang="en-US" dirty="0">
                <a:solidFill>
                  <a:schemeClr val="tx2">
                    <a:lumMod val="50000"/>
                  </a:schemeClr>
                </a:solidFill>
                <a:latin typeface="Calibri" panose="020F0502020204030204" pitchFamily="34" charset="0"/>
                <a:cs typeface="Calibri" panose="020F0502020204030204" pitchFamily="34" charset="0"/>
              </a:rPr>
              <a:t>Per</a:t>
            </a:r>
            <a:r>
              <a:rPr lang="en-US" u="sng" dirty="0">
                <a:latin typeface="Calibri" panose="020F0502020204030204" pitchFamily="34" charset="0"/>
                <a:cs typeface="Calibri" panose="020F0502020204030204" pitchFamily="34" charset="0"/>
                <a:hlinkClick r:id="rId3"/>
              </a:rPr>
              <a:t> Chapter 296 of 2018, Section 4(c)</a:t>
            </a:r>
            <a:r>
              <a:rPr lang="en-US" dirty="0">
                <a:latin typeface="Calibri" panose="020F0502020204030204" pitchFamily="34" charset="0"/>
                <a:cs typeface="Calibri" panose="020F0502020204030204" pitchFamily="34" charset="0"/>
              </a:rPr>
              <a:t> </a:t>
            </a:r>
            <a:r>
              <a:rPr lang="en-US" b="0" i="0" dirty="0">
                <a:solidFill>
                  <a:schemeClr val="tx2">
                    <a:lumMod val="50000"/>
                  </a:schemeClr>
                </a:solidFill>
                <a:effectLst/>
                <a:latin typeface="Calibri" panose="020F0502020204030204" pitchFamily="34" charset="0"/>
                <a:cs typeface="Calibri" panose="020F0502020204030204" pitchFamily="34" charset="0"/>
              </a:rPr>
              <a:t>Each public school serving students in the eighth grade and each public high school shall provide not less than 1 student-led, non-partisan civics project for each student</a:t>
            </a:r>
            <a:endParaRPr lang="en-US" dirty="0">
              <a:solidFill>
                <a:schemeClr val="tx2">
                  <a:lumMod val="50000"/>
                </a:schemeClr>
              </a:solidFill>
              <a:latin typeface="Calibri" panose="020F0502020204030204" pitchFamily="34" charset="0"/>
              <a:cs typeface="Calibri" panose="020F0502020204030204" pitchFamily="34" charset="0"/>
            </a:endParaRPr>
          </a:p>
        </p:txBody>
      </p:sp>
      <p:pic>
        <p:nvPicPr>
          <p:cNvPr id="7" name="Picture 6" descr="500 - Does not apply to student&#10;00 - Student did not participate in civics project&#10;01 - Student participated in civics project ">
            <a:extLst>
              <a:ext uri="{FF2B5EF4-FFF2-40B4-BE49-F238E27FC236}">
                <a16:creationId xmlns:a16="http://schemas.microsoft.com/office/drawing/2014/main" id="{7087FEE7-EB8E-457D-B36D-B2CAF92AAEE0}"/>
              </a:ext>
            </a:extLst>
          </p:cNvPr>
          <p:cNvPicPr>
            <a:picLocks noChangeAspect="1"/>
          </p:cNvPicPr>
          <p:nvPr/>
        </p:nvPicPr>
        <p:blipFill>
          <a:blip r:embed="rId4"/>
          <a:stretch>
            <a:fillRect/>
          </a:stretch>
        </p:blipFill>
        <p:spPr>
          <a:xfrm>
            <a:off x="1105032" y="2564693"/>
            <a:ext cx="10086975" cy="1728614"/>
          </a:xfrm>
          <a:prstGeom prst="rect">
            <a:avLst/>
          </a:prstGeom>
        </p:spPr>
      </p:pic>
    </p:spTree>
    <p:extLst>
      <p:ext uri="{BB962C8B-B14F-4D97-AF65-F5344CB8AC3E}">
        <p14:creationId xmlns:p14="http://schemas.microsoft.com/office/powerpoint/2010/main" val="346694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2650-DBF4-4FE4-B65E-529DC812C8D5}"/>
              </a:ext>
            </a:extLst>
          </p:cNvPr>
          <p:cNvSpPr>
            <a:spLocks noGrp="1"/>
          </p:cNvSpPr>
          <p:nvPr>
            <p:ph type="title"/>
          </p:nvPr>
        </p:nvSpPr>
        <p:spPr/>
        <p:txBody>
          <a:bodyPr/>
          <a:lstStyle/>
          <a:p>
            <a:r>
              <a:rPr lang="en-US" dirty="0"/>
              <a:t>SIMS: DOE056  Supplemental </a:t>
            </a:r>
            <a:r>
              <a:rPr lang="en-US"/>
              <a:t>Low-Income Indicator</a:t>
            </a:r>
            <a:endParaRPr lang="en-US" dirty="0"/>
          </a:p>
        </p:txBody>
      </p:sp>
      <p:sp>
        <p:nvSpPr>
          <p:cNvPr id="3" name="Content Placeholder 2">
            <a:extLst>
              <a:ext uri="{FF2B5EF4-FFF2-40B4-BE49-F238E27FC236}">
                <a16:creationId xmlns:a16="http://schemas.microsoft.com/office/drawing/2014/main" id="{D15C784E-E811-406D-A2AC-CC9049102126}"/>
              </a:ext>
            </a:extLst>
          </p:cNvPr>
          <p:cNvSpPr>
            <a:spLocks noGrp="1"/>
          </p:cNvSpPr>
          <p:nvPr>
            <p:ph idx="1"/>
          </p:nvPr>
        </p:nvSpPr>
        <p:spPr/>
        <p:txBody>
          <a:bodyPr/>
          <a:lstStyle/>
          <a:p>
            <a:pPr marL="0" indent="0" algn="ctr">
              <a:buNone/>
            </a:pPr>
            <a:r>
              <a:rPr lang="en-US" sz="2800" dirty="0">
                <a:solidFill>
                  <a:schemeClr val="accent2">
                    <a:lumMod val="75000"/>
                  </a:schemeClr>
                </a:solidFill>
                <a:latin typeface="Calibri" panose="020F0502020204030204" pitchFamily="34" charset="0"/>
                <a:cs typeface="Calibri" panose="020F0502020204030204" pitchFamily="34" charset="0"/>
              </a:rPr>
              <a:t>This is the addition of a </a:t>
            </a:r>
            <a:r>
              <a:rPr lang="en-US" sz="2800" b="1" dirty="0">
                <a:solidFill>
                  <a:schemeClr val="accent2">
                    <a:lumMod val="75000"/>
                  </a:schemeClr>
                </a:solidFill>
                <a:latin typeface="Calibri" panose="020F0502020204030204" pitchFamily="34" charset="0"/>
                <a:cs typeface="Calibri" panose="020F0502020204030204" pitchFamily="34" charset="0"/>
              </a:rPr>
              <a:t>new data element </a:t>
            </a:r>
            <a:r>
              <a:rPr lang="en-US" sz="2800" dirty="0">
                <a:solidFill>
                  <a:schemeClr val="accent2">
                    <a:lumMod val="75000"/>
                  </a:schemeClr>
                </a:solidFill>
                <a:latin typeface="Calibri" panose="020F0502020204030204" pitchFamily="34" charset="0"/>
                <a:cs typeface="Calibri" panose="020F0502020204030204" pitchFamily="34" charset="0"/>
              </a:rPr>
              <a:t>in the </a:t>
            </a:r>
            <a:r>
              <a:rPr lang="en-US" sz="2800" dirty="0" err="1">
                <a:solidFill>
                  <a:schemeClr val="accent2">
                    <a:lumMod val="75000"/>
                  </a:schemeClr>
                </a:solidFill>
                <a:latin typeface="Calibri" panose="020F0502020204030204" pitchFamily="34" charset="0"/>
                <a:cs typeface="Calibri" panose="020F0502020204030204" pitchFamily="34" charset="0"/>
              </a:rPr>
              <a:t>StudentPersonal</a:t>
            </a:r>
            <a:r>
              <a:rPr lang="en-US" sz="2800">
                <a:solidFill>
                  <a:schemeClr val="accent2">
                    <a:lumMod val="75000"/>
                  </a:schemeClr>
                </a:solidFill>
                <a:latin typeface="Calibri" panose="020F0502020204030204" pitchFamily="34" charset="0"/>
                <a:cs typeface="Calibri" panose="020F0502020204030204" pitchFamily="34" charset="0"/>
              </a:rPr>
              <a:t> SIF object</a:t>
            </a:r>
          </a:p>
          <a:p>
            <a:pPr marL="0" indent="0" algn="ctr">
              <a:buNone/>
            </a:pPr>
            <a:endParaRPr lang="en-US" sz="2800"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919960-B686-4DBA-8C89-F1F07270CBBE}"/>
              </a:ext>
            </a:extLst>
          </p:cNvPr>
          <p:cNvSpPr>
            <a:spLocks noGrp="1"/>
          </p:cNvSpPr>
          <p:nvPr>
            <p:ph type="sldNum" sz="quarter" idx="12"/>
          </p:nvPr>
        </p:nvSpPr>
        <p:spPr/>
        <p:txBody>
          <a:bodyPr/>
          <a:lstStyle/>
          <a:p>
            <a:fld id="{FF27229C-EC7B-4063-A33B-28A5E87E32ED}" type="slidenum">
              <a:rPr lang="zh-CN" altLang="en-US" smtClean="0"/>
              <a:pPr/>
              <a:t>9</a:t>
            </a:fld>
            <a:endParaRPr lang="zh-CN" altLang="en-US" dirty="0"/>
          </a:p>
        </p:txBody>
      </p:sp>
      <p:pic>
        <p:nvPicPr>
          <p:cNvPr id="6" name="Picture 5" descr="acceptable values:&#10;00 - District is not submitting student to be considered for the supplemental low-income process&#10;01 - District confirms student has met the low-income criteria through the supplemental process and collected the required supporting documentation">
            <a:extLst>
              <a:ext uri="{FF2B5EF4-FFF2-40B4-BE49-F238E27FC236}">
                <a16:creationId xmlns:a16="http://schemas.microsoft.com/office/drawing/2014/main" id="{9C12B985-E55F-4FB8-9CA8-CB7E63DFCF82}"/>
              </a:ext>
            </a:extLst>
          </p:cNvPr>
          <p:cNvPicPr>
            <a:picLocks noChangeAspect="1"/>
          </p:cNvPicPr>
          <p:nvPr/>
        </p:nvPicPr>
        <p:blipFill>
          <a:blip r:embed="rId2"/>
          <a:stretch>
            <a:fillRect/>
          </a:stretch>
        </p:blipFill>
        <p:spPr>
          <a:xfrm>
            <a:off x="1195387" y="2436721"/>
            <a:ext cx="9910763" cy="3644992"/>
          </a:xfrm>
          <a:prstGeom prst="rect">
            <a:avLst/>
          </a:prstGeom>
        </p:spPr>
      </p:pic>
    </p:spTree>
    <p:extLst>
      <p:ext uri="{BB962C8B-B14F-4D97-AF65-F5344CB8AC3E}">
        <p14:creationId xmlns:p14="http://schemas.microsoft.com/office/powerpoint/2010/main" val="378178608"/>
      </p:ext>
    </p:extLst>
  </p:cSld>
  <p:clrMapOvr>
    <a:masterClrMapping/>
  </p:clrMapOvr>
</p:sld>
</file>

<file path=ppt/theme/theme1.xml><?xml version="1.0" encoding="utf-8"?>
<a:theme xmlns:a="http://schemas.openxmlformats.org/drawingml/2006/main" name="ESE PowerPoint Template 2017">
  <a:themeElements>
    <a:clrScheme name="ESE color scheme">
      <a:dk1>
        <a:srgbClr val="203B6A"/>
      </a:dk1>
      <a:lt1>
        <a:sysClr val="window" lastClr="FFFFFF"/>
      </a:lt1>
      <a:dk2>
        <a:srgbClr val="203B6A"/>
      </a:dk2>
      <a:lt2>
        <a:srgbClr val="E7E6E6"/>
      </a:lt2>
      <a:accent1>
        <a:srgbClr val="203B6A"/>
      </a:accent1>
      <a:accent2>
        <a:srgbClr val="ED7D31"/>
      </a:accent2>
      <a:accent3>
        <a:srgbClr val="FFC000"/>
      </a:accent3>
      <a:accent4>
        <a:srgbClr val="0563C1"/>
      </a:accent4>
      <a:accent5>
        <a:srgbClr val="00B050"/>
      </a:accent5>
      <a:accent6>
        <a:srgbClr val="FFFF00"/>
      </a:accent6>
      <a:hlink>
        <a:srgbClr val="0563C1"/>
      </a:hlink>
      <a:folHlink>
        <a:srgbClr val="954F72"/>
      </a:folHlink>
    </a:clrScheme>
    <a:fontScheme name="ES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vti_RoutingExistingProperties xmlns="0a4e05da-b9bc-4326-ad73-01ef31b95567" xsi:nil="true"/>
    <_dlc_DocIdPersistId xmlns="733efe1c-5bbe-4968-87dc-d400e65c879f">true</_dlc_DocIdPersistId>
    <_dlc_DocId xmlns="733efe1c-5bbe-4968-87dc-d400e65c879f">DESE-231-73435</_dlc_DocId>
    <_dlc_DocIdUrl xmlns="733efe1c-5bbe-4968-87dc-d400e65c879f">
      <Url>https://sharepoint.doemass.org/ese/webteam/cps/_layouts/DocIdRedir.aspx?ID=DESE-231-73435</Url>
      <Description>DESE-231-73435</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24261BFE874874F899C38CF9C771BFF" ma:contentTypeVersion="7" ma:contentTypeDescription="Create a new document." ma:contentTypeScope="" ma:versionID="1a175f6fd76af162c8631baf02b0c7de">
  <xsd:schema xmlns:xsd="http://www.w3.org/2001/XMLSchema" xmlns:xs="http://www.w3.org/2001/XMLSchema" xmlns:p="http://schemas.microsoft.com/office/2006/metadata/properties" xmlns:ns2="0a4e05da-b9bc-4326-ad73-01ef31b95567" xmlns:ns3="733efe1c-5bbe-4968-87dc-d400e65c879f" targetNamespace="http://schemas.microsoft.com/office/2006/metadata/properties" ma:root="true" ma:fieldsID="18e3a758e1be3a571da4157f53c3d381" ns2:_="" ns3:_="">
    <xsd:import namespace="0a4e05da-b9bc-4326-ad73-01ef31b95567"/>
    <xsd:import namespace="733efe1c-5bbe-4968-87dc-d400e65c879f"/>
    <xsd:element name="properties">
      <xsd:complexType>
        <xsd:sequence>
          <xsd:element name="documentManagement">
            <xsd:complexType>
              <xsd:all>
                <xsd:element ref="ns2:_vti_RoutingExistingProperties"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e05da-b9bc-4326-ad73-01ef31b95567" elementFormDefault="qualified">
    <xsd:import namespace="http://schemas.microsoft.com/office/2006/documentManagement/types"/>
    <xsd:import namespace="http://schemas.microsoft.com/office/infopath/2007/PartnerControls"/>
    <xsd:element name="_vti_RoutingExistingProperties" ma:index="8" nillable="true" ma:displayName="Original Properties" ma:description="" ma:hidden="true" ma:internalName="_vti_RoutingExistingProperti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33efe1c-5bbe-4968-87dc-d400e65c879f"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dexed="true"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DropOffZoneRoutingForm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E26409A-1580-4B65-B644-D4A577563856}">
  <ds:schemaRefs>
    <ds:schemaRef ds:uri="http://schemas.microsoft.com/office/2006/documentManagement/types"/>
    <ds:schemaRef ds:uri="http://purl.org/dc/terms/"/>
    <ds:schemaRef ds:uri="0a4e05da-b9bc-4326-ad73-01ef31b95567"/>
    <ds:schemaRef ds:uri="http://purl.org/dc/dcmitype/"/>
    <ds:schemaRef ds:uri="733efe1c-5bbe-4968-87dc-d400e65c879f"/>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0F6A049-91CC-42A1-A9E6-0248E29119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4e05da-b9bc-4326-ad73-01ef31b95567"/>
    <ds:schemaRef ds:uri="733efe1c-5bbe-4968-87dc-d400e65c87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07B8C5-A372-438D-9944-1B0BAF8F25A3}">
  <ds:schemaRefs>
    <ds:schemaRef ds:uri="http://schemas.microsoft.com/sharepoint/v3/contenttype/forms"/>
  </ds:schemaRefs>
</ds:datastoreItem>
</file>

<file path=customXml/itemProps4.xml><?xml version="1.0" encoding="utf-8"?>
<ds:datastoreItem xmlns:ds="http://schemas.openxmlformats.org/officeDocument/2006/customXml" ds:itemID="{09DE4825-CEC4-429A-AFD9-D4F2CFA8A29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16443</TotalTime>
  <Words>929</Words>
  <Application>Microsoft Office PowerPoint</Application>
  <PresentationFormat>Widescreen</PresentationFormat>
  <Paragraphs>117</Paragraphs>
  <Slides>17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等线</vt:lpstr>
      <vt:lpstr>Arial</vt:lpstr>
      <vt:lpstr>Calibri</vt:lpstr>
      <vt:lpstr>Courier New</vt:lpstr>
      <vt:lpstr>Segoe</vt:lpstr>
      <vt:lpstr>Segoe SemiBold</vt:lpstr>
      <vt:lpstr>Segoe UI</vt:lpstr>
      <vt:lpstr>Segoe UI Semibold</vt:lpstr>
      <vt:lpstr>Wingdings</vt:lpstr>
      <vt:lpstr>ESE PowerPoint Template 2017</vt:lpstr>
      <vt:lpstr>Data Collection Changes for 2021-22 school year  Melissa Marino – Data Collection Supervisor          </vt:lpstr>
      <vt:lpstr>Contents</vt:lpstr>
      <vt:lpstr>Reminders</vt:lpstr>
      <vt:lpstr>Reminders </vt:lpstr>
      <vt:lpstr>     2021-22 Data Collection Changes      </vt:lpstr>
      <vt:lpstr>SIMS: DOE035  CVTE - Type of Program</vt:lpstr>
      <vt:lpstr>SIMS: DOE046  HQCP Program Participation</vt:lpstr>
      <vt:lpstr>SIMS: DOE053  Civics Project</vt:lpstr>
      <vt:lpstr>SIMS: DOE056  Supplemental Low-Income Indicator</vt:lpstr>
      <vt:lpstr>EPIMS: WA07 Job Classification</vt:lpstr>
      <vt:lpstr>EPIMS: SR34 Beginner Educator Mentor</vt:lpstr>
      <vt:lpstr>SSDR:  Law Enforcement Referral</vt:lpstr>
      <vt:lpstr>Allegations of bullying </vt:lpstr>
      <vt:lpstr>Allegations of bullying </vt:lpstr>
      <vt:lpstr>SIF: Charter School Sibling Preference</vt:lpstr>
      <vt:lpstr>     Q&amp;A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2021-22 Data Collection Changes Webinar Presentation</dc:title>
  <dc:creator>DESE</dc:creator>
  <cp:lastModifiedBy>Zou, Dong (EOE)</cp:lastModifiedBy>
  <cp:revision>123</cp:revision>
  <dcterms:created xsi:type="dcterms:W3CDTF">2020-05-21T15:13:31Z</dcterms:created>
  <dcterms:modified xsi:type="dcterms:W3CDTF">2021-09-09T18:00:03Z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tadate">
    <vt:lpwstr>Sep 9 2021</vt:lpwstr>
  </property>
</Properties>
</file>