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9"/>
  </p:notesMasterIdLst>
  <p:handoutMasterIdLst>
    <p:handoutMasterId r:id="rId20"/>
  </p:handoutMasterIdLst>
  <p:sldIdLst>
    <p:sldId id="257" r:id="rId3"/>
    <p:sldId id="258" r:id="rId4"/>
    <p:sldId id="276" r:id="rId5"/>
    <p:sldId id="261" r:id="rId6"/>
    <p:sldId id="262" r:id="rId7"/>
    <p:sldId id="270" r:id="rId8"/>
    <p:sldId id="264" r:id="rId9"/>
    <p:sldId id="260" r:id="rId10"/>
    <p:sldId id="267" r:id="rId11"/>
    <p:sldId id="271" r:id="rId12"/>
    <p:sldId id="273" r:id="rId13"/>
    <p:sldId id="268" r:id="rId14"/>
    <p:sldId id="274" r:id="rId15"/>
    <p:sldId id="275" r:id="rId16"/>
    <p:sldId id="272"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0" d="100"/>
          <a:sy n="90" d="100"/>
        </p:scale>
        <p:origin x="-126"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95" d="100"/>
          <a:sy n="95" d="100"/>
        </p:scale>
        <p:origin x="272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AEF0C8-8414-4A1B-A18F-1BB8D5653E18}"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7B7B446A-F6B4-4BD3-B4E6-608FE571BFC1}">
      <dgm:prSet custT="1"/>
      <dgm:spPr/>
      <dgm:t>
        <a:bodyPr/>
        <a:lstStyle/>
        <a:p>
          <a:pPr rtl="0"/>
          <a:r>
            <a:rPr lang="en-US" sz="1800" baseline="0" dirty="0" smtClean="0"/>
            <a:t>Explain the difference between e-government and e-governance.</a:t>
          </a:r>
          <a:endParaRPr lang="en-US" sz="1800" baseline="0" dirty="0"/>
        </a:p>
      </dgm:t>
    </dgm:pt>
    <dgm:pt modelId="{2C6C492C-669F-4C29-9B9D-31BA03FCC55E}" type="parTrans" cxnId="{BA8CD7BF-D6E5-49DC-9B56-6A49470809F0}">
      <dgm:prSet/>
      <dgm:spPr/>
      <dgm:t>
        <a:bodyPr/>
        <a:lstStyle/>
        <a:p>
          <a:endParaRPr lang="en-US"/>
        </a:p>
      </dgm:t>
    </dgm:pt>
    <dgm:pt modelId="{3005B676-188A-4DD0-9805-9E4B2C9092D4}" type="sibTrans" cxnId="{BA8CD7BF-D6E5-49DC-9B56-6A49470809F0}">
      <dgm:prSet/>
      <dgm:spPr/>
      <dgm:t>
        <a:bodyPr/>
        <a:lstStyle/>
        <a:p>
          <a:endParaRPr lang="en-US"/>
        </a:p>
      </dgm:t>
    </dgm:pt>
    <dgm:pt modelId="{8EEA022C-4A39-447E-A218-9A7C20231B32}">
      <dgm:prSet custT="1"/>
      <dgm:spPr/>
      <dgm:t>
        <a:bodyPr/>
        <a:lstStyle/>
        <a:p>
          <a:pPr rtl="0"/>
          <a:r>
            <a:rPr lang="en-US" sz="1800" baseline="0" dirty="0" smtClean="0"/>
            <a:t>Provide an overview of the main uses and typical users of e-government. </a:t>
          </a:r>
          <a:endParaRPr lang="en-US" sz="1800" baseline="0" dirty="0"/>
        </a:p>
      </dgm:t>
    </dgm:pt>
    <dgm:pt modelId="{8971F249-FDF4-4C8A-B911-9C64488D340C}" type="parTrans" cxnId="{03C70502-231F-400C-8A9E-1499B4924C28}">
      <dgm:prSet/>
      <dgm:spPr/>
      <dgm:t>
        <a:bodyPr/>
        <a:lstStyle/>
        <a:p>
          <a:endParaRPr lang="en-US"/>
        </a:p>
      </dgm:t>
    </dgm:pt>
    <dgm:pt modelId="{EF1F2575-E70D-4BCE-8509-51A0267D0D33}" type="sibTrans" cxnId="{03C70502-231F-400C-8A9E-1499B4924C28}">
      <dgm:prSet/>
      <dgm:spPr/>
      <dgm:t>
        <a:bodyPr/>
        <a:lstStyle/>
        <a:p>
          <a:endParaRPr lang="en-US"/>
        </a:p>
      </dgm:t>
    </dgm:pt>
    <dgm:pt modelId="{3D718261-B0F7-438E-B1E4-ADBBDCB43AFF}">
      <dgm:prSet custT="1"/>
      <dgm:spPr/>
      <dgm:t>
        <a:bodyPr/>
        <a:lstStyle/>
        <a:p>
          <a:pPr rtl="0"/>
          <a:r>
            <a:rPr lang="en-US" sz="1800" baseline="0" dirty="0" smtClean="0"/>
            <a:t>Identify how e-government can improve organizational performance. </a:t>
          </a:r>
          <a:endParaRPr lang="en-US" sz="1800" baseline="0" dirty="0"/>
        </a:p>
      </dgm:t>
    </dgm:pt>
    <dgm:pt modelId="{2F4576AE-4A9F-4903-87BD-C1D40AD1D86D}" type="parTrans" cxnId="{D9CC728F-75CE-4D21-B0FC-C73994659808}">
      <dgm:prSet/>
      <dgm:spPr/>
      <dgm:t>
        <a:bodyPr/>
        <a:lstStyle/>
        <a:p>
          <a:endParaRPr lang="en-US"/>
        </a:p>
      </dgm:t>
    </dgm:pt>
    <dgm:pt modelId="{D9A1D549-7F6F-4AC8-A5ED-4CE0687F19C2}" type="sibTrans" cxnId="{D9CC728F-75CE-4D21-B0FC-C73994659808}">
      <dgm:prSet/>
      <dgm:spPr/>
      <dgm:t>
        <a:bodyPr/>
        <a:lstStyle/>
        <a:p>
          <a:endParaRPr lang="en-US"/>
        </a:p>
      </dgm:t>
    </dgm:pt>
    <dgm:pt modelId="{56CF48E5-0CEE-40B3-9344-E7F51B2006AF}">
      <dgm:prSet custT="1"/>
      <dgm:spPr/>
      <dgm:t>
        <a:bodyPr/>
        <a:lstStyle/>
        <a:p>
          <a:pPr rtl="0"/>
          <a:r>
            <a:rPr lang="en-US" sz="1800" baseline="0" dirty="0" smtClean="0"/>
            <a:t>Review how e-government allows organizations to gain a competitive advantage. </a:t>
          </a:r>
          <a:endParaRPr lang="en-US" sz="1800" baseline="0" dirty="0"/>
        </a:p>
      </dgm:t>
    </dgm:pt>
    <dgm:pt modelId="{77F41F7D-0FE9-4A5B-8753-4A2101423866}" type="parTrans" cxnId="{8FEA646E-C3D5-4140-9C64-CF984B11C23E}">
      <dgm:prSet/>
      <dgm:spPr/>
      <dgm:t>
        <a:bodyPr/>
        <a:lstStyle/>
        <a:p>
          <a:endParaRPr lang="en-US"/>
        </a:p>
      </dgm:t>
    </dgm:pt>
    <dgm:pt modelId="{B9B4F220-7245-4749-96B3-D9AB392494A3}" type="sibTrans" cxnId="{8FEA646E-C3D5-4140-9C64-CF984B11C23E}">
      <dgm:prSet/>
      <dgm:spPr/>
      <dgm:t>
        <a:bodyPr/>
        <a:lstStyle/>
        <a:p>
          <a:endParaRPr lang="en-US"/>
        </a:p>
      </dgm:t>
    </dgm:pt>
    <dgm:pt modelId="{CA90FCB4-C4FE-445C-834A-7553ABB383B6}">
      <dgm:prSet custT="1"/>
      <dgm:spPr/>
      <dgm:t>
        <a:bodyPr/>
        <a:lstStyle/>
        <a:p>
          <a:pPr rtl="0"/>
          <a:r>
            <a:rPr lang="en-US" sz="1800" baseline="0" dirty="0" smtClean="0"/>
            <a:t>Explain the impact of e-government on health organizations (Example: Kaiser Permanente)  </a:t>
          </a:r>
          <a:endParaRPr lang="en-US" sz="1800" baseline="0" dirty="0"/>
        </a:p>
      </dgm:t>
    </dgm:pt>
    <dgm:pt modelId="{95B261BD-78BE-4A80-9101-6D45DD851722}" type="parTrans" cxnId="{EB686DFE-5164-4738-80F5-A7F0398AA876}">
      <dgm:prSet/>
      <dgm:spPr/>
      <dgm:t>
        <a:bodyPr/>
        <a:lstStyle/>
        <a:p>
          <a:endParaRPr lang="en-US"/>
        </a:p>
      </dgm:t>
    </dgm:pt>
    <dgm:pt modelId="{6B60E42F-C398-4864-9C2B-AB44099090EA}" type="sibTrans" cxnId="{EB686DFE-5164-4738-80F5-A7F0398AA876}">
      <dgm:prSet/>
      <dgm:spPr/>
      <dgm:t>
        <a:bodyPr/>
        <a:lstStyle/>
        <a:p>
          <a:endParaRPr lang="en-US"/>
        </a:p>
      </dgm:t>
    </dgm:pt>
    <dgm:pt modelId="{5282FDD8-26B8-41EE-A958-53AC7EF77738}">
      <dgm:prSet custT="1"/>
      <dgm:spPr/>
      <dgm:t>
        <a:bodyPr/>
        <a:lstStyle/>
        <a:p>
          <a:pPr rtl="0"/>
          <a:r>
            <a:rPr lang="en-US" sz="1800" baseline="0" dirty="0" smtClean="0"/>
            <a:t>Review some of the successes and failures related to e-government. </a:t>
          </a:r>
          <a:endParaRPr lang="en-US" sz="1800" baseline="0" dirty="0"/>
        </a:p>
      </dgm:t>
    </dgm:pt>
    <dgm:pt modelId="{93C11C91-2A36-46C2-93E4-9DF7C7BD7FB4}" type="parTrans" cxnId="{5D959227-C1DF-44A2-8801-69615721EF94}">
      <dgm:prSet/>
      <dgm:spPr/>
      <dgm:t>
        <a:bodyPr/>
        <a:lstStyle/>
        <a:p>
          <a:endParaRPr lang="en-US"/>
        </a:p>
      </dgm:t>
    </dgm:pt>
    <dgm:pt modelId="{2185B050-375B-4271-899D-2BFF01891B7B}" type="sibTrans" cxnId="{5D959227-C1DF-44A2-8801-69615721EF94}">
      <dgm:prSet/>
      <dgm:spPr/>
      <dgm:t>
        <a:bodyPr/>
        <a:lstStyle/>
        <a:p>
          <a:endParaRPr lang="en-US"/>
        </a:p>
      </dgm:t>
    </dgm:pt>
    <dgm:pt modelId="{9D869944-63C9-402A-BA38-315551450F69}">
      <dgm:prSet custT="1"/>
      <dgm:spPr/>
      <dgm:t>
        <a:bodyPr/>
        <a:lstStyle/>
        <a:p>
          <a:pPr rtl="0"/>
          <a:r>
            <a:rPr lang="en-US" sz="1800" baseline="0" dirty="0" smtClean="0"/>
            <a:t>Outline the impact e-government has within state, local, and federal levels of government.</a:t>
          </a:r>
          <a:endParaRPr lang="en-US" sz="1800" baseline="0" dirty="0"/>
        </a:p>
      </dgm:t>
    </dgm:pt>
    <dgm:pt modelId="{9BCEC7F8-A9EC-44F5-8033-B4CCD13428DD}" type="parTrans" cxnId="{FCE8D28D-EE84-4B5A-B997-503FB11CAFCE}">
      <dgm:prSet/>
      <dgm:spPr/>
      <dgm:t>
        <a:bodyPr/>
        <a:lstStyle/>
        <a:p>
          <a:endParaRPr lang="en-US"/>
        </a:p>
      </dgm:t>
    </dgm:pt>
    <dgm:pt modelId="{76381A8B-CCBF-40CF-B4B9-ABA31E2DED56}" type="sibTrans" cxnId="{FCE8D28D-EE84-4B5A-B997-503FB11CAFCE}">
      <dgm:prSet/>
      <dgm:spPr/>
      <dgm:t>
        <a:bodyPr/>
        <a:lstStyle/>
        <a:p>
          <a:endParaRPr lang="en-US"/>
        </a:p>
      </dgm:t>
    </dgm:pt>
    <dgm:pt modelId="{29F4BACC-6690-4677-8F80-F965E4BE61CB}">
      <dgm:prSet custT="1"/>
      <dgm:spPr/>
      <dgm:t>
        <a:bodyPr/>
        <a:lstStyle/>
        <a:p>
          <a:pPr rtl="0"/>
          <a:r>
            <a:rPr lang="en-US" sz="1800" baseline="0" dirty="0" smtClean="0"/>
            <a:t>Identify short term and long term goals, benefits, and costs of implementing e-government. </a:t>
          </a:r>
          <a:endParaRPr lang="en-US" sz="1800" baseline="0" dirty="0"/>
        </a:p>
      </dgm:t>
    </dgm:pt>
    <dgm:pt modelId="{CDF67B0D-F09C-4C19-A31F-4E01132338D7}" type="parTrans" cxnId="{245049E8-7EF0-4B1E-9E54-58931E8B8DB4}">
      <dgm:prSet/>
      <dgm:spPr/>
      <dgm:t>
        <a:bodyPr/>
        <a:lstStyle/>
        <a:p>
          <a:endParaRPr lang="en-US"/>
        </a:p>
      </dgm:t>
    </dgm:pt>
    <dgm:pt modelId="{A239148B-53BC-406D-9CE2-7D9EFF6E6D7A}" type="sibTrans" cxnId="{245049E8-7EF0-4B1E-9E54-58931E8B8DB4}">
      <dgm:prSet/>
      <dgm:spPr/>
      <dgm:t>
        <a:bodyPr/>
        <a:lstStyle/>
        <a:p>
          <a:endParaRPr lang="en-US"/>
        </a:p>
      </dgm:t>
    </dgm:pt>
    <dgm:pt modelId="{7B5A98F5-0D71-452B-8E4F-731579F1EF7B}" type="pres">
      <dgm:prSet presAssocID="{57AEF0C8-8414-4A1B-A18F-1BB8D5653E18}" presName="linear" presStyleCnt="0">
        <dgm:presLayoutVars>
          <dgm:dir/>
          <dgm:animLvl val="lvl"/>
          <dgm:resizeHandles val="exact"/>
        </dgm:presLayoutVars>
      </dgm:prSet>
      <dgm:spPr/>
      <dgm:t>
        <a:bodyPr/>
        <a:lstStyle/>
        <a:p>
          <a:endParaRPr lang="en-US"/>
        </a:p>
      </dgm:t>
    </dgm:pt>
    <dgm:pt modelId="{5394CD55-647C-4F02-8F36-E82758EE7816}" type="pres">
      <dgm:prSet presAssocID="{7B7B446A-F6B4-4BD3-B4E6-608FE571BFC1}" presName="parentLin" presStyleCnt="0"/>
      <dgm:spPr/>
      <dgm:t>
        <a:bodyPr/>
        <a:lstStyle/>
        <a:p>
          <a:endParaRPr lang="en-US"/>
        </a:p>
      </dgm:t>
    </dgm:pt>
    <dgm:pt modelId="{23823F95-F16F-4D54-84AE-352C586BFDEE}" type="pres">
      <dgm:prSet presAssocID="{7B7B446A-F6B4-4BD3-B4E6-608FE571BFC1}" presName="parentLeftMargin" presStyleLbl="node1" presStyleIdx="0" presStyleCnt="8"/>
      <dgm:spPr/>
      <dgm:t>
        <a:bodyPr/>
        <a:lstStyle/>
        <a:p>
          <a:endParaRPr lang="en-US"/>
        </a:p>
      </dgm:t>
    </dgm:pt>
    <dgm:pt modelId="{293E7C3F-20EA-4FC6-84F8-6E8F4271D493}" type="pres">
      <dgm:prSet presAssocID="{7B7B446A-F6B4-4BD3-B4E6-608FE571BFC1}" presName="parentText" presStyleLbl="node1" presStyleIdx="0" presStyleCnt="8" custScaleX="126988">
        <dgm:presLayoutVars>
          <dgm:chMax val="0"/>
          <dgm:bulletEnabled val="1"/>
        </dgm:presLayoutVars>
      </dgm:prSet>
      <dgm:spPr/>
      <dgm:t>
        <a:bodyPr/>
        <a:lstStyle/>
        <a:p>
          <a:endParaRPr lang="en-US"/>
        </a:p>
      </dgm:t>
    </dgm:pt>
    <dgm:pt modelId="{C85DC426-C5A8-4C71-9BE7-3BC20A262E55}" type="pres">
      <dgm:prSet presAssocID="{7B7B446A-F6B4-4BD3-B4E6-608FE571BFC1}" presName="negativeSpace" presStyleCnt="0"/>
      <dgm:spPr/>
      <dgm:t>
        <a:bodyPr/>
        <a:lstStyle/>
        <a:p>
          <a:endParaRPr lang="en-US"/>
        </a:p>
      </dgm:t>
    </dgm:pt>
    <dgm:pt modelId="{AE7248FC-43EA-46A7-80CC-29C385F91EDC}" type="pres">
      <dgm:prSet presAssocID="{7B7B446A-F6B4-4BD3-B4E6-608FE571BFC1}" presName="childText" presStyleLbl="conFgAcc1" presStyleIdx="0" presStyleCnt="8">
        <dgm:presLayoutVars>
          <dgm:bulletEnabled val="1"/>
        </dgm:presLayoutVars>
      </dgm:prSet>
      <dgm:spPr/>
      <dgm:t>
        <a:bodyPr/>
        <a:lstStyle/>
        <a:p>
          <a:endParaRPr lang="en-US"/>
        </a:p>
      </dgm:t>
    </dgm:pt>
    <dgm:pt modelId="{D9466274-98EA-4B98-A2B0-244EEF5C69D7}" type="pres">
      <dgm:prSet presAssocID="{3005B676-188A-4DD0-9805-9E4B2C9092D4}" presName="spaceBetweenRectangles" presStyleCnt="0"/>
      <dgm:spPr/>
      <dgm:t>
        <a:bodyPr/>
        <a:lstStyle/>
        <a:p>
          <a:endParaRPr lang="en-US"/>
        </a:p>
      </dgm:t>
    </dgm:pt>
    <dgm:pt modelId="{DDB90C96-A4B2-441C-BC32-4D5CF3D09362}" type="pres">
      <dgm:prSet presAssocID="{8EEA022C-4A39-447E-A218-9A7C20231B32}" presName="parentLin" presStyleCnt="0"/>
      <dgm:spPr/>
      <dgm:t>
        <a:bodyPr/>
        <a:lstStyle/>
        <a:p>
          <a:endParaRPr lang="en-US"/>
        </a:p>
      </dgm:t>
    </dgm:pt>
    <dgm:pt modelId="{05D6D019-2F62-476B-A0BB-6698D4848BAE}" type="pres">
      <dgm:prSet presAssocID="{8EEA022C-4A39-447E-A218-9A7C20231B32}" presName="parentLeftMargin" presStyleLbl="node1" presStyleIdx="0" presStyleCnt="8"/>
      <dgm:spPr/>
      <dgm:t>
        <a:bodyPr/>
        <a:lstStyle/>
        <a:p>
          <a:endParaRPr lang="en-US"/>
        </a:p>
      </dgm:t>
    </dgm:pt>
    <dgm:pt modelId="{2D9FAD72-E4F6-48B3-9621-8C64BD704CAF}" type="pres">
      <dgm:prSet presAssocID="{8EEA022C-4A39-447E-A218-9A7C20231B32}" presName="parentText" presStyleLbl="node1" presStyleIdx="1" presStyleCnt="8" custScaleX="126988">
        <dgm:presLayoutVars>
          <dgm:chMax val="0"/>
          <dgm:bulletEnabled val="1"/>
        </dgm:presLayoutVars>
      </dgm:prSet>
      <dgm:spPr/>
      <dgm:t>
        <a:bodyPr/>
        <a:lstStyle/>
        <a:p>
          <a:endParaRPr lang="en-US"/>
        </a:p>
      </dgm:t>
    </dgm:pt>
    <dgm:pt modelId="{BCCBF0C4-4B53-4CA0-BF18-DE9EC8DCB037}" type="pres">
      <dgm:prSet presAssocID="{8EEA022C-4A39-447E-A218-9A7C20231B32}" presName="negativeSpace" presStyleCnt="0"/>
      <dgm:spPr/>
      <dgm:t>
        <a:bodyPr/>
        <a:lstStyle/>
        <a:p>
          <a:endParaRPr lang="en-US"/>
        </a:p>
      </dgm:t>
    </dgm:pt>
    <dgm:pt modelId="{24C01719-9433-4A1B-8560-436445E939B9}" type="pres">
      <dgm:prSet presAssocID="{8EEA022C-4A39-447E-A218-9A7C20231B32}" presName="childText" presStyleLbl="conFgAcc1" presStyleIdx="1" presStyleCnt="8">
        <dgm:presLayoutVars>
          <dgm:bulletEnabled val="1"/>
        </dgm:presLayoutVars>
      </dgm:prSet>
      <dgm:spPr/>
      <dgm:t>
        <a:bodyPr/>
        <a:lstStyle/>
        <a:p>
          <a:endParaRPr lang="en-US"/>
        </a:p>
      </dgm:t>
    </dgm:pt>
    <dgm:pt modelId="{E9D0A861-C450-4E0F-9FE6-0726B05A4C86}" type="pres">
      <dgm:prSet presAssocID="{EF1F2575-E70D-4BCE-8509-51A0267D0D33}" presName="spaceBetweenRectangles" presStyleCnt="0"/>
      <dgm:spPr/>
      <dgm:t>
        <a:bodyPr/>
        <a:lstStyle/>
        <a:p>
          <a:endParaRPr lang="en-US"/>
        </a:p>
      </dgm:t>
    </dgm:pt>
    <dgm:pt modelId="{3B53FD60-8DE9-4D4C-BB09-150BD023F84C}" type="pres">
      <dgm:prSet presAssocID="{3D718261-B0F7-438E-B1E4-ADBBDCB43AFF}" presName="parentLin" presStyleCnt="0"/>
      <dgm:spPr/>
      <dgm:t>
        <a:bodyPr/>
        <a:lstStyle/>
        <a:p>
          <a:endParaRPr lang="en-US"/>
        </a:p>
      </dgm:t>
    </dgm:pt>
    <dgm:pt modelId="{232E9CD8-D246-45C1-A81A-3AEDE4D6967F}" type="pres">
      <dgm:prSet presAssocID="{3D718261-B0F7-438E-B1E4-ADBBDCB43AFF}" presName="parentLeftMargin" presStyleLbl="node1" presStyleIdx="1" presStyleCnt="8"/>
      <dgm:spPr/>
      <dgm:t>
        <a:bodyPr/>
        <a:lstStyle/>
        <a:p>
          <a:endParaRPr lang="en-US"/>
        </a:p>
      </dgm:t>
    </dgm:pt>
    <dgm:pt modelId="{3FBE82D4-0690-4F8D-9922-67DDDD1B44E7}" type="pres">
      <dgm:prSet presAssocID="{3D718261-B0F7-438E-B1E4-ADBBDCB43AFF}" presName="parentText" presStyleLbl="node1" presStyleIdx="2" presStyleCnt="8" custScaleX="126988">
        <dgm:presLayoutVars>
          <dgm:chMax val="0"/>
          <dgm:bulletEnabled val="1"/>
        </dgm:presLayoutVars>
      </dgm:prSet>
      <dgm:spPr/>
      <dgm:t>
        <a:bodyPr/>
        <a:lstStyle/>
        <a:p>
          <a:endParaRPr lang="en-US"/>
        </a:p>
      </dgm:t>
    </dgm:pt>
    <dgm:pt modelId="{F3FC4F3D-86EB-4E21-90B5-7227A511D7BE}" type="pres">
      <dgm:prSet presAssocID="{3D718261-B0F7-438E-B1E4-ADBBDCB43AFF}" presName="negativeSpace" presStyleCnt="0"/>
      <dgm:spPr/>
      <dgm:t>
        <a:bodyPr/>
        <a:lstStyle/>
        <a:p>
          <a:endParaRPr lang="en-US"/>
        </a:p>
      </dgm:t>
    </dgm:pt>
    <dgm:pt modelId="{26C9A659-399E-406E-96BD-49771EB40D96}" type="pres">
      <dgm:prSet presAssocID="{3D718261-B0F7-438E-B1E4-ADBBDCB43AFF}" presName="childText" presStyleLbl="conFgAcc1" presStyleIdx="2" presStyleCnt="8">
        <dgm:presLayoutVars>
          <dgm:bulletEnabled val="1"/>
        </dgm:presLayoutVars>
      </dgm:prSet>
      <dgm:spPr/>
      <dgm:t>
        <a:bodyPr/>
        <a:lstStyle/>
        <a:p>
          <a:endParaRPr lang="en-US"/>
        </a:p>
      </dgm:t>
    </dgm:pt>
    <dgm:pt modelId="{06FC2FF8-D542-4C31-A01F-31677B4B44E9}" type="pres">
      <dgm:prSet presAssocID="{D9A1D549-7F6F-4AC8-A5ED-4CE0687F19C2}" presName="spaceBetweenRectangles" presStyleCnt="0"/>
      <dgm:spPr/>
      <dgm:t>
        <a:bodyPr/>
        <a:lstStyle/>
        <a:p>
          <a:endParaRPr lang="en-US"/>
        </a:p>
      </dgm:t>
    </dgm:pt>
    <dgm:pt modelId="{F98C5FF8-6ABD-4AE7-8B86-BDFAE8D3B940}" type="pres">
      <dgm:prSet presAssocID="{56CF48E5-0CEE-40B3-9344-E7F51B2006AF}" presName="parentLin" presStyleCnt="0"/>
      <dgm:spPr/>
      <dgm:t>
        <a:bodyPr/>
        <a:lstStyle/>
        <a:p>
          <a:endParaRPr lang="en-US"/>
        </a:p>
      </dgm:t>
    </dgm:pt>
    <dgm:pt modelId="{5A1462D1-13CD-407E-BE65-BF4FAAFDA27D}" type="pres">
      <dgm:prSet presAssocID="{56CF48E5-0CEE-40B3-9344-E7F51B2006AF}" presName="parentLeftMargin" presStyleLbl="node1" presStyleIdx="2" presStyleCnt="8"/>
      <dgm:spPr/>
      <dgm:t>
        <a:bodyPr/>
        <a:lstStyle/>
        <a:p>
          <a:endParaRPr lang="en-US"/>
        </a:p>
      </dgm:t>
    </dgm:pt>
    <dgm:pt modelId="{A3009144-2AFB-40D2-8535-3EA8C39E3A6D}" type="pres">
      <dgm:prSet presAssocID="{56CF48E5-0CEE-40B3-9344-E7F51B2006AF}" presName="parentText" presStyleLbl="node1" presStyleIdx="3" presStyleCnt="8" custScaleX="126988">
        <dgm:presLayoutVars>
          <dgm:chMax val="0"/>
          <dgm:bulletEnabled val="1"/>
        </dgm:presLayoutVars>
      </dgm:prSet>
      <dgm:spPr/>
      <dgm:t>
        <a:bodyPr/>
        <a:lstStyle/>
        <a:p>
          <a:endParaRPr lang="en-US"/>
        </a:p>
      </dgm:t>
    </dgm:pt>
    <dgm:pt modelId="{9D5D204B-B404-476C-B082-11405B1B17B1}" type="pres">
      <dgm:prSet presAssocID="{56CF48E5-0CEE-40B3-9344-E7F51B2006AF}" presName="negativeSpace" presStyleCnt="0"/>
      <dgm:spPr/>
      <dgm:t>
        <a:bodyPr/>
        <a:lstStyle/>
        <a:p>
          <a:endParaRPr lang="en-US"/>
        </a:p>
      </dgm:t>
    </dgm:pt>
    <dgm:pt modelId="{4F4201E2-8595-4236-AD2D-7FA53E2300D8}" type="pres">
      <dgm:prSet presAssocID="{56CF48E5-0CEE-40B3-9344-E7F51B2006AF}" presName="childText" presStyleLbl="conFgAcc1" presStyleIdx="3" presStyleCnt="8">
        <dgm:presLayoutVars>
          <dgm:bulletEnabled val="1"/>
        </dgm:presLayoutVars>
      </dgm:prSet>
      <dgm:spPr/>
      <dgm:t>
        <a:bodyPr/>
        <a:lstStyle/>
        <a:p>
          <a:endParaRPr lang="en-US"/>
        </a:p>
      </dgm:t>
    </dgm:pt>
    <dgm:pt modelId="{CC0D4389-1AD5-45AC-8687-162049A4A97E}" type="pres">
      <dgm:prSet presAssocID="{B9B4F220-7245-4749-96B3-D9AB392494A3}" presName="spaceBetweenRectangles" presStyleCnt="0"/>
      <dgm:spPr/>
      <dgm:t>
        <a:bodyPr/>
        <a:lstStyle/>
        <a:p>
          <a:endParaRPr lang="en-US"/>
        </a:p>
      </dgm:t>
    </dgm:pt>
    <dgm:pt modelId="{32A4A71E-5646-4F75-B73A-14E1D4BD271E}" type="pres">
      <dgm:prSet presAssocID="{9D869944-63C9-402A-BA38-315551450F69}" presName="parentLin" presStyleCnt="0"/>
      <dgm:spPr/>
      <dgm:t>
        <a:bodyPr/>
        <a:lstStyle/>
        <a:p>
          <a:endParaRPr lang="en-US"/>
        </a:p>
      </dgm:t>
    </dgm:pt>
    <dgm:pt modelId="{B915BA71-F5C2-430C-AFC8-B2428E34A5D6}" type="pres">
      <dgm:prSet presAssocID="{9D869944-63C9-402A-BA38-315551450F69}" presName="parentLeftMargin" presStyleLbl="node1" presStyleIdx="3" presStyleCnt="8"/>
      <dgm:spPr/>
      <dgm:t>
        <a:bodyPr/>
        <a:lstStyle/>
        <a:p>
          <a:endParaRPr lang="en-US"/>
        </a:p>
      </dgm:t>
    </dgm:pt>
    <dgm:pt modelId="{7FAD9DDF-D24E-4CBE-9572-30A5F945EACC}" type="pres">
      <dgm:prSet presAssocID="{9D869944-63C9-402A-BA38-315551450F69}" presName="parentText" presStyleLbl="node1" presStyleIdx="4" presStyleCnt="8" custScaleX="126988">
        <dgm:presLayoutVars>
          <dgm:chMax val="0"/>
          <dgm:bulletEnabled val="1"/>
        </dgm:presLayoutVars>
      </dgm:prSet>
      <dgm:spPr/>
      <dgm:t>
        <a:bodyPr/>
        <a:lstStyle/>
        <a:p>
          <a:endParaRPr lang="en-US"/>
        </a:p>
      </dgm:t>
    </dgm:pt>
    <dgm:pt modelId="{0EDA6A39-A4AE-4BDB-8477-E7319DC0BD31}" type="pres">
      <dgm:prSet presAssocID="{9D869944-63C9-402A-BA38-315551450F69}" presName="negativeSpace" presStyleCnt="0"/>
      <dgm:spPr/>
      <dgm:t>
        <a:bodyPr/>
        <a:lstStyle/>
        <a:p>
          <a:endParaRPr lang="en-US"/>
        </a:p>
      </dgm:t>
    </dgm:pt>
    <dgm:pt modelId="{5A5B8480-21E7-4B8E-8844-171D35AC528A}" type="pres">
      <dgm:prSet presAssocID="{9D869944-63C9-402A-BA38-315551450F69}" presName="childText" presStyleLbl="conFgAcc1" presStyleIdx="4" presStyleCnt="8">
        <dgm:presLayoutVars>
          <dgm:bulletEnabled val="1"/>
        </dgm:presLayoutVars>
      </dgm:prSet>
      <dgm:spPr/>
      <dgm:t>
        <a:bodyPr/>
        <a:lstStyle/>
        <a:p>
          <a:endParaRPr lang="en-US"/>
        </a:p>
      </dgm:t>
    </dgm:pt>
    <dgm:pt modelId="{669DC724-2A63-4C92-A2C9-298209933AD9}" type="pres">
      <dgm:prSet presAssocID="{76381A8B-CCBF-40CF-B4B9-ABA31E2DED56}" presName="spaceBetweenRectangles" presStyleCnt="0"/>
      <dgm:spPr/>
      <dgm:t>
        <a:bodyPr/>
        <a:lstStyle/>
        <a:p>
          <a:endParaRPr lang="en-US"/>
        </a:p>
      </dgm:t>
    </dgm:pt>
    <dgm:pt modelId="{A76E7D2E-22F1-483D-BF05-37325A2A958B}" type="pres">
      <dgm:prSet presAssocID="{CA90FCB4-C4FE-445C-834A-7553ABB383B6}" presName="parentLin" presStyleCnt="0"/>
      <dgm:spPr/>
      <dgm:t>
        <a:bodyPr/>
        <a:lstStyle/>
        <a:p>
          <a:endParaRPr lang="en-US"/>
        </a:p>
      </dgm:t>
    </dgm:pt>
    <dgm:pt modelId="{7481F21C-4668-4EBD-B3EF-C6D59E8DC88C}" type="pres">
      <dgm:prSet presAssocID="{CA90FCB4-C4FE-445C-834A-7553ABB383B6}" presName="parentLeftMargin" presStyleLbl="node1" presStyleIdx="4" presStyleCnt="8"/>
      <dgm:spPr/>
      <dgm:t>
        <a:bodyPr/>
        <a:lstStyle/>
        <a:p>
          <a:endParaRPr lang="en-US"/>
        </a:p>
      </dgm:t>
    </dgm:pt>
    <dgm:pt modelId="{E13E6EC6-05FC-48AB-9980-E2906DC375FB}" type="pres">
      <dgm:prSet presAssocID="{CA90FCB4-C4FE-445C-834A-7553ABB383B6}" presName="parentText" presStyleLbl="node1" presStyleIdx="5" presStyleCnt="8" custScaleX="126988">
        <dgm:presLayoutVars>
          <dgm:chMax val="0"/>
          <dgm:bulletEnabled val="1"/>
        </dgm:presLayoutVars>
      </dgm:prSet>
      <dgm:spPr/>
      <dgm:t>
        <a:bodyPr/>
        <a:lstStyle/>
        <a:p>
          <a:endParaRPr lang="en-US"/>
        </a:p>
      </dgm:t>
    </dgm:pt>
    <dgm:pt modelId="{1306E545-79E4-486B-B019-D7192B8D8B81}" type="pres">
      <dgm:prSet presAssocID="{CA90FCB4-C4FE-445C-834A-7553ABB383B6}" presName="negativeSpace" presStyleCnt="0"/>
      <dgm:spPr/>
      <dgm:t>
        <a:bodyPr/>
        <a:lstStyle/>
        <a:p>
          <a:endParaRPr lang="en-US"/>
        </a:p>
      </dgm:t>
    </dgm:pt>
    <dgm:pt modelId="{76C97D38-1AAD-46D4-828B-5E3D96973C34}" type="pres">
      <dgm:prSet presAssocID="{CA90FCB4-C4FE-445C-834A-7553ABB383B6}" presName="childText" presStyleLbl="conFgAcc1" presStyleIdx="5" presStyleCnt="8">
        <dgm:presLayoutVars>
          <dgm:bulletEnabled val="1"/>
        </dgm:presLayoutVars>
      </dgm:prSet>
      <dgm:spPr/>
      <dgm:t>
        <a:bodyPr/>
        <a:lstStyle/>
        <a:p>
          <a:endParaRPr lang="en-US"/>
        </a:p>
      </dgm:t>
    </dgm:pt>
    <dgm:pt modelId="{592AFBE0-B57B-4708-B958-EF13B5D1B509}" type="pres">
      <dgm:prSet presAssocID="{6B60E42F-C398-4864-9C2B-AB44099090EA}" presName="spaceBetweenRectangles" presStyleCnt="0"/>
      <dgm:spPr/>
      <dgm:t>
        <a:bodyPr/>
        <a:lstStyle/>
        <a:p>
          <a:endParaRPr lang="en-US"/>
        </a:p>
      </dgm:t>
    </dgm:pt>
    <dgm:pt modelId="{FD63CBBD-09E7-4BCA-A759-5A91839783A7}" type="pres">
      <dgm:prSet presAssocID="{29F4BACC-6690-4677-8F80-F965E4BE61CB}" presName="parentLin" presStyleCnt="0"/>
      <dgm:spPr/>
      <dgm:t>
        <a:bodyPr/>
        <a:lstStyle/>
        <a:p>
          <a:endParaRPr lang="en-US"/>
        </a:p>
      </dgm:t>
    </dgm:pt>
    <dgm:pt modelId="{0CC2EC7C-3656-414E-964A-7670515E66CC}" type="pres">
      <dgm:prSet presAssocID="{29F4BACC-6690-4677-8F80-F965E4BE61CB}" presName="parentLeftMargin" presStyleLbl="node1" presStyleIdx="5" presStyleCnt="8"/>
      <dgm:spPr/>
      <dgm:t>
        <a:bodyPr/>
        <a:lstStyle/>
        <a:p>
          <a:endParaRPr lang="en-US"/>
        </a:p>
      </dgm:t>
    </dgm:pt>
    <dgm:pt modelId="{1840BA95-A8EC-4CB3-AAE3-186DA2F300A9}" type="pres">
      <dgm:prSet presAssocID="{29F4BACC-6690-4677-8F80-F965E4BE61CB}" presName="parentText" presStyleLbl="node1" presStyleIdx="6" presStyleCnt="8" custScaleX="126988">
        <dgm:presLayoutVars>
          <dgm:chMax val="0"/>
          <dgm:bulletEnabled val="1"/>
        </dgm:presLayoutVars>
      </dgm:prSet>
      <dgm:spPr/>
      <dgm:t>
        <a:bodyPr/>
        <a:lstStyle/>
        <a:p>
          <a:endParaRPr lang="en-US"/>
        </a:p>
      </dgm:t>
    </dgm:pt>
    <dgm:pt modelId="{892D9AA0-669A-4759-9CB1-6F1185DED3D6}" type="pres">
      <dgm:prSet presAssocID="{29F4BACC-6690-4677-8F80-F965E4BE61CB}" presName="negativeSpace" presStyleCnt="0"/>
      <dgm:spPr/>
      <dgm:t>
        <a:bodyPr/>
        <a:lstStyle/>
        <a:p>
          <a:endParaRPr lang="en-US"/>
        </a:p>
      </dgm:t>
    </dgm:pt>
    <dgm:pt modelId="{083B701E-119E-496A-BF40-DD3E00EB2FAB}" type="pres">
      <dgm:prSet presAssocID="{29F4BACC-6690-4677-8F80-F965E4BE61CB}" presName="childText" presStyleLbl="conFgAcc1" presStyleIdx="6" presStyleCnt="8">
        <dgm:presLayoutVars>
          <dgm:bulletEnabled val="1"/>
        </dgm:presLayoutVars>
      </dgm:prSet>
      <dgm:spPr/>
      <dgm:t>
        <a:bodyPr/>
        <a:lstStyle/>
        <a:p>
          <a:endParaRPr lang="en-US"/>
        </a:p>
      </dgm:t>
    </dgm:pt>
    <dgm:pt modelId="{BE390834-984F-4D91-9627-DBF5C7518DB1}" type="pres">
      <dgm:prSet presAssocID="{A239148B-53BC-406D-9CE2-7D9EFF6E6D7A}" presName="spaceBetweenRectangles" presStyleCnt="0"/>
      <dgm:spPr/>
      <dgm:t>
        <a:bodyPr/>
        <a:lstStyle/>
        <a:p>
          <a:endParaRPr lang="en-US"/>
        </a:p>
      </dgm:t>
    </dgm:pt>
    <dgm:pt modelId="{98ABEB64-8678-4B67-BA93-6F0585A4AEC4}" type="pres">
      <dgm:prSet presAssocID="{5282FDD8-26B8-41EE-A958-53AC7EF77738}" presName="parentLin" presStyleCnt="0"/>
      <dgm:spPr/>
      <dgm:t>
        <a:bodyPr/>
        <a:lstStyle/>
        <a:p>
          <a:endParaRPr lang="en-US"/>
        </a:p>
      </dgm:t>
    </dgm:pt>
    <dgm:pt modelId="{76D8D080-7654-4A67-96C1-0E18B175F20B}" type="pres">
      <dgm:prSet presAssocID="{5282FDD8-26B8-41EE-A958-53AC7EF77738}" presName="parentLeftMargin" presStyleLbl="node1" presStyleIdx="6" presStyleCnt="8"/>
      <dgm:spPr/>
      <dgm:t>
        <a:bodyPr/>
        <a:lstStyle/>
        <a:p>
          <a:endParaRPr lang="en-US"/>
        </a:p>
      </dgm:t>
    </dgm:pt>
    <dgm:pt modelId="{9B4478D0-581F-4EB6-95BE-1339BB523BD0}" type="pres">
      <dgm:prSet presAssocID="{5282FDD8-26B8-41EE-A958-53AC7EF77738}" presName="parentText" presStyleLbl="node1" presStyleIdx="7" presStyleCnt="8" custScaleX="126988">
        <dgm:presLayoutVars>
          <dgm:chMax val="0"/>
          <dgm:bulletEnabled val="1"/>
        </dgm:presLayoutVars>
      </dgm:prSet>
      <dgm:spPr/>
      <dgm:t>
        <a:bodyPr/>
        <a:lstStyle/>
        <a:p>
          <a:endParaRPr lang="en-US"/>
        </a:p>
      </dgm:t>
    </dgm:pt>
    <dgm:pt modelId="{10DD82B1-7F44-4C24-861F-CCF5B3B26CAC}" type="pres">
      <dgm:prSet presAssocID="{5282FDD8-26B8-41EE-A958-53AC7EF77738}" presName="negativeSpace" presStyleCnt="0"/>
      <dgm:spPr/>
      <dgm:t>
        <a:bodyPr/>
        <a:lstStyle/>
        <a:p>
          <a:endParaRPr lang="en-US"/>
        </a:p>
      </dgm:t>
    </dgm:pt>
    <dgm:pt modelId="{48B029A3-7F5C-4193-B9FD-59AD7E7363D0}" type="pres">
      <dgm:prSet presAssocID="{5282FDD8-26B8-41EE-A958-53AC7EF77738}" presName="childText" presStyleLbl="conFgAcc1" presStyleIdx="7" presStyleCnt="8">
        <dgm:presLayoutVars>
          <dgm:bulletEnabled val="1"/>
        </dgm:presLayoutVars>
      </dgm:prSet>
      <dgm:spPr/>
      <dgm:t>
        <a:bodyPr/>
        <a:lstStyle/>
        <a:p>
          <a:endParaRPr lang="en-US"/>
        </a:p>
      </dgm:t>
    </dgm:pt>
  </dgm:ptLst>
  <dgm:cxnLst>
    <dgm:cxn modelId="{E36B5A28-343A-46D4-A2DE-E388916C400F}" type="presOf" srcId="{9D869944-63C9-402A-BA38-315551450F69}" destId="{7FAD9DDF-D24E-4CBE-9572-30A5F945EACC}" srcOrd="1" destOrd="0" presId="urn:microsoft.com/office/officeart/2005/8/layout/list1"/>
    <dgm:cxn modelId="{FCE8D28D-EE84-4B5A-B997-503FB11CAFCE}" srcId="{57AEF0C8-8414-4A1B-A18F-1BB8D5653E18}" destId="{9D869944-63C9-402A-BA38-315551450F69}" srcOrd="4" destOrd="0" parTransId="{9BCEC7F8-A9EC-44F5-8033-B4CCD13428DD}" sibTransId="{76381A8B-CCBF-40CF-B4B9-ABA31E2DED56}"/>
    <dgm:cxn modelId="{8362845F-60D3-4A53-A468-21F36BC62819}" type="presOf" srcId="{3D718261-B0F7-438E-B1E4-ADBBDCB43AFF}" destId="{232E9CD8-D246-45C1-A81A-3AEDE4D6967F}" srcOrd="0" destOrd="0" presId="urn:microsoft.com/office/officeart/2005/8/layout/list1"/>
    <dgm:cxn modelId="{4127C156-A0E3-4E97-B2A2-7F673CA9303A}" type="presOf" srcId="{CA90FCB4-C4FE-445C-834A-7553ABB383B6}" destId="{7481F21C-4668-4EBD-B3EF-C6D59E8DC88C}" srcOrd="0" destOrd="0" presId="urn:microsoft.com/office/officeart/2005/8/layout/list1"/>
    <dgm:cxn modelId="{B2ED5CBD-8CEE-4E75-8F16-0FB91180A0DC}" type="presOf" srcId="{9D869944-63C9-402A-BA38-315551450F69}" destId="{B915BA71-F5C2-430C-AFC8-B2428E34A5D6}" srcOrd="0" destOrd="0" presId="urn:microsoft.com/office/officeart/2005/8/layout/list1"/>
    <dgm:cxn modelId="{61EDC487-8FA8-4023-AB44-FF183D7CAA58}" type="presOf" srcId="{56CF48E5-0CEE-40B3-9344-E7F51B2006AF}" destId="{5A1462D1-13CD-407E-BE65-BF4FAAFDA27D}" srcOrd="0" destOrd="0" presId="urn:microsoft.com/office/officeart/2005/8/layout/list1"/>
    <dgm:cxn modelId="{B5842517-A4E4-4C48-B299-72EAFA887DD1}" type="presOf" srcId="{5282FDD8-26B8-41EE-A958-53AC7EF77738}" destId="{76D8D080-7654-4A67-96C1-0E18B175F20B}" srcOrd="0" destOrd="0" presId="urn:microsoft.com/office/officeart/2005/8/layout/list1"/>
    <dgm:cxn modelId="{5D959227-C1DF-44A2-8801-69615721EF94}" srcId="{57AEF0C8-8414-4A1B-A18F-1BB8D5653E18}" destId="{5282FDD8-26B8-41EE-A958-53AC7EF77738}" srcOrd="7" destOrd="0" parTransId="{93C11C91-2A36-46C2-93E4-9DF7C7BD7FB4}" sibTransId="{2185B050-375B-4271-899D-2BFF01891B7B}"/>
    <dgm:cxn modelId="{EB686DFE-5164-4738-80F5-A7F0398AA876}" srcId="{57AEF0C8-8414-4A1B-A18F-1BB8D5653E18}" destId="{CA90FCB4-C4FE-445C-834A-7553ABB383B6}" srcOrd="5" destOrd="0" parTransId="{95B261BD-78BE-4A80-9101-6D45DD851722}" sibTransId="{6B60E42F-C398-4864-9C2B-AB44099090EA}"/>
    <dgm:cxn modelId="{D9CC728F-75CE-4D21-B0FC-C73994659808}" srcId="{57AEF0C8-8414-4A1B-A18F-1BB8D5653E18}" destId="{3D718261-B0F7-438E-B1E4-ADBBDCB43AFF}" srcOrd="2" destOrd="0" parTransId="{2F4576AE-4A9F-4903-87BD-C1D40AD1D86D}" sibTransId="{D9A1D549-7F6F-4AC8-A5ED-4CE0687F19C2}"/>
    <dgm:cxn modelId="{245049E8-7EF0-4B1E-9E54-58931E8B8DB4}" srcId="{57AEF0C8-8414-4A1B-A18F-1BB8D5653E18}" destId="{29F4BACC-6690-4677-8F80-F965E4BE61CB}" srcOrd="6" destOrd="0" parTransId="{CDF67B0D-F09C-4C19-A31F-4E01132338D7}" sibTransId="{A239148B-53BC-406D-9CE2-7D9EFF6E6D7A}"/>
    <dgm:cxn modelId="{E8CDA1F6-BC4E-4887-8797-EF8B6B5D87B5}" type="presOf" srcId="{CA90FCB4-C4FE-445C-834A-7553ABB383B6}" destId="{E13E6EC6-05FC-48AB-9980-E2906DC375FB}" srcOrd="1" destOrd="0" presId="urn:microsoft.com/office/officeart/2005/8/layout/list1"/>
    <dgm:cxn modelId="{31EA88FF-DCD6-4FEC-818B-732873DF5B4F}" type="presOf" srcId="{56CF48E5-0CEE-40B3-9344-E7F51B2006AF}" destId="{A3009144-2AFB-40D2-8535-3EA8C39E3A6D}" srcOrd="1" destOrd="0" presId="urn:microsoft.com/office/officeart/2005/8/layout/list1"/>
    <dgm:cxn modelId="{94883FD5-D07F-485A-9C09-B76AED49AE69}" type="presOf" srcId="{7B7B446A-F6B4-4BD3-B4E6-608FE571BFC1}" destId="{23823F95-F16F-4D54-84AE-352C586BFDEE}" srcOrd="0" destOrd="0" presId="urn:microsoft.com/office/officeart/2005/8/layout/list1"/>
    <dgm:cxn modelId="{BA8CD7BF-D6E5-49DC-9B56-6A49470809F0}" srcId="{57AEF0C8-8414-4A1B-A18F-1BB8D5653E18}" destId="{7B7B446A-F6B4-4BD3-B4E6-608FE571BFC1}" srcOrd="0" destOrd="0" parTransId="{2C6C492C-669F-4C29-9B9D-31BA03FCC55E}" sibTransId="{3005B676-188A-4DD0-9805-9E4B2C9092D4}"/>
    <dgm:cxn modelId="{B87AF117-1FE4-4C78-BB0E-1764530EE4E3}" type="presOf" srcId="{29F4BACC-6690-4677-8F80-F965E4BE61CB}" destId="{0CC2EC7C-3656-414E-964A-7670515E66CC}" srcOrd="0" destOrd="0" presId="urn:microsoft.com/office/officeart/2005/8/layout/list1"/>
    <dgm:cxn modelId="{8FEA646E-C3D5-4140-9C64-CF984B11C23E}" srcId="{57AEF0C8-8414-4A1B-A18F-1BB8D5653E18}" destId="{56CF48E5-0CEE-40B3-9344-E7F51B2006AF}" srcOrd="3" destOrd="0" parTransId="{77F41F7D-0FE9-4A5B-8753-4A2101423866}" sibTransId="{B9B4F220-7245-4749-96B3-D9AB392494A3}"/>
    <dgm:cxn modelId="{BDE8338E-D3FD-443D-B989-0CA8627651FD}" type="presOf" srcId="{8EEA022C-4A39-447E-A218-9A7C20231B32}" destId="{05D6D019-2F62-476B-A0BB-6698D4848BAE}" srcOrd="0" destOrd="0" presId="urn:microsoft.com/office/officeart/2005/8/layout/list1"/>
    <dgm:cxn modelId="{BDE349EA-2BDA-498D-9502-7BE7C3DDD86E}" type="presOf" srcId="{29F4BACC-6690-4677-8F80-F965E4BE61CB}" destId="{1840BA95-A8EC-4CB3-AAE3-186DA2F300A9}" srcOrd="1" destOrd="0" presId="urn:microsoft.com/office/officeart/2005/8/layout/list1"/>
    <dgm:cxn modelId="{BCF3AC6B-EDC3-4A41-A8BC-62D459DF81C1}" type="presOf" srcId="{3D718261-B0F7-438E-B1E4-ADBBDCB43AFF}" destId="{3FBE82D4-0690-4F8D-9922-67DDDD1B44E7}" srcOrd="1" destOrd="0" presId="urn:microsoft.com/office/officeart/2005/8/layout/list1"/>
    <dgm:cxn modelId="{73889218-CAF4-4476-BD66-425F9B9C4353}" type="presOf" srcId="{5282FDD8-26B8-41EE-A958-53AC7EF77738}" destId="{9B4478D0-581F-4EB6-95BE-1339BB523BD0}" srcOrd="1" destOrd="0" presId="urn:microsoft.com/office/officeart/2005/8/layout/list1"/>
    <dgm:cxn modelId="{D7A285A9-9C48-4C07-B571-DEBA7AC40B3B}" type="presOf" srcId="{7B7B446A-F6B4-4BD3-B4E6-608FE571BFC1}" destId="{293E7C3F-20EA-4FC6-84F8-6E8F4271D493}" srcOrd="1" destOrd="0" presId="urn:microsoft.com/office/officeart/2005/8/layout/list1"/>
    <dgm:cxn modelId="{03C70502-231F-400C-8A9E-1499B4924C28}" srcId="{57AEF0C8-8414-4A1B-A18F-1BB8D5653E18}" destId="{8EEA022C-4A39-447E-A218-9A7C20231B32}" srcOrd="1" destOrd="0" parTransId="{8971F249-FDF4-4C8A-B911-9C64488D340C}" sibTransId="{EF1F2575-E70D-4BCE-8509-51A0267D0D33}"/>
    <dgm:cxn modelId="{48300EA2-E6A9-4F65-8899-A2773DADACEE}" type="presOf" srcId="{8EEA022C-4A39-447E-A218-9A7C20231B32}" destId="{2D9FAD72-E4F6-48B3-9621-8C64BD704CAF}" srcOrd="1" destOrd="0" presId="urn:microsoft.com/office/officeart/2005/8/layout/list1"/>
    <dgm:cxn modelId="{3B901607-3414-4A55-99E3-3192DCB79CA3}" type="presOf" srcId="{57AEF0C8-8414-4A1B-A18F-1BB8D5653E18}" destId="{7B5A98F5-0D71-452B-8E4F-731579F1EF7B}" srcOrd="0" destOrd="0" presId="urn:microsoft.com/office/officeart/2005/8/layout/list1"/>
    <dgm:cxn modelId="{92EABC0C-31CC-4E99-9333-A8EB7CA02FF3}" type="presParOf" srcId="{7B5A98F5-0D71-452B-8E4F-731579F1EF7B}" destId="{5394CD55-647C-4F02-8F36-E82758EE7816}" srcOrd="0" destOrd="0" presId="urn:microsoft.com/office/officeart/2005/8/layout/list1"/>
    <dgm:cxn modelId="{30032E8C-8F45-43E3-AE8D-8F3B91CA3FDF}" type="presParOf" srcId="{5394CD55-647C-4F02-8F36-E82758EE7816}" destId="{23823F95-F16F-4D54-84AE-352C586BFDEE}" srcOrd="0" destOrd="0" presId="urn:microsoft.com/office/officeart/2005/8/layout/list1"/>
    <dgm:cxn modelId="{75880A8A-C687-44D4-B9A3-7AEA69946E7A}" type="presParOf" srcId="{5394CD55-647C-4F02-8F36-E82758EE7816}" destId="{293E7C3F-20EA-4FC6-84F8-6E8F4271D493}" srcOrd="1" destOrd="0" presId="urn:microsoft.com/office/officeart/2005/8/layout/list1"/>
    <dgm:cxn modelId="{DCF8A5FC-B623-4003-80C0-04F567FB8C1D}" type="presParOf" srcId="{7B5A98F5-0D71-452B-8E4F-731579F1EF7B}" destId="{C85DC426-C5A8-4C71-9BE7-3BC20A262E55}" srcOrd="1" destOrd="0" presId="urn:microsoft.com/office/officeart/2005/8/layout/list1"/>
    <dgm:cxn modelId="{5BFEAE74-D672-4DD9-8145-5CAA3B8CC840}" type="presParOf" srcId="{7B5A98F5-0D71-452B-8E4F-731579F1EF7B}" destId="{AE7248FC-43EA-46A7-80CC-29C385F91EDC}" srcOrd="2" destOrd="0" presId="urn:microsoft.com/office/officeart/2005/8/layout/list1"/>
    <dgm:cxn modelId="{2629A01D-FD9A-4753-B7E7-86B46256801B}" type="presParOf" srcId="{7B5A98F5-0D71-452B-8E4F-731579F1EF7B}" destId="{D9466274-98EA-4B98-A2B0-244EEF5C69D7}" srcOrd="3" destOrd="0" presId="urn:microsoft.com/office/officeart/2005/8/layout/list1"/>
    <dgm:cxn modelId="{3C352C8C-C14E-446A-BE34-0217B1B07A4D}" type="presParOf" srcId="{7B5A98F5-0D71-452B-8E4F-731579F1EF7B}" destId="{DDB90C96-A4B2-441C-BC32-4D5CF3D09362}" srcOrd="4" destOrd="0" presId="urn:microsoft.com/office/officeart/2005/8/layout/list1"/>
    <dgm:cxn modelId="{D03B277C-D32B-4124-9512-D2516FEC702C}" type="presParOf" srcId="{DDB90C96-A4B2-441C-BC32-4D5CF3D09362}" destId="{05D6D019-2F62-476B-A0BB-6698D4848BAE}" srcOrd="0" destOrd="0" presId="urn:microsoft.com/office/officeart/2005/8/layout/list1"/>
    <dgm:cxn modelId="{3808C241-CF34-4EEF-A639-4999D0EE668C}" type="presParOf" srcId="{DDB90C96-A4B2-441C-BC32-4D5CF3D09362}" destId="{2D9FAD72-E4F6-48B3-9621-8C64BD704CAF}" srcOrd="1" destOrd="0" presId="urn:microsoft.com/office/officeart/2005/8/layout/list1"/>
    <dgm:cxn modelId="{79C7651A-F9E5-4582-8025-E19F421DEEB3}" type="presParOf" srcId="{7B5A98F5-0D71-452B-8E4F-731579F1EF7B}" destId="{BCCBF0C4-4B53-4CA0-BF18-DE9EC8DCB037}" srcOrd="5" destOrd="0" presId="urn:microsoft.com/office/officeart/2005/8/layout/list1"/>
    <dgm:cxn modelId="{E29138AE-3514-4F2D-AB06-F8BB1F1CA961}" type="presParOf" srcId="{7B5A98F5-0D71-452B-8E4F-731579F1EF7B}" destId="{24C01719-9433-4A1B-8560-436445E939B9}" srcOrd="6" destOrd="0" presId="urn:microsoft.com/office/officeart/2005/8/layout/list1"/>
    <dgm:cxn modelId="{A4D6A72B-6E70-4B97-B5F0-3A625CC188D7}" type="presParOf" srcId="{7B5A98F5-0D71-452B-8E4F-731579F1EF7B}" destId="{E9D0A861-C450-4E0F-9FE6-0726B05A4C86}" srcOrd="7" destOrd="0" presId="urn:microsoft.com/office/officeart/2005/8/layout/list1"/>
    <dgm:cxn modelId="{DF78D93E-A021-471D-A491-851F48F278A7}" type="presParOf" srcId="{7B5A98F5-0D71-452B-8E4F-731579F1EF7B}" destId="{3B53FD60-8DE9-4D4C-BB09-150BD023F84C}" srcOrd="8" destOrd="0" presId="urn:microsoft.com/office/officeart/2005/8/layout/list1"/>
    <dgm:cxn modelId="{E2C1931B-1998-47DF-BB52-AD6D103500CC}" type="presParOf" srcId="{3B53FD60-8DE9-4D4C-BB09-150BD023F84C}" destId="{232E9CD8-D246-45C1-A81A-3AEDE4D6967F}" srcOrd="0" destOrd="0" presId="urn:microsoft.com/office/officeart/2005/8/layout/list1"/>
    <dgm:cxn modelId="{CA17FD14-D1B9-4CBA-890F-AB16F5260FF8}" type="presParOf" srcId="{3B53FD60-8DE9-4D4C-BB09-150BD023F84C}" destId="{3FBE82D4-0690-4F8D-9922-67DDDD1B44E7}" srcOrd="1" destOrd="0" presId="urn:microsoft.com/office/officeart/2005/8/layout/list1"/>
    <dgm:cxn modelId="{B3AE87D8-CEFF-4BFE-B45D-623B9A5F2AAA}" type="presParOf" srcId="{7B5A98F5-0D71-452B-8E4F-731579F1EF7B}" destId="{F3FC4F3D-86EB-4E21-90B5-7227A511D7BE}" srcOrd="9" destOrd="0" presId="urn:microsoft.com/office/officeart/2005/8/layout/list1"/>
    <dgm:cxn modelId="{6549F5EC-C93B-40D2-B140-731E4D50251A}" type="presParOf" srcId="{7B5A98F5-0D71-452B-8E4F-731579F1EF7B}" destId="{26C9A659-399E-406E-96BD-49771EB40D96}" srcOrd="10" destOrd="0" presId="urn:microsoft.com/office/officeart/2005/8/layout/list1"/>
    <dgm:cxn modelId="{21F23B01-2672-417E-AEAD-DDE29EFD6ED1}" type="presParOf" srcId="{7B5A98F5-0D71-452B-8E4F-731579F1EF7B}" destId="{06FC2FF8-D542-4C31-A01F-31677B4B44E9}" srcOrd="11" destOrd="0" presId="urn:microsoft.com/office/officeart/2005/8/layout/list1"/>
    <dgm:cxn modelId="{BD6B0F01-25C1-41E4-823F-6CE248ACC170}" type="presParOf" srcId="{7B5A98F5-0D71-452B-8E4F-731579F1EF7B}" destId="{F98C5FF8-6ABD-4AE7-8B86-BDFAE8D3B940}" srcOrd="12" destOrd="0" presId="urn:microsoft.com/office/officeart/2005/8/layout/list1"/>
    <dgm:cxn modelId="{440C571E-92E8-4914-8020-EF291EDA0E50}" type="presParOf" srcId="{F98C5FF8-6ABD-4AE7-8B86-BDFAE8D3B940}" destId="{5A1462D1-13CD-407E-BE65-BF4FAAFDA27D}" srcOrd="0" destOrd="0" presId="urn:microsoft.com/office/officeart/2005/8/layout/list1"/>
    <dgm:cxn modelId="{EE8045CB-3E8F-4250-8219-B943D4B57C4D}" type="presParOf" srcId="{F98C5FF8-6ABD-4AE7-8B86-BDFAE8D3B940}" destId="{A3009144-2AFB-40D2-8535-3EA8C39E3A6D}" srcOrd="1" destOrd="0" presId="urn:microsoft.com/office/officeart/2005/8/layout/list1"/>
    <dgm:cxn modelId="{F0D737B2-E56C-4AA0-BEF9-3C2A045C6C07}" type="presParOf" srcId="{7B5A98F5-0D71-452B-8E4F-731579F1EF7B}" destId="{9D5D204B-B404-476C-B082-11405B1B17B1}" srcOrd="13" destOrd="0" presId="urn:microsoft.com/office/officeart/2005/8/layout/list1"/>
    <dgm:cxn modelId="{A95B72A7-9E1A-45EE-8ED6-0F76C7444AE9}" type="presParOf" srcId="{7B5A98F5-0D71-452B-8E4F-731579F1EF7B}" destId="{4F4201E2-8595-4236-AD2D-7FA53E2300D8}" srcOrd="14" destOrd="0" presId="urn:microsoft.com/office/officeart/2005/8/layout/list1"/>
    <dgm:cxn modelId="{316CDBAC-B3D0-4A5D-B270-2EE6BAF81919}" type="presParOf" srcId="{7B5A98F5-0D71-452B-8E4F-731579F1EF7B}" destId="{CC0D4389-1AD5-45AC-8687-162049A4A97E}" srcOrd="15" destOrd="0" presId="urn:microsoft.com/office/officeart/2005/8/layout/list1"/>
    <dgm:cxn modelId="{EDEC5C87-E61F-47CA-8B86-569CBF202DF5}" type="presParOf" srcId="{7B5A98F5-0D71-452B-8E4F-731579F1EF7B}" destId="{32A4A71E-5646-4F75-B73A-14E1D4BD271E}" srcOrd="16" destOrd="0" presId="urn:microsoft.com/office/officeart/2005/8/layout/list1"/>
    <dgm:cxn modelId="{2F024B27-1AC8-46FB-ACCF-C94B7371B5BA}" type="presParOf" srcId="{32A4A71E-5646-4F75-B73A-14E1D4BD271E}" destId="{B915BA71-F5C2-430C-AFC8-B2428E34A5D6}" srcOrd="0" destOrd="0" presId="urn:microsoft.com/office/officeart/2005/8/layout/list1"/>
    <dgm:cxn modelId="{C11A7262-2C7A-4519-8D20-FCEDB500F3FF}" type="presParOf" srcId="{32A4A71E-5646-4F75-B73A-14E1D4BD271E}" destId="{7FAD9DDF-D24E-4CBE-9572-30A5F945EACC}" srcOrd="1" destOrd="0" presId="urn:microsoft.com/office/officeart/2005/8/layout/list1"/>
    <dgm:cxn modelId="{41587FC1-42C7-44A8-B2DF-CD2CE2CFC892}" type="presParOf" srcId="{7B5A98F5-0D71-452B-8E4F-731579F1EF7B}" destId="{0EDA6A39-A4AE-4BDB-8477-E7319DC0BD31}" srcOrd="17" destOrd="0" presId="urn:microsoft.com/office/officeart/2005/8/layout/list1"/>
    <dgm:cxn modelId="{0D907F09-C342-4C65-BD2A-D73851354C47}" type="presParOf" srcId="{7B5A98F5-0D71-452B-8E4F-731579F1EF7B}" destId="{5A5B8480-21E7-4B8E-8844-171D35AC528A}" srcOrd="18" destOrd="0" presId="urn:microsoft.com/office/officeart/2005/8/layout/list1"/>
    <dgm:cxn modelId="{54021A3B-DCFF-45A5-A0A9-48D7DD3371AC}" type="presParOf" srcId="{7B5A98F5-0D71-452B-8E4F-731579F1EF7B}" destId="{669DC724-2A63-4C92-A2C9-298209933AD9}" srcOrd="19" destOrd="0" presId="urn:microsoft.com/office/officeart/2005/8/layout/list1"/>
    <dgm:cxn modelId="{67B0DFD0-C21A-48EB-8E72-01A61017224F}" type="presParOf" srcId="{7B5A98F5-0D71-452B-8E4F-731579F1EF7B}" destId="{A76E7D2E-22F1-483D-BF05-37325A2A958B}" srcOrd="20" destOrd="0" presId="urn:microsoft.com/office/officeart/2005/8/layout/list1"/>
    <dgm:cxn modelId="{0EAB0B54-2562-484E-88DA-F1D1576CB076}" type="presParOf" srcId="{A76E7D2E-22F1-483D-BF05-37325A2A958B}" destId="{7481F21C-4668-4EBD-B3EF-C6D59E8DC88C}" srcOrd="0" destOrd="0" presId="urn:microsoft.com/office/officeart/2005/8/layout/list1"/>
    <dgm:cxn modelId="{28C4378F-1874-4A27-9B59-2247620EDAF4}" type="presParOf" srcId="{A76E7D2E-22F1-483D-BF05-37325A2A958B}" destId="{E13E6EC6-05FC-48AB-9980-E2906DC375FB}" srcOrd="1" destOrd="0" presId="urn:microsoft.com/office/officeart/2005/8/layout/list1"/>
    <dgm:cxn modelId="{B15BAD27-5DC0-40A0-8A79-83707D366806}" type="presParOf" srcId="{7B5A98F5-0D71-452B-8E4F-731579F1EF7B}" destId="{1306E545-79E4-486B-B019-D7192B8D8B81}" srcOrd="21" destOrd="0" presId="urn:microsoft.com/office/officeart/2005/8/layout/list1"/>
    <dgm:cxn modelId="{90459309-A7E0-4856-8752-0B62F1D6C9B8}" type="presParOf" srcId="{7B5A98F5-0D71-452B-8E4F-731579F1EF7B}" destId="{76C97D38-1AAD-46D4-828B-5E3D96973C34}" srcOrd="22" destOrd="0" presId="urn:microsoft.com/office/officeart/2005/8/layout/list1"/>
    <dgm:cxn modelId="{DB74B3B9-68DA-47A9-B6D8-6C710A53DB60}" type="presParOf" srcId="{7B5A98F5-0D71-452B-8E4F-731579F1EF7B}" destId="{592AFBE0-B57B-4708-B958-EF13B5D1B509}" srcOrd="23" destOrd="0" presId="urn:microsoft.com/office/officeart/2005/8/layout/list1"/>
    <dgm:cxn modelId="{BF83B8DF-7356-424A-ABCA-BE3FCDAE8B1D}" type="presParOf" srcId="{7B5A98F5-0D71-452B-8E4F-731579F1EF7B}" destId="{FD63CBBD-09E7-4BCA-A759-5A91839783A7}" srcOrd="24" destOrd="0" presId="urn:microsoft.com/office/officeart/2005/8/layout/list1"/>
    <dgm:cxn modelId="{E4F830DC-D931-4180-9489-98C1CE484373}" type="presParOf" srcId="{FD63CBBD-09E7-4BCA-A759-5A91839783A7}" destId="{0CC2EC7C-3656-414E-964A-7670515E66CC}" srcOrd="0" destOrd="0" presId="urn:microsoft.com/office/officeart/2005/8/layout/list1"/>
    <dgm:cxn modelId="{3DED6241-51AD-4C54-98FF-7356E9D6FB21}" type="presParOf" srcId="{FD63CBBD-09E7-4BCA-A759-5A91839783A7}" destId="{1840BA95-A8EC-4CB3-AAE3-186DA2F300A9}" srcOrd="1" destOrd="0" presId="urn:microsoft.com/office/officeart/2005/8/layout/list1"/>
    <dgm:cxn modelId="{466B759A-06A9-4989-B204-C2F529BA78C0}" type="presParOf" srcId="{7B5A98F5-0D71-452B-8E4F-731579F1EF7B}" destId="{892D9AA0-669A-4759-9CB1-6F1185DED3D6}" srcOrd="25" destOrd="0" presId="urn:microsoft.com/office/officeart/2005/8/layout/list1"/>
    <dgm:cxn modelId="{FFC35E3F-A3F2-4E1D-B220-C4FF22CFE06D}" type="presParOf" srcId="{7B5A98F5-0D71-452B-8E4F-731579F1EF7B}" destId="{083B701E-119E-496A-BF40-DD3E00EB2FAB}" srcOrd="26" destOrd="0" presId="urn:microsoft.com/office/officeart/2005/8/layout/list1"/>
    <dgm:cxn modelId="{3CFF02A4-0F5B-4500-9F7D-A99EE5ABB6F5}" type="presParOf" srcId="{7B5A98F5-0D71-452B-8E4F-731579F1EF7B}" destId="{BE390834-984F-4D91-9627-DBF5C7518DB1}" srcOrd="27" destOrd="0" presId="urn:microsoft.com/office/officeart/2005/8/layout/list1"/>
    <dgm:cxn modelId="{8753DA2B-4D7F-4562-A59D-2703F5A51B3E}" type="presParOf" srcId="{7B5A98F5-0D71-452B-8E4F-731579F1EF7B}" destId="{98ABEB64-8678-4B67-BA93-6F0585A4AEC4}" srcOrd="28" destOrd="0" presId="urn:microsoft.com/office/officeart/2005/8/layout/list1"/>
    <dgm:cxn modelId="{D33C5F49-DA5E-48D7-AED2-22A3223C72ED}" type="presParOf" srcId="{98ABEB64-8678-4B67-BA93-6F0585A4AEC4}" destId="{76D8D080-7654-4A67-96C1-0E18B175F20B}" srcOrd="0" destOrd="0" presId="urn:microsoft.com/office/officeart/2005/8/layout/list1"/>
    <dgm:cxn modelId="{BA36059A-8BFC-4BCF-989E-7F981CEF9DCB}" type="presParOf" srcId="{98ABEB64-8678-4B67-BA93-6F0585A4AEC4}" destId="{9B4478D0-581F-4EB6-95BE-1339BB523BD0}" srcOrd="1" destOrd="0" presId="urn:microsoft.com/office/officeart/2005/8/layout/list1"/>
    <dgm:cxn modelId="{021460E4-3312-48C6-889A-BC5D91398FDE}" type="presParOf" srcId="{7B5A98F5-0D71-452B-8E4F-731579F1EF7B}" destId="{10DD82B1-7F44-4C24-861F-CCF5B3B26CAC}" srcOrd="29" destOrd="0" presId="urn:microsoft.com/office/officeart/2005/8/layout/list1"/>
    <dgm:cxn modelId="{D52D3792-EF79-4053-B972-44E8047609D7}" type="presParOf" srcId="{7B5A98F5-0D71-452B-8E4F-731579F1EF7B}" destId="{48B029A3-7F5C-4193-B9FD-59AD7E7363D0}"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46F1AED-6B6D-4F5B-9531-68D6D675F4FA}"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D28E18AF-C3E3-40D7-AF9C-EF22761CD86E}">
      <dgm:prSet phldrT="[Text]" custT="1">
        <dgm:style>
          <a:lnRef idx="1">
            <a:schemeClr val="accent2"/>
          </a:lnRef>
          <a:fillRef idx="2">
            <a:schemeClr val="accent2"/>
          </a:fillRef>
          <a:effectRef idx="1">
            <a:schemeClr val="accent2"/>
          </a:effectRef>
          <a:fontRef idx="minor">
            <a:schemeClr val="dk1"/>
          </a:fontRef>
        </dgm:style>
      </dgm:prSet>
      <dgm:spPr/>
      <dgm:t>
        <a:bodyPr/>
        <a:lstStyle/>
        <a:p>
          <a:pPr algn="ctr"/>
          <a:r>
            <a:rPr lang="en-US" sz="1400" baseline="0" dirty="0" smtClean="0"/>
            <a:t> E-government has been criticized in its failure to reach underdeveloped countries. </a:t>
          </a:r>
          <a:endParaRPr lang="en-US" sz="1400" baseline="0" dirty="0"/>
        </a:p>
      </dgm:t>
    </dgm:pt>
    <dgm:pt modelId="{897FE185-314E-456A-A361-1DFCBE7E4A85}" type="parTrans" cxnId="{E7A56C6A-C213-4423-9976-29DFB1917DD2}">
      <dgm:prSet/>
      <dgm:spPr/>
      <dgm:t>
        <a:bodyPr/>
        <a:lstStyle/>
        <a:p>
          <a:endParaRPr lang="en-US"/>
        </a:p>
      </dgm:t>
    </dgm:pt>
    <dgm:pt modelId="{6B56C8A8-045C-4B12-BABB-1410F981781C}" type="sibTrans" cxnId="{E7A56C6A-C213-4423-9976-29DFB1917DD2}">
      <dgm:prSet>
        <dgm:style>
          <a:lnRef idx="2">
            <a:schemeClr val="accent2">
              <a:shade val="50000"/>
            </a:schemeClr>
          </a:lnRef>
          <a:fillRef idx="1">
            <a:schemeClr val="accent2"/>
          </a:fillRef>
          <a:effectRef idx="0">
            <a:schemeClr val="accent2"/>
          </a:effectRef>
          <a:fontRef idx="minor">
            <a:schemeClr val="lt1"/>
          </a:fontRef>
        </dgm:style>
      </dgm:prSet>
      <dgm:spPr/>
      <dgm:t>
        <a:bodyPr/>
        <a:lstStyle/>
        <a:p>
          <a:endParaRPr lang="en-US" dirty="0"/>
        </a:p>
      </dgm:t>
    </dgm:pt>
    <dgm:pt modelId="{85A2C1C2-5DAB-4B92-91DA-2E5274CB81A8}">
      <dgm:prSet phldrT="[Text]" custT="1">
        <dgm:style>
          <a:lnRef idx="1">
            <a:schemeClr val="accent2"/>
          </a:lnRef>
          <a:fillRef idx="2">
            <a:schemeClr val="accent2"/>
          </a:fillRef>
          <a:effectRef idx="1">
            <a:schemeClr val="accent2"/>
          </a:effectRef>
          <a:fontRef idx="minor">
            <a:schemeClr val="dk1"/>
          </a:fontRef>
        </dgm:style>
      </dgm:prSet>
      <dgm:spPr/>
      <dgm:t>
        <a:bodyPr/>
        <a:lstStyle/>
        <a:p>
          <a:pPr algn="ctr"/>
          <a:r>
            <a:rPr lang="en-US" sz="1400" baseline="0" dirty="0" smtClean="0"/>
            <a:t>More than half of websites are written at a 12-grade reading level, even though most adults read at an 8th-grade reading level (Safeer &amp; Keenan, 2005).  </a:t>
          </a:r>
          <a:endParaRPr lang="en-US" sz="1400" baseline="0" dirty="0"/>
        </a:p>
      </dgm:t>
    </dgm:pt>
    <dgm:pt modelId="{72EA3464-501F-420D-867B-093B2E8CEFDE}" type="parTrans" cxnId="{172B29B2-E081-43E6-AF3D-200496676972}">
      <dgm:prSet/>
      <dgm:spPr/>
      <dgm:t>
        <a:bodyPr/>
        <a:lstStyle/>
        <a:p>
          <a:endParaRPr lang="en-US"/>
        </a:p>
      </dgm:t>
    </dgm:pt>
    <dgm:pt modelId="{CF5A8CA2-4BAC-4E8E-8F44-586E5ED0B032}" type="sibTrans" cxnId="{172B29B2-E081-43E6-AF3D-200496676972}">
      <dgm:prSet>
        <dgm:style>
          <a:lnRef idx="2">
            <a:schemeClr val="accent2">
              <a:shade val="50000"/>
            </a:schemeClr>
          </a:lnRef>
          <a:fillRef idx="1">
            <a:schemeClr val="accent2"/>
          </a:fillRef>
          <a:effectRef idx="0">
            <a:schemeClr val="accent2"/>
          </a:effectRef>
          <a:fontRef idx="minor">
            <a:schemeClr val="lt1"/>
          </a:fontRef>
        </dgm:style>
      </dgm:prSet>
      <dgm:spPr/>
      <dgm:t>
        <a:bodyPr/>
        <a:lstStyle/>
        <a:p>
          <a:endParaRPr lang="en-US" dirty="0"/>
        </a:p>
      </dgm:t>
    </dgm:pt>
    <dgm:pt modelId="{107F12CB-D673-4D15-89BD-69BA99DD07BD}">
      <dgm:prSet phldrT="[Text]" custT="1">
        <dgm:style>
          <a:lnRef idx="1">
            <a:schemeClr val="accent2"/>
          </a:lnRef>
          <a:fillRef idx="2">
            <a:schemeClr val="accent2"/>
          </a:fillRef>
          <a:effectRef idx="1">
            <a:schemeClr val="accent2"/>
          </a:effectRef>
          <a:fontRef idx="minor">
            <a:schemeClr val="dk1"/>
          </a:fontRef>
        </dgm:style>
      </dgm:prSet>
      <dgm:spPr/>
      <dgm:t>
        <a:bodyPr/>
        <a:lstStyle/>
        <a:p>
          <a:pPr algn="ctr"/>
          <a:r>
            <a:rPr lang="en-US" sz="1400" baseline="0" dirty="0" smtClean="0"/>
            <a:t>Less than a quarter of the websites are accessible to individuals with various disabilities.</a:t>
          </a:r>
          <a:endParaRPr lang="en-US" sz="1400" baseline="0" dirty="0"/>
        </a:p>
      </dgm:t>
    </dgm:pt>
    <dgm:pt modelId="{32FD9187-D12A-4BBE-8761-815369C439EE}" type="parTrans" cxnId="{0FCC9981-66B7-4B61-A8C3-8FB81CD5AA56}">
      <dgm:prSet/>
      <dgm:spPr/>
      <dgm:t>
        <a:bodyPr/>
        <a:lstStyle/>
        <a:p>
          <a:endParaRPr lang="en-US"/>
        </a:p>
      </dgm:t>
    </dgm:pt>
    <dgm:pt modelId="{342D63B2-D071-433F-BC0B-704E64BFA9AE}" type="sibTrans" cxnId="{0FCC9981-66B7-4B61-A8C3-8FB81CD5AA56}">
      <dgm:prSet>
        <dgm:style>
          <a:lnRef idx="2">
            <a:schemeClr val="accent2">
              <a:shade val="50000"/>
            </a:schemeClr>
          </a:lnRef>
          <a:fillRef idx="1">
            <a:schemeClr val="accent2"/>
          </a:fillRef>
          <a:effectRef idx="0">
            <a:schemeClr val="accent2"/>
          </a:effectRef>
          <a:fontRef idx="minor">
            <a:schemeClr val="lt1"/>
          </a:fontRef>
        </dgm:style>
      </dgm:prSet>
      <dgm:spPr/>
      <dgm:t>
        <a:bodyPr/>
        <a:lstStyle/>
        <a:p>
          <a:endParaRPr lang="en-US" dirty="0"/>
        </a:p>
      </dgm:t>
    </dgm:pt>
    <dgm:pt modelId="{F4C6BB00-B72A-4677-B4B5-FB8B31B44C31}">
      <dgm:prSet phldrT="[Text]" custT="1">
        <dgm:style>
          <a:lnRef idx="1">
            <a:schemeClr val="accent2"/>
          </a:lnRef>
          <a:fillRef idx="2">
            <a:schemeClr val="accent2"/>
          </a:fillRef>
          <a:effectRef idx="1">
            <a:schemeClr val="accent2"/>
          </a:effectRef>
          <a:fontRef idx="minor">
            <a:schemeClr val="dk1"/>
          </a:fontRef>
        </dgm:style>
      </dgm:prSet>
      <dgm:spPr/>
      <dgm:t>
        <a:bodyPr/>
        <a:lstStyle/>
        <a:p>
          <a:pPr algn="ctr"/>
          <a:r>
            <a:rPr lang="en-US" sz="1400" baseline="0" dirty="0" smtClean="0"/>
            <a:t>Only 3% of websites ware accessible through hand-held devices and lack appropriate navigation tools to make them user friendly (West, 2008). </a:t>
          </a:r>
          <a:endParaRPr lang="en-US" sz="1400" baseline="0" dirty="0"/>
        </a:p>
      </dgm:t>
    </dgm:pt>
    <dgm:pt modelId="{FD93C1AF-93C9-4731-AA1F-2A8ED9948639}" type="parTrans" cxnId="{92830E95-B179-4314-B055-1A67C482E54F}">
      <dgm:prSet/>
      <dgm:spPr/>
      <dgm:t>
        <a:bodyPr/>
        <a:lstStyle/>
        <a:p>
          <a:endParaRPr lang="en-US"/>
        </a:p>
      </dgm:t>
    </dgm:pt>
    <dgm:pt modelId="{E1A2E8EC-2A9F-4FFD-955E-3101D0B83958}" type="sibTrans" cxnId="{92830E95-B179-4314-B055-1A67C482E54F}">
      <dgm:prSet/>
      <dgm:spPr/>
      <dgm:t>
        <a:bodyPr/>
        <a:lstStyle/>
        <a:p>
          <a:endParaRPr lang="en-US"/>
        </a:p>
      </dgm:t>
    </dgm:pt>
    <dgm:pt modelId="{C070ACD3-25B1-472F-BD72-CF64CD63474E}" type="pres">
      <dgm:prSet presAssocID="{046F1AED-6B6D-4F5B-9531-68D6D675F4FA}" presName="outerComposite" presStyleCnt="0">
        <dgm:presLayoutVars>
          <dgm:chMax val="5"/>
          <dgm:dir/>
          <dgm:resizeHandles val="exact"/>
        </dgm:presLayoutVars>
      </dgm:prSet>
      <dgm:spPr/>
      <dgm:t>
        <a:bodyPr/>
        <a:lstStyle/>
        <a:p>
          <a:endParaRPr lang="en-US"/>
        </a:p>
      </dgm:t>
    </dgm:pt>
    <dgm:pt modelId="{4646D1AE-1902-4086-9793-8E5F3CDDFA38}" type="pres">
      <dgm:prSet presAssocID="{046F1AED-6B6D-4F5B-9531-68D6D675F4FA}" presName="dummyMaxCanvas" presStyleCnt="0">
        <dgm:presLayoutVars/>
      </dgm:prSet>
      <dgm:spPr/>
    </dgm:pt>
    <dgm:pt modelId="{9C5F90D3-6103-49B9-80F3-003F8BA73D09}" type="pres">
      <dgm:prSet presAssocID="{046F1AED-6B6D-4F5B-9531-68D6D675F4FA}" presName="FourNodes_1" presStyleLbl="node1" presStyleIdx="0" presStyleCnt="4">
        <dgm:presLayoutVars>
          <dgm:bulletEnabled val="1"/>
        </dgm:presLayoutVars>
      </dgm:prSet>
      <dgm:spPr/>
      <dgm:t>
        <a:bodyPr/>
        <a:lstStyle/>
        <a:p>
          <a:endParaRPr lang="en-US"/>
        </a:p>
      </dgm:t>
    </dgm:pt>
    <dgm:pt modelId="{1282C30E-0E53-40C1-B3EC-D90E20B11650}" type="pres">
      <dgm:prSet presAssocID="{046F1AED-6B6D-4F5B-9531-68D6D675F4FA}" presName="FourNodes_2" presStyleLbl="node1" presStyleIdx="1" presStyleCnt="4" custLinFactNeighborX="913">
        <dgm:presLayoutVars>
          <dgm:bulletEnabled val="1"/>
        </dgm:presLayoutVars>
      </dgm:prSet>
      <dgm:spPr/>
      <dgm:t>
        <a:bodyPr/>
        <a:lstStyle/>
        <a:p>
          <a:endParaRPr lang="en-US"/>
        </a:p>
      </dgm:t>
    </dgm:pt>
    <dgm:pt modelId="{BFBDC539-2E4B-4F7E-8E44-CBC8C1B8CF68}" type="pres">
      <dgm:prSet presAssocID="{046F1AED-6B6D-4F5B-9531-68D6D675F4FA}" presName="FourNodes_3" presStyleLbl="node1" presStyleIdx="2" presStyleCnt="4" custLinFactNeighborX="913">
        <dgm:presLayoutVars>
          <dgm:bulletEnabled val="1"/>
        </dgm:presLayoutVars>
      </dgm:prSet>
      <dgm:spPr/>
      <dgm:t>
        <a:bodyPr/>
        <a:lstStyle/>
        <a:p>
          <a:endParaRPr lang="en-US"/>
        </a:p>
      </dgm:t>
    </dgm:pt>
    <dgm:pt modelId="{003785B2-4248-4271-A9DA-E64D059F2211}" type="pres">
      <dgm:prSet presAssocID="{046F1AED-6B6D-4F5B-9531-68D6D675F4FA}" presName="FourNodes_4" presStyleLbl="node1" presStyleIdx="3" presStyleCnt="4" custLinFactNeighborX="913">
        <dgm:presLayoutVars>
          <dgm:bulletEnabled val="1"/>
        </dgm:presLayoutVars>
      </dgm:prSet>
      <dgm:spPr/>
      <dgm:t>
        <a:bodyPr/>
        <a:lstStyle/>
        <a:p>
          <a:endParaRPr lang="en-US"/>
        </a:p>
      </dgm:t>
    </dgm:pt>
    <dgm:pt modelId="{0381A7BC-BB6E-4CCF-99B4-D170D90FDEA0}" type="pres">
      <dgm:prSet presAssocID="{046F1AED-6B6D-4F5B-9531-68D6D675F4FA}" presName="FourConn_1-2" presStyleLbl="fgAccFollowNode1" presStyleIdx="0" presStyleCnt="3">
        <dgm:presLayoutVars>
          <dgm:bulletEnabled val="1"/>
        </dgm:presLayoutVars>
      </dgm:prSet>
      <dgm:spPr/>
      <dgm:t>
        <a:bodyPr/>
        <a:lstStyle/>
        <a:p>
          <a:endParaRPr lang="en-US"/>
        </a:p>
      </dgm:t>
    </dgm:pt>
    <dgm:pt modelId="{8B9D0AC1-F6FB-4E94-8EAE-6029F597B446}" type="pres">
      <dgm:prSet presAssocID="{046F1AED-6B6D-4F5B-9531-68D6D675F4FA}" presName="FourConn_2-3" presStyleLbl="fgAccFollowNode1" presStyleIdx="1" presStyleCnt="3">
        <dgm:presLayoutVars>
          <dgm:bulletEnabled val="1"/>
        </dgm:presLayoutVars>
      </dgm:prSet>
      <dgm:spPr/>
      <dgm:t>
        <a:bodyPr/>
        <a:lstStyle/>
        <a:p>
          <a:endParaRPr lang="en-US"/>
        </a:p>
      </dgm:t>
    </dgm:pt>
    <dgm:pt modelId="{0CBFEE51-053C-491F-BD75-0EF2DACC2E7F}" type="pres">
      <dgm:prSet presAssocID="{046F1AED-6B6D-4F5B-9531-68D6D675F4FA}" presName="FourConn_3-4" presStyleLbl="fgAccFollowNode1" presStyleIdx="2" presStyleCnt="3">
        <dgm:presLayoutVars>
          <dgm:bulletEnabled val="1"/>
        </dgm:presLayoutVars>
      </dgm:prSet>
      <dgm:spPr/>
      <dgm:t>
        <a:bodyPr/>
        <a:lstStyle/>
        <a:p>
          <a:endParaRPr lang="en-US"/>
        </a:p>
      </dgm:t>
    </dgm:pt>
    <dgm:pt modelId="{691321D9-E8D0-4BDE-A93E-31C7592DC789}" type="pres">
      <dgm:prSet presAssocID="{046F1AED-6B6D-4F5B-9531-68D6D675F4FA}" presName="FourNodes_1_text" presStyleLbl="node1" presStyleIdx="3" presStyleCnt="4">
        <dgm:presLayoutVars>
          <dgm:bulletEnabled val="1"/>
        </dgm:presLayoutVars>
      </dgm:prSet>
      <dgm:spPr/>
      <dgm:t>
        <a:bodyPr/>
        <a:lstStyle/>
        <a:p>
          <a:endParaRPr lang="en-US"/>
        </a:p>
      </dgm:t>
    </dgm:pt>
    <dgm:pt modelId="{3D6DA35D-381E-4937-AAB0-E2F1E9C855A4}" type="pres">
      <dgm:prSet presAssocID="{046F1AED-6B6D-4F5B-9531-68D6D675F4FA}" presName="FourNodes_2_text" presStyleLbl="node1" presStyleIdx="3" presStyleCnt="4">
        <dgm:presLayoutVars>
          <dgm:bulletEnabled val="1"/>
        </dgm:presLayoutVars>
      </dgm:prSet>
      <dgm:spPr/>
      <dgm:t>
        <a:bodyPr/>
        <a:lstStyle/>
        <a:p>
          <a:endParaRPr lang="en-US"/>
        </a:p>
      </dgm:t>
    </dgm:pt>
    <dgm:pt modelId="{B98FACC4-F21D-4999-B758-5F68F782B80C}" type="pres">
      <dgm:prSet presAssocID="{046F1AED-6B6D-4F5B-9531-68D6D675F4FA}" presName="FourNodes_3_text" presStyleLbl="node1" presStyleIdx="3" presStyleCnt="4">
        <dgm:presLayoutVars>
          <dgm:bulletEnabled val="1"/>
        </dgm:presLayoutVars>
      </dgm:prSet>
      <dgm:spPr/>
      <dgm:t>
        <a:bodyPr/>
        <a:lstStyle/>
        <a:p>
          <a:endParaRPr lang="en-US"/>
        </a:p>
      </dgm:t>
    </dgm:pt>
    <dgm:pt modelId="{839C1786-16B4-46A1-98DC-C2DE1EBA438B}" type="pres">
      <dgm:prSet presAssocID="{046F1AED-6B6D-4F5B-9531-68D6D675F4FA}" presName="FourNodes_4_text" presStyleLbl="node1" presStyleIdx="3" presStyleCnt="4">
        <dgm:presLayoutVars>
          <dgm:bulletEnabled val="1"/>
        </dgm:presLayoutVars>
      </dgm:prSet>
      <dgm:spPr/>
      <dgm:t>
        <a:bodyPr/>
        <a:lstStyle/>
        <a:p>
          <a:endParaRPr lang="en-US"/>
        </a:p>
      </dgm:t>
    </dgm:pt>
  </dgm:ptLst>
  <dgm:cxnLst>
    <dgm:cxn modelId="{0FCC9981-66B7-4B61-A8C3-8FB81CD5AA56}" srcId="{046F1AED-6B6D-4F5B-9531-68D6D675F4FA}" destId="{107F12CB-D673-4D15-89BD-69BA99DD07BD}" srcOrd="2" destOrd="0" parTransId="{32FD9187-D12A-4BBE-8761-815369C439EE}" sibTransId="{342D63B2-D071-433F-BC0B-704E64BFA9AE}"/>
    <dgm:cxn modelId="{DA348351-C884-46C1-9CD2-3A1B83AAD9A8}" type="presOf" srcId="{D28E18AF-C3E3-40D7-AF9C-EF22761CD86E}" destId="{9C5F90D3-6103-49B9-80F3-003F8BA73D09}" srcOrd="0" destOrd="0" presId="urn:microsoft.com/office/officeart/2005/8/layout/vProcess5"/>
    <dgm:cxn modelId="{103CCDE0-A97C-401F-8B11-780D8505C17F}" type="presOf" srcId="{107F12CB-D673-4D15-89BD-69BA99DD07BD}" destId="{BFBDC539-2E4B-4F7E-8E44-CBC8C1B8CF68}" srcOrd="0" destOrd="0" presId="urn:microsoft.com/office/officeart/2005/8/layout/vProcess5"/>
    <dgm:cxn modelId="{2C58036E-E0A5-4D33-AB6C-E3D6A728A859}" type="presOf" srcId="{85A2C1C2-5DAB-4B92-91DA-2E5274CB81A8}" destId="{1282C30E-0E53-40C1-B3EC-D90E20B11650}" srcOrd="0" destOrd="0" presId="urn:microsoft.com/office/officeart/2005/8/layout/vProcess5"/>
    <dgm:cxn modelId="{C49AFF13-6908-40E8-8D3D-15C9ADFF66CC}" type="presOf" srcId="{CF5A8CA2-4BAC-4E8E-8F44-586E5ED0B032}" destId="{8B9D0AC1-F6FB-4E94-8EAE-6029F597B446}" srcOrd="0" destOrd="0" presId="urn:microsoft.com/office/officeart/2005/8/layout/vProcess5"/>
    <dgm:cxn modelId="{498ABBD9-E63A-41D9-8DD3-23BD45447B3F}" type="presOf" srcId="{F4C6BB00-B72A-4677-B4B5-FB8B31B44C31}" destId="{839C1786-16B4-46A1-98DC-C2DE1EBA438B}" srcOrd="1" destOrd="0" presId="urn:microsoft.com/office/officeart/2005/8/layout/vProcess5"/>
    <dgm:cxn modelId="{CAB000FF-AD78-4E32-875E-BCECEA189321}" type="presOf" srcId="{6B56C8A8-045C-4B12-BABB-1410F981781C}" destId="{0381A7BC-BB6E-4CCF-99B4-D170D90FDEA0}" srcOrd="0" destOrd="0" presId="urn:microsoft.com/office/officeart/2005/8/layout/vProcess5"/>
    <dgm:cxn modelId="{733DA2AD-3911-47CA-B1A9-6E11F0ABEB0A}" type="presOf" srcId="{F4C6BB00-B72A-4677-B4B5-FB8B31B44C31}" destId="{003785B2-4248-4271-A9DA-E64D059F2211}" srcOrd="0" destOrd="0" presId="urn:microsoft.com/office/officeart/2005/8/layout/vProcess5"/>
    <dgm:cxn modelId="{68523A8A-5A70-42F2-80B3-4BE42A4FEF54}" type="presOf" srcId="{342D63B2-D071-433F-BC0B-704E64BFA9AE}" destId="{0CBFEE51-053C-491F-BD75-0EF2DACC2E7F}" srcOrd="0" destOrd="0" presId="urn:microsoft.com/office/officeart/2005/8/layout/vProcess5"/>
    <dgm:cxn modelId="{F1113CA5-D847-4B48-B485-9A57DCD96858}" type="presOf" srcId="{85A2C1C2-5DAB-4B92-91DA-2E5274CB81A8}" destId="{3D6DA35D-381E-4937-AAB0-E2F1E9C855A4}" srcOrd="1" destOrd="0" presId="urn:microsoft.com/office/officeart/2005/8/layout/vProcess5"/>
    <dgm:cxn modelId="{E7A56C6A-C213-4423-9976-29DFB1917DD2}" srcId="{046F1AED-6B6D-4F5B-9531-68D6D675F4FA}" destId="{D28E18AF-C3E3-40D7-AF9C-EF22761CD86E}" srcOrd="0" destOrd="0" parTransId="{897FE185-314E-456A-A361-1DFCBE7E4A85}" sibTransId="{6B56C8A8-045C-4B12-BABB-1410F981781C}"/>
    <dgm:cxn modelId="{92830E95-B179-4314-B055-1A67C482E54F}" srcId="{046F1AED-6B6D-4F5B-9531-68D6D675F4FA}" destId="{F4C6BB00-B72A-4677-B4B5-FB8B31B44C31}" srcOrd="3" destOrd="0" parTransId="{FD93C1AF-93C9-4731-AA1F-2A8ED9948639}" sibTransId="{E1A2E8EC-2A9F-4FFD-955E-3101D0B83958}"/>
    <dgm:cxn modelId="{624C3290-DE82-47BA-A55D-6BAE931C3428}" type="presOf" srcId="{D28E18AF-C3E3-40D7-AF9C-EF22761CD86E}" destId="{691321D9-E8D0-4BDE-A93E-31C7592DC789}" srcOrd="1" destOrd="0" presId="urn:microsoft.com/office/officeart/2005/8/layout/vProcess5"/>
    <dgm:cxn modelId="{3433C326-49EC-470B-BAEF-06D6AA377936}" type="presOf" srcId="{107F12CB-D673-4D15-89BD-69BA99DD07BD}" destId="{B98FACC4-F21D-4999-B758-5F68F782B80C}" srcOrd="1" destOrd="0" presId="urn:microsoft.com/office/officeart/2005/8/layout/vProcess5"/>
    <dgm:cxn modelId="{3B4ECA2D-A6CF-481C-8EB0-FB65F0B2C817}" type="presOf" srcId="{046F1AED-6B6D-4F5B-9531-68D6D675F4FA}" destId="{C070ACD3-25B1-472F-BD72-CF64CD63474E}" srcOrd="0" destOrd="0" presId="urn:microsoft.com/office/officeart/2005/8/layout/vProcess5"/>
    <dgm:cxn modelId="{172B29B2-E081-43E6-AF3D-200496676972}" srcId="{046F1AED-6B6D-4F5B-9531-68D6D675F4FA}" destId="{85A2C1C2-5DAB-4B92-91DA-2E5274CB81A8}" srcOrd="1" destOrd="0" parTransId="{72EA3464-501F-420D-867B-093B2E8CEFDE}" sibTransId="{CF5A8CA2-4BAC-4E8E-8F44-586E5ED0B032}"/>
    <dgm:cxn modelId="{715015D6-2283-4EAC-AA7D-A5FBC9677C69}" type="presParOf" srcId="{C070ACD3-25B1-472F-BD72-CF64CD63474E}" destId="{4646D1AE-1902-4086-9793-8E5F3CDDFA38}" srcOrd="0" destOrd="0" presId="urn:microsoft.com/office/officeart/2005/8/layout/vProcess5"/>
    <dgm:cxn modelId="{E08CC733-38AA-4828-8617-802755021608}" type="presParOf" srcId="{C070ACD3-25B1-472F-BD72-CF64CD63474E}" destId="{9C5F90D3-6103-49B9-80F3-003F8BA73D09}" srcOrd="1" destOrd="0" presId="urn:microsoft.com/office/officeart/2005/8/layout/vProcess5"/>
    <dgm:cxn modelId="{B53B8CA9-B4D9-4326-AC5F-91864538ACD4}" type="presParOf" srcId="{C070ACD3-25B1-472F-BD72-CF64CD63474E}" destId="{1282C30E-0E53-40C1-B3EC-D90E20B11650}" srcOrd="2" destOrd="0" presId="urn:microsoft.com/office/officeart/2005/8/layout/vProcess5"/>
    <dgm:cxn modelId="{4DA0C594-17C6-4FEC-9557-F1C7BF919340}" type="presParOf" srcId="{C070ACD3-25B1-472F-BD72-CF64CD63474E}" destId="{BFBDC539-2E4B-4F7E-8E44-CBC8C1B8CF68}" srcOrd="3" destOrd="0" presId="urn:microsoft.com/office/officeart/2005/8/layout/vProcess5"/>
    <dgm:cxn modelId="{0223C89C-CD37-4763-A1D0-616218A5335E}" type="presParOf" srcId="{C070ACD3-25B1-472F-BD72-CF64CD63474E}" destId="{003785B2-4248-4271-A9DA-E64D059F2211}" srcOrd="4" destOrd="0" presId="urn:microsoft.com/office/officeart/2005/8/layout/vProcess5"/>
    <dgm:cxn modelId="{7032EB68-9D65-4683-8494-83EE652B0DB7}" type="presParOf" srcId="{C070ACD3-25B1-472F-BD72-CF64CD63474E}" destId="{0381A7BC-BB6E-4CCF-99B4-D170D90FDEA0}" srcOrd="5" destOrd="0" presId="urn:microsoft.com/office/officeart/2005/8/layout/vProcess5"/>
    <dgm:cxn modelId="{38260267-A837-422F-A08E-D01EB7716B6C}" type="presParOf" srcId="{C070ACD3-25B1-472F-BD72-CF64CD63474E}" destId="{8B9D0AC1-F6FB-4E94-8EAE-6029F597B446}" srcOrd="6" destOrd="0" presId="urn:microsoft.com/office/officeart/2005/8/layout/vProcess5"/>
    <dgm:cxn modelId="{54BB3C31-CDE8-4A0C-BDDE-AFBF7E327EB5}" type="presParOf" srcId="{C070ACD3-25B1-472F-BD72-CF64CD63474E}" destId="{0CBFEE51-053C-491F-BD75-0EF2DACC2E7F}" srcOrd="7" destOrd="0" presId="urn:microsoft.com/office/officeart/2005/8/layout/vProcess5"/>
    <dgm:cxn modelId="{B3D695E9-0BE7-4B48-BE80-E9EDF634864B}" type="presParOf" srcId="{C070ACD3-25B1-472F-BD72-CF64CD63474E}" destId="{691321D9-E8D0-4BDE-A93E-31C7592DC789}" srcOrd="8" destOrd="0" presId="urn:microsoft.com/office/officeart/2005/8/layout/vProcess5"/>
    <dgm:cxn modelId="{9759AF53-A205-4E45-8370-A092DC531A75}" type="presParOf" srcId="{C070ACD3-25B1-472F-BD72-CF64CD63474E}" destId="{3D6DA35D-381E-4937-AAB0-E2F1E9C855A4}" srcOrd="9" destOrd="0" presId="urn:microsoft.com/office/officeart/2005/8/layout/vProcess5"/>
    <dgm:cxn modelId="{F198AF70-7F00-4169-80D2-3AABE2CBDADE}" type="presParOf" srcId="{C070ACD3-25B1-472F-BD72-CF64CD63474E}" destId="{B98FACC4-F21D-4999-B758-5F68F782B80C}" srcOrd="10" destOrd="0" presId="urn:microsoft.com/office/officeart/2005/8/layout/vProcess5"/>
    <dgm:cxn modelId="{3A3CC0C7-4A81-4BD7-84DC-A39279323429}" type="presParOf" srcId="{C070ACD3-25B1-472F-BD72-CF64CD63474E}" destId="{839C1786-16B4-46A1-98DC-C2DE1EBA438B}" srcOrd="11"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156040-AF98-4F2C-9909-9F2439F6F588}" type="doc">
      <dgm:prSet loTypeId="urn:microsoft.com/office/officeart/2005/8/layout/vList6" loCatId="list" qsTypeId="urn:microsoft.com/office/officeart/2005/8/quickstyle/simple4" qsCatId="simple" csTypeId="urn:microsoft.com/office/officeart/2005/8/colors/colorful1" csCatId="colorful" phldr="1"/>
      <dgm:spPr/>
    </dgm:pt>
    <dgm:pt modelId="{74020AF3-C700-4606-8917-C6A353D7963A}">
      <dgm:prSet phldrT="[Text]" custT="1"/>
      <dgm:spPr/>
      <dgm:t>
        <a:bodyPr/>
        <a:lstStyle/>
        <a:p>
          <a:r>
            <a:rPr lang="en-US" sz="3500" dirty="0" smtClean="0"/>
            <a:t>E-Government </a:t>
          </a:r>
          <a:endParaRPr lang="en-US" sz="3500" dirty="0"/>
        </a:p>
      </dgm:t>
    </dgm:pt>
    <dgm:pt modelId="{87D99D21-0B4A-4259-89FB-0E5941CB535C}" type="parTrans" cxnId="{B0E2386F-A443-4201-8130-FB9CC25AA154}">
      <dgm:prSet/>
      <dgm:spPr/>
      <dgm:t>
        <a:bodyPr/>
        <a:lstStyle/>
        <a:p>
          <a:endParaRPr lang="en-US"/>
        </a:p>
      </dgm:t>
    </dgm:pt>
    <dgm:pt modelId="{6CFF1BD9-AE1F-4488-8B72-01186EADA6FF}" type="sibTrans" cxnId="{B0E2386F-A443-4201-8130-FB9CC25AA154}">
      <dgm:prSet/>
      <dgm:spPr/>
      <dgm:t>
        <a:bodyPr/>
        <a:lstStyle/>
        <a:p>
          <a:endParaRPr lang="en-US"/>
        </a:p>
      </dgm:t>
    </dgm:pt>
    <dgm:pt modelId="{12E26E22-71B0-4386-A84F-ABF2FF66A99F}">
      <dgm:prSet phldrT="[Text]" custT="1"/>
      <dgm:spPr/>
      <dgm:t>
        <a:bodyPr/>
        <a:lstStyle/>
        <a:p>
          <a:r>
            <a:rPr lang="en-US" sz="3500" dirty="0" smtClean="0"/>
            <a:t>E-Governance</a:t>
          </a:r>
          <a:r>
            <a:rPr lang="en-US" sz="4500" dirty="0" smtClean="0"/>
            <a:t> </a:t>
          </a:r>
          <a:endParaRPr lang="en-US" sz="4500" dirty="0"/>
        </a:p>
      </dgm:t>
    </dgm:pt>
    <dgm:pt modelId="{3A6CB3CB-0F71-4CA8-93AA-0E3E3D59D313}" type="parTrans" cxnId="{937639B3-2352-48E4-A96B-F63DF2119D92}">
      <dgm:prSet/>
      <dgm:spPr/>
      <dgm:t>
        <a:bodyPr/>
        <a:lstStyle/>
        <a:p>
          <a:endParaRPr lang="en-US"/>
        </a:p>
      </dgm:t>
    </dgm:pt>
    <dgm:pt modelId="{E1826C46-15A2-4345-B986-53D05F21F155}" type="sibTrans" cxnId="{937639B3-2352-48E4-A96B-F63DF2119D92}">
      <dgm:prSet/>
      <dgm:spPr/>
      <dgm:t>
        <a:bodyPr/>
        <a:lstStyle/>
        <a:p>
          <a:endParaRPr lang="en-US"/>
        </a:p>
      </dgm:t>
    </dgm:pt>
    <dgm:pt modelId="{42DC1D29-8157-4B29-9B3D-420BD4E095BF}">
      <dgm:prSet/>
      <dgm:spPr/>
      <dgm:t>
        <a:bodyPr/>
        <a:lstStyle/>
        <a:p>
          <a:r>
            <a:rPr lang="en-US" dirty="0" smtClean="0"/>
            <a:t>An institutional approach to jurisdictional political operations.  </a:t>
          </a:r>
          <a:endParaRPr lang="en-US" dirty="0"/>
        </a:p>
      </dgm:t>
    </dgm:pt>
    <dgm:pt modelId="{14C573D0-36D2-4833-8F99-61A66CB2EE8B}" type="parTrans" cxnId="{732D9F37-C88F-4B1C-9AF3-E07D5A9FB021}">
      <dgm:prSet/>
      <dgm:spPr/>
      <dgm:t>
        <a:bodyPr/>
        <a:lstStyle/>
        <a:p>
          <a:endParaRPr lang="en-US"/>
        </a:p>
      </dgm:t>
    </dgm:pt>
    <dgm:pt modelId="{99B0E3FD-BED3-4D29-9B31-EBB5018D1C9C}" type="sibTrans" cxnId="{732D9F37-C88F-4B1C-9AF3-E07D5A9FB021}">
      <dgm:prSet/>
      <dgm:spPr/>
      <dgm:t>
        <a:bodyPr/>
        <a:lstStyle/>
        <a:p>
          <a:endParaRPr lang="en-US"/>
        </a:p>
      </dgm:t>
    </dgm:pt>
    <dgm:pt modelId="{E1B2A4E9-99E4-46AC-B5E9-5F093B3D36DA}">
      <dgm:prSet/>
      <dgm:spPr/>
      <dgm:t>
        <a:bodyPr/>
        <a:lstStyle/>
        <a:p>
          <a:r>
            <a:rPr lang="en-US" dirty="0" smtClean="0"/>
            <a:t>A procedural approach to co-operative administrative relations.</a:t>
          </a:r>
          <a:endParaRPr lang="en-US" dirty="0"/>
        </a:p>
      </dgm:t>
    </dgm:pt>
    <dgm:pt modelId="{0E7762D5-48CC-48DC-9BD8-E338E416D5F0}" type="parTrans" cxnId="{DAE7A042-0E12-491F-B2AA-B25A4FD34C50}">
      <dgm:prSet/>
      <dgm:spPr/>
      <dgm:t>
        <a:bodyPr/>
        <a:lstStyle/>
        <a:p>
          <a:endParaRPr lang="en-US"/>
        </a:p>
      </dgm:t>
    </dgm:pt>
    <dgm:pt modelId="{8D23CF40-DBD8-4855-BFE1-84DE4C4FFC89}" type="sibTrans" cxnId="{DAE7A042-0E12-491F-B2AA-B25A4FD34C50}">
      <dgm:prSet/>
      <dgm:spPr/>
      <dgm:t>
        <a:bodyPr/>
        <a:lstStyle/>
        <a:p>
          <a:endParaRPr lang="en-US"/>
        </a:p>
      </dgm:t>
    </dgm:pt>
    <dgm:pt modelId="{05632289-08D7-4C5E-A48C-78A8ECE103E5}" type="pres">
      <dgm:prSet presAssocID="{44156040-AF98-4F2C-9909-9F2439F6F588}" presName="Name0" presStyleCnt="0">
        <dgm:presLayoutVars>
          <dgm:dir/>
          <dgm:animLvl val="lvl"/>
          <dgm:resizeHandles/>
        </dgm:presLayoutVars>
      </dgm:prSet>
      <dgm:spPr/>
    </dgm:pt>
    <dgm:pt modelId="{E1E61E75-8BB3-4CD2-9592-525C90951AF6}" type="pres">
      <dgm:prSet presAssocID="{74020AF3-C700-4606-8917-C6A353D7963A}" presName="linNode" presStyleCnt="0"/>
      <dgm:spPr/>
    </dgm:pt>
    <dgm:pt modelId="{105D37C8-F120-493F-8393-78BBE488BBD8}" type="pres">
      <dgm:prSet presAssocID="{74020AF3-C700-4606-8917-C6A353D7963A}" presName="parentShp" presStyleLbl="node1" presStyleIdx="0" presStyleCnt="2">
        <dgm:presLayoutVars>
          <dgm:bulletEnabled val="1"/>
        </dgm:presLayoutVars>
      </dgm:prSet>
      <dgm:spPr/>
      <dgm:t>
        <a:bodyPr/>
        <a:lstStyle/>
        <a:p>
          <a:endParaRPr lang="en-US"/>
        </a:p>
      </dgm:t>
    </dgm:pt>
    <dgm:pt modelId="{80C0FC17-9A60-480A-916D-F1F2C5017EE2}" type="pres">
      <dgm:prSet presAssocID="{74020AF3-C700-4606-8917-C6A353D7963A}" presName="childShp" presStyleLbl="bgAccFollowNode1" presStyleIdx="0" presStyleCnt="2">
        <dgm:presLayoutVars>
          <dgm:bulletEnabled val="1"/>
        </dgm:presLayoutVars>
      </dgm:prSet>
      <dgm:spPr/>
      <dgm:t>
        <a:bodyPr/>
        <a:lstStyle/>
        <a:p>
          <a:endParaRPr lang="en-US"/>
        </a:p>
      </dgm:t>
    </dgm:pt>
    <dgm:pt modelId="{8BCFEA06-386F-4887-BACA-85F641517163}" type="pres">
      <dgm:prSet presAssocID="{6CFF1BD9-AE1F-4488-8B72-01186EADA6FF}" presName="spacing" presStyleCnt="0"/>
      <dgm:spPr/>
    </dgm:pt>
    <dgm:pt modelId="{7B88706D-4407-4BD8-95BC-8EBC8166A35E}" type="pres">
      <dgm:prSet presAssocID="{12E26E22-71B0-4386-A84F-ABF2FF66A99F}" presName="linNode" presStyleCnt="0"/>
      <dgm:spPr/>
    </dgm:pt>
    <dgm:pt modelId="{9E79EDCD-A596-4EB5-B00A-2A6DEFF4EEF1}" type="pres">
      <dgm:prSet presAssocID="{12E26E22-71B0-4386-A84F-ABF2FF66A99F}" presName="parentShp" presStyleLbl="node1" presStyleIdx="1" presStyleCnt="2">
        <dgm:presLayoutVars>
          <dgm:bulletEnabled val="1"/>
        </dgm:presLayoutVars>
      </dgm:prSet>
      <dgm:spPr/>
      <dgm:t>
        <a:bodyPr/>
        <a:lstStyle/>
        <a:p>
          <a:endParaRPr lang="en-US"/>
        </a:p>
      </dgm:t>
    </dgm:pt>
    <dgm:pt modelId="{CFEE518A-CCA1-4055-A33D-D0EF9ADDC4E9}" type="pres">
      <dgm:prSet presAssocID="{12E26E22-71B0-4386-A84F-ABF2FF66A99F}" presName="childShp" presStyleLbl="bgAccFollowNode1" presStyleIdx="1" presStyleCnt="2">
        <dgm:presLayoutVars>
          <dgm:bulletEnabled val="1"/>
        </dgm:presLayoutVars>
      </dgm:prSet>
      <dgm:spPr/>
      <dgm:t>
        <a:bodyPr/>
        <a:lstStyle/>
        <a:p>
          <a:endParaRPr lang="en-US"/>
        </a:p>
      </dgm:t>
    </dgm:pt>
  </dgm:ptLst>
  <dgm:cxnLst>
    <dgm:cxn modelId="{DAE7A042-0E12-491F-B2AA-B25A4FD34C50}" srcId="{12E26E22-71B0-4386-A84F-ABF2FF66A99F}" destId="{E1B2A4E9-99E4-46AC-B5E9-5F093B3D36DA}" srcOrd="0" destOrd="0" parTransId="{0E7762D5-48CC-48DC-9BD8-E338E416D5F0}" sibTransId="{8D23CF40-DBD8-4855-BFE1-84DE4C4FFC89}"/>
    <dgm:cxn modelId="{937639B3-2352-48E4-A96B-F63DF2119D92}" srcId="{44156040-AF98-4F2C-9909-9F2439F6F588}" destId="{12E26E22-71B0-4386-A84F-ABF2FF66A99F}" srcOrd="1" destOrd="0" parTransId="{3A6CB3CB-0F71-4CA8-93AA-0E3E3D59D313}" sibTransId="{E1826C46-15A2-4345-B986-53D05F21F155}"/>
    <dgm:cxn modelId="{B0E2386F-A443-4201-8130-FB9CC25AA154}" srcId="{44156040-AF98-4F2C-9909-9F2439F6F588}" destId="{74020AF3-C700-4606-8917-C6A353D7963A}" srcOrd="0" destOrd="0" parTransId="{87D99D21-0B4A-4259-89FB-0E5941CB535C}" sibTransId="{6CFF1BD9-AE1F-4488-8B72-01186EADA6FF}"/>
    <dgm:cxn modelId="{86D7DA90-C3E8-4F36-B517-CBB1D028309E}" type="presOf" srcId="{12E26E22-71B0-4386-A84F-ABF2FF66A99F}" destId="{9E79EDCD-A596-4EB5-B00A-2A6DEFF4EEF1}" srcOrd="0" destOrd="0" presId="urn:microsoft.com/office/officeart/2005/8/layout/vList6"/>
    <dgm:cxn modelId="{C7588B4D-936C-467E-A155-531704BDECC0}" type="presOf" srcId="{42DC1D29-8157-4B29-9B3D-420BD4E095BF}" destId="{80C0FC17-9A60-480A-916D-F1F2C5017EE2}" srcOrd="0" destOrd="0" presId="urn:microsoft.com/office/officeart/2005/8/layout/vList6"/>
    <dgm:cxn modelId="{732D9F37-C88F-4B1C-9AF3-E07D5A9FB021}" srcId="{74020AF3-C700-4606-8917-C6A353D7963A}" destId="{42DC1D29-8157-4B29-9B3D-420BD4E095BF}" srcOrd="0" destOrd="0" parTransId="{14C573D0-36D2-4833-8F99-61A66CB2EE8B}" sibTransId="{99B0E3FD-BED3-4D29-9B31-EBB5018D1C9C}"/>
    <dgm:cxn modelId="{7379B5BA-5253-41DF-9682-B47DB8B792CA}" type="presOf" srcId="{74020AF3-C700-4606-8917-C6A353D7963A}" destId="{105D37C8-F120-493F-8393-78BBE488BBD8}" srcOrd="0" destOrd="0" presId="urn:microsoft.com/office/officeart/2005/8/layout/vList6"/>
    <dgm:cxn modelId="{DB08B0DC-6734-42A4-8B13-BC689EE433B2}" type="presOf" srcId="{E1B2A4E9-99E4-46AC-B5E9-5F093B3D36DA}" destId="{CFEE518A-CCA1-4055-A33D-D0EF9ADDC4E9}" srcOrd="0" destOrd="0" presId="urn:microsoft.com/office/officeart/2005/8/layout/vList6"/>
    <dgm:cxn modelId="{B755C104-9E1D-497D-B585-4BC1150CCDBE}" type="presOf" srcId="{44156040-AF98-4F2C-9909-9F2439F6F588}" destId="{05632289-08D7-4C5E-A48C-78A8ECE103E5}" srcOrd="0" destOrd="0" presId="urn:microsoft.com/office/officeart/2005/8/layout/vList6"/>
    <dgm:cxn modelId="{B54D005E-AC74-406C-B85D-F5E4E9A6BFDD}" type="presParOf" srcId="{05632289-08D7-4C5E-A48C-78A8ECE103E5}" destId="{E1E61E75-8BB3-4CD2-9592-525C90951AF6}" srcOrd="0" destOrd="0" presId="urn:microsoft.com/office/officeart/2005/8/layout/vList6"/>
    <dgm:cxn modelId="{DB71A599-100F-4B28-BEA3-FAAA0F4421D1}" type="presParOf" srcId="{E1E61E75-8BB3-4CD2-9592-525C90951AF6}" destId="{105D37C8-F120-493F-8393-78BBE488BBD8}" srcOrd="0" destOrd="0" presId="urn:microsoft.com/office/officeart/2005/8/layout/vList6"/>
    <dgm:cxn modelId="{5051699A-FB0A-4802-8C2C-02818C6FBEAC}" type="presParOf" srcId="{E1E61E75-8BB3-4CD2-9592-525C90951AF6}" destId="{80C0FC17-9A60-480A-916D-F1F2C5017EE2}" srcOrd="1" destOrd="0" presId="urn:microsoft.com/office/officeart/2005/8/layout/vList6"/>
    <dgm:cxn modelId="{5522FB97-CFAE-4BF3-9CC4-1CAEB4776C38}" type="presParOf" srcId="{05632289-08D7-4C5E-A48C-78A8ECE103E5}" destId="{8BCFEA06-386F-4887-BACA-85F641517163}" srcOrd="1" destOrd="0" presId="urn:microsoft.com/office/officeart/2005/8/layout/vList6"/>
    <dgm:cxn modelId="{64E3B7CB-030A-4A29-8986-FCEDFAE2D445}" type="presParOf" srcId="{05632289-08D7-4C5E-A48C-78A8ECE103E5}" destId="{7B88706D-4407-4BD8-95BC-8EBC8166A35E}" srcOrd="2" destOrd="0" presId="urn:microsoft.com/office/officeart/2005/8/layout/vList6"/>
    <dgm:cxn modelId="{9A51D64F-C02F-4B14-B1A4-9298A9050380}" type="presParOf" srcId="{7B88706D-4407-4BD8-95BC-8EBC8166A35E}" destId="{9E79EDCD-A596-4EB5-B00A-2A6DEFF4EEF1}" srcOrd="0" destOrd="0" presId="urn:microsoft.com/office/officeart/2005/8/layout/vList6"/>
    <dgm:cxn modelId="{8D1C7A58-0DB8-40A4-942A-03D6CD6BC843}" type="presParOf" srcId="{7B88706D-4407-4BD8-95BC-8EBC8166A35E}" destId="{CFEE518A-CCA1-4055-A33D-D0EF9ADDC4E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66AACB-E129-4BF7-A710-5F29FD35F5B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47E4C91-D82D-4391-AA59-04DAD0827D67}">
      <dgm:prSet phldrT="[Text]"/>
      <dgm:spPr/>
      <dgm:t>
        <a:bodyPr/>
        <a:lstStyle/>
        <a:p>
          <a:r>
            <a:rPr lang="en-US" dirty="0" smtClean="0"/>
            <a:t>Main Uses of E-Government </a:t>
          </a:r>
          <a:endParaRPr lang="en-US" dirty="0"/>
        </a:p>
      </dgm:t>
    </dgm:pt>
    <dgm:pt modelId="{070D5B38-F708-4C60-A668-5FE1EE99600B}" type="parTrans" cxnId="{B0A11CEA-0443-4B8E-A00A-1FD5D0F6CAB1}">
      <dgm:prSet/>
      <dgm:spPr/>
      <dgm:t>
        <a:bodyPr/>
        <a:lstStyle/>
        <a:p>
          <a:endParaRPr lang="en-US"/>
        </a:p>
      </dgm:t>
    </dgm:pt>
    <dgm:pt modelId="{9819F7AC-6983-4A5E-BC84-210FC2167D5A}" type="sibTrans" cxnId="{B0A11CEA-0443-4B8E-A00A-1FD5D0F6CAB1}">
      <dgm:prSet/>
      <dgm:spPr/>
      <dgm:t>
        <a:bodyPr/>
        <a:lstStyle/>
        <a:p>
          <a:endParaRPr lang="en-US"/>
        </a:p>
      </dgm:t>
    </dgm:pt>
    <dgm:pt modelId="{0233D4E5-82C2-4DF8-A9F6-8295AC8B3838}">
      <dgm:prSet phldrT="[Text]"/>
      <dgm:spPr/>
      <dgm:t>
        <a:bodyPr/>
        <a:lstStyle/>
        <a:p>
          <a:r>
            <a:rPr lang="en-US" b="1" dirty="0" smtClean="0"/>
            <a:t>E-Services</a:t>
          </a:r>
          <a:endParaRPr lang="en-US" b="1" dirty="0"/>
        </a:p>
      </dgm:t>
    </dgm:pt>
    <dgm:pt modelId="{69DEB7D4-D2E8-4BF6-BF2A-15D9572ABD51}" type="parTrans" cxnId="{971F1BA4-FC41-4E6E-8179-039259BB0C13}">
      <dgm:prSet/>
      <dgm:spPr/>
      <dgm:t>
        <a:bodyPr/>
        <a:lstStyle/>
        <a:p>
          <a:endParaRPr lang="en-US"/>
        </a:p>
      </dgm:t>
    </dgm:pt>
    <dgm:pt modelId="{F582AD0C-026F-4D2B-AF9C-E732EDDCD0A1}" type="sibTrans" cxnId="{971F1BA4-FC41-4E6E-8179-039259BB0C13}">
      <dgm:prSet/>
      <dgm:spPr/>
      <dgm:t>
        <a:bodyPr/>
        <a:lstStyle/>
        <a:p>
          <a:endParaRPr lang="en-US"/>
        </a:p>
      </dgm:t>
    </dgm:pt>
    <dgm:pt modelId="{A8DCF050-F1A6-4334-B779-397010C2DCA5}">
      <dgm:prSet phldrT="[Text]"/>
      <dgm:spPr>
        <a:solidFill>
          <a:schemeClr val="accent2"/>
        </a:solidFill>
      </dgm:spPr>
      <dgm:t>
        <a:bodyPr/>
        <a:lstStyle/>
        <a:p>
          <a:r>
            <a:rPr lang="en-US" dirty="0" smtClean="0"/>
            <a:t>Typical Users of E-Government </a:t>
          </a:r>
          <a:endParaRPr lang="en-US" dirty="0"/>
        </a:p>
      </dgm:t>
    </dgm:pt>
    <dgm:pt modelId="{54605046-B7A3-4AEA-81BD-361148965361}" type="parTrans" cxnId="{E3C588A1-9BFF-4ECF-A06C-11F1D1F44B2F}">
      <dgm:prSet/>
      <dgm:spPr/>
      <dgm:t>
        <a:bodyPr/>
        <a:lstStyle/>
        <a:p>
          <a:endParaRPr lang="en-US"/>
        </a:p>
      </dgm:t>
    </dgm:pt>
    <dgm:pt modelId="{159E695C-C8F8-41FA-870F-07685AB58555}" type="sibTrans" cxnId="{E3C588A1-9BFF-4ECF-A06C-11F1D1F44B2F}">
      <dgm:prSet/>
      <dgm:spPr/>
      <dgm:t>
        <a:bodyPr/>
        <a:lstStyle/>
        <a:p>
          <a:endParaRPr lang="en-US"/>
        </a:p>
      </dgm:t>
    </dgm:pt>
    <dgm:pt modelId="{FA43BE3D-FC4D-4FB5-B7B7-B30E4D7D7D04}">
      <dgm:prSet phldrT="[Text]"/>
      <dgm:spPr/>
      <dgm:t>
        <a:bodyPr/>
        <a:lstStyle/>
        <a:p>
          <a:r>
            <a:rPr lang="en-US" dirty="0" smtClean="0"/>
            <a:t>Public Citizens</a:t>
          </a:r>
          <a:endParaRPr lang="en-US" dirty="0"/>
        </a:p>
      </dgm:t>
    </dgm:pt>
    <dgm:pt modelId="{35F55598-0275-4D94-8714-FCBE11D2F66A}" type="parTrans" cxnId="{84726A29-A1C6-45CA-B111-1974A64A1B07}">
      <dgm:prSet/>
      <dgm:spPr/>
      <dgm:t>
        <a:bodyPr/>
        <a:lstStyle/>
        <a:p>
          <a:endParaRPr lang="en-US"/>
        </a:p>
      </dgm:t>
    </dgm:pt>
    <dgm:pt modelId="{241E19AD-7933-41DA-A61B-5125BF7220C7}" type="sibTrans" cxnId="{84726A29-A1C6-45CA-B111-1974A64A1B07}">
      <dgm:prSet/>
      <dgm:spPr/>
      <dgm:t>
        <a:bodyPr/>
        <a:lstStyle/>
        <a:p>
          <a:endParaRPr lang="en-US"/>
        </a:p>
      </dgm:t>
    </dgm:pt>
    <dgm:pt modelId="{9469FC69-91A9-4FE3-961E-6B16BD9857C0}">
      <dgm:prSet phldrT="[Text]"/>
      <dgm:spPr/>
      <dgm:t>
        <a:bodyPr/>
        <a:lstStyle/>
        <a:p>
          <a:r>
            <a:rPr lang="en-US" dirty="0" smtClean="0"/>
            <a:t>Businesses</a:t>
          </a:r>
          <a:endParaRPr lang="en-US" dirty="0"/>
        </a:p>
      </dgm:t>
    </dgm:pt>
    <dgm:pt modelId="{E95A4A76-F330-4D8A-9C1F-711CD77CBFC6}" type="parTrans" cxnId="{0C6A31D2-202B-47F4-8831-3FE4C8CEB4AA}">
      <dgm:prSet/>
      <dgm:spPr/>
      <dgm:t>
        <a:bodyPr/>
        <a:lstStyle/>
        <a:p>
          <a:endParaRPr lang="en-US"/>
        </a:p>
      </dgm:t>
    </dgm:pt>
    <dgm:pt modelId="{7FD87A32-260A-4247-AEA4-0A593ADB67E8}" type="sibTrans" cxnId="{0C6A31D2-202B-47F4-8831-3FE4C8CEB4AA}">
      <dgm:prSet/>
      <dgm:spPr/>
      <dgm:t>
        <a:bodyPr/>
        <a:lstStyle/>
        <a:p>
          <a:endParaRPr lang="en-US"/>
        </a:p>
      </dgm:t>
    </dgm:pt>
    <dgm:pt modelId="{06899FF3-BA86-4AE4-8CAD-4F456D95D9D5}">
      <dgm:prSet phldrT="[Text]"/>
      <dgm:spPr/>
      <dgm:t>
        <a:bodyPr/>
        <a:lstStyle/>
        <a:p>
          <a:r>
            <a:rPr lang="en-US" dirty="0" smtClean="0"/>
            <a:t>Government Agencies </a:t>
          </a:r>
          <a:endParaRPr lang="en-US" dirty="0"/>
        </a:p>
      </dgm:t>
    </dgm:pt>
    <dgm:pt modelId="{4CCAB626-5A6C-400D-9457-3EFF7E914ABC}" type="parTrans" cxnId="{D2999F29-1CA2-40EB-9BF6-4E0E29976348}">
      <dgm:prSet/>
      <dgm:spPr/>
      <dgm:t>
        <a:bodyPr/>
        <a:lstStyle/>
        <a:p>
          <a:endParaRPr lang="en-US"/>
        </a:p>
      </dgm:t>
    </dgm:pt>
    <dgm:pt modelId="{3B92B295-0CB1-4A0B-A6C2-39BEC13E4777}" type="sibTrans" cxnId="{D2999F29-1CA2-40EB-9BF6-4E0E29976348}">
      <dgm:prSet/>
      <dgm:spPr/>
      <dgm:t>
        <a:bodyPr/>
        <a:lstStyle/>
        <a:p>
          <a:endParaRPr lang="en-US"/>
        </a:p>
      </dgm:t>
    </dgm:pt>
    <dgm:pt modelId="{9A4036FD-255B-49AD-B061-EAD92954D62C}">
      <dgm:prSet phldrT="[Text]"/>
      <dgm:spPr/>
      <dgm:t>
        <a:bodyPr/>
        <a:lstStyle/>
        <a:p>
          <a:r>
            <a:rPr lang="en-US" dirty="0" smtClean="0"/>
            <a:t>Employees </a:t>
          </a:r>
          <a:endParaRPr lang="en-US" dirty="0"/>
        </a:p>
      </dgm:t>
    </dgm:pt>
    <dgm:pt modelId="{34C0E0CC-A526-45CA-BA9B-E8250A17EDF9}" type="parTrans" cxnId="{6FCE7C1A-955F-4A1E-9E6D-7792E9ED9B66}">
      <dgm:prSet/>
      <dgm:spPr/>
      <dgm:t>
        <a:bodyPr/>
        <a:lstStyle/>
        <a:p>
          <a:endParaRPr lang="en-US"/>
        </a:p>
      </dgm:t>
    </dgm:pt>
    <dgm:pt modelId="{C63A4FA0-678E-4D4A-A829-E30EAEFF8207}" type="sibTrans" cxnId="{6FCE7C1A-955F-4A1E-9E6D-7792E9ED9B66}">
      <dgm:prSet/>
      <dgm:spPr/>
      <dgm:t>
        <a:bodyPr/>
        <a:lstStyle/>
        <a:p>
          <a:endParaRPr lang="en-US"/>
        </a:p>
      </dgm:t>
    </dgm:pt>
    <dgm:pt modelId="{0556182F-905B-4E4D-96E4-3DA4570102B9}">
      <dgm:prSet phldrT="[Text]"/>
      <dgm:spPr/>
      <dgm:t>
        <a:bodyPr/>
        <a:lstStyle/>
        <a:p>
          <a:r>
            <a:rPr lang="en-US" b="1" dirty="0" smtClean="0"/>
            <a:t>E-Democracy </a:t>
          </a:r>
          <a:endParaRPr lang="en-US" b="1" dirty="0"/>
        </a:p>
      </dgm:t>
    </dgm:pt>
    <dgm:pt modelId="{F0E9F445-D040-43BA-9C37-A762755E602C}" type="parTrans" cxnId="{B646F981-8A49-464A-97C7-C566B93BDD6D}">
      <dgm:prSet/>
      <dgm:spPr/>
      <dgm:t>
        <a:bodyPr/>
        <a:lstStyle/>
        <a:p>
          <a:endParaRPr lang="en-US"/>
        </a:p>
      </dgm:t>
    </dgm:pt>
    <dgm:pt modelId="{CD6D2F8F-6289-4682-AA38-A4036A64713D}" type="sibTrans" cxnId="{B646F981-8A49-464A-97C7-C566B93BDD6D}">
      <dgm:prSet/>
      <dgm:spPr/>
      <dgm:t>
        <a:bodyPr/>
        <a:lstStyle/>
        <a:p>
          <a:endParaRPr lang="en-US"/>
        </a:p>
      </dgm:t>
    </dgm:pt>
    <dgm:pt modelId="{BAC9012B-0A24-4A1E-A8E7-6BEBB167813B}">
      <dgm:prSet phldrT="[Text]"/>
      <dgm:spPr/>
      <dgm:t>
        <a:bodyPr/>
        <a:lstStyle/>
        <a:p>
          <a:r>
            <a:rPr lang="en-US" b="1" dirty="0" smtClean="0"/>
            <a:t>E-Commerce </a:t>
          </a:r>
          <a:endParaRPr lang="en-US" b="1" dirty="0"/>
        </a:p>
      </dgm:t>
    </dgm:pt>
    <dgm:pt modelId="{9FBF72CE-1BDC-467F-A1C2-18A27D5593C4}" type="parTrans" cxnId="{D0F3E228-6802-4555-B022-B325A62C950A}">
      <dgm:prSet/>
      <dgm:spPr/>
      <dgm:t>
        <a:bodyPr/>
        <a:lstStyle/>
        <a:p>
          <a:endParaRPr lang="en-US"/>
        </a:p>
      </dgm:t>
    </dgm:pt>
    <dgm:pt modelId="{2FBF4B9D-CD78-4958-9677-D5F97A2E78ED}" type="sibTrans" cxnId="{D0F3E228-6802-4555-B022-B325A62C950A}">
      <dgm:prSet/>
      <dgm:spPr/>
      <dgm:t>
        <a:bodyPr/>
        <a:lstStyle/>
        <a:p>
          <a:endParaRPr lang="en-US"/>
        </a:p>
      </dgm:t>
    </dgm:pt>
    <dgm:pt modelId="{7B9417E1-30A0-48B0-B4AE-374A32B31671}">
      <dgm:prSet phldrT="[Text]"/>
      <dgm:spPr/>
      <dgm:t>
        <a:bodyPr/>
        <a:lstStyle/>
        <a:p>
          <a:r>
            <a:rPr lang="en-US" b="1" dirty="0" smtClean="0"/>
            <a:t>E-Management </a:t>
          </a:r>
          <a:endParaRPr lang="en-US" b="1" dirty="0"/>
        </a:p>
      </dgm:t>
    </dgm:pt>
    <dgm:pt modelId="{B0B9FFC4-30CC-474D-ADEF-D7222D071150}" type="parTrans" cxnId="{C255F3BA-7F08-48F7-B58F-043125873A7E}">
      <dgm:prSet/>
      <dgm:spPr/>
      <dgm:t>
        <a:bodyPr/>
        <a:lstStyle/>
        <a:p>
          <a:endParaRPr lang="en-US"/>
        </a:p>
      </dgm:t>
    </dgm:pt>
    <dgm:pt modelId="{9DF09300-70C5-4CB2-A754-F27A73F08A1F}" type="sibTrans" cxnId="{C255F3BA-7F08-48F7-B58F-043125873A7E}">
      <dgm:prSet/>
      <dgm:spPr/>
      <dgm:t>
        <a:bodyPr/>
        <a:lstStyle/>
        <a:p>
          <a:endParaRPr lang="en-US"/>
        </a:p>
      </dgm:t>
    </dgm:pt>
    <dgm:pt modelId="{013B5BBB-9522-4B46-B799-74DD914CD917}">
      <dgm:prSet phldrT="[Text]"/>
      <dgm:spPr/>
      <dgm:t>
        <a:bodyPr/>
        <a:lstStyle/>
        <a:p>
          <a:r>
            <a:rPr lang="en-US" dirty="0" smtClean="0"/>
            <a:t>The use of electronic communications to increase citizen participation in the public decision-making process. </a:t>
          </a:r>
          <a:endParaRPr lang="en-US" dirty="0"/>
        </a:p>
      </dgm:t>
    </dgm:pt>
    <dgm:pt modelId="{0823DC91-6C66-4ED6-B9EF-9A35059403F5}" type="parTrans" cxnId="{8FF5FB8B-ED55-4CD7-A38D-E453A5D2442E}">
      <dgm:prSet/>
      <dgm:spPr/>
      <dgm:t>
        <a:bodyPr/>
        <a:lstStyle/>
        <a:p>
          <a:endParaRPr lang="en-US"/>
        </a:p>
      </dgm:t>
    </dgm:pt>
    <dgm:pt modelId="{E7997E00-1A24-4850-9510-3945A4820C57}" type="sibTrans" cxnId="{8FF5FB8B-ED55-4CD7-A38D-E453A5D2442E}">
      <dgm:prSet/>
      <dgm:spPr/>
      <dgm:t>
        <a:bodyPr/>
        <a:lstStyle/>
        <a:p>
          <a:endParaRPr lang="en-US"/>
        </a:p>
      </dgm:t>
    </dgm:pt>
    <dgm:pt modelId="{872381DD-F73A-4A2D-A3C1-9FA7BFB8CF77}">
      <dgm:prSet phldrT="[Text]"/>
      <dgm:spPr/>
      <dgm:t>
        <a:bodyPr/>
        <a:lstStyle/>
        <a:p>
          <a:r>
            <a:rPr lang="en-US" dirty="0" smtClean="0"/>
            <a:t>The electronic exchange of money for goods and services.</a:t>
          </a:r>
          <a:endParaRPr lang="en-US" dirty="0"/>
        </a:p>
      </dgm:t>
    </dgm:pt>
    <dgm:pt modelId="{224211ED-AAF6-4B9C-8DC6-86D47093C701}" type="parTrans" cxnId="{12FD4D0C-8675-4A24-A017-871DA78A92DF}">
      <dgm:prSet/>
      <dgm:spPr/>
      <dgm:t>
        <a:bodyPr/>
        <a:lstStyle/>
        <a:p>
          <a:endParaRPr lang="en-US"/>
        </a:p>
      </dgm:t>
    </dgm:pt>
    <dgm:pt modelId="{C9D4D2E6-BE13-4748-863E-959F6FCC4EDA}" type="sibTrans" cxnId="{12FD4D0C-8675-4A24-A017-871DA78A92DF}">
      <dgm:prSet/>
      <dgm:spPr/>
      <dgm:t>
        <a:bodyPr/>
        <a:lstStyle/>
        <a:p>
          <a:endParaRPr lang="en-US"/>
        </a:p>
      </dgm:t>
    </dgm:pt>
    <dgm:pt modelId="{83349BB6-10E2-46F3-964F-C0DA4D49F6AE}">
      <dgm:prSet phldrT="[Text]"/>
      <dgm:spPr/>
      <dgm:t>
        <a:bodyPr/>
        <a:lstStyle/>
        <a:p>
          <a:endParaRPr lang="en-US" dirty="0"/>
        </a:p>
      </dgm:t>
    </dgm:pt>
    <dgm:pt modelId="{570735EE-CFB1-4096-AF4F-1235D4CC52F1}" type="parTrans" cxnId="{0766669B-18B7-43A7-8204-C003BB00B44C}">
      <dgm:prSet/>
      <dgm:spPr/>
      <dgm:t>
        <a:bodyPr/>
        <a:lstStyle/>
        <a:p>
          <a:endParaRPr lang="en-US"/>
        </a:p>
      </dgm:t>
    </dgm:pt>
    <dgm:pt modelId="{4C05D407-B556-4C61-B2D8-5819A8BFA7DF}" type="sibTrans" cxnId="{0766669B-18B7-43A7-8204-C003BB00B44C}">
      <dgm:prSet/>
      <dgm:spPr/>
      <dgm:t>
        <a:bodyPr/>
        <a:lstStyle/>
        <a:p>
          <a:endParaRPr lang="en-US"/>
        </a:p>
      </dgm:t>
    </dgm:pt>
    <dgm:pt modelId="{DEABEA63-D73D-42AD-AB4E-78B26C1CEF70}">
      <dgm:prSet phldrT="[Text]"/>
      <dgm:spPr/>
      <dgm:t>
        <a:bodyPr/>
        <a:lstStyle/>
        <a:p>
          <a:r>
            <a:rPr lang="en-US" dirty="0" smtClean="0"/>
            <a:t>The electronic delivery of government information, programs, and services over the Internet. </a:t>
          </a:r>
          <a:endParaRPr lang="en-US" dirty="0"/>
        </a:p>
      </dgm:t>
    </dgm:pt>
    <dgm:pt modelId="{154E6AAC-C212-47C2-B1C5-F0587BFB4B19}" type="sibTrans" cxnId="{3E670D25-6069-4F42-AFB7-2AF5C7BDBA18}">
      <dgm:prSet/>
      <dgm:spPr/>
      <dgm:t>
        <a:bodyPr/>
        <a:lstStyle/>
        <a:p>
          <a:endParaRPr lang="en-US"/>
        </a:p>
      </dgm:t>
    </dgm:pt>
    <dgm:pt modelId="{FF24E0E9-323D-40B6-85F5-056A472F3944}" type="parTrans" cxnId="{3E670D25-6069-4F42-AFB7-2AF5C7BDBA18}">
      <dgm:prSet/>
      <dgm:spPr/>
      <dgm:t>
        <a:bodyPr/>
        <a:lstStyle/>
        <a:p>
          <a:endParaRPr lang="en-US"/>
        </a:p>
      </dgm:t>
    </dgm:pt>
    <dgm:pt modelId="{60B91D63-6D90-46FD-A3C2-B2EC9BE86A9C}">
      <dgm:prSet phldrT="[Text]"/>
      <dgm:spPr/>
      <dgm:t>
        <a:bodyPr/>
        <a:lstStyle/>
        <a:p>
          <a:r>
            <a:rPr lang="en-US" dirty="0" smtClean="0"/>
            <a:t>The use of information technology to improve the management of government. </a:t>
          </a:r>
          <a:endParaRPr lang="en-US" dirty="0"/>
        </a:p>
      </dgm:t>
    </dgm:pt>
    <dgm:pt modelId="{D5EB7890-0013-4F4F-91C4-9074933EFA9B}" type="parTrans" cxnId="{8955E8A1-62FF-4E7C-869E-A276B90F718E}">
      <dgm:prSet/>
      <dgm:spPr/>
      <dgm:t>
        <a:bodyPr/>
        <a:lstStyle/>
        <a:p>
          <a:endParaRPr lang="en-US"/>
        </a:p>
      </dgm:t>
    </dgm:pt>
    <dgm:pt modelId="{1E94C611-D8D3-441E-8CA0-FDF1034FAA13}" type="sibTrans" cxnId="{8955E8A1-62FF-4E7C-869E-A276B90F718E}">
      <dgm:prSet/>
      <dgm:spPr/>
      <dgm:t>
        <a:bodyPr/>
        <a:lstStyle/>
        <a:p>
          <a:endParaRPr lang="en-US"/>
        </a:p>
      </dgm:t>
    </dgm:pt>
    <dgm:pt modelId="{0DFDF335-8C0E-49A2-9D88-9C06DBB9406C}" type="pres">
      <dgm:prSet presAssocID="{9866AACB-E129-4BF7-A710-5F29FD35F5BA}" presName="linear" presStyleCnt="0">
        <dgm:presLayoutVars>
          <dgm:animLvl val="lvl"/>
          <dgm:resizeHandles val="exact"/>
        </dgm:presLayoutVars>
      </dgm:prSet>
      <dgm:spPr/>
      <dgm:t>
        <a:bodyPr/>
        <a:lstStyle/>
        <a:p>
          <a:endParaRPr lang="en-US"/>
        </a:p>
      </dgm:t>
    </dgm:pt>
    <dgm:pt modelId="{4A957BE8-66F3-44DD-A3C4-31BF43136252}" type="pres">
      <dgm:prSet presAssocID="{347E4C91-D82D-4391-AA59-04DAD0827D67}" presName="parentText" presStyleLbl="node1" presStyleIdx="0" presStyleCnt="2">
        <dgm:presLayoutVars>
          <dgm:chMax val="0"/>
          <dgm:bulletEnabled val="1"/>
        </dgm:presLayoutVars>
      </dgm:prSet>
      <dgm:spPr/>
      <dgm:t>
        <a:bodyPr/>
        <a:lstStyle/>
        <a:p>
          <a:endParaRPr lang="en-US"/>
        </a:p>
      </dgm:t>
    </dgm:pt>
    <dgm:pt modelId="{5F079A64-4ECA-41CE-A50A-C004C30F5031}" type="pres">
      <dgm:prSet presAssocID="{347E4C91-D82D-4391-AA59-04DAD0827D67}" presName="childText" presStyleLbl="revTx" presStyleIdx="0" presStyleCnt="2">
        <dgm:presLayoutVars>
          <dgm:bulletEnabled val="1"/>
        </dgm:presLayoutVars>
      </dgm:prSet>
      <dgm:spPr/>
      <dgm:t>
        <a:bodyPr/>
        <a:lstStyle/>
        <a:p>
          <a:endParaRPr lang="en-US"/>
        </a:p>
      </dgm:t>
    </dgm:pt>
    <dgm:pt modelId="{04A1B8E3-9223-48A4-BA1B-02554432CFB8}" type="pres">
      <dgm:prSet presAssocID="{A8DCF050-F1A6-4334-B779-397010C2DCA5}" presName="parentText" presStyleLbl="node1" presStyleIdx="1" presStyleCnt="2">
        <dgm:presLayoutVars>
          <dgm:chMax val="0"/>
          <dgm:bulletEnabled val="1"/>
        </dgm:presLayoutVars>
      </dgm:prSet>
      <dgm:spPr/>
      <dgm:t>
        <a:bodyPr/>
        <a:lstStyle/>
        <a:p>
          <a:endParaRPr lang="en-US"/>
        </a:p>
      </dgm:t>
    </dgm:pt>
    <dgm:pt modelId="{1783DB84-0B29-40EB-AE9C-C8A80A592300}" type="pres">
      <dgm:prSet presAssocID="{A8DCF050-F1A6-4334-B779-397010C2DCA5}" presName="childText" presStyleLbl="revTx" presStyleIdx="1" presStyleCnt="2">
        <dgm:presLayoutVars>
          <dgm:bulletEnabled val="1"/>
        </dgm:presLayoutVars>
      </dgm:prSet>
      <dgm:spPr/>
      <dgm:t>
        <a:bodyPr/>
        <a:lstStyle/>
        <a:p>
          <a:endParaRPr lang="en-US"/>
        </a:p>
      </dgm:t>
    </dgm:pt>
  </dgm:ptLst>
  <dgm:cxnLst>
    <dgm:cxn modelId="{0766669B-18B7-43A7-8204-C003BB00B44C}" srcId="{7B9417E1-30A0-48B0-B4AE-374A32B31671}" destId="{83349BB6-10E2-46F3-964F-C0DA4D49F6AE}" srcOrd="1" destOrd="0" parTransId="{570735EE-CFB1-4096-AF4F-1235D4CC52F1}" sibTransId="{4C05D407-B556-4C61-B2D8-5819A8BFA7DF}"/>
    <dgm:cxn modelId="{650E62B0-C226-4A69-802B-32448AC243D1}" type="presOf" srcId="{BAC9012B-0A24-4A1E-A8E7-6BEBB167813B}" destId="{5F079A64-4ECA-41CE-A50A-C004C30F5031}" srcOrd="0" destOrd="4" presId="urn:microsoft.com/office/officeart/2005/8/layout/vList2"/>
    <dgm:cxn modelId="{B646F981-8A49-464A-97C7-C566B93BDD6D}" srcId="{347E4C91-D82D-4391-AA59-04DAD0827D67}" destId="{0556182F-905B-4E4D-96E4-3DA4570102B9}" srcOrd="1" destOrd="0" parTransId="{F0E9F445-D040-43BA-9C37-A762755E602C}" sibTransId="{CD6D2F8F-6289-4682-AA38-A4036A64713D}"/>
    <dgm:cxn modelId="{84726A29-A1C6-45CA-B111-1974A64A1B07}" srcId="{A8DCF050-F1A6-4334-B779-397010C2DCA5}" destId="{FA43BE3D-FC4D-4FB5-B7B7-B30E4D7D7D04}" srcOrd="0" destOrd="0" parTransId="{35F55598-0275-4D94-8714-FCBE11D2F66A}" sibTransId="{241E19AD-7933-41DA-A61B-5125BF7220C7}"/>
    <dgm:cxn modelId="{1256F44F-AE5B-4666-8322-B70ED3F0B8D1}" type="presOf" srcId="{872381DD-F73A-4A2D-A3C1-9FA7BFB8CF77}" destId="{5F079A64-4ECA-41CE-A50A-C004C30F5031}" srcOrd="0" destOrd="5" presId="urn:microsoft.com/office/officeart/2005/8/layout/vList2"/>
    <dgm:cxn modelId="{F39E666A-7A12-498D-8839-F4599D881EED}" type="presOf" srcId="{06899FF3-BA86-4AE4-8CAD-4F456D95D9D5}" destId="{1783DB84-0B29-40EB-AE9C-C8A80A592300}" srcOrd="0" destOrd="3" presId="urn:microsoft.com/office/officeart/2005/8/layout/vList2"/>
    <dgm:cxn modelId="{3849B389-9BBB-4F10-A962-255B2AD3AD97}" type="presOf" srcId="{83349BB6-10E2-46F3-964F-C0DA4D49F6AE}" destId="{5F079A64-4ECA-41CE-A50A-C004C30F5031}" srcOrd="0" destOrd="8" presId="urn:microsoft.com/office/officeart/2005/8/layout/vList2"/>
    <dgm:cxn modelId="{0C6A31D2-202B-47F4-8831-3FE4C8CEB4AA}" srcId="{A8DCF050-F1A6-4334-B779-397010C2DCA5}" destId="{9469FC69-91A9-4FE3-961E-6B16BD9857C0}" srcOrd="1" destOrd="0" parTransId="{E95A4A76-F330-4D8A-9C1F-711CD77CBFC6}" sibTransId="{7FD87A32-260A-4247-AEA4-0A593ADB67E8}"/>
    <dgm:cxn modelId="{8C1E63B2-F679-4C53-9395-16907D8207F3}" type="presOf" srcId="{347E4C91-D82D-4391-AA59-04DAD0827D67}" destId="{4A957BE8-66F3-44DD-A3C4-31BF43136252}" srcOrd="0" destOrd="0" presId="urn:microsoft.com/office/officeart/2005/8/layout/vList2"/>
    <dgm:cxn modelId="{3E670D25-6069-4F42-AFB7-2AF5C7BDBA18}" srcId="{0233D4E5-82C2-4DF8-A9F6-8295AC8B3838}" destId="{DEABEA63-D73D-42AD-AB4E-78B26C1CEF70}" srcOrd="0" destOrd="0" parTransId="{FF24E0E9-323D-40B6-85F5-056A472F3944}" sibTransId="{154E6AAC-C212-47C2-B1C5-F0587BFB4B19}"/>
    <dgm:cxn modelId="{D0F3E228-6802-4555-B022-B325A62C950A}" srcId="{347E4C91-D82D-4391-AA59-04DAD0827D67}" destId="{BAC9012B-0A24-4A1E-A8E7-6BEBB167813B}" srcOrd="2" destOrd="0" parTransId="{9FBF72CE-1BDC-467F-A1C2-18A27D5593C4}" sibTransId="{2FBF4B9D-CD78-4958-9677-D5F97A2E78ED}"/>
    <dgm:cxn modelId="{6FCE7C1A-955F-4A1E-9E6D-7792E9ED9B66}" srcId="{A8DCF050-F1A6-4334-B779-397010C2DCA5}" destId="{9A4036FD-255B-49AD-B061-EAD92954D62C}" srcOrd="2" destOrd="0" parTransId="{34C0E0CC-A526-45CA-BA9B-E8250A17EDF9}" sibTransId="{C63A4FA0-678E-4D4A-A829-E30EAEFF8207}"/>
    <dgm:cxn modelId="{971F1BA4-FC41-4E6E-8179-039259BB0C13}" srcId="{347E4C91-D82D-4391-AA59-04DAD0827D67}" destId="{0233D4E5-82C2-4DF8-A9F6-8295AC8B3838}" srcOrd="0" destOrd="0" parTransId="{69DEB7D4-D2E8-4BF6-BF2A-15D9572ABD51}" sibTransId="{F582AD0C-026F-4D2B-AF9C-E732EDDCD0A1}"/>
    <dgm:cxn modelId="{8955E8A1-62FF-4E7C-869E-A276B90F718E}" srcId="{7B9417E1-30A0-48B0-B4AE-374A32B31671}" destId="{60B91D63-6D90-46FD-A3C2-B2EC9BE86A9C}" srcOrd="0" destOrd="0" parTransId="{D5EB7890-0013-4F4F-91C4-9074933EFA9B}" sibTransId="{1E94C611-D8D3-441E-8CA0-FDF1034FAA13}"/>
    <dgm:cxn modelId="{B0A11CEA-0443-4B8E-A00A-1FD5D0F6CAB1}" srcId="{9866AACB-E129-4BF7-A710-5F29FD35F5BA}" destId="{347E4C91-D82D-4391-AA59-04DAD0827D67}" srcOrd="0" destOrd="0" parTransId="{070D5B38-F708-4C60-A668-5FE1EE99600B}" sibTransId="{9819F7AC-6983-4A5E-BC84-210FC2167D5A}"/>
    <dgm:cxn modelId="{82AC981C-1BC4-4442-B528-C4C997CB232F}" type="presOf" srcId="{9866AACB-E129-4BF7-A710-5F29FD35F5BA}" destId="{0DFDF335-8C0E-49A2-9D88-9C06DBB9406C}" srcOrd="0" destOrd="0" presId="urn:microsoft.com/office/officeart/2005/8/layout/vList2"/>
    <dgm:cxn modelId="{FD1B18DB-4BF3-428D-B69F-6DEAB637D948}" type="presOf" srcId="{0556182F-905B-4E4D-96E4-3DA4570102B9}" destId="{5F079A64-4ECA-41CE-A50A-C004C30F5031}" srcOrd="0" destOrd="2" presId="urn:microsoft.com/office/officeart/2005/8/layout/vList2"/>
    <dgm:cxn modelId="{472F8C79-7753-4EC6-93F2-AB980BB14000}" type="presOf" srcId="{DEABEA63-D73D-42AD-AB4E-78B26C1CEF70}" destId="{5F079A64-4ECA-41CE-A50A-C004C30F5031}" srcOrd="0" destOrd="1" presId="urn:microsoft.com/office/officeart/2005/8/layout/vList2"/>
    <dgm:cxn modelId="{16799560-05CA-43D8-9BA9-81A5A8F5069E}" type="presOf" srcId="{60B91D63-6D90-46FD-A3C2-B2EC9BE86A9C}" destId="{5F079A64-4ECA-41CE-A50A-C004C30F5031}" srcOrd="0" destOrd="7" presId="urn:microsoft.com/office/officeart/2005/8/layout/vList2"/>
    <dgm:cxn modelId="{E3C588A1-9BFF-4ECF-A06C-11F1D1F44B2F}" srcId="{9866AACB-E129-4BF7-A710-5F29FD35F5BA}" destId="{A8DCF050-F1A6-4334-B779-397010C2DCA5}" srcOrd="1" destOrd="0" parTransId="{54605046-B7A3-4AEA-81BD-361148965361}" sibTransId="{159E695C-C8F8-41FA-870F-07685AB58555}"/>
    <dgm:cxn modelId="{8C9CBF54-8ECC-4667-BB12-2597B0FEF5A6}" type="presOf" srcId="{FA43BE3D-FC4D-4FB5-B7B7-B30E4D7D7D04}" destId="{1783DB84-0B29-40EB-AE9C-C8A80A592300}" srcOrd="0" destOrd="0" presId="urn:microsoft.com/office/officeart/2005/8/layout/vList2"/>
    <dgm:cxn modelId="{D2999F29-1CA2-40EB-9BF6-4E0E29976348}" srcId="{A8DCF050-F1A6-4334-B779-397010C2DCA5}" destId="{06899FF3-BA86-4AE4-8CAD-4F456D95D9D5}" srcOrd="3" destOrd="0" parTransId="{4CCAB626-5A6C-400D-9457-3EFF7E914ABC}" sibTransId="{3B92B295-0CB1-4A0B-A6C2-39BEC13E4777}"/>
    <dgm:cxn modelId="{8FF5FB8B-ED55-4CD7-A38D-E453A5D2442E}" srcId="{0556182F-905B-4E4D-96E4-3DA4570102B9}" destId="{013B5BBB-9522-4B46-B799-74DD914CD917}" srcOrd="0" destOrd="0" parTransId="{0823DC91-6C66-4ED6-B9EF-9A35059403F5}" sibTransId="{E7997E00-1A24-4850-9510-3945A4820C57}"/>
    <dgm:cxn modelId="{088669C9-5075-4D37-B14F-8140965ABDEE}" type="presOf" srcId="{9469FC69-91A9-4FE3-961E-6B16BD9857C0}" destId="{1783DB84-0B29-40EB-AE9C-C8A80A592300}" srcOrd="0" destOrd="1" presId="urn:microsoft.com/office/officeart/2005/8/layout/vList2"/>
    <dgm:cxn modelId="{56D57CA2-1F26-49B6-AFDD-3BDA0DAB5F8D}" type="presOf" srcId="{9A4036FD-255B-49AD-B061-EAD92954D62C}" destId="{1783DB84-0B29-40EB-AE9C-C8A80A592300}" srcOrd="0" destOrd="2" presId="urn:microsoft.com/office/officeart/2005/8/layout/vList2"/>
    <dgm:cxn modelId="{214CDB03-709F-47BF-856D-B29A219C19F1}" type="presOf" srcId="{013B5BBB-9522-4B46-B799-74DD914CD917}" destId="{5F079A64-4ECA-41CE-A50A-C004C30F5031}" srcOrd="0" destOrd="3" presId="urn:microsoft.com/office/officeart/2005/8/layout/vList2"/>
    <dgm:cxn modelId="{C255F3BA-7F08-48F7-B58F-043125873A7E}" srcId="{347E4C91-D82D-4391-AA59-04DAD0827D67}" destId="{7B9417E1-30A0-48B0-B4AE-374A32B31671}" srcOrd="3" destOrd="0" parTransId="{B0B9FFC4-30CC-474D-ADEF-D7222D071150}" sibTransId="{9DF09300-70C5-4CB2-A754-F27A73F08A1F}"/>
    <dgm:cxn modelId="{12FD4D0C-8675-4A24-A017-871DA78A92DF}" srcId="{BAC9012B-0A24-4A1E-A8E7-6BEBB167813B}" destId="{872381DD-F73A-4A2D-A3C1-9FA7BFB8CF77}" srcOrd="0" destOrd="0" parTransId="{224211ED-AAF6-4B9C-8DC6-86D47093C701}" sibTransId="{C9D4D2E6-BE13-4748-863E-959F6FCC4EDA}"/>
    <dgm:cxn modelId="{72D815DA-209A-4795-A8BF-652D25C14D78}" type="presOf" srcId="{0233D4E5-82C2-4DF8-A9F6-8295AC8B3838}" destId="{5F079A64-4ECA-41CE-A50A-C004C30F5031}" srcOrd="0" destOrd="0" presId="urn:microsoft.com/office/officeart/2005/8/layout/vList2"/>
    <dgm:cxn modelId="{45DE1DED-D063-4F99-B491-525D78DA802B}" type="presOf" srcId="{A8DCF050-F1A6-4334-B779-397010C2DCA5}" destId="{04A1B8E3-9223-48A4-BA1B-02554432CFB8}" srcOrd="0" destOrd="0" presId="urn:microsoft.com/office/officeart/2005/8/layout/vList2"/>
    <dgm:cxn modelId="{1873BF9C-A12B-4F42-9B40-FF47E9661E00}" type="presOf" srcId="{7B9417E1-30A0-48B0-B4AE-374A32B31671}" destId="{5F079A64-4ECA-41CE-A50A-C004C30F5031}" srcOrd="0" destOrd="6" presId="urn:microsoft.com/office/officeart/2005/8/layout/vList2"/>
    <dgm:cxn modelId="{9D708976-8C3B-4FB4-9DBD-C76DB4D58EA9}" type="presParOf" srcId="{0DFDF335-8C0E-49A2-9D88-9C06DBB9406C}" destId="{4A957BE8-66F3-44DD-A3C4-31BF43136252}" srcOrd="0" destOrd="0" presId="urn:microsoft.com/office/officeart/2005/8/layout/vList2"/>
    <dgm:cxn modelId="{644D2DAF-649A-4C11-8B43-C86F49A4C3B6}" type="presParOf" srcId="{0DFDF335-8C0E-49A2-9D88-9C06DBB9406C}" destId="{5F079A64-4ECA-41CE-A50A-C004C30F5031}" srcOrd="1" destOrd="0" presId="urn:microsoft.com/office/officeart/2005/8/layout/vList2"/>
    <dgm:cxn modelId="{C848B133-87A8-42A7-BE69-0A4EFBD739AF}" type="presParOf" srcId="{0DFDF335-8C0E-49A2-9D88-9C06DBB9406C}" destId="{04A1B8E3-9223-48A4-BA1B-02554432CFB8}" srcOrd="2" destOrd="0" presId="urn:microsoft.com/office/officeart/2005/8/layout/vList2"/>
    <dgm:cxn modelId="{ACF46F76-1F09-499F-B6AB-3180B84F5F85}" type="presParOf" srcId="{0DFDF335-8C0E-49A2-9D88-9C06DBB9406C}" destId="{1783DB84-0B29-40EB-AE9C-C8A80A59230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17454C-DEA9-4C43-B10B-FB8E72CF931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0226922-7872-4C40-992B-2BE37D532FF8}">
      <dgm:prSet custT="1">
        <dgm:style>
          <a:lnRef idx="1">
            <a:schemeClr val="accent4"/>
          </a:lnRef>
          <a:fillRef idx="2">
            <a:schemeClr val="accent4"/>
          </a:fillRef>
          <a:effectRef idx="1">
            <a:schemeClr val="accent4"/>
          </a:effectRef>
          <a:fontRef idx="minor">
            <a:schemeClr val="dk1"/>
          </a:fontRef>
        </dgm:style>
      </dgm:prSet>
      <dgm:spPr/>
      <dgm:t>
        <a:bodyPr/>
        <a:lstStyle/>
        <a:p>
          <a:pPr rtl="0"/>
          <a:r>
            <a:rPr lang="en-US" sz="1500" baseline="0" dirty="0" smtClean="0"/>
            <a:t>Provides citizens with greater access to government. </a:t>
          </a:r>
          <a:endParaRPr lang="en-US" sz="1500" baseline="0" dirty="0"/>
        </a:p>
      </dgm:t>
    </dgm:pt>
    <dgm:pt modelId="{3B448CC5-9680-409F-8C9A-29CB9BCD29F0}" type="parTrans" cxnId="{75BF7ACE-878A-402F-8F8C-2A43EA9B22E7}">
      <dgm:prSet/>
      <dgm:spPr/>
      <dgm:t>
        <a:bodyPr/>
        <a:lstStyle/>
        <a:p>
          <a:endParaRPr lang="en-US"/>
        </a:p>
      </dgm:t>
    </dgm:pt>
    <dgm:pt modelId="{CB5B346B-1865-4130-B09B-C8DD3A768009}" type="sibTrans" cxnId="{75BF7ACE-878A-402F-8F8C-2A43EA9B22E7}">
      <dgm:prSet/>
      <dgm:spPr/>
      <dgm:t>
        <a:bodyPr/>
        <a:lstStyle/>
        <a:p>
          <a:endParaRPr lang="en-US"/>
        </a:p>
      </dgm:t>
    </dgm:pt>
    <dgm:pt modelId="{97838E43-3BD9-4409-A5F5-4EEB5EAD4573}">
      <dgm:prSet custT="1">
        <dgm:style>
          <a:lnRef idx="1">
            <a:schemeClr val="accent4"/>
          </a:lnRef>
          <a:fillRef idx="2">
            <a:schemeClr val="accent4"/>
          </a:fillRef>
          <a:effectRef idx="1">
            <a:schemeClr val="accent4"/>
          </a:effectRef>
          <a:fontRef idx="minor">
            <a:schemeClr val="dk1"/>
          </a:fontRef>
        </dgm:style>
      </dgm:prSet>
      <dgm:spPr/>
      <dgm:t>
        <a:bodyPr/>
        <a:lstStyle/>
        <a:p>
          <a:pPr rtl="0"/>
          <a:r>
            <a:rPr lang="en-US" sz="1500" baseline="0" dirty="0" smtClean="0"/>
            <a:t>Creates a new level of transparency. </a:t>
          </a:r>
          <a:endParaRPr lang="en-US" sz="1500" baseline="0" dirty="0"/>
        </a:p>
      </dgm:t>
    </dgm:pt>
    <dgm:pt modelId="{A17F4AB2-F404-408A-88C2-1C0DC0CF4294}" type="parTrans" cxnId="{104D81EE-8287-48BD-BA63-4AF85FF860F0}">
      <dgm:prSet/>
      <dgm:spPr/>
      <dgm:t>
        <a:bodyPr/>
        <a:lstStyle/>
        <a:p>
          <a:endParaRPr lang="en-US"/>
        </a:p>
      </dgm:t>
    </dgm:pt>
    <dgm:pt modelId="{C8ADC271-E6FC-4488-8980-9CBFA117613C}" type="sibTrans" cxnId="{104D81EE-8287-48BD-BA63-4AF85FF860F0}">
      <dgm:prSet/>
      <dgm:spPr/>
      <dgm:t>
        <a:bodyPr/>
        <a:lstStyle/>
        <a:p>
          <a:endParaRPr lang="en-US"/>
        </a:p>
      </dgm:t>
    </dgm:pt>
    <dgm:pt modelId="{3DE73196-D5C9-43BE-8BE6-067F6CAD091E}">
      <dgm:prSet custT="1">
        <dgm:style>
          <a:lnRef idx="1">
            <a:schemeClr val="accent4"/>
          </a:lnRef>
          <a:fillRef idx="2">
            <a:schemeClr val="accent4"/>
          </a:fillRef>
          <a:effectRef idx="1">
            <a:schemeClr val="accent4"/>
          </a:effectRef>
          <a:fontRef idx="minor">
            <a:schemeClr val="dk1"/>
          </a:fontRef>
        </dgm:style>
      </dgm:prSet>
      <dgm:spPr/>
      <dgm:t>
        <a:bodyPr/>
        <a:lstStyle/>
        <a:p>
          <a:pPr rtl="0"/>
          <a:r>
            <a:rPr lang="en-US" sz="1500" baseline="0" dirty="0" smtClean="0"/>
            <a:t>Enhances service delivery. </a:t>
          </a:r>
          <a:endParaRPr lang="en-US" sz="1500" baseline="0" dirty="0"/>
        </a:p>
      </dgm:t>
    </dgm:pt>
    <dgm:pt modelId="{7F04435D-CE34-474B-96C9-84B38978C649}" type="parTrans" cxnId="{E2536733-9A35-4E58-91C7-92D1212FD214}">
      <dgm:prSet/>
      <dgm:spPr/>
      <dgm:t>
        <a:bodyPr/>
        <a:lstStyle/>
        <a:p>
          <a:endParaRPr lang="en-US"/>
        </a:p>
      </dgm:t>
    </dgm:pt>
    <dgm:pt modelId="{4E99D478-27F1-4864-B8A4-47E9468FEB05}" type="sibTrans" cxnId="{E2536733-9A35-4E58-91C7-92D1212FD214}">
      <dgm:prSet/>
      <dgm:spPr/>
      <dgm:t>
        <a:bodyPr/>
        <a:lstStyle/>
        <a:p>
          <a:endParaRPr lang="en-US"/>
        </a:p>
      </dgm:t>
    </dgm:pt>
    <dgm:pt modelId="{0EE9C70C-E695-4BE1-9EA9-4F4CF14E9A2D}">
      <dgm:prSet custT="1">
        <dgm:style>
          <a:lnRef idx="1">
            <a:schemeClr val="accent4"/>
          </a:lnRef>
          <a:fillRef idx="2">
            <a:schemeClr val="accent4"/>
          </a:fillRef>
          <a:effectRef idx="1">
            <a:schemeClr val="accent4"/>
          </a:effectRef>
          <a:fontRef idx="minor">
            <a:schemeClr val="dk1"/>
          </a:fontRef>
        </dgm:style>
      </dgm:prSet>
      <dgm:spPr/>
      <dgm:t>
        <a:bodyPr/>
        <a:lstStyle/>
        <a:p>
          <a:pPr rtl="0"/>
          <a:r>
            <a:rPr lang="en-US" sz="1500" baseline="0" dirty="0" smtClean="0"/>
            <a:t>Decreases the operating costs related to governmental programs.</a:t>
          </a:r>
          <a:endParaRPr lang="en-US" sz="1500" baseline="0" dirty="0"/>
        </a:p>
      </dgm:t>
    </dgm:pt>
    <dgm:pt modelId="{1BF76199-80F2-48D0-81F6-F7AFF3866059}" type="parTrans" cxnId="{773E6ABA-C5F5-484E-922C-40F8BCEF35DF}">
      <dgm:prSet/>
      <dgm:spPr/>
      <dgm:t>
        <a:bodyPr/>
        <a:lstStyle/>
        <a:p>
          <a:endParaRPr lang="en-US"/>
        </a:p>
      </dgm:t>
    </dgm:pt>
    <dgm:pt modelId="{670F14B6-A2C5-4796-9508-26337A42109E}" type="sibTrans" cxnId="{773E6ABA-C5F5-484E-922C-40F8BCEF35DF}">
      <dgm:prSet/>
      <dgm:spPr/>
      <dgm:t>
        <a:bodyPr/>
        <a:lstStyle/>
        <a:p>
          <a:endParaRPr lang="en-US"/>
        </a:p>
      </dgm:t>
    </dgm:pt>
    <dgm:pt modelId="{19E2E795-A6DD-4FA3-80CC-DA9D828E508A}">
      <dgm:prSet custT="1">
        <dgm:style>
          <a:lnRef idx="1">
            <a:schemeClr val="accent4"/>
          </a:lnRef>
          <a:fillRef idx="2">
            <a:schemeClr val="accent4"/>
          </a:fillRef>
          <a:effectRef idx="1">
            <a:schemeClr val="accent4"/>
          </a:effectRef>
          <a:fontRef idx="minor">
            <a:schemeClr val="dk1"/>
          </a:fontRef>
        </dgm:style>
      </dgm:prSet>
      <dgm:spPr/>
      <dgm:t>
        <a:bodyPr/>
        <a:lstStyle/>
        <a:p>
          <a:pPr rtl="0"/>
          <a:r>
            <a:rPr lang="en-US" sz="1500" baseline="0" dirty="0" smtClean="0"/>
            <a:t>Improves communication between state and federal agencies as well as with citizens and consumers.</a:t>
          </a:r>
          <a:endParaRPr lang="en-US" sz="1500" baseline="0" dirty="0"/>
        </a:p>
      </dgm:t>
    </dgm:pt>
    <dgm:pt modelId="{A6CB4542-69F2-49CE-9A48-C2053A991363}" type="parTrans" cxnId="{24B36A3D-37BC-4AD2-AF05-CAA659F40305}">
      <dgm:prSet/>
      <dgm:spPr/>
      <dgm:t>
        <a:bodyPr/>
        <a:lstStyle/>
        <a:p>
          <a:endParaRPr lang="en-US"/>
        </a:p>
      </dgm:t>
    </dgm:pt>
    <dgm:pt modelId="{D402BDCB-9B5F-46C0-A34F-45810CA8662A}" type="sibTrans" cxnId="{24B36A3D-37BC-4AD2-AF05-CAA659F40305}">
      <dgm:prSet/>
      <dgm:spPr/>
      <dgm:t>
        <a:bodyPr/>
        <a:lstStyle/>
        <a:p>
          <a:endParaRPr lang="en-US"/>
        </a:p>
      </dgm:t>
    </dgm:pt>
    <dgm:pt modelId="{A95FBFA4-1E02-4ECF-8A4A-271FAF3818CF}">
      <dgm:prSet custT="1">
        <dgm:style>
          <a:lnRef idx="1">
            <a:schemeClr val="accent4"/>
          </a:lnRef>
          <a:fillRef idx="2">
            <a:schemeClr val="accent4"/>
          </a:fillRef>
          <a:effectRef idx="1">
            <a:schemeClr val="accent4"/>
          </a:effectRef>
          <a:fontRef idx="minor">
            <a:schemeClr val="dk1"/>
          </a:fontRef>
        </dgm:style>
      </dgm:prSet>
      <dgm:spPr/>
      <dgm:t>
        <a:bodyPr/>
        <a:lstStyle/>
        <a:p>
          <a:pPr rtl="0"/>
          <a:r>
            <a:rPr lang="en-US" sz="1500" baseline="0" dirty="0" smtClean="0"/>
            <a:t>Expands website accessibility by providing a means to be able to email contact information and post comments. </a:t>
          </a:r>
          <a:endParaRPr lang="en-US" sz="1500" baseline="0" dirty="0"/>
        </a:p>
      </dgm:t>
    </dgm:pt>
    <dgm:pt modelId="{EB6A88A2-42B7-490B-AFB9-342FB844BCC3}" type="parTrans" cxnId="{58A69E2C-7D50-4F8B-BDF3-5A47D37564CB}">
      <dgm:prSet/>
      <dgm:spPr/>
      <dgm:t>
        <a:bodyPr/>
        <a:lstStyle/>
        <a:p>
          <a:endParaRPr lang="en-US"/>
        </a:p>
      </dgm:t>
    </dgm:pt>
    <dgm:pt modelId="{7097A971-CD9E-47BA-8BFE-16A20CA7A041}" type="sibTrans" cxnId="{58A69E2C-7D50-4F8B-BDF3-5A47D37564CB}">
      <dgm:prSet/>
      <dgm:spPr/>
      <dgm:t>
        <a:bodyPr/>
        <a:lstStyle/>
        <a:p>
          <a:endParaRPr lang="en-US"/>
        </a:p>
      </dgm:t>
    </dgm:pt>
    <dgm:pt modelId="{CE055081-1F96-4FBD-A0C6-AC35CB7FA25E}">
      <dgm:prSet custT="1">
        <dgm:style>
          <a:lnRef idx="1">
            <a:schemeClr val="accent4"/>
          </a:lnRef>
          <a:fillRef idx="2">
            <a:schemeClr val="accent4"/>
          </a:fillRef>
          <a:effectRef idx="1">
            <a:schemeClr val="accent4"/>
          </a:effectRef>
          <a:fontRef idx="minor">
            <a:schemeClr val="dk1"/>
          </a:fontRef>
        </dgm:style>
      </dgm:prSet>
      <dgm:spPr/>
      <dgm:t>
        <a:bodyPr/>
        <a:lstStyle/>
        <a:p>
          <a:pPr rtl="0"/>
          <a:r>
            <a:rPr lang="en-US" sz="1500" baseline="0" dirty="0" smtClean="0"/>
            <a:t>Allows for an increase in optimization of time management and resources. </a:t>
          </a:r>
          <a:endParaRPr lang="en-US" sz="1500" baseline="0" dirty="0"/>
        </a:p>
      </dgm:t>
    </dgm:pt>
    <dgm:pt modelId="{A7A414C3-61F0-4833-BABA-43C7AAB8B57D}" type="parTrans" cxnId="{2B59C85F-8D67-4814-814D-BB32591D9B22}">
      <dgm:prSet/>
      <dgm:spPr/>
      <dgm:t>
        <a:bodyPr/>
        <a:lstStyle/>
        <a:p>
          <a:endParaRPr lang="en-US"/>
        </a:p>
      </dgm:t>
    </dgm:pt>
    <dgm:pt modelId="{00193FA3-3F6E-4CFE-B441-4921DBEE7944}" type="sibTrans" cxnId="{2B59C85F-8D67-4814-814D-BB32591D9B22}">
      <dgm:prSet/>
      <dgm:spPr/>
      <dgm:t>
        <a:bodyPr/>
        <a:lstStyle/>
        <a:p>
          <a:endParaRPr lang="en-US"/>
        </a:p>
      </dgm:t>
    </dgm:pt>
    <dgm:pt modelId="{6EEB2F31-783A-48A2-802C-6741063A223E}" type="pres">
      <dgm:prSet presAssocID="{E517454C-DEA9-4C43-B10B-FB8E72CF931E}" presName="diagram" presStyleCnt="0">
        <dgm:presLayoutVars>
          <dgm:dir/>
          <dgm:resizeHandles val="exact"/>
        </dgm:presLayoutVars>
      </dgm:prSet>
      <dgm:spPr/>
      <dgm:t>
        <a:bodyPr/>
        <a:lstStyle/>
        <a:p>
          <a:endParaRPr lang="en-US"/>
        </a:p>
      </dgm:t>
    </dgm:pt>
    <dgm:pt modelId="{B35CA3F9-0F8F-4BD3-A38C-C644B7F66FB5}" type="pres">
      <dgm:prSet presAssocID="{70226922-7872-4C40-992B-2BE37D532FF8}" presName="node" presStyleLbl="node1" presStyleIdx="0" presStyleCnt="7">
        <dgm:presLayoutVars>
          <dgm:bulletEnabled val="1"/>
        </dgm:presLayoutVars>
      </dgm:prSet>
      <dgm:spPr/>
      <dgm:t>
        <a:bodyPr/>
        <a:lstStyle/>
        <a:p>
          <a:endParaRPr lang="en-US"/>
        </a:p>
      </dgm:t>
    </dgm:pt>
    <dgm:pt modelId="{3FA99C10-C099-4A35-89A2-816AC6153C22}" type="pres">
      <dgm:prSet presAssocID="{CB5B346B-1865-4130-B09B-C8DD3A768009}" presName="sibTrans" presStyleCnt="0"/>
      <dgm:spPr/>
    </dgm:pt>
    <dgm:pt modelId="{4D490B0C-F6FD-47F2-8572-EE5F71502E5D}" type="pres">
      <dgm:prSet presAssocID="{97838E43-3BD9-4409-A5F5-4EEB5EAD4573}" presName="node" presStyleLbl="node1" presStyleIdx="1" presStyleCnt="7">
        <dgm:presLayoutVars>
          <dgm:bulletEnabled val="1"/>
        </dgm:presLayoutVars>
      </dgm:prSet>
      <dgm:spPr/>
      <dgm:t>
        <a:bodyPr/>
        <a:lstStyle/>
        <a:p>
          <a:endParaRPr lang="en-US"/>
        </a:p>
      </dgm:t>
    </dgm:pt>
    <dgm:pt modelId="{33653598-2025-4AA1-9A07-46734EC8AE05}" type="pres">
      <dgm:prSet presAssocID="{C8ADC271-E6FC-4488-8980-9CBFA117613C}" presName="sibTrans" presStyleCnt="0"/>
      <dgm:spPr/>
    </dgm:pt>
    <dgm:pt modelId="{CDEDFD4D-4454-4C7B-8BA6-859C75C50987}" type="pres">
      <dgm:prSet presAssocID="{3DE73196-D5C9-43BE-8BE6-067F6CAD091E}" presName="node" presStyleLbl="node1" presStyleIdx="2" presStyleCnt="7">
        <dgm:presLayoutVars>
          <dgm:bulletEnabled val="1"/>
        </dgm:presLayoutVars>
      </dgm:prSet>
      <dgm:spPr/>
      <dgm:t>
        <a:bodyPr/>
        <a:lstStyle/>
        <a:p>
          <a:endParaRPr lang="en-US"/>
        </a:p>
      </dgm:t>
    </dgm:pt>
    <dgm:pt modelId="{19DFE895-EC63-4F11-B2B2-24A74BE81EF3}" type="pres">
      <dgm:prSet presAssocID="{4E99D478-27F1-4864-B8A4-47E9468FEB05}" presName="sibTrans" presStyleCnt="0"/>
      <dgm:spPr/>
    </dgm:pt>
    <dgm:pt modelId="{BACFE06E-DC30-4BA5-8534-323DFB95CC35}" type="pres">
      <dgm:prSet presAssocID="{0EE9C70C-E695-4BE1-9EA9-4F4CF14E9A2D}" presName="node" presStyleLbl="node1" presStyleIdx="3" presStyleCnt="7">
        <dgm:presLayoutVars>
          <dgm:bulletEnabled val="1"/>
        </dgm:presLayoutVars>
      </dgm:prSet>
      <dgm:spPr/>
      <dgm:t>
        <a:bodyPr/>
        <a:lstStyle/>
        <a:p>
          <a:endParaRPr lang="en-US"/>
        </a:p>
      </dgm:t>
    </dgm:pt>
    <dgm:pt modelId="{CA9611E0-4EEB-4E17-8E62-4257A7D7F175}" type="pres">
      <dgm:prSet presAssocID="{670F14B6-A2C5-4796-9508-26337A42109E}" presName="sibTrans" presStyleCnt="0"/>
      <dgm:spPr/>
    </dgm:pt>
    <dgm:pt modelId="{5CA17448-E9AD-4BC3-B113-040ABE3BD258}" type="pres">
      <dgm:prSet presAssocID="{19E2E795-A6DD-4FA3-80CC-DA9D828E508A}" presName="node" presStyleLbl="node1" presStyleIdx="4" presStyleCnt="7">
        <dgm:presLayoutVars>
          <dgm:bulletEnabled val="1"/>
        </dgm:presLayoutVars>
      </dgm:prSet>
      <dgm:spPr/>
      <dgm:t>
        <a:bodyPr/>
        <a:lstStyle/>
        <a:p>
          <a:endParaRPr lang="en-US"/>
        </a:p>
      </dgm:t>
    </dgm:pt>
    <dgm:pt modelId="{C3794D71-FD6D-45C5-B552-726953908AC5}" type="pres">
      <dgm:prSet presAssocID="{D402BDCB-9B5F-46C0-A34F-45810CA8662A}" presName="sibTrans" presStyleCnt="0"/>
      <dgm:spPr/>
    </dgm:pt>
    <dgm:pt modelId="{44FD962D-5412-486D-9D19-7BC18DF87C4C}" type="pres">
      <dgm:prSet presAssocID="{A95FBFA4-1E02-4ECF-8A4A-271FAF3818CF}" presName="node" presStyleLbl="node1" presStyleIdx="5" presStyleCnt="7">
        <dgm:presLayoutVars>
          <dgm:bulletEnabled val="1"/>
        </dgm:presLayoutVars>
      </dgm:prSet>
      <dgm:spPr/>
      <dgm:t>
        <a:bodyPr/>
        <a:lstStyle/>
        <a:p>
          <a:endParaRPr lang="en-US"/>
        </a:p>
      </dgm:t>
    </dgm:pt>
    <dgm:pt modelId="{427FB71C-4BAB-4C60-8C7C-FF0DB89FC726}" type="pres">
      <dgm:prSet presAssocID="{7097A971-CD9E-47BA-8BFE-16A20CA7A041}" presName="sibTrans" presStyleCnt="0"/>
      <dgm:spPr/>
    </dgm:pt>
    <dgm:pt modelId="{D9C1C571-DCB1-49E7-B0B7-FAFBC94C0616}" type="pres">
      <dgm:prSet presAssocID="{CE055081-1F96-4FBD-A0C6-AC35CB7FA25E}" presName="node" presStyleLbl="node1" presStyleIdx="6" presStyleCnt="7">
        <dgm:presLayoutVars>
          <dgm:bulletEnabled val="1"/>
        </dgm:presLayoutVars>
      </dgm:prSet>
      <dgm:spPr/>
      <dgm:t>
        <a:bodyPr/>
        <a:lstStyle/>
        <a:p>
          <a:endParaRPr lang="en-US"/>
        </a:p>
      </dgm:t>
    </dgm:pt>
  </dgm:ptLst>
  <dgm:cxnLst>
    <dgm:cxn modelId="{CA0000F4-886F-4366-9A50-FCD2A1A2217F}" type="presOf" srcId="{97838E43-3BD9-4409-A5F5-4EEB5EAD4573}" destId="{4D490B0C-F6FD-47F2-8572-EE5F71502E5D}" srcOrd="0" destOrd="0" presId="urn:microsoft.com/office/officeart/2005/8/layout/default"/>
    <dgm:cxn modelId="{104D81EE-8287-48BD-BA63-4AF85FF860F0}" srcId="{E517454C-DEA9-4C43-B10B-FB8E72CF931E}" destId="{97838E43-3BD9-4409-A5F5-4EEB5EAD4573}" srcOrd="1" destOrd="0" parTransId="{A17F4AB2-F404-408A-88C2-1C0DC0CF4294}" sibTransId="{C8ADC271-E6FC-4488-8980-9CBFA117613C}"/>
    <dgm:cxn modelId="{C3B46581-DD66-40C0-9294-85B957AA0013}" type="presOf" srcId="{E517454C-DEA9-4C43-B10B-FB8E72CF931E}" destId="{6EEB2F31-783A-48A2-802C-6741063A223E}" srcOrd="0" destOrd="0" presId="urn:microsoft.com/office/officeart/2005/8/layout/default"/>
    <dgm:cxn modelId="{6D74FFBB-A0F6-4F8C-8E69-3561E8E9583F}" type="presOf" srcId="{3DE73196-D5C9-43BE-8BE6-067F6CAD091E}" destId="{CDEDFD4D-4454-4C7B-8BA6-859C75C50987}" srcOrd="0" destOrd="0" presId="urn:microsoft.com/office/officeart/2005/8/layout/default"/>
    <dgm:cxn modelId="{58A69E2C-7D50-4F8B-BDF3-5A47D37564CB}" srcId="{E517454C-DEA9-4C43-B10B-FB8E72CF931E}" destId="{A95FBFA4-1E02-4ECF-8A4A-271FAF3818CF}" srcOrd="5" destOrd="0" parTransId="{EB6A88A2-42B7-490B-AFB9-342FB844BCC3}" sibTransId="{7097A971-CD9E-47BA-8BFE-16A20CA7A041}"/>
    <dgm:cxn modelId="{5E5C5F62-AFF4-44DF-BF0D-912E34C10553}" type="presOf" srcId="{0EE9C70C-E695-4BE1-9EA9-4F4CF14E9A2D}" destId="{BACFE06E-DC30-4BA5-8534-323DFB95CC35}" srcOrd="0" destOrd="0" presId="urn:microsoft.com/office/officeart/2005/8/layout/default"/>
    <dgm:cxn modelId="{2B59C85F-8D67-4814-814D-BB32591D9B22}" srcId="{E517454C-DEA9-4C43-B10B-FB8E72CF931E}" destId="{CE055081-1F96-4FBD-A0C6-AC35CB7FA25E}" srcOrd="6" destOrd="0" parTransId="{A7A414C3-61F0-4833-BABA-43C7AAB8B57D}" sibTransId="{00193FA3-3F6E-4CFE-B441-4921DBEE7944}"/>
    <dgm:cxn modelId="{4D60076B-B298-4D6A-9541-FE957A3D26AB}" type="presOf" srcId="{CE055081-1F96-4FBD-A0C6-AC35CB7FA25E}" destId="{D9C1C571-DCB1-49E7-B0B7-FAFBC94C0616}" srcOrd="0" destOrd="0" presId="urn:microsoft.com/office/officeart/2005/8/layout/default"/>
    <dgm:cxn modelId="{773E6ABA-C5F5-484E-922C-40F8BCEF35DF}" srcId="{E517454C-DEA9-4C43-B10B-FB8E72CF931E}" destId="{0EE9C70C-E695-4BE1-9EA9-4F4CF14E9A2D}" srcOrd="3" destOrd="0" parTransId="{1BF76199-80F2-48D0-81F6-F7AFF3866059}" sibTransId="{670F14B6-A2C5-4796-9508-26337A42109E}"/>
    <dgm:cxn modelId="{24B36A3D-37BC-4AD2-AF05-CAA659F40305}" srcId="{E517454C-DEA9-4C43-B10B-FB8E72CF931E}" destId="{19E2E795-A6DD-4FA3-80CC-DA9D828E508A}" srcOrd="4" destOrd="0" parTransId="{A6CB4542-69F2-49CE-9A48-C2053A991363}" sibTransId="{D402BDCB-9B5F-46C0-A34F-45810CA8662A}"/>
    <dgm:cxn modelId="{E6B35B6F-6B25-4074-8AE6-3780DCB4EC95}" type="presOf" srcId="{A95FBFA4-1E02-4ECF-8A4A-271FAF3818CF}" destId="{44FD962D-5412-486D-9D19-7BC18DF87C4C}" srcOrd="0" destOrd="0" presId="urn:microsoft.com/office/officeart/2005/8/layout/default"/>
    <dgm:cxn modelId="{41C9B405-1FD1-4CA6-B710-9340477E8F39}" type="presOf" srcId="{19E2E795-A6DD-4FA3-80CC-DA9D828E508A}" destId="{5CA17448-E9AD-4BC3-B113-040ABE3BD258}" srcOrd="0" destOrd="0" presId="urn:microsoft.com/office/officeart/2005/8/layout/default"/>
    <dgm:cxn modelId="{E2536733-9A35-4E58-91C7-92D1212FD214}" srcId="{E517454C-DEA9-4C43-B10B-FB8E72CF931E}" destId="{3DE73196-D5C9-43BE-8BE6-067F6CAD091E}" srcOrd="2" destOrd="0" parTransId="{7F04435D-CE34-474B-96C9-84B38978C649}" sibTransId="{4E99D478-27F1-4864-B8A4-47E9468FEB05}"/>
    <dgm:cxn modelId="{75BF7ACE-878A-402F-8F8C-2A43EA9B22E7}" srcId="{E517454C-DEA9-4C43-B10B-FB8E72CF931E}" destId="{70226922-7872-4C40-992B-2BE37D532FF8}" srcOrd="0" destOrd="0" parTransId="{3B448CC5-9680-409F-8C9A-29CB9BCD29F0}" sibTransId="{CB5B346B-1865-4130-B09B-C8DD3A768009}"/>
    <dgm:cxn modelId="{EAB87CB6-AD81-42CE-8EC0-939B67BC7A00}" type="presOf" srcId="{70226922-7872-4C40-992B-2BE37D532FF8}" destId="{B35CA3F9-0F8F-4BD3-A38C-C644B7F66FB5}" srcOrd="0" destOrd="0" presId="urn:microsoft.com/office/officeart/2005/8/layout/default"/>
    <dgm:cxn modelId="{A7164C2B-767A-4662-996B-20FEDF0DCECD}" type="presParOf" srcId="{6EEB2F31-783A-48A2-802C-6741063A223E}" destId="{B35CA3F9-0F8F-4BD3-A38C-C644B7F66FB5}" srcOrd="0" destOrd="0" presId="urn:microsoft.com/office/officeart/2005/8/layout/default"/>
    <dgm:cxn modelId="{60D20025-EAAC-468D-BCE3-0CFB73A6873D}" type="presParOf" srcId="{6EEB2F31-783A-48A2-802C-6741063A223E}" destId="{3FA99C10-C099-4A35-89A2-816AC6153C22}" srcOrd="1" destOrd="0" presId="urn:microsoft.com/office/officeart/2005/8/layout/default"/>
    <dgm:cxn modelId="{C02B7299-728A-45FC-9EFC-21F3462D399C}" type="presParOf" srcId="{6EEB2F31-783A-48A2-802C-6741063A223E}" destId="{4D490B0C-F6FD-47F2-8572-EE5F71502E5D}" srcOrd="2" destOrd="0" presId="urn:microsoft.com/office/officeart/2005/8/layout/default"/>
    <dgm:cxn modelId="{D13BEFC2-E846-4542-B6A3-6AEF7B2BEF62}" type="presParOf" srcId="{6EEB2F31-783A-48A2-802C-6741063A223E}" destId="{33653598-2025-4AA1-9A07-46734EC8AE05}" srcOrd="3" destOrd="0" presId="urn:microsoft.com/office/officeart/2005/8/layout/default"/>
    <dgm:cxn modelId="{0D19653C-69E8-4846-8544-A9F69D948CC1}" type="presParOf" srcId="{6EEB2F31-783A-48A2-802C-6741063A223E}" destId="{CDEDFD4D-4454-4C7B-8BA6-859C75C50987}" srcOrd="4" destOrd="0" presId="urn:microsoft.com/office/officeart/2005/8/layout/default"/>
    <dgm:cxn modelId="{BD1D4EFB-C3A3-45BD-B32E-9533D56AEF98}" type="presParOf" srcId="{6EEB2F31-783A-48A2-802C-6741063A223E}" destId="{19DFE895-EC63-4F11-B2B2-24A74BE81EF3}" srcOrd="5" destOrd="0" presId="urn:microsoft.com/office/officeart/2005/8/layout/default"/>
    <dgm:cxn modelId="{B08ED747-FBE7-449E-8A66-77489D749BAD}" type="presParOf" srcId="{6EEB2F31-783A-48A2-802C-6741063A223E}" destId="{BACFE06E-DC30-4BA5-8534-323DFB95CC35}" srcOrd="6" destOrd="0" presId="urn:microsoft.com/office/officeart/2005/8/layout/default"/>
    <dgm:cxn modelId="{371C0B18-DC90-4E64-965B-52A073B6BEE8}" type="presParOf" srcId="{6EEB2F31-783A-48A2-802C-6741063A223E}" destId="{CA9611E0-4EEB-4E17-8E62-4257A7D7F175}" srcOrd="7" destOrd="0" presId="urn:microsoft.com/office/officeart/2005/8/layout/default"/>
    <dgm:cxn modelId="{D6A15293-4825-43B2-AB07-35CEE2357486}" type="presParOf" srcId="{6EEB2F31-783A-48A2-802C-6741063A223E}" destId="{5CA17448-E9AD-4BC3-B113-040ABE3BD258}" srcOrd="8" destOrd="0" presId="urn:microsoft.com/office/officeart/2005/8/layout/default"/>
    <dgm:cxn modelId="{FC5123EE-18BD-46F9-806E-0DF19992E8D8}" type="presParOf" srcId="{6EEB2F31-783A-48A2-802C-6741063A223E}" destId="{C3794D71-FD6D-45C5-B552-726953908AC5}" srcOrd="9" destOrd="0" presId="urn:microsoft.com/office/officeart/2005/8/layout/default"/>
    <dgm:cxn modelId="{99974882-DC6F-4BBB-AEDE-A7FB69FED13B}" type="presParOf" srcId="{6EEB2F31-783A-48A2-802C-6741063A223E}" destId="{44FD962D-5412-486D-9D19-7BC18DF87C4C}" srcOrd="10" destOrd="0" presId="urn:microsoft.com/office/officeart/2005/8/layout/default"/>
    <dgm:cxn modelId="{5AE02231-FA01-41CD-B26A-27B023FE17D5}" type="presParOf" srcId="{6EEB2F31-783A-48A2-802C-6741063A223E}" destId="{427FB71C-4BAB-4C60-8C7C-FF0DB89FC726}" srcOrd="11" destOrd="0" presId="urn:microsoft.com/office/officeart/2005/8/layout/default"/>
    <dgm:cxn modelId="{FCF1FDD1-D748-47D7-8002-E62DA179F6AF}" type="presParOf" srcId="{6EEB2F31-783A-48A2-802C-6741063A223E}" destId="{D9C1C571-DCB1-49E7-B0B7-FAFBC94C0616}"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585A1F-64CE-46FA-BCF3-EA48FDE04019}"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546CC481-A193-4D01-A47C-A7F09B9259F2}">
      <dgm:prSet phldrT="[Text]"/>
      <dgm:spPr/>
      <dgm:t>
        <a:bodyPr/>
        <a:lstStyle/>
        <a:p>
          <a:r>
            <a:rPr lang="en-US" dirty="0" smtClean="0"/>
            <a:t>	</a:t>
          </a:r>
          <a:endParaRPr lang="en-US" dirty="0"/>
        </a:p>
      </dgm:t>
    </dgm:pt>
    <dgm:pt modelId="{47B5D6E7-F912-4233-8DB6-CF7EFBCB3004}" type="parTrans" cxnId="{C83734C5-3EB0-4847-B3EE-E4CD7EA0DD3E}">
      <dgm:prSet/>
      <dgm:spPr/>
      <dgm:t>
        <a:bodyPr/>
        <a:lstStyle/>
        <a:p>
          <a:endParaRPr lang="en-US"/>
        </a:p>
      </dgm:t>
    </dgm:pt>
    <dgm:pt modelId="{41D09836-9F15-4A6A-9222-5B6177479D16}" type="sibTrans" cxnId="{C83734C5-3EB0-4847-B3EE-E4CD7EA0DD3E}">
      <dgm:prSet/>
      <dgm:spPr/>
      <dgm:t>
        <a:bodyPr/>
        <a:lstStyle/>
        <a:p>
          <a:endParaRPr lang="en-US"/>
        </a:p>
      </dgm:t>
    </dgm:pt>
    <dgm:pt modelId="{EFCDF746-8630-4853-94C2-6F14420D0F99}">
      <dgm:prSet phldrT="[Text]"/>
      <dgm:spPr/>
      <dgm:t>
        <a:bodyPr/>
        <a:lstStyle/>
        <a:p>
          <a:r>
            <a:rPr lang="en-US" dirty="0" smtClean="0"/>
            <a:t>Lower transaction and communication costs. </a:t>
          </a:r>
          <a:endParaRPr lang="en-US" dirty="0"/>
        </a:p>
      </dgm:t>
    </dgm:pt>
    <dgm:pt modelId="{DC4A676A-5CFF-428D-B73D-20C3E93B5092}" type="parTrans" cxnId="{6CAB634F-9A94-41F9-9AA8-9E300C78901C}">
      <dgm:prSet/>
      <dgm:spPr/>
      <dgm:t>
        <a:bodyPr/>
        <a:lstStyle/>
        <a:p>
          <a:endParaRPr lang="en-US"/>
        </a:p>
      </dgm:t>
    </dgm:pt>
    <dgm:pt modelId="{05593D53-CC21-47B0-A1D3-0AE690ED7ED9}" type="sibTrans" cxnId="{6CAB634F-9A94-41F9-9AA8-9E300C78901C}">
      <dgm:prSet/>
      <dgm:spPr/>
      <dgm:t>
        <a:bodyPr/>
        <a:lstStyle/>
        <a:p>
          <a:endParaRPr lang="en-US"/>
        </a:p>
      </dgm:t>
    </dgm:pt>
    <dgm:pt modelId="{D9B43D49-E670-40E1-AC1A-9B10CF49CC5C}">
      <dgm:prSet phldrT="[Text]"/>
      <dgm:spPr/>
      <dgm:t>
        <a:bodyPr/>
        <a:lstStyle/>
        <a:p>
          <a:r>
            <a:rPr lang="en-US" dirty="0" smtClean="0"/>
            <a:t>	</a:t>
          </a:r>
          <a:endParaRPr lang="en-US" dirty="0"/>
        </a:p>
      </dgm:t>
    </dgm:pt>
    <dgm:pt modelId="{A34F83FF-4FBE-40C9-881B-BC8133D342EF}" type="parTrans" cxnId="{4D6920EC-DCE5-4D45-A214-634C3DD7C0D9}">
      <dgm:prSet/>
      <dgm:spPr/>
      <dgm:t>
        <a:bodyPr/>
        <a:lstStyle/>
        <a:p>
          <a:endParaRPr lang="en-US"/>
        </a:p>
      </dgm:t>
    </dgm:pt>
    <dgm:pt modelId="{CB2D8E73-43EE-4900-B737-30CECD853D39}" type="sibTrans" cxnId="{4D6920EC-DCE5-4D45-A214-634C3DD7C0D9}">
      <dgm:prSet/>
      <dgm:spPr/>
      <dgm:t>
        <a:bodyPr/>
        <a:lstStyle/>
        <a:p>
          <a:endParaRPr lang="en-US"/>
        </a:p>
      </dgm:t>
    </dgm:pt>
    <dgm:pt modelId="{3CB9E5FE-CFE4-495F-BA2D-181104ADE7CA}">
      <dgm:prSet phldrT="[Text]"/>
      <dgm:spPr/>
      <dgm:t>
        <a:bodyPr/>
        <a:lstStyle/>
        <a:p>
          <a:r>
            <a:rPr lang="en-US" dirty="0" smtClean="0"/>
            <a:t>Help reinvent public organizations to be more efficient and accountable to their constituents. </a:t>
          </a:r>
          <a:endParaRPr lang="en-US" dirty="0"/>
        </a:p>
      </dgm:t>
    </dgm:pt>
    <dgm:pt modelId="{06FAB942-8CCD-422C-9CE8-A43132077A42}" type="parTrans" cxnId="{BE026A04-3A65-42D4-9CA5-E670387E5A01}">
      <dgm:prSet/>
      <dgm:spPr/>
      <dgm:t>
        <a:bodyPr/>
        <a:lstStyle/>
        <a:p>
          <a:endParaRPr lang="en-US"/>
        </a:p>
      </dgm:t>
    </dgm:pt>
    <dgm:pt modelId="{60E4CCAC-07E3-4804-B90B-37FA8A2FFFD7}" type="sibTrans" cxnId="{BE026A04-3A65-42D4-9CA5-E670387E5A01}">
      <dgm:prSet/>
      <dgm:spPr/>
      <dgm:t>
        <a:bodyPr/>
        <a:lstStyle/>
        <a:p>
          <a:endParaRPr lang="en-US"/>
        </a:p>
      </dgm:t>
    </dgm:pt>
    <dgm:pt modelId="{F7F6FC0E-22B1-45C2-893A-E0906CB2F278}">
      <dgm:prSet phldrT="[Text]"/>
      <dgm:spPr/>
      <dgm:t>
        <a:bodyPr/>
        <a:lstStyle/>
        <a:p>
          <a:r>
            <a:rPr lang="en-US" dirty="0" smtClean="0"/>
            <a:t>	</a:t>
          </a:r>
          <a:endParaRPr lang="en-US" dirty="0"/>
        </a:p>
      </dgm:t>
    </dgm:pt>
    <dgm:pt modelId="{E4352053-6698-49E7-B8AA-3860C5E61366}" type="parTrans" cxnId="{28D20189-941C-4724-8205-0C8D1B8CE5D0}">
      <dgm:prSet/>
      <dgm:spPr/>
      <dgm:t>
        <a:bodyPr/>
        <a:lstStyle/>
        <a:p>
          <a:endParaRPr lang="en-US"/>
        </a:p>
      </dgm:t>
    </dgm:pt>
    <dgm:pt modelId="{D748D843-1971-4567-B765-65E8F4E2209D}" type="sibTrans" cxnId="{28D20189-941C-4724-8205-0C8D1B8CE5D0}">
      <dgm:prSet/>
      <dgm:spPr/>
      <dgm:t>
        <a:bodyPr/>
        <a:lstStyle/>
        <a:p>
          <a:endParaRPr lang="en-US"/>
        </a:p>
      </dgm:t>
    </dgm:pt>
    <dgm:pt modelId="{02A93BB9-7718-4021-B440-1D7B7804AA81}">
      <dgm:prSet phldrT="[Text]"/>
      <dgm:spPr/>
      <dgm:t>
        <a:bodyPr/>
        <a:lstStyle/>
        <a:p>
          <a:r>
            <a:rPr lang="en-US" dirty="0" smtClean="0"/>
            <a:t>Increase the coordination between all levels of government providing a better service delivery model. </a:t>
          </a:r>
          <a:endParaRPr lang="en-US" dirty="0"/>
        </a:p>
      </dgm:t>
    </dgm:pt>
    <dgm:pt modelId="{8C37C2FE-278B-48EE-B671-57C8F3B9A105}" type="parTrans" cxnId="{00424EB5-35E6-48F2-BB3C-5F21F309E74C}">
      <dgm:prSet/>
      <dgm:spPr/>
      <dgm:t>
        <a:bodyPr/>
        <a:lstStyle/>
        <a:p>
          <a:endParaRPr lang="en-US"/>
        </a:p>
      </dgm:t>
    </dgm:pt>
    <dgm:pt modelId="{9E94B6A4-EEEA-4BC7-A361-C47324B05371}" type="sibTrans" cxnId="{00424EB5-35E6-48F2-BB3C-5F21F309E74C}">
      <dgm:prSet/>
      <dgm:spPr/>
      <dgm:t>
        <a:bodyPr/>
        <a:lstStyle/>
        <a:p>
          <a:endParaRPr lang="en-US"/>
        </a:p>
      </dgm:t>
    </dgm:pt>
    <dgm:pt modelId="{ED587C5B-3385-421C-B65E-5A12355E29DC}" type="pres">
      <dgm:prSet presAssocID="{BC585A1F-64CE-46FA-BCF3-EA48FDE04019}" presName="linearFlow" presStyleCnt="0">
        <dgm:presLayoutVars>
          <dgm:dir/>
          <dgm:animLvl val="lvl"/>
          <dgm:resizeHandles val="exact"/>
        </dgm:presLayoutVars>
      </dgm:prSet>
      <dgm:spPr/>
      <dgm:t>
        <a:bodyPr/>
        <a:lstStyle/>
        <a:p>
          <a:endParaRPr lang="en-US"/>
        </a:p>
      </dgm:t>
    </dgm:pt>
    <dgm:pt modelId="{917C1549-88DA-42FF-8DFC-B3C699AD10A4}" type="pres">
      <dgm:prSet presAssocID="{546CC481-A193-4D01-A47C-A7F09B9259F2}" presName="composite" presStyleCnt="0"/>
      <dgm:spPr/>
    </dgm:pt>
    <dgm:pt modelId="{ED509712-F0E9-4CD8-91AC-0A3E767BC999}" type="pres">
      <dgm:prSet presAssocID="{546CC481-A193-4D01-A47C-A7F09B9259F2}" presName="parentText" presStyleLbl="alignNode1" presStyleIdx="0" presStyleCnt="3">
        <dgm:presLayoutVars>
          <dgm:chMax val="1"/>
          <dgm:bulletEnabled val="1"/>
        </dgm:presLayoutVars>
      </dgm:prSet>
      <dgm:spPr/>
      <dgm:t>
        <a:bodyPr/>
        <a:lstStyle/>
        <a:p>
          <a:endParaRPr lang="en-US"/>
        </a:p>
      </dgm:t>
    </dgm:pt>
    <dgm:pt modelId="{0CF148BF-40B4-465B-8E88-BCFA5D84E238}" type="pres">
      <dgm:prSet presAssocID="{546CC481-A193-4D01-A47C-A7F09B9259F2}" presName="descendantText" presStyleLbl="alignAcc1" presStyleIdx="0" presStyleCnt="3">
        <dgm:presLayoutVars>
          <dgm:bulletEnabled val="1"/>
        </dgm:presLayoutVars>
      </dgm:prSet>
      <dgm:spPr/>
      <dgm:t>
        <a:bodyPr/>
        <a:lstStyle/>
        <a:p>
          <a:endParaRPr lang="en-US"/>
        </a:p>
      </dgm:t>
    </dgm:pt>
    <dgm:pt modelId="{37242D5D-C01A-4319-AA44-2F3D1ABFF596}" type="pres">
      <dgm:prSet presAssocID="{41D09836-9F15-4A6A-9222-5B6177479D16}" presName="sp" presStyleCnt="0"/>
      <dgm:spPr/>
    </dgm:pt>
    <dgm:pt modelId="{8D399C6A-4EB2-4BE4-9402-93FFC82E73D1}" type="pres">
      <dgm:prSet presAssocID="{D9B43D49-E670-40E1-AC1A-9B10CF49CC5C}" presName="composite" presStyleCnt="0"/>
      <dgm:spPr/>
    </dgm:pt>
    <dgm:pt modelId="{C216DAF7-AA83-4C0B-A143-684AC949C145}" type="pres">
      <dgm:prSet presAssocID="{D9B43D49-E670-40E1-AC1A-9B10CF49CC5C}" presName="parentText" presStyleLbl="alignNode1" presStyleIdx="1" presStyleCnt="3">
        <dgm:presLayoutVars>
          <dgm:chMax val="1"/>
          <dgm:bulletEnabled val="1"/>
        </dgm:presLayoutVars>
      </dgm:prSet>
      <dgm:spPr/>
      <dgm:t>
        <a:bodyPr/>
        <a:lstStyle/>
        <a:p>
          <a:endParaRPr lang="en-US"/>
        </a:p>
      </dgm:t>
    </dgm:pt>
    <dgm:pt modelId="{05AC0D29-365E-48DF-A16F-0167B1AACDCD}" type="pres">
      <dgm:prSet presAssocID="{D9B43D49-E670-40E1-AC1A-9B10CF49CC5C}" presName="descendantText" presStyleLbl="alignAcc1" presStyleIdx="1" presStyleCnt="3">
        <dgm:presLayoutVars>
          <dgm:bulletEnabled val="1"/>
        </dgm:presLayoutVars>
      </dgm:prSet>
      <dgm:spPr/>
      <dgm:t>
        <a:bodyPr/>
        <a:lstStyle/>
        <a:p>
          <a:endParaRPr lang="en-US"/>
        </a:p>
      </dgm:t>
    </dgm:pt>
    <dgm:pt modelId="{69795A98-E009-48B3-A751-EE22108EB068}" type="pres">
      <dgm:prSet presAssocID="{CB2D8E73-43EE-4900-B737-30CECD853D39}" presName="sp" presStyleCnt="0"/>
      <dgm:spPr/>
    </dgm:pt>
    <dgm:pt modelId="{6521E54A-3701-4277-90C4-57F8D8C99347}" type="pres">
      <dgm:prSet presAssocID="{F7F6FC0E-22B1-45C2-893A-E0906CB2F278}" presName="composite" presStyleCnt="0"/>
      <dgm:spPr/>
    </dgm:pt>
    <dgm:pt modelId="{BE9D1E5C-2A8F-42D0-B233-341F71D4345D}" type="pres">
      <dgm:prSet presAssocID="{F7F6FC0E-22B1-45C2-893A-E0906CB2F278}" presName="parentText" presStyleLbl="alignNode1" presStyleIdx="2" presStyleCnt="3">
        <dgm:presLayoutVars>
          <dgm:chMax val="1"/>
          <dgm:bulletEnabled val="1"/>
        </dgm:presLayoutVars>
      </dgm:prSet>
      <dgm:spPr/>
      <dgm:t>
        <a:bodyPr/>
        <a:lstStyle/>
        <a:p>
          <a:endParaRPr lang="en-US"/>
        </a:p>
      </dgm:t>
    </dgm:pt>
    <dgm:pt modelId="{CF02DE0F-7347-4183-8730-B7D7ABF6B341}" type="pres">
      <dgm:prSet presAssocID="{F7F6FC0E-22B1-45C2-893A-E0906CB2F278}" presName="descendantText" presStyleLbl="alignAcc1" presStyleIdx="2" presStyleCnt="3">
        <dgm:presLayoutVars>
          <dgm:bulletEnabled val="1"/>
        </dgm:presLayoutVars>
      </dgm:prSet>
      <dgm:spPr/>
      <dgm:t>
        <a:bodyPr/>
        <a:lstStyle/>
        <a:p>
          <a:endParaRPr lang="en-US"/>
        </a:p>
      </dgm:t>
    </dgm:pt>
  </dgm:ptLst>
  <dgm:cxnLst>
    <dgm:cxn modelId="{BE026A04-3A65-42D4-9CA5-E670387E5A01}" srcId="{D9B43D49-E670-40E1-AC1A-9B10CF49CC5C}" destId="{3CB9E5FE-CFE4-495F-BA2D-181104ADE7CA}" srcOrd="0" destOrd="0" parTransId="{06FAB942-8CCD-422C-9CE8-A43132077A42}" sibTransId="{60E4CCAC-07E3-4804-B90B-37FA8A2FFFD7}"/>
    <dgm:cxn modelId="{D4980517-2B36-4B9C-9E76-E90F01E8AD9F}" type="presOf" srcId="{546CC481-A193-4D01-A47C-A7F09B9259F2}" destId="{ED509712-F0E9-4CD8-91AC-0A3E767BC999}" srcOrd="0" destOrd="0" presId="urn:microsoft.com/office/officeart/2005/8/layout/chevron2"/>
    <dgm:cxn modelId="{6CAB634F-9A94-41F9-9AA8-9E300C78901C}" srcId="{546CC481-A193-4D01-A47C-A7F09B9259F2}" destId="{EFCDF746-8630-4853-94C2-6F14420D0F99}" srcOrd="0" destOrd="0" parTransId="{DC4A676A-5CFF-428D-B73D-20C3E93B5092}" sibTransId="{05593D53-CC21-47B0-A1D3-0AE690ED7ED9}"/>
    <dgm:cxn modelId="{C83734C5-3EB0-4847-B3EE-E4CD7EA0DD3E}" srcId="{BC585A1F-64CE-46FA-BCF3-EA48FDE04019}" destId="{546CC481-A193-4D01-A47C-A7F09B9259F2}" srcOrd="0" destOrd="0" parTransId="{47B5D6E7-F912-4233-8DB6-CF7EFBCB3004}" sibTransId="{41D09836-9F15-4A6A-9222-5B6177479D16}"/>
    <dgm:cxn modelId="{7B639777-E77A-4D00-8D37-8BA1AD027947}" type="presOf" srcId="{02A93BB9-7718-4021-B440-1D7B7804AA81}" destId="{CF02DE0F-7347-4183-8730-B7D7ABF6B341}" srcOrd="0" destOrd="0" presId="urn:microsoft.com/office/officeart/2005/8/layout/chevron2"/>
    <dgm:cxn modelId="{888143F2-8595-4E32-A6F0-E20922BB0A65}" type="presOf" srcId="{3CB9E5FE-CFE4-495F-BA2D-181104ADE7CA}" destId="{05AC0D29-365E-48DF-A16F-0167B1AACDCD}" srcOrd="0" destOrd="0" presId="urn:microsoft.com/office/officeart/2005/8/layout/chevron2"/>
    <dgm:cxn modelId="{28D20189-941C-4724-8205-0C8D1B8CE5D0}" srcId="{BC585A1F-64CE-46FA-BCF3-EA48FDE04019}" destId="{F7F6FC0E-22B1-45C2-893A-E0906CB2F278}" srcOrd="2" destOrd="0" parTransId="{E4352053-6698-49E7-B8AA-3860C5E61366}" sibTransId="{D748D843-1971-4567-B765-65E8F4E2209D}"/>
    <dgm:cxn modelId="{17F621B9-4695-459C-B4C7-7AD4FB049E9F}" type="presOf" srcId="{F7F6FC0E-22B1-45C2-893A-E0906CB2F278}" destId="{BE9D1E5C-2A8F-42D0-B233-341F71D4345D}" srcOrd="0" destOrd="0" presId="urn:microsoft.com/office/officeart/2005/8/layout/chevron2"/>
    <dgm:cxn modelId="{4D6920EC-DCE5-4D45-A214-634C3DD7C0D9}" srcId="{BC585A1F-64CE-46FA-BCF3-EA48FDE04019}" destId="{D9B43D49-E670-40E1-AC1A-9B10CF49CC5C}" srcOrd="1" destOrd="0" parTransId="{A34F83FF-4FBE-40C9-881B-BC8133D342EF}" sibTransId="{CB2D8E73-43EE-4900-B737-30CECD853D39}"/>
    <dgm:cxn modelId="{888B718D-6ED5-4BB3-B84C-69887AD270AD}" type="presOf" srcId="{BC585A1F-64CE-46FA-BCF3-EA48FDE04019}" destId="{ED587C5B-3385-421C-B65E-5A12355E29DC}" srcOrd="0" destOrd="0" presId="urn:microsoft.com/office/officeart/2005/8/layout/chevron2"/>
    <dgm:cxn modelId="{998C5456-54C3-4F2E-B612-283E709E2426}" type="presOf" srcId="{EFCDF746-8630-4853-94C2-6F14420D0F99}" destId="{0CF148BF-40B4-465B-8E88-BCFA5D84E238}" srcOrd="0" destOrd="0" presId="urn:microsoft.com/office/officeart/2005/8/layout/chevron2"/>
    <dgm:cxn modelId="{00424EB5-35E6-48F2-BB3C-5F21F309E74C}" srcId="{F7F6FC0E-22B1-45C2-893A-E0906CB2F278}" destId="{02A93BB9-7718-4021-B440-1D7B7804AA81}" srcOrd="0" destOrd="0" parTransId="{8C37C2FE-278B-48EE-B671-57C8F3B9A105}" sibTransId="{9E94B6A4-EEEA-4BC7-A361-C47324B05371}"/>
    <dgm:cxn modelId="{F89BD5EB-7D84-463F-9434-529C7C3C7804}" type="presOf" srcId="{D9B43D49-E670-40E1-AC1A-9B10CF49CC5C}" destId="{C216DAF7-AA83-4C0B-A143-684AC949C145}" srcOrd="0" destOrd="0" presId="urn:microsoft.com/office/officeart/2005/8/layout/chevron2"/>
    <dgm:cxn modelId="{6333AD59-9451-4F03-A3C9-6D1991E5B1B2}" type="presParOf" srcId="{ED587C5B-3385-421C-B65E-5A12355E29DC}" destId="{917C1549-88DA-42FF-8DFC-B3C699AD10A4}" srcOrd="0" destOrd="0" presId="urn:microsoft.com/office/officeart/2005/8/layout/chevron2"/>
    <dgm:cxn modelId="{6638A981-4787-4D4A-8235-67CF15A57FA1}" type="presParOf" srcId="{917C1549-88DA-42FF-8DFC-B3C699AD10A4}" destId="{ED509712-F0E9-4CD8-91AC-0A3E767BC999}" srcOrd="0" destOrd="0" presId="urn:microsoft.com/office/officeart/2005/8/layout/chevron2"/>
    <dgm:cxn modelId="{DD3534FA-EDB7-4D4A-B448-15977274C0E6}" type="presParOf" srcId="{917C1549-88DA-42FF-8DFC-B3C699AD10A4}" destId="{0CF148BF-40B4-465B-8E88-BCFA5D84E238}" srcOrd="1" destOrd="0" presId="urn:microsoft.com/office/officeart/2005/8/layout/chevron2"/>
    <dgm:cxn modelId="{E3DEA7B2-C38E-4F89-BE4E-7E122198ED57}" type="presParOf" srcId="{ED587C5B-3385-421C-B65E-5A12355E29DC}" destId="{37242D5D-C01A-4319-AA44-2F3D1ABFF596}" srcOrd="1" destOrd="0" presId="urn:microsoft.com/office/officeart/2005/8/layout/chevron2"/>
    <dgm:cxn modelId="{40D73F91-9F12-4E99-8AF4-CF27773E92AA}" type="presParOf" srcId="{ED587C5B-3385-421C-B65E-5A12355E29DC}" destId="{8D399C6A-4EB2-4BE4-9402-93FFC82E73D1}" srcOrd="2" destOrd="0" presId="urn:microsoft.com/office/officeart/2005/8/layout/chevron2"/>
    <dgm:cxn modelId="{32CF9481-81A5-4D1E-A9FF-2AD285C330E6}" type="presParOf" srcId="{8D399C6A-4EB2-4BE4-9402-93FFC82E73D1}" destId="{C216DAF7-AA83-4C0B-A143-684AC949C145}" srcOrd="0" destOrd="0" presId="urn:microsoft.com/office/officeart/2005/8/layout/chevron2"/>
    <dgm:cxn modelId="{8A9F9B5D-1D17-4C7F-84EF-153927EF8029}" type="presParOf" srcId="{8D399C6A-4EB2-4BE4-9402-93FFC82E73D1}" destId="{05AC0D29-365E-48DF-A16F-0167B1AACDCD}" srcOrd="1" destOrd="0" presId="urn:microsoft.com/office/officeart/2005/8/layout/chevron2"/>
    <dgm:cxn modelId="{08232FF9-0FB9-4AB2-9919-3E331874A6C3}" type="presParOf" srcId="{ED587C5B-3385-421C-B65E-5A12355E29DC}" destId="{69795A98-E009-48B3-A751-EE22108EB068}" srcOrd="3" destOrd="0" presId="urn:microsoft.com/office/officeart/2005/8/layout/chevron2"/>
    <dgm:cxn modelId="{06F6177A-878C-42D0-8624-8791DF25A61D}" type="presParOf" srcId="{ED587C5B-3385-421C-B65E-5A12355E29DC}" destId="{6521E54A-3701-4277-90C4-57F8D8C99347}" srcOrd="4" destOrd="0" presId="urn:microsoft.com/office/officeart/2005/8/layout/chevron2"/>
    <dgm:cxn modelId="{783A2517-9009-476E-ABE4-1FF13EE24B9A}" type="presParOf" srcId="{6521E54A-3701-4277-90C4-57F8D8C99347}" destId="{BE9D1E5C-2A8F-42D0-B233-341F71D4345D}" srcOrd="0" destOrd="0" presId="urn:microsoft.com/office/officeart/2005/8/layout/chevron2"/>
    <dgm:cxn modelId="{D0E1EB96-5B62-4834-A4F6-797C00CB8EA5}" type="presParOf" srcId="{6521E54A-3701-4277-90C4-57F8D8C99347}" destId="{CF02DE0F-7347-4183-8730-B7D7ABF6B34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6F1AED-6B6D-4F5B-9531-68D6D675F4F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D28E18AF-C3E3-40D7-AF9C-EF22761CD86E}">
      <dgm:prSet phldrT="[Text]">
        <dgm:style>
          <a:lnRef idx="2">
            <a:schemeClr val="accent3">
              <a:shade val="50000"/>
            </a:schemeClr>
          </a:lnRef>
          <a:fillRef idx="1">
            <a:schemeClr val="accent3"/>
          </a:fillRef>
          <a:effectRef idx="0">
            <a:schemeClr val="accent3"/>
          </a:effectRef>
          <a:fontRef idx="minor">
            <a:schemeClr val="lt1"/>
          </a:fontRef>
        </dgm:style>
      </dgm:prSet>
      <dgm:spPr>
        <a:ln/>
      </dgm:spPr>
      <dgm:t>
        <a:bodyPr/>
        <a:lstStyle/>
        <a:p>
          <a:r>
            <a:rPr lang="en-US" dirty="0" smtClean="0"/>
            <a:t> </a:t>
          </a:r>
          <a:endParaRPr lang="en-US" dirty="0"/>
        </a:p>
      </dgm:t>
    </dgm:pt>
    <dgm:pt modelId="{897FE185-314E-456A-A361-1DFCBE7E4A85}" type="parTrans" cxnId="{E7A56C6A-C213-4423-9976-29DFB1917DD2}">
      <dgm:prSet/>
      <dgm:spPr/>
      <dgm:t>
        <a:bodyPr/>
        <a:lstStyle/>
        <a:p>
          <a:endParaRPr lang="en-US"/>
        </a:p>
      </dgm:t>
    </dgm:pt>
    <dgm:pt modelId="{6B56C8A8-045C-4B12-BABB-1410F981781C}" type="sibTrans" cxnId="{E7A56C6A-C213-4423-9976-29DFB1917DD2}">
      <dgm:prSet/>
      <dgm:spPr/>
      <dgm:t>
        <a:bodyPr/>
        <a:lstStyle/>
        <a:p>
          <a:endParaRPr lang="en-US"/>
        </a:p>
      </dgm:t>
    </dgm:pt>
    <dgm:pt modelId="{957F676F-EAA6-4D08-97F0-A549309BF51D}">
      <dgm:prSet phldrT="[Text]"/>
      <dgm:spPr>
        <a:ln>
          <a:solidFill>
            <a:schemeClr val="accent3"/>
          </a:solidFill>
        </a:ln>
      </dgm:spPr>
      <dgm:t>
        <a:bodyPr/>
        <a:lstStyle/>
        <a:p>
          <a:r>
            <a:rPr lang="en-US" dirty="0" smtClean="0"/>
            <a:t>Be costly to develop, implement and maintain.</a:t>
          </a:r>
          <a:endParaRPr lang="en-US" dirty="0"/>
        </a:p>
      </dgm:t>
    </dgm:pt>
    <dgm:pt modelId="{68C9FCBF-62D0-4DC9-BE5F-C25EC303A24C}" type="parTrans" cxnId="{CE2C02AC-F0AB-4F84-9CC0-3CBE215CDCBB}">
      <dgm:prSet/>
      <dgm:spPr/>
      <dgm:t>
        <a:bodyPr/>
        <a:lstStyle/>
        <a:p>
          <a:endParaRPr lang="en-US"/>
        </a:p>
      </dgm:t>
    </dgm:pt>
    <dgm:pt modelId="{AE006FB5-D48E-42C3-B31E-B2488E5C8EC0}" type="sibTrans" cxnId="{CE2C02AC-F0AB-4F84-9CC0-3CBE215CDCBB}">
      <dgm:prSet/>
      <dgm:spPr/>
      <dgm:t>
        <a:bodyPr/>
        <a:lstStyle/>
        <a:p>
          <a:endParaRPr lang="en-US"/>
        </a:p>
      </dgm:t>
    </dgm:pt>
    <dgm:pt modelId="{85A2C1C2-5DAB-4B92-91DA-2E5274CB81A8}">
      <dgm:prSet phldrT="[Text]">
        <dgm:style>
          <a:lnRef idx="2">
            <a:schemeClr val="accent3">
              <a:shade val="50000"/>
            </a:schemeClr>
          </a:lnRef>
          <a:fillRef idx="1">
            <a:schemeClr val="accent3"/>
          </a:fillRef>
          <a:effectRef idx="0">
            <a:schemeClr val="accent3"/>
          </a:effectRef>
          <a:fontRef idx="minor">
            <a:schemeClr val="lt1"/>
          </a:fontRef>
        </dgm:style>
      </dgm:prSet>
      <dgm:spPr>
        <a:ln/>
      </dgm:spPr>
      <dgm:t>
        <a:bodyPr/>
        <a:lstStyle/>
        <a:p>
          <a:r>
            <a:rPr lang="en-US" dirty="0" smtClean="0"/>
            <a:t> </a:t>
          </a:r>
          <a:endParaRPr lang="en-US" dirty="0"/>
        </a:p>
      </dgm:t>
    </dgm:pt>
    <dgm:pt modelId="{72EA3464-501F-420D-867B-093B2E8CEFDE}" type="parTrans" cxnId="{172B29B2-E081-43E6-AF3D-200496676972}">
      <dgm:prSet/>
      <dgm:spPr/>
      <dgm:t>
        <a:bodyPr/>
        <a:lstStyle/>
        <a:p>
          <a:endParaRPr lang="en-US"/>
        </a:p>
      </dgm:t>
    </dgm:pt>
    <dgm:pt modelId="{CF5A8CA2-4BAC-4E8E-8F44-586E5ED0B032}" type="sibTrans" cxnId="{172B29B2-E081-43E6-AF3D-200496676972}">
      <dgm:prSet/>
      <dgm:spPr/>
      <dgm:t>
        <a:bodyPr/>
        <a:lstStyle/>
        <a:p>
          <a:endParaRPr lang="en-US"/>
        </a:p>
      </dgm:t>
    </dgm:pt>
    <dgm:pt modelId="{437A4C41-F77E-4CCF-9F6A-F0BE9BE970CC}">
      <dgm:prSet phldrT="[Text]"/>
      <dgm:spPr>
        <a:ln>
          <a:solidFill>
            <a:schemeClr val="accent3"/>
          </a:solidFill>
        </a:ln>
      </dgm:spPr>
      <dgm:t>
        <a:bodyPr/>
        <a:lstStyle/>
        <a:p>
          <a:r>
            <a:rPr lang="en-US" dirty="0" smtClean="0"/>
            <a:t>Open public officials up to criticism if they do not work properly.</a:t>
          </a:r>
          <a:endParaRPr lang="en-US" dirty="0"/>
        </a:p>
      </dgm:t>
    </dgm:pt>
    <dgm:pt modelId="{3CB2A276-B4A7-4E4A-8AED-E1776228DEA6}" type="parTrans" cxnId="{1250A063-B376-45E3-AB56-1F41E8BC98BF}">
      <dgm:prSet/>
      <dgm:spPr/>
      <dgm:t>
        <a:bodyPr/>
        <a:lstStyle/>
        <a:p>
          <a:endParaRPr lang="en-US"/>
        </a:p>
      </dgm:t>
    </dgm:pt>
    <dgm:pt modelId="{481BCFF5-5013-4C91-98D9-9B14CAF39EDD}" type="sibTrans" cxnId="{1250A063-B376-45E3-AB56-1F41E8BC98BF}">
      <dgm:prSet/>
      <dgm:spPr/>
      <dgm:t>
        <a:bodyPr/>
        <a:lstStyle/>
        <a:p>
          <a:endParaRPr lang="en-US"/>
        </a:p>
      </dgm:t>
    </dgm:pt>
    <dgm:pt modelId="{EE3DE07A-E24E-48FE-846D-BDB52DDC18D2}">
      <dgm:prSet phldrT="[Text]"/>
      <dgm:spPr>
        <a:ln>
          <a:solidFill>
            <a:schemeClr val="accent3"/>
          </a:solidFill>
        </a:ln>
      </dgm:spPr>
      <dgm:t>
        <a:bodyPr/>
        <a:lstStyle/>
        <a:p>
          <a:r>
            <a:rPr lang="en-US" dirty="0" smtClean="0"/>
            <a:t>Provide potential security issues for organizations. </a:t>
          </a:r>
          <a:endParaRPr lang="en-US" dirty="0"/>
        </a:p>
      </dgm:t>
    </dgm:pt>
    <dgm:pt modelId="{6B29EFB0-8189-4BF6-9740-F37BCC6A26A9}" type="parTrans" cxnId="{FE7BEB2B-D475-4079-8BD4-D4B8CC91BA15}">
      <dgm:prSet/>
      <dgm:spPr/>
      <dgm:t>
        <a:bodyPr/>
        <a:lstStyle/>
        <a:p>
          <a:endParaRPr lang="en-US"/>
        </a:p>
      </dgm:t>
    </dgm:pt>
    <dgm:pt modelId="{AF121B20-74CF-4C19-85D6-05BB7A105E0C}" type="sibTrans" cxnId="{FE7BEB2B-D475-4079-8BD4-D4B8CC91BA15}">
      <dgm:prSet/>
      <dgm:spPr/>
      <dgm:t>
        <a:bodyPr/>
        <a:lstStyle/>
        <a:p>
          <a:endParaRPr lang="en-US"/>
        </a:p>
      </dgm:t>
    </dgm:pt>
    <dgm:pt modelId="{E3C75195-50F7-413D-BA76-634CEC0150C9}">
      <dgm:prSet phldrT="[Text]">
        <dgm:style>
          <a:lnRef idx="2">
            <a:schemeClr val="accent3">
              <a:shade val="50000"/>
            </a:schemeClr>
          </a:lnRef>
          <a:fillRef idx="1">
            <a:schemeClr val="accent3"/>
          </a:fillRef>
          <a:effectRef idx="0">
            <a:schemeClr val="accent3"/>
          </a:effectRef>
          <a:fontRef idx="minor">
            <a:schemeClr val="lt1"/>
          </a:fontRef>
        </dgm:style>
      </dgm:prSet>
      <dgm:spPr>
        <a:ln/>
      </dgm:spPr>
      <dgm:t>
        <a:bodyPr/>
        <a:lstStyle/>
        <a:p>
          <a:r>
            <a:rPr lang="en-US" dirty="0" smtClean="0"/>
            <a:t> </a:t>
          </a:r>
          <a:endParaRPr lang="en-US" dirty="0"/>
        </a:p>
      </dgm:t>
    </dgm:pt>
    <dgm:pt modelId="{3B666D4C-CAD4-4570-A78E-B01A437E8A5D}" type="sibTrans" cxnId="{4DC44E56-7B14-4494-9BC8-9ADCD7E32A8D}">
      <dgm:prSet/>
      <dgm:spPr/>
      <dgm:t>
        <a:bodyPr/>
        <a:lstStyle/>
        <a:p>
          <a:endParaRPr lang="en-US"/>
        </a:p>
      </dgm:t>
    </dgm:pt>
    <dgm:pt modelId="{AE9E19D0-2FCF-4ADA-B620-B24154E1D86C}" type="parTrans" cxnId="{4DC44E56-7B14-4494-9BC8-9ADCD7E32A8D}">
      <dgm:prSet/>
      <dgm:spPr/>
      <dgm:t>
        <a:bodyPr/>
        <a:lstStyle/>
        <a:p>
          <a:endParaRPr lang="en-US"/>
        </a:p>
      </dgm:t>
    </dgm:pt>
    <dgm:pt modelId="{63520602-6CB4-4C3D-8590-C5B50DF114D9}" type="pres">
      <dgm:prSet presAssocID="{046F1AED-6B6D-4F5B-9531-68D6D675F4FA}" presName="linearFlow" presStyleCnt="0">
        <dgm:presLayoutVars>
          <dgm:dir/>
          <dgm:animLvl val="lvl"/>
          <dgm:resizeHandles val="exact"/>
        </dgm:presLayoutVars>
      </dgm:prSet>
      <dgm:spPr/>
      <dgm:t>
        <a:bodyPr/>
        <a:lstStyle/>
        <a:p>
          <a:endParaRPr lang="en-US"/>
        </a:p>
      </dgm:t>
    </dgm:pt>
    <dgm:pt modelId="{D381BAE2-241E-40F1-9915-3D43736CB362}" type="pres">
      <dgm:prSet presAssocID="{D28E18AF-C3E3-40D7-AF9C-EF22761CD86E}" presName="composite" presStyleCnt="0"/>
      <dgm:spPr/>
    </dgm:pt>
    <dgm:pt modelId="{6C018DD9-032A-461F-AF1F-C90984D262CA}" type="pres">
      <dgm:prSet presAssocID="{D28E18AF-C3E3-40D7-AF9C-EF22761CD86E}" presName="parentText" presStyleLbl="alignNode1" presStyleIdx="0" presStyleCnt="3">
        <dgm:presLayoutVars>
          <dgm:chMax val="1"/>
          <dgm:bulletEnabled val="1"/>
        </dgm:presLayoutVars>
      </dgm:prSet>
      <dgm:spPr/>
      <dgm:t>
        <a:bodyPr/>
        <a:lstStyle/>
        <a:p>
          <a:endParaRPr lang="en-US"/>
        </a:p>
      </dgm:t>
    </dgm:pt>
    <dgm:pt modelId="{CF32A1EC-6490-4E64-8088-D029DE38374C}" type="pres">
      <dgm:prSet presAssocID="{D28E18AF-C3E3-40D7-AF9C-EF22761CD86E}" presName="descendantText" presStyleLbl="alignAcc1" presStyleIdx="0" presStyleCnt="3">
        <dgm:presLayoutVars>
          <dgm:bulletEnabled val="1"/>
        </dgm:presLayoutVars>
      </dgm:prSet>
      <dgm:spPr/>
      <dgm:t>
        <a:bodyPr/>
        <a:lstStyle/>
        <a:p>
          <a:endParaRPr lang="en-US"/>
        </a:p>
      </dgm:t>
    </dgm:pt>
    <dgm:pt modelId="{8EB648AD-9467-4298-B0BF-F49CE0BDC8BF}" type="pres">
      <dgm:prSet presAssocID="{6B56C8A8-045C-4B12-BABB-1410F981781C}" presName="sp" presStyleCnt="0"/>
      <dgm:spPr/>
    </dgm:pt>
    <dgm:pt modelId="{6D798BB4-84CF-434A-8315-9E26B4C6C73D}" type="pres">
      <dgm:prSet presAssocID="{85A2C1C2-5DAB-4B92-91DA-2E5274CB81A8}" presName="composite" presStyleCnt="0"/>
      <dgm:spPr/>
    </dgm:pt>
    <dgm:pt modelId="{F5055EDE-93C8-4262-9235-A748E66D81DF}" type="pres">
      <dgm:prSet presAssocID="{85A2C1C2-5DAB-4B92-91DA-2E5274CB81A8}" presName="parentText" presStyleLbl="alignNode1" presStyleIdx="1" presStyleCnt="3">
        <dgm:presLayoutVars>
          <dgm:chMax val="1"/>
          <dgm:bulletEnabled val="1"/>
        </dgm:presLayoutVars>
      </dgm:prSet>
      <dgm:spPr/>
      <dgm:t>
        <a:bodyPr/>
        <a:lstStyle/>
        <a:p>
          <a:endParaRPr lang="en-US"/>
        </a:p>
      </dgm:t>
    </dgm:pt>
    <dgm:pt modelId="{9912D400-6E23-4650-AC33-1DB1DFD12BFD}" type="pres">
      <dgm:prSet presAssocID="{85A2C1C2-5DAB-4B92-91DA-2E5274CB81A8}" presName="descendantText" presStyleLbl="alignAcc1" presStyleIdx="1" presStyleCnt="3">
        <dgm:presLayoutVars>
          <dgm:bulletEnabled val="1"/>
        </dgm:presLayoutVars>
      </dgm:prSet>
      <dgm:spPr/>
      <dgm:t>
        <a:bodyPr/>
        <a:lstStyle/>
        <a:p>
          <a:endParaRPr lang="en-US"/>
        </a:p>
      </dgm:t>
    </dgm:pt>
    <dgm:pt modelId="{DDA15037-FC2A-4185-A738-AA7D93239059}" type="pres">
      <dgm:prSet presAssocID="{CF5A8CA2-4BAC-4E8E-8F44-586E5ED0B032}" presName="sp" presStyleCnt="0"/>
      <dgm:spPr/>
    </dgm:pt>
    <dgm:pt modelId="{9950344C-E954-4ADB-8B7B-9D702471DC48}" type="pres">
      <dgm:prSet presAssocID="{E3C75195-50F7-413D-BA76-634CEC0150C9}" presName="composite" presStyleCnt="0"/>
      <dgm:spPr/>
    </dgm:pt>
    <dgm:pt modelId="{8569457A-6DE7-4B54-B720-7134F81ABD50}" type="pres">
      <dgm:prSet presAssocID="{E3C75195-50F7-413D-BA76-634CEC0150C9}" presName="parentText" presStyleLbl="alignNode1" presStyleIdx="2" presStyleCnt="3">
        <dgm:presLayoutVars>
          <dgm:chMax val="1"/>
          <dgm:bulletEnabled val="1"/>
        </dgm:presLayoutVars>
      </dgm:prSet>
      <dgm:spPr/>
      <dgm:t>
        <a:bodyPr/>
        <a:lstStyle/>
        <a:p>
          <a:endParaRPr lang="en-US"/>
        </a:p>
      </dgm:t>
    </dgm:pt>
    <dgm:pt modelId="{C16D15A9-980B-45F6-AC31-0A77670DB49B}" type="pres">
      <dgm:prSet presAssocID="{E3C75195-50F7-413D-BA76-634CEC0150C9}" presName="descendantText" presStyleLbl="alignAcc1" presStyleIdx="2" presStyleCnt="3">
        <dgm:presLayoutVars>
          <dgm:bulletEnabled val="1"/>
        </dgm:presLayoutVars>
      </dgm:prSet>
      <dgm:spPr/>
      <dgm:t>
        <a:bodyPr/>
        <a:lstStyle/>
        <a:p>
          <a:endParaRPr lang="en-US"/>
        </a:p>
      </dgm:t>
    </dgm:pt>
  </dgm:ptLst>
  <dgm:cxnLst>
    <dgm:cxn modelId="{D80BE6E5-C6FD-4241-9341-CD3311139C18}" type="presOf" srcId="{437A4C41-F77E-4CCF-9F6A-F0BE9BE970CC}" destId="{9912D400-6E23-4650-AC33-1DB1DFD12BFD}" srcOrd="0" destOrd="0" presId="urn:microsoft.com/office/officeart/2005/8/layout/chevron2"/>
    <dgm:cxn modelId="{387E7097-EA18-4D16-97BC-54FA4DB46E5D}" type="presOf" srcId="{957F676F-EAA6-4D08-97F0-A549309BF51D}" destId="{CF32A1EC-6490-4E64-8088-D029DE38374C}" srcOrd="0" destOrd="0" presId="urn:microsoft.com/office/officeart/2005/8/layout/chevron2"/>
    <dgm:cxn modelId="{FE7BEB2B-D475-4079-8BD4-D4B8CC91BA15}" srcId="{E3C75195-50F7-413D-BA76-634CEC0150C9}" destId="{EE3DE07A-E24E-48FE-846D-BDB52DDC18D2}" srcOrd="0" destOrd="0" parTransId="{6B29EFB0-8189-4BF6-9740-F37BCC6A26A9}" sibTransId="{AF121B20-74CF-4C19-85D6-05BB7A105E0C}"/>
    <dgm:cxn modelId="{1250A063-B376-45E3-AB56-1F41E8BC98BF}" srcId="{85A2C1C2-5DAB-4B92-91DA-2E5274CB81A8}" destId="{437A4C41-F77E-4CCF-9F6A-F0BE9BE970CC}" srcOrd="0" destOrd="0" parTransId="{3CB2A276-B4A7-4E4A-8AED-E1776228DEA6}" sibTransId="{481BCFF5-5013-4C91-98D9-9B14CAF39EDD}"/>
    <dgm:cxn modelId="{D8788AF0-9084-4AEC-AECF-7C34434A93D3}" type="presOf" srcId="{85A2C1C2-5DAB-4B92-91DA-2E5274CB81A8}" destId="{F5055EDE-93C8-4262-9235-A748E66D81DF}" srcOrd="0" destOrd="0" presId="urn:microsoft.com/office/officeart/2005/8/layout/chevron2"/>
    <dgm:cxn modelId="{E7A56C6A-C213-4423-9976-29DFB1917DD2}" srcId="{046F1AED-6B6D-4F5B-9531-68D6D675F4FA}" destId="{D28E18AF-C3E3-40D7-AF9C-EF22761CD86E}" srcOrd="0" destOrd="0" parTransId="{897FE185-314E-456A-A361-1DFCBE7E4A85}" sibTransId="{6B56C8A8-045C-4B12-BABB-1410F981781C}"/>
    <dgm:cxn modelId="{D0695800-E05A-49D1-9916-ED041013FEE0}" type="presOf" srcId="{E3C75195-50F7-413D-BA76-634CEC0150C9}" destId="{8569457A-6DE7-4B54-B720-7134F81ABD50}" srcOrd="0" destOrd="0" presId="urn:microsoft.com/office/officeart/2005/8/layout/chevron2"/>
    <dgm:cxn modelId="{CE2C02AC-F0AB-4F84-9CC0-3CBE215CDCBB}" srcId="{D28E18AF-C3E3-40D7-AF9C-EF22761CD86E}" destId="{957F676F-EAA6-4D08-97F0-A549309BF51D}" srcOrd="0" destOrd="0" parTransId="{68C9FCBF-62D0-4DC9-BE5F-C25EC303A24C}" sibTransId="{AE006FB5-D48E-42C3-B31E-B2488E5C8EC0}"/>
    <dgm:cxn modelId="{908E05AC-C185-4A64-B6C2-EA3F7892EB1F}" type="presOf" srcId="{046F1AED-6B6D-4F5B-9531-68D6D675F4FA}" destId="{63520602-6CB4-4C3D-8590-C5B50DF114D9}" srcOrd="0" destOrd="0" presId="urn:microsoft.com/office/officeart/2005/8/layout/chevron2"/>
    <dgm:cxn modelId="{172B29B2-E081-43E6-AF3D-200496676972}" srcId="{046F1AED-6B6D-4F5B-9531-68D6D675F4FA}" destId="{85A2C1C2-5DAB-4B92-91DA-2E5274CB81A8}" srcOrd="1" destOrd="0" parTransId="{72EA3464-501F-420D-867B-093B2E8CEFDE}" sibTransId="{CF5A8CA2-4BAC-4E8E-8F44-586E5ED0B032}"/>
    <dgm:cxn modelId="{4DC44E56-7B14-4494-9BC8-9ADCD7E32A8D}" srcId="{046F1AED-6B6D-4F5B-9531-68D6D675F4FA}" destId="{E3C75195-50F7-413D-BA76-634CEC0150C9}" srcOrd="2" destOrd="0" parTransId="{AE9E19D0-2FCF-4ADA-B620-B24154E1D86C}" sibTransId="{3B666D4C-CAD4-4570-A78E-B01A437E8A5D}"/>
    <dgm:cxn modelId="{AD76C627-DB9C-4691-B22F-D8A4FC31D24A}" type="presOf" srcId="{EE3DE07A-E24E-48FE-846D-BDB52DDC18D2}" destId="{C16D15A9-980B-45F6-AC31-0A77670DB49B}" srcOrd="0" destOrd="0" presId="urn:microsoft.com/office/officeart/2005/8/layout/chevron2"/>
    <dgm:cxn modelId="{23825DEE-83C8-4568-8DE6-0D5BD6991A5F}" type="presOf" srcId="{D28E18AF-C3E3-40D7-AF9C-EF22761CD86E}" destId="{6C018DD9-032A-461F-AF1F-C90984D262CA}" srcOrd="0" destOrd="0" presId="urn:microsoft.com/office/officeart/2005/8/layout/chevron2"/>
    <dgm:cxn modelId="{A60015CB-1509-4493-ADD7-31718BDA167F}" type="presParOf" srcId="{63520602-6CB4-4C3D-8590-C5B50DF114D9}" destId="{D381BAE2-241E-40F1-9915-3D43736CB362}" srcOrd="0" destOrd="0" presId="urn:microsoft.com/office/officeart/2005/8/layout/chevron2"/>
    <dgm:cxn modelId="{69964088-3BFC-4B83-BF3F-CA5494157DA4}" type="presParOf" srcId="{D381BAE2-241E-40F1-9915-3D43736CB362}" destId="{6C018DD9-032A-461F-AF1F-C90984D262CA}" srcOrd="0" destOrd="0" presId="urn:microsoft.com/office/officeart/2005/8/layout/chevron2"/>
    <dgm:cxn modelId="{18001B05-466E-4AF3-A305-C4E45DB73865}" type="presParOf" srcId="{D381BAE2-241E-40F1-9915-3D43736CB362}" destId="{CF32A1EC-6490-4E64-8088-D029DE38374C}" srcOrd="1" destOrd="0" presId="urn:microsoft.com/office/officeart/2005/8/layout/chevron2"/>
    <dgm:cxn modelId="{E8F48027-CE07-4C55-9FF7-949AB3BC53E0}" type="presParOf" srcId="{63520602-6CB4-4C3D-8590-C5B50DF114D9}" destId="{8EB648AD-9467-4298-B0BF-F49CE0BDC8BF}" srcOrd="1" destOrd="0" presId="urn:microsoft.com/office/officeart/2005/8/layout/chevron2"/>
    <dgm:cxn modelId="{3607EA0B-3A93-4A7A-8D52-16CEECC183D1}" type="presParOf" srcId="{63520602-6CB4-4C3D-8590-C5B50DF114D9}" destId="{6D798BB4-84CF-434A-8315-9E26B4C6C73D}" srcOrd="2" destOrd="0" presId="urn:microsoft.com/office/officeart/2005/8/layout/chevron2"/>
    <dgm:cxn modelId="{A344EF9A-199C-4894-91D3-312B0203C821}" type="presParOf" srcId="{6D798BB4-84CF-434A-8315-9E26B4C6C73D}" destId="{F5055EDE-93C8-4262-9235-A748E66D81DF}" srcOrd="0" destOrd="0" presId="urn:microsoft.com/office/officeart/2005/8/layout/chevron2"/>
    <dgm:cxn modelId="{72BEBA76-099E-4E5B-B7EF-C5135D146AF4}" type="presParOf" srcId="{6D798BB4-84CF-434A-8315-9E26B4C6C73D}" destId="{9912D400-6E23-4650-AC33-1DB1DFD12BFD}" srcOrd="1" destOrd="0" presId="urn:microsoft.com/office/officeart/2005/8/layout/chevron2"/>
    <dgm:cxn modelId="{1F436424-9734-4868-9EFD-DD29DC2A23FD}" type="presParOf" srcId="{63520602-6CB4-4C3D-8590-C5B50DF114D9}" destId="{DDA15037-FC2A-4185-A738-AA7D93239059}" srcOrd="3" destOrd="0" presId="urn:microsoft.com/office/officeart/2005/8/layout/chevron2"/>
    <dgm:cxn modelId="{4C2F47ED-A099-458D-9E4F-A0A55CC82320}" type="presParOf" srcId="{63520602-6CB4-4C3D-8590-C5B50DF114D9}" destId="{9950344C-E954-4ADB-8B7B-9D702471DC48}" srcOrd="4" destOrd="0" presId="urn:microsoft.com/office/officeart/2005/8/layout/chevron2"/>
    <dgm:cxn modelId="{1292B12B-436D-46A6-8167-75468A125FB2}" type="presParOf" srcId="{9950344C-E954-4ADB-8B7B-9D702471DC48}" destId="{8569457A-6DE7-4B54-B720-7134F81ABD50}" srcOrd="0" destOrd="0" presId="urn:microsoft.com/office/officeart/2005/8/layout/chevron2"/>
    <dgm:cxn modelId="{2200558B-F097-4EEE-92A6-BB38C7A7FAD6}" type="presParOf" srcId="{9950344C-E954-4ADB-8B7B-9D702471DC48}" destId="{C16D15A9-980B-45F6-AC31-0A77670DB49B}"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A288189-1716-47EA-866C-559DE7145ABD}"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0548E308-B3F3-4555-A769-39924C1833C2}">
      <dgm:prSet phldrT="[Text]"/>
      <dgm:spPr/>
      <dgm:t>
        <a:bodyPr/>
        <a:lstStyle/>
        <a:p>
          <a:r>
            <a:rPr lang="en-US" sz="1700" b="1" dirty="0" smtClean="0"/>
            <a:t>Benefits:</a:t>
          </a:r>
          <a:endParaRPr lang="en-US" sz="1700" b="1" dirty="0"/>
        </a:p>
      </dgm:t>
    </dgm:pt>
    <dgm:pt modelId="{3A33D6B0-C254-4029-951B-0CEEF643A0E6}" type="parTrans" cxnId="{F2EBA67D-AAFF-43A6-9BE2-07E412080925}">
      <dgm:prSet/>
      <dgm:spPr/>
      <dgm:t>
        <a:bodyPr/>
        <a:lstStyle/>
        <a:p>
          <a:endParaRPr lang="en-US"/>
        </a:p>
      </dgm:t>
    </dgm:pt>
    <dgm:pt modelId="{268DAFD9-7DB7-4A06-BCD9-2B636276464B}" type="sibTrans" cxnId="{F2EBA67D-AAFF-43A6-9BE2-07E412080925}">
      <dgm:prSet/>
      <dgm:spPr/>
      <dgm:t>
        <a:bodyPr/>
        <a:lstStyle/>
        <a:p>
          <a:endParaRPr lang="en-US"/>
        </a:p>
      </dgm:t>
    </dgm:pt>
    <dgm:pt modelId="{75528503-6DDE-45ED-89E2-E0D1EB0710AB}">
      <dgm:prSet phldrT="[Text]"/>
      <dgm:spPr/>
      <dgm:t>
        <a:bodyPr/>
        <a:lstStyle/>
        <a:p>
          <a:r>
            <a:rPr lang="en-US" sz="1700" b="1" dirty="0" smtClean="0"/>
            <a:t>Offers Opportunities to: </a:t>
          </a:r>
        </a:p>
      </dgm:t>
    </dgm:pt>
    <dgm:pt modelId="{AE6C2454-FAAA-436F-B4BF-40F5F290E2D0}" type="parTrans" cxnId="{79E24655-9794-447D-AA5A-1BAF2050A752}">
      <dgm:prSet/>
      <dgm:spPr/>
      <dgm:t>
        <a:bodyPr/>
        <a:lstStyle/>
        <a:p>
          <a:endParaRPr lang="en-US"/>
        </a:p>
      </dgm:t>
    </dgm:pt>
    <dgm:pt modelId="{17B4A828-E0E3-4FDB-86F7-52E018646BC5}" type="sibTrans" cxnId="{79E24655-9794-447D-AA5A-1BAF2050A752}">
      <dgm:prSet/>
      <dgm:spPr/>
      <dgm:t>
        <a:bodyPr/>
        <a:lstStyle/>
        <a:p>
          <a:endParaRPr lang="en-US"/>
        </a:p>
      </dgm:t>
    </dgm:pt>
    <dgm:pt modelId="{61E10E81-C756-47E4-AEBD-E4DAB58AAECE}">
      <dgm:prSet phldrT="[Text]" custT="1"/>
      <dgm:spPr/>
      <dgm:t>
        <a:bodyPr/>
        <a:lstStyle/>
        <a:p>
          <a:r>
            <a:rPr lang="en-US" sz="1500" dirty="0" smtClean="0"/>
            <a:t>Allows for greater transparency to citizens.</a:t>
          </a:r>
          <a:endParaRPr lang="en-US" sz="1500" dirty="0"/>
        </a:p>
      </dgm:t>
    </dgm:pt>
    <dgm:pt modelId="{777157E7-00F0-42D9-BF7C-3D5555B8EEFF}" type="parTrans" cxnId="{7F163A04-24D6-469A-B047-3B71DD76FCB4}">
      <dgm:prSet/>
      <dgm:spPr/>
      <dgm:t>
        <a:bodyPr/>
        <a:lstStyle/>
        <a:p>
          <a:endParaRPr lang="en-US"/>
        </a:p>
      </dgm:t>
    </dgm:pt>
    <dgm:pt modelId="{008FEF33-395F-4DF1-BF5A-A15B70AB40BB}" type="sibTrans" cxnId="{7F163A04-24D6-469A-B047-3B71DD76FCB4}">
      <dgm:prSet/>
      <dgm:spPr/>
      <dgm:t>
        <a:bodyPr/>
        <a:lstStyle/>
        <a:p>
          <a:endParaRPr lang="en-US"/>
        </a:p>
      </dgm:t>
    </dgm:pt>
    <dgm:pt modelId="{15BC2C0E-61A5-4AA4-A400-FF7C42F23B54}">
      <dgm:prSet custT="1"/>
      <dgm:spPr/>
      <dgm:t>
        <a:bodyPr/>
        <a:lstStyle/>
        <a:p>
          <a:r>
            <a:rPr lang="en-US" sz="1500" dirty="0" smtClean="0"/>
            <a:t>Provides access to submitting governmental documents instantaneously. </a:t>
          </a:r>
          <a:endParaRPr lang="en-US" sz="1500" dirty="0"/>
        </a:p>
      </dgm:t>
    </dgm:pt>
    <dgm:pt modelId="{B4411AAD-D933-4A6E-9E63-CFD1572CE45C}" type="parTrans" cxnId="{76883CEC-744B-4A86-A161-660FC89903C9}">
      <dgm:prSet/>
      <dgm:spPr/>
      <dgm:t>
        <a:bodyPr/>
        <a:lstStyle/>
        <a:p>
          <a:endParaRPr lang="en-US"/>
        </a:p>
      </dgm:t>
    </dgm:pt>
    <dgm:pt modelId="{EE26EB4C-C18D-488D-A5CA-A23F0AA6376D}" type="sibTrans" cxnId="{76883CEC-744B-4A86-A161-660FC89903C9}">
      <dgm:prSet/>
      <dgm:spPr/>
      <dgm:t>
        <a:bodyPr/>
        <a:lstStyle/>
        <a:p>
          <a:endParaRPr lang="en-US"/>
        </a:p>
      </dgm:t>
    </dgm:pt>
    <dgm:pt modelId="{AD06F732-32A2-4AB0-89A6-B899C220A1D3}">
      <dgm:prSet custT="1"/>
      <dgm:spPr/>
      <dgm:t>
        <a:bodyPr/>
        <a:lstStyle/>
        <a:p>
          <a:r>
            <a:rPr lang="en-US" sz="1500" dirty="0" smtClean="0"/>
            <a:t>Increases availability of policies in electronic format. </a:t>
          </a:r>
          <a:endParaRPr lang="en-US" sz="1500" dirty="0"/>
        </a:p>
      </dgm:t>
    </dgm:pt>
    <dgm:pt modelId="{350BD203-D2DB-491F-A481-47D06ADD50A6}" type="sibTrans" cxnId="{4D630A7E-24E0-4065-8296-024FADE29C29}">
      <dgm:prSet/>
      <dgm:spPr/>
      <dgm:t>
        <a:bodyPr/>
        <a:lstStyle/>
        <a:p>
          <a:endParaRPr lang="en-US"/>
        </a:p>
      </dgm:t>
    </dgm:pt>
    <dgm:pt modelId="{FA535E68-05F1-4ED2-8A5C-66E03091868F}" type="parTrans" cxnId="{4D630A7E-24E0-4065-8296-024FADE29C29}">
      <dgm:prSet/>
      <dgm:spPr/>
      <dgm:t>
        <a:bodyPr/>
        <a:lstStyle/>
        <a:p>
          <a:endParaRPr lang="en-US"/>
        </a:p>
      </dgm:t>
    </dgm:pt>
    <dgm:pt modelId="{4DD2D0D0-F2F8-48EC-AD06-178D129D2BE6}">
      <dgm:prSet phldrT="[Text]" custT="1"/>
      <dgm:spPr/>
      <dgm:t>
        <a:bodyPr/>
        <a:lstStyle/>
        <a:p>
          <a:r>
            <a:rPr lang="en-US" sz="1500" dirty="0" smtClean="0"/>
            <a:t>Examine current operations.</a:t>
          </a:r>
        </a:p>
      </dgm:t>
    </dgm:pt>
    <dgm:pt modelId="{0E0F27AF-51A2-4874-8FEB-698FF30056B2}" type="parTrans" cxnId="{8DEC4536-F1A8-4D52-92CF-2DA37607B4F2}">
      <dgm:prSet/>
      <dgm:spPr/>
      <dgm:t>
        <a:bodyPr/>
        <a:lstStyle/>
        <a:p>
          <a:endParaRPr lang="en-US"/>
        </a:p>
      </dgm:t>
    </dgm:pt>
    <dgm:pt modelId="{AF4AB20C-E794-4D26-9D1F-82DE1917D22D}" type="sibTrans" cxnId="{8DEC4536-F1A8-4D52-92CF-2DA37607B4F2}">
      <dgm:prSet/>
      <dgm:spPr/>
      <dgm:t>
        <a:bodyPr/>
        <a:lstStyle/>
        <a:p>
          <a:endParaRPr lang="en-US"/>
        </a:p>
      </dgm:t>
    </dgm:pt>
    <dgm:pt modelId="{BCDAC357-DA98-4938-B812-79885BD732E9}">
      <dgm:prSet phldrT="[Text]" custT="1"/>
      <dgm:spPr/>
      <dgm:t>
        <a:bodyPr/>
        <a:lstStyle/>
        <a:p>
          <a:r>
            <a:rPr lang="en-US" sz="1500" dirty="0" smtClean="0"/>
            <a:t>Identify process and procedures for streamlining.</a:t>
          </a:r>
        </a:p>
      </dgm:t>
    </dgm:pt>
    <dgm:pt modelId="{A7CABFD7-3193-450D-A5DF-0B72891E968E}" type="parTrans" cxnId="{5CA6797C-3AFF-4820-BC7B-AC1914DC872B}">
      <dgm:prSet/>
      <dgm:spPr/>
      <dgm:t>
        <a:bodyPr/>
        <a:lstStyle/>
        <a:p>
          <a:endParaRPr lang="en-US"/>
        </a:p>
      </dgm:t>
    </dgm:pt>
    <dgm:pt modelId="{131B5727-5278-4412-BC10-37FE5E87EA36}" type="sibTrans" cxnId="{5CA6797C-3AFF-4820-BC7B-AC1914DC872B}">
      <dgm:prSet/>
      <dgm:spPr/>
      <dgm:t>
        <a:bodyPr/>
        <a:lstStyle/>
        <a:p>
          <a:endParaRPr lang="en-US"/>
        </a:p>
      </dgm:t>
    </dgm:pt>
    <dgm:pt modelId="{4ABAB231-06D4-4E93-ADC0-A2BA37597D16}">
      <dgm:prSet phldrT="[Text]" custT="1"/>
      <dgm:spPr/>
      <dgm:t>
        <a:bodyPr/>
        <a:lstStyle/>
        <a:p>
          <a:r>
            <a:rPr lang="en-US" sz="1500" dirty="0" smtClean="0"/>
            <a:t>Implement streamlining business processes.</a:t>
          </a:r>
        </a:p>
      </dgm:t>
    </dgm:pt>
    <dgm:pt modelId="{8E08273F-6BF3-4930-8E0C-DAC703512A95}" type="parTrans" cxnId="{771F4A9B-75DA-4997-A020-796108FCAC6B}">
      <dgm:prSet/>
      <dgm:spPr/>
      <dgm:t>
        <a:bodyPr/>
        <a:lstStyle/>
        <a:p>
          <a:endParaRPr lang="en-US"/>
        </a:p>
      </dgm:t>
    </dgm:pt>
    <dgm:pt modelId="{E1DDF185-1475-41C1-900C-682E10C5CA73}" type="sibTrans" cxnId="{771F4A9B-75DA-4997-A020-796108FCAC6B}">
      <dgm:prSet/>
      <dgm:spPr/>
      <dgm:t>
        <a:bodyPr/>
        <a:lstStyle/>
        <a:p>
          <a:endParaRPr lang="en-US"/>
        </a:p>
      </dgm:t>
    </dgm:pt>
    <dgm:pt modelId="{F3724480-9942-4B68-84DA-D0761538AA18}">
      <dgm:prSet phldrT="[Text]" custT="1"/>
      <dgm:spPr/>
      <dgm:t>
        <a:bodyPr/>
        <a:lstStyle/>
        <a:p>
          <a:r>
            <a:rPr lang="en-US" sz="1500" dirty="0" smtClean="0"/>
            <a:t>Implement new technologies, which create improvements.</a:t>
          </a:r>
          <a:endParaRPr lang="en-US" sz="1500" dirty="0"/>
        </a:p>
      </dgm:t>
    </dgm:pt>
    <dgm:pt modelId="{EA7C71D8-6011-4566-9B83-C18ECC9BA700}" type="parTrans" cxnId="{0B80A3A9-2158-46B1-8456-8358A1B7A574}">
      <dgm:prSet/>
      <dgm:spPr/>
      <dgm:t>
        <a:bodyPr/>
        <a:lstStyle/>
        <a:p>
          <a:endParaRPr lang="en-US"/>
        </a:p>
      </dgm:t>
    </dgm:pt>
    <dgm:pt modelId="{DF9749E2-A575-4F4D-BE50-76CEFFE50228}" type="sibTrans" cxnId="{0B80A3A9-2158-46B1-8456-8358A1B7A574}">
      <dgm:prSet/>
      <dgm:spPr/>
      <dgm:t>
        <a:bodyPr/>
        <a:lstStyle/>
        <a:p>
          <a:endParaRPr lang="en-US"/>
        </a:p>
      </dgm:t>
    </dgm:pt>
    <dgm:pt modelId="{357721EF-F658-46D5-B62C-E6CCAE75577F}" type="pres">
      <dgm:prSet presAssocID="{9A288189-1716-47EA-866C-559DE7145ABD}" presName="compositeShape" presStyleCnt="0">
        <dgm:presLayoutVars>
          <dgm:chMax val="2"/>
          <dgm:dir/>
          <dgm:resizeHandles val="exact"/>
        </dgm:presLayoutVars>
      </dgm:prSet>
      <dgm:spPr/>
      <dgm:t>
        <a:bodyPr/>
        <a:lstStyle/>
        <a:p>
          <a:endParaRPr lang="en-US"/>
        </a:p>
      </dgm:t>
    </dgm:pt>
    <dgm:pt modelId="{9B4E6623-A14E-48C1-B83A-FC7060AE9AF0}" type="pres">
      <dgm:prSet presAssocID="{9A288189-1716-47EA-866C-559DE7145ABD}" presName="divider" presStyleLbl="fgShp" presStyleIdx="0" presStyleCnt="1"/>
      <dgm:spPr/>
    </dgm:pt>
    <dgm:pt modelId="{6F6278F2-4E85-4EE8-9889-C53F2BCCFA97}" type="pres">
      <dgm:prSet presAssocID="{0548E308-B3F3-4555-A769-39924C1833C2}" presName="downArrow" presStyleLbl="node1" presStyleIdx="0" presStyleCnt="2"/>
      <dgm:spPr/>
    </dgm:pt>
    <dgm:pt modelId="{0BE8AD7E-4517-4124-85E2-3AA2349E843D}" type="pres">
      <dgm:prSet presAssocID="{0548E308-B3F3-4555-A769-39924C1833C2}" presName="downArrowText" presStyleLbl="revTx" presStyleIdx="0" presStyleCnt="2" custScaleX="144405" custScaleY="138025">
        <dgm:presLayoutVars>
          <dgm:bulletEnabled val="1"/>
        </dgm:presLayoutVars>
      </dgm:prSet>
      <dgm:spPr/>
      <dgm:t>
        <a:bodyPr/>
        <a:lstStyle/>
        <a:p>
          <a:endParaRPr lang="en-US"/>
        </a:p>
      </dgm:t>
    </dgm:pt>
    <dgm:pt modelId="{69B53765-CDDD-4E19-B42D-09B54CAC12C7}" type="pres">
      <dgm:prSet presAssocID="{75528503-6DDE-45ED-89E2-E0D1EB0710AB}" presName="upArrow" presStyleLbl="node1" presStyleIdx="1" presStyleCnt="2"/>
      <dgm:spPr/>
    </dgm:pt>
    <dgm:pt modelId="{0B770890-D62C-4AA8-AA32-8245BB93C0D7}" type="pres">
      <dgm:prSet presAssocID="{75528503-6DDE-45ED-89E2-E0D1EB0710AB}" presName="upArrowText" presStyleLbl="revTx" presStyleIdx="1" presStyleCnt="2" custScaleX="149164" custScaleY="112539">
        <dgm:presLayoutVars>
          <dgm:bulletEnabled val="1"/>
        </dgm:presLayoutVars>
      </dgm:prSet>
      <dgm:spPr/>
      <dgm:t>
        <a:bodyPr/>
        <a:lstStyle/>
        <a:p>
          <a:endParaRPr lang="en-US"/>
        </a:p>
      </dgm:t>
    </dgm:pt>
  </dgm:ptLst>
  <dgm:cxnLst>
    <dgm:cxn modelId="{F2EBA67D-AAFF-43A6-9BE2-07E412080925}" srcId="{9A288189-1716-47EA-866C-559DE7145ABD}" destId="{0548E308-B3F3-4555-A769-39924C1833C2}" srcOrd="0" destOrd="0" parTransId="{3A33D6B0-C254-4029-951B-0CEEF643A0E6}" sibTransId="{268DAFD9-7DB7-4A06-BCD9-2B636276464B}"/>
    <dgm:cxn modelId="{FD2FF3D9-9FEF-420C-A558-676030EA6317}" type="presOf" srcId="{0548E308-B3F3-4555-A769-39924C1833C2}" destId="{0BE8AD7E-4517-4124-85E2-3AA2349E843D}" srcOrd="0" destOrd="0" presId="urn:microsoft.com/office/officeart/2005/8/layout/arrow3"/>
    <dgm:cxn modelId="{C4A12CF0-A77A-4F02-83E0-65D1DA38B7E3}" type="presOf" srcId="{61E10E81-C756-47E4-AEBD-E4DAB58AAECE}" destId="{0BE8AD7E-4517-4124-85E2-3AA2349E843D}" srcOrd="0" destOrd="1" presId="urn:microsoft.com/office/officeart/2005/8/layout/arrow3"/>
    <dgm:cxn modelId="{B0E7C0BB-186F-42C0-8FCE-F22CD769F3BC}" type="presOf" srcId="{AD06F732-32A2-4AB0-89A6-B899C220A1D3}" destId="{0BE8AD7E-4517-4124-85E2-3AA2349E843D}" srcOrd="0" destOrd="3" presId="urn:microsoft.com/office/officeart/2005/8/layout/arrow3"/>
    <dgm:cxn modelId="{0B80A3A9-2158-46B1-8456-8358A1B7A574}" srcId="{75528503-6DDE-45ED-89E2-E0D1EB0710AB}" destId="{F3724480-9942-4B68-84DA-D0761538AA18}" srcOrd="3" destOrd="0" parTransId="{EA7C71D8-6011-4566-9B83-C18ECC9BA700}" sibTransId="{DF9749E2-A575-4F4D-BE50-76CEFFE50228}"/>
    <dgm:cxn modelId="{79E24655-9794-447D-AA5A-1BAF2050A752}" srcId="{9A288189-1716-47EA-866C-559DE7145ABD}" destId="{75528503-6DDE-45ED-89E2-E0D1EB0710AB}" srcOrd="1" destOrd="0" parTransId="{AE6C2454-FAAA-436F-B4BF-40F5F290E2D0}" sibTransId="{17B4A828-E0E3-4FDB-86F7-52E018646BC5}"/>
    <dgm:cxn modelId="{8A614910-AF80-4574-82A9-70EB605654B6}" type="presOf" srcId="{F3724480-9942-4B68-84DA-D0761538AA18}" destId="{0B770890-D62C-4AA8-AA32-8245BB93C0D7}" srcOrd="0" destOrd="4" presId="urn:microsoft.com/office/officeart/2005/8/layout/arrow3"/>
    <dgm:cxn modelId="{71C14E57-532D-4D49-87F5-1D5EA54A5C14}" type="presOf" srcId="{4DD2D0D0-F2F8-48EC-AD06-178D129D2BE6}" destId="{0B770890-D62C-4AA8-AA32-8245BB93C0D7}" srcOrd="0" destOrd="1" presId="urn:microsoft.com/office/officeart/2005/8/layout/arrow3"/>
    <dgm:cxn modelId="{4D630A7E-24E0-4065-8296-024FADE29C29}" srcId="{0548E308-B3F3-4555-A769-39924C1833C2}" destId="{AD06F732-32A2-4AB0-89A6-B899C220A1D3}" srcOrd="2" destOrd="0" parTransId="{FA535E68-05F1-4ED2-8A5C-66E03091868F}" sibTransId="{350BD203-D2DB-491F-A481-47D06ADD50A6}"/>
    <dgm:cxn modelId="{76883CEC-744B-4A86-A161-660FC89903C9}" srcId="{0548E308-B3F3-4555-A769-39924C1833C2}" destId="{15BC2C0E-61A5-4AA4-A400-FF7C42F23B54}" srcOrd="1" destOrd="0" parTransId="{B4411AAD-D933-4A6E-9E63-CFD1572CE45C}" sibTransId="{EE26EB4C-C18D-488D-A5CA-A23F0AA6376D}"/>
    <dgm:cxn modelId="{2C69661B-C160-4AD9-9D95-20761FDDB718}" type="presOf" srcId="{BCDAC357-DA98-4938-B812-79885BD732E9}" destId="{0B770890-D62C-4AA8-AA32-8245BB93C0D7}" srcOrd="0" destOrd="2" presId="urn:microsoft.com/office/officeart/2005/8/layout/arrow3"/>
    <dgm:cxn modelId="{05AF9584-1335-4449-8CD5-495979AC0B84}" type="presOf" srcId="{9A288189-1716-47EA-866C-559DE7145ABD}" destId="{357721EF-F658-46D5-B62C-E6CCAE75577F}" srcOrd="0" destOrd="0" presId="urn:microsoft.com/office/officeart/2005/8/layout/arrow3"/>
    <dgm:cxn modelId="{5CA6797C-3AFF-4820-BC7B-AC1914DC872B}" srcId="{75528503-6DDE-45ED-89E2-E0D1EB0710AB}" destId="{BCDAC357-DA98-4938-B812-79885BD732E9}" srcOrd="1" destOrd="0" parTransId="{A7CABFD7-3193-450D-A5DF-0B72891E968E}" sibTransId="{131B5727-5278-4412-BC10-37FE5E87EA36}"/>
    <dgm:cxn modelId="{176A3192-705E-459C-8343-6B409B20AD1A}" type="presOf" srcId="{4ABAB231-06D4-4E93-ADC0-A2BA37597D16}" destId="{0B770890-D62C-4AA8-AA32-8245BB93C0D7}" srcOrd="0" destOrd="3" presId="urn:microsoft.com/office/officeart/2005/8/layout/arrow3"/>
    <dgm:cxn modelId="{223B98C8-268C-4581-8E9B-8AF2D3CADB04}" type="presOf" srcId="{75528503-6DDE-45ED-89E2-E0D1EB0710AB}" destId="{0B770890-D62C-4AA8-AA32-8245BB93C0D7}" srcOrd="0" destOrd="0" presId="urn:microsoft.com/office/officeart/2005/8/layout/arrow3"/>
    <dgm:cxn modelId="{8DEC4536-F1A8-4D52-92CF-2DA37607B4F2}" srcId="{75528503-6DDE-45ED-89E2-E0D1EB0710AB}" destId="{4DD2D0D0-F2F8-48EC-AD06-178D129D2BE6}" srcOrd="0" destOrd="0" parTransId="{0E0F27AF-51A2-4874-8FEB-698FF30056B2}" sibTransId="{AF4AB20C-E794-4D26-9D1F-82DE1917D22D}"/>
    <dgm:cxn modelId="{496AEC97-F45C-4209-B0DA-98A7FF00BAA3}" type="presOf" srcId="{15BC2C0E-61A5-4AA4-A400-FF7C42F23B54}" destId="{0BE8AD7E-4517-4124-85E2-3AA2349E843D}" srcOrd="0" destOrd="2" presId="urn:microsoft.com/office/officeart/2005/8/layout/arrow3"/>
    <dgm:cxn modelId="{7F163A04-24D6-469A-B047-3B71DD76FCB4}" srcId="{0548E308-B3F3-4555-A769-39924C1833C2}" destId="{61E10E81-C756-47E4-AEBD-E4DAB58AAECE}" srcOrd="0" destOrd="0" parTransId="{777157E7-00F0-42D9-BF7C-3D5555B8EEFF}" sibTransId="{008FEF33-395F-4DF1-BF5A-A15B70AB40BB}"/>
    <dgm:cxn modelId="{771F4A9B-75DA-4997-A020-796108FCAC6B}" srcId="{75528503-6DDE-45ED-89E2-E0D1EB0710AB}" destId="{4ABAB231-06D4-4E93-ADC0-A2BA37597D16}" srcOrd="2" destOrd="0" parTransId="{8E08273F-6BF3-4930-8E0C-DAC703512A95}" sibTransId="{E1DDF185-1475-41C1-900C-682E10C5CA73}"/>
    <dgm:cxn modelId="{A99547D6-71F1-49E5-B678-5D9771646CF1}" type="presParOf" srcId="{357721EF-F658-46D5-B62C-E6CCAE75577F}" destId="{9B4E6623-A14E-48C1-B83A-FC7060AE9AF0}" srcOrd="0" destOrd="0" presId="urn:microsoft.com/office/officeart/2005/8/layout/arrow3"/>
    <dgm:cxn modelId="{C806E791-901E-4767-AD1A-4CB0C89DB727}" type="presParOf" srcId="{357721EF-F658-46D5-B62C-E6CCAE75577F}" destId="{6F6278F2-4E85-4EE8-9889-C53F2BCCFA97}" srcOrd="1" destOrd="0" presId="urn:microsoft.com/office/officeart/2005/8/layout/arrow3"/>
    <dgm:cxn modelId="{CD690D4E-8FF1-4B1A-99D8-09C2DE249501}" type="presParOf" srcId="{357721EF-F658-46D5-B62C-E6CCAE75577F}" destId="{0BE8AD7E-4517-4124-85E2-3AA2349E843D}" srcOrd="2" destOrd="0" presId="urn:microsoft.com/office/officeart/2005/8/layout/arrow3"/>
    <dgm:cxn modelId="{E8D6AAF0-4C65-45CE-91BE-42D0BAC2D7A1}" type="presParOf" srcId="{357721EF-F658-46D5-B62C-E6CCAE75577F}" destId="{69B53765-CDDD-4E19-B42D-09B54CAC12C7}" srcOrd="3" destOrd="0" presId="urn:microsoft.com/office/officeart/2005/8/layout/arrow3"/>
    <dgm:cxn modelId="{99AC492B-4F9E-4DE4-A845-54431598BA34}" type="presParOf" srcId="{357721EF-F658-46D5-B62C-E6CCAE75577F}" destId="{0B770890-D62C-4AA8-AA32-8245BB93C0D7}"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288189-1716-47EA-866C-559DE7145ABD}"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en-US"/>
        </a:p>
      </dgm:t>
    </dgm:pt>
    <dgm:pt modelId="{0548E308-B3F3-4555-A769-39924C1833C2}">
      <dgm:prSet phldrT="[Text]">
        <dgm:style>
          <a:lnRef idx="2">
            <a:schemeClr val="accent1"/>
          </a:lnRef>
          <a:fillRef idx="1">
            <a:schemeClr val="lt1"/>
          </a:fillRef>
          <a:effectRef idx="0">
            <a:schemeClr val="accent1"/>
          </a:effectRef>
          <a:fontRef idx="minor">
            <a:schemeClr val="dk1"/>
          </a:fontRef>
        </dgm:style>
      </dgm:prSet>
      <dgm:spPr>
        <a:ln w="19050"/>
      </dgm:spPr>
      <dgm:t>
        <a:bodyPr/>
        <a:lstStyle/>
        <a:p>
          <a:r>
            <a:rPr lang="en-US" dirty="0" smtClean="0"/>
            <a:t>E-health is defined as “a scientific context, is an emerging field in the intersection of medical informatics, public health, and business, and refers to health services and information delivered or enhanced through the Internet and related technologies” (Srinivasan, 2014).</a:t>
          </a:r>
          <a:endParaRPr lang="en-US" dirty="0"/>
        </a:p>
      </dgm:t>
    </dgm:pt>
    <dgm:pt modelId="{3A33D6B0-C254-4029-951B-0CEEF643A0E6}" type="parTrans" cxnId="{F2EBA67D-AAFF-43A6-9BE2-07E412080925}">
      <dgm:prSet/>
      <dgm:spPr/>
      <dgm:t>
        <a:bodyPr/>
        <a:lstStyle/>
        <a:p>
          <a:endParaRPr lang="en-US"/>
        </a:p>
      </dgm:t>
    </dgm:pt>
    <dgm:pt modelId="{268DAFD9-7DB7-4A06-BCD9-2B636276464B}" type="sibTrans" cxnId="{F2EBA67D-AAFF-43A6-9BE2-07E412080925}">
      <dgm:prSet/>
      <dgm:spPr/>
      <dgm:t>
        <a:bodyPr/>
        <a:lstStyle/>
        <a:p>
          <a:endParaRPr lang="en-US"/>
        </a:p>
      </dgm:t>
    </dgm:pt>
    <dgm:pt modelId="{082768F2-88F9-4326-B98C-A49C6026F36D}">
      <dgm:prSet/>
      <dgm:spPr>
        <a:ln w="19050">
          <a:solidFill>
            <a:schemeClr val="accent2"/>
          </a:solidFill>
        </a:ln>
      </dgm:spPr>
      <dgm:t>
        <a:bodyPr/>
        <a:lstStyle/>
        <a:p>
          <a:r>
            <a:rPr lang="en-US" b="1" dirty="0" smtClean="0"/>
            <a:t>Benefits for Patients:</a:t>
          </a:r>
          <a:endParaRPr lang="en-US" b="1" dirty="0"/>
        </a:p>
      </dgm:t>
    </dgm:pt>
    <dgm:pt modelId="{477BED1D-1F15-45CB-8565-FAF8C11D29F6}" type="parTrans" cxnId="{D4DD3A60-F8DE-49F1-93BB-6419991F40E7}">
      <dgm:prSet/>
      <dgm:spPr/>
      <dgm:t>
        <a:bodyPr/>
        <a:lstStyle/>
        <a:p>
          <a:endParaRPr lang="en-US"/>
        </a:p>
      </dgm:t>
    </dgm:pt>
    <dgm:pt modelId="{B57C6C86-5DB8-42DC-BB38-AE5C7F29A5F4}" type="sibTrans" cxnId="{D4DD3A60-F8DE-49F1-93BB-6419991F40E7}">
      <dgm:prSet/>
      <dgm:spPr/>
      <dgm:t>
        <a:bodyPr/>
        <a:lstStyle/>
        <a:p>
          <a:endParaRPr lang="en-US"/>
        </a:p>
      </dgm:t>
    </dgm:pt>
    <dgm:pt modelId="{1AF34057-46EB-472A-B6AA-B592D19DC4D0}">
      <dgm:prSet/>
      <dgm:spPr>
        <a:ln w="19050">
          <a:solidFill>
            <a:schemeClr val="accent2"/>
          </a:solidFill>
        </a:ln>
      </dgm:spPr>
      <dgm:t>
        <a:bodyPr/>
        <a:lstStyle/>
        <a:p>
          <a:r>
            <a:rPr lang="en-US" dirty="0" smtClean="0"/>
            <a:t>Can quickly and easily access health care information. </a:t>
          </a:r>
          <a:endParaRPr lang="en-US" dirty="0"/>
        </a:p>
      </dgm:t>
    </dgm:pt>
    <dgm:pt modelId="{5560B54C-25FD-4BAC-9ECF-8EE33767EAEA}" type="parTrans" cxnId="{98FE1E74-DAB1-46A0-B943-3860DAB62A84}">
      <dgm:prSet/>
      <dgm:spPr/>
      <dgm:t>
        <a:bodyPr/>
        <a:lstStyle/>
        <a:p>
          <a:endParaRPr lang="en-US"/>
        </a:p>
      </dgm:t>
    </dgm:pt>
    <dgm:pt modelId="{A8C90A6B-BEAB-4BA7-9F93-EC4DCCA5FCCD}" type="sibTrans" cxnId="{98FE1E74-DAB1-46A0-B943-3860DAB62A84}">
      <dgm:prSet/>
      <dgm:spPr/>
      <dgm:t>
        <a:bodyPr/>
        <a:lstStyle/>
        <a:p>
          <a:endParaRPr lang="en-US"/>
        </a:p>
      </dgm:t>
    </dgm:pt>
    <dgm:pt modelId="{2CEDCF6E-8F83-4CFD-AB6C-2C383B724BC9}">
      <dgm:prSet/>
      <dgm:spPr>
        <a:ln w="19050">
          <a:solidFill>
            <a:schemeClr val="accent2"/>
          </a:solidFill>
        </a:ln>
      </dgm:spPr>
      <dgm:t>
        <a:bodyPr/>
        <a:lstStyle/>
        <a:p>
          <a:r>
            <a:rPr lang="en-US" dirty="0" smtClean="0"/>
            <a:t>Able to update personal information electronically. </a:t>
          </a:r>
          <a:endParaRPr lang="en-US" dirty="0"/>
        </a:p>
      </dgm:t>
    </dgm:pt>
    <dgm:pt modelId="{77E82D87-BD2F-447C-84D2-02D7D0DA86C5}" type="parTrans" cxnId="{FFC04C86-7FBB-45AA-B899-1F08316106D6}">
      <dgm:prSet/>
      <dgm:spPr/>
      <dgm:t>
        <a:bodyPr/>
        <a:lstStyle/>
        <a:p>
          <a:endParaRPr lang="en-US"/>
        </a:p>
      </dgm:t>
    </dgm:pt>
    <dgm:pt modelId="{95DB0D16-B24D-45BB-9125-FD3C89DB858F}" type="sibTrans" cxnId="{FFC04C86-7FBB-45AA-B899-1F08316106D6}">
      <dgm:prSet/>
      <dgm:spPr/>
      <dgm:t>
        <a:bodyPr/>
        <a:lstStyle/>
        <a:p>
          <a:endParaRPr lang="en-US"/>
        </a:p>
      </dgm:t>
    </dgm:pt>
    <dgm:pt modelId="{9D0338D4-1136-42D9-A6FA-5DBC199B6123}">
      <dgm:prSet/>
      <dgm:spPr>
        <a:ln w="19050">
          <a:solidFill>
            <a:schemeClr val="accent2"/>
          </a:solidFill>
        </a:ln>
      </dgm:spPr>
      <dgm:t>
        <a:bodyPr/>
        <a:lstStyle/>
        <a:p>
          <a:r>
            <a:rPr lang="en-US" dirty="0" smtClean="0"/>
            <a:t>Provides access to scheduling  appointments and viewing test results online. </a:t>
          </a:r>
          <a:endParaRPr lang="en-US" dirty="0"/>
        </a:p>
      </dgm:t>
    </dgm:pt>
    <dgm:pt modelId="{6383039A-ECDF-4CC5-9502-ED9462AC4880}" type="parTrans" cxnId="{F2194927-23B0-4D9E-8213-7D4989D7567D}">
      <dgm:prSet/>
      <dgm:spPr/>
      <dgm:t>
        <a:bodyPr/>
        <a:lstStyle/>
        <a:p>
          <a:endParaRPr lang="en-US"/>
        </a:p>
      </dgm:t>
    </dgm:pt>
    <dgm:pt modelId="{D91D6D39-A72C-4CD1-AB2D-CCFCE18C14B4}" type="sibTrans" cxnId="{F2194927-23B0-4D9E-8213-7D4989D7567D}">
      <dgm:prSet/>
      <dgm:spPr/>
      <dgm:t>
        <a:bodyPr/>
        <a:lstStyle/>
        <a:p>
          <a:endParaRPr lang="en-US"/>
        </a:p>
      </dgm:t>
    </dgm:pt>
    <dgm:pt modelId="{0C0369CE-A160-4387-BEA1-533D9351610C}">
      <dgm:prSet/>
      <dgm:spPr>
        <a:ln w="19050">
          <a:solidFill>
            <a:schemeClr val="accent2"/>
          </a:solidFill>
        </a:ln>
      </dgm:spPr>
      <dgm:t>
        <a:bodyPr/>
        <a:lstStyle/>
        <a:p>
          <a:r>
            <a:rPr lang="en-US" b="1" dirty="0" smtClean="0"/>
            <a:t>Benefits for Medical Staff:</a:t>
          </a:r>
          <a:endParaRPr lang="en-US" b="1" dirty="0"/>
        </a:p>
      </dgm:t>
    </dgm:pt>
    <dgm:pt modelId="{7284D77D-F150-4778-80E0-0F29372592CD}" type="parTrans" cxnId="{1A713870-36BA-467E-A522-3F567A52AD6C}">
      <dgm:prSet/>
      <dgm:spPr/>
      <dgm:t>
        <a:bodyPr/>
        <a:lstStyle/>
        <a:p>
          <a:endParaRPr lang="en-US"/>
        </a:p>
      </dgm:t>
    </dgm:pt>
    <dgm:pt modelId="{1A7D96A8-0BEC-48D0-B4E6-4378C106B54E}" type="sibTrans" cxnId="{1A713870-36BA-467E-A522-3F567A52AD6C}">
      <dgm:prSet/>
      <dgm:spPr/>
      <dgm:t>
        <a:bodyPr/>
        <a:lstStyle/>
        <a:p>
          <a:endParaRPr lang="en-US"/>
        </a:p>
      </dgm:t>
    </dgm:pt>
    <dgm:pt modelId="{2B539053-353C-4C8F-BB0B-9805B84CE090}">
      <dgm:prSet/>
      <dgm:spPr>
        <a:ln w="19050">
          <a:solidFill>
            <a:schemeClr val="accent2"/>
          </a:solidFill>
        </a:ln>
      </dgm:spPr>
      <dgm:t>
        <a:bodyPr/>
        <a:lstStyle/>
        <a:p>
          <a:r>
            <a:rPr lang="en-US" dirty="0" smtClean="0"/>
            <a:t>Can review patient’s health care records anytime. </a:t>
          </a:r>
          <a:endParaRPr lang="en-US" dirty="0"/>
        </a:p>
      </dgm:t>
    </dgm:pt>
    <dgm:pt modelId="{B00E36B4-D4FE-4964-A74E-E2F245122E05}" type="parTrans" cxnId="{0316EA71-8C34-470E-B39C-5E155854BC8C}">
      <dgm:prSet/>
      <dgm:spPr/>
      <dgm:t>
        <a:bodyPr/>
        <a:lstStyle/>
        <a:p>
          <a:endParaRPr lang="en-US"/>
        </a:p>
      </dgm:t>
    </dgm:pt>
    <dgm:pt modelId="{ADCB6218-AF4D-4FA9-B1C0-1AC6F8BCA64C}" type="sibTrans" cxnId="{0316EA71-8C34-470E-B39C-5E155854BC8C}">
      <dgm:prSet/>
      <dgm:spPr/>
      <dgm:t>
        <a:bodyPr/>
        <a:lstStyle/>
        <a:p>
          <a:endParaRPr lang="en-US"/>
        </a:p>
      </dgm:t>
    </dgm:pt>
    <dgm:pt modelId="{B4A2E001-B2B5-49B1-B82B-B335CB595665}">
      <dgm:prSet/>
      <dgm:spPr>
        <a:ln w="19050">
          <a:solidFill>
            <a:schemeClr val="accent2"/>
          </a:solidFill>
        </a:ln>
      </dgm:spPr>
      <dgm:t>
        <a:bodyPr/>
        <a:lstStyle/>
        <a:p>
          <a:r>
            <a:rPr lang="en-US" dirty="0" smtClean="0"/>
            <a:t>Allows for regular and immediate updating of health records. </a:t>
          </a:r>
          <a:endParaRPr lang="en-US" dirty="0"/>
        </a:p>
      </dgm:t>
    </dgm:pt>
    <dgm:pt modelId="{CFB4E317-7F42-40BD-9083-7CF83F52B2FA}" type="parTrans" cxnId="{98236FFB-D6F6-49CA-BD64-ED4E75C63EA2}">
      <dgm:prSet/>
      <dgm:spPr/>
      <dgm:t>
        <a:bodyPr/>
        <a:lstStyle/>
        <a:p>
          <a:endParaRPr lang="en-US"/>
        </a:p>
      </dgm:t>
    </dgm:pt>
    <dgm:pt modelId="{7F4BA034-8BA9-4951-B690-1C90738021F4}" type="sibTrans" cxnId="{98236FFB-D6F6-49CA-BD64-ED4E75C63EA2}">
      <dgm:prSet/>
      <dgm:spPr/>
      <dgm:t>
        <a:bodyPr/>
        <a:lstStyle/>
        <a:p>
          <a:endParaRPr lang="en-US"/>
        </a:p>
      </dgm:t>
    </dgm:pt>
    <dgm:pt modelId="{88FBD963-F40D-4A30-8FA1-780F850653B5}">
      <dgm:prSet/>
      <dgm:spPr>
        <a:ln w="19050">
          <a:solidFill>
            <a:schemeClr val="accent2"/>
          </a:solidFill>
        </a:ln>
      </dgm:spPr>
      <dgm:t>
        <a:bodyPr/>
        <a:lstStyle/>
        <a:p>
          <a:r>
            <a:rPr lang="en-US" b="1" dirty="0" smtClean="0"/>
            <a:t>Challenges: </a:t>
          </a:r>
          <a:endParaRPr lang="en-US" b="1" dirty="0"/>
        </a:p>
      </dgm:t>
    </dgm:pt>
    <dgm:pt modelId="{01461E4B-6BE3-4A14-B7A0-86FE2287CFE4}" type="parTrans" cxnId="{506A7EE6-648C-46E1-B21E-571ADD7F2D95}">
      <dgm:prSet/>
      <dgm:spPr/>
      <dgm:t>
        <a:bodyPr/>
        <a:lstStyle/>
        <a:p>
          <a:endParaRPr lang="en-US"/>
        </a:p>
      </dgm:t>
    </dgm:pt>
    <dgm:pt modelId="{053CDC76-0214-45B7-AFBC-E5CCD0BC66DD}" type="sibTrans" cxnId="{506A7EE6-648C-46E1-B21E-571ADD7F2D95}">
      <dgm:prSet/>
      <dgm:spPr/>
      <dgm:t>
        <a:bodyPr/>
        <a:lstStyle/>
        <a:p>
          <a:endParaRPr lang="en-US"/>
        </a:p>
      </dgm:t>
    </dgm:pt>
    <dgm:pt modelId="{86027285-5C89-4F63-BFD6-41A73106965C}">
      <dgm:prSet/>
      <dgm:spPr>
        <a:ln w="19050">
          <a:solidFill>
            <a:schemeClr val="accent2"/>
          </a:solidFill>
        </a:ln>
      </dgm:spPr>
      <dgm:t>
        <a:bodyPr/>
        <a:lstStyle/>
        <a:p>
          <a:r>
            <a:rPr lang="en-US" dirty="0" smtClean="0"/>
            <a:t>Requires more accountability and responsibility related to security of patient’s health care records. </a:t>
          </a:r>
          <a:endParaRPr lang="en-US" dirty="0"/>
        </a:p>
      </dgm:t>
    </dgm:pt>
    <dgm:pt modelId="{5D87106F-FDEA-4DDC-82DC-C8AB8148A511}" type="parTrans" cxnId="{7EE24FB8-4702-4BD8-912D-294E130E5A4E}">
      <dgm:prSet/>
      <dgm:spPr/>
      <dgm:t>
        <a:bodyPr/>
        <a:lstStyle/>
        <a:p>
          <a:endParaRPr lang="en-US"/>
        </a:p>
      </dgm:t>
    </dgm:pt>
    <dgm:pt modelId="{AA09B12C-4B9A-4B1D-96A8-5F0BA7A5C1C4}" type="sibTrans" cxnId="{7EE24FB8-4702-4BD8-912D-294E130E5A4E}">
      <dgm:prSet/>
      <dgm:spPr/>
      <dgm:t>
        <a:bodyPr/>
        <a:lstStyle/>
        <a:p>
          <a:endParaRPr lang="en-US"/>
        </a:p>
      </dgm:t>
    </dgm:pt>
    <dgm:pt modelId="{B64E8090-5432-41C6-8553-23C88543CC83}">
      <dgm:prSet/>
      <dgm:spPr>
        <a:ln w="19050">
          <a:solidFill>
            <a:schemeClr val="accent2"/>
          </a:solidFill>
        </a:ln>
      </dgm:spPr>
      <dgm:t>
        <a:bodyPr/>
        <a:lstStyle/>
        <a:p>
          <a:r>
            <a:rPr lang="en-US" dirty="0" smtClean="0"/>
            <a:t>Errors can occur: </a:t>
          </a:r>
          <a:endParaRPr lang="en-US" dirty="0"/>
        </a:p>
      </dgm:t>
    </dgm:pt>
    <dgm:pt modelId="{BB629B79-D996-4CBE-8906-E6066C547259}" type="parTrans" cxnId="{21FF348F-34C5-4AE9-B9ED-39AADA09B6F7}">
      <dgm:prSet/>
      <dgm:spPr/>
      <dgm:t>
        <a:bodyPr/>
        <a:lstStyle/>
        <a:p>
          <a:endParaRPr lang="en-US"/>
        </a:p>
      </dgm:t>
    </dgm:pt>
    <dgm:pt modelId="{2DAF1AAB-E14B-453E-90B2-5CAA9C079832}" type="sibTrans" cxnId="{21FF348F-34C5-4AE9-B9ED-39AADA09B6F7}">
      <dgm:prSet/>
      <dgm:spPr/>
      <dgm:t>
        <a:bodyPr/>
        <a:lstStyle/>
        <a:p>
          <a:endParaRPr lang="en-US"/>
        </a:p>
      </dgm:t>
    </dgm:pt>
    <dgm:pt modelId="{1B01E6AB-001E-4EC2-9C40-2016E54E1108}">
      <dgm:prSet/>
      <dgm:spPr>
        <a:ln w="19050">
          <a:solidFill>
            <a:schemeClr val="accent2"/>
          </a:solidFill>
        </a:ln>
      </dgm:spPr>
      <dgm:t>
        <a:bodyPr/>
        <a:lstStyle/>
        <a:p>
          <a:r>
            <a:rPr lang="en-US" dirty="0" smtClean="0"/>
            <a:t>Inaccurate patient information can be entered. </a:t>
          </a:r>
          <a:endParaRPr lang="en-US" dirty="0"/>
        </a:p>
      </dgm:t>
    </dgm:pt>
    <dgm:pt modelId="{F38D33F9-7D80-493B-8C0F-7077481282BC}" type="parTrans" cxnId="{53AEF025-F037-4A7D-8CFC-DAE347166FE7}">
      <dgm:prSet/>
      <dgm:spPr/>
      <dgm:t>
        <a:bodyPr/>
        <a:lstStyle/>
        <a:p>
          <a:endParaRPr lang="en-US"/>
        </a:p>
      </dgm:t>
    </dgm:pt>
    <dgm:pt modelId="{80226984-FD10-470E-9986-2A7F90525A25}" type="sibTrans" cxnId="{53AEF025-F037-4A7D-8CFC-DAE347166FE7}">
      <dgm:prSet/>
      <dgm:spPr/>
      <dgm:t>
        <a:bodyPr/>
        <a:lstStyle/>
        <a:p>
          <a:endParaRPr lang="en-US"/>
        </a:p>
      </dgm:t>
    </dgm:pt>
    <dgm:pt modelId="{3A18CD84-805C-41B3-8399-39CB5632B1AC}">
      <dgm:prSet/>
      <dgm:spPr>
        <a:ln w="19050">
          <a:solidFill>
            <a:schemeClr val="accent2"/>
          </a:solidFill>
        </a:ln>
      </dgm:spPr>
      <dgm:t>
        <a:bodyPr/>
        <a:lstStyle/>
        <a:p>
          <a:r>
            <a:rPr lang="en-US" dirty="0" smtClean="0"/>
            <a:t>Billing system errors can occur. </a:t>
          </a:r>
          <a:endParaRPr lang="en-US" dirty="0"/>
        </a:p>
      </dgm:t>
    </dgm:pt>
    <dgm:pt modelId="{B2E39DD1-C780-4E27-A8AB-715302EEE290}" type="parTrans" cxnId="{D6782535-08E5-4028-83F6-0313401D38A4}">
      <dgm:prSet/>
      <dgm:spPr/>
      <dgm:t>
        <a:bodyPr/>
        <a:lstStyle/>
        <a:p>
          <a:endParaRPr lang="en-US"/>
        </a:p>
      </dgm:t>
    </dgm:pt>
    <dgm:pt modelId="{B766ED12-AC1B-4260-B485-169C0EEDA654}" type="sibTrans" cxnId="{D6782535-08E5-4028-83F6-0313401D38A4}">
      <dgm:prSet/>
      <dgm:spPr/>
      <dgm:t>
        <a:bodyPr/>
        <a:lstStyle/>
        <a:p>
          <a:endParaRPr lang="en-US"/>
        </a:p>
      </dgm:t>
    </dgm:pt>
    <dgm:pt modelId="{2B91E363-05C4-4A21-869F-C7D243FA1E8E}">
      <dgm:prSet/>
      <dgm:spPr>
        <a:ln w="19050">
          <a:solidFill>
            <a:schemeClr val="accent2"/>
          </a:solidFill>
        </a:ln>
      </dgm:spPr>
      <dgm:t>
        <a:bodyPr/>
        <a:lstStyle/>
        <a:p>
          <a:r>
            <a:rPr lang="en-US" dirty="0" smtClean="0"/>
            <a:t>No patient information is made available. </a:t>
          </a:r>
          <a:endParaRPr lang="en-US" dirty="0"/>
        </a:p>
      </dgm:t>
    </dgm:pt>
    <dgm:pt modelId="{F49B41F8-B65B-471F-A4A2-F503960CBF51}" type="parTrans" cxnId="{E0612F92-B4A1-4D29-A1EA-58FFE95162CC}">
      <dgm:prSet/>
      <dgm:spPr/>
      <dgm:t>
        <a:bodyPr/>
        <a:lstStyle/>
        <a:p>
          <a:endParaRPr lang="en-US"/>
        </a:p>
      </dgm:t>
    </dgm:pt>
    <dgm:pt modelId="{AB0A0532-9B80-4D24-9A3E-0961994B6729}" type="sibTrans" cxnId="{E0612F92-B4A1-4D29-A1EA-58FFE95162CC}">
      <dgm:prSet/>
      <dgm:spPr/>
      <dgm:t>
        <a:bodyPr/>
        <a:lstStyle/>
        <a:p>
          <a:endParaRPr lang="en-US"/>
        </a:p>
      </dgm:t>
    </dgm:pt>
    <dgm:pt modelId="{B47AC007-2D2A-4911-8B76-2B93353EF86A}" type="pres">
      <dgm:prSet presAssocID="{9A288189-1716-47EA-866C-559DE7145ABD}" presName="Name0" presStyleCnt="0">
        <dgm:presLayoutVars>
          <dgm:chMax val="3"/>
          <dgm:chPref val="1"/>
          <dgm:dir/>
          <dgm:animLvl val="lvl"/>
          <dgm:resizeHandles/>
        </dgm:presLayoutVars>
      </dgm:prSet>
      <dgm:spPr/>
      <dgm:t>
        <a:bodyPr/>
        <a:lstStyle/>
        <a:p>
          <a:endParaRPr lang="en-US"/>
        </a:p>
      </dgm:t>
    </dgm:pt>
    <dgm:pt modelId="{A4303DD9-DBDB-4DF5-BEEB-254CB02D213A}" type="pres">
      <dgm:prSet presAssocID="{9A288189-1716-47EA-866C-559DE7145ABD}" presName="outerBox" presStyleCnt="0"/>
      <dgm:spPr/>
    </dgm:pt>
    <dgm:pt modelId="{E295E54B-9803-4642-95CB-2DDE56445E14}" type="pres">
      <dgm:prSet presAssocID="{9A288189-1716-47EA-866C-559DE7145ABD}" presName="outerBoxParent" presStyleLbl="node1" presStyleIdx="0" presStyleCnt="1"/>
      <dgm:spPr/>
      <dgm:t>
        <a:bodyPr/>
        <a:lstStyle/>
        <a:p>
          <a:endParaRPr lang="en-US"/>
        </a:p>
      </dgm:t>
    </dgm:pt>
    <dgm:pt modelId="{AA97B284-3FDA-4610-9EAA-EFDB7913AD72}" type="pres">
      <dgm:prSet presAssocID="{9A288189-1716-47EA-866C-559DE7145ABD}" presName="outerBoxChildren" presStyleCnt="0"/>
      <dgm:spPr/>
    </dgm:pt>
    <dgm:pt modelId="{43C921F7-25F0-4804-8AF3-8F24846BD3C1}" type="pres">
      <dgm:prSet presAssocID="{082768F2-88F9-4326-B98C-A49C6026F36D}" presName="oChild" presStyleLbl="fgAcc1" presStyleIdx="0" presStyleCnt="3" custScaleY="119630">
        <dgm:presLayoutVars>
          <dgm:bulletEnabled val="1"/>
        </dgm:presLayoutVars>
      </dgm:prSet>
      <dgm:spPr/>
      <dgm:t>
        <a:bodyPr/>
        <a:lstStyle/>
        <a:p>
          <a:endParaRPr lang="en-US"/>
        </a:p>
      </dgm:t>
    </dgm:pt>
    <dgm:pt modelId="{B4BA7AD2-3465-4388-93B7-3A2755DC960C}" type="pres">
      <dgm:prSet presAssocID="{B57C6C86-5DB8-42DC-BB38-AE5C7F29A5F4}" presName="outerSibTrans" presStyleCnt="0"/>
      <dgm:spPr/>
    </dgm:pt>
    <dgm:pt modelId="{2980007F-1668-409F-BDD6-9D79C07F7104}" type="pres">
      <dgm:prSet presAssocID="{0C0369CE-A160-4387-BEA1-533D9351610C}" presName="oChild" presStyleLbl="fgAcc1" presStyleIdx="1" presStyleCnt="3" custScaleY="119630">
        <dgm:presLayoutVars>
          <dgm:bulletEnabled val="1"/>
        </dgm:presLayoutVars>
      </dgm:prSet>
      <dgm:spPr/>
      <dgm:t>
        <a:bodyPr/>
        <a:lstStyle/>
        <a:p>
          <a:endParaRPr lang="en-US"/>
        </a:p>
      </dgm:t>
    </dgm:pt>
    <dgm:pt modelId="{A6F55AB4-DC0E-43AA-B1BC-EC0699B289B7}" type="pres">
      <dgm:prSet presAssocID="{1A7D96A8-0BEC-48D0-B4E6-4378C106B54E}" presName="outerSibTrans" presStyleCnt="0"/>
      <dgm:spPr/>
    </dgm:pt>
    <dgm:pt modelId="{DB97B3B0-3919-4111-8B12-DA0EB7C5ECCE}" type="pres">
      <dgm:prSet presAssocID="{88FBD963-F40D-4A30-8FA1-780F850653B5}" presName="oChild" presStyleLbl="fgAcc1" presStyleIdx="2" presStyleCnt="3" custScaleY="117774">
        <dgm:presLayoutVars>
          <dgm:bulletEnabled val="1"/>
        </dgm:presLayoutVars>
      </dgm:prSet>
      <dgm:spPr/>
      <dgm:t>
        <a:bodyPr/>
        <a:lstStyle/>
        <a:p>
          <a:endParaRPr lang="en-US"/>
        </a:p>
      </dgm:t>
    </dgm:pt>
  </dgm:ptLst>
  <dgm:cxnLst>
    <dgm:cxn modelId="{FFC04C86-7FBB-45AA-B899-1F08316106D6}" srcId="{082768F2-88F9-4326-B98C-A49C6026F36D}" destId="{2CEDCF6E-8F83-4CFD-AB6C-2C383B724BC9}" srcOrd="1" destOrd="0" parTransId="{77E82D87-BD2F-447C-84D2-02D7D0DA86C5}" sibTransId="{95DB0D16-B24D-45BB-9125-FD3C89DB858F}"/>
    <dgm:cxn modelId="{F2EBA67D-AAFF-43A6-9BE2-07E412080925}" srcId="{9A288189-1716-47EA-866C-559DE7145ABD}" destId="{0548E308-B3F3-4555-A769-39924C1833C2}" srcOrd="0" destOrd="0" parTransId="{3A33D6B0-C254-4029-951B-0CEEF643A0E6}" sibTransId="{268DAFD9-7DB7-4A06-BCD9-2B636276464B}"/>
    <dgm:cxn modelId="{15E353A0-5AF8-41FF-90B2-40C7A80BCC48}" type="presOf" srcId="{0C0369CE-A160-4387-BEA1-533D9351610C}" destId="{2980007F-1668-409F-BDD6-9D79C07F7104}" srcOrd="0" destOrd="0" presId="urn:microsoft.com/office/officeart/2005/8/layout/target2"/>
    <dgm:cxn modelId="{7EE24FB8-4702-4BD8-912D-294E130E5A4E}" srcId="{88FBD963-F40D-4A30-8FA1-780F850653B5}" destId="{86027285-5C89-4F63-BFD6-41A73106965C}" srcOrd="0" destOrd="0" parTransId="{5D87106F-FDEA-4DDC-82DC-C8AB8148A511}" sibTransId="{AA09B12C-4B9A-4B1D-96A8-5F0BA7A5C1C4}"/>
    <dgm:cxn modelId="{E39D9D07-9A54-43D7-8F0B-1C46479D5256}" type="presOf" srcId="{1B01E6AB-001E-4EC2-9C40-2016E54E1108}" destId="{DB97B3B0-3919-4111-8B12-DA0EB7C5ECCE}" srcOrd="0" destOrd="3" presId="urn:microsoft.com/office/officeart/2005/8/layout/target2"/>
    <dgm:cxn modelId="{0316EA71-8C34-470E-B39C-5E155854BC8C}" srcId="{0C0369CE-A160-4387-BEA1-533D9351610C}" destId="{2B539053-353C-4C8F-BB0B-9805B84CE090}" srcOrd="0" destOrd="0" parTransId="{B00E36B4-D4FE-4964-A74E-E2F245122E05}" sibTransId="{ADCB6218-AF4D-4FA9-B1C0-1AC6F8BCA64C}"/>
    <dgm:cxn modelId="{02561142-3CDD-43D8-BDC0-D11A70F9F232}" type="presOf" srcId="{B64E8090-5432-41C6-8553-23C88543CC83}" destId="{DB97B3B0-3919-4111-8B12-DA0EB7C5ECCE}" srcOrd="0" destOrd="2" presId="urn:microsoft.com/office/officeart/2005/8/layout/target2"/>
    <dgm:cxn modelId="{53AEF025-F037-4A7D-8CFC-DAE347166FE7}" srcId="{B64E8090-5432-41C6-8553-23C88543CC83}" destId="{1B01E6AB-001E-4EC2-9C40-2016E54E1108}" srcOrd="0" destOrd="0" parTransId="{F38D33F9-7D80-493B-8C0F-7077481282BC}" sibTransId="{80226984-FD10-470E-9986-2A7F90525A25}"/>
    <dgm:cxn modelId="{4EFA98A2-C40A-45BB-A5B3-7EA1B767F697}" type="presOf" srcId="{86027285-5C89-4F63-BFD6-41A73106965C}" destId="{DB97B3B0-3919-4111-8B12-DA0EB7C5ECCE}" srcOrd="0" destOrd="1" presId="urn:microsoft.com/office/officeart/2005/8/layout/target2"/>
    <dgm:cxn modelId="{DD19EE64-6F0E-4153-AF29-EC101C15BAF5}" type="presOf" srcId="{3A18CD84-805C-41B3-8399-39CB5632B1AC}" destId="{DB97B3B0-3919-4111-8B12-DA0EB7C5ECCE}" srcOrd="0" destOrd="4" presId="urn:microsoft.com/office/officeart/2005/8/layout/target2"/>
    <dgm:cxn modelId="{506A7EE6-648C-46E1-B21E-571ADD7F2D95}" srcId="{0548E308-B3F3-4555-A769-39924C1833C2}" destId="{88FBD963-F40D-4A30-8FA1-780F850653B5}" srcOrd="2" destOrd="0" parTransId="{01461E4B-6BE3-4A14-B7A0-86FE2287CFE4}" sibTransId="{053CDC76-0214-45B7-AFBC-E5CCD0BC66DD}"/>
    <dgm:cxn modelId="{3B9D0D69-3AF0-46B2-896F-CDAEC0B7D19B}" type="presOf" srcId="{2B539053-353C-4C8F-BB0B-9805B84CE090}" destId="{2980007F-1668-409F-BDD6-9D79C07F7104}" srcOrd="0" destOrd="1" presId="urn:microsoft.com/office/officeart/2005/8/layout/target2"/>
    <dgm:cxn modelId="{21FF348F-34C5-4AE9-B9ED-39AADA09B6F7}" srcId="{88FBD963-F40D-4A30-8FA1-780F850653B5}" destId="{B64E8090-5432-41C6-8553-23C88543CC83}" srcOrd="1" destOrd="0" parTransId="{BB629B79-D996-4CBE-8906-E6066C547259}" sibTransId="{2DAF1AAB-E14B-453E-90B2-5CAA9C079832}"/>
    <dgm:cxn modelId="{35C06386-3FBE-43B5-98D0-098089F4BE58}" type="presOf" srcId="{2CEDCF6E-8F83-4CFD-AB6C-2C383B724BC9}" destId="{43C921F7-25F0-4804-8AF3-8F24846BD3C1}" srcOrd="0" destOrd="2" presId="urn:microsoft.com/office/officeart/2005/8/layout/target2"/>
    <dgm:cxn modelId="{E0612F92-B4A1-4D29-A1EA-58FFE95162CC}" srcId="{B64E8090-5432-41C6-8553-23C88543CC83}" destId="{2B91E363-05C4-4A21-869F-C7D243FA1E8E}" srcOrd="2" destOrd="0" parTransId="{F49B41F8-B65B-471F-A4A2-F503960CBF51}" sibTransId="{AB0A0532-9B80-4D24-9A3E-0961994B6729}"/>
    <dgm:cxn modelId="{D465B4AB-E1C9-46B0-8F16-8BBEC642C946}" type="presOf" srcId="{B4A2E001-B2B5-49B1-B82B-B335CB595665}" destId="{2980007F-1668-409F-BDD6-9D79C07F7104}" srcOrd="0" destOrd="2" presId="urn:microsoft.com/office/officeart/2005/8/layout/target2"/>
    <dgm:cxn modelId="{A1EB59D0-C678-4684-A26A-2C13A52DB2AD}" type="presOf" srcId="{0548E308-B3F3-4555-A769-39924C1833C2}" destId="{E295E54B-9803-4642-95CB-2DDE56445E14}" srcOrd="0" destOrd="0" presId="urn:microsoft.com/office/officeart/2005/8/layout/target2"/>
    <dgm:cxn modelId="{D4DD3A60-F8DE-49F1-93BB-6419991F40E7}" srcId="{0548E308-B3F3-4555-A769-39924C1833C2}" destId="{082768F2-88F9-4326-B98C-A49C6026F36D}" srcOrd="0" destOrd="0" parTransId="{477BED1D-1F15-45CB-8565-FAF8C11D29F6}" sibTransId="{B57C6C86-5DB8-42DC-BB38-AE5C7F29A5F4}"/>
    <dgm:cxn modelId="{426F19F8-3C2F-4950-9ABA-7D0D232EE16A}" type="presOf" srcId="{9A288189-1716-47EA-866C-559DE7145ABD}" destId="{B47AC007-2D2A-4911-8B76-2B93353EF86A}" srcOrd="0" destOrd="0" presId="urn:microsoft.com/office/officeart/2005/8/layout/target2"/>
    <dgm:cxn modelId="{98236FFB-D6F6-49CA-BD64-ED4E75C63EA2}" srcId="{0C0369CE-A160-4387-BEA1-533D9351610C}" destId="{B4A2E001-B2B5-49B1-B82B-B335CB595665}" srcOrd="1" destOrd="0" parTransId="{CFB4E317-7F42-40BD-9083-7CF83F52B2FA}" sibTransId="{7F4BA034-8BA9-4951-B690-1C90738021F4}"/>
    <dgm:cxn modelId="{98FE1E74-DAB1-46A0-B943-3860DAB62A84}" srcId="{082768F2-88F9-4326-B98C-A49C6026F36D}" destId="{1AF34057-46EB-472A-B6AA-B592D19DC4D0}" srcOrd="0" destOrd="0" parTransId="{5560B54C-25FD-4BAC-9ECF-8EE33767EAEA}" sibTransId="{A8C90A6B-BEAB-4BA7-9F93-EC4DCCA5FCCD}"/>
    <dgm:cxn modelId="{1A713870-36BA-467E-A522-3F567A52AD6C}" srcId="{0548E308-B3F3-4555-A769-39924C1833C2}" destId="{0C0369CE-A160-4387-BEA1-533D9351610C}" srcOrd="1" destOrd="0" parTransId="{7284D77D-F150-4778-80E0-0F29372592CD}" sibTransId="{1A7D96A8-0BEC-48D0-B4E6-4378C106B54E}"/>
    <dgm:cxn modelId="{AEB13EED-EB98-4B74-8BF0-4E319AA32836}" type="presOf" srcId="{2B91E363-05C4-4A21-869F-C7D243FA1E8E}" destId="{DB97B3B0-3919-4111-8B12-DA0EB7C5ECCE}" srcOrd="0" destOrd="5" presId="urn:microsoft.com/office/officeart/2005/8/layout/target2"/>
    <dgm:cxn modelId="{7F0E2A85-EF7F-4FDE-BE3B-3B0197E1BDA2}" type="presOf" srcId="{88FBD963-F40D-4A30-8FA1-780F850653B5}" destId="{DB97B3B0-3919-4111-8B12-DA0EB7C5ECCE}" srcOrd="0" destOrd="0" presId="urn:microsoft.com/office/officeart/2005/8/layout/target2"/>
    <dgm:cxn modelId="{F2194927-23B0-4D9E-8213-7D4989D7567D}" srcId="{082768F2-88F9-4326-B98C-A49C6026F36D}" destId="{9D0338D4-1136-42D9-A6FA-5DBC199B6123}" srcOrd="2" destOrd="0" parTransId="{6383039A-ECDF-4CC5-9502-ED9462AC4880}" sibTransId="{D91D6D39-A72C-4CD1-AB2D-CCFCE18C14B4}"/>
    <dgm:cxn modelId="{EF102312-A616-4232-8312-B76BE5F64095}" type="presOf" srcId="{1AF34057-46EB-472A-B6AA-B592D19DC4D0}" destId="{43C921F7-25F0-4804-8AF3-8F24846BD3C1}" srcOrd="0" destOrd="1" presId="urn:microsoft.com/office/officeart/2005/8/layout/target2"/>
    <dgm:cxn modelId="{D6782535-08E5-4028-83F6-0313401D38A4}" srcId="{B64E8090-5432-41C6-8553-23C88543CC83}" destId="{3A18CD84-805C-41B3-8399-39CB5632B1AC}" srcOrd="1" destOrd="0" parTransId="{B2E39DD1-C780-4E27-A8AB-715302EEE290}" sibTransId="{B766ED12-AC1B-4260-B485-169C0EEDA654}"/>
    <dgm:cxn modelId="{6AF0BBD8-3E81-43B7-9ABF-94686B0366B0}" type="presOf" srcId="{9D0338D4-1136-42D9-A6FA-5DBC199B6123}" destId="{43C921F7-25F0-4804-8AF3-8F24846BD3C1}" srcOrd="0" destOrd="3" presId="urn:microsoft.com/office/officeart/2005/8/layout/target2"/>
    <dgm:cxn modelId="{CC746070-8609-4FFE-8FFF-90106069DE2D}" type="presOf" srcId="{082768F2-88F9-4326-B98C-A49C6026F36D}" destId="{43C921F7-25F0-4804-8AF3-8F24846BD3C1}" srcOrd="0" destOrd="0" presId="urn:microsoft.com/office/officeart/2005/8/layout/target2"/>
    <dgm:cxn modelId="{AF705E8E-9F28-470D-911C-C8004391E2FF}" type="presParOf" srcId="{B47AC007-2D2A-4911-8B76-2B93353EF86A}" destId="{A4303DD9-DBDB-4DF5-BEEB-254CB02D213A}" srcOrd="0" destOrd="0" presId="urn:microsoft.com/office/officeart/2005/8/layout/target2"/>
    <dgm:cxn modelId="{B72A571D-82FB-45E3-BFE6-A268482A2BEE}" type="presParOf" srcId="{A4303DD9-DBDB-4DF5-BEEB-254CB02D213A}" destId="{E295E54B-9803-4642-95CB-2DDE56445E14}" srcOrd="0" destOrd="0" presId="urn:microsoft.com/office/officeart/2005/8/layout/target2"/>
    <dgm:cxn modelId="{1B53D3D2-6A5F-49A4-AFF4-F342F6A0DF12}" type="presParOf" srcId="{A4303DD9-DBDB-4DF5-BEEB-254CB02D213A}" destId="{AA97B284-3FDA-4610-9EAA-EFDB7913AD72}" srcOrd="1" destOrd="0" presId="urn:microsoft.com/office/officeart/2005/8/layout/target2"/>
    <dgm:cxn modelId="{4BFE6698-A97D-4FC6-B6A6-D75524A00C7C}" type="presParOf" srcId="{AA97B284-3FDA-4610-9EAA-EFDB7913AD72}" destId="{43C921F7-25F0-4804-8AF3-8F24846BD3C1}" srcOrd="0" destOrd="0" presId="urn:microsoft.com/office/officeart/2005/8/layout/target2"/>
    <dgm:cxn modelId="{010E0DB0-88AA-44CB-A6A7-2BC5CA622008}" type="presParOf" srcId="{AA97B284-3FDA-4610-9EAA-EFDB7913AD72}" destId="{B4BA7AD2-3465-4388-93B7-3A2755DC960C}" srcOrd="1" destOrd="0" presId="urn:microsoft.com/office/officeart/2005/8/layout/target2"/>
    <dgm:cxn modelId="{D0B28CE5-AA0E-445C-B636-F7FCFB950C92}" type="presParOf" srcId="{AA97B284-3FDA-4610-9EAA-EFDB7913AD72}" destId="{2980007F-1668-409F-BDD6-9D79C07F7104}" srcOrd="2" destOrd="0" presId="urn:microsoft.com/office/officeart/2005/8/layout/target2"/>
    <dgm:cxn modelId="{4700E02F-A7C3-4843-B12D-8660A9D2B15E}" type="presParOf" srcId="{AA97B284-3FDA-4610-9EAA-EFDB7913AD72}" destId="{A6F55AB4-DC0E-43AA-B1BC-EC0699B289B7}" srcOrd="3" destOrd="0" presId="urn:microsoft.com/office/officeart/2005/8/layout/target2"/>
    <dgm:cxn modelId="{5EB82DC5-F4C1-4D36-B75D-C6738DF3DEF5}" type="presParOf" srcId="{AA97B284-3FDA-4610-9EAA-EFDB7913AD72}" destId="{DB97B3B0-3919-4111-8B12-DA0EB7C5ECCE}" srcOrd="4"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C585A1F-64CE-46FA-BCF3-EA48FDE0401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546CC481-A193-4D01-A47C-A7F09B9259F2}">
      <dgm:prSet phldrT="[Tex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1400" baseline="0" dirty="0" smtClean="0"/>
            <a:t>89% of the websites can be fully accessed because more than half of the websites provide e-mail addresses, message boards, or chat room. </a:t>
          </a:r>
          <a:endParaRPr lang="en-US" sz="1400" baseline="0" dirty="0"/>
        </a:p>
      </dgm:t>
    </dgm:pt>
    <dgm:pt modelId="{47B5D6E7-F912-4233-8DB6-CF7EFBCB3004}" type="parTrans" cxnId="{C83734C5-3EB0-4847-B3EE-E4CD7EA0DD3E}">
      <dgm:prSet/>
      <dgm:spPr/>
      <dgm:t>
        <a:bodyPr/>
        <a:lstStyle/>
        <a:p>
          <a:pPr algn="ctr"/>
          <a:endParaRPr lang="en-US"/>
        </a:p>
      </dgm:t>
    </dgm:pt>
    <dgm:pt modelId="{41D09836-9F15-4A6A-9222-5B6177479D16}" type="sibTrans" cxnId="{C83734C5-3EB0-4847-B3EE-E4CD7EA0DD3E}">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ctr"/>
          <a:endParaRPr lang="en-US" dirty="0"/>
        </a:p>
      </dgm:t>
    </dgm:pt>
    <dgm:pt modelId="{3CB9E5FE-CFE4-495F-BA2D-181104ADE7CA}">
      <dgm:prSet phldrT="[Tex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1400" baseline="0" dirty="0" smtClean="0"/>
            <a:t>In 2010, more than 6.5 million individuals visited a federal website. </a:t>
          </a:r>
          <a:endParaRPr lang="en-US" sz="1400" baseline="0" dirty="0"/>
        </a:p>
      </dgm:t>
    </dgm:pt>
    <dgm:pt modelId="{06FAB942-8CCD-422C-9CE8-A43132077A42}" type="parTrans" cxnId="{BE026A04-3A65-42D4-9CA5-E670387E5A01}">
      <dgm:prSet/>
      <dgm:spPr/>
      <dgm:t>
        <a:bodyPr/>
        <a:lstStyle/>
        <a:p>
          <a:pPr algn="ctr"/>
          <a:endParaRPr lang="en-US"/>
        </a:p>
      </dgm:t>
    </dgm:pt>
    <dgm:pt modelId="{60E4CCAC-07E3-4804-B90B-37FA8A2FFFD7}" type="sibTrans" cxnId="{BE026A04-3A65-42D4-9CA5-E670387E5A01}">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ctr"/>
          <a:endParaRPr lang="en-US" dirty="0"/>
        </a:p>
      </dgm:t>
    </dgm:pt>
    <dgm:pt modelId="{031ED65D-0761-4D0D-BC5C-8FB9A37CD4FA}">
      <dgm:prSet phldrT="[Tex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1400" baseline="0" dirty="0" smtClean="0"/>
            <a:t>12 million bulletins were sent out in 2010, notifying citizens of updates to site content, ensuring that they receive the most accurate information. </a:t>
          </a:r>
          <a:endParaRPr lang="en-US" sz="1400" baseline="0" dirty="0"/>
        </a:p>
      </dgm:t>
    </dgm:pt>
    <dgm:pt modelId="{ED5B9A27-0F07-4BE9-A865-B91978C32E68}" type="parTrans" cxnId="{8A63CA0D-407A-4787-9026-D59A8A9C7343}">
      <dgm:prSet/>
      <dgm:spPr/>
      <dgm:t>
        <a:bodyPr/>
        <a:lstStyle/>
        <a:p>
          <a:pPr algn="ctr"/>
          <a:endParaRPr lang="en-US"/>
        </a:p>
      </dgm:t>
    </dgm:pt>
    <dgm:pt modelId="{A94CF524-6222-418C-BB31-F17C524C4393}" type="sibTrans" cxnId="{8A63CA0D-407A-4787-9026-D59A8A9C7343}">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ctr"/>
          <a:endParaRPr lang="en-US" dirty="0"/>
        </a:p>
      </dgm:t>
    </dgm:pt>
    <dgm:pt modelId="{7B63B8E9-2819-4492-A6DC-DA3E0C44377C}">
      <dgm:prSet phldrT="[Tex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1400" baseline="0" dirty="0" smtClean="0"/>
            <a:t>Federal government launched a Twitter account that has more than 4,500 followers.</a:t>
          </a:r>
          <a:endParaRPr lang="en-US" sz="1400" baseline="0" dirty="0"/>
        </a:p>
      </dgm:t>
    </dgm:pt>
    <dgm:pt modelId="{2047FCE5-6A0E-444B-A850-BA00436C96DD}" type="parTrans" cxnId="{21F3E0FD-23FD-4595-947A-DF56A3058F47}">
      <dgm:prSet/>
      <dgm:spPr/>
      <dgm:t>
        <a:bodyPr/>
        <a:lstStyle/>
        <a:p>
          <a:pPr algn="ctr"/>
          <a:endParaRPr lang="en-US"/>
        </a:p>
      </dgm:t>
    </dgm:pt>
    <dgm:pt modelId="{1B331A4A-BBDD-44B3-9C34-41A829487C13}" type="sibTrans" cxnId="{21F3E0FD-23FD-4595-947A-DF56A3058F47}">
      <dgm:prSet/>
      <dgm:spPr/>
      <dgm:t>
        <a:bodyPr/>
        <a:lstStyle/>
        <a:p>
          <a:pPr algn="ctr"/>
          <a:endParaRPr lang="en-US"/>
        </a:p>
      </dgm:t>
    </dgm:pt>
    <dgm:pt modelId="{05826C8D-5AFC-4607-AED6-D813450923D2}" type="pres">
      <dgm:prSet presAssocID="{BC585A1F-64CE-46FA-BCF3-EA48FDE04019}" presName="outerComposite" presStyleCnt="0">
        <dgm:presLayoutVars>
          <dgm:chMax val="5"/>
          <dgm:dir/>
          <dgm:resizeHandles val="exact"/>
        </dgm:presLayoutVars>
      </dgm:prSet>
      <dgm:spPr/>
      <dgm:t>
        <a:bodyPr/>
        <a:lstStyle/>
        <a:p>
          <a:endParaRPr lang="en-US"/>
        </a:p>
      </dgm:t>
    </dgm:pt>
    <dgm:pt modelId="{D0C9B3F8-BD47-496F-929F-E300C6525FAC}" type="pres">
      <dgm:prSet presAssocID="{BC585A1F-64CE-46FA-BCF3-EA48FDE04019}" presName="dummyMaxCanvas" presStyleCnt="0">
        <dgm:presLayoutVars/>
      </dgm:prSet>
      <dgm:spPr/>
    </dgm:pt>
    <dgm:pt modelId="{1532B291-2791-434A-BF35-15F4904A0F74}" type="pres">
      <dgm:prSet presAssocID="{BC585A1F-64CE-46FA-BCF3-EA48FDE04019}" presName="FourNodes_1" presStyleLbl="node1" presStyleIdx="0" presStyleCnt="4">
        <dgm:presLayoutVars>
          <dgm:bulletEnabled val="1"/>
        </dgm:presLayoutVars>
      </dgm:prSet>
      <dgm:spPr/>
      <dgm:t>
        <a:bodyPr/>
        <a:lstStyle/>
        <a:p>
          <a:endParaRPr lang="en-US"/>
        </a:p>
      </dgm:t>
    </dgm:pt>
    <dgm:pt modelId="{8F4B0417-0652-4139-8DDE-CAD3171AA70A}" type="pres">
      <dgm:prSet presAssocID="{BC585A1F-64CE-46FA-BCF3-EA48FDE04019}" presName="FourNodes_2" presStyleLbl="node1" presStyleIdx="1" presStyleCnt="4">
        <dgm:presLayoutVars>
          <dgm:bulletEnabled val="1"/>
        </dgm:presLayoutVars>
      </dgm:prSet>
      <dgm:spPr/>
      <dgm:t>
        <a:bodyPr/>
        <a:lstStyle/>
        <a:p>
          <a:endParaRPr lang="en-US"/>
        </a:p>
      </dgm:t>
    </dgm:pt>
    <dgm:pt modelId="{8E4B260D-8881-4E18-BC40-FDF1D6CB3468}" type="pres">
      <dgm:prSet presAssocID="{BC585A1F-64CE-46FA-BCF3-EA48FDE04019}" presName="FourNodes_3" presStyleLbl="node1" presStyleIdx="2" presStyleCnt="4">
        <dgm:presLayoutVars>
          <dgm:bulletEnabled val="1"/>
        </dgm:presLayoutVars>
      </dgm:prSet>
      <dgm:spPr/>
      <dgm:t>
        <a:bodyPr/>
        <a:lstStyle/>
        <a:p>
          <a:endParaRPr lang="en-US"/>
        </a:p>
      </dgm:t>
    </dgm:pt>
    <dgm:pt modelId="{C9A18499-ED8B-4EF3-8D86-BBD49D89B276}" type="pres">
      <dgm:prSet presAssocID="{BC585A1F-64CE-46FA-BCF3-EA48FDE04019}" presName="FourNodes_4" presStyleLbl="node1" presStyleIdx="3" presStyleCnt="4">
        <dgm:presLayoutVars>
          <dgm:bulletEnabled val="1"/>
        </dgm:presLayoutVars>
      </dgm:prSet>
      <dgm:spPr/>
      <dgm:t>
        <a:bodyPr/>
        <a:lstStyle/>
        <a:p>
          <a:endParaRPr lang="en-US"/>
        </a:p>
      </dgm:t>
    </dgm:pt>
    <dgm:pt modelId="{423A266C-BB5E-4A1E-9E5A-9D52F0160BF8}" type="pres">
      <dgm:prSet presAssocID="{BC585A1F-64CE-46FA-BCF3-EA48FDE04019}" presName="FourConn_1-2" presStyleLbl="fgAccFollowNode1" presStyleIdx="0" presStyleCnt="3">
        <dgm:presLayoutVars>
          <dgm:bulletEnabled val="1"/>
        </dgm:presLayoutVars>
      </dgm:prSet>
      <dgm:spPr/>
      <dgm:t>
        <a:bodyPr/>
        <a:lstStyle/>
        <a:p>
          <a:endParaRPr lang="en-US"/>
        </a:p>
      </dgm:t>
    </dgm:pt>
    <dgm:pt modelId="{CF4C4A0E-6AC6-43BB-9DD8-667E80101570}" type="pres">
      <dgm:prSet presAssocID="{BC585A1F-64CE-46FA-BCF3-EA48FDE04019}" presName="FourConn_2-3" presStyleLbl="fgAccFollowNode1" presStyleIdx="1" presStyleCnt="3">
        <dgm:presLayoutVars>
          <dgm:bulletEnabled val="1"/>
        </dgm:presLayoutVars>
      </dgm:prSet>
      <dgm:spPr/>
      <dgm:t>
        <a:bodyPr/>
        <a:lstStyle/>
        <a:p>
          <a:endParaRPr lang="en-US"/>
        </a:p>
      </dgm:t>
    </dgm:pt>
    <dgm:pt modelId="{32E2E306-F29E-41CE-96F1-220ED30B366B}" type="pres">
      <dgm:prSet presAssocID="{BC585A1F-64CE-46FA-BCF3-EA48FDE04019}" presName="FourConn_3-4" presStyleLbl="fgAccFollowNode1" presStyleIdx="2" presStyleCnt="3">
        <dgm:presLayoutVars>
          <dgm:bulletEnabled val="1"/>
        </dgm:presLayoutVars>
      </dgm:prSet>
      <dgm:spPr/>
      <dgm:t>
        <a:bodyPr/>
        <a:lstStyle/>
        <a:p>
          <a:endParaRPr lang="en-US"/>
        </a:p>
      </dgm:t>
    </dgm:pt>
    <dgm:pt modelId="{CF1D6201-2CEC-4A1C-919F-2F67781AD149}" type="pres">
      <dgm:prSet presAssocID="{BC585A1F-64CE-46FA-BCF3-EA48FDE04019}" presName="FourNodes_1_text" presStyleLbl="node1" presStyleIdx="3" presStyleCnt="4">
        <dgm:presLayoutVars>
          <dgm:bulletEnabled val="1"/>
        </dgm:presLayoutVars>
      </dgm:prSet>
      <dgm:spPr/>
      <dgm:t>
        <a:bodyPr/>
        <a:lstStyle/>
        <a:p>
          <a:endParaRPr lang="en-US"/>
        </a:p>
      </dgm:t>
    </dgm:pt>
    <dgm:pt modelId="{A35FB5B6-BF0A-45B4-9D4E-7FDB77905F04}" type="pres">
      <dgm:prSet presAssocID="{BC585A1F-64CE-46FA-BCF3-EA48FDE04019}" presName="FourNodes_2_text" presStyleLbl="node1" presStyleIdx="3" presStyleCnt="4">
        <dgm:presLayoutVars>
          <dgm:bulletEnabled val="1"/>
        </dgm:presLayoutVars>
      </dgm:prSet>
      <dgm:spPr/>
      <dgm:t>
        <a:bodyPr/>
        <a:lstStyle/>
        <a:p>
          <a:endParaRPr lang="en-US"/>
        </a:p>
      </dgm:t>
    </dgm:pt>
    <dgm:pt modelId="{1A69D664-27CD-422F-88DC-D011FA1B1011}" type="pres">
      <dgm:prSet presAssocID="{BC585A1F-64CE-46FA-BCF3-EA48FDE04019}" presName="FourNodes_3_text" presStyleLbl="node1" presStyleIdx="3" presStyleCnt="4">
        <dgm:presLayoutVars>
          <dgm:bulletEnabled val="1"/>
        </dgm:presLayoutVars>
      </dgm:prSet>
      <dgm:spPr/>
      <dgm:t>
        <a:bodyPr/>
        <a:lstStyle/>
        <a:p>
          <a:endParaRPr lang="en-US"/>
        </a:p>
      </dgm:t>
    </dgm:pt>
    <dgm:pt modelId="{95DD11EB-A753-47A9-98E0-322BEEB6FC82}" type="pres">
      <dgm:prSet presAssocID="{BC585A1F-64CE-46FA-BCF3-EA48FDE04019}" presName="FourNodes_4_text" presStyleLbl="node1" presStyleIdx="3" presStyleCnt="4">
        <dgm:presLayoutVars>
          <dgm:bulletEnabled val="1"/>
        </dgm:presLayoutVars>
      </dgm:prSet>
      <dgm:spPr/>
      <dgm:t>
        <a:bodyPr/>
        <a:lstStyle/>
        <a:p>
          <a:endParaRPr lang="en-US"/>
        </a:p>
      </dgm:t>
    </dgm:pt>
  </dgm:ptLst>
  <dgm:cxnLst>
    <dgm:cxn modelId="{BE026A04-3A65-42D4-9CA5-E670387E5A01}" srcId="{BC585A1F-64CE-46FA-BCF3-EA48FDE04019}" destId="{3CB9E5FE-CFE4-495F-BA2D-181104ADE7CA}" srcOrd="1" destOrd="0" parTransId="{06FAB942-8CCD-422C-9CE8-A43132077A42}" sibTransId="{60E4CCAC-07E3-4804-B90B-37FA8A2FFFD7}"/>
    <dgm:cxn modelId="{E8F05EB5-8AA7-41C3-937F-0EF083BF4AA8}" type="presOf" srcId="{546CC481-A193-4D01-A47C-A7F09B9259F2}" destId="{CF1D6201-2CEC-4A1C-919F-2F67781AD149}" srcOrd="1" destOrd="0" presId="urn:microsoft.com/office/officeart/2005/8/layout/vProcess5"/>
    <dgm:cxn modelId="{C83734C5-3EB0-4847-B3EE-E4CD7EA0DD3E}" srcId="{BC585A1F-64CE-46FA-BCF3-EA48FDE04019}" destId="{546CC481-A193-4D01-A47C-A7F09B9259F2}" srcOrd="0" destOrd="0" parTransId="{47B5D6E7-F912-4233-8DB6-CF7EFBCB3004}" sibTransId="{41D09836-9F15-4A6A-9222-5B6177479D16}"/>
    <dgm:cxn modelId="{8B4324BE-F14F-4697-8ED0-850EA57669A8}" type="presOf" srcId="{3CB9E5FE-CFE4-495F-BA2D-181104ADE7CA}" destId="{8F4B0417-0652-4139-8DDE-CAD3171AA70A}" srcOrd="0" destOrd="0" presId="urn:microsoft.com/office/officeart/2005/8/layout/vProcess5"/>
    <dgm:cxn modelId="{98DFF5B0-9D2F-4594-ACB0-FFA89B0EA1F1}" type="presOf" srcId="{7B63B8E9-2819-4492-A6DC-DA3E0C44377C}" destId="{C9A18499-ED8B-4EF3-8D86-BBD49D89B276}" srcOrd="0" destOrd="0" presId="urn:microsoft.com/office/officeart/2005/8/layout/vProcess5"/>
    <dgm:cxn modelId="{6BA7F702-D107-45A0-9793-9BE005F311E2}" type="presOf" srcId="{41D09836-9F15-4A6A-9222-5B6177479D16}" destId="{423A266C-BB5E-4A1E-9E5A-9D52F0160BF8}" srcOrd="0" destOrd="0" presId="urn:microsoft.com/office/officeart/2005/8/layout/vProcess5"/>
    <dgm:cxn modelId="{2896AF2B-6F62-4C0C-B3A5-8E32BA9752B2}" type="presOf" srcId="{7B63B8E9-2819-4492-A6DC-DA3E0C44377C}" destId="{95DD11EB-A753-47A9-98E0-322BEEB6FC82}" srcOrd="1" destOrd="0" presId="urn:microsoft.com/office/officeart/2005/8/layout/vProcess5"/>
    <dgm:cxn modelId="{80536E6F-7766-4337-841F-8FC0EBB56B2F}" type="presOf" srcId="{60E4CCAC-07E3-4804-B90B-37FA8A2FFFD7}" destId="{CF4C4A0E-6AC6-43BB-9DD8-667E80101570}" srcOrd="0" destOrd="0" presId="urn:microsoft.com/office/officeart/2005/8/layout/vProcess5"/>
    <dgm:cxn modelId="{546FA109-94EF-420A-8D00-2A984EC90F0B}" type="presOf" srcId="{031ED65D-0761-4D0D-BC5C-8FB9A37CD4FA}" destId="{1A69D664-27CD-422F-88DC-D011FA1B1011}" srcOrd="1" destOrd="0" presId="urn:microsoft.com/office/officeart/2005/8/layout/vProcess5"/>
    <dgm:cxn modelId="{8A63CA0D-407A-4787-9026-D59A8A9C7343}" srcId="{BC585A1F-64CE-46FA-BCF3-EA48FDE04019}" destId="{031ED65D-0761-4D0D-BC5C-8FB9A37CD4FA}" srcOrd="2" destOrd="0" parTransId="{ED5B9A27-0F07-4BE9-A865-B91978C32E68}" sibTransId="{A94CF524-6222-418C-BB31-F17C524C4393}"/>
    <dgm:cxn modelId="{3CF60075-FAB7-4934-AAF5-7835789F8D8B}" type="presOf" srcId="{3CB9E5FE-CFE4-495F-BA2D-181104ADE7CA}" destId="{A35FB5B6-BF0A-45B4-9D4E-7FDB77905F04}" srcOrd="1" destOrd="0" presId="urn:microsoft.com/office/officeart/2005/8/layout/vProcess5"/>
    <dgm:cxn modelId="{6F4A37FB-9355-44B0-9FE7-7A3E97C43F89}" type="presOf" srcId="{A94CF524-6222-418C-BB31-F17C524C4393}" destId="{32E2E306-F29E-41CE-96F1-220ED30B366B}" srcOrd="0" destOrd="0" presId="urn:microsoft.com/office/officeart/2005/8/layout/vProcess5"/>
    <dgm:cxn modelId="{9450A9C9-0A9E-4E19-A1C6-1A3AC9363704}" type="presOf" srcId="{546CC481-A193-4D01-A47C-A7F09B9259F2}" destId="{1532B291-2791-434A-BF35-15F4904A0F74}" srcOrd="0" destOrd="0" presId="urn:microsoft.com/office/officeart/2005/8/layout/vProcess5"/>
    <dgm:cxn modelId="{DCE627B3-AA12-403C-9430-1B6D0D20D0DF}" type="presOf" srcId="{BC585A1F-64CE-46FA-BCF3-EA48FDE04019}" destId="{05826C8D-5AFC-4607-AED6-D813450923D2}" srcOrd="0" destOrd="0" presId="urn:microsoft.com/office/officeart/2005/8/layout/vProcess5"/>
    <dgm:cxn modelId="{6995BB8D-886F-4FE8-9293-9AD4F3AF8593}" type="presOf" srcId="{031ED65D-0761-4D0D-BC5C-8FB9A37CD4FA}" destId="{8E4B260D-8881-4E18-BC40-FDF1D6CB3468}" srcOrd="0" destOrd="0" presId="urn:microsoft.com/office/officeart/2005/8/layout/vProcess5"/>
    <dgm:cxn modelId="{21F3E0FD-23FD-4595-947A-DF56A3058F47}" srcId="{BC585A1F-64CE-46FA-BCF3-EA48FDE04019}" destId="{7B63B8E9-2819-4492-A6DC-DA3E0C44377C}" srcOrd="3" destOrd="0" parTransId="{2047FCE5-6A0E-444B-A850-BA00436C96DD}" sibTransId="{1B331A4A-BBDD-44B3-9C34-41A829487C13}"/>
    <dgm:cxn modelId="{90F339F9-EA80-427F-B5DB-70A29A84E072}" type="presParOf" srcId="{05826C8D-5AFC-4607-AED6-D813450923D2}" destId="{D0C9B3F8-BD47-496F-929F-E300C6525FAC}" srcOrd="0" destOrd="0" presId="urn:microsoft.com/office/officeart/2005/8/layout/vProcess5"/>
    <dgm:cxn modelId="{E0ED1694-7F52-4B1D-99A0-DBDC1EA13FF7}" type="presParOf" srcId="{05826C8D-5AFC-4607-AED6-D813450923D2}" destId="{1532B291-2791-434A-BF35-15F4904A0F74}" srcOrd="1" destOrd="0" presId="urn:microsoft.com/office/officeart/2005/8/layout/vProcess5"/>
    <dgm:cxn modelId="{874AB4BD-8FC0-402E-812C-8B833FA9A8E8}" type="presParOf" srcId="{05826C8D-5AFC-4607-AED6-D813450923D2}" destId="{8F4B0417-0652-4139-8DDE-CAD3171AA70A}" srcOrd="2" destOrd="0" presId="urn:microsoft.com/office/officeart/2005/8/layout/vProcess5"/>
    <dgm:cxn modelId="{270BEDCD-7642-48D8-A411-8B2BC062FB39}" type="presParOf" srcId="{05826C8D-5AFC-4607-AED6-D813450923D2}" destId="{8E4B260D-8881-4E18-BC40-FDF1D6CB3468}" srcOrd="3" destOrd="0" presId="urn:microsoft.com/office/officeart/2005/8/layout/vProcess5"/>
    <dgm:cxn modelId="{E2460046-266E-4AC9-B622-D0E1544650CA}" type="presParOf" srcId="{05826C8D-5AFC-4607-AED6-D813450923D2}" destId="{C9A18499-ED8B-4EF3-8D86-BBD49D89B276}" srcOrd="4" destOrd="0" presId="urn:microsoft.com/office/officeart/2005/8/layout/vProcess5"/>
    <dgm:cxn modelId="{0E4E3B3E-9B17-48B9-A65D-22C8DCB851CA}" type="presParOf" srcId="{05826C8D-5AFC-4607-AED6-D813450923D2}" destId="{423A266C-BB5E-4A1E-9E5A-9D52F0160BF8}" srcOrd="5" destOrd="0" presId="urn:microsoft.com/office/officeart/2005/8/layout/vProcess5"/>
    <dgm:cxn modelId="{481E667F-8ED7-42D0-B8D7-35341BE141D4}" type="presParOf" srcId="{05826C8D-5AFC-4607-AED6-D813450923D2}" destId="{CF4C4A0E-6AC6-43BB-9DD8-667E80101570}" srcOrd="6" destOrd="0" presId="urn:microsoft.com/office/officeart/2005/8/layout/vProcess5"/>
    <dgm:cxn modelId="{658AACBC-C72D-425B-9E1F-B41535F8AFE4}" type="presParOf" srcId="{05826C8D-5AFC-4607-AED6-D813450923D2}" destId="{32E2E306-F29E-41CE-96F1-220ED30B366B}" srcOrd="7" destOrd="0" presId="urn:microsoft.com/office/officeart/2005/8/layout/vProcess5"/>
    <dgm:cxn modelId="{B99BB4E3-8762-4429-A9CD-E01458BDFF50}" type="presParOf" srcId="{05826C8D-5AFC-4607-AED6-D813450923D2}" destId="{CF1D6201-2CEC-4A1C-919F-2F67781AD149}" srcOrd="8" destOrd="0" presId="urn:microsoft.com/office/officeart/2005/8/layout/vProcess5"/>
    <dgm:cxn modelId="{6893C579-22A7-4055-9151-7A0C734E0BED}" type="presParOf" srcId="{05826C8D-5AFC-4607-AED6-D813450923D2}" destId="{A35FB5B6-BF0A-45B4-9D4E-7FDB77905F04}" srcOrd="9" destOrd="0" presId="urn:microsoft.com/office/officeart/2005/8/layout/vProcess5"/>
    <dgm:cxn modelId="{E69C5E88-963C-46F0-B705-AE47465A2C45}" type="presParOf" srcId="{05826C8D-5AFC-4607-AED6-D813450923D2}" destId="{1A69D664-27CD-422F-88DC-D011FA1B1011}" srcOrd="10" destOrd="0" presId="urn:microsoft.com/office/officeart/2005/8/layout/vProcess5"/>
    <dgm:cxn modelId="{385A0A13-5ED8-4488-BD02-776ACABB406B}" type="presParOf" srcId="{05826C8D-5AFC-4607-AED6-D813450923D2}" destId="{95DD11EB-A753-47A9-98E0-322BEEB6FC8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248FC-43EA-46A7-80CC-29C385F91EDC}">
      <dsp:nvSpPr>
        <dsp:cNvPr id="0" name=""/>
        <dsp:cNvSpPr/>
      </dsp:nvSpPr>
      <dsp:spPr>
        <a:xfrm>
          <a:off x="0" y="218879"/>
          <a:ext cx="11171581" cy="3528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3E7C3F-20EA-4FC6-84F8-6E8F4271D493}">
      <dsp:nvSpPr>
        <dsp:cNvPr id="0" name=""/>
        <dsp:cNvSpPr/>
      </dsp:nvSpPr>
      <dsp:spPr>
        <a:xfrm>
          <a:off x="558579" y="12239"/>
          <a:ext cx="9930597" cy="41328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581" tIns="0" rIns="295581" bIns="0" numCol="1" spcCol="1270" anchor="ctr" anchorCtr="0">
          <a:noAutofit/>
        </a:bodyPr>
        <a:lstStyle/>
        <a:p>
          <a:pPr lvl="0" algn="l" defTabSz="800100" rtl="0">
            <a:lnSpc>
              <a:spcPct val="90000"/>
            </a:lnSpc>
            <a:spcBef>
              <a:spcPct val="0"/>
            </a:spcBef>
            <a:spcAft>
              <a:spcPct val="35000"/>
            </a:spcAft>
          </a:pPr>
          <a:r>
            <a:rPr lang="en-US" sz="1800" kern="1200" baseline="0" dirty="0" smtClean="0"/>
            <a:t>Explain the difference between e-government and e-governance.</a:t>
          </a:r>
          <a:endParaRPr lang="en-US" sz="1800" kern="1200" baseline="0" dirty="0"/>
        </a:p>
      </dsp:txBody>
      <dsp:txXfrm>
        <a:off x="578754" y="32414"/>
        <a:ext cx="9890247" cy="372930"/>
      </dsp:txXfrm>
    </dsp:sp>
    <dsp:sp modelId="{24C01719-9433-4A1B-8560-436445E939B9}">
      <dsp:nvSpPr>
        <dsp:cNvPr id="0" name=""/>
        <dsp:cNvSpPr/>
      </dsp:nvSpPr>
      <dsp:spPr>
        <a:xfrm>
          <a:off x="0" y="853919"/>
          <a:ext cx="11171581" cy="3528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9FAD72-E4F6-48B3-9621-8C64BD704CAF}">
      <dsp:nvSpPr>
        <dsp:cNvPr id="0" name=""/>
        <dsp:cNvSpPr/>
      </dsp:nvSpPr>
      <dsp:spPr>
        <a:xfrm>
          <a:off x="558579" y="647279"/>
          <a:ext cx="9930597" cy="41328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581" tIns="0" rIns="295581" bIns="0" numCol="1" spcCol="1270" anchor="ctr" anchorCtr="0">
          <a:noAutofit/>
        </a:bodyPr>
        <a:lstStyle/>
        <a:p>
          <a:pPr lvl="0" algn="l" defTabSz="800100" rtl="0">
            <a:lnSpc>
              <a:spcPct val="90000"/>
            </a:lnSpc>
            <a:spcBef>
              <a:spcPct val="0"/>
            </a:spcBef>
            <a:spcAft>
              <a:spcPct val="35000"/>
            </a:spcAft>
          </a:pPr>
          <a:r>
            <a:rPr lang="en-US" sz="1800" kern="1200" baseline="0" dirty="0" smtClean="0"/>
            <a:t>Provide an overview of the main uses and typical users of e-government. </a:t>
          </a:r>
          <a:endParaRPr lang="en-US" sz="1800" kern="1200" baseline="0" dirty="0"/>
        </a:p>
      </dsp:txBody>
      <dsp:txXfrm>
        <a:off x="578754" y="667454"/>
        <a:ext cx="9890247" cy="372930"/>
      </dsp:txXfrm>
    </dsp:sp>
    <dsp:sp modelId="{26C9A659-399E-406E-96BD-49771EB40D96}">
      <dsp:nvSpPr>
        <dsp:cNvPr id="0" name=""/>
        <dsp:cNvSpPr/>
      </dsp:nvSpPr>
      <dsp:spPr>
        <a:xfrm>
          <a:off x="0" y="1488959"/>
          <a:ext cx="11171581" cy="3528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BE82D4-0690-4F8D-9922-67DDDD1B44E7}">
      <dsp:nvSpPr>
        <dsp:cNvPr id="0" name=""/>
        <dsp:cNvSpPr/>
      </dsp:nvSpPr>
      <dsp:spPr>
        <a:xfrm>
          <a:off x="558579" y="1282320"/>
          <a:ext cx="9930597" cy="41328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581" tIns="0" rIns="295581" bIns="0" numCol="1" spcCol="1270" anchor="ctr" anchorCtr="0">
          <a:noAutofit/>
        </a:bodyPr>
        <a:lstStyle/>
        <a:p>
          <a:pPr lvl="0" algn="l" defTabSz="800100" rtl="0">
            <a:lnSpc>
              <a:spcPct val="90000"/>
            </a:lnSpc>
            <a:spcBef>
              <a:spcPct val="0"/>
            </a:spcBef>
            <a:spcAft>
              <a:spcPct val="35000"/>
            </a:spcAft>
          </a:pPr>
          <a:r>
            <a:rPr lang="en-US" sz="1800" kern="1200" baseline="0" dirty="0" smtClean="0"/>
            <a:t>Identify how e-government can improve organizational performance. </a:t>
          </a:r>
          <a:endParaRPr lang="en-US" sz="1800" kern="1200" baseline="0" dirty="0"/>
        </a:p>
      </dsp:txBody>
      <dsp:txXfrm>
        <a:off x="578754" y="1302495"/>
        <a:ext cx="9890247" cy="372930"/>
      </dsp:txXfrm>
    </dsp:sp>
    <dsp:sp modelId="{4F4201E2-8595-4236-AD2D-7FA53E2300D8}">
      <dsp:nvSpPr>
        <dsp:cNvPr id="0" name=""/>
        <dsp:cNvSpPr/>
      </dsp:nvSpPr>
      <dsp:spPr>
        <a:xfrm>
          <a:off x="0" y="2123999"/>
          <a:ext cx="11171581" cy="3528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009144-2AFB-40D2-8535-3EA8C39E3A6D}">
      <dsp:nvSpPr>
        <dsp:cNvPr id="0" name=""/>
        <dsp:cNvSpPr/>
      </dsp:nvSpPr>
      <dsp:spPr>
        <a:xfrm>
          <a:off x="558579" y="1917360"/>
          <a:ext cx="9930597" cy="41328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581" tIns="0" rIns="295581" bIns="0" numCol="1" spcCol="1270" anchor="ctr" anchorCtr="0">
          <a:noAutofit/>
        </a:bodyPr>
        <a:lstStyle/>
        <a:p>
          <a:pPr lvl="0" algn="l" defTabSz="800100" rtl="0">
            <a:lnSpc>
              <a:spcPct val="90000"/>
            </a:lnSpc>
            <a:spcBef>
              <a:spcPct val="0"/>
            </a:spcBef>
            <a:spcAft>
              <a:spcPct val="35000"/>
            </a:spcAft>
          </a:pPr>
          <a:r>
            <a:rPr lang="en-US" sz="1800" kern="1200" baseline="0" dirty="0" smtClean="0"/>
            <a:t>Review how e-government allows organizations to gain a competitive advantage. </a:t>
          </a:r>
          <a:endParaRPr lang="en-US" sz="1800" kern="1200" baseline="0" dirty="0"/>
        </a:p>
      </dsp:txBody>
      <dsp:txXfrm>
        <a:off x="578754" y="1937535"/>
        <a:ext cx="9890247" cy="372930"/>
      </dsp:txXfrm>
    </dsp:sp>
    <dsp:sp modelId="{5A5B8480-21E7-4B8E-8844-171D35AC528A}">
      <dsp:nvSpPr>
        <dsp:cNvPr id="0" name=""/>
        <dsp:cNvSpPr/>
      </dsp:nvSpPr>
      <dsp:spPr>
        <a:xfrm>
          <a:off x="0" y="2759040"/>
          <a:ext cx="11171581" cy="3528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AD9DDF-D24E-4CBE-9572-30A5F945EACC}">
      <dsp:nvSpPr>
        <dsp:cNvPr id="0" name=""/>
        <dsp:cNvSpPr/>
      </dsp:nvSpPr>
      <dsp:spPr>
        <a:xfrm>
          <a:off x="558579" y="2552399"/>
          <a:ext cx="9930597" cy="41328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581" tIns="0" rIns="295581" bIns="0" numCol="1" spcCol="1270" anchor="ctr" anchorCtr="0">
          <a:noAutofit/>
        </a:bodyPr>
        <a:lstStyle/>
        <a:p>
          <a:pPr lvl="0" algn="l" defTabSz="800100" rtl="0">
            <a:lnSpc>
              <a:spcPct val="90000"/>
            </a:lnSpc>
            <a:spcBef>
              <a:spcPct val="0"/>
            </a:spcBef>
            <a:spcAft>
              <a:spcPct val="35000"/>
            </a:spcAft>
          </a:pPr>
          <a:r>
            <a:rPr lang="en-US" sz="1800" kern="1200" baseline="0" dirty="0" smtClean="0"/>
            <a:t>Outline the impact e-government has within state, local, and federal levels of government.</a:t>
          </a:r>
          <a:endParaRPr lang="en-US" sz="1800" kern="1200" baseline="0" dirty="0"/>
        </a:p>
      </dsp:txBody>
      <dsp:txXfrm>
        <a:off x="578754" y="2572574"/>
        <a:ext cx="9890247" cy="372930"/>
      </dsp:txXfrm>
    </dsp:sp>
    <dsp:sp modelId="{76C97D38-1AAD-46D4-828B-5E3D96973C34}">
      <dsp:nvSpPr>
        <dsp:cNvPr id="0" name=""/>
        <dsp:cNvSpPr/>
      </dsp:nvSpPr>
      <dsp:spPr>
        <a:xfrm>
          <a:off x="0" y="3394080"/>
          <a:ext cx="11171581" cy="3528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3E6EC6-05FC-48AB-9980-E2906DC375FB}">
      <dsp:nvSpPr>
        <dsp:cNvPr id="0" name=""/>
        <dsp:cNvSpPr/>
      </dsp:nvSpPr>
      <dsp:spPr>
        <a:xfrm>
          <a:off x="558579" y="3187439"/>
          <a:ext cx="9930597" cy="41328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581" tIns="0" rIns="295581" bIns="0" numCol="1" spcCol="1270" anchor="ctr" anchorCtr="0">
          <a:noAutofit/>
        </a:bodyPr>
        <a:lstStyle/>
        <a:p>
          <a:pPr lvl="0" algn="l" defTabSz="800100" rtl="0">
            <a:lnSpc>
              <a:spcPct val="90000"/>
            </a:lnSpc>
            <a:spcBef>
              <a:spcPct val="0"/>
            </a:spcBef>
            <a:spcAft>
              <a:spcPct val="35000"/>
            </a:spcAft>
          </a:pPr>
          <a:r>
            <a:rPr lang="en-US" sz="1800" kern="1200" baseline="0" dirty="0" smtClean="0"/>
            <a:t>Explain the impact of e-government on health organizations (Example: Kaiser Permanente)  </a:t>
          </a:r>
          <a:endParaRPr lang="en-US" sz="1800" kern="1200" baseline="0" dirty="0"/>
        </a:p>
      </dsp:txBody>
      <dsp:txXfrm>
        <a:off x="578754" y="3207614"/>
        <a:ext cx="9890247" cy="372930"/>
      </dsp:txXfrm>
    </dsp:sp>
    <dsp:sp modelId="{083B701E-119E-496A-BF40-DD3E00EB2FAB}">
      <dsp:nvSpPr>
        <dsp:cNvPr id="0" name=""/>
        <dsp:cNvSpPr/>
      </dsp:nvSpPr>
      <dsp:spPr>
        <a:xfrm>
          <a:off x="0" y="4029120"/>
          <a:ext cx="11171581" cy="3528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40BA95-A8EC-4CB3-AAE3-186DA2F300A9}">
      <dsp:nvSpPr>
        <dsp:cNvPr id="0" name=""/>
        <dsp:cNvSpPr/>
      </dsp:nvSpPr>
      <dsp:spPr>
        <a:xfrm>
          <a:off x="558579" y="3822480"/>
          <a:ext cx="9930597" cy="41328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581" tIns="0" rIns="295581" bIns="0" numCol="1" spcCol="1270" anchor="ctr" anchorCtr="0">
          <a:noAutofit/>
        </a:bodyPr>
        <a:lstStyle/>
        <a:p>
          <a:pPr lvl="0" algn="l" defTabSz="800100" rtl="0">
            <a:lnSpc>
              <a:spcPct val="90000"/>
            </a:lnSpc>
            <a:spcBef>
              <a:spcPct val="0"/>
            </a:spcBef>
            <a:spcAft>
              <a:spcPct val="35000"/>
            </a:spcAft>
          </a:pPr>
          <a:r>
            <a:rPr lang="en-US" sz="1800" kern="1200" baseline="0" dirty="0" smtClean="0"/>
            <a:t>Identify short term and long term goals, benefits, and costs of implementing e-government. </a:t>
          </a:r>
          <a:endParaRPr lang="en-US" sz="1800" kern="1200" baseline="0" dirty="0"/>
        </a:p>
      </dsp:txBody>
      <dsp:txXfrm>
        <a:off x="578754" y="3842655"/>
        <a:ext cx="9890247" cy="372930"/>
      </dsp:txXfrm>
    </dsp:sp>
    <dsp:sp modelId="{48B029A3-7F5C-4193-B9FD-59AD7E7363D0}">
      <dsp:nvSpPr>
        <dsp:cNvPr id="0" name=""/>
        <dsp:cNvSpPr/>
      </dsp:nvSpPr>
      <dsp:spPr>
        <a:xfrm>
          <a:off x="0" y="4664160"/>
          <a:ext cx="11171581" cy="3528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4478D0-581F-4EB6-95BE-1339BB523BD0}">
      <dsp:nvSpPr>
        <dsp:cNvPr id="0" name=""/>
        <dsp:cNvSpPr/>
      </dsp:nvSpPr>
      <dsp:spPr>
        <a:xfrm>
          <a:off x="558579" y="4457520"/>
          <a:ext cx="9930597" cy="41328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581" tIns="0" rIns="295581" bIns="0" numCol="1" spcCol="1270" anchor="ctr" anchorCtr="0">
          <a:noAutofit/>
        </a:bodyPr>
        <a:lstStyle/>
        <a:p>
          <a:pPr lvl="0" algn="l" defTabSz="800100" rtl="0">
            <a:lnSpc>
              <a:spcPct val="90000"/>
            </a:lnSpc>
            <a:spcBef>
              <a:spcPct val="0"/>
            </a:spcBef>
            <a:spcAft>
              <a:spcPct val="35000"/>
            </a:spcAft>
          </a:pPr>
          <a:r>
            <a:rPr lang="en-US" sz="1800" kern="1200" baseline="0" dirty="0" smtClean="0"/>
            <a:t>Review some of the successes and failures related to e-government. </a:t>
          </a:r>
          <a:endParaRPr lang="en-US" sz="1800" kern="1200" baseline="0" dirty="0"/>
        </a:p>
      </dsp:txBody>
      <dsp:txXfrm>
        <a:off x="578754" y="4477695"/>
        <a:ext cx="9890247" cy="3729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C0FC17-9A60-480A-916D-F1F2C5017EE2}">
      <dsp:nvSpPr>
        <dsp:cNvPr id="0" name=""/>
        <dsp:cNvSpPr/>
      </dsp:nvSpPr>
      <dsp:spPr>
        <a:xfrm>
          <a:off x="3840479" y="530"/>
          <a:ext cx="5760720" cy="2067780"/>
        </a:xfrm>
        <a:prstGeom prst="rightArrow">
          <a:avLst>
            <a:gd name="adj1" fmla="val 75000"/>
            <a:gd name="adj2" fmla="val 50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t>An institutional approach to jurisdictional political operations.  </a:t>
          </a:r>
          <a:endParaRPr lang="en-US" sz="3200" kern="1200" dirty="0"/>
        </a:p>
      </dsp:txBody>
      <dsp:txXfrm>
        <a:off x="3840479" y="259003"/>
        <a:ext cx="4985303" cy="1550835"/>
      </dsp:txXfrm>
    </dsp:sp>
    <dsp:sp modelId="{105D37C8-F120-493F-8393-78BBE488BBD8}">
      <dsp:nvSpPr>
        <dsp:cNvPr id="0" name=""/>
        <dsp:cNvSpPr/>
      </dsp:nvSpPr>
      <dsp:spPr>
        <a:xfrm>
          <a:off x="0" y="530"/>
          <a:ext cx="3840480" cy="20677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sz="3500" kern="1200" dirty="0" smtClean="0"/>
            <a:t>E-Government </a:t>
          </a:r>
          <a:endParaRPr lang="en-US" sz="3500" kern="1200" dirty="0"/>
        </a:p>
      </dsp:txBody>
      <dsp:txXfrm>
        <a:off x="100941" y="101471"/>
        <a:ext cx="3638598" cy="1865898"/>
      </dsp:txXfrm>
    </dsp:sp>
    <dsp:sp modelId="{CFEE518A-CCA1-4055-A33D-D0EF9ADDC4E9}">
      <dsp:nvSpPr>
        <dsp:cNvPr id="0" name=""/>
        <dsp:cNvSpPr/>
      </dsp:nvSpPr>
      <dsp:spPr>
        <a:xfrm>
          <a:off x="3840479" y="2275089"/>
          <a:ext cx="5760720" cy="2067780"/>
        </a:xfrm>
        <a:prstGeom prst="rightArrow">
          <a:avLst>
            <a:gd name="adj1" fmla="val 75000"/>
            <a:gd name="adj2" fmla="val 50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t>A procedural approach to co-operative administrative relations.</a:t>
          </a:r>
          <a:endParaRPr lang="en-US" sz="3200" kern="1200" dirty="0"/>
        </a:p>
      </dsp:txBody>
      <dsp:txXfrm>
        <a:off x="3840479" y="2533562"/>
        <a:ext cx="4985303" cy="1550835"/>
      </dsp:txXfrm>
    </dsp:sp>
    <dsp:sp modelId="{9E79EDCD-A596-4EB5-B00A-2A6DEFF4EEF1}">
      <dsp:nvSpPr>
        <dsp:cNvPr id="0" name=""/>
        <dsp:cNvSpPr/>
      </dsp:nvSpPr>
      <dsp:spPr>
        <a:xfrm>
          <a:off x="0" y="2275089"/>
          <a:ext cx="3840480" cy="20677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sz="3500" kern="1200" dirty="0" smtClean="0"/>
            <a:t>E-Governance</a:t>
          </a:r>
          <a:r>
            <a:rPr lang="en-US" sz="4500" kern="1200" dirty="0" smtClean="0"/>
            <a:t> </a:t>
          </a:r>
          <a:endParaRPr lang="en-US" sz="4500" kern="1200" dirty="0"/>
        </a:p>
      </dsp:txBody>
      <dsp:txXfrm>
        <a:off x="100941" y="2376030"/>
        <a:ext cx="3638598" cy="18658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57BE8-66F3-44DD-A3C4-31BF43136252}">
      <dsp:nvSpPr>
        <dsp:cNvPr id="0" name=""/>
        <dsp:cNvSpPr/>
      </dsp:nvSpPr>
      <dsp:spPr>
        <a:xfrm>
          <a:off x="0" y="14518"/>
          <a:ext cx="10078277" cy="5159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Main Uses of E-Government </a:t>
          </a:r>
          <a:endParaRPr lang="en-US" sz="2100" kern="1200" dirty="0"/>
        </a:p>
      </dsp:txBody>
      <dsp:txXfrm>
        <a:off x="25188" y="39706"/>
        <a:ext cx="10027901" cy="465594"/>
      </dsp:txXfrm>
    </dsp:sp>
    <dsp:sp modelId="{5F079A64-4ECA-41CE-A50A-C004C30F5031}">
      <dsp:nvSpPr>
        <dsp:cNvPr id="0" name=""/>
        <dsp:cNvSpPr/>
      </dsp:nvSpPr>
      <dsp:spPr>
        <a:xfrm>
          <a:off x="0" y="530488"/>
          <a:ext cx="10078277" cy="273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98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dirty="0" smtClean="0"/>
            <a:t>E-Services</a:t>
          </a:r>
          <a:endParaRPr lang="en-US" sz="1600" b="1" kern="1200" dirty="0"/>
        </a:p>
        <a:p>
          <a:pPr marL="342900" lvl="2" indent="-171450" algn="l" defTabSz="711200">
            <a:lnSpc>
              <a:spcPct val="90000"/>
            </a:lnSpc>
            <a:spcBef>
              <a:spcPct val="0"/>
            </a:spcBef>
            <a:spcAft>
              <a:spcPct val="20000"/>
            </a:spcAft>
            <a:buChar char="••"/>
          </a:pPr>
          <a:r>
            <a:rPr lang="en-US" sz="1600" kern="1200" dirty="0" smtClean="0"/>
            <a:t>The electronic delivery of government information, programs, and services over the Internet. </a:t>
          </a:r>
          <a:endParaRPr lang="en-US" sz="1600" kern="1200" dirty="0"/>
        </a:p>
        <a:p>
          <a:pPr marL="171450" lvl="1" indent="-171450" algn="l" defTabSz="711200">
            <a:lnSpc>
              <a:spcPct val="90000"/>
            </a:lnSpc>
            <a:spcBef>
              <a:spcPct val="0"/>
            </a:spcBef>
            <a:spcAft>
              <a:spcPct val="20000"/>
            </a:spcAft>
            <a:buChar char="••"/>
          </a:pPr>
          <a:r>
            <a:rPr lang="en-US" sz="1600" b="1" kern="1200" dirty="0" smtClean="0"/>
            <a:t>E-Democracy </a:t>
          </a:r>
          <a:endParaRPr lang="en-US" sz="1600" b="1" kern="1200" dirty="0"/>
        </a:p>
        <a:p>
          <a:pPr marL="342900" lvl="2" indent="-171450" algn="l" defTabSz="711200">
            <a:lnSpc>
              <a:spcPct val="90000"/>
            </a:lnSpc>
            <a:spcBef>
              <a:spcPct val="0"/>
            </a:spcBef>
            <a:spcAft>
              <a:spcPct val="20000"/>
            </a:spcAft>
            <a:buChar char="••"/>
          </a:pPr>
          <a:r>
            <a:rPr lang="en-US" sz="1600" kern="1200" dirty="0" smtClean="0"/>
            <a:t>The use of electronic communications to increase citizen participation in the public decision-making process. </a:t>
          </a:r>
          <a:endParaRPr lang="en-US" sz="1600" kern="1200" dirty="0"/>
        </a:p>
        <a:p>
          <a:pPr marL="171450" lvl="1" indent="-171450" algn="l" defTabSz="711200">
            <a:lnSpc>
              <a:spcPct val="90000"/>
            </a:lnSpc>
            <a:spcBef>
              <a:spcPct val="0"/>
            </a:spcBef>
            <a:spcAft>
              <a:spcPct val="20000"/>
            </a:spcAft>
            <a:buChar char="••"/>
          </a:pPr>
          <a:r>
            <a:rPr lang="en-US" sz="1600" b="1" kern="1200" dirty="0" smtClean="0"/>
            <a:t>E-Commerce </a:t>
          </a:r>
          <a:endParaRPr lang="en-US" sz="1600" b="1" kern="1200" dirty="0"/>
        </a:p>
        <a:p>
          <a:pPr marL="342900" lvl="2" indent="-171450" algn="l" defTabSz="711200">
            <a:lnSpc>
              <a:spcPct val="90000"/>
            </a:lnSpc>
            <a:spcBef>
              <a:spcPct val="0"/>
            </a:spcBef>
            <a:spcAft>
              <a:spcPct val="20000"/>
            </a:spcAft>
            <a:buChar char="••"/>
          </a:pPr>
          <a:r>
            <a:rPr lang="en-US" sz="1600" kern="1200" dirty="0" smtClean="0"/>
            <a:t>The electronic exchange of money for goods and services.</a:t>
          </a:r>
          <a:endParaRPr lang="en-US" sz="1600" kern="1200" dirty="0"/>
        </a:p>
        <a:p>
          <a:pPr marL="171450" lvl="1" indent="-171450" algn="l" defTabSz="711200">
            <a:lnSpc>
              <a:spcPct val="90000"/>
            </a:lnSpc>
            <a:spcBef>
              <a:spcPct val="0"/>
            </a:spcBef>
            <a:spcAft>
              <a:spcPct val="20000"/>
            </a:spcAft>
            <a:buChar char="••"/>
          </a:pPr>
          <a:r>
            <a:rPr lang="en-US" sz="1600" b="1" kern="1200" dirty="0" smtClean="0"/>
            <a:t>E-Management </a:t>
          </a:r>
          <a:endParaRPr lang="en-US" sz="1600" b="1" kern="1200" dirty="0"/>
        </a:p>
        <a:p>
          <a:pPr marL="342900" lvl="2" indent="-171450" algn="l" defTabSz="711200">
            <a:lnSpc>
              <a:spcPct val="90000"/>
            </a:lnSpc>
            <a:spcBef>
              <a:spcPct val="0"/>
            </a:spcBef>
            <a:spcAft>
              <a:spcPct val="20000"/>
            </a:spcAft>
            <a:buChar char="••"/>
          </a:pPr>
          <a:r>
            <a:rPr lang="en-US" sz="1600" kern="1200" dirty="0" smtClean="0"/>
            <a:t>The use of information technology to improve the management of government. </a:t>
          </a:r>
          <a:endParaRPr lang="en-US" sz="1600" kern="1200" dirty="0"/>
        </a:p>
        <a:p>
          <a:pPr marL="342900" lvl="2" indent="-171450" algn="l" defTabSz="711200">
            <a:lnSpc>
              <a:spcPct val="90000"/>
            </a:lnSpc>
            <a:spcBef>
              <a:spcPct val="0"/>
            </a:spcBef>
            <a:spcAft>
              <a:spcPct val="20000"/>
            </a:spcAft>
            <a:buChar char="••"/>
          </a:pPr>
          <a:endParaRPr lang="en-US" sz="1600" kern="1200" dirty="0"/>
        </a:p>
      </dsp:txBody>
      <dsp:txXfrm>
        <a:off x="0" y="530488"/>
        <a:ext cx="10078277" cy="2738610"/>
      </dsp:txXfrm>
    </dsp:sp>
    <dsp:sp modelId="{04A1B8E3-9223-48A4-BA1B-02554432CFB8}">
      <dsp:nvSpPr>
        <dsp:cNvPr id="0" name=""/>
        <dsp:cNvSpPr/>
      </dsp:nvSpPr>
      <dsp:spPr>
        <a:xfrm>
          <a:off x="0" y="3269098"/>
          <a:ext cx="10078277" cy="51597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Typical Users of E-Government </a:t>
          </a:r>
          <a:endParaRPr lang="en-US" sz="2100" kern="1200" dirty="0"/>
        </a:p>
      </dsp:txBody>
      <dsp:txXfrm>
        <a:off x="25188" y="3294286"/>
        <a:ext cx="10027901" cy="465594"/>
      </dsp:txXfrm>
    </dsp:sp>
    <dsp:sp modelId="{1783DB84-0B29-40EB-AE9C-C8A80A592300}">
      <dsp:nvSpPr>
        <dsp:cNvPr id="0" name=""/>
        <dsp:cNvSpPr/>
      </dsp:nvSpPr>
      <dsp:spPr>
        <a:xfrm>
          <a:off x="0" y="3785068"/>
          <a:ext cx="10078277"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98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Public Citizens</a:t>
          </a:r>
          <a:endParaRPr lang="en-US" sz="1600" kern="1200" dirty="0"/>
        </a:p>
        <a:p>
          <a:pPr marL="171450" lvl="1" indent="-171450" algn="l" defTabSz="711200">
            <a:lnSpc>
              <a:spcPct val="90000"/>
            </a:lnSpc>
            <a:spcBef>
              <a:spcPct val="0"/>
            </a:spcBef>
            <a:spcAft>
              <a:spcPct val="20000"/>
            </a:spcAft>
            <a:buChar char="••"/>
          </a:pPr>
          <a:r>
            <a:rPr lang="en-US" sz="1600" kern="1200" dirty="0" smtClean="0"/>
            <a:t>Businesses</a:t>
          </a:r>
          <a:endParaRPr lang="en-US" sz="1600" kern="1200" dirty="0"/>
        </a:p>
        <a:p>
          <a:pPr marL="171450" lvl="1" indent="-171450" algn="l" defTabSz="711200">
            <a:lnSpc>
              <a:spcPct val="90000"/>
            </a:lnSpc>
            <a:spcBef>
              <a:spcPct val="0"/>
            </a:spcBef>
            <a:spcAft>
              <a:spcPct val="20000"/>
            </a:spcAft>
            <a:buChar char="••"/>
          </a:pPr>
          <a:r>
            <a:rPr lang="en-US" sz="1600" kern="1200" dirty="0" smtClean="0"/>
            <a:t>Employees </a:t>
          </a:r>
          <a:endParaRPr lang="en-US" sz="1600" kern="1200" dirty="0"/>
        </a:p>
        <a:p>
          <a:pPr marL="171450" lvl="1" indent="-171450" algn="l" defTabSz="711200">
            <a:lnSpc>
              <a:spcPct val="90000"/>
            </a:lnSpc>
            <a:spcBef>
              <a:spcPct val="0"/>
            </a:spcBef>
            <a:spcAft>
              <a:spcPct val="20000"/>
            </a:spcAft>
            <a:buChar char="••"/>
          </a:pPr>
          <a:r>
            <a:rPr lang="en-US" sz="1600" kern="1200" dirty="0" smtClean="0"/>
            <a:t>Government Agencies </a:t>
          </a:r>
          <a:endParaRPr lang="en-US" sz="1600" kern="1200" dirty="0"/>
        </a:p>
      </dsp:txBody>
      <dsp:txXfrm>
        <a:off x="0" y="3785068"/>
        <a:ext cx="10078277" cy="11302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CA3F9-0F8F-4BD3-A38C-C644B7F66FB5}">
      <dsp:nvSpPr>
        <dsp:cNvPr id="0" name=""/>
        <dsp:cNvSpPr/>
      </dsp:nvSpPr>
      <dsp:spPr>
        <a:xfrm>
          <a:off x="0" y="196247"/>
          <a:ext cx="2164295" cy="1298577"/>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baseline="0" dirty="0" smtClean="0"/>
            <a:t>Provides citizens with greater access to government. </a:t>
          </a:r>
          <a:endParaRPr lang="en-US" sz="1500" kern="1200" baseline="0" dirty="0"/>
        </a:p>
      </dsp:txBody>
      <dsp:txXfrm>
        <a:off x="0" y="196247"/>
        <a:ext cx="2164295" cy="1298577"/>
      </dsp:txXfrm>
    </dsp:sp>
    <dsp:sp modelId="{4D490B0C-F6FD-47F2-8572-EE5F71502E5D}">
      <dsp:nvSpPr>
        <dsp:cNvPr id="0" name=""/>
        <dsp:cNvSpPr/>
      </dsp:nvSpPr>
      <dsp:spPr>
        <a:xfrm>
          <a:off x="2380725" y="196247"/>
          <a:ext cx="2164295" cy="1298577"/>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baseline="0" dirty="0" smtClean="0"/>
            <a:t>Creates a new level of transparency. </a:t>
          </a:r>
          <a:endParaRPr lang="en-US" sz="1500" kern="1200" baseline="0" dirty="0"/>
        </a:p>
      </dsp:txBody>
      <dsp:txXfrm>
        <a:off x="2380725" y="196247"/>
        <a:ext cx="2164295" cy="1298577"/>
      </dsp:txXfrm>
    </dsp:sp>
    <dsp:sp modelId="{CDEDFD4D-4454-4C7B-8BA6-859C75C50987}">
      <dsp:nvSpPr>
        <dsp:cNvPr id="0" name=""/>
        <dsp:cNvSpPr/>
      </dsp:nvSpPr>
      <dsp:spPr>
        <a:xfrm>
          <a:off x="4761451" y="196247"/>
          <a:ext cx="2164295" cy="1298577"/>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baseline="0" dirty="0" smtClean="0"/>
            <a:t>Enhances service delivery. </a:t>
          </a:r>
          <a:endParaRPr lang="en-US" sz="1500" kern="1200" baseline="0" dirty="0"/>
        </a:p>
      </dsp:txBody>
      <dsp:txXfrm>
        <a:off x="4761451" y="196247"/>
        <a:ext cx="2164295" cy="1298577"/>
      </dsp:txXfrm>
    </dsp:sp>
    <dsp:sp modelId="{BACFE06E-DC30-4BA5-8534-323DFB95CC35}">
      <dsp:nvSpPr>
        <dsp:cNvPr id="0" name=""/>
        <dsp:cNvSpPr/>
      </dsp:nvSpPr>
      <dsp:spPr>
        <a:xfrm>
          <a:off x="0" y="1711254"/>
          <a:ext cx="2164295" cy="1298577"/>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baseline="0" dirty="0" smtClean="0"/>
            <a:t>Decreases the operating costs related to governmental programs.</a:t>
          </a:r>
          <a:endParaRPr lang="en-US" sz="1500" kern="1200" baseline="0" dirty="0"/>
        </a:p>
      </dsp:txBody>
      <dsp:txXfrm>
        <a:off x="0" y="1711254"/>
        <a:ext cx="2164295" cy="1298577"/>
      </dsp:txXfrm>
    </dsp:sp>
    <dsp:sp modelId="{5CA17448-E9AD-4BC3-B113-040ABE3BD258}">
      <dsp:nvSpPr>
        <dsp:cNvPr id="0" name=""/>
        <dsp:cNvSpPr/>
      </dsp:nvSpPr>
      <dsp:spPr>
        <a:xfrm>
          <a:off x="2380725" y="1711254"/>
          <a:ext cx="2164295" cy="1298577"/>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baseline="0" dirty="0" smtClean="0"/>
            <a:t>Improves communication between state and federal agencies as well as with citizens and consumers.</a:t>
          </a:r>
          <a:endParaRPr lang="en-US" sz="1500" kern="1200" baseline="0" dirty="0"/>
        </a:p>
      </dsp:txBody>
      <dsp:txXfrm>
        <a:off x="2380725" y="1711254"/>
        <a:ext cx="2164295" cy="1298577"/>
      </dsp:txXfrm>
    </dsp:sp>
    <dsp:sp modelId="{44FD962D-5412-486D-9D19-7BC18DF87C4C}">
      <dsp:nvSpPr>
        <dsp:cNvPr id="0" name=""/>
        <dsp:cNvSpPr/>
      </dsp:nvSpPr>
      <dsp:spPr>
        <a:xfrm>
          <a:off x="4761451" y="1711254"/>
          <a:ext cx="2164295" cy="1298577"/>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baseline="0" dirty="0" smtClean="0"/>
            <a:t>Expands website accessibility by providing a means to be able to email contact information and post comments. </a:t>
          </a:r>
          <a:endParaRPr lang="en-US" sz="1500" kern="1200" baseline="0" dirty="0"/>
        </a:p>
      </dsp:txBody>
      <dsp:txXfrm>
        <a:off x="4761451" y="1711254"/>
        <a:ext cx="2164295" cy="1298577"/>
      </dsp:txXfrm>
    </dsp:sp>
    <dsp:sp modelId="{D9C1C571-DCB1-49E7-B0B7-FAFBC94C0616}">
      <dsp:nvSpPr>
        <dsp:cNvPr id="0" name=""/>
        <dsp:cNvSpPr/>
      </dsp:nvSpPr>
      <dsp:spPr>
        <a:xfrm>
          <a:off x="2380725" y="3226261"/>
          <a:ext cx="2164295" cy="1298577"/>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baseline="0" dirty="0" smtClean="0"/>
            <a:t>Allows for an increase in optimization of time management and resources. </a:t>
          </a:r>
          <a:endParaRPr lang="en-US" sz="1500" kern="1200" baseline="0" dirty="0"/>
        </a:p>
      </dsp:txBody>
      <dsp:txXfrm>
        <a:off x="2380725" y="3226261"/>
        <a:ext cx="2164295" cy="12985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09712-F0E9-4CD8-91AC-0A3E767BC999}">
      <dsp:nvSpPr>
        <dsp:cNvPr id="0" name=""/>
        <dsp:cNvSpPr/>
      </dsp:nvSpPr>
      <dsp:spPr>
        <a:xfrm rot="5400000">
          <a:off x="-193246" y="193377"/>
          <a:ext cx="1288312" cy="90181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	</a:t>
          </a:r>
          <a:endParaRPr lang="en-US" sz="1900" kern="1200" dirty="0"/>
        </a:p>
      </dsp:txBody>
      <dsp:txXfrm rot="-5400000">
        <a:off x="1" y="451039"/>
        <a:ext cx="901818" cy="386494"/>
      </dsp:txXfrm>
    </dsp:sp>
    <dsp:sp modelId="{0CF148BF-40B4-465B-8E88-BCFA5D84E238}">
      <dsp:nvSpPr>
        <dsp:cNvPr id="0" name=""/>
        <dsp:cNvSpPr/>
      </dsp:nvSpPr>
      <dsp:spPr>
        <a:xfrm rot="5400000">
          <a:off x="2318207" y="-1416258"/>
          <a:ext cx="837402" cy="367018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Lower transaction and communication costs. </a:t>
          </a:r>
          <a:endParaRPr lang="en-US" sz="1600" kern="1200" dirty="0"/>
        </a:p>
      </dsp:txBody>
      <dsp:txXfrm rot="-5400000">
        <a:off x="901818" y="41010"/>
        <a:ext cx="3629302" cy="755644"/>
      </dsp:txXfrm>
    </dsp:sp>
    <dsp:sp modelId="{C216DAF7-AA83-4C0B-A143-684AC949C145}">
      <dsp:nvSpPr>
        <dsp:cNvPr id="0" name=""/>
        <dsp:cNvSpPr/>
      </dsp:nvSpPr>
      <dsp:spPr>
        <a:xfrm rot="5400000">
          <a:off x="-193246" y="1282640"/>
          <a:ext cx="1288312" cy="90181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	</a:t>
          </a:r>
          <a:endParaRPr lang="en-US" sz="1900" kern="1200" dirty="0"/>
        </a:p>
      </dsp:txBody>
      <dsp:txXfrm rot="-5400000">
        <a:off x="1" y="1540302"/>
        <a:ext cx="901818" cy="386494"/>
      </dsp:txXfrm>
    </dsp:sp>
    <dsp:sp modelId="{05AC0D29-365E-48DF-A16F-0167B1AACDCD}">
      <dsp:nvSpPr>
        <dsp:cNvPr id="0" name=""/>
        <dsp:cNvSpPr/>
      </dsp:nvSpPr>
      <dsp:spPr>
        <a:xfrm rot="5400000">
          <a:off x="2318207" y="-326995"/>
          <a:ext cx="837402" cy="367018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Help reinvent public organizations to be more efficient and accountable to their constituents. </a:t>
          </a:r>
          <a:endParaRPr lang="en-US" sz="1600" kern="1200" dirty="0"/>
        </a:p>
      </dsp:txBody>
      <dsp:txXfrm rot="-5400000">
        <a:off x="901818" y="1130273"/>
        <a:ext cx="3629302" cy="755644"/>
      </dsp:txXfrm>
    </dsp:sp>
    <dsp:sp modelId="{BE9D1E5C-2A8F-42D0-B233-341F71D4345D}">
      <dsp:nvSpPr>
        <dsp:cNvPr id="0" name=""/>
        <dsp:cNvSpPr/>
      </dsp:nvSpPr>
      <dsp:spPr>
        <a:xfrm rot="5400000">
          <a:off x="-193246" y="2371903"/>
          <a:ext cx="1288312" cy="90181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	</a:t>
          </a:r>
          <a:endParaRPr lang="en-US" sz="1900" kern="1200" dirty="0"/>
        </a:p>
      </dsp:txBody>
      <dsp:txXfrm rot="-5400000">
        <a:off x="1" y="2629565"/>
        <a:ext cx="901818" cy="386494"/>
      </dsp:txXfrm>
    </dsp:sp>
    <dsp:sp modelId="{CF02DE0F-7347-4183-8730-B7D7ABF6B341}">
      <dsp:nvSpPr>
        <dsp:cNvPr id="0" name=""/>
        <dsp:cNvSpPr/>
      </dsp:nvSpPr>
      <dsp:spPr>
        <a:xfrm rot="5400000">
          <a:off x="2318207" y="762267"/>
          <a:ext cx="837402" cy="367018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Increase the coordination between all levels of government providing a better service delivery model. </a:t>
          </a:r>
          <a:endParaRPr lang="en-US" sz="1600" kern="1200" dirty="0"/>
        </a:p>
      </dsp:txBody>
      <dsp:txXfrm rot="-5400000">
        <a:off x="901818" y="2219536"/>
        <a:ext cx="3629302" cy="7556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18DD9-032A-461F-AF1F-C90984D262CA}">
      <dsp:nvSpPr>
        <dsp:cNvPr id="0" name=""/>
        <dsp:cNvSpPr/>
      </dsp:nvSpPr>
      <dsp:spPr>
        <a:xfrm rot="5400000">
          <a:off x="-193246" y="193377"/>
          <a:ext cx="1288312" cy="901818"/>
        </a:xfrm>
        <a:prstGeom prst="chevr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 </a:t>
          </a:r>
          <a:endParaRPr lang="en-US" sz="2400" kern="1200" dirty="0"/>
        </a:p>
      </dsp:txBody>
      <dsp:txXfrm rot="-5400000">
        <a:off x="1" y="451039"/>
        <a:ext cx="901818" cy="386494"/>
      </dsp:txXfrm>
    </dsp:sp>
    <dsp:sp modelId="{CF32A1EC-6490-4E64-8088-D029DE38374C}">
      <dsp:nvSpPr>
        <dsp:cNvPr id="0" name=""/>
        <dsp:cNvSpPr/>
      </dsp:nvSpPr>
      <dsp:spPr>
        <a:xfrm rot="5400000">
          <a:off x="2318207" y="-1416258"/>
          <a:ext cx="837402" cy="3670181"/>
        </a:xfrm>
        <a:prstGeom prst="round2SameRect">
          <a:avLst/>
        </a:prstGeom>
        <a:solidFill>
          <a:schemeClr val="lt1">
            <a:alpha val="90000"/>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Be costly to develop, implement and maintain.</a:t>
          </a:r>
          <a:endParaRPr lang="en-US" sz="1700" kern="1200" dirty="0"/>
        </a:p>
      </dsp:txBody>
      <dsp:txXfrm rot="-5400000">
        <a:off x="901818" y="41010"/>
        <a:ext cx="3629302" cy="755644"/>
      </dsp:txXfrm>
    </dsp:sp>
    <dsp:sp modelId="{F5055EDE-93C8-4262-9235-A748E66D81DF}">
      <dsp:nvSpPr>
        <dsp:cNvPr id="0" name=""/>
        <dsp:cNvSpPr/>
      </dsp:nvSpPr>
      <dsp:spPr>
        <a:xfrm rot="5400000">
          <a:off x="-193246" y="1282640"/>
          <a:ext cx="1288312" cy="901818"/>
        </a:xfrm>
        <a:prstGeom prst="chevr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 </a:t>
          </a:r>
          <a:endParaRPr lang="en-US" sz="2400" kern="1200" dirty="0"/>
        </a:p>
      </dsp:txBody>
      <dsp:txXfrm rot="-5400000">
        <a:off x="1" y="1540302"/>
        <a:ext cx="901818" cy="386494"/>
      </dsp:txXfrm>
    </dsp:sp>
    <dsp:sp modelId="{9912D400-6E23-4650-AC33-1DB1DFD12BFD}">
      <dsp:nvSpPr>
        <dsp:cNvPr id="0" name=""/>
        <dsp:cNvSpPr/>
      </dsp:nvSpPr>
      <dsp:spPr>
        <a:xfrm rot="5400000">
          <a:off x="2318207" y="-326995"/>
          <a:ext cx="837402" cy="3670181"/>
        </a:xfrm>
        <a:prstGeom prst="round2SameRect">
          <a:avLst/>
        </a:prstGeom>
        <a:solidFill>
          <a:schemeClr val="lt1">
            <a:alpha val="90000"/>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Open public officials up to criticism if they do not work properly.</a:t>
          </a:r>
          <a:endParaRPr lang="en-US" sz="1700" kern="1200" dirty="0"/>
        </a:p>
      </dsp:txBody>
      <dsp:txXfrm rot="-5400000">
        <a:off x="901818" y="1130273"/>
        <a:ext cx="3629302" cy="755644"/>
      </dsp:txXfrm>
    </dsp:sp>
    <dsp:sp modelId="{8569457A-6DE7-4B54-B720-7134F81ABD50}">
      <dsp:nvSpPr>
        <dsp:cNvPr id="0" name=""/>
        <dsp:cNvSpPr/>
      </dsp:nvSpPr>
      <dsp:spPr>
        <a:xfrm rot="5400000">
          <a:off x="-193246" y="2371903"/>
          <a:ext cx="1288312" cy="901818"/>
        </a:xfrm>
        <a:prstGeom prst="chevr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 </a:t>
          </a:r>
          <a:endParaRPr lang="en-US" sz="2400" kern="1200" dirty="0"/>
        </a:p>
      </dsp:txBody>
      <dsp:txXfrm rot="-5400000">
        <a:off x="1" y="2629565"/>
        <a:ext cx="901818" cy="386494"/>
      </dsp:txXfrm>
    </dsp:sp>
    <dsp:sp modelId="{C16D15A9-980B-45F6-AC31-0A77670DB49B}">
      <dsp:nvSpPr>
        <dsp:cNvPr id="0" name=""/>
        <dsp:cNvSpPr/>
      </dsp:nvSpPr>
      <dsp:spPr>
        <a:xfrm rot="5400000">
          <a:off x="2318207" y="762267"/>
          <a:ext cx="837402" cy="3670181"/>
        </a:xfrm>
        <a:prstGeom prst="round2SameRect">
          <a:avLst/>
        </a:prstGeom>
        <a:solidFill>
          <a:schemeClr val="lt1">
            <a:alpha val="90000"/>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Provide potential security issues for organizations. </a:t>
          </a:r>
          <a:endParaRPr lang="en-US" sz="1700" kern="1200" dirty="0"/>
        </a:p>
      </dsp:txBody>
      <dsp:txXfrm rot="-5400000">
        <a:off x="901818" y="2219536"/>
        <a:ext cx="3629302" cy="7556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E6623-A14E-48C1-B83A-FC7060AE9AF0}">
      <dsp:nvSpPr>
        <dsp:cNvPr id="0" name=""/>
        <dsp:cNvSpPr/>
      </dsp:nvSpPr>
      <dsp:spPr>
        <a:xfrm rot="21300000">
          <a:off x="18804" y="1936971"/>
          <a:ext cx="6090141" cy="697413"/>
        </a:xfrm>
        <a:prstGeom prst="mathMinus">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6278F2-4E85-4EE8-9889-C53F2BCCFA97}">
      <dsp:nvSpPr>
        <dsp:cNvPr id="0" name=""/>
        <dsp:cNvSpPr/>
      </dsp:nvSpPr>
      <dsp:spPr>
        <a:xfrm>
          <a:off x="735330" y="228567"/>
          <a:ext cx="1838325" cy="1828542"/>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E8AD7E-4517-4124-85E2-3AA2349E843D}">
      <dsp:nvSpPr>
        <dsp:cNvPr id="0" name=""/>
        <dsp:cNvSpPr/>
      </dsp:nvSpPr>
      <dsp:spPr>
        <a:xfrm>
          <a:off x="2812343" y="-365034"/>
          <a:ext cx="2831608" cy="2650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755650">
            <a:lnSpc>
              <a:spcPct val="90000"/>
            </a:lnSpc>
            <a:spcBef>
              <a:spcPct val="0"/>
            </a:spcBef>
            <a:spcAft>
              <a:spcPct val="35000"/>
            </a:spcAft>
          </a:pPr>
          <a:r>
            <a:rPr lang="en-US" sz="1700" b="1" kern="1200" dirty="0" smtClean="0"/>
            <a:t>Benefits:</a:t>
          </a:r>
          <a:endParaRPr lang="en-US" sz="1700" b="1" kern="1200" dirty="0"/>
        </a:p>
        <a:p>
          <a:pPr marL="114300" lvl="1" indent="-114300" algn="l" defTabSz="666750">
            <a:lnSpc>
              <a:spcPct val="90000"/>
            </a:lnSpc>
            <a:spcBef>
              <a:spcPct val="0"/>
            </a:spcBef>
            <a:spcAft>
              <a:spcPct val="15000"/>
            </a:spcAft>
            <a:buChar char="••"/>
          </a:pPr>
          <a:r>
            <a:rPr lang="en-US" sz="1500" kern="1200" dirty="0" smtClean="0"/>
            <a:t>Allows for greater transparency to citizens.</a:t>
          </a:r>
          <a:endParaRPr lang="en-US" sz="1500" kern="1200" dirty="0"/>
        </a:p>
        <a:p>
          <a:pPr marL="114300" lvl="1" indent="-114300" algn="l" defTabSz="666750">
            <a:lnSpc>
              <a:spcPct val="90000"/>
            </a:lnSpc>
            <a:spcBef>
              <a:spcPct val="0"/>
            </a:spcBef>
            <a:spcAft>
              <a:spcPct val="15000"/>
            </a:spcAft>
            <a:buChar char="••"/>
          </a:pPr>
          <a:r>
            <a:rPr lang="en-US" sz="1500" kern="1200" dirty="0" smtClean="0"/>
            <a:t>Provides access to submitting governmental documents instantaneously. </a:t>
          </a:r>
          <a:endParaRPr lang="en-US" sz="1500" kern="1200" dirty="0"/>
        </a:p>
        <a:p>
          <a:pPr marL="114300" lvl="1" indent="-114300" algn="l" defTabSz="666750">
            <a:lnSpc>
              <a:spcPct val="90000"/>
            </a:lnSpc>
            <a:spcBef>
              <a:spcPct val="0"/>
            </a:spcBef>
            <a:spcAft>
              <a:spcPct val="15000"/>
            </a:spcAft>
            <a:buChar char="••"/>
          </a:pPr>
          <a:r>
            <a:rPr lang="en-US" sz="1500" kern="1200" dirty="0" smtClean="0"/>
            <a:t>Increases availability of policies in electronic format. </a:t>
          </a:r>
          <a:endParaRPr lang="en-US" sz="1500" kern="1200" dirty="0"/>
        </a:p>
      </dsp:txBody>
      <dsp:txXfrm>
        <a:off x="2812343" y="-365034"/>
        <a:ext cx="2831608" cy="2650037"/>
      </dsp:txXfrm>
    </dsp:sp>
    <dsp:sp modelId="{69B53765-CDDD-4E19-B42D-09B54CAC12C7}">
      <dsp:nvSpPr>
        <dsp:cNvPr id="0" name=""/>
        <dsp:cNvSpPr/>
      </dsp:nvSpPr>
      <dsp:spPr>
        <a:xfrm>
          <a:off x="3554094" y="2514245"/>
          <a:ext cx="1838325" cy="1828542"/>
        </a:xfrm>
        <a:prstGeom prst="up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770890-D62C-4AA8-AA32-8245BB93C0D7}">
      <dsp:nvSpPr>
        <dsp:cNvPr id="0" name=""/>
        <dsp:cNvSpPr/>
      </dsp:nvSpPr>
      <dsp:spPr>
        <a:xfrm>
          <a:off x="437138" y="2531013"/>
          <a:ext cx="2924927" cy="2160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755650">
            <a:lnSpc>
              <a:spcPct val="90000"/>
            </a:lnSpc>
            <a:spcBef>
              <a:spcPct val="0"/>
            </a:spcBef>
            <a:spcAft>
              <a:spcPct val="35000"/>
            </a:spcAft>
          </a:pPr>
          <a:r>
            <a:rPr lang="en-US" sz="1700" b="1" kern="1200" dirty="0" smtClean="0"/>
            <a:t>Offers Opportunities to: </a:t>
          </a:r>
        </a:p>
        <a:p>
          <a:pPr marL="114300" lvl="1" indent="-114300" algn="l" defTabSz="666750">
            <a:lnSpc>
              <a:spcPct val="90000"/>
            </a:lnSpc>
            <a:spcBef>
              <a:spcPct val="0"/>
            </a:spcBef>
            <a:spcAft>
              <a:spcPct val="15000"/>
            </a:spcAft>
            <a:buChar char="••"/>
          </a:pPr>
          <a:r>
            <a:rPr lang="en-US" sz="1500" kern="1200" dirty="0" smtClean="0"/>
            <a:t>Examine current operations.</a:t>
          </a:r>
        </a:p>
        <a:p>
          <a:pPr marL="114300" lvl="1" indent="-114300" algn="l" defTabSz="666750">
            <a:lnSpc>
              <a:spcPct val="90000"/>
            </a:lnSpc>
            <a:spcBef>
              <a:spcPct val="0"/>
            </a:spcBef>
            <a:spcAft>
              <a:spcPct val="15000"/>
            </a:spcAft>
            <a:buChar char="••"/>
          </a:pPr>
          <a:r>
            <a:rPr lang="en-US" sz="1500" kern="1200" dirty="0" smtClean="0"/>
            <a:t>Identify process and procedures for streamlining.</a:t>
          </a:r>
        </a:p>
        <a:p>
          <a:pPr marL="114300" lvl="1" indent="-114300" algn="l" defTabSz="666750">
            <a:lnSpc>
              <a:spcPct val="90000"/>
            </a:lnSpc>
            <a:spcBef>
              <a:spcPct val="0"/>
            </a:spcBef>
            <a:spcAft>
              <a:spcPct val="15000"/>
            </a:spcAft>
            <a:buChar char="••"/>
          </a:pPr>
          <a:r>
            <a:rPr lang="en-US" sz="1500" kern="1200" dirty="0" smtClean="0"/>
            <a:t>Implement streamlining business processes.</a:t>
          </a:r>
        </a:p>
        <a:p>
          <a:pPr marL="114300" lvl="1" indent="-114300" algn="l" defTabSz="666750">
            <a:lnSpc>
              <a:spcPct val="90000"/>
            </a:lnSpc>
            <a:spcBef>
              <a:spcPct val="0"/>
            </a:spcBef>
            <a:spcAft>
              <a:spcPct val="15000"/>
            </a:spcAft>
            <a:buChar char="••"/>
          </a:pPr>
          <a:r>
            <a:rPr lang="en-US" sz="1500" kern="1200" dirty="0" smtClean="0"/>
            <a:t>Implement new technologies, which create improvements.</a:t>
          </a:r>
          <a:endParaRPr lang="en-US" sz="1500" kern="1200" dirty="0"/>
        </a:p>
      </dsp:txBody>
      <dsp:txXfrm>
        <a:off x="437138" y="2531013"/>
        <a:ext cx="2924927" cy="216071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1/26/2015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dirty="0"/>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1/26/2015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dirty="0"/>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dirty="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dirty="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dirty="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dirty="0"/>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dirty="0"/>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 Placeholder 3"/>
          <p:cNvSpPr>
            <a:spLocks noGrp="1"/>
          </p:cNvSpPr>
          <p:nvPr>
            <p:ph type="body" sz="half" idx="14"/>
          </p:nvPr>
        </p:nvSpPr>
        <p:spPr>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a:xfrm>
            <a:off x="12954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8" name="Picture Placeholder 2"/>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dirty="0"/>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9871318" y="685800"/>
            <a:ext cx="1033272"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dirty="0"/>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dirty="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dirty="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dirty="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5" name="Picture Placeholder 14"/>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dirty="0" smtClean="0"/>
              <a:t>Click icon to add picture</a:t>
            </a:r>
            <a:endParaRPr lang="en-US" dirty="0"/>
          </a:p>
        </p:txBody>
      </p:sp>
      <p:sp>
        <p:nvSpPr>
          <p:cNvPr id="16"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sz="1200" b="1" i="1" dirty="0">
                <a:latin typeface="Arial" pitchFamily="34" charset="0"/>
                <a:cs typeface="Arial" pitchFamily="34" charset="0"/>
              </a:rPr>
              <a:t>NOTE:</a:t>
            </a:r>
          </a:p>
          <a:p>
            <a:r>
              <a:rPr sz="1200" i="1" dirty="0">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dirty="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dirty="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dirty="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dirty="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9A3335-6331-4872-A8B7-ECD55539F4D0}" type="datetimeFigureOut">
              <a:rPr lang="en-US" smtClean="0"/>
              <a:t>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dirty="0"/>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9A3335-6331-4872-A8B7-ECD55539F4D0}" type="datetimeFigureOut">
              <a:rPr lang="en-US" smtClean="0"/>
              <a:t>1/26/2015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dirty="0"/>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9A3335-6331-4872-A8B7-ECD55539F4D0}" type="datetimeFigureOut">
              <a:rPr lang="en-US" smtClean="0"/>
              <a:t>1/26/2015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dirty="0"/>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A3335-6331-4872-A8B7-ECD55539F4D0}" type="datetimeFigureOut">
              <a:rPr lang="en-US" smtClean="0"/>
              <a:t>1/26/2015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dirty="0"/>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dirty="0"/>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000">
                <a:solidFill>
                  <a:schemeClr val="tx1"/>
                </a:solidFill>
              </a:defRPr>
            </a:lvl1pPr>
          </a:lstStyle>
          <a:p>
            <a:fld id="{A79A3335-6331-4872-A8B7-ECD55539F4D0}" type="datetimeFigureOut">
              <a:rPr lang="en-US" smtClean="0"/>
              <a:pPr/>
              <a:t>1/26/2015</a:t>
            </a:fld>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000">
                <a:solidFill>
                  <a:schemeClr val="tx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7"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9.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hyperlink" Target="http://www.cis.org/e-verify-at-the-state-level" TargetMode="External"/><Relationship Id="rId13" Type="http://schemas.openxmlformats.org/officeDocument/2006/relationships/hyperlink" Target="http://www.theinformationdaily.com/2006/07/03/comparing-e-government-vs-e-governance" TargetMode="External"/><Relationship Id="rId18" Type="http://schemas.openxmlformats.org/officeDocument/2006/relationships/hyperlink" Target="http://www.healthcareitnews.com/news/10-largest-hipaa-breaches-2012" TargetMode="External"/><Relationship Id="rId26" Type="http://schemas.openxmlformats.org/officeDocument/2006/relationships/hyperlink" Target="http://www.whitehouse.gov/sites/default/files/omb/assets/egov_docs/shared_services_strategy.pdf" TargetMode="External"/><Relationship Id="rId3" Type="http://schemas.openxmlformats.org/officeDocument/2006/relationships/hyperlink" Target="http://www.ejeg.com/issue/download.html?idArticle=167" TargetMode="External"/><Relationship Id="rId21" Type="http://schemas.openxmlformats.org/officeDocument/2006/relationships/hyperlink" Target="https://courses.worldcampus.psu.edu/fa14/padm500/001/content/10_lesson/03_page.html" TargetMode="External"/><Relationship Id="rId7" Type="http://schemas.openxmlformats.org/officeDocument/2006/relationships/hyperlink" Target="http://www.whitehouse.gov/sites/default/files/omb/assets/egov_docs/FY10_E-Gov_Benefits_Report.pdf" TargetMode="External"/><Relationship Id="rId12" Type="http://schemas.openxmlformats.org/officeDocument/2006/relationships/hyperlink" Target="http://www.igi-global.com/dictionary/government-to-government-g2g/12394" TargetMode="External"/><Relationship Id="rId17" Type="http://schemas.openxmlformats.org/officeDocument/2006/relationships/hyperlink" Target="http://www.benefitspro.com/2013/11/20/what-went-wrong-with-healthcaregov-and-what-now" TargetMode="External"/><Relationship Id="rId25" Type="http://schemas.openxmlformats.org/officeDocument/2006/relationships/hyperlink" Target="http://www.brookings.edu/~/media/events/2009/6/17%20public%20sector%20tech/0826_egovernment_west.pdf" TargetMode="External"/><Relationship Id="rId2" Type="http://schemas.openxmlformats.org/officeDocument/2006/relationships/hyperlink" Target="http://www.apwa.net/" TargetMode="External"/><Relationship Id="rId16" Type="http://schemas.openxmlformats.org/officeDocument/2006/relationships/hyperlink" Target="http://www.scientificamerican.com/article/how-social-media-is-changing-disaster-response/" TargetMode="External"/><Relationship Id="rId20" Type="http://schemas.openxmlformats.org/officeDocument/2006/relationships/hyperlink" Target="https://www.omh.ny.gov/omhweb/hipaa/" TargetMode="External"/><Relationship Id="rId1" Type="http://schemas.openxmlformats.org/officeDocument/2006/relationships/slideLayout" Target="../slideLayouts/slideLayout5.xml"/><Relationship Id="rId6" Type="http://schemas.openxmlformats.org/officeDocument/2006/relationships/hyperlink" Target="http://www.ctg.albany.edu/publications/reports/future_of_egov" TargetMode="External"/><Relationship Id="rId11" Type="http://schemas.openxmlformats.org/officeDocument/2006/relationships/hyperlink" Target="http://www.igi-global.com/dictionary/government-to-employees-g2e/12393" TargetMode="External"/><Relationship Id="rId24" Type="http://schemas.openxmlformats.org/officeDocument/2006/relationships/hyperlink" Target="http://press.princeton.edu/chapters/s8088.html" TargetMode="External"/><Relationship Id="rId5" Type="http://schemas.openxmlformats.org/officeDocument/2006/relationships/hyperlink" Target="http://www.mass.gov/anf/research-and-tech/it-planning-and-collab/strat-planning/prev-plans/e-gov-strat-plan/section-2-the-benefits-of-e-government.html" TargetMode="External"/><Relationship Id="rId15" Type="http://schemas.openxmlformats.org/officeDocument/2006/relationships/hyperlink" Target="http://www.mdpi.com/2076-3387/2/2/148/pdf" TargetMode="External"/><Relationship Id="rId23" Type="http://schemas.openxmlformats.org/officeDocument/2006/relationships/hyperlink" Target="http://www.gpo.gov/fdsys/pkg/PLAW-107publ347/pdf/PLAW-107publ347.pdf" TargetMode="External"/><Relationship Id="rId10" Type="http://schemas.openxmlformats.org/officeDocument/2006/relationships/hyperlink" Target="http://www.igi-global.com/dictionary/government-to-citizen-g2c/12392" TargetMode="External"/><Relationship Id="rId19" Type="http://schemas.openxmlformats.org/officeDocument/2006/relationships/hyperlink" Target="https://www.caribank.org/uploads/news-events/events/past-conferences-and-workshops/regional-icts-workshop/Montserin-CARICAD.pdf" TargetMode="External"/><Relationship Id="rId4" Type="http://schemas.openxmlformats.org/officeDocument/2006/relationships/hyperlink" Target="http://www.lao.ca.gov/2001/012401_egovernment.html" TargetMode="External"/><Relationship Id="rId9" Type="http://schemas.openxmlformats.org/officeDocument/2006/relationships/hyperlink" Target="http://www.igi-global.com/dictionary/government-to-business-g2b/12391" TargetMode="External"/><Relationship Id="rId14" Type="http://schemas.openxmlformats.org/officeDocument/2006/relationships/hyperlink" Target="http://www.businessweek.com/articles/2012-06-21/why-dont-more-hospitals-use-electronic-health-records" TargetMode="External"/><Relationship Id="rId22" Type="http://schemas.openxmlformats.org/officeDocument/2006/relationships/hyperlink" Target="http://www.aafp.org/afp/2005/0801/p463.html"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jpe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E-Government </a:t>
            </a:r>
            <a:endParaRPr lang="en-US" dirty="0"/>
          </a:p>
        </p:txBody>
      </p:sp>
      <p:sp>
        <p:nvSpPr>
          <p:cNvPr id="3" name="Subtitle 2"/>
          <p:cNvSpPr>
            <a:spLocks noGrp="1"/>
          </p:cNvSpPr>
          <p:nvPr>
            <p:ph type="subTitle" idx="1"/>
          </p:nvPr>
        </p:nvSpPr>
        <p:spPr>
          <a:xfrm>
            <a:off x="1295401" y="4571999"/>
            <a:ext cx="5448302" cy="2285999"/>
          </a:xfrm>
        </p:spPr>
        <p:txBody>
          <a:bodyPr>
            <a:normAutofit fontScale="62500" lnSpcReduction="20000"/>
          </a:bodyPr>
          <a:lstStyle/>
          <a:p>
            <a:pPr>
              <a:lnSpc>
                <a:spcPct val="120000"/>
              </a:lnSpc>
            </a:pPr>
            <a:r>
              <a:rPr lang="en-US" dirty="0" smtClean="0"/>
              <a:t>Team 4 Research Project Presentation </a:t>
            </a:r>
          </a:p>
          <a:p>
            <a:pPr>
              <a:lnSpc>
                <a:spcPct val="120000"/>
              </a:lnSpc>
            </a:pPr>
            <a:r>
              <a:rPr lang="en-US" dirty="0" smtClean="0"/>
              <a:t>P ADM 506: Management Information Systems (Fall 2014) Professor Jeffrey Stone </a:t>
            </a:r>
          </a:p>
          <a:p>
            <a:pPr>
              <a:lnSpc>
                <a:spcPct val="120000"/>
              </a:lnSpc>
            </a:pPr>
            <a:r>
              <a:rPr lang="en-US" dirty="0" smtClean="0"/>
              <a:t>Presented by Miranda Fisher, Kory Johnson, Darlene O’Shea, Douglas Shontz &amp; Sarah Stettler</a:t>
            </a:r>
          </a:p>
          <a:p>
            <a:pPr>
              <a:lnSpc>
                <a:spcPct val="120000"/>
              </a:lnSpc>
            </a:pPr>
            <a:r>
              <a:rPr lang="en-US" dirty="0" smtClean="0"/>
              <a:t>December 12</a:t>
            </a:r>
            <a:r>
              <a:rPr lang="en-US" baseline="30000" dirty="0" smtClean="0"/>
              <a:t>th</a:t>
            </a:r>
            <a:r>
              <a:rPr lang="en-US" dirty="0" smtClean="0"/>
              <a:t>, 2014 </a:t>
            </a:r>
            <a:endParaRPr lang="en-US" dirty="0"/>
          </a:p>
        </p:txBody>
      </p:sp>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743703" y="0"/>
            <a:ext cx="5448297" cy="6857999"/>
          </a:xfrm>
        </p:spPr>
      </p:pic>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E-Government at the Federal Level </a:t>
            </a:r>
            <a:endParaRPr lang="en-US" dirty="0"/>
          </a:p>
        </p:txBody>
      </p:sp>
      <p:sp>
        <p:nvSpPr>
          <p:cNvPr id="3" name="Content Placeholder 2"/>
          <p:cNvSpPr>
            <a:spLocks noGrp="1"/>
          </p:cNvSpPr>
          <p:nvPr>
            <p:ph sz="half" idx="1"/>
          </p:nvPr>
        </p:nvSpPr>
        <p:spPr/>
        <p:txBody>
          <a:bodyPr>
            <a:normAutofit fontScale="92500" lnSpcReduction="10000"/>
          </a:bodyPr>
          <a:lstStyle/>
          <a:p>
            <a:pPr lvl="0"/>
            <a:r>
              <a:rPr lang="en-US" dirty="0" smtClean="0"/>
              <a:t>In 2008, federal </a:t>
            </a:r>
            <a:r>
              <a:rPr lang="en-US" dirty="0"/>
              <a:t>agencies </a:t>
            </a:r>
            <a:r>
              <a:rPr lang="en-US" dirty="0" smtClean="0"/>
              <a:t>were critiqued and evaluators looked at 18 specific technological areas: </a:t>
            </a:r>
            <a:endParaRPr lang="en-US" sz="2000" dirty="0"/>
          </a:p>
          <a:p>
            <a:pPr lvl="1"/>
            <a:r>
              <a:rPr lang="en-US" dirty="0" smtClean="0"/>
              <a:t>Publications</a:t>
            </a:r>
            <a:r>
              <a:rPr lang="en-US" dirty="0"/>
              <a:t>, databases, audio clips, video clips, foreign language access, security policies, e-mail contact information, areas to post comments and handheld device </a:t>
            </a:r>
            <a:r>
              <a:rPr lang="en-US" dirty="0" smtClean="0"/>
              <a:t>accessibility. </a:t>
            </a:r>
            <a:endParaRPr lang="en-US" sz="1800" dirty="0" smtClean="0"/>
          </a:p>
          <a:p>
            <a:pPr lvl="0"/>
            <a:r>
              <a:rPr lang="en-US" dirty="0" smtClean="0"/>
              <a:t>Top ranking Federal sites:</a:t>
            </a:r>
          </a:p>
          <a:p>
            <a:pPr lvl="1"/>
            <a:r>
              <a:rPr lang="en-US" dirty="0" smtClean="0"/>
              <a:t>National </a:t>
            </a:r>
            <a:r>
              <a:rPr lang="en-US" dirty="0"/>
              <a:t>portal </a:t>
            </a:r>
            <a:r>
              <a:rPr lang="en-US" dirty="0" smtClean="0"/>
              <a:t>USA.gov</a:t>
            </a:r>
          </a:p>
          <a:p>
            <a:pPr lvl="1"/>
            <a:r>
              <a:rPr lang="en-US" dirty="0"/>
              <a:t>T</a:t>
            </a:r>
            <a:r>
              <a:rPr lang="en-US" dirty="0" smtClean="0"/>
              <a:t>he </a:t>
            </a:r>
            <a:r>
              <a:rPr lang="en-US" dirty="0"/>
              <a:t>Department of </a:t>
            </a:r>
            <a:r>
              <a:rPr lang="en-US" dirty="0" smtClean="0"/>
              <a:t>Agriculture</a:t>
            </a:r>
          </a:p>
          <a:p>
            <a:pPr lvl="1"/>
            <a:r>
              <a:rPr lang="en-US" dirty="0" smtClean="0"/>
              <a:t>General </a:t>
            </a:r>
            <a:r>
              <a:rPr lang="en-US" dirty="0"/>
              <a:t>Services </a:t>
            </a:r>
            <a:r>
              <a:rPr lang="en-US" dirty="0" smtClean="0"/>
              <a:t>Administration</a:t>
            </a:r>
          </a:p>
          <a:p>
            <a:pPr lvl="1"/>
            <a:r>
              <a:rPr lang="en-US" dirty="0" smtClean="0"/>
              <a:t>Postal Service</a:t>
            </a:r>
          </a:p>
          <a:p>
            <a:pPr lvl="1"/>
            <a:r>
              <a:rPr lang="en-US" dirty="0" smtClean="0"/>
              <a:t>Internal </a:t>
            </a:r>
            <a:r>
              <a:rPr lang="en-US" dirty="0"/>
              <a:t>Revenue </a:t>
            </a:r>
            <a:r>
              <a:rPr lang="en-US" dirty="0" smtClean="0"/>
              <a:t>Service</a:t>
            </a:r>
          </a:p>
          <a:p>
            <a:pPr lvl="1"/>
            <a:r>
              <a:rPr lang="en-US" dirty="0" smtClean="0"/>
              <a:t>Department </a:t>
            </a:r>
            <a:r>
              <a:rPr lang="en-US" dirty="0"/>
              <a:t>of </a:t>
            </a:r>
            <a:r>
              <a:rPr lang="en-US" dirty="0" smtClean="0"/>
              <a:t>Education</a:t>
            </a:r>
            <a:endParaRPr lang="en-US" sz="1600" dirty="0"/>
          </a:p>
        </p:txBody>
      </p:sp>
      <p:pic>
        <p:nvPicPr>
          <p:cNvPr id="1028" name="Picture 4" descr="http://megaplayer.com/wp-content/uploads/2013/11/fcic5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931" y="3764444"/>
            <a:ext cx="4953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88826" y="6380922"/>
            <a:ext cx="1938131" cy="307777"/>
          </a:xfrm>
          <a:prstGeom prst="rect">
            <a:avLst/>
          </a:prstGeom>
          <a:noFill/>
        </p:spPr>
        <p:txBody>
          <a:bodyPr wrap="square" rtlCol="0">
            <a:spAutoFit/>
          </a:bodyPr>
          <a:lstStyle/>
          <a:p>
            <a:r>
              <a:rPr lang="en-US" sz="1400" dirty="0" smtClean="0"/>
              <a:t>Source: West</a:t>
            </a:r>
            <a:r>
              <a:rPr lang="en-US" sz="1400" dirty="0"/>
              <a:t>, 2008, </a:t>
            </a:r>
            <a:r>
              <a:rPr lang="en-US" sz="1400" dirty="0" smtClean="0"/>
              <a:t>1</a:t>
            </a:r>
            <a:endParaRPr lang="en-US" sz="1400" dirty="0"/>
          </a:p>
        </p:txBody>
      </p:sp>
    </p:spTree>
    <p:extLst>
      <p:ext uri="{BB962C8B-B14F-4D97-AF65-F5344CB8AC3E}">
        <p14:creationId xmlns:p14="http://schemas.microsoft.com/office/powerpoint/2010/main" val="194953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E-Government on Health Organizations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31289510"/>
              </p:ext>
            </p:extLst>
          </p:nvPr>
        </p:nvGraphicFramePr>
        <p:xfrm>
          <a:off x="723899" y="1795849"/>
          <a:ext cx="10701981" cy="4761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338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an E-Health Program: </a:t>
            </a:r>
            <a:br>
              <a:rPr lang="en-US" dirty="0" smtClean="0"/>
            </a:br>
            <a:r>
              <a:rPr lang="en-US" dirty="0" smtClean="0"/>
              <a:t>Kaiser Permanente</a:t>
            </a:r>
            <a:endParaRPr lang="en-US" dirty="0"/>
          </a:p>
        </p:txBody>
      </p:sp>
      <p:sp>
        <p:nvSpPr>
          <p:cNvPr id="4" name="Text Placeholder 3"/>
          <p:cNvSpPr>
            <a:spLocks noGrp="1"/>
          </p:cNvSpPr>
          <p:nvPr>
            <p:ph type="body" sz="half" idx="2"/>
          </p:nvPr>
        </p:nvSpPr>
        <p:spPr>
          <a:xfrm>
            <a:off x="6244280" y="1845278"/>
            <a:ext cx="5651157" cy="4505620"/>
          </a:xfrm>
        </p:spPr>
        <p:txBody>
          <a:bodyPr>
            <a:normAutofit/>
          </a:bodyPr>
          <a:lstStyle/>
          <a:p>
            <a:pPr marL="342900" indent="-342900">
              <a:buFont typeface="Arial" panose="020B0604020202020204" pitchFamily="34" charset="0"/>
              <a:buChar char="•"/>
            </a:pPr>
            <a:r>
              <a:rPr lang="en-US" dirty="0"/>
              <a:t>Kaiser Permanente </a:t>
            </a:r>
            <a:r>
              <a:rPr lang="en-US" dirty="0" smtClean="0"/>
              <a:t>has the “largest </a:t>
            </a:r>
            <a:r>
              <a:rPr lang="en-US" dirty="0"/>
              <a:t>nongovernmental digital depository of medical records in the </a:t>
            </a:r>
            <a:r>
              <a:rPr lang="en-US" dirty="0" smtClean="0"/>
              <a:t>world.”</a:t>
            </a:r>
          </a:p>
          <a:p>
            <a:pPr marL="342900" indent="-342900">
              <a:buFont typeface="Arial" panose="020B0604020202020204" pitchFamily="34" charset="0"/>
              <a:buChar char="•"/>
            </a:pPr>
            <a:r>
              <a:rPr lang="en-US" dirty="0" smtClean="0"/>
              <a:t>In </a:t>
            </a:r>
            <a:r>
              <a:rPr lang="en-US" dirty="0"/>
              <a:t>2003, Kaiser purchased an electronic health records (EHR) system from Epic Systems, which “links Kaiser’s 37 hospitals, 15,857 physicians, and 9 million </a:t>
            </a:r>
            <a:r>
              <a:rPr lang="en-US" dirty="0" smtClean="0"/>
              <a:t>members.” </a:t>
            </a:r>
          </a:p>
          <a:p>
            <a:pPr marL="342900" indent="-342900">
              <a:buFont typeface="Arial" panose="020B0604020202020204" pitchFamily="34" charset="0"/>
              <a:buChar char="•"/>
            </a:pPr>
            <a:r>
              <a:rPr lang="en-US" dirty="0" smtClean="0"/>
              <a:t>Doctors have </a:t>
            </a:r>
            <a:r>
              <a:rPr lang="en-US" dirty="0"/>
              <a:t>reported being satisfied with the EHR system because it allows them to schedule appointments and labs with </a:t>
            </a:r>
            <a:r>
              <a:rPr lang="en-US" dirty="0" smtClean="0"/>
              <a:t>ease. </a:t>
            </a:r>
          </a:p>
          <a:p>
            <a:pPr marL="342900" indent="-342900">
              <a:buFont typeface="Arial" panose="020B0604020202020204" pitchFamily="34" charset="0"/>
              <a:buChar char="•"/>
            </a:pPr>
            <a:r>
              <a:rPr lang="en-US" dirty="0" smtClean="0"/>
              <a:t>Kaiser members “can </a:t>
            </a:r>
            <a:r>
              <a:rPr lang="en-US" dirty="0"/>
              <a:t>log into the system, check their medical records, and correspond with doctors via Epic’s secure e-mail </a:t>
            </a:r>
            <a:r>
              <a:rPr lang="en-US" dirty="0" smtClean="0"/>
              <a:t>system.”</a:t>
            </a:r>
            <a:endParaRPr lang="en-US" dirty="0"/>
          </a:p>
        </p:txBody>
      </p:sp>
      <p:pic>
        <p:nvPicPr>
          <p:cNvPr id="2050" name="Picture 2" descr="https://zettaforce.files.wordpress.com/2011/01/kaiser-infr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472" y="2007243"/>
            <a:ext cx="5581650" cy="43910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751540" y="6350898"/>
            <a:ext cx="2290120" cy="553998"/>
          </a:xfrm>
          <a:prstGeom prst="rect">
            <a:avLst/>
          </a:prstGeom>
          <a:noFill/>
        </p:spPr>
        <p:txBody>
          <a:bodyPr wrap="square" rtlCol="0">
            <a:spAutoFit/>
          </a:bodyPr>
          <a:lstStyle/>
          <a:p>
            <a:r>
              <a:rPr lang="en-US" sz="1200" dirty="0" smtClean="0"/>
              <a:t>Source: Leonard </a:t>
            </a:r>
            <a:r>
              <a:rPr lang="en-US" sz="1200" dirty="0"/>
              <a:t>&amp; Tozzi, </a:t>
            </a:r>
            <a:r>
              <a:rPr lang="en-US" sz="1200" dirty="0" smtClean="0"/>
              <a:t>2012</a:t>
            </a:r>
            <a:endParaRPr lang="en-US" sz="1200" dirty="0"/>
          </a:p>
          <a:p>
            <a:endParaRPr lang="en-US" dirty="0"/>
          </a:p>
        </p:txBody>
      </p:sp>
    </p:spTree>
    <p:extLst>
      <p:ext uri="{BB962C8B-B14F-4D97-AF65-F5344CB8AC3E}">
        <p14:creationId xmlns:p14="http://schemas.microsoft.com/office/powerpoint/2010/main" val="412992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 Term and Long Term </a:t>
            </a:r>
            <a:r>
              <a:rPr lang="en-US" dirty="0" smtClean="0"/>
              <a:t>Goals, Benefits </a:t>
            </a:r>
            <a:r>
              <a:rPr lang="en-US" dirty="0"/>
              <a:t>and Costs of Implementing </a:t>
            </a:r>
            <a:r>
              <a:rPr lang="en-US" dirty="0" smtClean="0"/>
              <a:t>E-Government</a:t>
            </a:r>
            <a:endParaRPr lang="en-US" dirty="0"/>
          </a:p>
        </p:txBody>
      </p:sp>
      <p:sp>
        <p:nvSpPr>
          <p:cNvPr id="3" name="Content Placeholder 2"/>
          <p:cNvSpPr>
            <a:spLocks noGrp="1"/>
          </p:cNvSpPr>
          <p:nvPr>
            <p:ph sz="half" idx="1"/>
          </p:nvPr>
        </p:nvSpPr>
        <p:spPr>
          <a:xfrm>
            <a:off x="675503" y="1705232"/>
            <a:ext cx="11152061" cy="4894351"/>
          </a:xfrm>
        </p:spPr>
        <p:txBody>
          <a:bodyPr>
            <a:noAutofit/>
          </a:bodyPr>
          <a:lstStyle/>
          <a:p>
            <a:pPr lvl="0">
              <a:lnSpc>
                <a:spcPct val="100000"/>
              </a:lnSpc>
              <a:spcBef>
                <a:spcPts val="600"/>
              </a:spcBef>
            </a:pPr>
            <a:r>
              <a:rPr lang="en-US" sz="1600" b="1" dirty="0" smtClean="0"/>
              <a:t>Costs </a:t>
            </a:r>
          </a:p>
          <a:p>
            <a:pPr lvl="1">
              <a:lnSpc>
                <a:spcPct val="100000"/>
              </a:lnSpc>
              <a:spcBef>
                <a:spcPts val="600"/>
              </a:spcBef>
            </a:pPr>
            <a:r>
              <a:rPr lang="en-US" sz="1400" dirty="0"/>
              <a:t>According to the Massachusetts Executive Office for Administration and </a:t>
            </a:r>
            <a:r>
              <a:rPr lang="en-US" sz="1400" dirty="0" smtClean="0"/>
              <a:t>Finances,</a:t>
            </a:r>
            <a:r>
              <a:rPr lang="en-US" sz="1400" dirty="0"/>
              <a:t> </a:t>
            </a:r>
            <a:r>
              <a:rPr lang="en-US" sz="1400" dirty="0" smtClean="0"/>
              <a:t>it could </a:t>
            </a:r>
            <a:r>
              <a:rPr lang="en-US" sz="1400" dirty="0"/>
              <a:t>cost a state government around $250 million to implement multiple e-government programs over a five year period (Commonwealth of Massachusetts, 2014). </a:t>
            </a:r>
            <a:endParaRPr lang="en-US" sz="1400" dirty="0" smtClean="0"/>
          </a:p>
          <a:p>
            <a:pPr lvl="1">
              <a:lnSpc>
                <a:spcPct val="100000"/>
              </a:lnSpc>
              <a:spcBef>
                <a:spcPts val="600"/>
              </a:spcBef>
            </a:pPr>
            <a:r>
              <a:rPr lang="en-US" sz="1400" dirty="0"/>
              <a:t>E</a:t>
            </a:r>
            <a:r>
              <a:rPr lang="en-US" sz="1400" dirty="0" smtClean="0"/>
              <a:t>xpense </a:t>
            </a:r>
            <a:r>
              <a:rPr lang="en-US" sz="1400" dirty="0"/>
              <a:t>are typically related </a:t>
            </a:r>
            <a:r>
              <a:rPr lang="en-US" sz="1400" dirty="0" smtClean="0"/>
              <a:t>to: </a:t>
            </a:r>
            <a:endParaRPr lang="en-US" sz="1400" dirty="0"/>
          </a:p>
          <a:p>
            <a:pPr lvl="2">
              <a:lnSpc>
                <a:spcPct val="100000"/>
              </a:lnSpc>
              <a:spcBef>
                <a:spcPts val="600"/>
              </a:spcBef>
            </a:pPr>
            <a:r>
              <a:rPr lang="en-US" sz="1400" dirty="0"/>
              <a:t>T</a:t>
            </a:r>
            <a:r>
              <a:rPr lang="en-US" sz="1400" dirty="0" smtClean="0"/>
              <a:t>echnological advancements needed. </a:t>
            </a:r>
            <a:endParaRPr lang="en-US" sz="1400" dirty="0"/>
          </a:p>
          <a:p>
            <a:pPr lvl="2">
              <a:lnSpc>
                <a:spcPct val="100000"/>
              </a:lnSpc>
              <a:spcBef>
                <a:spcPts val="600"/>
              </a:spcBef>
            </a:pPr>
            <a:r>
              <a:rPr lang="en-US" sz="1400" dirty="0" smtClean="0"/>
              <a:t>The </a:t>
            </a:r>
            <a:r>
              <a:rPr lang="en-US" sz="1400" dirty="0"/>
              <a:t>cost of hiring personnel who would be able to make the necessary </a:t>
            </a:r>
            <a:r>
              <a:rPr lang="en-US" sz="1400" dirty="0" smtClean="0"/>
              <a:t>changes. </a:t>
            </a:r>
          </a:p>
          <a:p>
            <a:pPr lvl="0">
              <a:lnSpc>
                <a:spcPct val="100000"/>
              </a:lnSpc>
              <a:spcBef>
                <a:spcPts val="600"/>
              </a:spcBef>
            </a:pPr>
            <a:r>
              <a:rPr lang="en-US" sz="1600" b="1" dirty="0" smtClean="0"/>
              <a:t>Short Term Goals and Benefits </a:t>
            </a:r>
          </a:p>
          <a:p>
            <a:pPr lvl="1">
              <a:lnSpc>
                <a:spcPct val="100000"/>
              </a:lnSpc>
              <a:spcBef>
                <a:spcPts val="600"/>
              </a:spcBef>
            </a:pPr>
            <a:r>
              <a:rPr lang="en-US" sz="1400" dirty="0" smtClean="0"/>
              <a:t>Advancements </a:t>
            </a:r>
            <a:r>
              <a:rPr lang="en-US" sz="1400" dirty="0"/>
              <a:t>in terms of providing increased access and transparency to </a:t>
            </a:r>
            <a:r>
              <a:rPr lang="en-US" sz="1400" dirty="0" smtClean="0"/>
              <a:t>citizens. </a:t>
            </a:r>
          </a:p>
          <a:p>
            <a:pPr lvl="1">
              <a:lnSpc>
                <a:spcPct val="100000"/>
              </a:lnSpc>
              <a:spcBef>
                <a:spcPts val="600"/>
              </a:spcBef>
            </a:pPr>
            <a:r>
              <a:rPr lang="en-US" sz="1400" dirty="0"/>
              <a:t>E</a:t>
            </a:r>
            <a:r>
              <a:rPr lang="en-US" sz="1400" dirty="0" smtClean="0"/>
              <a:t>nsuring </a:t>
            </a:r>
            <a:r>
              <a:rPr lang="en-US" sz="1400" dirty="0"/>
              <a:t>that “customers will have access to eGovernment services at times and locations of their choosing, taking into account special needs and social, economic and ethnic considerations” (Montserin). </a:t>
            </a:r>
            <a:endParaRPr lang="en-US" sz="1400" dirty="0" smtClean="0"/>
          </a:p>
          <a:p>
            <a:pPr lvl="1">
              <a:lnSpc>
                <a:spcPct val="100000"/>
              </a:lnSpc>
              <a:spcBef>
                <a:spcPts val="600"/>
              </a:spcBef>
            </a:pPr>
            <a:r>
              <a:rPr lang="en-US" sz="1400" dirty="0" smtClean="0"/>
              <a:t>An </a:t>
            </a:r>
            <a:r>
              <a:rPr lang="en-US" sz="1400" dirty="0"/>
              <a:t>emergence of social media utilized in combination with e-government as a means to disseminate information, especially communication related to disaster management (Magro, </a:t>
            </a:r>
            <a:r>
              <a:rPr lang="en-US" sz="1400" dirty="0" smtClean="0"/>
              <a:t>2012). </a:t>
            </a:r>
          </a:p>
          <a:p>
            <a:pPr lvl="0">
              <a:lnSpc>
                <a:spcPct val="100000"/>
              </a:lnSpc>
              <a:spcBef>
                <a:spcPts val="600"/>
              </a:spcBef>
            </a:pPr>
            <a:r>
              <a:rPr lang="en-US" sz="1600" b="1" dirty="0" smtClean="0"/>
              <a:t>Long Term Goals and Benefits </a:t>
            </a:r>
          </a:p>
          <a:p>
            <a:pPr lvl="1">
              <a:lnSpc>
                <a:spcPct val="100000"/>
              </a:lnSpc>
              <a:spcBef>
                <a:spcPts val="600"/>
              </a:spcBef>
            </a:pPr>
            <a:r>
              <a:rPr lang="en-US" sz="1400" dirty="0" smtClean="0"/>
              <a:t>Reach </a:t>
            </a:r>
            <a:r>
              <a:rPr lang="en-US" sz="1400" dirty="0"/>
              <a:t>a stage where government is viewed as an interactive democracy that allows “citizens [to] order and execute…services alone and start to manipulate informational databases” (West, 2004, 17). </a:t>
            </a:r>
            <a:endParaRPr lang="en-US" sz="1400" dirty="0" smtClean="0"/>
          </a:p>
          <a:p>
            <a:pPr lvl="1">
              <a:lnSpc>
                <a:spcPct val="100000"/>
              </a:lnSpc>
              <a:spcBef>
                <a:spcPts val="600"/>
              </a:spcBef>
            </a:pPr>
            <a:r>
              <a:rPr lang="en-US" sz="1400" dirty="0"/>
              <a:t>F</a:t>
            </a:r>
            <a:r>
              <a:rPr lang="en-US" sz="1400" dirty="0" smtClean="0"/>
              <a:t>ocus </a:t>
            </a:r>
            <a:r>
              <a:rPr lang="en-US" sz="1400" dirty="0"/>
              <a:t>on convenience, improved quality of customer service, and higher quality in information (Commonwealth of Massachusetts, </a:t>
            </a:r>
            <a:r>
              <a:rPr lang="en-US" sz="1400" dirty="0" smtClean="0"/>
              <a:t>2014). </a:t>
            </a:r>
          </a:p>
          <a:p>
            <a:pPr lvl="1">
              <a:lnSpc>
                <a:spcPct val="100000"/>
              </a:lnSpc>
              <a:spcBef>
                <a:spcPts val="600"/>
              </a:spcBef>
            </a:pPr>
            <a:r>
              <a:rPr lang="en-US" sz="1400" dirty="0"/>
              <a:t>E</a:t>
            </a:r>
            <a:r>
              <a:rPr lang="en-US" sz="1400" dirty="0" smtClean="0"/>
              <a:t>mphasis on the </a:t>
            </a:r>
            <a:r>
              <a:rPr lang="en-US" sz="1400" dirty="0"/>
              <a:t>New Public </a:t>
            </a:r>
            <a:r>
              <a:rPr lang="en-US" sz="1400" dirty="0" smtClean="0"/>
              <a:t>Service model where </a:t>
            </a:r>
            <a:r>
              <a:rPr lang="en-US" sz="1400" dirty="0"/>
              <a:t>the citizen </a:t>
            </a:r>
            <a:r>
              <a:rPr lang="en-US" sz="1400" dirty="0" smtClean="0"/>
              <a:t>are viewed and treated as customers. </a:t>
            </a:r>
            <a:endParaRPr lang="en-US" sz="1400" dirty="0"/>
          </a:p>
        </p:txBody>
      </p:sp>
    </p:spTree>
    <p:extLst>
      <p:ext uri="{BB962C8B-B14F-4D97-AF65-F5344CB8AC3E}">
        <p14:creationId xmlns:p14="http://schemas.microsoft.com/office/powerpoint/2010/main" val="347473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Successes and Failures of E-Government </a:t>
            </a:r>
            <a:endParaRPr lang="en-US" dirty="0"/>
          </a:p>
        </p:txBody>
      </p:sp>
      <p:sp>
        <p:nvSpPr>
          <p:cNvPr id="3" name="Text Placeholder 2"/>
          <p:cNvSpPr>
            <a:spLocks noGrp="1"/>
          </p:cNvSpPr>
          <p:nvPr>
            <p:ph type="body" idx="1"/>
          </p:nvPr>
        </p:nvSpPr>
        <p:spPr>
          <a:xfrm>
            <a:off x="417443" y="1578429"/>
            <a:ext cx="5685183" cy="850392"/>
          </a:xfrm>
        </p:spPr>
        <p:txBody>
          <a:bodyPr/>
          <a:lstStyle/>
          <a:p>
            <a:r>
              <a:rPr lang="en-US" b="1" dirty="0" smtClean="0"/>
              <a:t>		Success</a:t>
            </a:r>
            <a:endParaRPr lang="en-US" b="1" dirty="0"/>
          </a:p>
        </p:txBody>
      </p:sp>
      <p:graphicFrame>
        <p:nvGraphicFramePr>
          <p:cNvPr id="11" name="Content Placeholder 10"/>
          <p:cNvGraphicFramePr>
            <a:graphicFrameLocks noGrp="1"/>
          </p:cNvGraphicFramePr>
          <p:nvPr>
            <p:ph sz="half" idx="2"/>
            <p:extLst>
              <p:ext uri="{D42A27DB-BD31-4B8C-83A1-F6EECF244321}">
                <p14:modId xmlns:p14="http://schemas.microsoft.com/office/powerpoint/2010/main" val="1038239283"/>
              </p:ext>
            </p:extLst>
          </p:nvPr>
        </p:nvGraphicFramePr>
        <p:xfrm>
          <a:off x="460512" y="2435087"/>
          <a:ext cx="5632175" cy="41359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p:cNvSpPr>
            <a:spLocks noGrp="1"/>
          </p:cNvSpPr>
          <p:nvPr>
            <p:ph type="body" sz="quarter" idx="3"/>
          </p:nvPr>
        </p:nvSpPr>
        <p:spPr>
          <a:xfrm>
            <a:off x="6096000" y="1581096"/>
            <a:ext cx="5486400" cy="847725"/>
          </a:xfrm>
        </p:spPr>
        <p:txBody>
          <a:bodyPr/>
          <a:lstStyle/>
          <a:p>
            <a:r>
              <a:rPr lang="en-US" b="1" dirty="0" smtClean="0"/>
              <a:t>		Failures</a:t>
            </a:r>
            <a:endParaRPr lang="en-US" b="1" dirty="0"/>
          </a:p>
        </p:txBody>
      </p:sp>
      <p:graphicFrame>
        <p:nvGraphicFramePr>
          <p:cNvPr id="12" name="Content Placeholder 11"/>
          <p:cNvGraphicFramePr>
            <a:graphicFrameLocks noGrp="1"/>
          </p:cNvGraphicFramePr>
          <p:nvPr>
            <p:ph sz="quarter" idx="4"/>
            <p:extLst>
              <p:ext uri="{D42A27DB-BD31-4B8C-83A1-F6EECF244321}">
                <p14:modId xmlns:p14="http://schemas.microsoft.com/office/powerpoint/2010/main" val="3756445276"/>
              </p:ext>
            </p:extLst>
          </p:nvPr>
        </p:nvGraphicFramePr>
        <p:xfrm>
          <a:off x="6105938" y="2484783"/>
          <a:ext cx="5443331" cy="40750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2547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sz="half" idx="1"/>
          </p:nvPr>
        </p:nvSpPr>
        <p:spPr>
          <a:xfrm>
            <a:off x="1295400" y="1828799"/>
            <a:ext cx="8221889" cy="4615543"/>
          </a:xfrm>
        </p:spPr>
        <p:txBody>
          <a:bodyPr>
            <a:noAutofit/>
          </a:bodyPr>
          <a:lstStyle/>
          <a:p>
            <a:pPr>
              <a:lnSpc>
                <a:spcPct val="120000"/>
              </a:lnSpc>
            </a:pPr>
            <a:r>
              <a:rPr lang="en-US" sz="1600" dirty="0" smtClean="0"/>
              <a:t>As we </a:t>
            </a:r>
            <a:r>
              <a:rPr lang="en-US" sz="1600" dirty="0"/>
              <a:t>continue to dive into a world that is inundated with technological advancements, we will continue to see an expansion in the “the delivery of government information and services online through the Internet or other digital means” (Plant, 2014</a:t>
            </a:r>
            <a:r>
              <a:rPr lang="en-US" sz="1600" dirty="0" smtClean="0"/>
              <a:t>).</a:t>
            </a:r>
          </a:p>
          <a:p>
            <a:pPr>
              <a:lnSpc>
                <a:spcPct val="120000"/>
              </a:lnSpc>
            </a:pPr>
            <a:r>
              <a:rPr lang="en-US" sz="1600" dirty="0" smtClean="0"/>
              <a:t>E-government </a:t>
            </a:r>
            <a:r>
              <a:rPr lang="en-US" sz="1600" dirty="0"/>
              <a:t>has come a long way from its original stage when enacted into law in 2002 and has proven to be invaluable when it comes to improving communication, transparency, and accessibility to citizens and businesses alike. </a:t>
            </a:r>
            <a:endParaRPr lang="en-US" sz="1600" dirty="0" smtClean="0"/>
          </a:p>
          <a:p>
            <a:pPr>
              <a:lnSpc>
                <a:spcPct val="120000"/>
              </a:lnSpc>
            </a:pPr>
            <a:r>
              <a:rPr lang="en-US" sz="1600" dirty="0" smtClean="0"/>
              <a:t>Within </a:t>
            </a:r>
            <a:r>
              <a:rPr lang="en-US" sz="1600" dirty="0"/>
              <a:t>all levels of government and various other public and private sectors, e-government has been able to improve the way in which these organizations function and allow them to gain a competitive advantage within their respective markets. </a:t>
            </a:r>
            <a:endParaRPr lang="en-US" sz="1600" dirty="0" smtClean="0"/>
          </a:p>
          <a:p>
            <a:pPr>
              <a:lnSpc>
                <a:spcPct val="120000"/>
              </a:lnSpc>
            </a:pPr>
            <a:r>
              <a:rPr lang="en-US" sz="1600" dirty="0" smtClean="0"/>
              <a:t>E-government </a:t>
            </a:r>
            <a:r>
              <a:rPr lang="en-US" sz="1600" dirty="0"/>
              <a:t>is only just beginning and in the years to come, we will see significant transformations in the way in which e-government improves its relationships with other governmental entities, businesses, and the general public. </a:t>
            </a:r>
          </a:p>
        </p:txBody>
      </p:sp>
      <p:pic>
        <p:nvPicPr>
          <p:cNvPr id="5122" name="Picture 2" descr="http://www.clgfpacific.org/userfiles/3/image/Government_e4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7289" y="2881162"/>
            <a:ext cx="2569936" cy="246714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95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sz="half" idx="1"/>
          </p:nvPr>
        </p:nvSpPr>
        <p:spPr>
          <a:xfrm>
            <a:off x="1295400" y="1828799"/>
            <a:ext cx="9601200" cy="4772025"/>
          </a:xfrm>
        </p:spPr>
        <p:txBody>
          <a:bodyPr>
            <a:normAutofit fontScale="25000" lnSpcReduction="20000"/>
          </a:bodyPr>
          <a:lstStyle/>
          <a:p>
            <a:pPr>
              <a:lnSpc>
                <a:spcPct val="120000"/>
              </a:lnSpc>
              <a:spcBef>
                <a:spcPts val="400"/>
              </a:spcBef>
            </a:pPr>
            <a:r>
              <a:rPr lang="en-US" dirty="0"/>
              <a:t>American Public Works Association. (2014). Retrieved from </a:t>
            </a:r>
            <a:r>
              <a:rPr lang="en-US" u="sng" dirty="0">
                <a:hlinkClick r:id="rId2"/>
              </a:rPr>
              <a:t>http://www.apwa.net</a:t>
            </a:r>
            <a:r>
              <a:rPr lang="en-US" u="sng" dirty="0" smtClean="0">
                <a:hlinkClick r:id="rId2"/>
              </a:rPr>
              <a:t>/</a:t>
            </a:r>
            <a:endParaRPr lang="en-US" dirty="0"/>
          </a:p>
          <a:p>
            <a:pPr>
              <a:lnSpc>
                <a:spcPct val="120000"/>
              </a:lnSpc>
              <a:spcBef>
                <a:spcPts val="400"/>
              </a:spcBef>
            </a:pPr>
            <a:r>
              <a:rPr lang="en-US" dirty="0" smtClean="0"/>
              <a:t>Aydinli</a:t>
            </a:r>
            <a:r>
              <a:rPr lang="en-US" dirty="0"/>
              <a:t>, O.F, Brinkkemper, S &amp; Ravesteyn, P. (2009). Business process improvement in </a:t>
            </a:r>
            <a:r>
              <a:rPr lang="en-US" dirty="0" smtClean="0"/>
              <a:t>organizational </a:t>
            </a:r>
            <a:r>
              <a:rPr lang="en-US" dirty="0"/>
              <a:t>design of eGovernment services. </a:t>
            </a:r>
            <a:r>
              <a:rPr lang="en-US" i="1" dirty="0"/>
              <a:t>Electronic Journal of e-Government</a:t>
            </a:r>
            <a:r>
              <a:rPr lang="en-US" dirty="0"/>
              <a:t> (Vol. 7, Issue 2), 123 – 134. Retrieved from </a:t>
            </a:r>
            <a:r>
              <a:rPr lang="en-US" u="sng" dirty="0" smtClean="0">
                <a:hlinkClick r:id="rId3"/>
              </a:rPr>
              <a:t>www.ejeg.com/issue/download.html?idArticle=167</a:t>
            </a:r>
            <a:endParaRPr lang="en-US" dirty="0"/>
          </a:p>
          <a:p>
            <a:pPr>
              <a:lnSpc>
                <a:spcPct val="120000"/>
              </a:lnSpc>
              <a:spcBef>
                <a:spcPts val="400"/>
              </a:spcBef>
            </a:pPr>
            <a:r>
              <a:rPr lang="en-US" dirty="0"/>
              <a:t>Brannen, </a:t>
            </a:r>
            <a:r>
              <a:rPr lang="en-US" dirty="0" smtClean="0"/>
              <a:t>A. (2001</a:t>
            </a:r>
            <a:r>
              <a:rPr lang="en-US" dirty="0"/>
              <a:t>).  “E-Government” in California: Providing services to citizens through </a:t>
            </a:r>
            <a:r>
              <a:rPr lang="en-US" dirty="0" smtClean="0"/>
              <a:t>the Internet</a:t>
            </a:r>
            <a:r>
              <a:rPr lang="en-US" dirty="0"/>
              <a:t>.  </a:t>
            </a:r>
            <a:r>
              <a:rPr lang="en-US" i="1" dirty="0"/>
              <a:t>Legislative Analyst’s Office.</a:t>
            </a:r>
            <a:r>
              <a:rPr lang="en-US" dirty="0"/>
              <a:t>  Retrieved from </a:t>
            </a:r>
            <a:r>
              <a:rPr lang="en-US" u="sng" dirty="0">
                <a:hlinkClick r:id="rId4"/>
              </a:rPr>
              <a:t>http://</a:t>
            </a:r>
            <a:r>
              <a:rPr lang="en-US" u="sng" dirty="0" smtClean="0">
                <a:hlinkClick r:id="rId4"/>
              </a:rPr>
              <a:t>www.lao.ca.gov/2001/012401_egovernment.html</a:t>
            </a:r>
            <a:endParaRPr lang="en-US" dirty="0"/>
          </a:p>
          <a:p>
            <a:pPr>
              <a:lnSpc>
                <a:spcPct val="120000"/>
              </a:lnSpc>
              <a:spcBef>
                <a:spcPts val="400"/>
              </a:spcBef>
            </a:pPr>
            <a:r>
              <a:rPr lang="en-US" dirty="0"/>
              <a:t>Commonwealth of Massachusetts. (2014). Section 2: The benefits of e-government. </a:t>
            </a:r>
            <a:r>
              <a:rPr lang="en-US" i="1" dirty="0" smtClean="0"/>
              <a:t>Massachusetts </a:t>
            </a:r>
            <a:r>
              <a:rPr lang="en-US" i="1" dirty="0"/>
              <a:t>Executive Office for Administration and Finances. </a:t>
            </a:r>
            <a:r>
              <a:rPr lang="en-US" dirty="0"/>
              <a:t>Retrieved from </a:t>
            </a:r>
            <a:r>
              <a:rPr lang="en-US" u="sng" dirty="0">
                <a:hlinkClick r:id="rId5"/>
              </a:rPr>
              <a:t>http://</a:t>
            </a:r>
            <a:r>
              <a:rPr lang="en-US" u="sng" dirty="0" smtClean="0">
                <a:hlinkClick r:id="rId5"/>
              </a:rPr>
              <a:t>www.mass.gov/anf/research-and-tech/it-planning-and-collab/strat-planning/prev-plans/e-gov-strat-plan/section-2-the-benefits-of-e-government.html</a:t>
            </a:r>
            <a:endParaRPr lang="en-US" dirty="0"/>
          </a:p>
          <a:p>
            <a:pPr>
              <a:lnSpc>
                <a:spcPct val="120000"/>
              </a:lnSpc>
              <a:spcBef>
                <a:spcPts val="400"/>
              </a:spcBef>
            </a:pPr>
            <a:r>
              <a:rPr lang="en-US" dirty="0"/>
              <a:t>Crosby, B. C. (2010). Leading in the shared-power world of 2020. </a:t>
            </a:r>
            <a:r>
              <a:rPr lang="en-US" i="1" dirty="0"/>
              <a:t>Public </a:t>
            </a:r>
            <a:r>
              <a:rPr lang="en-US" i="1" dirty="0" smtClean="0"/>
              <a:t>Administration Review</a:t>
            </a:r>
            <a:r>
              <a:rPr lang="en-US" i="1" dirty="0"/>
              <a:t>, 70</a:t>
            </a:r>
            <a:r>
              <a:rPr lang="en-US" dirty="0"/>
              <a:t>(S1), </a:t>
            </a:r>
            <a:r>
              <a:rPr lang="en-US" dirty="0" smtClean="0"/>
              <a:t>S69-S77</a:t>
            </a:r>
            <a:endParaRPr lang="en-US" dirty="0"/>
          </a:p>
          <a:p>
            <a:pPr>
              <a:lnSpc>
                <a:spcPct val="120000"/>
              </a:lnSpc>
              <a:spcBef>
                <a:spcPts val="400"/>
              </a:spcBef>
            </a:pPr>
            <a:r>
              <a:rPr lang="en-US" dirty="0"/>
              <a:t>Dawes, Sharon. (2002). The future of e-government</a:t>
            </a:r>
            <a:r>
              <a:rPr lang="en-US" i="1" dirty="0"/>
              <a:t>. Center for Technology in Government.</a:t>
            </a:r>
            <a:r>
              <a:rPr lang="en-US" dirty="0"/>
              <a:t> Retrieved from </a:t>
            </a:r>
            <a:r>
              <a:rPr lang="en-US" u="sng" dirty="0">
                <a:hlinkClick r:id="rId6"/>
              </a:rPr>
              <a:t>http://</a:t>
            </a:r>
            <a:r>
              <a:rPr lang="en-US" u="sng" dirty="0" smtClean="0">
                <a:hlinkClick r:id="rId6"/>
              </a:rPr>
              <a:t>www.ctg.albany.edu/publications/reports/future_of_egov</a:t>
            </a:r>
            <a:endParaRPr lang="en-US" dirty="0"/>
          </a:p>
          <a:p>
            <a:pPr>
              <a:lnSpc>
                <a:spcPct val="120000"/>
              </a:lnSpc>
              <a:spcBef>
                <a:spcPts val="400"/>
              </a:spcBef>
            </a:pPr>
            <a:r>
              <a:rPr lang="en-US" dirty="0"/>
              <a:t>Denhardt, J.V. &amp; Denhardt, R.B. (2011). </a:t>
            </a:r>
            <a:r>
              <a:rPr lang="en-US" i="1" dirty="0"/>
              <a:t>The New Public Service: Serving, Not Steering</a:t>
            </a:r>
            <a:r>
              <a:rPr lang="en-US" dirty="0"/>
              <a:t>. </a:t>
            </a:r>
            <a:r>
              <a:rPr lang="en-US" dirty="0" smtClean="0"/>
              <a:t>Armock</a:t>
            </a:r>
            <a:r>
              <a:rPr lang="en-US" dirty="0"/>
              <a:t>, New York: M.E. Sharpe, Inc. </a:t>
            </a:r>
          </a:p>
          <a:p>
            <a:pPr>
              <a:lnSpc>
                <a:spcPct val="120000"/>
              </a:lnSpc>
              <a:spcBef>
                <a:spcPts val="400"/>
              </a:spcBef>
            </a:pPr>
            <a:r>
              <a:rPr lang="en-US" dirty="0"/>
              <a:t>Executive Office of the President of the United States. (2010). Report to Congress on the </a:t>
            </a:r>
            <a:r>
              <a:rPr lang="en-US" dirty="0" smtClean="0"/>
              <a:t>benefits </a:t>
            </a:r>
            <a:r>
              <a:rPr lang="en-US" dirty="0"/>
              <a:t>of the e-government initiatives: Fiscal year 2010. Retrieved from </a:t>
            </a:r>
            <a:r>
              <a:rPr lang="en-US" u="sng" dirty="0">
                <a:hlinkClick r:id="rId7"/>
              </a:rPr>
              <a:t>http://</a:t>
            </a:r>
            <a:r>
              <a:rPr lang="en-US" u="sng" dirty="0" smtClean="0">
                <a:hlinkClick r:id="rId7"/>
              </a:rPr>
              <a:t>www.whitehouse.gov/sites/default/files/omb/assets/egov_docs/FY10_E-Gov_Benefits_Report.pdf</a:t>
            </a:r>
            <a:endParaRPr lang="en-US" dirty="0"/>
          </a:p>
          <a:p>
            <a:pPr>
              <a:lnSpc>
                <a:spcPct val="120000"/>
              </a:lnSpc>
              <a:spcBef>
                <a:spcPts val="400"/>
              </a:spcBef>
            </a:pPr>
            <a:r>
              <a:rPr lang="en-US" dirty="0"/>
              <a:t>Feere, J. (2012).  An overview of E-Verify policies at the state level.  </a:t>
            </a:r>
            <a:r>
              <a:rPr lang="en-US" i="1" dirty="0"/>
              <a:t>Center for Immigration </a:t>
            </a:r>
            <a:r>
              <a:rPr lang="en-US" i="1" dirty="0" smtClean="0"/>
              <a:t>Studies</a:t>
            </a:r>
            <a:r>
              <a:rPr lang="en-US" i="1" dirty="0"/>
              <a:t>. </a:t>
            </a:r>
            <a:r>
              <a:rPr lang="en-US" dirty="0"/>
              <a:t>Retrieved from </a:t>
            </a:r>
            <a:r>
              <a:rPr lang="en-US" u="sng" dirty="0">
                <a:hlinkClick r:id="rId8"/>
              </a:rPr>
              <a:t>http://</a:t>
            </a:r>
            <a:r>
              <a:rPr lang="en-US" u="sng" dirty="0" smtClean="0">
                <a:hlinkClick r:id="rId8"/>
              </a:rPr>
              <a:t>www.cis.org/e-verify-at-the-state-level</a:t>
            </a:r>
            <a:endParaRPr lang="en-US" dirty="0"/>
          </a:p>
          <a:p>
            <a:pPr>
              <a:lnSpc>
                <a:spcPct val="120000"/>
              </a:lnSpc>
              <a:spcBef>
                <a:spcPts val="400"/>
              </a:spcBef>
            </a:pPr>
            <a:r>
              <a:rPr lang="en-US" dirty="0"/>
              <a:t>IGI Global.</a:t>
            </a:r>
            <a:r>
              <a:rPr lang="en-US" i="1" dirty="0"/>
              <a:t> </a:t>
            </a:r>
            <a:r>
              <a:rPr lang="en-US" dirty="0"/>
              <a:t>(2014). Government to business (G2B). Retrieved from </a:t>
            </a:r>
            <a:r>
              <a:rPr lang="en-US" u="sng" dirty="0" smtClean="0">
                <a:hlinkClick r:id="rId9"/>
              </a:rPr>
              <a:t>http</a:t>
            </a:r>
            <a:r>
              <a:rPr lang="en-US" u="sng" dirty="0">
                <a:hlinkClick r:id="rId9"/>
              </a:rPr>
              <a:t>://</a:t>
            </a:r>
            <a:r>
              <a:rPr lang="en-US" u="sng" dirty="0" smtClean="0">
                <a:hlinkClick r:id="rId9"/>
              </a:rPr>
              <a:t>www.igi-global.com/dictionary/government-to-business-g2b/12391</a:t>
            </a:r>
            <a:endParaRPr lang="en-US" dirty="0"/>
          </a:p>
          <a:p>
            <a:pPr>
              <a:lnSpc>
                <a:spcPct val="120000"/>
              </a:lnSpc>
              <a:spcBef>
                <a:spcPts val="400"/>
              </a:spcBef>
            </a:pPr>
            <a:r>
              <a:rPr lang="en-US" dirty="0"/>
              <a:t>IGI Global</a:t>
            </a:r>
            <a:r>
              <a:rPr lang="en-US" i="1" dirty="0"/>
              <a:t>. </a:t>
            </a:r>
            <a:r>
              <a:rPr lang="en-US" dirty="0"/>
              <a:t>(2014). Government to citizens (G2C). Retrieved from </a:t>
            </a:r>
            <a:r>
              <a:rPr lang="en-US" u="sng" dirty="0" smtClean="0">
                <a:hlinkClick r:id="rId10"/>
              </a:rPr>
              <a:t>http</a:t>
            </a:r>
            <a:r>
              <a:rPr lang="en-US" u="sng" dirty="0">
                <a:hlinkClick r:id="rId10"/>
              </a:rPr>
              <a:t>://</a:t>
            </a:r>
            <a:r>
              <a:rPr lang="en-US" u="sng" dirty="0" smtClean="0">
                <a:hlinkClick r:id="rId10"/>
              </a:rPr>
              <a:t>www.igi-global.com/dictionary/government-to-citizen-g2c/12392</a:t>
            </a:r>
            <a:r>
              <a:rPr lang="en-US" dirty="0"/>
              <a:t> </a:t>
            </a:r>
          </a:p>
          <a:p>
            <a:pPr>
              <a:lnSpc>
                <a:spcPct val="120000"/>
              </a:lnSpc>
              <a:spcBef>
                <a:spcPts val="400"/>
              </a:spcBef>
            </a:pPr>
            <a:r>
              <a:rPr lang="en-US" dirty="0"/>
              <a:t>IGI Global</a:t>
            </a:r>
            <a:r>
              <a:rPr lang="en-US" i="1" dirty="0"/>
              <a:t>. </a:t>
            </a:r>
            <a:r>
              <a:rPr lang="en-US" dirty="0"/>
              <a:t>(2014). Government to employees (G2E). Retrieved </a:t>
            </a:r>
            <a:r>
              <a:rPr lang="en-US" dirty="0" smtClean="0"/>
              <a:t>from </a:t>
            </a:r>
            <a:r>
              <a:rPr lang="en-US" u="sng" dirty="0" smtClean="0">
                <a:hlinkClick r:id="rId11"/>
              </a:rPr>
              <a:t>http</a:t>
            </a:r>
            <a:r>
              <a:rPr lang="en-US" u="sng" dirty="0">
                <a:hlinkClick r:id="rId11"/>
              </a:rPr>
              <a:t>://</a:t>
            </a:r>
            <a:r>
              <a:rPr lang="en-US" u="sng" dirty="0" smtClean="0">
                <a:hlinkClick r:id="rId11"/>
              </a:rPr>
              <a:t>www.igi-global.com/dictionary/government-to-employees-g2e/12393</a:t>
            </a:r>
            <a:endParaRPr lang="en-US" dirty="0"/>
          </a:p>
          <a:p>
            <a:pPr>
              <a:lnSpc>
                <a:spcPct val="120000"/>
              </a:lnSpc>
              <a:spcBef>
                <a:spcPts val="400"/>
              </a:spcBef>
            </a:pPr>
            <a:r>
              <a:rPr lang="en-US" dirty="0"/>
              <a:t>IGI Global</a:t>
            </a:r>
            <a:r>
              <a:rPr lang="en-US" i="1" dirty="0"/>
              <a:t>. </a:t>
            </a:r>
            <a:r>
              <a:rPr lang="en-US" dirty="0"/>
              <a:t>(2014). Government to government (G2G). Retrieved </a:t>
            </a:r>
            <a:r>
              <a:rPr lang="en-US" dirty="0" smtClean="0"/>
              <a:t>from </a:t>
            </a:r>
            <a:r>
              <a:rPr lang="en-US" u="sng" dirty="0" smtClean="0">
                <a:hlinkClick r:id="rId12"/>
              </a:rPr>
              <a:t>http</a:t>
            </a:r>
            <a:r>
              <a:rPr lang="en-US" u="sng" dirty="0">
                <a:hlinkClick r:id="rId12"/>
              </a:rPr>
              <a:t>://</a:t>
            </a:r>
            <a:r>
              <a:rPr lang="en-US" u="sng" dirty="0" smtClean="0">
                <a:hlinkClick r:id="rId12"/>
              </a:rPr>
              <a:t>www.igi-global.com/dictionary/government-to-government-g2g/12394</a:t>
            </a:r>
            <a:endParaRPr lang="en-US" dirty="0"/>
          </a:p>
          <a:p>
            <a:pPr>
              <a:lnSpc>
                <a:spcPct val="120000"/>
              </a:lnSpc>
              <a:spcBef>
                <a:spcPts val="400"/>
              </a:spcBef>
            </a:pPr>
            <a:r>
              <a:rPr lang="en-US" dirty="0"/>
              <a:t>Information Daily. (2006). Comparing e-government vs. e-governance. </a:t>
            </a:r>
            <a:r>
              <a:rPr lang="en-US" i="1" dirty="0"/>
              <a:t>Information </a:t>
            </a:r>
            <a:r>
              <a:rPr lang="en-US" i="1" dirty="0" smtClean="0"/>
              <a:t>Daily. </a:t>
            </a:r>
            <a:r>
              <a:rPr lang="en-US" dirty="0" smtClean="0"/>
              <a:t>Retrieved </a:t>
            </a:r>
            <a:r>
              <a:rPr lang="en-US" dirty="0"/>
              <a:t>from </a:t>
            </a:r>
            <a:r>
              <a:rPr lang="en-US" u="sng" dirty="0">
                <a:hlinkClick r:id="rId13"/>
              </a:rPr>
              <a:t>http://</a:t>
            </a:r>
            <a:r>
              <a:rPr lang="en-US" u="sng" dirty="0" smtClean="0">
                <a:hlinkClick r:id="rId13"/>
              </a:rPr>
              <a:t>www.theinformationdaily.com/2006/07/03/comparing-e-government-vs-e-governance</a:t>
            </a:r>
            <a:endParaRPr lang="en-US" dirty="0"/>
          </a:p>
          <a:p>
            <a:pPr>
              <a:lnSpc>
                <a:spcPct val="120000"/>
              </a:lnSpc>
              <a:spcBef>
                <a:spcPts val="400"/>
              </a:spcBef>
            </a:pPr>
            <a:r>
              <a:rPr lang="en-US" dirty="0"/>
              <a:t>Laudon, K.C. &amp; Laudon, J.P. (2015). </a:t>
            </a:r>
            <a:r>
              <a:rPr lang="en-US" i="1" dirty="0"/>
              <a:t>Essentials of Management Information Systems</a:t>
            </a:r>
            <a:r>
              <a:rPr lang="en-US" dirty="0"/>
              <a:t> (11</a:t>
            </a:r>
            <a:r>
              <a:rPr lang="en-US" baseline="30000" dirty="0"/>
              <a:t>th</a:t>
            </a:r>
            <a:r>
              <a:rPr lang="en-US" dirty="0"/>
              <a:t> ed.), </a:t>
            </a:r>
            <a:r>
              <a:rPr lang="en-US" dirty="0" smtClean="0"/>
              <a:t>Upper </a:t>
            </a:r>
            <a:r>
              <a:rPr lang="en-US" dirty="0"/>
              <a:t>Saddle River, NJ: Prentice Hall. </a:t>
            </a:r>
          </a:p>
          <a:p>
            <a:pPr>
              <a:lnSpc>
                <a:spcPct val="120000"/>
              </a:lnSpc>
              <a:spcBef>
                <a:spcPts val="400"/>
              </a:spcBef>
            </a:pPr>
            <a:r>
              <a:rPr lang="en-US" dirty="0"/>
              <a:t>Leonard, D. &amp; Tozzi, J. (2012, June 21). Why don’t more hospitals use electronic health records? </a:t>
            </a:r>
            <a:r>
              <a:rPr lang="en-US" i="1" dirty="0"/>
              <a:t>Bloomberg Businessweek. </a:t>
            </a:r>
            <a:r>
              <a:rPr lang="en-US" dirty="0"/>
              <a:t>Retrieved from </a:t>
            </a:r>
            <a:r>
              <a:rPr lang="en-US" u="sng" dirty="0">
                <a:hlinkClick r:id="rId14"/>
              </a:rPr>
              <a:t>http://</a:t>
            </a:r>
            <a:r>
              <a:rPr lang="en-US" u="sng" dirty="0" smtClean="0">
                <a:hlinkClick r:id="rId14"/>
              </a:rPr>
              <a:t>www.businessweek.com/articles/2012-06-21/why-dont-more-hospitals-use-electronic-health-records</a:t>
            </a:r>
            <a:endParaRPr lang="en-US" dirty="0"/>
          </a:p>
          <a:p>
            <a:pPr>
              <a:lnSpc>
                <a:spcPct val="120000"/>
              </a:lnSpc>
              <a:spcBef>
                <a:spcPts val="400"/>
              </a:spcBef>
            </a:pPr>
            <a:r>
              <a:rPr lang="en-US" dirty="0"/>
              <a:t>Magro, M.J. (2012). A review of social media use in e-government. </a:t>
            </a:r>
            <a:r>
              <a:rPr lang="en-US" i="1" dirty="0"/>
              <a:t>Administrative Sciences. </a:t>
            </a:r>
            <a:r>
              <a:rPr lang="en-US" dirty="0"/>
              <a:t>Retrieved from </a:t>
            </a:r>
            <a:r>
              <a:rPr lang="en-US" u="sng" dirty="0">
                <a:hlinkClick r:id="rId15"/>
              </a:rPr>
              <a:t>http://</a:t>
            </a:r>
            <a:r>
              <a:rPr lang="en-US" u="sng" dirty="0" smtClean="0">
                <a:hlinkClick r:id="rId15"/>
              </a:rPr>
              <a:t>www.mdpi.com/2076-3387/2/2/148/pdf</a:t>
            </a:r>
            <a:endParaRPr lang="en-US" dirty="0"/>
          </a:p>
          <a:p>
            <a:pPr>
              <a:lnSpc>
                <a:spcPct val="120000"/>
              </a:lnSpc>
              <a:spcBef>
                <a:spcPts val="400"/>
              </a:spcBef>
            </a:pPr>
            <a:r>
              <a:rPr lang="en-US" dirty="0"/>
              <a:t>Maron, D.F. (2013, June 7). How social media is changing disaster response. </a:t>
            </a:r>
            <a:r>
              <a:rPr lang="en-US" i="1" dirty="0"/>
              <a:t>Scientific American. </a:t>
            </a:r>
            <a:r>
              <a:rPr lang="en-US" dirty="0"/>
              <a:t>Retrieved from </a:t>
            </a:r>
            <a:r>
              <a:rPr lang="en-US" u="sng" dirty="0">
                <a:hlinkClick r:id="rId16"/>
              </a:rPr>
              <a:t>http://www.scientificamerican.com/article/how-social-media-is-changing-disaster-response</a:t>
            </a:r>
            <a:r>
              <a:rPr lang="en-US" u="sng" dirty="0" smtClean="0">
                <a:hlinkClick r:id="rId16"/>
              </a:rPr>
              <a:t>/</a:t>
            </a:r>
            <a:endParaRPr lang="en-US" dirty="0"/>
          </a:p>
          <a:p>
            <a:pPr>
              <a:lnSpc>
                <a:spcPct val="120000"/>
              </a:lnSpc>
              <a:spcBef>
                <a:spcPts val="400"/>
              </a:spcBef>
            </a:pPr>
            <a:r>
              <a:rPr lang="en-US" dirty="0"/>
              <a:t>May, A. (2013, Nov 20). What went wrong with HealthCare.gov – and what now. </a:t>
            </a:r>
            <a:r>
              <a:rPr lang="en-US" i="1" dirty="0"/>
              <a:t>BenefitsPro. </a:t>
            </a:r>
            <a:r>
              <a:rPr lang="en-US" dirty="0"/>
              <a:t>Retrieved from </a:t>
            </a:r>
            <a:r>
              <a:rPr lang="en-US" u="sng" dirty="0">
                <a:hlinkClick r:id="rId17"/>
              </a:rPr>
              <a:t>http://</a:t>
            </a:r>
            <a:r>
              <a:rPr lang="en-US" u="sng" dirty="0" smtClean="0">
                <a:hlinkClick r:id="rId17"/>
              </a:rPr>
              <a:t>www.benefitspro.com/2013/11/20/what-went-wrong-with-healthcaregov-and-what-now</a:t>
            </a:r>
            <a:endParaRPr lang="en-US" dirty="0"/>
          </a:p>
          <a:p>
            <a:pPr>
              <a:lnSpc>
                <a:spcPct val="120000"/>
              </a:lnSpc>
              <a:spcBef>
                <a:spcPts val="400"/>
              </a:spcBef>
            </a:pPr>
            <a:r>
              <a:rPr lang="en-US" dirty="0"/>
              <a:t>McCann, E. (2013, Jan 1). 10 largest HIPAA breaches of 2012. </a:t>
            </a:r>
            <a:r>
              <a:rPr lang="en-US" i="1" dirty="0"/>
              <a:t>Healthcare IT News. </a:t>
            </a:r>
            <a:r>
              <a:rPr lang="en-US" dirty="0"/>
              <a:t>Retrieved </a:t>
            </a:r>
            <a:r>
              <a:rPr lang="en-US" dirty="0" smtClean="0"/>
              <a:t>from </a:t>
            </a:r>
            <a:r>
              <a:rPr lang="en-US" u="sng" dirty="0">
                <a:hlinkClick r:id="rId18"/>
              </a:rPr>
              <a:t>http://</a:t>
            </a:r>
            <a:r>
              <a:rPr lang="en-US" u="sng" dirty="0" smtClean="0">
                <a:hlinkClick r:id="rId18"/>
              </a:rPr>
              <a:t>www.healthcareitnews.com/news/10-largest-hipaa-breaches-2012</a:t>
            </a:r>
            <a:endParaRPr lang="en-US" dirty="0"/>
          </a:p>
          <a:p>
            <a:pPr>
              <a:lnSpc>
                <a:spcPct val="120000"/>
              </a:lnSpc>
              <a:spcBef>
                <a:spcPts val="400"/>
              </a:spcBef>
            </a:pPr>
            <a:r>
              <a:rPr lang="en-US" dirty="0"/>
              <a:t>Montserin, A. The importance and objectives of e-government. </a:t>
            </a:r>
            <a:r>
              <a:rPr lang="en-US" i="1" dirty="0"/>
              <a:t>Caribbean Centre for </a:t>
            </a:r>
            <a:r>
              <a:rPr lang="en-US" i="1" dirty="0" smtClean="0"/>
              <a:t>Development </a:t>
            </a:r>
            <a:r>
              <a:rPr lang="en-US" i="1" dirty="0"/>
              <a:t>Administration.</a:t>
            </a:r>
            <a:r>
              <a:rPr lang="en-US" dirty="0"/>
              <a:t> Retrieved from </a:t>
            </a:r>
            <a:r>
              <a:rPr lang="en-US" u="sng" dirty="0">
                <a:hlinkClick r:id="rId19"/>
              </a:rPr>
              <a:t>https://</a:t>
            </a:r>
            <a:r>
              <a:rPr lang="en-US" u="sng" dirty="0" smtClean="0">
                <a:hlinkClick r:id="rId19"/>
              </a:rPr>
              <a:t>www.caribank.org/uploads/news-events/events/past-conferences-and-workshops/regional-icts-workshop/Montserin-CARICAD.pdf</a:t>
            </a:r>
            <a:endParaRPr lang="en-US" dirty="0"/>
          </a:p>
          <a:p>
            <a:pPr>
              <a:lnSpc>
                <a:spcPct val="120000"/>
              </a:lnSpc>
              <a:spcBef>
                <a:spcPts val="400"/>
              </a:spcBef>
            </a:pPr>
            <a:r>
              <a:rPr lang="en-US" dirty="0"/>
              <a:t>New York State Office of Mental Health. (2012). Health Insurance Portability and </a:t>
            </a:r>
            <a:r>
              <a:rPr lang="en-US" dirty="0" smtClean="0"/>
              <a:t>Accountability </a:t>
            </a:r>
            <a:r>
              <a:rPr lang="en-US" dirty="0"/>
              <a:t>Act (HIPAA). Retrieved from </a:t>
            </a:r>
            <a:r>
              <a:rPr lang="en-US" u="sng" dirty="0">
                <a:hlinkClick r:id="rId20"/>
              </a:rPr>
              <a:t>https://www.omh.ny.gov/omhweb/hipaa</a:t>
            </a:r>
            <a:r>
              <a:rPr lang="en-US" u="sng" dirty="0" smtClean="0">
                <a:hlinkClick r:id="rId20"/>
              </a:rPr>
              <a:t>/</a:t>
            </a:r>
            <a:endParaRPr lang="en-US" dirty="0"/>
          </a:p>
          <a:p>
            <a:pPr>
              <a:lnSpc>
                <a:spcPct val="120000"/>
              </a:lnSpc>
              <a:spcBef>
                <a:spcPts val="400"/>
              </a:spcBef>
            </a:pPr>
            <a:r>
              <a:rPr lang="en-US" dirty="0"/>
              <a:t>Norris, F. D. and Reddick G. C. (2012). Local government in the United States: Transformation or incremental change? </a:t>
            </a:r>
            <a:r>
              <a:rPr lang="en-US" i="1" dirty="0"/>
              <a:t>Public Administrative Review, 73</a:t>
            </a:r>
            <a:r>
              <a:rPr lang="en-US" dirty="0" smtClean="0"/>
              <a:t>.</a:t>
            </a:r>
            <a:endParaRPr lang="en-US" dirty="0"/>
          </a:p>
          <a:p>
            <a:pPr>
              <a:lnSpc>
                <a:spcPct val="120000"/>
              </a:lnSpc>
              <a:spcBef>
                <a:spcPts val="400"/>
              </a:spcBef>
            </a:pPr>
            <a:r>
              <a:rPr lang="en-US" dirty="0"/>
              <a:t>Plant, J. (2014). What is e-government? </a:t>
            </a:r>
            <a:r>
              <a:rPr lang="en-US" i="1" dirty="0"/>
              <a:t>Lesson 10: E-Government and technological change. </a:t>
            </a:r>
            <a:r>
              <a:rPr lang="en-US" dirty="0" smtClean="0"/>
              <a:t>Retrieved </a:t>
            </a:r>
            <a:r>
              <a:rPr lang="en-US" dirty="0"/>
              <a:t>from Lecture Notes on Online Website: </a:t>
            </a:r>
            <a:r>
              <a:rPr lang="en-US" u="sng" dirty="0">
                <a:hlinkClick r:id="rId21"/>
              </a:rPr>
              <a:t>https://</a:t>
            </a:r>
            <a:r>
              <a:rPr lang="en-US" u="sng" dirty="0" smtClean="0">
                <a:hlinkClick r:id="rId21"/>
              </a:rPr>
              <a:t>courses.worldcampus.psu.edu/fa14/padm500/001/content/10_lesson/03_page.html</a:t>
            </a:r>
            <a:endParaRPr lang="en-US" dirty="0"/>
          </a:p>
          <a:p>
            <a:pPr>
              <a:lnSpc>
                <a:spcPct val="120000"/>
              </a:lnSpc>
              <a:spcBef>
                <a:spcPts val="400"/>
              </a:spcBef>
            </a:pPr>
            <a:r>
              <a:rPr lang="en-US" dirty="0"/>
              <a:t>Roberts, C. N. (2011). Beyond smokestacks and silos: Open-source, web-enabled coordination in </a:t>
            </a:r>
            <a:r>
              <a:rPr lang="en-US" dirty="0" smtClean="0"/>
              <a:t>organizations </a:t>
            </a:r>
            <a:r>
              <a:rPr lang="en-US" dirty="0"/>
              <a:t>and networks. </a:t>
            </a:r>
            <a:r>
              <a:rPr lang="en-US" i="1" dirty="0"/>
              <a:t>Public Administrative </a:t>
            </a:r>
            <a:r>
              <a:rPr lang="en-US" i="1" dirty="0" smtClean="0"/>
              <a:t>Review</a:t>
            </a:r>
            <a:r>
              <a:rPr lang="en-US" dirty="0"/>
              <a:t>.</a:t>
            </a:r>
          </a:p>
          <a:p>
            <a:pPr>
              <a:lnSpc>
                <a:spcPct val="120000"/>
              </a:lnSpc>
              <a:spcBef>
                <a:spcPts val="400"/>
              </a:spcBef>
            </a:pPr>
            <a:r>
              <a:rPr lang="en-US" dirty="0"/>
              <a:t>Safeer, R.S. &amp; Keenan, J. (2005). Health Literacy: The Gap Between Physicians and Patients. Retrieved from </a:t>
            </a:r>
            <a:r>
              <a:rPr lang="en-US" u="sng" dirty="0">
                <a:hlinkClick r:id="rId22"/>
              </a:rPr>
              <a:t>http://</a:t>
            </a:r>
            <a:r>
              <a:rPr lang="en-US" u="sng" dirty="0" smtClean="0">
                <a:hlinkClick r:id="rId22"/>
              </a:rPr>
              <a:t>www.aafp.org/afp/2005/0801/p463.html</a:t>
            </a:r>
            <a:endParaRPr lang="en-US" dirty="0"/>
          </a:p>
          <a:p>
            <a:pPr>
              <a:lnSpc>
                <a:spcPct val="120000"/>
              </a:lnSpc>
              <a:spcBef>
                <a:spcPts val="400"/>
              </a:spcBef>
            </a:pPr>
            <a:r>
              <a:rPr lang="en-US" dirty="0"/>
              <a:t>Srinivasan, D. (2014).  The Impact of Trust in E-Government on Electronic Health </a:t>
            </a:r>
            <a:r>
              <a:rPr lang="en-US" dirty="0" smtClean="0"/>
              <a:t>Literacy. World </a:t>
            </a:r>
            <a:r>
              <a:rPr lang="en-US" dirty="0"/>
              <a:t>Medical &amp; Health Policy, 6: 22–38.doi: </a:t>
            </a:r>
            <a:r>
              <a:rPr lang="en-US" dirty="0" smtClean="0"/>
              <a:t>10.1002/wmh3.86</a:t>
            </a:r>
            <a:endParaRPr lang="en-US" dirty="0"/>
          </a:p>
          <a:p>
            <a:pPr>
              <a:lnSpc>
                <a:spcPct val="120000"/>
              </a:lnSpc>
              <a:spcBef>
                <a:spcPts val="400"/>
              </a:spcBef>
            </a:pPr>
            <a:r>
              <a:rPr lang="en-US" dirty="0"/>
              <a:t>Tat-Kei Ho, A. (2002). Reinventing local governments and e-government initiative. </a:t>
            </a:r>
            <a:r>
              <a:rPr lang="en-US" i="1" dirty="0"/>
              <a:t>Public Administrative Review. </a:t>
            </a:r>
            <a:r>
              <a:rPr lang="en-US" dirty="0"/>
              <a:t>Retrieved from http://www.jstor.org/stable/31100358 </a:t>
            </a:r>
          </a:p>
          <a:p>
            <a:pPr>
              <a:lnSpc>
                <a:spcPct val="120000"/>
              </a:lnSpc>
              <a:spcBef>
                <a:spcPts val="400"/>
              </a:spcBef>
            </a:pPr>
            <a:r>
              <a:rPr lang="en-US" dirty="0"/>
              <a:t>U.S. Government Printing Office. (2002, Dec. 17). Public Law 107-347. </a:t>
            </a:r>
            <a:r>
              <a:rPr lang="en-US" i="1" dirty="0"/>
              <a:t>107</a:t>
            </a:r>
            <a:r>
              <a:rPr lang="en-US" i="1" baseline="30000" dirty="0"/>
              <a:t>th</a:t>
            </a:r>
            <a:r>
              <a:rPr lang="en-US" i="1" dirty="0"/>
              <a:t> </a:t>
            </a:r>
            <a:r>
              <a:rPr lang="en-US" i="1" dirty="0" smtClean="0"/>
              <a:t>Congress. </a:t>
            </a:r>
            <a:r>
              <a:rPr lang="en-US" dirty="0" smtClean="0"/>
              <a:t>Retrieved </a:t>
            </a:r>
            <a:r>
              <a:rPr lang="en-US" dirty="0"/>
              <a:t>from </a:t>
            </a:r>
            <a:r>
              <a:rPr lang="en-US" u="sng" dirty="0">
                <a:hlinkClick r:id="rId23"/>
              </a:rPr>
              <a:t>http://</a:t>
            </a:r>
            <a:r>
              <a:rPr lang="en-US" u="sng" dirty="0" smtClean="0">
                <a:hlinkClick r:id="rId23"/>
              </a:rPr>
              <a:t>www.gpo.gov/fdsys/pkg/PLAW-107publ347/pdf/PLAW-107publ347.pdf</a:t>
            </a:r>
            <a:endParaRPr lang="en-US" dirty="0"/>
          </a:p>
          <a:p>
            <a:pPr>
              <a:lnSpc>
                <a:spcPct val="120000"/>
              </a:lnSpc>
              <a:spcBef>
                <a:spcPts val="400"/>
              </a:spcBef>
            </a:pPr>
            <a:r>
              <a:rPr lang="en-US" dirty="0"/>
              <a:t>West, D. M. (2004). E-government and the transformation of service delivery and </a:t>
            </a:r>
            <a:r>
              <a:rPr lang="en-US" dirty="0" smtClean="0"/>
              <a:t>citizen attitudes</a:t>
            </a:r>
            <a:r>
              <a:rPr lang="en-US" dirty="0"/>
              <a:t>. </a:t>
            </a:r>
            <a:r>
              <a:rPr lang="en-US" i="1" dirty="0"/>
              <a:t>Public Administration Review, 64</a:t>
            </a:r>
            <a:r>
              <a:rPr lang="en-US" dirty="0"/>
              <a:t>(1), 15-27</a:t>
            </a:r>
            <a:r>
              <a:rPr lang="en-US" dirty="0" smtClean="0"/>
              <a:t>.</a:t>
            </a:r>
            <a:endParaRPr lang="en-US" dirty="0"/>
          </a:p>
          <a:p>
            <a:pPr>
              <a:lnSpc>
                <a:spcPct val="120000"/>
              </a:lnSpc>
              <a:spcBef>
                <a:spcPts val="400"/>
              </a:spcBef>
            </a:pPr>
            <a:r>
              <a:rPr lang="en-US" dirty="0"/>
              <a:t>West, D.M. (2005). Digital government: Technology and public sector performance. </a:t>
            </a:r>
            <a:r>
              <a:rPr lang="en-US" i="1" dirty="0"/>
              <a:t>Princeton University Press. </a:t>
            </a:r>
            <a:r>
              <a:rPr lang="en-US" dirty="0"/>
              <a:t>Retrieved from </a:t>
            </a:r>
            <a:r>
              <a:rPr lang="en-US" u="sng" dirty="0">
                <a:hlinkClick r:id="rId24"/>
              </a:rPr>
              <a:t>http://</a:t>
            </a:r>
            <a:r>
              <a:rPr lang="en-US" u="sng" dirty="0" smtClean="0">
                <a:hlinkClick r:id="rId24"/>
              </a:rPr>
              <a:t>press.princeton.edu/chapters/s8088.html</a:t>
            </a:r>
            <a:endParaRPr lang="en-US" dirty="0"/>
          </a:p>
          <a:p>
            <a:pPr>
              <a:lnSpc>
                <a:spcPct val="120000"/>
              </a:lnSpc>
              <a:spcBef>
                <a:spcPts val="400"/>
              </a:spcBef>
            </a:pPr>
            <a:r>
              <a:rPr lang="en-US" dirty="0"/>
              <a:t>West, D.M. (2008). State and federal electronic government in the United States, 2008. </a:t>
            </a:r>
            <a:r>
              <a:rPr lang="en-US" i="1" dirty="0" smtClean="0"/>
              <a:t>The </a:t>
            </a:r>
            <a:r>
              <a:rPr lang="en-US" i="1" dirty="0"/>
              <a:t>Brookings Institute. </a:t>
            </a:r>
            <a:r>
              <a:rPr lang="en-US" dirty="0"/>
              <a:t>Retrieved from </a:t>
            </a:r>
            <a:r>
              <a:rPr lang="en-US" u="sng" dirty="0">
                <a:hlinkClick r:id="rId25"/>
              </a:rPr>
              <a:t>http://www.brookings.edu/~/</a:t>
            </a:r>
            <a:r>
              <a:rPr lang="en-US" u="sng" dirty="0" smtClean="0">
                <a:hlinkClick r:id="rId25"/>
              </a:rPr>
              <a:t>media/events/2009/6/17%20public%20sector%20tech/0826_egovernment_west.pdf</a:t>
            </a:r>
            <a:endParaRPr lang="en-US" dirty="0"/>
          </a:p>
          <a:p>
            <a:pPr>
              <a:lnSpc>
                <a:spcPct val="120000"/>
              </a:lnSpc>
              <a:spcBef>
                <a:spcPts val="400"/>
              </a:spcBef>
            </a:pPr>
            <a:r>
              <a:rPr lang="en-US" dirty="0"/>
              <a:t>White House (2012). </a:t>
            </a:r>
            <a:r>
              <a:rPr lang="en-US" i="1" dirty="0"/>
              <a:t>Federal IT Shared Services Strategy.</a:t>
            </a:r>
            <a:r>
              <a:rPr lang="en-US" dirty="0"/>
              <a:t> Retrieved </a:t>
            </a:r>
            <a:r>
              <a:rPr lang="en-US" dirty="0" smtClean="0"/>
              <a:t>from</a:t>
            </a:r>
            <a:r>
              <a:rPr lang="en-US" u="sng" dirty="0" smtClean="0">
                <a:hlinkClick r:id="rId26"/>
              </a:rPr>
              <a:t>http</a:t>
            </a:r>
            <a:r>
              <a:rPr lang="en-US" u="sng" dirty="0">
                <a:hlinkClick r:id="rId26"/>
              </a:rPr>
              <a:t>://www.whitehouse.gov/sites/default/files/omb/assets/egov_docs/shared_services_strategy.pdf</a:t>
            </a:r>
            <a:endParaRPr lang="en-US" dirty="0"/>
          </a:p>
          <a:p>
            <a:pPr marL="0" indent="0">
              <a:lnSpc>
                <a:spcPct val="120000"/>
              </a:lnSpc>
              <a:spcBef>
                <a:spcPts val="200"/>
              </a:spcBef>
              <a:buNone/>
            </a:pPr>
            <a:endParaRPr lang="en-US" dirty="0">
              <a:effectLst/>
            </a:endParaRPr>
          </a:p>
        </p:txBody>
      </p:sp>
    </p:spTree>
    <p:extLst>
      <p:ext uri="{BB962C8B-B14F-4D97-AF65-F5344CB8AC3E}">
        <p14:creationId xmlns:p14="http://schemas.microsoft.com/office/powerpoint/2010/main" val="368178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29058623"/>
              </p:ext>
            </p:extLst>
          </p:nvPr>
        </p:nvGraphicFramePr>
        <p:xfrm>
          <a:off x="506897" y="1659836"/>
          <a:ext cx="11171581"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t>
            </a:r>
            <a:endParaRPr lang="en-US" dirty="0"/>
          </a:p>
        </p:txBody>
      </p:sp>
      <p:sp>
        <p:nvSpPr>
          <p:cNvPr id="3" name="Content Placeholder 2"/>
          <p:cNvSpPr>
            <a:spLocks noGrp="1"/>
          </p:cNvSpPr>
          <p:nvPr>
            <p:ph sz="half" idx="1"/>
          </p:nvPr>
        </p:nvSpPr>
        <p:spPr>
          <a:xfrm>
            <a:off x="1295400" y="1828798"/>
            <a:ext cx="6834809" cy="4661453"/>
          </a:xfrm>
        </p:spPr>
        <p:txBody>
          <a:bodyPr>
            <a:normAutofit/>
          </a:bodyPr>
          <a:lstStyle/>
          <a:p>
            <a:r>
              <a:rPr lang="en-US" dirty="0" smtClean="0"/>
              <a:t>Internet advancements have </a:t>
            </a:r>
            <a:r>
              <a:rPr lang="en-US" dirty="0"/>
              <a:t>placed increased pressure on the public sector to serve their constituents electronically. </a:t>
            </a:r>
            <a:r>
              <a:rPr lang="en-US" dirty="0" smtClean="0"/>
              <a:t/>
            </a:r>
            <a:br>
              <a:rPr lang="en-US" dirty="0" smtClean="0"/>
            </a:br>
            <a:endParaRPr lang="en-US" dirty="0" smtClean="0"/>
          </a:p>
          <a:p>
            <a:r>
              <a:rPr lang="en-US" dirty="0" smtClean="0"/>
              <a:t>In 2002, the </a:t>
            </a:r>
            <a:r>
              <a:rPr lang="en-US" dirty="0"/>
              <a:t>107</a:t>
            </a:r>
            <a:r>
              <a:rPr lang="en-US" baseline="30000" dirty="0"/>
              <a:t>th</a:t>
            </a:r>
            <a:r>
              <a:rPr lang="en-US" dirty="0"/>
              <a:t> Congress of the United States passed the E-government </a:t>
            </a:r>
            <a:r>
              <a:rPr lang="en-US" dirty="0" smtClean="0"/>
              <a:t>Act.  </a:t>
            </a:r>
          </a:p>
          <a:p>
            <a:pPr lvl="1"/>
            <a:r>
              <a:rPr lang="en-US" dirty="0" smtClean="0"/>
              <a:t>Developed </a:t>
            </a:r>
            <a:r>
              <a:rPr lang="en-US" dirty="0"/>
              <a:t>as a means to “enhance the management and promotion of electronic Government services and processes by establishing a…broad framework of measures that require using Internet-based information technology to enhance citizen access to Government information and services, and for other purposes</a:t>
            </a:r>
            <a:r>
              <a:rPr lang="en-US" dirty="0" smtClean="0"/>
              <a:t>” (</a:t>
            </a:r>
            <a:r>
              <a:rPr lang="en-US" dirty="0"/>
              <a:t>U.S. Government Printing Office, 2002, 1). </a:t>
            </a:r>
          </a:p>
        </p:txBody>
      </p:sp>
      <p:pic>
        <p:nvPicPr>
          <p:cNvPr id="4098" name="Picture 2" descr="http://ecx.images-amazon.com/images/I/514XGmvoUvL._SL500_AA3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275" y="1828798"/>
            <a:ext cx="3631097" cy="4505327"/>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01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E-Government vs. E-Governance</a:t>
            </a:r>
            <a:endParaRPr lang="en-US" dirty="0"/>
          </a:p>
        </p:txBody>
      </p:sp>
      <p:graphicFrame>
        <p:nvGraphicFramePr>
          <p:cNvPr id="6" name="Content Placeholder 5" descr="Basic Chevron Process" title="SmartArt"/>
          <p:cNvGraphicFramePr>
            <a:graphicFrameLocks noGrp="1"/>
          </p:cNvGraphicFramePr>
          <p:nvPr>
            <p:ph idx="1"/>
            <p:extLst>
              <p:ext uri="{D42A27DB-BD31-4B8C-83A1-F6EECF244321}">
                <p14:modId xmlns:p14="http://schemas.microsoft.com/office/powerpoint/2010/main" val="1537482443"/>
              </p:ext>
            </p:extLst>
          </p:nvPr>
        </p:nvGraphicFramePr>
        <p:xfrm>
          <a:off x="1295400" y="1828800"/>
          <a:ext cx="96012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610600" y="6355281"/>
            <a:ext cx="3581400" cy="369332"/>
          </a:xfrm>
          <a:prstGeom prst="rect">
            <a:avLst/>
          </a:prstGeom>
        </p:spPr>
        <p:txBody>
          <a:bodyPr wrap="square">
            <a:spAutoFit/>
          </a:bodyPr>
          <a:lstStyle/>
          <a:p>
            <a:pPr lvl="0"/>
            <a:r>
              <a:rPr lang="en-US" dirty="0" smtClean="0"/>
              <a:t>Source: Information </a:t>
            </a:r>
            <a:r>
              <a:rPr lang="en-US" dirty="0"/>
              <a:t>Daily, </a:t>
            </a:r>
            <a:r>
              <a:rPr lang="en-US" dirty="0" smtClean="0"/>
              <a:t>2006</a:t>
            </a:r>
            <a:endParaRPr lang="en-US" dirty="0"/>
          </a:p>
        </p:txBody>
      </p:sp>
    </p:spTree>
    <p:extLst>
      <p:ext uri="{BB962C8B-B14F-4D97-AF65-F5344CB8AC3E}">
        <p14:creationId xmlns:p14="http://schemas.microsoft.com/office/powerpoint/2010/main" val="31121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Main Uses and Users of E-Government </a:t>
            </a:r>
            <a:endParaRPr lang="en-US" dirty="0"/>
          </a:p>
        </p:txBody>
      </p:sp>
      <p:graphicFrame>
        <p:nvGraphicFramePr>
          <p:cNvPr id="4" name="Diagram 3"/>
          <p:cNvGraphicFramePr/>
          <p:nvPr>
            <p:extLst>
              <p:ext uri="{D42A27DB-BD31-4B8C-83A1-F6EECF244321}">
                <p14:modId xmlns:p14="http://schemas.microsoft.com/office/powerpoint/2010/main" val="434986942"/>
              </p:ext>
            </p:extLst>
          </p:nvPr>
        </p:nvGraphicFramePr>
        <p:xfrm>
          <a:off x="1073427" y="1570383"/>
          <a:ext cx="10078277" cy="49298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9988827" y="4412973"/>
            <a:ext cx="2355574" cy="307777"/>
          </a:xfrm>
          <a:prstGeom prst="rect">
            <a:avLst/>
          </a:prstGeom>
          <a:noFill/>
        </p:spPr>
        <p:txBody>
          <a:bodyPr wrap="square" rtlCol="0">
            <a:spAutoFit/>
          </a:bodyPr>
          <a:lstStyle/>
          <a:p>
            <a:pPr lvl="0"/>
            <a:r>
              <a:rPr lang="en-US" sz="1400" dirty="0" smtClean="0"/>
              <a:t>Source: Dawes</a:t>
            </a:r>
            <a:r>
              <a:rPr lang="en-US" sz="1400" dirty="0"/>
              <a:t>, </a:t>
            </a:r>
            <a:r>
              <a:rPr lang="en-US" sz="1400" dirty="0" smtClean="0"/>
              <a:t>2002</a:t>
            </a:r>
            <a:endParaRPr lang="en-US" sz="1400" dirty="0"/>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37143" y="5469050"/>
            <a:ext cx="3903368" cy="1245755"/>
          </a:xfrm>
          <a:prstGeom prst="rect">
            <a:avLst/>
          </a:prstGeom>
        </p:spPr>
      </p:pic>
    </p:spTree>
    <p:extLst>
      <p:ext uri="{BB962C8B-B14F-4D97-AF65-F5344CB8AC3E}">
        <p14:creationId xmlns:p14="http://schemas.microsoft.com/office/powerpoint/2010/main" val="1636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E-Government Improve Organizational Performance?</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218827333"/>
              </p:ext>
            </p:extLst>
          </p:nvPr>
        </p:nvGraphicFramePr>
        <p:xfrm>
          <a:off x="1054248" y="1828799"/>
          <a:ext cx="6925747" cy="4721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https://ec.europa.eu/digital-agenda/sites/digital-agenda/files/eGovernmen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82504" y="2755210"/>
            <a:ext cx="3730487" cy="2797865"/>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22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E-Government Provide Organizations with a Competitive Advantage? </a:t>
            </a:r>
            <a:endParaRPr lang="en-US" dirty="0"/>
          </a:p>
        </p:txBody>
      </p:sp>
      <p:sp>
        <p:nvSpPr>
          <p:cNvPr id="3" name="Text Placeholder 2"/>
          <p:cNvSpPr>
            <a:spLocks noGrp="1"/>
          </p:cNvSpPr>
          <p:nvPr>
            <p:ph type="body" idx="1"/>
          </p:nvPr>
        </p:nvSpPr>
        <p:spPr/>
        <p:txBody>
          <a:bodyPr/>
          <a:lstStyle/>
          <a:p>
            <a:r>
              <a:rPr lang="en-US" dirty="0" smtClean="0"/>
              <a:t>Yes! E-government can: </a:t>
            </a:r>
            <a:endParaRPr lang="en-US" dirty="0"/>
          </a:p>
        </p:txBody>
      </p:sp>
      <p:graphicFrame>
        <p:nvGraphicFramePr>
          <p:cNvPr id="11" name="Content Placeholder 10"/>
          <p:cNvGraphicFramePr>
            <a:graphicFrameLocks noGrp="1"/>
          </p:cNvGraphicFramePr>
          <p:nvPr>
            <p:ph sz="half" idx="2"/>
            <p:extLst>
              <p:ext uri="{D42A27DB-BD31-4B8C-83A1-F6EECF244321}">
                <p14:modId xmlns:p14="http://schemas.microsoft.com/office/powerpoint/2010/main" val="4192308648"/>
              </p:ext>
            </p:extLst>
          </p:nvPr>
        </p:nvGraphicFramePr>
        <p:xfrm>
          <a:off x="1295400" y="2705100"/>
          <a:ext cx="4572000" cy="3467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p:cNvSpPr>
            <a:spLocks noGrp="1"/>
          </p:cNvSpPr>
          <p:nvPr>
            <p:ph type="body" sz="quarter" idx="3"/>
          </p:nvPr>
        </p:nvSpPr>
        <p:spPr/>
        <p:txBody>
          <a:bodyPr/>
          <a:lstStyle/>
          <a:p>
            <a:r>
              <a:rPr lang="en-US" dirty="0" smtClean="0"/>
              <a:t>No! E-government can: </a:t>
            </a:r>
            <a:endParaRPr lang="en-US" dirty="0"/>
          </a:p>
        </p:txBody>
      </p:sp>
      <p:graphicFrame>
        <p:nvGraphicFramePr>
          <p:cNvPr id="12" name="Content Placeholder 11"/>
          <p:cNvGraphicFramePr>
            <a:graphicFrameLocks noGrp="1"/>
          </p:cNvGraphicFramePr>
          <p:nvPr>
            <p:ph sz="quarter" idx="4"/>
            <p:extLst>
              <p:ext uri="{D42A27DB-BD31-4B8C-83A1-F6EECF244321}">
                <p14:modId xmlns:p14="http://schemas.microsoft.com/office/powerpoint/2010/main" val="4183516059"/>
              </p:ext>
            </p:extLst>
          </p:nvPr>
        </p:nvGraphicFramePr>
        <p:xfrm>
          <a:off x="6324600" y="2705100"/>
          <a:ext cx="4572000" cy="3467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371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E-Government at the Local Level</a:t>
            </a:r>
            <a:endParaRPr lang="en-US" dirty="0"/>
          </a:p>
        </p:txBody>
      </p:sp>
      <p:sp>
        <p:nvSpPr>
          <p:cNvPr id="3" name="Content Placeholder 2"/>
          <p:cNvSpPr>
            <a:spLocks noGrp="1"/>
          </p:cNvSpPr>
          <p:nvPr>
            <p:ph sz="half" idx="1"/>
          </p:nvPr>
        </p:nvSpPr>
        <p:spPr>
          <a:xfrm>
            <a:off x="1295401" y="1828800"/>
            <a:ext cx="7490790" cy="4679092"/>
          </a:xfrm>
        </p:spPr>
        <p:txBody>
          <a:bodyPr>
            <a:normAutofit fontScale="92500" lnSpcReduction="10000"/>
          </a:bodyPr>
          <a:lstStyle/>
          <a:p>
            <a:pPr lvl="0"/>
            <a:r>
              <a:rPr lang="en-US" dirty="0" smtClean="0"/>
              <a:t>Provides a chance </a:t>
            </a:r>
            <a:r>
              <a:rPr lang="en-US" dirty="0"/>
              <a:t>to reinvent local </a:t>
            </a:r>
            <a:r>
              <a:rPr lang="en-US" dirty="0" smtClean="0"/>
              <a:t>government.</a:t>
            </a:r>
          </a:p>
          <a:p>
            <a:pPr lvl="1"/>
            <a:r>
              <a:rPr lang="en-US" dirty="0" smtClean="0"/>
              <a:t>Ability </a:t>
            </a:r>
            <a:r>
              <a:rPr lang="en-US" dirty="0"/>
              <a:t>to change (incrementally) from a standardized hierarchical organization structure to one that treats citizens like customers. </a:t>
            </a:r>
            <a:endParaRPr lang="en-US" dirty="0" smtClean="0"/>
          </a:p>
          <a:p>
            <a:pPr lvl="2"/>
            <a:r>
              <a:rPr lang="en-US" dirty="0"/>
              <a:t>R</a:t>
            </a:r>
            <a:r>
              <a:rPr lang="en-US" dirty="0" smtClean="0"/>
              <a:t>equires </a:t>
            </a:r>
            <a:r>
              <a:rPr lang="en-US" dirty="0"/>
              <a:t>increased communication from local officials and citizens.</a:t>
            </a:r>
          </a:p>
          <a:p>
            <a:pPr lvl="0"/>
            <a:r>
              <a:rPr lang="en-US" dirty="0" smtClean="0"/>
              <a:t>Increases </a:t>
            </a:r>
            <a:r>
              <a:rPr lang="en-US" dirty="0"/>
              <a:t>access to </a:t>
            </a:r>
            <a:r>
              <a:rPr lang="en-US" dirty="0" smtClean="0"/>
              <a:t>information.</a:t>
            </a:r>
          </a:p>
          <a:p>
            <a:pPr lvl="1"/>
            <a:r>
              <a:rPr lang="en-US" dirty="0" smtClean="0"/>
              <a:t>Local </a:t>
            </a:r>
            <a:r>
              <a:rPr lang="en-US" dirty="0"/>
              <a:t>governments are able to collect and process </a:t>
            </a:r>
            <a:r>
              <a:rPr lang="en-US" dirty="0" smtClean="0"/>
              <a:t>information </a:t>
            </a:r>
            <a:r>
              <a:rPr lang="en-US" dirty="0"/>
              <a:t>that could help them better serve their </a:t>
            </a:r>
            <a:r>
              <a:rPr lang="en-US" dirty="0" smtClean="0"/>
              <a:t>constituents more </a:t>
            </a:r>
            <a:r>
              <a:rPr lang="en-US" dirty="0"/>
              <a:t>quickly due to advancements in technology.  </a:t>
            </a:r>
            <a:endParaRPr lang="en-US" dirty="0" smtClean="0"/>
          </a:p>
          <a:p>
            <a:pPr lvl="2"/>
            <a:r>
              <a:rPr lang="en-US" dirty="0" smtClean="0"/>
              <a:t>An </a:t>
            </a:r>
            <a:r>
              <a:rPr lang="en-US" dirty="0"/>
              <a:t>e-government initiative requires the local government to explore the use of these technologies. </a:t>
            </a:r>
          </a:p>
          <a:p>
            <a:pPr lvl="0"/>
            <a:r>
              <a:rPr lang="en-US" dirty="0" smtClean="0"/>
              <a:t>Improves </a:t>
            </a:r>
            <a:r>
              <a:rPr lang="en-US" dirty="0"/>
              <a:t>transaction-based </a:t>
            </a:r>
            <a:r>
              <a:rPr lang="en-US" dirty="0" smtClean="0"/>
              <a:t>services. </a:t>
            </a:r>
          </a:p>
          <a:p>
            <a:pPr lvl="1"/>
            <a:r>
              <a:rPr lang="en-US" dirty="0"/>
              <a:t>A</a:t>
            </a:r>
            <a:r>
              <a:rPr lang="en-US" dirty="0" smtClean="0"/>
              <a:t>llows </a:t>
            </a:r>
            <a:r>
              <a:rPr lang="en-US" dirty="0"/>
              <a:t>local government to complete their service delivery </a:t>
            </a:r>
            <a:r>
              <a:rPr lang="en-US" dirty="0" smtClean="0"/>
              <a:t>requirements </a:t>
            </a:r>
            <a:r>
              <a:rPr lang="en-US" dirty="0"/>
              <a:t>in a more efficient and effective manner due to the development of service delivery </a:t>
            </a:r>
            <a:r>
              <a:rPr lang="en-US" dirty="0" smtClean="0"/>
              <a:t>software and applications</a:t>
            </a:r>
            <a:r>
              <a:rPr lang="en-US" dirty="0"/>
              <a:t>. </a:t>
            </a:r>
          </a:p>
        </p:txBody>
      </p:sp>
      <p:pic>
        <p:nvPicPr>
          <p:cNvPr id="1026" name="Picture 2" descr="http://monmouthteaparty.com/wp-content/uploads/2013/12/local-governm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6192" y="3050143"/>
            <a:ext cx="3281296" cy="246097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E-Government at the State Level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80293812"/>
              </p:ext>
            </p:extLst>
          </p:nvPr>
        </p:nvGraphicFramePr>
        <p:xfrm>
          <a:off x="723900" y="1985963"/>
          <a:ext cx="6127750" cy="4571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a:xfrm>
            <a:off x="6812692" y="1853514"/>
            <a:ext cx="5082746" cy="4827371"/>
          </a:xfrm>
          <a:ln w="76200" cmpd="dbl">
            <a:solidFill>
              <a:schemeClr val="accent2"/>
            </a:solidFill>
          </a:ln>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US" b="1" dirty="0" smtClean="0"/>
              <a:t/>
            </a:r>
            <a:br>
              <a:rPr lang="en-US" b="1" dirty="0" smtClean="0"/>
            </a:br>
            <a:r>
              <a:rPr lang="en-US" b="1" dirty="0" smtClean="0"/>
              <a:t>E-Verify </a:t>
            </a:r>
            <a:r>
              <a:rPr lang="en-US" b="1" dirty="0"/>
              <a:t>(Enforcement Immigration Law)</a:t>
            </a:r>
          </a:p>
          <a:p>
            <a:pPr marL="342900" indent="-342900">
              <a:buFont typeface="Arial" panose="020B0604020202020204" pitchFamily="34" charset="0"/>
              <a:buChar char="•"/>
            </a:pPr>
            <a:r>
              <a:rPr lang="en-US" dirty="0" smtClean="0"/>
              <a:t>“An </a:t>
            </a:r>
            <a:r>
              <a:rPr lang="en-US" dirty="0"/>
              <a:t>Internet-based system that allows business to determine the eligibility of their employees to work in the United States by comparing an employee’s Social Security number and other information against millions of government records” (Feere, </a:t>
            </a:r>
            <a:r>
              <a:rPr lang="en-US" dirty="0" smtClean="0"/>
              <a:t>2012). </a:t>
            </a:r>
            <a:r>
              <a:rPr lang="en-US" dirty="0"/>
              <a:t> </a:t>
            </a:r>
            <a:endParaRPr lang="en-US" dirty="0" smtClean="0"/>
          </a:p>
          <a:p>
            <a:pPr marL="342900" indent="-342900">
              <a:buFont typeface="Arial" panose="020B0604020202020204" pitchFamily="34" charset="0"/>
              <a:buChar char="•"/>
            </a:pPr>
            <a:r>
              <a:rPr lang="en-US" dirty="0" smtClean="0"/>
              <a:t>Program Information:</a:t>
            </a:r>
          </a:p>
          <a:p>
            <a:pPr marL="800100" lvl="1" indent="-342900">
              <a:lnSpc>
                <a:spcPct val="100000"/>
              </a:lnSpc>
              <a:buFont typeface="Arial" panose="020B0604020202020204" pitchFamily="34" charset="0"/>
              <a:buChar char="•"/>
            </a:pPr>
            <a:r>
              <a:rPr lang="en-US" dirty="0" smtClean="0"/>
              <a:t>16 </a:t>
            </a:r>
            <a:r>
              <a:rPr lang="en-US" dirty="0"/>
              <a:t>s</a:t>
            </a:r>
            <a:r>
              <a:rPr lang="en-US" dirty="0" smtClean="0"/>
              <a:t>tates </a:t>
            </a:r>
            <a:r>
              <a:rPr lang="en-US" dirty="0"/>
              <a:t>have implemented some form of this </a:t>
            </a:r>
            <a:r>
              <a:rPr lang="en-US" dirty="0" smtClean="0"/>
              <a:t>program.</a:t>
            </a:r>
          </a:p>
          <a:p>
            <a:pPr marL="800100" lvl="1" indent="-342900">
              <a:lnSpc>
                <a:spcPct val="100000"/>
              </a:lnSpc>
              <a:buFont typeface="Arial" panose="020B0604020202020204" pitchFamily="34" charset="0"/>
              <a:buChar char="•"/>
            </a:pPr>
            <a:r>
              <a:rPr lang="en-US" dirty="0"/>
              <a:t>I</a:t>
            </a:r>
            <a:r>
              <a:rPr lang="en-US" dirty="0" smtClean="0"/>
              <a:t>t </a:t>
            </a:r>
            <a:r>
              <a:rPr lang="en-US" dirty="0"/>
              <a:t>is a federally funded program, but it has an impact on the state level </a:t>
            </a:r>
            <a:r>
              <a:rPr lang="en-US" dirty="0" smtClean="0"/>
              <a:t>because many </a:t>
            </a:r>
            <a:r>
              <a:rPr lang="en-US" dirty="0"/>
              <a:t>states are </a:t>
            </a:r>
            <a:r>
              <a:rPr lang="en-US" dirty="0" smtClean="0"/>
              <a:t>enacting </a:t>
            </a:r>
            <a:r>
              <a:rPr lang="en-US" dirty="0"/>
              <a:t>laws based on the safeguards that the program </a:t>
            </a:r>
            <a:r>
              <a:rPr lang="en-US" dirty="0" smtClean="0"/>
              <a:t>provides.</a:t>
            </a:r>
          </a:p>
          <a:p>
            <a:pPr marL="800100" lvl="1" indent="-342900">
              <a:lnSpc>
                <a:spcPct val="100000"/>
              </a:lnSpc>
              <a:buFont typeface="Arial" panose="020B0604020202020204" pitchFamily="34" charset="0"/>
              <a:buChar char="•"/>
            </a:pPr>
            <a:r>
              <a:rPr lang="en-US" dirty="0" smtClean="0"/>
              <a:t>Allows </a:t>
            </a:r>
            <a:r>
              <a:rPr lang="en-US" dirty="0"/>
              <a:t>businesses securities </a:t>
            </a:r>
            <a:r>
              <a:rPr lang="en-US" dirty="0" smtClean="0"/>
              <a:t>regarding who they </a:t>
            </a:r>
            <a:r>
              <a:rPr lang="en-US" dirty="0"/>
              <a:t>are </a:t>
            </a:r>
            <a:r>
              <a:rPr lang="en-US" dirty="0" smtClean="0"/>
              <a:t>hiring.</a:t>
            </a:r>
          </a:p>
          <a:p>
            <a:pPr marL="800100" lvl="1" indent="-342900">
              <a:lnSpc>
                <a:spcPct val="100000"/>
              </a:lnSpc>
              <a:buFont typeface="Arial" panose="020B0604020202020204" pitchFamily="34" charset="0"/>
              <a:buChar char="•"/>
            </a:pPr>
            <a:r>
              <a:rPr lang="en-US" dirty="0" smtClean="0"/>
              <a:t>United States citizens </a:t>
            </a:r>
            <a:r>
              <a:rPr lang="en-US" dirty="0"/>
              <a:t>are not overlooked for </a:t>
            </a:r>
            <a:r>
              <a:rPr lang="en-US" dirty="0" smtClean="0"/>
              <a:t>jobs.</a:t>
            </a:r>
            <a:endParaRPr lang="en-US" dirty="0"/>
          </a:p>
          <a:p>
            <a:pPr>
              <a:lnSpc>
                <a:spcPct val="100000"/>
              </a:lnSpc>
            </a:pPr>
            <a:endParaRPr lang="en-US" dirty="0"/>
          </a:p>
        </p:txBody>
      </p:sp>
    </p:spTree>
    <p:extLst>
      <p:ext uri="{BB962C8B-B14F-4D97-AF65-F5344CB8AC3E}">
        <p14:creationId xmlns:p14="http://schemas.microsoft.com/office/powerpoint/2010/main" val="33284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alesDirection_16x9.potx" id="{FE35DD5A-B687-4161-B4D9-35484B75A379}" vid="{5DB76398-B2EF-4269-B3B2-C0E4C29F3554}"/>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67D146-4D1C-466E-9A63-FAD8863F0C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1756</Words>
  <Application>Microsoft Office PowerPoint</Application>
  <PresentationFormat>Custom</PresentationFormat>
  <Paragraphs>185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Sales Direction 16X9</vt:lpstr>
      <vt:lpstr>E-Government </vt:lpstr>
      <vt:lpstr>Objectives </vt:lpstr>
      <vt:lpstr>Background </vt:lpstr>
      <vt:lpstr>E-Government vs. E-Governance</vt:lpstr>
      <vt:lpstr>Main Uses and Users of E-Government </vt:lpstr>
      <vt:lpstr>How Can E-Government Improve Organizational Performance?</vt:lpstr>
      <vt:lpstr>Does E-Government Provide Organizations with a Competitive Advantage? </vt:lpstr>
      <vt:lpstr>Impact of E-Government at the Local Level</vt:lpstr>
      <vt:lpstr>Impact of E-Government at the State Level </vt:lpstr>
      <vt:lpstr>Impact of E-Government at the Federal Level </vt:lpstr>
      <vt:lpstr>Impact of E-Government on Health Organizations </vt:lpstr>
      <vt:lpstr>Example of an E-Health Program:  Kaiser Permanente</vt:lpstr>
      <vt:lpstr>Short Term and Long Term Goals, Benefits and Costs of Implementing E-Government</vt:lpstr>
      <vt:lpstr>Successes and Failures of E-Government </vt:lpstr>
      <vt:lpstr>Conclusion </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2014-11-21T21:42:54Z</dcterms:created>
  <dcterms:modified xsi:type="dcterms:W3CDTF">2015-01-26T14:13:41Z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ies>
</file>