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408" r:id="rId2"/>
    <p:sldId id="264" r:id="rId3"/>
    <p:sldId id="276" r:id="rId4"/>
    <p:sldId id="268" r:id="rId5"/>
    <p:sldId id="411" r:id="rId6"/>
    <p:sldId id="410" r:id="rId7"/>
    <p:sldId id="409" r:id="rId8"/>
    <p:sldId id="413" r:id="rId9"/>
    <p:sldId id="414" r:id="rId10"/>
    <p:sldId id="392" r:id="rId11"/>
    <p:sldId id="402" r:id="rId12"/>
    <p:sldId id="415" r:id="rId13"/>
    <p:sldId id="381" r:id="rId14"/>
    <p:sldId id="400" r:id="rId15"/>
    <p:sldId id="403" r:id="rId16"/>
    <p:sldId id="405" r:id="rId17"/>
    <p:sldId id="404" r:id="rId18"/>
    <p:sldId id="406" r:id="rId19"/>
    <p:sldId id="40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3C5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A3047-A0D5-4C6B-8C61-10C0A7458C9E}" v="76" dt="2020-06-16T14:35:14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79497" autoAdjust="0"/>
  </p:normalViewPr>
  <p:slideViewPr>
    <p:cSldViewPr snapToGrid="0" snapToObjects="1">
      <p:cViewPr varScale="1">
        <p:scale>
          <a:sx n="65" d="100"/>
          <a:sy n="65" d="100"/>
        </p:scale>
        <p:origin x="1171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229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CHIGNO BENITEZ, JORGE" userId="e8c2d0ca-3c76-40b7-b803-52729ce5e219" providerId="ADAL" clId="{59E66AC5-CD7C-4FD9-B3A1-2D4267168757}"/>
    <pc:docChg chg="undo custSel addSld modSld">
      <pc:chgData name="CRICHIGNO BENITEZ, JORGE" userId="e8c2d0ca-3c76-40b7-b803-52729ce5e219" providerId="ADAL" clId="{59E66AC5-CD7C-4FD9-B3A1-2D4267168757}" dt="2020-06-12T17:01:19.578" v="513" actId="20577"/>
      <pc:docMkLst>
        <pc:docMk/>
      </pc:docMkLst>
      <pc:sldChg chg="addSp delSp modSp mod">
        <pc:chgData name="CRICHIGNO BENITEZ, JORGE" userId="e8c2d0ca-3c76-40b7-b803-52729ce5e219" providerId="ADAL" clId="{59E66AC5-CD7C-4FD9-B3A1-2D4267168757}" dt="2020-06-12T16:47:17.574" v="277" actId="478"/>
        <pc:sldMkLst>
          <pc:docMk/>
          <pc:sldMk cId="616038176" sldId="268"/>
        </pc:sldMkLst>
        <pc:spChg chg="add del mod">
          <ac:chgData name="CRICHIGNO BENITEZ, JORGE" userId="e8c2d0ca-3c76-40b7-b803-52729ce5e219" providerId="ADAL" clId="{59E66AC5-CD7C-4FD9-B3A1-2D4267168757}" dt="2020-06-12T16:43:07.832" v="34"/>
          <ac:spMkLst>
            <pc:docMk/>
            <pc:sldMk cId="616038176" sldId="268"/>
            <ac:spMk id="5" creationId="{51179590-C913-444B-A9DE-5BD0357CFE01}"/>
          </ac:spMkLst>
        </pc:spChg>
        <pc:spChg chg="add mod">
          <ac:chgData name="CRICHIGNO BENITEZ, JORGE" userId="e8c2d0ca-3c76-40b7-b803-52729ce5e219" providerId="ADAL" clId="{59E66AC5-CD7C-4FD9-B3A1-2D4267168757}" dt="2020-06-12T16:44:11.620" v="79" actId="1076"/>
          <ac:spMkLst>
            <pc:docMk/>
            <pc:sldMk cId="616038176" sldId="268"/>
            <ac:spMk id="7" creationId="{3E28291D-E5CF-453D-A2B0-238B5E846AE8}"/>
          </ac:spMkLst>
        </pc:spChg>
        <pc:spChg chg="mod">
          <ac:chgData name="CRICHIGNO BENITEZ, JORGE" userId="e8c2d0ca-3c76-40b7-b803-52729ce5e219" providerId="ADAL" clId="{59E66AC5-CD7C-4FD9-B3A1-2D4267168757}" dt="2020-06-12T16:47:15.606" v="276" actId="20577"/>
          <ac:spMkLst>
            <pc:docMk/>
            <pc:sldMk cId="616038176" sldId="268"/>
            <ac:spMk id="14" creationId="{48AFB8B8-3111-4999-997D-C50022E2F3AE}"/>
          </ac:spMkLst>
        </pc:spChg>
        <pc:picChg chg="add mod">
          <ac:chgData name="CRICHIGNO BENITEZ, JORGE" userId="e8c2d0ca-3c76-40b7-b803-52729ce5e219" providerId="ADAL" clId="{59E66AC5-CD7C-4FD9-B3A1-2D4267168757}" dt="2020-06-12T16:42:15.847" v="31" actId="1076"/>
          <ac:picMkLst>
            <pc:docMk/>
            <pc:sldMk cId="616038176" sldId="268"/>
            <ac:picMk id="3" creationId="{57D1D4D9-8906-49EC-91C3-D890B8C4A20A}"/>
          </ac:picMkLst>
        </pc:picChg>
        <pc:picChg chg="add del mod">
          <ac:chgData name="CRICHIGNO BENITEZ, JORGE" userId="e8c2d0ca-3c76-40b7-b803-52729ce5e219" providerId="ADAL" clId="{59E66AC5-CD7C-4FD9-B3A1-2D4267168757}" dt="2020-06-12T16:47:17.574" v="277" actId="478"/>
          <ac:picMkLst>
            <pc:docMk/>
            <pc:sldMk cId="616038176" sldId="268"/>
            <ac:picMk id="9" creationId="{3EF64097-8E53-4127-AA82-16FA2ABECD97}"/>
          </ac:picMkLst>
        </pc:picChg>
      </pc:sldChg>
      <pc:sldChg chg="modSp add mod">
        <pc:chgData name="CRICHIGNO BENITEZ, JORGE" userId="e8c2d0ca-3c76-40b7-b803-52729ce5e219" providerId="ADAL" clId="{59E66AC5-CD7C-4FD9-B3A1-2D4267168757}" dt="2020-06-12T13:53:37.797" v="13" actId="20577"/>
        <pc:sldMkLst>
          <pc:docMk/>
          <pc:sldMk cId="1794598905" sldId="408"/>
        </pc:sldMkLst>
        <pc:spChg chg="mod">
          <ac:chgData name="CRICHIGNO BENITEZ, JORGE" userId="e8c2d0ca-3c76-40b7-b803-52729ce5e219" providerId="ADAL" clId="{59E66AC5-CD7C-4FD9-B3A1-2D4267168757}" dt="2020-06-12T13:53:37.797" v="13" actId="20577"/>
          <ac:spMkLst>
            <pc:docMk/>
            <pc:sldMk cId="1794598905" sldId="408"/>
            <ac:spMk id="2" creationId="{0D1F3A99-91F5-44A2-9A29-778E2BCA2F9C}"/>
          </ac:spMkLst>
        </pc:spChg>
      </pc:sldChg>
      <pc:sldChg chg="addSp delSp modSp add mod">
        <pc:chgData name="CRICHIGNO BENITEZ, JORGE" userId="e8c2d0ca-3c76-40b7-b803-52729ce5e219" providerId="ADAL" clId="{59E66AC5-CD7C-4FD9-B3A1-2D4267168757}" dt="2020-06-12T17:01:19.578" v="513" actId="20577"/>
        <pc:sldMkLst>
          <pc:docMk/>
          <pc:sldMk cId="2355657946" sldId="409"/>
        </pc:sldMkLst>
        <pc:spChg chg="mod">
          <ac:chgData name="CRICHIGNO BENITEZ, JORGE" userId="e8c2d0ca-3c76-40b7-b803-52729ce5e219" providerId="ADAL" clId="{59E66AC5-CD7C-4FD9-B3A1-2D4267168757}" dt="2020-06-12T17:01:19.578" v="513" actId="20577"/>
          <ac:spMkLst>
            <pc:docMk/>
            <pc:sldMk cId="2355657946" sldId="409"/>
            <ac:spMk id="14" creationId="{48AFB8B8-3111-4999-997D-C50022E2F3AE}"/>
          </ac:spMkLst>
        </pc:spChg>
        <pc:picChg chg="del">
          <ac:chgData name="CRICHIGNO BENITEZ, JORGE" userId="e8c2d0ca-3c76-40b7-b803-52729ce5e219" providerId="ADAL" clId="{59E66AC5-CD7C-4FD9-B3A1-2D4267168757}" dt="2020-06-12T16:47:29.737" v="278" actId="478"/>
          <ac:picMkLst>
            <pc:docMk/>
            <pc:sldMk cId="2355657946" sldId="409"/>
            <ac:picMk id="3" creationId="{57D1D4D9-8906-49EC-91C3-D890B8C4A20A}"/>
          </ac:picMkLst>
        </pc:picChg>
        <pc:picChg chg="add mod">
          <ac:chgData name="CRICHIGNO BENITEZ, JORGE" userId="e8c2d0ca-3c76-40b7-b803-52729ce5e219" providerId="ADAL" clId="{59E66AC5-CD7C-4FD9-B3A1-2D4267168757}" dt="2020-06-12T16:59:01.145" v="455" actId="1076"/>
          <ac:picMkLst>
            <pc:docMk/>
            <pc:sldMk cId="2355657946" sldId="409"/>
            <ac:picMk id="5" creationId="{9A37DFD0-0BCB-4052-B3C5-0FC6CE5659AC}"/>
          </ac:picMkLst>
        </pc:picChg>
      </pc:sldChg>
      <pc:sldChg chg="add">
        <pc:chgData name="CRICHIGNO BENITEZ, JORGE" userId="e8c2d0ca-3c76-40b7-b803-52729ce5e219" providerId="ADAL" clId="{59E66AC5-CD7C-4FD9-B3A1-2D4267168757}" dt="2020-06-12T16:47:09.587" v="275"/>
        <pc:sldMkLst>
          <pc:docMk/>
          <pc:sldMk cId="3090408613" sldId="410"/>
        </pc:sldMkLst>
      </pc:sldChg>
    </pc:docChg>
  </pc:docChgLst>
  <pc:docChgLst>
    <pc:chgData name="CRICHIGNO BENITEZ, JORGE" userId="e8c2d0ca-3c76-40b7-b803-52729ce5e219" providerId="ADAL" clId="{7C4A3047-A0D5-4C6B-8C61-10C0A7458C9E}"/>
    <pc:docChg chg="undo custSel addSld delSld modSld sldOrd">
      <pc:chgData name="CRICHIGNO BENITEZ, JORGE" userId="e8c2d0ca-3c76-40b7-b803-52729ce5e219" providerId="ADAL" clId="{7C4A3047-A0D5-4C6B-8C61-10C0A7458C9E}" dt="2020-06-16T14:35:14.362" v="1787"/>
      <pc:docMkLst>
        <pc:docMk/>
      </pc:docMkLst>
      <pc:sldChg chg="modSp mod">
        <pc:chgData name="CRICHIGNO BENITEZ, JORGE" userId="e8c2d0ca-3c76-40b7-b803-52729ce5e219" providerId="ADAL" clId="{7C4A3047-A0D5-4C6B-8C61-10C0A7458C9E}" dt="2020-06-16T04:19:31.660" v="1534" actId="6549"/>
        <pc:sldMkLst>
          <pc:docMk/>
          <pc:sldMk cId="427341716" sldId="276"/>
        </pc:sldMkLst>
        <pc:spChg chg="mod">
          <ac:chgData name="CRICHIGNO BENITEZ, JORGE" userId="e8c2d0ca-3c76-40b7-b803-52729ce5e219" providerId="ADAL" clId="{7C4A3047-A0D5-4C6B-8C61-10C0A7458C9E}" dt="2020-06-16T04:19:31.660" v="1534" actId="6549"/>
          <ac:spMkLst>
            <pc:docMk/>
            <pc:sldMk cId="427341716" sldId="276"/>
            <ac:spMk id="12" creationId="{84D3AD81-3C3A-4BDD-BF30-69AC30A87C3A}"/>
          </ac:spMkLst>
        </pc:spChg>
      </pc:sldChg>
      <pc:sldChg chg="del">
        <pc:chgData name="CRICHIGNO BENITEZ, JORGE" userId="e8c2d0ca-3c76-40b7-b803-52729ce5e219" providerId="ADAL" clId="{7C4A3047-A0D5-4C6B-8C61-10C0A7458C9E}" dt="2020-06-16T04:05:19.552" v="1475" actId="47"/>
        <pc:sldMkLst>
          <pc:docMk/>
          <pc:sldMk cId="708882953" sldId="316"/>
        </pc:sldMkLst>
      </pc:sldChg>
      <pc:sldChg chg="del">
        <pc:chgData name="CRICHIGNO BENITEZ, JORGE" userId="e8c2d0ca-3c76-40b7-b803-52729ce5e219" providerId="ADAL" clId="{7C4A3047-A0D5-4C6B-8C61-10C0A7458C9E}" dt="2020-06-16T02:54:29.199" v="1370" actId="47"/>
        <pc:sldMkLst>
          <pc:docMk/>
          <pc:sldMk cId="1397866995" sldId="365"/>
        </pc:sldMkLst>
      </pc:sldChg>
      <pc:sldChg chg="addSp modSp mod">
        <pc:chgData name="CRICHIGNO BENITEZ, JORGE" userId="e8c2d0ca-3c76-40b7-b803-52729ce5e219" providerId="ADAL" clId="{7C4A3047-A0D5-4C6B-8C61-10C0A7458C9E}" dt="2020-06-16T04:17:13.006" v="1522" actId="14100"/>
        <pc:sldMkLst>
          <pc:docMk/>
          <pc:sldMk cId="2647451097" sldId="381"/>
        </pc:sldMkLst>
        <pc:spChg chg="mod">
          <ac:chgData name="CRICHIGNO BENITEZ, JORGE" userId="e8c2d0ca-3c76-40b7-b803-52729ce5e219" providerId="ADAL" clId="{7C4A3047-A0D5-4C6B-8C61-10C0A7458C9E}" dt="2020-06-16T04:17:08.871" v="1521" actId="20577"/>
          <ac:spMkLst>
            <pc:docMk/>
            <pc:sldMk cId="2647451097" sldId="381"/>
            <ac:spMk id="2" creationId="{C9E7A209-383F-4C01-82CC-D2F99971FC58}"/>
          </ac:spMkLst>
        </pc:spChg>
        <pc:spChg chg="add mod">
          <ac:chgData name="CRICHIGNO BENITEZ, JORGE" userId="e8c2d0ca-3c76-40b7-b803-52729ce5e219" providerId="ADAL" clId="{7C4A3047-A0D5-4C6B-8C61-10C0A7458C9E}" dt="2020-06-16T04:15:52.085" v="1517" actId="1076"/>
          <ac:spMkLst>
            <pc:docMk/>
            <pc:sldMk cId="2647451097" sldId="381"/>
            <ac:spMk id="10" creationId="{AAEBCA9E-8139-4800-A195-0B561F913C25}"/>
          </ac:spMkLst>
        </pc:spChg>
        <pc:spChg chg="mod">
          <ac:chgData name="CRICHIGNO BENITEZ, JORGE" userId="e8c2d0ca-3c76-40b7-b803-52729ce5e219" providerId="ADAL" clId="{7C4A3047-A0D5-4C6B-8C61-10C0A7458C9E}" dt="2020-06-16T04:15:45.027" v="1516" actId="1076"/>
          <ac:spMkLst>
            <pc:docMk/>
            <pc:sldMk cId="2647451097" sldId="381"/>
            <ac:spMk id="11" creationId="{795660B1-9E0E-4A1F-B62C-056ED28B89C5}"/>
          </ac:spMkLst>
        </pc:spChg>
        <pc:picChg chg="add mod">
          <ac:chgData name="CRICHIGNO BENITEZ, JORGE" userId="e8c2d0ca-3c76-40b7-b803-52729ce5e219" providerId="ADAL" clId="{7C4A3047-A0D5-4C6B-8C61-10C0A7458C9E}" dt="2020-06-16T04:15:56.675" v="1519" actId="1076"/>
          <ac:picMkLst>
            <pc:docMk/>
            <pc:sldMk cId="2647451097" sldId="381"/>
            <ac:picMk id="3" creationId="{7FB61B1E-31B1-43B5-9D12-B5A635EF2070}"/>
          </ac:picMkLst>
        </pc:picChg>
        <pc:cxnChg chg="mod">
          <ac:chgData name="CRICHIGNO BENITEZ, JORGE" userId="e8c2d0ca-3c76-40b7-b803-52729ce5e219" providerId="ADAL" clId="{7C4A3047-A0D5-4C6B-8C61-10C0A7458C9E}" dt="2020-06-16T04:17:13.006" v="1522" actId="14100"/>
          <ac:cxnSpMkLst>
            <pc:docMk/>
            <pc:sldMk cId="2647451097" sldId="381"/>
            <ac:cxnSpMk id="7" creationId="{BFE7FA7E-32C3-47D3-ABE3-8BF080DA3591}"/>
          </ac:cxnSpMkLst>
        </pc:cxnChg>
      </pc:sldChg>
      <pc:sldChg chg="del">
        <pc:chgData name="CRICHIGNO BENITEZ, JORGE" userId="e8c2d0ca-3c76-40b7-b803-52729ce5e219" providerId="ADAL" clId="{7C4A3047-A0D5-4C6B-8C61-10C0A7458C9E}" dt="2020-06-16T04:13:46.209" v="1483" actId="47"/>
        <pc:sldMkLst>
          <pc:docMk/>
          <pc:sldMk cId="3147397724" sldId="383"/>
        </pc:sldMkLst>
      </pc:sldChg>
      <pc:sldChg chg="addSp modSp mod ord">
        <pc:chgData name="CRICHIGNO BENITEZ, JORGE" userId="e8c2d0ca-3c76-40b7-b803-52729ce5e219" providerId="ADAL" clId="{7C4A3047-A0D5-4C6B-8C61-10C0A7458C9E}" dt="2020-06-16T04:20:27.800" v="1561"/>
        <pc:sldMkLst>
          <pc:docMk/>
          <pc:sldMk cId="3694625181" sldId="392"/>
        </pc:sldMkLst>
        <pc:spChg chg="mod">
          <ac:chgData name="CRICHIGNO BENITEZ, JORGE" userId="e8c2d0ca-3c76-40b7-b803-52729ce5e219" providerId="ADAL" clId="{7C4A3047-A0D5-4C6B-8C61-10C0A7458C9E}" dt="2020-06-16T04:18:15.277" v="1527"/>
          <ac:spMkLst>
            <pc:docMk/>
            <pc:sldMk cId="3694625181" sldId="392"/>
            <ac:spMk id="11" creationId="{795660B1-9E0E-4A1F-B62C-056ED28B89C5}"/>
          </ac:spMkLst>
        </pc:spChg>
        <pc:spChg chg="add mod">
          <ac:chgData name="CRICHIGNO BENITEZ, JORGE" userId="e8c2d0ca-3c76-40b7-b803-52729ce5e219" providerId="ADAL" clId="{7C4A3047-A0D5-4C6B-8C61-10C0A7458C9E}" dt="2020-06-16T04:18:23.146" v="1528"/>
          <ac:spMkLst>
            <pc:docMk/>
            <pc:sldMk cId="3694625181" sldId="392"/>
            <ac:spMk id="12" creationId="{ED46F53F-228C-4061-8454-AC587A1C4CCE}"/>
          </ac:spMkLst>
        </pc:spChg>
        <pc:picChg chg="add mod">
          <ac:chgData name="CRICHIGNO BENITEZ, JORGE" userId="e8c2d0ca-3c76-40b7-b803-52729ce5e219" providerId="ADAL" clId="{7C4A3047-A0D5-4C6B-8C61-10C0A7458C9E}" dt="2020-06-16T04:18:46.819" v="1531" actId="1076"/>
          <ac:picMkLst>
            <pc:docMk/>
            <pc:sldMk cId="3694625181" sldId="392"/>
            <ac:picMk id="9" creationId="{6FE8A290-4C1F-4DC7-9A7C-EEE5120E5AB6}"/>
          </ac:picMkLst>
        </pc:picChg>
        <pc:picChg chg="add mod">
          <ac:chgData name="CRICHIGNO BENITEZ, JORGE" userId="e8c2d0ca-3c76-40b7-b803-52729ce5e219" providerId="ADAL" clId="{7C4A3047-A0D5-4C6B-8C61-10C0A7458C9E}" dt="2020-06-16T04:18:23.146" v="1528"/>
          <ac:picMkLst>
            <pc:docMk/>
            <pc:sldMk cId="3694625181" sldId="392"/>
            <ac:picMk id="10" creationId="{F0BFF0C5-0C6A-4E13-872C-EB19631E1760}"/>
          </ac:picMkLst>
        </pc:picChg>
        <pc:picChg chg="add mod">
          <ac:chgData name="CRICHIGNO BENITEZ, JORGE" userId="e8c2d0ca-3c76-40b7-b803-52729ce5e219" providerId="ADAL" clId="{7C4A3047-A0D5-4C6B-8C61-10C0A7458C9E}" dt="2020-06-16T04:18:44.508" v="1530" actId="1076"/>
          <ac:picMkLst>
            <pc:docMk/>
            <pc:sldMk cId="3694625181" sldId="392"/>
            <ac:picMk id="13" creationId="{8B947E1A-E76C-44B4-9BD0-D43C85F15526}"/>
          </ac:picMkLst>
        </pc:picChg>
      </pc:sldChg>
      <pc:sldChg chg="modSp del mod">
        <pc:chgData name="CRICHIGNO BENITEZ, JORGE" userId="e8c2d0ca-3c76-40b7-b803-52729ce5e219" providerId="ADAL" clId="{7C4A3047-A0D5-4C6B-8C61-10C0A7458C9E}" dt="2020-06-16T04:19:12.543" v="1532" actId="47"/>
        <pc:sldMkLst>
          <pc:docMk/>
          <pc:sldMk cId="4014032945" sldId="394"/>
        </pc:sldMkLst>
        <pc:spChg chg="mod">
          <ac:chgData name="CRICHIGNO BENITEZ, JORGE" userId="e8c2d0ca-3c76-40b7-b803-52729ce5e219" providerId="ADAL" clId="{7C4A3047-A0D5-4C6B-8C61-10C0A7458C9E}" dt="2020-06-16T03:00:55.465" v="1452" actId="20577"/>
          <ac:spMkLst>
            <pc:docMk/>
            <pc:sldMk cId="4014032945" sldId="394"/>
            <ac:spMk id="11" creationId="{795660B1-9E0E-4A1F-B62C-056ED28B89C5}"/>
          </ac:spMkLst>
        </pc:spChg>
        <pc:picChg chg="mod">
          <ac:chgData name="CRICHIGNO BENITEZ, JORGE" userId="e8c2d0ca-3c76-40b7-b803-52729ce5e219" providerId="ADAL" clId="{7C4A3047-A0D5-4C6B-8C61-10C0A7458C9E}" dt="2020-06-16T03:00:50.225" v="1449" actId="1076"/>
          <ac:picMkLst>
            <pc:docMk/>
            <pc:sldMk cId="4014032945" sldId="394"/>
            <ac:picMk id="5" creationId="{35BABB29-0AC9-43C5-A271-64EA5ED76C8C}"/>
          </ac:picMkLst>
        </pc:picChg>
      </pc:sldChg>
      <pc:sldChg chg="del">
        <pc:chgData name="CRICHIGNO BENITEZ, JORGE" userId="e8c2d0ca-3c76-40b7-b803-52729ce5e219" providerId="ADAL" clId="{7C4A3047-A0D5-4C6B-8C61-10C0A7458C9E}" dt="2020-06-16T02:54:26.815" v="1368" actId="47"/>
        <pc:sldMkLst>
          <pc:docMk/>
          <pc:sldMk cId="1473147327" sldId="397"/>
        </pc:sldMkLst>
      </pc:sldChg>
      <pc:sldChg chg="del">
        <pc:chgData name="CRICHIGNO BENITEZ, JORGE" userId="e8c2d0ca-3c76-40b7-b803-52729ce5e219" providerId="ADAL" clId="{7C4A3047-A0D5-4C6B-8C61-10C0A7458C9E}" dt="2020-06-16T02:54:27.572" v="1369" actId="47"/>
        <pc:sldMkLst>
          <pc:docMk/>
          <pc:sldMk cId="1408831666" sldId="398"/>
        </pc:sldMkLst>
      </pc:sldChg>
      <pc:sldChg chg="del">
        <pc:chgData name="CRICHIGNO BENITEZ, JORGE" userId="e8c2d0ca-3c76-40b7-b803-52729ce5e219" providerId="ADAL" clId="{7C4A3047-A0D5-4C6B-8C61-10C0A7458C9E}" dt="2020-06-16T02:57:47.849" v="1444" actId="47"/>
        <pc:sldMkLst>
          <pc:docMk/>
          <pc:sldMk cId="2194597341" sldId="399"/>
        </pc:sldMkLst>
      </pc:sldChg>
      <pc:sldChg chg="del">
        <pc:chgData name="CRICHIGNO BENITEZ, JORGE" userId="e8c2d0ca-3c76-40b7-b803-52729ce5e219" providerId="ADAL" clId="{7C4A3047-A0D5-4C6B-8C61-10C0A7458C9E}" dt="2020-06-16T04:17:22.922" v="1523" actId="47"/>
        <pc:sldMkLst>
          <pc:docMk/>
          <pc:sldMk cId="3699485660" sldId="401"/>
        </pc:sldMkLst>
      </pc:sldChg>
      <pc:sldChg chg="ord">
        <pc:chgData name="CRICHIGNO BENITEZ, JORGE" userId="e8c2d0ca-3c76-40b7-b803-52729ce5e219" providerId="ADAL" clId="{7C4A3047-A0D5-4C6B-8C61-10C0A7458C9E}" dt="2020-06-16T04:20:31.813" v="1563"/>
        <pc:sldMkLst>
          <pc:docMk/>
          <pc:sldMk cId="692632477" sldId="402"/>
        </pc:sldMkLst>
      </pc:sldChg>
      <pc:sldChg chg="modSp mod">
        <pc:chgData name="CRICHIGNO BENITEZ, JORGE" userId="e8c2d0ca-3c76-40b7-b803-52729ce5e219" providerId="ADAL" clId="{7C4A3047-A0D5-4C6B-8C61-10C0A7458C9E}" dt="2020-06-16T04:19:20.507" v="1533" actId="6549"/>
        <pc:sldMkLst>
          <pc:docMk/>
          <pc:sldMk cId="481139870" sldId="403"/>
        </pc:sldMkLst>
        <pc:spChg chg="mod">
          <ac:chgData name="CRICHIGNO BENITEZ, JORGE" userId="e8c2d0ca-3c76-40b7-b803-52729ce5e219" providerId="ADAL" clId="{7C4A3047-A0D5-4C6B-8C61-10C0A7458C9E}" dt="2020-06-16T04:19:20.507" v="1533" actId="6549"/>
          <ac:spMkLst>
            <pc:docMk/>
            <pc:sldMk cId="481139870" sldId="403"/>
            <ac:spMk id="12" creationId="{84D3AD81-3C3A-4BDD-BF30-69AC30A87C3A}"/>
          </ac:spMkLst>
        </pc:spChg>
      </pc:sldChg>
      <pc:sldChg chg="addSp delSp modSp mod">
        <pc:chgData name="CRICHIGNO BENITEZ, JORGE" userId="e8c2d0ca-3c76-40b7-b803-52729ce5e219" providerId="ADAL" clId="{7C4A3047-A0D5-4C6B-8C61-10C0A7458C9E}" dt="2020-06-16T04:25:00.695" v="1636"/>
        <pc:sldMkLst>
          <pc:docMk/>
          <pc:sldMk cId="945995586" sldId="404"/>
        </pc:sldMkLst>
        <pc:spChg chg="mod">
          <ac:chgData name="CRICHIGNO BENITEZ, JORGE" userId="e8c2d0ca-3c76-40b7-b803-52729ce5e219" providerId="ADAL" clId="{7C4A3047-A0D5-4C6B-8C61-10C0A7458C9E}" dt="2020-06-16T04:24:23.737" v="1634" actId="313"/>
          <ac:spMkLst>
            <pc:docMk/>
            <pc:sldMk cId="945995586" sldId="404"/>
            <ac:spMk id="11" creationId="{795660B1-9E0E-4A1F-B62C-056ED28B89C5}"/>
          </ac:spMkLst>
        </pc:spChg>
        <pc:picChg chg="add mod">
          <ac:chgData name="CRICHIGNO BENITEZ, JORGE" userId="e8c2d0ca-3c76-40b7-b803-52729ce5e219" providerId="ADAL" clId="{7C4A3047-A0D5-4C6B-8C61-10C0A7458C9E}" dt="2020-06-16T04:25:00.695" v="1636"/>
          <ac:picMkLst>
            <pc:docMk/>
            <pc:sldMk cId="945995586" sldId="404"/>
            <ac:picMk id="8" creationId="{B12A6955-CDD6-479B-85F8-D145C0FF5F39}"/>
          </ac:picMkLst>
        </pc:picChg>
        <pc:picChg chg="del">
          <ac:chgData name="CRICHIGNO BENITEZ, JORGE" userId="e8c2d0ca-3c76-40b7-b803-52729ce5e219" providerId="ADAL" clId="{7C4A3047-A0D5-4C6B-8C61-10C0A7458C9E}" dt="2020-06-16T04:25:00.054" v="1635" actId="478"/>
          <ac:picMkLst>
            <pc:docMk/>
            <pc:sldMk cId="945995586" sldId="404"/>
            <ac:picMk id="10" creationId="{4F3EA4B0-33A2-4213-BA91-4785C9127712}"/>
          </ac:picMkLst>
        </pc:picChg>
      </pc:sldChg>
      <pc:sldChg chg="modSp mod">
        <pc:chgData name="CRICHIGNO BENITEZ, JORGE" userId="e8c2d0ca-3c76-40b7-b803-52729ce5e219" providerId="ADAL" clId="{7C4A3047-A0D5-4C6B-8C61-10C0A7458C9E}" dt="2020-06-16T04:22:57.148" v="1580" actId="1076"/>
        <pc:sldMkLst>
          <pc:docMk/>
          <pc:sldMk cId="552872311" sldId="405"/>
        </pc:sldMkLst>
        <pc:spChg chg="mod">
          <ac:chgData name="CRICHIGNO BENITEZ, JORGE" userId="e8c2d0ca-3c76-40b7-b803-52729ce5e219" providerId="ADAL" clId="{7C4A3047-A0D5-4C6B-8C61-10C0A7458C9E}" dt="2020-06-16T03:01:21.965" v="1454" actId="20577"/>
          <ac:spMkLst>
            <pc:docMk/>
            <pc:sldMk cId="552872311" sldId="405"/>
            <ac:spMk id="2" creationId="{C9E7A209-383F-4C01-82CC-D2F99971FC58}"/>
          </ac:spMkLst>
        </pc:spChg>
        <pc:spChg chg="mod">
          <ac:chgData name="CRICHIGNO BENITEZ, JORGE" userId="e8c2d0ca-3c76-40b7-b803-52729ce5e219" providerId="ADAL" clId="{7C4A3047-A0D5-4C6B-8C61-10C0A7458C9E}" dt="2020-06-16T04:22:55.473" v="1579" actId="20577"/>
          <ac:spMkLst>
            <pc:docMk/>
            <pc:sldMk cId="552872311" sldId="405"/>
            <ac:spMk id="11" creationId="{795660B1-9E0E-4A1F-B62C-056ED28B89C5}"/>
          </ac:spMkLst>
        </pc:spChg>
        <pc:picChg chg="mod">
          <ac:chgData name="CRICHIGNO BENITEZ, JORGE" userId="e8c2d0ca-3c76-40b7-b803-52729ce5e219" providerId="ADAL" clId="{7C4A3047-A0D5-4C6B-8C61-10C0A7458C9E}" dt="2020-06-16T04:22:57.148" v="1580" actId="1076"/>
          <ac:picMkLst>
            <pc:docMk/>
            <pc:sldMk cId="552872311" sldId="405"/>
            <ac:picMk id="3" creationId="{67F8ED66-F461-4169-BA8C-FA3DB3A26585}"/>
          </ac:picMkLst>
        </pc:picChg>
      </pc:sldChg>
      <pc:sldChg chg="addSp modSp mod">
        <pc:chgData name="CRICHIGNO BENITEZ, JORGE" userId="e8c2d0ca-3c76-40b7-b803-52729ce5e219" providerId="ADAL" clId="{7C4A3047-A0D5-4C6B-8C61-10C0A7458C9E}" dt="2020-06-16T04:28:40.533" v="1671" actId="1076"/>
        <pc:sldMkLst>
          <pc:docMk/>
          <pc:sldMk cId="1223921567" sldId="406"/>
        </pc:sldMkLst>
        <pc:spChg chg="mod">
          <ac:chgData name="CRICHIGNO BENITEZ, JORGE" userId="e8c2d0ca-3c76-40b7-b803-52729ce5e219" providerId="ADAL" clId="{7C4A3047-A0D5-4C6B-8C61-10C0A7458C9E}" dt="2020-06-16T04:25:36.743" v="1637" actId="20577"/>
          <ac:spMkLst>
            <pc:docMk/>
            <pc:sldMk cId="1223921567" sldId="406"/>
            <ac:spMk id="11" creationId="{795660B1-9E0E-4A1F-B62C-056ED28B89C5}"/>
          </ac:spMkLst>
        </pc:spChg>
        <pc:spChg chg="add mod">
          <ac:chgData name="CRICHIGNO BENITEZ, JORGE" userId="e8c2d0ca-3c76-40b7-b803-52729ce5e219" providerId="ADAL" clId="{7C4A3047-A0D5-4C6B-8C61-10C0A7458C9E}" dt="2020-06-16T04:28:40.533" v="1671" actId="1076"/>
          <ac:spMkLst>
            <pc:docMk/>
            <pc:sldMk cId="1223921567" sldId="406"/>
            <ac:spMk id="13" creationId="{1B95C7F4-9BB9-43F3-95CE-2748692A16FD}"/>
          </ac:spMkLst>
        </pc:spChg>
        <pc:picChg chg="mod">
          <ac:chgData name="CRICHIGNO BENITEZ, JORGE" userId="e8c2d0ca-3c76-40b7-b803-52729ce5e219" providerId="ADAL" clId="{7C4A3047-A0D5-4C6B-8C61-10C0A7458C9E}" dt="2020-06-16T04:25:40.307" v="1639" actId="1076"/>
          <ac:picMkLst>
            <pc:docMk/>
            <pc:sldMk cId="1223921567" sldId="406"/>
            <ac:picMk id="3" creationId="{64BB560F-264E-42C3-A456-765D19F5433E}"/>
          </ac:picMkLst>
        </pc:picChg>
        <pc:picChg chg="add mod">
          <ac:chgData name="CRICHIGNO BENITEZ, JORGE" userId="e8c2d0ca-3c76-40b7-b803-52729ce5e219" providerId="ADAL" clId="{7C4A3047-A0D5-4C6B-8C61-10C0A7458C9E}" dt="2020-06-16T04:25:45.100" v="1642" actId="1076"/>
          <ac:picMkLst>
            <pc:docMk/>
            <pc:sldMk cId="1223921567" sldId="406"/>
            <ac:picMk id="9" creationId="{3F1C4413-2475-4C3B-A97E-686EF827C4E3}"/>
          </ac:picMkLst>
        </pc:picChg>
        <pc:picChg chg="mod">
          <ac:chgData name="CRICHIGNO BENITEZ, JORGE" userId="e8c2d0ca-3c76-40b7-b803-52729ce5e219" providerId="ADAL" clId="{7C4A3047-A0D5-4C6B-8C61-10C0A7458C9E}" dt="2020-06-16T04:25:46.939" v="1643" actId="1076"/>
          <ac:picMkLst>
            <pc:docMk/>
            <pc:sldMk cId="1223921567" sldId="406"/>
            <ac:picMk id="10" creationId="{0E028E4E-B352-4927-BC53-7A806A99779F}"/>
          </ac:picMkLst>
        </pc:picChg>
      </pc:sldChg>
      <pc:sldChg chg="addSp modSp mod">
        <pc:chgData name="CRICHIGNO BENITEZ, JORGE" userId="e8c2d0ca-3c76-40b7-b803-52729ce5e219" providerId="ADAL" clId="{7C4A3047-A0D5-4C6B-8C61-10C0A7458C9E}" dt="2020-06-16T04:28:43.915" v="1672"/>
        <pc:sldMkLst>
          <pc:docMk/>
          <pc:sldMk cId="3303332887" sldId="407"/>
        </pc:sldMkLst>
        <pc:spChg chg="mod">
          <ac:chgData name="CRICHIGNO BENITEZ, JORGE" userId="e8c2d0ca-3c76-40b7-b803-52729ce5e219" providerId="ADAL" clId="{7C4A3047-A0D5-4C6B-8C61-10C0A7458C9E}" dt="2020-06-16T04:26:38.482" v="1652" actId="20577"/>
          <ac:spMkLst>
            <pc:docMk/>
            <pc:sldMk cId="3303332887" sldId="407"/>
            <ac:spMk id="11" creationId="{795660B1-9E0E-4A1F-B62C-056ED28B89C5}"/>
          </ac:spMkLst>
        </pc:spChg>
        <pc:spChg chg="add mod">
          <ac:chgData name="CRICHIGNO BENITEZ, JORGE" userId="e8c2d0ca-3c76-40b7-b803-52729ce5e219" providerId="ADAL" clId="{7C4A3047-A0D5-4C6B-8C61-10C0A7458C9E}" dt="2020-06-16T04:28:43.915" v="1672"/>
          <ac:spMkLst>
            <pc:docMk/>
            <pc:sldMk cId="3303332887" sldId="407"/>
            <ac:spMk id="13" creationId="{464DF02A-5A5E-4E92-A241-924D572F0590}"/>
          </ac:spMkLst>
        </pc:spChg>
        <pc:picChg chg="mod">
          <ac:chgData name="CRICHIGNO BENITEZ, JORGE" userId="e8c2d0ca-3c76-40b7-b803-52729ce5e219" providerId="ADAL" clId="{7C4A3047-A0D5-4C6B-8C61-10C0A7458C9E}" dt="2020-06-16T04:27:01.596" v="1654" actId="1076"/>
          <ac:picMkLst>
            <pc:docMk/>
            <pc:sldMk cId="3303332887" sldId="407"/>
            <ac:picMk id="4" creationId="{5085C87A-A91F-4369-945A-13780648072F}"/>
          </ac:picMkLst>
        </pc:picChg>
        <pc:picChg chg="add mod">
          <ac:chgData name="CRICHIGNO BENITEZ, JORGE" userId="e8c2d0ca-3c76-40b7-b803-52729ce5e219" providerId="ADAL" clId="{7C4A3047-A0D5-4C6B-8C61-10C0A7458C9E}" dt="2020-06-16T04:27:00.083" v="1653"/>
          <ac:picMkLst>
            <pc:docMk/>
            <pc:sldMk cId="3303332887" sldId="407"/>
            <ac:picMk id="9" creationId="{5A12185C-68A1-433A-9390-934F6407FEF5}"/>
          </ac:picMkLst>
        </pc:picChg>
        <pc:picChg chg="mod">
          <ac:chgData name="CRICHIGNO BENITEZ, JORGE" userId="e8c2d0ca-3c76-40b7-b803-52729ce5e219" providerId="ADAL" clId="{7C4A3047-A0D5-4C6B-8C61-10C0A7458C9E}" dt="2020-06-16T04:27:03.100" v="1655" actId="1076"/>
          <ac:picMkLst>
            <pc:docMk/>
            <pc:sldMk cId="3303332887" sldId="407"/>
            <ac:picMk id="10" creationId="{0E028E4E-B352-4927-BC53-7A806A99779F}"/>
          </ac:picMkLst>
        </pc:picChg>
      </pc:sldChg>
      <pc:sldChg chg="addSp modSp mod">
        <pc:chgData name="CRICHIGNO BENITEZ, JORGE" userId="e8c2d0ca-3c76-40b7-b803-52729ce5e219" providerId="ADAL" clId="{7C4A3047-A0D5-4C6B-8C61-10C0A7458C9E}" dt="2020-06-16T14:35:14.362" v="1787"/>
        <pc:sldMkLst>
          <pc:docMk/>
          <pc:sldMk cId="1794598905" sldId="408"/>
        </pc:sldMkLst>
        <pc:spChg chg="mod">
          <ac:chgData name="CRICHIGNO BENITEZ, JORGE" userId="e8c2d0ca-3c76-40b7-b803-52729ce5e219" providerId="ADAL" clId="{7C4A3047-A0D5-4C6B-8C61-10C0A7458C9E}" dt="2020-06-16T03:03:17.392" v="1474" actId="20577"/>
          <ac:spMkLst>
            <pc:docMk/>
            <pc:sldMk cId="1794598905" sldId="408"/>
            <ac:spMk id="2" creationId="{0D1F3A99-91F5-44A2-9A29-778E2BCA2F9C}"/>
          </ac:spMkLst>
        </pc:spChg>
        <pc:spChg chg="add mod">
          <ac:chgData name="CRICHIGNO BENITEZ, JORGE" userId="e8c2d0ca-3c76-40b7-b803-52729ce5e219" providerId="ADAL" clId="{7C4A3047-A0D5-4C6B-8C61-10C0A7458C9E}" dt="2020-06-16T14:35:14.362" v="1787"/>
          <ac:spMkLst>
            <pc:docMk/>
            <pc:sldMk cId="1794598905" sldId="408"/>
            <ac:spMk id="7" creationId="{0D68B0BE-D517-48AE-B90C-6300B5FB0280}"/>
          </ac:spMkLst>
        </pc:spChg>
        <pc:picChg chg="add mod">
          <ac:chgData name="CRICHIGNO BENITEZ, JORGE" userId="e8c2d0ca-3c76-40b7-b803-52729ce5e219" providerId="ADAL" clId="{7C4A3047-A0D5-4C6B-8C61-10C0A7458C9E}" dt="2020-06-16T14:35:14.362" v="1787"/>
          <ac:picMkLst>
            <pc:docMk/>
            <pc:sldMk cId="1794598905" sldId="408"/>
            <ac:picMk id="6" creationId="{F0D1F0AF-31F5-4E11-A9CE-D71DA3272934}"/>
          </ac:picMkLst>
        </pc:picChg>
      </pc:sldChg>
      <pc:sldChg chg="delSp modSp mod">
        <pc:chgData name="CRICHIGNO BENITEZ, JORGE" userId="e8c2d0ca-3c76-40b7-b803-52729ce5e219" providerId="ADAL" clId="{7C4A3047-A0D5-4C6B-8C61-10C0A7458C9E}" dt="2020-06-16T02:54:50.755" v="1374" actId="20577"/>
        <pc:sldMkLst>
          <pc:docMk/>
          <pc:sldMk cId="2355657946" sldId="409"/>
        </pc:sldMkLst>
        <pc:spChg chg="mod">
          <ac:chgData name="CRICHIGNO BENITEZ, JORGE" userId="e8c2d0ca-3c76-40b7-b803-52729ce5e219" providerId="ADAL" clId="{7C4A3047-A0D5-4C6B-8C61-10C0A7458C9E}" dt="2020-06-16T02:54:50.755" v="1374" actId="20577"/>
          <ac:spMkLst>
            <pc:docMk/>
            <pc:sldMk cId="2355657946" sldId="409"/>
            <ac:spMk id="14" creationId="{48AFB8B8-3111-4999-997D-C50022E2F3AE}"/>
          </ac:spMkLst>
        </pc:spChg>
        <pc:picChg chg="del">
          <ac:chgData name="CRICHIGNO BENITEZ, JORGE" userId="e8c2d0ca-3c76-40b7-b803-52729ce5e219" providerId="ADAL" clId="{7C4A3047-A0D5-4C6B-8C61-10C0A7458C9E}" dt="2020-06-16T02:41:55.097" v="964" actId="478"/>
          <ac:picMkLst>
            <pc:docMk/>
            <pc:sldMk cId="2355657946" sldId="409"/>
            <ac:picMk id="5" creationId="{9A37DFD0-0BCB-4052-B3C5-0FC6CE5659AC}"/>
          </ac:picMkLst>
        </pc:picChg>
      </pc:sldChg>
      <pc:sldChg chg="addSp delSp modSp mod">
        <pc:chgData name="CRICHIGNO BENITEZ, JORGE" userId="e8c2d0ca-3c76-40b7-b803-52729ce5e219" providerId="ADAL" clId="{7C4A3047-A0D5-4C6B-8C61-10C0A7458C9E}" dt="2020-06-16T04:08:59.459" v="1479" actId="1076"/>
        <pc:sldMkLst>
          <pc:docMk/>
          <pc:sldMk cId="3090408613" sldId="410"/>
        </pc:sldMkLst>
        <pc:spChg chg="del">
          <ac:chgData name="CRICHIGNO BENITEZ, JORGE" userId="e8c2d0ca-3c76-40b7-b803-52729ce5e219" providerId="ADAL" clId="{7C4A3047-A0D5-4C6B-8C61-10C0A7458C9E}" dt="2020-06-16T02:15:59.765" v="433" actId="478"/>
          <ac:spMkLst>
            <pc:docMk/>
            <pc:sldMk cId="3090408613" sldId="410"/>
            <ac:spMk id="7" creationId="{3E28291D-E5CF-453D-A2B0-238B5E846AE8}"/>
          </ac:spMkLst>
        </pc:spChg>
        <pc:spChg chg="add mod">
          <ac:chgData name="CRICHIGNO BENITEZ, JORGE" userId="e8c2d0ca-3c76-40b7-b803-52729ce5e219" providerId="ADAL" clId="{7C4A3047-A0D5-4C6B-8C61-10C0A7458C9E}" dt="2020-06-16T04:08:59.459" v="1479" actId="1076"/>
          <ac:spMkLst>
            <pc:docMk/>
            <pc:sldMk cId="3090408613" sldId="410"/>
            <ac:spMk id="12" creationId="{A6FAC625-D273-415C-AA82-31E435237ADB}"/>
          </ac:spMkLst>
        </pc:spChg>
        <pc:spChg chg="mod">
          <ac:chgData name="CRICHIGNO BENITEZ, JORGE" userId="e8c2d0ca-3c76-40b7-b803-52729ce5e219" providerId="ADAL" clId="{7C4A3047-A0D5-4C6B-8C61-10C0A7458C9E}" dt="2020-06-16T02:19:02.784" v="513" actId="20577"/>
          <ac:spMkLst>
            <pc:docMk/>
            <pc:sldMk cId="3090408613" sldId="410"/>
            <ac:spMk id="14" creationId="{48AFB8B8-3111-4999-997D-C50022E2F3AE}"/>
          </ac:spMkLst>
        </pc:spChg>
        <pc:spChg chg="add mod">
          <ac:chgData name="CRICHIGNO BENITEZ, JORGE" userId="e8c2d0ca-3c76-40b7-b803-52729ce5e219" providerId="ADAL" clId="{7C4A3047-A0D5-4C6B-8C61-10C0A7458C9E}" dt="2020-06-16T02:19:08.823" v="514" actId="1076"/>
          <ac:spMkLst>
            <pc:docMk/>
            <pc:sldMk cId="3090408613" sldId="410"/>
            <ac:spMk id="15" creationId="{334E2DF6-4EA1-48B6-A2AE-772AA19F6B18}"/>
          </ac:spMkLst>
        </pc:spChg>
        <pc:spChg chg="add mod">
          <ac:chgData name="CRICHIGNO BENITEZ, JORGE" userId="e8c2d0ca-3c76-40b7-b803-52729ce5e219" providerId="ADAL" clId="{7C4A3047-A0D5-4C6B-8C61-10C0A7458C9E}" dt="2020-06-16T02:19:08.823" v="514" actId="1076"/>
          <ac:spMkLst>
            <pc:docMk/>
            <pc:sldMk cId="3090408613" sldId="410"/>
            <ac:spMk id="16" creationId="{2C8DA573-89CA-4131-B3EE-B704402AE44B}"/>
          </ac:spMkLst>
        </pc:spChg>
        <pc:spChg chg="add mod">
          <ac:chgData name="CRICHIGNO BENITEZ, JORGE" userId="e8c2d0ca-3c76-40b7-b803-52729ce5e219" providerId="ADAL" clId="{7C4A3047-A0D5-4C6B-8C61-10C0A7458C9E}" dt="2020-06-16T02:26:55.493" v="731" actId="20577"/>
          <ac:spMkLst>
            <pc:docMk/>
            <pc:sldMk cId="3090408613" sldId="410"/>
            <ac:spMk id="17" creationId="{473941EF-4FEC-40C2-B414-BB94D0DF6889}"/>
          </ac:spMkLst>
        </pc:spChg>
        <pc:picChg chg="del">
          <ac:chgData name="CRICHIGNO BENITEZ, JORGE" userId="e8c2d0ca-3c76-40b7-b803-52729ce5e219" providerId="ADAL" clId="{7C4A3047-A0D5-4C6B-8C61-10C0A7458C9E}" dt="2020-06-16T02:06:10.047" v="10" actId="478"/>
          <ac:picMkLst>
            <pc:docMk/>
            <pc:sldMk cId="3090408613" sldId="410"/>
            <ac:picMk id="3" creationId="{57D1D4D9-8906-49EC-91C3-D890B8C4A20A}"/>
          </ac:picMkLst>
        </pc:picChg>
        <pc:picChg chg="add del mod">
          <ac:chgData name="CRICHIGNO BENITEZ, JORGE" userId="e8c2d0ca-3c76-40b7-b803-52729ce5e219" providerId="ADAL" clId="{7C4A3047-A0D5-4C6B-8C61-10C0A7458C9E}" dt="2020-06-16T02:08:01.526" v="181" actId="478"/>
          <ac:picMkLst>
            <pc:docMk/>
            <pc:sldMk cId="3090408613" sldId="410"/>
            <ac:picMk id="5" creationId="{06968A4C-A7C6-444C-A532-215B4D6001F8}"/>
          </ac:picMkLst>
        </pc:picChg>
        <pc:picChg chg="del">
          <ac:chgData name="CRICHIGNO BENITEZ, JORGE" userId="e8c2d0ca-3c76-40b7-b803-52729ce5e219" providerId="ADAL" clId="{7C4A3047-A0D5-4C6B-8C61-10C0A7458C9E}" dt="2020-06-16T02:05:52.200" v="0" actId="478"/>
          <ac:picMkLst>
            <pc:docMk/>
            <pc:sldMk cId="3090408613" sldId="410"/>
            <ac:picMk id="9" creationId="{3EF64097-8E53-4127-AA82-16FA2ABECD97}"/>
          </ac:picMkLst>
        </pc:picChg>
        <pc:picChg chg="add mod">
          <ac:chgData name="CRICHIGNO BENITEZ, JORGE" userId="e8c2d0ca-3c76-40b7-b803-52729ce5e219" providerId="ADAL" clId="{7C4A3047-A0D5-4C6B-8C61-10C0A7458C9E}" dt="2020-06-16T02:19:08.823" v="514" actId="1076"/>
          <ac:picMkLst>
            <pc:docMk/>
            <pc:sldMk cId="3090408613" sldId="410"/>
            <ac:picMk id="10" creationId="{E6ACE6B9-4BFF-4E7D-A860-22F3A46A9305}"/>
          </ac:picMkLst>
        </pc:picChg>
        <pc:picChg chg="add mod">
          <ac:chgData name="CRICHIGNO BENITEZ, JORGE" userId="e8c2d0ca-3c76-40b7-b803-52729ce5e219" providerId="ADAL" clId="{7C4A3047-A0D5-4C6B-8C61-10C0A7458C9E}" dt="2020-06-16T02:19:08.823" v="514" actId="1076"/>
          <ac:picMkLst>
            <pc:docMk/>
            <pc:sldMk cId="3090408613" sldId="410"/>
            <ac:picMk id="11" creationId="{2BA4B1C5-2165-4689-BBEB-4C7561CEEFA2}"/>
          </ac:picMkLst>
        </pc:picChg>
        <pc:picChg chg="add mod">
          <ac:chgData name="CRICHIGNO BENITEZ, JORGE" userId="e8c2d0ca-3c76-40b7-b803-52729ce5e219" providerId="ADAL" clId="{7C4A3047-A0D5-4C6B-8C61-10C0A7458C9E}" dt="2020-06-16T02:19:08.823" v="514" actId="1076"/>
          <ac:picMkLst>
            <pc:docMk/>
            <pc:sldMk cId="3090408613" sldId="410"/>
            <ac:picMk id="13" creationId="{EEF86735-AD91-4BC0-A635-21664476C3D6}"/>
          </ac:picMkLst>
        </pc:picChg>
      </pc:sldChg>
      <pc:sldChg chg="addSp delSp modSp add mod ord">
        <pc:chgData name="CRICHIGNO BENITEZ, JORGE" userId="e8c2d0ca-3c76-40b7-b803-52729ce5e219" providerId="ADAL" clId="{7C4A3047-A0D5-4C6B-8C61-10C0A7458C9E}" dt="2020-06-16T02:27:08.264" v="734" actId="20577"/>
        <pc:sldMkLst>
          <pc:docMk/>
          <pc:sldMk cId="896430488" sldId="411"/>
        </pc:sldMkLst>
        <pc:spChg chg="add del mod">
          <ac:chgData name="CRICHIGNO BENITEZ, JORGE" userId="e8c2d0ca-3c76-40b7-b803-52729ce5e219" providerId="ADAL" clId="{7C4A3047-A0D5-4C6B-8C61-10C0A7458C9E}" dt="2020-06-16T02:21:11.745" v="523"/>
          <ac:spMkLst>
            <pc:docMk/>
            <pc:sldMk cId="896430488" sldId="411"/>
            <ac:spMk id="3" creationId="{590CC1C8-9A1C-4537-BE80-7B7CD1104A49}"/>
          </ac:spMkLst>
        </pc:spChg>
        <pc:spChg chg="del">
          <ac:chgData name="CRICHIGNO BENITEZ, JORGE" userId="e8c2d0ca-3c76-40b7-b803-52729ce5e219" providerId="ADAL" clId="{7C4A3047-A0D5-4C6B-8C61-10C0A7458C9E}" dt="2020-06-16T02:18:48.499" v="510" actId="478"/>
          <ac:spMkLst>
            <pc:docMk/>
            <pc:sldMk cId="896430488" sldId="411"/>
            <ac:spMk id="7" creationId="{3E28291D-E5CF-453D-A2B0-238B5E846AE8}"/>
          </ac:spMkLst>
        </pc:spChg>
        <pc:spChg chg="add del mod">
          <ac:chgData name="CRICHIGNO BENITEZ, JORGE" userId="e8c2d0ca-3c76-40b7-b803-52729ce5e219" providerId="ADAL" clId="{7C4A3047-A0D5-4C6B-8C61-10C0A7458C9E}" dt="2020-06-16T02:19:14.593" v="516" actId="478"/>
          <ac:spMkLst>
            <pc:docMk/>
            <pc:sldMk cId="896430488" sldId="411"/>
            <ac:spMk id="10" creationId="{97D3F196-0680-4E58-BCF8-D48AB5DBCCB0}"/>
          </ac:spMkLst>
        </pc:spChg>
        <pc:spChg chg="add del mod">
          <ac:chgData name="CRICHIGNO BENITEZ, JORGE" userId="e8c2d0ca-3c76-40b7-b803-52729ce5e219" providerId="ADAL" clId="{7C4A3047-A0D5-4C6B-8C61-10C0A7458C9E}" dt="2020-06-16T02:19:24.453" v="521" actId="478"/>
          <ac:spMkLst>
            <pc:docMk/>
            <pc:sldMk cId="896430488" sldId="411"/>
            <ac:spMk id="13" creationId="{4D20844E-16DD-428F-95F9-3A35F392902C}"/>
          </ac:spMkLst>
        </pc:spChg>
        <pc:spChg chg="mod">
          <ac:chgData name="CRICHIGNO BENITEZ, JORGE" userId="e8c2d0ca-3c76-40b7-b803-52729ce5e219" providerId="ADAL" clId="{7C4A3047-A0D5-4C6B-8C61-10C0A7458C9E}" dt="2020-06-16T02:07:46.808" v="174" actId="20577"/>
          <ac:spMkLst>
            <pc:docMk/>
            <pc:sldMk cId="896430488" sldId="411"/>
            <ac:spMk id="14" creationId="{48AFB8B8-3111-4999-997D-C50022E2F3AE}"/>
          </ac:spMkLst>
        </pc:spChg>
        <pc:spChg chg="add mod">
          <ac:chgData name="CRICHIGNO BENITEZ, JORGE" userId="e8c2d0ca-3c76-40b7-b803-52729ce5e219" providerId="ADAL" clId="{7C4A3047-A0D5-4C6B-8C61-10C0A7458C9E}" dt="2020-06-16T02:19:15.160" v="517"/>
          <ac:spMkLst>
            <pc:docMk/>
            <pc:sldMk cId="896430488" sldId="411"/>
            <ac:spMk id="16" creationId="{E44B180F-5A6A-4D64-90AB-82EC5174F99E}"/>
          </ac:spMkLst>
        </pc:spChg>
        <pc:spChg chg="add del mod">
          <ac:chgData name="CRICHIGNO BENITEZ, JORGE" userId="e8c2d0ca-3c76-40b7-b803-52729ce5e219" providerId="ADAL" clId="{7C4A3047-A0D5-4C6B-8C61-10C0A7458C9E}" dt="2020-06-16T02:19:22.146" v="519" actId="478"/>
          <ac:spMkLst>
            <pc:docMk/>
            <pc:sldMk cId="896430488" sldId="411"/>
            <ac:spMk id="17" creationId="{3F742FFF-73AD-4984-9DC4-986361B9B132}"/>
          </ac:spMkLst>
        </pc:spChg>
        <pc:spChg chg="add del mod">
          <ac:chgData name="CRICHIGNO BENITEZ, JORGE" userId="e8c2d0ca-3c76-40b7-b803-52729ce5e219" providerId="ADAL" clId="{7C4A3047-A0D5-4C6B-8C61-10C0A7458C9E}" dt="2020-06-16T02:27:03.644" v="732" actId="478"/>
          <ac:spMkLst>
            <pc:docMk/>
            <pc:sldMk cId="896430488" sldId="411"/>
            <ac:spMk id="18" creationId="{5112F498-7C68-4377-8A6C-6DA60E67A30F}"/>
          </ac:spMkLst>
        </pc:spChg>
        <pc:spChg chg="add mod">
          <ac:chgData name="CRICHIGNO BENITEZ, JORGE" userId="e8c2d0ca-3c76-40b7-b803-52729ce5e219" providerId="ADAL" clId="{7C4A3047-A0D5-4C6B-8C61-10C0A7458C9E}" dt="2020-06-16T02:27:08.264" v="734" actId="20577"/>
          <ac:spMkLst>
            <pc:docMk/>
            <pc:sldMk cId="896430488" sldId="411"/>
            <ac:spMk id="19" creationId="{1DAC82FD-B1C8-4058-AFEF-D57B72E12619}"/>
          </ac:spMkLst>
        </pc:spChg>
        <pc:picChg chg="del mod">
          <ac:chgData name="CRICHIGNO BENITEZ, JORGE" userId="e8c2d0ca-3c76-40b7-b803-52729ce5e219" providerId="ADAL" clId="{7C4A3047-A0D5-4C6B-8C61-10C0A7458C9E}" dt="2020-06-16T02:18:45.226" v="509" actId="478"/>
          <ac:picMkLst>
            <pc:docMk/>
            <pc:sldMk cId="896430488" sldId="411"/>
            <ac:picMk id="5" creationId="{06968A4C-A7C6-444C-A532-215B4D6001F8}"/>
          </ac:picMkLst>
        </pc:picChg>
        <pc:picChg chg="add del mod">
          <ac:chgData name="CRICHIGNO BENITEZ, JORGE" userId="e8c2d0ca-3c76-40b7-b803-52729ce5e219" providerId="ADAL" clId="{7C4A3047-A0D5-4C6B-8C61-10C0A7458C9E}" dt="2020-06-16T02:19:12.390" v="515" actId="478"/>
          <ac:picMkLst>
            <pc:docMk/>
            <pc:sldMk cId="896430488" sldId="411"/>
            <ac:picMk id="9" creationId="{BAB2AEEB-903B-451A-ABC7-20AEDC25A499}"/>
          </ac:picMkLst>
        </pc:picChg>
        <pc:picChg chg="add del mod">
          <ac:chgData name="CRICHIGNO BENITEZ, JORGE" userId="e8c2d0ca-3c76-40b7-b803-52729ce5e219" providerId="ADAL" clId="{7C4A3047-A0D5-4C6B-8C61-10C0A7458C9E}" dt="2020-06-16T02:19:20.738" v="518" actId="478"/>
          <ac:picMkLst>
            <pc:docMk/>
            <pc:sldMk cId="896430488" sldId="411"/>
            <ac:picMk id="11" creationId="{3BD6E8FE-0EFD-4BA4-8D1A-5A3114AC0F56}"/>
          </ac:picMkLst>
        </pc:picChg>
        <pc:picChg chg="add del mod">
          <ac:chgData name="CRICHIGNO BENITEZ, JORGE" userId="e8c2d0ca-3c76-40b7-b803-52729ce5e219" providerId="ADAL" clId="{7C4A3047-A0D5-4C6B-8C61-10C0A7458C9E}" dt="2020-06-16T02:19:22.727" v="520" actId="478"/>
          <ac:picMkLst>
            <pc:docMk/>
            <pc:sldMk cId="896430488" sldId="411"/>
            <ac:picMk id="12" creationId="{6F0D89CA-603C-4D63-A0B5-687570658A8A}"/>
          </ac:picMkLst>
        </pc:picChg>
        <pc:picChg chg="add mod">
          <ac:chgData name="CRICHIGNO BENITEZ, JORGE" userId="e8c2d0ca-3c76-40b7-b803-52729ce5e219" providerId="ADAL" clId="{7C4A3047-A0D5-4C6B-8C61-10C0A7458C9E}" dt="2020-06-16T02:19:15.160" v="517"/>
          <ac:picMkLst>
            <pc:docMk/>
            <pc:sldMk cId="896430488" sldId="411"/>
            <ac:picMk id="15" creationId="{DE40DF20-ABC3-45B0-9DE3-4F3B592B2294}"/>
          </ac:picMkLst>
        </pc:picChg>
      </pc:sldChg>
      <pc:sldChg chg="add del">
        <pc:chgData name="CRICHIGNO BENITEZ, JORGE" userId="e8c2d0ca-3c76-40b7-b803-52729ce5e219" providerId="ADAL" clId="{7C4A3047-A0D5-4C6B-8C61-10C0A7458C9E}" dt="2020-06-16T02:54:25.845" v="1367" actId="47"/>
        <pc:sldMkLst>
          <pc:docMk/>
          <pc:sldMk cId="2262839875" sldId="412"/>
        </pc:sldMkLst>
      </pc:sldChg>
      <pc:sldChg chg="addSp delSp modSp add mod">
        <pc:chgData name="CRICHIGNO BENITEZ, JORGE" userId="e8c2d0ca-3c76-40b7-b803-52729ce5e219" providerId="ADAL" clId="{7C4A3047-A0D5-4C6B-8C61-10C0A7458C9E}" dt="2020-06-16T13:08:38.343" v="1786" actId="20577"/>
        <pc:sldMkLst>
          <pc:docMk/>
          <pc:sldMk cId="4015284327" sldId="413"/>
        </pc:sldMkLst>
        <pc:spChg chg="add del mod">
          <ac:chgData name="CRICHIGNO BENITEZ, JORGE" userId="e8c2d0ca-3c76-40b7-b803-52729ce5e219" providerId="ADAL" clId="{7C4A3047-A0D5-4C6B-8C61-10C0A7458C9E}" dt="2020-06-16T02:44:57.513" v="975"/>
          <ac:spMkLst>
            <pc:docMk/>
            <pc:sldMk cId="4015284327" sldId="413"/>
            <ac:spMk id="7" creationId="{3D0A43B3-6470-4EFD-A4BA-7451B2443695}"/>
          </ac:spMkLst>
        </pc:spChg>
        <pc:spChg chg="add mod">
          <ac:chgData name="CRICHIGNO BENITEZ, JORGE" userId="e8c2d0ca-3c76-40b7-b803-52729ce5e219" providerId="ADAL" clId="{7C4A3047-A0D5-4C6B-8C61-10C0A7458C9E}" dt="2020-06-16T02:52:21.248" v="1333" actId="1076"/>
          <ac:spMkLst>
            <pc:docMk/>
            <pc:sldMk cId="4015284327" sldId="413"/>
            <ac:spMk id="10" creationId="{9A2272F5-3826-47F1-BCEC-5213411E07D8}"/>
          </ac:spMkLst>
        </pc:spChg>
        <pc:spChg chg="add mod">
          <ac:chgData name="CRICHIGNO BENITEZ, JORGE" userId="e8c2d0ca-3c76-40b7-b803-52729ce5e219" providerId="ADAL" clId="{7C4A3047-A0D5-4C6B-8C61-10C0A7458C9E}" dt="2020-06-16T02:56:35.369" v="1399" actId="1076"/>
          <ac:spMkLst>
            <pc:docMk/>
            <pc:sldMk cId="4015284327" sldId="413"/>
            <ac:spMk id="11" creationId="{E207AD85-B4F2-4DC8-884F-036320604EF6}"/>
          </ac:spMkLst>
        </pc:spChg>
        <pc:spChg chg="add mod">
          <ac:chgData name="CRICHIGNO BENITEZ, JORGE" userId="e8c2d0ca-3c76-40b7-b803-52729ce5e219" providerId="ADAL" clId="{7C4A3047-A0D5-4C6B-8C61-10C0A7458C9E}" dt="2020-06-16T02:52:21.248" v="1333" actId="1076"/>
          <ac:spMkLst>
            <pc:docMk/>
            <pc:sldMk cId="4015284327" sldId="413"/>
            <ac:spMk id="12" creationId="{9B1F57BF-F886-4C29-BCDA-95D3CA14AEA4}"/>
          </ac:spMkLst>
        </pc:spChg>
        <pc:spChg chg="add mod">
          <ac:chgData name="CRICHIGNO BENITEZ, JORGE" userId="e8c2d0ca-3c76-40b7-b803-52729ce5e219" providerId="ADAL" clId="{7C4A3047-A0D5-4C6B-8C61-10C0A7458C9E}" dt="2020-06-16T02:52:21.248" v="1333" actId="1076"/>
          <ac:spMkLst>
            <pc:docMk/>
            <pc:sldMk cId="4015284327" sldId="413"/>
            <ac:spMk id="13" creationId="{AFA287BE-32A6-47AE-AE97-40468341B445}"/>
          </ac:spMkLst>
        </pc:spChg>
        <pc:spChg chg="mod">
          <ac:chgData name="CRICHIGNO BENITEZ, JORGE" userId="e8c2d0ca-3c76-40b7-b803-52729ce5e219" providerId="ADAL" clId="{7C4A3047-A0D5-4C6B-8C61-10C0A7458C9E}" dt="2020-06-16T13:08:38.343" v="1786" actId="20577"/>
          <ac:spMkLst>
            <pc:docMk/>
            <pc:sldMk cId="4015284327" sldId="413"/>
            <ac:spMk id="14" creationId="{48AFB8B8-3111-4999-997D-C50022E2F3AE}"/>
          </ac:spMkLst>
        </pc:spChg>
        <pc:spChg chg="add mod">
          <ac:chgData name="CRICHIGNO BENITEZ, JORGE" userId="e8c2d0ca-3c76-40b7-b803-52729ce5e219" providerId="ADAL" clId="{7C4A3047-A0D5-4C6B-8C61-10C0A7458C9E}" dt="2020-06-16T02:52:21.248" v="1333" actId="1076"/>
          <ac:spMkLst>
            <pc:docMk/>
            <pc:sldMk cId="4015284327" sldId="413"/>
            <ac:spMk id="15" creationId="{AA08E7DB-39F8-4201-8189-A68F92CF0342}"/>
          </ac:spMkLst>
        </pc:spChg>
        <pc:spChg chg="add mod">
          <ac:chgData name="CRICHIGNO BENITEZ, JORGE" userId="e8c2d0ca-3c76-40b7-b803-52729ce5e219" providerId="ADAL" clId="{7C4A3047-A0D5-4C6B-8C61-10C0A7458C9E}" dt="2020-06-16T02:52:21.248" v="1333" actId="1076"/>
          <ac:spMkLst>
            <pc:docMk/>
            <pc:sldMk cId="4015284327" sldId="413"/>
            <ac:spMk id="16" creationId="{1BB10A96-B362-4FEA-97F2-D97CBCC304AE}"/>
          </ac:spMkLst>
        </pc:spChg>
        <pc:picChg chg="add del">
          <ac:chgData name="CRICHIGNO BENITEZ, JORGE" userId="e8c2d0ca-3c76-40b7-b803-52729ce5e219" providerId="ADAL" clId="{7C4A3047-A0D5-4C6B-8C61-10C0A7458C9E}" dt="2020-06-16T02:44:17.947" v="967" actId="478"/>
          <ac:picMkLst>
            <pc:docMk/>
            <pc:sldMk cId="4015284327" sldId="413"/>
            <ac:picMk id="3" creationId="{06538060-F1B9-4D58-B45A-466BB22C01E0}"/>
          </ac:picMkLst>
        </pc:picChg>
        <pc:picChg chg="add mod">
          <ac:chgData name="CRICHIGNO BENITEZ, JORGE" userId="e8c2d0ca-3c76-40b7-b803-52729ce5e219" providerId="ADAL" clId="{7C4A3047-A0D5-4C6B-8C61-10C0A7458C9E}" dt="2020-06-16T02:52:21.248" v="1333" actId="1076"/>
          <ac:picMkLst>
            <pc:docMk/>
            <pc:sldMk cId="4015284327" sldId="413"/>
            <ac:picMk id="5" creationId="{D2ACD61C-E008-4D36-95F9-DB32A062655E}"/>
          </ac:picMkLst>
        </pc:picChg>
      </pc:sldChg>
      <pc:sldChg chg="modSp add mod">
        <pc:chgData name="CRICHIGNO BENITEZ, JORGE" userId="e8c2d0ca-3c76-40b7-b803-52729ce5e219" providerId="ADAL" clId="{7C4A3047-A0D5-4C6B-8C61-10C0A7458C9E}" dt="2020-06-16T04:20:55.109" v="1566" actId="1076"/>
        <pc:sldMkLst>
          <pc:docMk/>
          <pc:sldMk cId="2195109784" sldId="414"/>
        </pc:sldMkLst>
        <pc:spChg chg="mod">
          <ac:chgData name="CRICHIGNO BENITEZ, JORGE" userId="e8c2d0ca-3c76-40b7-b803-52729ce5e219" providerId="ADAL" clId="{7C4A3047-A0D5-4C6B-8C61-10C0A7458C9E}" dt="2020-06-16T04:20:55.109" v="1566" actId="1076"/>
          <ac:spMkLst>
            <pc:docMk/>
            <pc:sldMk cId="2195109784" sldId="414"/>
            <ac:spMk id="12" creationId="{84D3AD81-3C3A-4BDD-BF30-69AC30A87C3A}"/>
          </ac:spMkLst>
        </pc:spChg>
      </pc:sldChg>
      <pc:sldChg chg="modSp add mod">
        <pc:chgData name="CRICHIGNO BENITEZ, JORGE" userId="e8c2d0ca-3c76-40b7-b803-52729ce5e219" providerId="ADAL" clId="{7C4A3047-A0D5-4C6B-8C61-10C0A7458C9E}" dt="2020-06-16T04:21:05.145" v="1578" actId="20577"/>
        <pc:sldMkLst>
          <pc:docMk/>
          <pc:sldMk cId="2743237007" sldId="415"/>
        </pc:sldMkLst>
        <pc:spChg chg="mod">
          <ac:chgData name="CRICHIGNO BENITEZ, JORGE" userId="e8c2d0ca-3c76-40b7-b803-52729ce5e219" providerId="ADAL" clId="{7C4A3047-A0D5-4C6B-8C61-10C0A7458C9E}" dt="2020-06-16T04:21:05.145" v="1578" actId="20577"/>
          <ac:spMkLst>
            <pc:docMk/>
            <pc:sldMk cId="2743237007" sldId="415"/>
            <ac:spMk id="12" creationId="{84D3AD81-3C3A-4BDD-BF30-69AC30A87C3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583E93-7F06-4FD5-ADA4-45262C6273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25901-863E-43FB-9F23-CCCDED5D22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67944-E7CD-4CBF-B52C-CFDA3DC45EC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A2B97-BDDF-466E-9AE1-031669AAB6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AFE7E-F29A-4A0A-827D-3961508E42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6D75D-FDCD-4C30-A01B-6DBB2744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0682D-FD54-284A-B7C8-2FCD4798133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F9C84-074E-E141-A3FD-46DE87E4C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9C84-074E-E141-A3FD-46DE87E4CC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4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9C84-074E-E141-A3FD-46DE87E4CC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39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9C84-074E-E141-A3FD-46DE87E4CC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9C84-074E-E141-A3FD-46DE87E4CC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6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9C84-074E-E141-A3FD-46DE87E4CC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9C84-074E-E141-A3FD-46DE87E4CC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9C84-074E-E141-A3FD-46DE87E4CC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84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9C84-074E-E141-A3FD-46DE87E4CC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50" y="1"/>
            <a:ext cx="10984850" cy="888999"/>
          </a:xfrm>
        </p:spPr>
        <p:txBody>
          <a:bodyPr>
            <a:normAutofit/>
          </a:bodyPr>
          <a:lstStyle>
            <a:lvl1pPr algn="l">
              <a:defRPr sz="3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9972" y="1435395"/>
            <a:ext cx="10558130" cy="329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7550" y="1181100"/>
            <a:ext cx="10984850" cy="4800599"/>
          </a:xfrm>
        </p:spPr>
        <p:txBody>
          <a:bodyPr/>
          <a:lstStyle>
            <a:lvl1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spcAft>
                <a:spcPts val="20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spcAft>
                <a:spcPts val="200"/>
              </a:spcAft>
              <a:defRPr/>
            </a:lvl3pPr>
            <a:lvl4pPr algn="just">
              <a:spcAft>
                <a:spcPts val="20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spcAft>
                <a:spcPts val="200"/>
              </a:spcAft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A268889-C088-4D9F-A378-39E724A3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4"/>
            <a:ext cx="288174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Alternative Definitions of SDN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64972F-81E4-47C1-8110-0800DB01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484" y="6459783"/>
            <a:ext cx="1312025" cy="365125"/>
          </a:xfrm>
        </p:spPr>
        <p:txBody>
          <a:bodyPr/>
          <a:lstStyle/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36" y="6459785"/>
            <a:ext cx="2927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Alternative Definitions of SDN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753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737845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8uug53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reproducingnetworkresearch.wordpress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url.com/ybeebb4v" TargetMode="External"/><Relationship Id="rId5" Type="http://schemas.openxmlformats.org/officeDocument/2006/relationships/hyperlink" Target="https://tinyurl.com/y8uug534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C831E-31FE-4748-8419-ADA5A6AF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6F61B-8E09-4038-BC83-0CC5D328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1F3A99-91F5-44A2-9A29-778E2BCA2F9C}"/>
              </a:ext>
            </a:extLst>
          </p:cNvPr>
          <p:cNvSpPr/>
          <p:nvPr/>
        </p:nvSpPr>
        <p:spPr>
          <a:xfrm>
            <a:off x="1524000" y="703385"/>
            <a:ext cx="9180484" cy="472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High-speed Networks, Cybersecurity, and Software-defined Networking Workshop</a:t>
            </a:r>
          </a:p>
          <a:p>
            <a:pPr algn="ctr"/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Jorge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Crichigno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Elie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Kfoury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South Carolina</a:t>
            </a:r>
          </a:p>
          <a:p>
            <a:pPr algn="ctr"/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Western Academy Support and Training Center (WASTC)</a:t>
            </a: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2020 Summer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June 15 – June 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1F0AF-31F5-4E11-A9CE-D71DA327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529583"/>
            <a:ext cx="790714" cy="803069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0D68B0BE-D517-48AE-B90C-6300B5FB0280}"/>
              </a:ext>
            </a:extLst>
          </p:cNvPr>
          <p:cNvSpPr txBox="1"/>
          <p:nvPr/>
        </p:nvSpPr>
        <p:spPr>
          <a:xfrm>
            <a:off x="2403231" y="5654682"/>
            <a:ext cx="824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National Science Foundation (NSF), Office of Advanced Cyberinfrastructure (OAC) and </a:t>
            </a:r>
          </a:p>
          <a:p>
            <a:r>
              <a:rPr lang="en-US" dirty="0"/>
              <a:t>Advanced Technological Education (ATE)</a:t>
            </a:r>
          </a:p>
        </p:txBody>
      </p:sp>
    </p:spTree>
    <p:extLst>
      <p:ext uri="{BB962C8B-B14F-4D97-AF65-F5344CB8AC3E}">
        <p14:creationId xmlns:p14="http://schemas.microsoft.com/office/powerpoint/2010/main" val="179459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A209-383F-4C01-82CC-D2F9997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Rate Limiting on Switches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987D-8125-4449-B24B-5D69203C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7FA7E-32C3-47D3-ABE3-8BF080DA3591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5498450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660B1-9E0E-4A1F-B62C-056ED28B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50" y="1028700"/>
            <a:ext cx="10984850" cy="4800599"/>
          </a:xfrm>
        </p:spPr>
        <p:txBody>
          <a:bodyPr>
            <a:norm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The first figure shows the network topology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 err="1"/>
              <a:t>tbf</a:t>
            </a:r>
            <a:r>
              <a:rPr lang="en-US" i="1" dirty="0"/>
              <a:t> </a:t>
            </a:r>
            <a:r>
              <a:rPr lang="en-US" dirty="0"/>
              <a:t>parameters are the following:</a:t>
            </a:r>
          </a:p>
          <a:p>
            <a:pPr marL="584708" lvl="1" indent="-292100">
              <a:buFont typeface="Wingdings" panose="05000000000000000000" pitchFamily="2" charset="2"/>
              <a:buChar char="Ø"/>
            </a:pPr>
            <a:r>
              <a:rPr lang="en-US" dirty="0"/>
              <a:t>rate: 10gbit (in bits per seconds)</a:t>
            </a:r>
          </a:p>
          <a:p>
            <a:pPr marL="584708" lvl="1" indent="-292100">
              <a:buFont typeface="Wingdings" panose="05000000000000000000" pitchFamily="2" charset="2"/>
              <a:buChar char="Ø"/>
            </a:pPr>
            <a:r>
              <a:rPr lang="en-US" dirty="0"/>
              <a:t>burst: 5,000,000 (in bytes)</a:t>
            </a:r>
          </a:p>
          <a:p>
            <a:pPr marL="584708" lvl="1" indent="-292100">
              <a:buFont typeface="Wingdings" panose="05000000000000000000" pitchFamily="2" charset="2"/>
              <a:buChar char="Ø"/>
            </a:pPr>
            <a:r>
              <a:rPr lang="en-US" dirty="0"/>
              <a:t>limit: 15,000,000 (in bytes)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0727F1B-A73C-4F5B-AA09-895D07D7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8A290-4C1F-4DC7-9A7C-EEE5120E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73" y="3523624"/>
            <a:ext cx="8270202" cy="1257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BFF0C5-0C6A-4E13-872C-EB19631E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881" y="1352696"/>
            <a:ext cx="3714169" cy="19436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D46F53F-228C-4061-8454-AC587A1C4CCE}"/>
              </a:ext>
            </a:extLst>
          </p:cNvPr>
          <p:cNvSpPr/>
          <p:nvPr/>
        </p:nvSpPr>
        <p:spPr>
          <a:xfrm>
            <a:off x="8522649" y="1040620"/>
            <a:ext cx="3071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947E1A-E76C-44B4-9BD0-D43C85F15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312" y="4933949"/>
            <a:ext cx="8715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2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A209-383F-4C01-82CC-D2F9997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Switch Interfaces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987D-8125-4449-B24B-5D69203C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7FA7E-32C3-47D3-ABE3-8BF080DA3591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5259240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660B1-9E0E-4A1F-B62C-056ED28B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50" y="1181100"/>
            <a:ext cx="10984850" cy="4800599"/>
          </a:xfrm>
        </p:spPr>
        <p:txBody>
          <a:bodyPr>
            <a:norm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ifconfig </a:t>
            </a:r>
            <a:r>
              <a:rPr lang="en-US" dirty="0"/>
              <a:t>command is used to display information related to network interfaces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0D3E6-C018-4662-B7CE-0FF151465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829"/>
          <a:stretch/>
        </p:blipFill>
        <p:spPr>
          <a:xfrm>
            <a:off x="952222" y="1841868"/>
            <a:ext cx="5270081" cy="4213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3F643F-8371-452F-A805-C436ED2F1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8" r="3628" b="1"/>
          <a:stretch/>
        </p:blipFill>
        <p:spPr>
          <a:xfrm>
            <a:off x="6587711" y="3503242"/>
            <a:ext cx="5006739" cy="24358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8CE17A-F87B-43E1-95D6-3A427CDC4B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42" b="2637"/>
          <a:stretch/>
        </p:blipFill>
        <p:spPr>
          <a:xfrm>
            <a:off x="6582459" y="2601663"/>
            <a:ext cx="5011991" cy="917312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EC0C066-C898-43C5-BB76-FCDAC807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</p:spTree>
    <p:extLst>
      <p:ext uri="{BB962C8B-B14F-4D97-AF65-F5344CB8AC3E}">
        <p14:creationId xmlns:p14="http://schemas.microsoft.com/office/powerpoint/2010/main" val="69263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4D3AD81-3C3A-4BDD-BF30-69AC30A87C3A}"/>
              </a:ext>
            </a:extLst>
          </p:cNvPr>
          <p:cNvSpPr txBox="1"/>
          <p:nvPr/>
        </p:nvSpPr>
        <p:spPr>
          <a:xfrm>
            <a:off x="2553724" y="2562523"/>
            <a:ext cx="708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Rate Limit on End Devices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D0812-3064-495A-B84F-221A6582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13C455-CE1E-463D-AC99-5F453EC5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</p:spTree>
    <p:extLst>
      <p:ext uri="{BB962C8B-B14F-4D97-AF65-F5344CB8AC3E}">
        <p14:creationId xmlns:p14="http://schemas.microsoft.com/office/powerpoint/2010/main" val="274323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A209-383F-4C01-82CC-D2F9997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Limiting on End-hosts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987D-8125-4449-B24B-5D69203C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7FA7E-32C3-47D3-ABE3-8BF080DA3591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5943927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660B1-9E0E-4A1F-B62C-056ED28B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50" y="1053231"/>
            <a:ext cx="10984850" cy="4800599"/>
          </a:xfrm>
        </p:spPr>
        <p:txBody>
          <a:bodyPr>
            <a:norm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The first figure shows the network topology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 err="1"/>
              <a:t>tbf</a:t>
            </a:r>
            <a:r>
              <a:rPr lang="en-US" i="1" dirty="0"/>
              <a:t> </a:t>
            </a:r>
            <a:r>
              <a:rPr lang="en-US" dirty="0"/>
              <a:t>parameters are the following:</a:t>
            </a:r>
          </a:p>
          <a:p>
            <a:pPr marL="584708" lvl="1" indent="-292100">
              <a:buFont typeface="Wingdings" panose="05000000000000000000" pitchFamily="2" charset="2"/>
              <a:buChar char="Ø"/>
            </a:pPr>
            <a:r>
              <a:rPr lang="en-US" dirty="0"/>
              <a:t>rate: 10gbit (in bits per seconds)</a:t>
            </a:r>
          </a:p>
          <a:p>
            <a:pPr marL="584708" lvl="1" indent="-292100">
              <a:buFont typeface="Wingdings" panose="05000000000000000000" pitchFamily="2" charset="2"/>
              <a:buChar char="Ø"/>
            </a:pPr>
            <a:r>
              <a:rPr lang="en-US" dirty="0"/>
              <a:t>burst: 5,000,000 (in bytes)</a:t>
            </a:r>
          </a:p>
          <a:p>
            <a:pPr marL="584708" lvl="1" indent="-292100">
              <a:buFont typeface="Wingdings" panose="05000000000000000000" pitchFamily="2" charset="2"/>
              <a:buChar char="Ø"/>
            </a:pPr>
            <a:r>
              <a:rPr lang="en-US" dirty="0"/>
              <a:t>limit: 15,000,000 (in bytes)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27DDD-9809-4CC6-A6DE-A464F079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73" y="3946121"/>
            <a:ext cx="8270202" cy="1257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EE55C3-983F-4C73-8B54-C80E278DD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034" y="5539015"/>
            <a:ext cx="8071932" cy="612046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7016443-7309-4BB2-9A61-F76AA870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61B1E-31B1-43B5-9D12-B5A635EF2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881" y="1352696"/>
            <a:ext cx="3714169" cy="19436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EBCA9E-8139-4800-A195-0B561F913C25}"/>
              </a:ext>
            </a:extLst>
          </p:cNvPr>
          <p:cNvSpPr/>
          <p:nvPr/>
        </p:nvSpPr>
        <p:spPr>
          <a:xfrm>
            <a:off x="8522649" y="1040620"/>
            <a:ext cx="3071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5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A209-383F-4C01-82CC-D2F9997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987D-8125-4449-B24B-5D69203C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7FA7E-32C3-47D3-ABE3-8BF080DA3591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2365569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660B1-9E0E-4A1F-B62C-056ED28B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50" y="1181100"/>
            <a:ext cx="10984850" cy="4800599"/>
          </a:xfrm>
        </p:spPr>
        <p:txBody>
          <a:bodyPr>
            <a:norm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The user can now verify the previous configuration by using the iperf3tool to measure throughput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DE4AF-D86D-4BFD-B8F1-32B158C0D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910"/>
          <a:stretch/>
        </p:blipFill>
        <p:spPr>
          <a:xfrm>
            <a:off x="1782576" y="3576045"/>
            <a:ext cx="3198864" cy="8242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952BA3-598D-452D-8CD7-D855FC28D89F}"/>
              </a:ext>
            </a:extLst>
          </p:cNvPr>
          <p:cNvSpPr/>
          <p:nvPr/>
        </p:nvSpPr>
        <p:spPr>
          <a:xfrm>
            <a:off x="2843918" y="4491545"/>
            <a:ext cx="121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Server (h2)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D802C9-3005-4AA2-A04B-E38CEEF1CE3F}"/>
              </a:ext>
            </a:extLst>
          </p:cNvPr>
          <p:cNvSpPr/>
          <p:nvPr/>
        </p:nvSpPr>
        <p:spPr>
          <a:xfrm>
            <a:off x="7934309" y="5577254"/>
            <a:ext cx="11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Client (h1)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9A4DF0-6A72-4427-A997-AB99C07EDFD2}"/>
              </a:ext>
            </a:extLst>
          </p:cNvPr>
          <p:cNvGrpSpPr/>
          <p:nvPr/>
        </p:nvGrpSpPr>
        <p:grpSpPr>
          <a:xfrm>
            <a:off x="6535015" y="2224189"/>
            <a:ext cx="3957366" cy="3348070"/>
            <a:chOff x="6112757" y="1862768"/>
            <a:chExt cx="4861581" cy="41130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4705D2-06EF-46C8-848E-7BA8E1459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3082"/>
            <a:stretch/>
          </p:blipFill>
          <p:spPr>
            <a:xfrm>
              <a:off x="6112757" y="1862768"/>
              <a:ext cx="4861581" cy="411306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F92BE5-A2A2-44E5-97B8-B15E2FD0DD7C}"/>
                </a:ext>
              </a:extLst>
            </p:cNvPr>
            <p:cNvSpPr/>
            <p:nvPr/>
          </p:nvSpPr>
          <p:spPr>
            <a:xfrm>
              <a:off x="9519138" y="5037193"/>
              <a:ext cx="1348154" cy="39432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EDCB12B8-956A-482E-8B19-8CB4FAFD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</p:spTree>
    <p:extLst>
      <p:ext uri="{BB962C8B-B14F-4D97-AF65-F5344CB8AC3E}">
        <p14:creationId xmlns:p14="http://schemas.microsoft.com/office/powerpoint/2010/main" val="247769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4D3AD81-3C3A-4BDD-BF30-69AC30A87C3A}"/>
              </a:ext>
            </a:extLst>
          </p:cNvPr>
          <p:cNvSpPr txBox="1"/>
          <p:nvPr/>
        </p:nvSpPr>
        <p:spPr>
          <a:xfrm>
            <a:off x="2553724" y="2562523"/>
            <a:ext cx="708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Combining NETEM and TBF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D0812-3064-495A-B84F-221A6582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13C455-CE1E-463D-AC99-5F453EC5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</p:spTree>
    <p:extLst>
      <p:ext uri="{BB962C8B-B14F-4D97-AF65-F5344CB8AC3E}">
        <p14:creationId xmlns:p14="http://schemas.microsoft.com/office/powerpoint/2010/main" val="48113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A209-383F-4C01-82CC-D2F9997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</a:t>
            </a:r>
            <a:r>
              <a:rPr lang="en-US" dirty="0" err="1"/>
              <a:t>Qdiscs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987D-8125-4449-B24B-5D69203C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7FA7E-32C3-47D3-ABE3-8BF080DA3591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3904112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660B1-9E0E-4A1F-B62C-056ED28B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50" y="1181100"/>
            <a:ext cx="10984850" cy="4800599"/>
          </a:xfrm>
        </p:spPr>
        <p:txBody>
          <a:bodyPr>
            <a:norm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The first </a:t>
            </a:r>
            <a:r>
              <a:rPr lang="en-US" dirty="0" err="1"/>
              <a:t>qdisc</a:t>
            </a:r>
            <a:r>
              <a:rPr lang="en-US" dirty="0"/>
              <a:t> (qdisc1) is attached to the root label 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Then, subsequent </a:t>
            </a:r>
            <a:r>
              <a:rPr lang="en-US" dirty="0" err="1"/>
              <a:t>qdiscs</a:t>
            </a:r>
            <a:r>
              <a:rPr lang="en-US" dirty="0"/>
              <a:t> can be attached to their parents by specifying the correct label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8ED66-F461-4169-BA8C-FA3DB3A2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024" y="2926414"/>
            <a:ext cx="1027901" cy="2250973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D2719A7-0574-40DA-BD90-28613B04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</p:spTree>
    <p:extLst>
      <p:ext uri="{BB962C8B-B14F-4D97-AF65-F5344CB8AC3E}">
        <p14:creationId xmlns:p14="http://schemas.microsoft.com/office/powerpoint/2010/main" val="55287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A209-383F-4C01-82CC-D2F9997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NETEM and TBF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987D-8125-4449-B24B-5D69203C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7FA7E-32C3-47D3-ABE3-8BF080DA3591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5967373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660B1-9E0E-4A1F-B62C-056ED28B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50" y="1181100"/>
            <a:ext cx="10984850" cy="4800599"/>
          </a:xfrm>
        </p:spPr>
        <p:txBody>
          <a:bodyPr>
            <a:norm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NETEM is used to introduce delay, jitter, packet corruption, etc.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TBF is used to limit the rate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We can combine multiple queueing disciplines (‘link features’) and activate them at the same time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C6F61D4-8E9C-459E-873A-2109C9F9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2A6955-CDD6-479B-85F8-D145C0FF5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024" y="2926414"/>
            <a:ext cx="1027901" cy="22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95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A209-383F-4C01-82CC-D2F9997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NETEM and TBF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987D-8125-4449-B24B-5D69203C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7FA7E-32C3-47D3-ABE3-8BF080DA3591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5967373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660B1-9E0E-4A1F-B62C-056ED28B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50" y="1181100"/>
            <a:ext cx="10984850" cy="4800599"/>
          </a:xfrm>
        </p:spPr>
        <p:txBody>
          <a:bodyPr>
            <a:norm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The command below activates NETEM on interface s1-eth2 to emulate delay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The new keyword in this command is </a:t>
            </a:r>
            <a:r>
              <a:rPr lang="en-US" i="1" dirty="0"/>
              <a:t>handle</a:t>
            </a:r>
            <a:r>
              <a:rPr lang="en-US" dirty="0"/>
              <a:t> and its value reflects the number shown above each </a:t>
            </a:r>
            <a:r>
              <a:rPr lang="en-US" dirty="0" err="1"/>
              <a:t>qdisc</a:t>
            </a:r>
            <a:r>
              <a:rPr lang="en-US" dirty="0"/>
              <a:t> in the figure on the right 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This means that our NETEM </a:t>
            </a:r>
            <a:r>
              <a:rPr lang="en-US" dirty="0" err="1"/>
              <a:t>qdisc</a:t>
            </a:r>
            <a:r>
              <a:rPr lang="en-US" dirty="0"/>
              <a:t> is attached to the root with the handle1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028E4E-B352-4927-BC53-7A806A997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855" y="2999551"/>
            <a:ext cx="1027901" cy="22509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BB560F-264E-42C3-A456-765D19F54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114" y="3429000"/>
            <a:ext cx="6419177" cy="1087754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7C75450-1538-447F-90D2-EC67DF5C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1C4413-2475-4C3B-A97E-686EF827C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806" y="5509365"/>
            <a:ext cx="5510338" cy="8381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95C7F4-9BB9-43F3-95CE-2748692A16FD}"/>
              </a:ext>
            </a:extLst>
          </p:cNvPr>
          <p:cNvSpPr/>
          <p:nvPr/>
        </p:nvSpPr>
        <p:spPr>
          <a:xfrm>
            <a:off x="5480737" y="5576173"/>
            <a:ext cx="112954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/>
              <a:t>2Gbps, 10ms</a:t>
            </a:r>
          </a:p>
        </p:txBody>
      </p:sp>
    </p:spTree>
    <p:extLst>
      <p:ext uri="{BB962C8B-B14F-4D97-AF65-F5344CB8AC3E}">
        <p14:creationId xmlns:p14="http://schemas.microsoft.com/office/powerpoint/2010/main" val="122392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A209-383F-4C01-82CC-D2F9997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NETEM and TBF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987D-8125-4449-B24B-5D69203C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7FA7E-32C3-47D3-ABE3-8BF080DA3591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5967373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5660B1-9E0E-4A1F-B62C-056ED28B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50" y="1061827"/>
            <a:ext cx="10984850" cy="4800599"/>
          </a:xfrm>
        </p:spPr>
        <p:txBody>
          <a:bodyPr>
            <a:norm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Now this command adds the second rule which applies rate limiting using </a:t>
            </a:r>
            <a:r>
              <a:rPr lang="en-US" dirty="0" err="1"/>
              <a:t>tbf</a:t>
            </a:r>
            <a:endParaRPr lang="en-US" dirty="0"/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The new keyword in this command is </a:t>
            </a:r>
            <a:r>
              <a:rPr lang="en-US" i="1" dirty="0"/>
              <a:t>parent</a:t>
            </a:r>
            <a:r>
              <a:rPr lang="en-US" dirty="0"/>
              <a:t> and its value reflects the number of the parent </a:t>
            </a:r>
            <a:r>
              <a:rPr lang="en-US" dirty="0" err="1"/>
              <a:t>qdisc</a:t>
            </a:r>
            <a:endParaRPr lang="en-US" dirty="0"/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tbf</a:t>
            </a:r>
            <a:r>
              <a:rPr lang="en-US" dirty="0"/>
              <a:t> </a:t>
            </a:r>
            <a:r>
              <a:rPr lang="en-US" dirty="0" err="1"/>
              <a:t>qdisc</a:t>
            </a:r>
            <a:r>
              <a:rPr lang="en-US" dirty="0"/>
              <a:t> is attached to the NETEM </a:t>
            </a:r>
            <a:r>
              <a:rPr lang="en-US" dirty="0" err="1"/>
              <a:t>qdisc</a:t>
            </a:r>
            <a:r>
              <a:rPr lang="en-US" dirty="0"/>
              <a:t> (configured in the previous slide) 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TBF has a handle 2: if we decide to attach further </a:t>
            </a:r>
            <a:r>
              <a:rPr lang="en-US" dirty="0" err="1"/>
              <a:t>qdiscs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028E4E-B352-4927-BC53-7A806A997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583" y="2808907"/>
            <a:ext cx="1027901" cy="2250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85C87A-A91F-4369-945A-137806480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36" y="3528546"/>
            <a:ext cx="7092583" cy="1283120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64D8B05-AF5D-41B2-A0D5-4542D117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2185C-68A1-433A-9390-934F6407F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806" y="5509365"/>
            <a:ext cx="5510338" cy="8381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4DF02A-5A5E-4E92-A241-924D572F0590}"/>
              </a:ext>
            </a:extLst>
          </p:cNvPr>
          <p:cNvSpPr/>
          <p:nvPr/>
        </p:nvSpPr>
        <p:spPr>
          <a:xfrm>
            <a:off x="5480737" y="5576173"/>
            <a:ext cx="1129540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/>
              <a:t>2Gbps, 10ms</a:t>
            </a:r>
          </a:p>
        </p:txBody>
      </p:sp>
    </p:spTree>
    <p:extLst>
      <p:ext uri="{BB962C8B-B14F-4D97-AF65-F5344CB8AC3E}">
        <p14:creationId xmlns:p14="http://schemas.microsoft.com/office/powerpoint/2010/main" val="330333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4D3AD81-3C3A-4BDD-BF30-69AC30A87C3A}"/>
              </a:ext>
            </a:extLst>
          </p:cNvPr>
          <p:cNvSpPr txBox="1"/>
          <p:nvPr/>
        </p:nvSpPr>
        <p:spPr>
          <a:xfrm>
            <a:off x="1459407" y="2562523"/>
            <a:ext cx="9390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Lab 5: Setting WAN Bandwidth with </a:t>
            </a: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Token Bucket Filter (TBF)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C831E-31FE-4748-8419-ADA5A6AF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6F61B-8E09-4038-BC83-0CC5D328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8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4D3AD81-3C3A-4BDD-BF30-69AC30A87C3A}"/>
              </a:ext>
            </a:extLst>
          </p:cNvPr>
          <p:cNvSpPr txBox="1"/>
          <p:nvPr/>
        </p:nvSpPr>
        <p:spPr>
          <a:xfrm>
            <a:off x="2553724" y="2562523"/>
            <a:ext cx="708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Token Bucket Filter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D0812-3064-495A-B84F-221A6582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367DF3-FB6B-46ED-A97F-A07C283E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</p:spTree>
    <p:extLst>
      <p:ext uri="{BB962C8B-B14F-4D97-AF65-F5344CB8AC3E}">
        <p14:creationId xmlns:p14="http://schemas.microsoft.com/office/powerpoint/2010/main" val="42734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A209-383F-4C01-82CC-D2F9997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Token Bucket Algorithm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7C6886-4E51-4FCE-9CB6-B02F2B2FB8F0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8083463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987D-8125-4449-B24B-5D69203C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AFB8B8-3111-4999-997D-C50022E2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50" y="1028700"/>
            <a:ext cx="6764542" cy="4800599"/>
          </a:xfrm>
        </p:spPr>
        <p:txBody>
          <a:bodyPr>
            <a:norm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When emulating networks, it is sometimes necessary to set the bandwidth of devices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By manipulating the bandwidth / capacity of a link, the  network behavior under different conditions can be observed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9D1D9B1-8A8A-49DC-8FE7-9D90DB46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1D4D9-8906-49EC-91C3-D890B8C4A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100" y="960375"/>
            <a:ext cx="4176409" cy="54280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28291D-E5CF-453D-A2B0-238B5E846AE8}"/>
              </a:ext>
            </a:extLst>
          </p:cNvPr>
          <p:cNvSpPr/>
          <p:nvPr/>
        </p:nvSpPr>
        <p:spPr>
          <a:xfrm>
            <a:off x="1365571" y="6111410"/>
            <a:ext cx="64745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J. Kurose, K. Ross, Computer Networking: A Top-Down Approach, 7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Edition, Pearson, 2017</a:t>
            </a:r>
          </a:p>
        </p:txBody>
      </p:sp>
    </p:spTree>
    <p:extLst>
      <p:ext uri="{BB962C8B-B14F-4D97-AF65-F5344CB8AC3E}">
        <p14:creationId xmlns:p14="http://schemas.microsoft.com/office/powerpoint/2010/main" val="61603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A209-383F-4C01-82CC-D2F9997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Token Bucket Algorithm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7C6886-4E51-4FCE-9CB6-B02F2B2FB8F0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8083463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987D-8125-4449-B24B-5D69203C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AFB8B8-3111-4999-997D-C50022E2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49" y="1028700"/>
            <a:ext cx="10984849" cy="4800599"/>
          </a:xfrm>
        </p:spPr>
        <p:txBody>
          <a:bodyPr>
            <a:norm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Example: what is the ideal buffer size in a router, so that the utilization of a bottleneck link is maximized?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9D1D9B1-8A8A-49DC-8FE7-9D90DB46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40DF20-ABC3-45B0-9DE3-4F3B592B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0738"/>
            <a:ext cx="4311162" cy="22789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4B180F-5A6A-4D64-90AB-82EC5174F99E}"/>
              </a:ext>
            </a:extLst>
          </p:cNvPr>
          <p:cNvSpPr/>
          <p:nvPr/>
        </p:nvSpPr>
        <p:spPr>
          <a:xfrm>
            <a:off x="1054141" y="4994108"/>
            <a:ext cx="3071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2009 Hardware experiment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C82FD-B1C8-4058-AFEF-D57B72E12619}"/>
              </a:ext>
            </a:extLst>
          </p:cNvPr>
          <p:cNvSpPr/>
          <p:nvPr/>
        </p:nvSpPr>
        <p:spPr>
          <a:xfrm>
            <a:off x="609602" y="5750864"/>
            <a:ext cx="109848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N. Beheshti, “Tiny Buffers for Electronic and Optical Routers,” 2009. Online”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https://tinyurl.com/y8uug534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3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A209-383F-4C01-82CC-D2F9997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Token Bucket Algorithm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7C6886-4E51-4FCE-9CB6-B02F2B2FB8F0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8083463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987D-8125-4449-B24B-5D69203C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AFB8B8-3111-4999-997D-C50022E2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49" y="1028700"/>
            <a:ext cx="10984849" cy="4800599"/>
          </a:xfrm>
        </p:spPr>
        <p:txBody>
          <a:bodyPr>
            <a:norm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Example: what is the ideal buffer size in a router, so that the utilization of a bottleneck link is maximized?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9D1D9B1-8A8A-49DC-8FE7-9D90DB46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A4B1C5-2165-4689-BBEB-4C7561CE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440" y="2497470"/>
            <a:ext cx="2383065" cy="1935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ACE6B9-4BFF-4E7D-A860-22F3A46A9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42" y="2497470"/>
            <a:ext cx="3182449" cy="18630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FAC625-D273-415C-AA82-31E435237ADB}"/>
              </a:ext>
            </a:extLst>
          </p:cNvPr>
          <p:cNvSpPr/>
          <p:nvPr/>
        </p:nvSpPr>
        <p:spPr>
          <a:xfrm>
            <a:off x="7786721" y="4553344"/>
            <a:ext cx="45376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Red: Mininet results (2012, after Mininet was created)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Black: Internet2 backbone results (Los Angeles – Houston)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Blue: Theoretical upper bound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F86735-AD91-4BC0-A635-21664476C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40738"/>
            <a:ext cx="4311162" cy="22789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34E2DF6-4EA1-48B6-A2AE-772AA19F6B18}"/>
              </a:ext>
            </a:extLst>
          </p:cNvPr>
          <p:cNvSpPr/>
          <p:nvPr/>
        </p:nvSpPr>
        <p:spPr>
          <a:xfrm>
            <a:off x="1054141" y="4994108"/>
            <a:ext cx="3071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2009 Hardware experiment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DA573-89CA-4131-B3EE-B704402AE44B}"/>
              </a:ext>
            </a:extLst>
          </p:cNvPr>
          <p:cNvSpPr/>
          <p:nvPr/>
        </p:nvSpPr>
        <p:spPr>
          <a:xfrm>
            <a:off x="4554071" y="4989669"/>
            <a:ext cx="3071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2012 Mininet Experiment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941EF-4FEC-40C2-B414-BB94D0DF6889}"/>
              </a:ext>
            </a:extLst>
          </p:cNvPr>
          <p:cNvSpPr/>
          <p:nvPr/>
        </p:nvSpPr>
        <p:spPr>
          <a:xfrm>
            <a:off x="609602" y="5750864"/>
            <a:ext cx="10984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N. Beheshti, “Tiny Buffers for Electronic and Optical Routers,” 2009. Online”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https://tinyurl.com/y8uug534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Nikhil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Handigo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et al., “Reproducible Network Experiments Using Container-Based Emulation,” 2012. Online: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https://tinyurl.com/ybeebb4v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Reproducing Network Research Website. Online: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https://reproducingnetworkresearch.wordpress.com/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040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A209-383F-4C01-82CC-D2F9997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Token Bucket Algorithm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7C6886-4E51-4FCE-9CB6-B02F2B2FB8F0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8083463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987D-8125-4449-B24B-5D69203C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AFB8B8-3111-4999-997D-C50022E2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50" y="1028700"/>
            <a:ext cx="10984850" cy="4800599"/>
          </a:xfrm>
        </p:spPr>
        <p:txBody>
          <a:bodyPr>
            <a:norm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The Token Bucket algorithm is used to limit the average rate (bps) and burst size of packets (or bits/bytes) on a link</a:t>
            </a:r>
          </a:p>
          <a:p>
            <a:pPr marL="584708" lvl="1" indent="-292100">
              <a:buFont typeface="Arial" panose="020B0604020202020204" pitchFamily="34" charset="0"/>
              <a:buChar char="•"/>
            </a:pPr>
            <a:r>
              <a:rPr lang="en-US" dirty="0"/>
              <a:t>Average rate gives the bps at which a traffic can be sent into the link</a:t>
            </a:r>
          </a:p>
          <a:p>
            <a:pPr marL="584708" lvl="1" indent="-292100">
              <a:buFont typeface="Arial" panose="020B0604020202020204" pitchFamily="34" charset="0"/>
              <a:buChar char="•"/>
            </a:pPr>
            <a:r>
              <a:rPr lang="en-US" dirty="0"/>
              <a:t>Burst size gives the maximum bps (the “burst”) that can be sent into the link over an extremely short interval of time</a:t>
            </a:r>
          </a:p>
          <a:p>
            <a:pPr marL="584708" lvl="1" indent="-2921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9D1D9B1-8A8A-49DC-8FE7-9D90DB46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</p:spTree>
    <p:extLst>
      <p:ext uri="{BB962C8B-B14F-4D97-AF65-F5344CB8AC3E}">
        <p14:creationId xmlns:p14="http://schemas.microsoft.com/office/powerpoint/2010/main" val="235565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A209-383F-4C01-82CC-D2F9997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Token Bucket Algorithm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7C6886-4E51-4FCE-9CB6-B02F2B2FB8F0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8083463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987D-8125-4449-B24B-5D69203C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AFB8B8-3111-4999-997D-C50022E2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50" y="1028700"/>
            <a:ext cx="10984850" cy="4800599"/>
          </a:xfrm>
        </p:spPr>
        <p:txBody>
          <a:bodyPr>
            <a:norm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dirty="0"/>
              <a:t>The Token Bucket algorithm is used to limit the average rate (bps) and burst size of packets (or bits/bytes) on a link</a:t>
            </a:r>
          </a:p>
          <a:p>
            <a:pPr marL="584708" lvl="1" indent="-292100">
              <a:buFont typeface="Arial" panose="020B0604020202020204" pitchFamily="34" charset="0"/>
              <a:buChar char="•"/>
            </a:pPr>
            <a:r>
              <a:rPr lang="en-US" dirty="0"/>
              <a:t>R tokens are generated at a constant rate</a:t>
            </a:r>
          </a:p>
          <a:p>
            <a:pPr marL="584708" lvl="1" indent="-292100">
              <a:buFont typeface="Arial" panose="020B0604020202020204" pitchFamily="34" charset="0"/>
              <a:buChar char="•"/>
            </a:pPr>
            <a:r>
              <a:rPr lang="en-US" dirty="0"/>
              <a:t>A leaky bucket holds up to B tokens</a:t>
            </a:r>
          </a:p>
          <a:p>
            <a:pPr marL="584708" lvl="1" indent="-292100">
              <a:buFont typeface="Arial" panose="020B0604020202020204" pitchFamily="34" charset="0"/>
              <a:buChar char="•"/>
            </a:pPr>
            <a:r>
              <a:rPr lang="en-US" dirty="0"/>
              <a:t>A packet is sent to the network only if a token is available; one token is then removed from the bucket</a:t>
            </a:r>
          </a:p>
          <a:p>
            <a:pPr marL="584708" lvl="1" indent="-292100">
              <a:buFont typeface="Arial" panose="020B0604020202020204" pitchFamily="34" charset="0"/>
              <a:buChar char="•"/>
            </a:pPr>
            <a:r>
              <a:rPr lang="en-US" dirty="0"/>
              <a:t>If no token is available, the packet must wait in the buffer, until a token is available</a:t>
            </a:r>
          </a:p>
          <a:p>
            <a:pPr marL="584708" lvl="1" indent="-292100">
              <a:buFont typeface="Arial" panose="020B0604020202020204" pitchFamily="34" charset="0"/>
              <a:buChar char="•"/>
            </a:pPr>
            <a:endParaRPr lang="en-US" dirty="0"/>
          </a:p>
          <a:p>
            <a:pPr marL="584708" lvl="1" indent="-2921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9D1D9B1-8A8A-49DC-8FE7-9D90DB46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CD61C-E008-4D36-95F9-DB32A062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31" y="3157861"/>
            <a:ext cx="5844687" cy="30143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272F5-3826-47F1-BCEC-5213411E07D8}"/>
              </a:ext>
            </a:extLst>
          </p:cNvPr>
          <p:cNvSpPr/>
          <p:nvPr/>
        </p:nvSpPr>
        <p:spPr>
          <a:xfrm>
            <a:off x="3457549" y="3355192"/>
            <a:ext cx="3071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 tokens per second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(rate)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07AD85-B4F2-4DC8-884F-036320604EF6}"/>
              </a:ext>
            </a:extLst>
          </p:cNvPr>
          <p:cNvSpPr/>
          <p:nvPr/>
        </p:nvSpPr>
        <p:spPr>
          <a:xfrm>
            <a:off x="4221141" y="5122474"/>
            <a:ext cx="1137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Wait area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 buffer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(limit)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1F57BF-F886-4C29-BCDA-95D3CA14AEA4}"/>
              </a:ext>
            </a:extLst>
          </p:cNvPr>
          <p:cNvSpPr/>
          <p:nvPr/>
        </p:nvSpPr>
        <p:spPr>
          <a:xfrm>
            <a:off x="5572695" y="5445640"/>
            <a:ext cx="1066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Remove token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A287BE-32A6-47AE-AE97-40468341B445}"/>
              </a:ext>
            </a:extLst>
          </p:cNvPr>
          <p:cNvSpPr/>
          <p:nvPr/>
        </p:nvSpPr>
        <p:spPr>
          <a:xfrm>
            <a:off x="3200048" y="5535042"/>
            <a:ext cx="99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Arriving packet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08E7DB-39F8-4201-8189-A68F92CF0342}"/>
              </a:ext>
            </a:extLst>
          </p:cNvPr>
          <p:cNvSpPr/>
          <p:nvPr/>
        </p:nvSpPr>
        <p:spPr>
          <a:xfrm>
            <a:off x="6759018" y="5570826"/>
            <a:ext cx="1066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Departing packet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10A96-B362-4FEA-97F2-D97CBCC304AE}"/>
              </a:ext>
            </a:extLst>
          </p:cNvPr>
          <p:cNvSpPr/>
          <p:nvPr/>
        </p:nvSpPr>
        <p:spPr>
          <a:xfrm>
            <a:off x="6412146" y="4024751"/>
            <a:ext cx="1899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Bucket holds up to B tokens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(burst)</a:t>
            </a:r>
          </a:p>
        </p:txBody>
      </p:sp>
    </p:spTree>
    <p:extLst>
      <p:ext uri="{BB962C8B-B14F-4D97-AF65-F5344CB8AC3E}">
        <p14:creationId xmlns:p14="http://schemas.microsoft.com/office/powerpoint/2010/main" val="401528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4D3AD81-3C3A-4BDD-BF30-69AC30A87C3A}"/>
              </a:ext>
            </a:extLst>
          </p:cNvPr>
          <p:cNvSpPr txBox="1"/>
          <p:nvPr/>
        </p:nvSpPr>
        <p:spPr>
          <a:xfrm>
            <a:off x="2553724" y="2562523"/>
            <a:ext cx="708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Rate Limit on Switches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D0812-3064-495A-B84F-221A6582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367DF3-FB6B-46ED-A97F-A07C283E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491" y="6459785"/>
            <a:ext cx="4326171" cy="365124"/>
          </a:xfrm>
        </p:spPr>
        <p:txBody>
          <a:bodyPr/>
          <a:lstStyle/>
          <a:p>
            <a:r>
              <a:rPr lang="en-US" dirty="0"/>
              <a:t>Setting WAN Bandwidth with  Token Bucket Filter (TBF)</a:t>
            </a:r>
          </a:p>
        </p:txBody>
      </p:sp>
    </p:spTree>
    <p:extLst>
      <p:ext uri="{BB962C8B-B14F-4D97-AF65-F5344CB8AC3E}">
        <p14:creationId xmlns:p14="http://schemas.microsoft.com/office/powerpoint/2010/main" val="21951097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10170</TotalTime>
  <Words>1039</Words>
  <Application>Microsoft Office PowerPoint</Application>
  <PresentationFormat>Widescreen</PresentationFormat>
  <Paragraphs>138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Next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Introduction to Token Bucket Algorithm </vt:lpstr>
      <vt:lpstr>Introduction to Token Bucket Algorithm </vt:lpstr>
      <vt:lpstr>Introduction to Token Bucket Algorithm </vt:lpstr>
      <vt:lpstr>Introduction to Token Bucket Algorithm </vt:lpstr>
      <vt:lpstr>Introduction to Token Bucket Algorithm </vt:lpstr>
      <vt:lpstr>PowerPoint Presentation</vt:lpstr>
      <vt:lpstr>Rate Limiting on Switches</vt:lpstr>
      <vt:lpstr>Identify Switch Interfaces</vt:lpstr>
      <vt:lpstr>PowerPoint Presentation</vt:lpstr>
      <vt:lpstr>Rate Limiting on End-hosts</vt:lpstr>
      <vt:lpstr>Verification</vt:lpstr>
      <vt:lpstr>PowerPoint Presentation</vt:lpstr>
      <vt:lpstr>Combining Qdiscs</vt:lpstr>
      <vt:lpstr>Combining NETEM and TBF</vt:lpstr>
      <vt:lpstr>Combining NETEM and TBF</vt:lpstr>
      <vt:lpstr>Combining NETEM and TBF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CRICHIGNO BENITEZ, JORGE</cp:lastModifiedBy>
  <cp:revision>123</cp:revision>
  <dcterms:created xsi:type="dcterms:W3CDTF">2020-04-03T21:33:21Z</dcterms:created>
  <dcterms:modified xsi:type="dcterms:W3CDTF">2020-06-16T14:35:17Z</dcterms:modified>
</cp:coreProperties>
</file>