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0" r:id="rId2"/>
    <p:sldMasterId id="2147483696" r:id="rId3"/>
  </p:sldMasterIdLst>
  <p:notesMasterIdLst>
    <p:notesMasterId r:id="rId23"/>
  </p:notesMasterIdLst>
  <p:handoutMasterIdLst>
    <p:handoutMasterId r:id="rId24"/>
  </p:handoutMasterIdLst>
  <p:sldIdLst>
    <p:sldId id="312" r:id="rId4"/>
    <p:sldId id="256" r:id="rId5"/>
    <p:sldId id="313" r:id="rId6"/>
    <p:sldId id="259" r:id="rId7"/>
    <p:sldId id="289" r:id="rId8"/>
    <p:sldId id="310" r:id="rId9"/>
    <p:sldId id="311" r:id="rId10"/>
    <p:sldId id="291" r:id="rId11"/>
    <p:sldId id="287" r:id="rId12"/>
    <p:sldId id="271" r:id="rId13"/>
    <p:sldId id="315" r:id="rId14"/>
    <p:sldId id="270" r:id="rId15"/>
    <p:sldId id="261" r:id="rId16"/>
    <p:sldId id="277" r:id="rId17"/>
    <p:sldId id="278" r:id="rId18"/>
    <p:sldId id="279" r:id="rId19"/>
    <p:sldId id="260" r:id="rId20"/>
    <p:sldId id="285" r:id="rId21"/>
    <p:sldId id="300" r:id="rId22"/>
  </p:sldIdLst>
  <p:sldSz cx="9144000" cy="6858000" type="screen4x3"/>
  <p:notesSz cx="7010400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Bookman Old Styl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00"/>
    <a:srgbClr val="0000FF"/>
    <a:srgbClr val="FF3300"/>
    <a:srgbClr val="CC3300"/>
    <a:srgbClr val="003366"/>
    <a:srgbClr val="FFFF99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670" autoAdjust="0"/>
    <p:restoredTop sz="88293" autoAdjust="0"/>
  </p:normalViewPr>
  <p:slideViewPr>
    <p:cSldViewPr>
      <p:cViewPr>
        <p:scale>
          <a:sx n="75" d="100"/>
          <a:sy n="75" d="100"/>
        </p:scale>
        <p:origin x="-169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58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1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F2BBB6D-216A-4F40-9B0F-1BCAED558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251D117-0087-46CA-A816-95067AA57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5FFE2-AB3C-42EA-8679-8A96B9A7B4E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2ED84-6CDB-434B-ADE6-7C93EBABEE6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58F8D-56FE-4BDA-BA06-3C420F08CE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58F8D-56FE-4BDA-BA06-3C420F08CE3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1D117-0087-46CA-A816-95067AA57B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Rectangle 103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 b="0" i="0" baseline="0"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93" name="Rectangle 22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0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17A56ECE-39EB-4FDC-8D17-8CFB28F8D3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5E3F-7FCF-4885-BDBE-4D15607A0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BCED3-5A92-4C1F-8AF4-537A370C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381000"/>
            <a:ext cx="1912937" cy="5329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063" y="381000"/>
            <a:ext cx="5588000" cy="5329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2432-982B-49C9-95F1-1F8FE7A85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buFont typeface="Wingdings" pitchFamily="2" charset="2"/>
              <a:buChar char="q"/>
              <a:defRPr>
                <a:latin typeface="Calibri" pitchFamily="34" charset="0"/>
              </a:defRPr>
            </a:lvl1pPr>
            <a:lvl2pPr>
              <a:buSzPct val="100000"/>
              <a:buFont typeface="Wingdings" pitchFamily="2" charset="2"/>
              <a:buChar char="§"/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aseline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aseline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80BAD-1A23-4B93-A7DC-75A9F65E96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F8570-6E39-4C0E-B1A8-F97C54AFD5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F8A7-9D6D-49BA-B7D8-2DA0B4E18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063" y="1828800"/>
            <a:ext cx="3749675" cy="3881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38" y="1828800"/>
            <a:ext cx="3751262" cy="3881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C96C8-A921-458E-86C6-F4A43DE187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FADB3-AF34-40B9-AA0F-237605090C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C3346-9C21-4E05-94E4-7048BFC06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D94EC-AD7A-414A-8596-16039032FB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5EBFB-15A4-4BA8-8EDD-A327B8C90E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2063" y="1828800"/>
            <a:ext cx="7653337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D9AF8570-6E39-4C0E-B1A8-F97C54AFD5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6" name="Picture 2" descr="C:\Documents and Settings\Beatriceguethary\Desktop\final_wos_logo_v2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0"/>
            <a:ext cx="1447800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709" r:id="rId3"/>
    <p:sldLayoutId id="2147483693" r:id="rId4"/>
    <p:sldLayoutId id="2147483692" r:id="rId5"/>
    <p:sldLayoutId id="2147483691" r:id="rId6"/>
    <p:sldLayoutId id="2147483690" r:id="rId7"/>
    <p:sldLayoutId id="2147483689" r:id="rId8"/>
    <p:sldLayoutId id="2147483688" r:id="rId9"/>
    <p:sldLayoutId id="2147483687" r:id="rId10"/>
    <p:sldLayoutId id="2147483686" r:id="rId11"/>
    <p:sldLayoutId id="2147483685" r:id="rId12"/>
  </p:sldLayoutIdLst>
  <p:hf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Bookman Old Style" pitchFamily="18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Bookman Old Style" pitchFamily="18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Bookman Old Style" pitchFamily="18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Bookman Old Style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Bookman Old Style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Bookman Old Style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Bookman Old Style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110000"/>
        <a:buFont typeface="Wingdings" pitchFamily="2" charset="2"/>
        <a:buChar char="w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itchFamily="2" charset="2"/>
        <a:buChar char="n"/>
        <a:defRPr sz="2800">
          <a:solidFill>
            <a:srgbClr val="000000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0000"/>
        <a:buFont typeface="Wingdings" pitchFamily="2" charset="2"/>
        <a:buChar char="l"/>
        <a:defRPr sz="2400">
          <a:solidFill>
            <a:srgbClr val="000000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w"/>
        <a:defRPr sz="2000">
          <a:solidFill>
            <a:srgbClr val="000000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D9E-ED6E-41CE-B75D-B556D761B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01C8-385C-471D-9A94-E0E1E6884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2133600"/>
            <a:ext cx="6705600" cy="1809726"/>
          </a:xfrm>
          <a:prstGeom prst="rect">
            <a:avLst/>
          </a:prstGeom>
          <a:solidFill>
            <a:srgbClr val="003399"/>
          </a:solidFill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10000"/>
              <a:tabLst/>
            </a:pP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Workforce Opportunity</a:t>
            </a:r>
            <a:r>
              <a:rPr kumimoji="0" lang="en-US" sz="3600" b="0" i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Services</a:t>
            </a:r>
          </a:p>
          <a:p>
            <a:pPr marL="342900" marR="0" indent="-34290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10000"/>
              <a:tabLst/>
            </a:pPr>
            <a:endParaRPr lang="en-US" sz="3600" kern="0" baseline="0" dirty="0" smtClean="0">
              <a:solidFill>
                <a:schemeClr val="tx1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marL="342900" marR="0" indent="-34290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110000"/>
              <a:tabLst/>
            </a:pP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itchFamily="34" charset="0"/>
              </a:rPr>
              <a:t>An Overview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D94EC-AD7A-414A-8596-16039032FB5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 Art Langer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b="0" dirty="0" smtClean="0">
                <a:solidFill>
                  <a:srgbClr val="003399"/>
                </a:solidFill>
                <a:latin typeface="Century Gothic" pitchFamily="34" charset="0"/>
              </a:rPr>
              <a:t>A Quality Foundation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914400" y="3505200"/>
            <a:ext cx="769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 algn="ctr" eaLnBrk="0" hangingPunct="0"/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Academic filtering during the first semester of the program.</a:t>
            </a:r>
          </a:p>
          <a:p>
            <a:pPr marL="288925" indent="-288925" algn="ctr" eaLnBrk="0" hangingPunct="0"/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Client corporations evaluate students’ skill level and overall business acumen during initial three month period.</a:t>
            </a:r>
          </a:p>
          <a:p>
            <a:pPr marL="288925" indent="-288925" algn="ctr" eaLnBrk="0" hangingPunct="0"/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Participants become WOS consultants and work through the remainder of the program with ongoing training and quarterly intervals.</a:t>
            </a: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914400" y="21336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Candidates are carefully selected from established education institutions with proven track records. 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16" name="Freeform 29"/>
          <p:cNvSpPr>
            <a:spLocks noChangeAspect="1"/>
          </p:cNvSpPr>
          <p:nvPr/>
        </p:nvSpPr>
        <p:spPr bwMode="auto">
          <a:xfrm>
            <a:off x="4156075" y="2070100"/>
            <a:ext cx="23813" cy="58738"/>
          </a:xfrm>
          <a:custGeom>
            <a:avLst/>
            <a:gdLst>
              <a:gd name="T0" fmla="*/ 22751999 w 18"/>
              <a:gd name="T1" fmla="*/ 0 h 43"/>
              <a:gd name="T2" fmla="*/ 0 w 18"/>
              <a:gd name="T3" fmla="*/ 74638235 h 43"/>
              <a:gd name="T4" fmla="*/ 14002043 w 18"/>
              <a:gd name="T5" fmla="*/ 80236101 h 43"/>
              <a:gd name="T6" fmla="*/ 31503273 w 18"/>
              <a:gd name="T7" fmla="*/ 1865956 h 43"/>
              <a:gd name="T8" fmla="*/ 22751999 w 18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43"/>
              <a:gd name="T17" fmla="*/ 18 w 18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43">
                <a:moveTo>
                  <a:pt x="13" y="0"/>
                </a:moveTo>
                <a:lnTo>
                  <a:pt x="0" y="40"/>
                </a:lnTo>
                <a:lnTo>
                  <a:pt x="8" y="43"/>
                </a:lnTo>
                <a:lnTo>
                  <a:pt x="18" y="1"/>
                </a:lnTo>
                <a:lnTo>
                  <a:pt x="13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30"/>
          <p:cNvSpPr>
            <a:spLocks noChangeAspect="1"/>
          </p:cNvSpPr>
          <p:nvPr/>
        </p:nvSpPr>
        <p:spPr bwMode="auto">
          <a:xfrm>
            <a:off x="4194175" y="1925638"/>
            <a:ext cx="17463" cy="60325"/>
          </a:xfrm>
          <a:custGeom>
            <a:avLst/>
            <a:gdLst>
              <a:gd name="T0" fmla="*/ 21782602 w 14"/>
              <a:gd name="T1" fmla="*/ 3936557 h 43"/>
              <a:gd name="T2" fmla="*/ 20227143 w 14"/>
              <a:gd name="T3" fmla="*/ 0 h 43"/>
              <a:gd name="T4" fmla="*/ 0 w 14"/>
              <a:gd name="T5" fmla="*/ 82662077 h 43"/>
              <a:gd name="T6" fmla="*/ 4667610 w 14"/>
              <a:gd name="T7" fmla="*/ 84630355 h 43"/>
              <a:gd name="T8" fmla="*/ 21782602 w 14"/>
              <a:gd name="T9" fmla="*/ 393655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43"/>
              <a:gd name="T17" fmla="*/ 14 w 1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43">
                <a:moveTo>
                  <a:pt x="14" y="2"/>
                </a:moveTo>
                <a:lnTo>
                  <a:pt x="13" y="0"/>
                </a:lnTo>
                <a:lnTo>
                  <a:pt x="0" y="42"/>
                </a:lnTo>
                <a:lnTo>
                  <a:pt x="3" y="43"/>
                </a:lnTo>
                <a:lnTo>
                  <a:pt x="14" y="2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Freeform 32"/>
          <p:cNvSpPr>
            <a:spLocks noChangeAspect="1"/>
          </p:cNvSpPr>
          <p:nvPr/>
        </p:nvSpPr>
        <p:spPr bwMode="auto">
          <a:xfrm>
            <a:off x="5002213" y="2209800"/>
            <a:ext cx="36512" cy="17463"/>
          </a:xfrm>
          <a:custGeom>
            <a:avLst/>
            <a:gdLst>
              <a:gd name="T0" fmla="*/ 44437546 w 30"/>
              <a:gd name="T1" fmla="*/ 21782602 h 14"/>
              <a:gd name="T2" fmla="*/ 38512857 w 30"/>
              <a:gd name="T3" fmla="*/ 15559534 h 14"/>
              <a:gd name="T4" fmla="*/ 32586961 w 30"/>
              <a:gd name="T5" fmla="*/ 10891924 h 14"/>
              <a:gd name="T6" fmla="*/ 25181112 w 30"/>
              <a:gd name="T7" fmla="*/ 6223066 h 14"/>
              <a:gd name="T8" fmla="*/ 19256429 w 30"/>
              <a:gd name="T9" fmla="*/ 0 h 14"/>
              <a:gd name="T10" fmla="*/ 16294089 w 30"/>
              <a:gd name="T11" fmla="*/ 1555455 h 14"/>
              <a:gd name="T12" fmla="*/ 10368193 w 30"/>
              <a:gd name="T13" fmla="*/ 6223066 h 14"/>
              <a:gd name="T14" fmla="*/ 5924681 w 30"/>
              <a:gd name="T15" fmla="*/ 7779767 h 14"/>
              <a:gd name="T16" fmla="*/ 0 w 30"/>
              <a:gd name="T17" fmla="*/ 10891924 h 14"/>
              <a:gd name="T18" fmla="*/ 11850580 w 30"/>
              <a:gd name="T19" fmla="*/ 12447378 h 14"/>
              <a:gd name="T20" fmla="*/ 22218773 w 30"/>
              <a:gd name="T21" fmla="*/ 15559534 h 14"/>
              <a:gd name="T22" fmla="*/ 32586961 w 30"/>
              <a:gd name="T23" fmla="*/ 18670441 h 14"/>
              <a:gd name="T24" fmla="*/ 44437546 w 30"/>
              <a:gd name="T25" fmla="*/ 21782602 h 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"/>
              <a:gd name="T40" fmla="*/ 0 h 14"/>
              <a:gd name="T41" fmla="*/ 30 w 30"/>
              <a:gd name="T42" fmla="*/ 14 h 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" h="14">
                <a:moveTo>
                  <a:pt x="30" y="14"/>
                </a:moveTo>
                <a:lnTo>
                  <a:pt x="26" y="10"/>
                </a:lnTo>
                <a:lnTo>
                  <a:pt x="22" y="7"/>
                </a:lnTo>
                <a:lnTo>
                  <a:pt x="17" y="4"/>
                </a:lnTo>
                <a:lnTo>
                  <a:pt x="13" y="0"/>
                </a:lnTo>
                <a:lnTo>
                  <a:pt x="11" y="1"/>
                </a:lnTo>
                <a:lnTo>
                  <a:pt x="7" y="4"/>
                </a:lnTo>
                <a:lnTo>
                  <a:pt x="4" y="5"/>
                </a:lnTo>
                <a:lnTo>
                  <a:pt x="0" y="7"/>
                </a:lnTo>
                <a:lnTo>
                  <a:pt x="8" y="8"/>
                </a:lnTo>
                <a:lnTo>
                  <a:pt x="15" y="10"/>
                </a:lnTo>
                <a:lnTo>
                  <a:pt x="22" y="12"/>
                </a:lnTo>
                <a:lnTo>
                  <a:pt x="30" y="14"/>
                </a:lnTo>
                <a:close/>
              </a:path>
            </a:pathLst>
          </a:custGeom>
          <a:solidFill>
            <a:srgbClr val="59B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Text Box 83"/>
          <p:cNvSpPr txBox="1">
            <a:spLocks noChangeArrowheads="1"/>
          </p:cNvSpPr>
          <p:nvPr/>
        </p:nvSpPr>
        <p:spPr bwMode="auto">
          <a:xfrm>
            <a:off x="2743200" y="1600200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003399"/>
                </a:solidFill>
                <a:latin typeface="Century Gothic" pitchFamily="34" charset="0"/>
              </a:rPr>
              <a:t>Selection</a:t>
            </a:r>
            <a:endParaRPr lang="en-US" sz="2800" dirty="0">
              <a:solidFill>
                <a:srgbClr val="003399"/>
              </a:solidFill>
              <a:latin typeface="Century Gothic" pitchFamily="34" charset="0"/>
            </a:endParaRPr>
          </a:p>
        </p:txBody>
      </p:sp>
      <p:sp>
        <p:nvSpPr>
          <p:cNvPr id="47" name="Text Box 83"/>
          <p:cNvSpPr txBox="1">
            <a:spLocks noChangeArrowheads="1"/>
          </p:cNvSpPr>
          <p:nvPr/>
        </p:nvSpPr>
        <p:spPr bwMode="auto">
          <a:xfrm>
            <a:off x="2743200" y="3048000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003399"/>
                </a:solidFill>
                <a:latin typeface="Century Gothic" pitchFamily="34" charset="0"/>
              </a:rPr>
              <a:t>Screening</a:t>
            </a:r>
            <a:endParaRPr lang="en-US" sz="2800" dirty="0">
              <a:solidFill>
                <a:srgbClr val="003399"/>
              </a:solidFill>
              <a:latin typeface="Century Gothic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C3346-9C21-4E05-94E4-7048BFC069A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b="0" dirty="0" smtClean="0">
                <a:solidFill>
                  <a:srgbClr val="003399"/>
                </a:solidFill>
                <a:latin typeface="Century Gothic" pitchFamily="34" charset="0"/>
              </a:rPr>
              <a:t>Quality Shows In The Results</a:t>
            </a:r>
          </a:p>
        </p:txBody>
      </p:sp>
      <p:sp>
        <p:nvSpPr>
          <p:cNvPr id="17416" name="Freeform 29"/>
          <p:cNvSpPr>
            <a:spLocks noChangeAspect="1"/>
          </p:cNvSpPr>
          <p:nvPr/>
        </p:nvSpPr>
        <p:spPr bwMode="auto">
          <a:xfrm>
            <a:off x="4156075" y="2070100"/>
            <a:ext cx="23813" cy="58738"/>
          </a:xfrm>
          <a:custGeom>
            <a:avLst/>
            <a:gdLst>
              <a:gd name="T0" fmla="*/ 22751999 w 18"/>
              <a:gd name="T1" fmla="*/ 0 h 43"/>
              <a:gd name="T2" fmla="*/ 0 w 18"/>
              <a:gd name="T3" fmla="*/ 74638235 h 43"/>
              <a:gd name="T4" fmla="*/ 14002043 w 18"/>
              <a:gd name="T5" fmla="*/ 80236101 h 43"/>
              <a:gd name="T6" fmla="*/ 31503273 w 18"/>
              <a:gd name="T7" fmla="*/ 1865956 h 43"/>
              <a:gd name="T8" fmla="*/ 22751999 w 18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43"/>
              <a:gd name="T17" fmla="*/ 18 w 18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43">
                <a:moveTo>
                  <a:pt x="13" y="0"/>
                </a:moveTo>
                <a:lnTo>
                  <a:pt x="0" y="40"/>
                </a:lnTo>
                <a:lnTo>
                  <a:pt x="8" y="43"/>
                </a:lnTo>
                <a:lnTo>
                  <a:pt x="18" y="1"/>
                </a:lnTo>
                <a:lnTo>
                  <a:pt x="13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30"/>
          <p:cNvSpPr>
            <a:spLocks noChangeAspect="1"/>
          </p:cNvSpPr>
          <p:nvPr/>
        </p:nvSpPr>
        <p:spPr bwMode="auto">
          <a:xfrm>
            <a:off x="4194175" y="1925638"/>
            <a:ext cx="17463" cy="60325"/>
          </a:xfrm>
          <a:custGeom>
            <a:avLst/>
            <a:gdLst>
              <a:gd name="T0" fmla="*/ 21782602 w 14"/>
              <a:gd name="T1" fmla="*/ 3936557 h 43"/>
              <a:gd name="T2" fmla="*/ 20227143 w 14"/>
              <a:gd name="T3" fmla="*/ 0 h 43"/>
              <a:gd name="T4" fmla="*/ 0 w 14"/>
              <a:gd name="T5" fmla="*/ 82662077 h 43"/>
              <a:gd name="T6" fmla="*/ 4667610 w 14"/>
              <a:gd name="T7" fmla="*/ 84630355 h 43"/>
              <a:gd name="T8" fmla="*/ 21782602 w 14"/>
              <a:gd name="T9" fmla="*/ 393655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43"/>
              <a:gd name="T17" fmla="*/ 14 w 1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43">
                <a:moveTo>
                  <a:pt x="14" y="2"/>
                </a:moveTo>
                <a:lnTo>
                  <a:pt x="13" y="0"/>
                </a:lnTo>
                <a:lnTo>
                  <a:pt x="0" y="42"/>
                </a:lnTo>
                <a:lnTo>
                  <a:pt x="3" y="43"/>
                </a:lnTo>
                <a:lnTo>
                  <a:pt x="14" y="2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Freeform 32"/>
          <p:cNvSpPr>
            <a:spLocks noChangeAspect="1"/>
          </p:cNvSpPr>
          <p:nvPr/>
        </p:nvSpPr>
        <p:spPr bwMode="auto">
          <a:xfrm>
            <a:off x="5002213" y="2209800"/>
            <a:ext cx="36512" cy="17463"/>
          </a:xfrm>
          <a:custGeom>
            <a:avLst/>
            <a:gdLst>
              <a:gd name="T0" fmla="*/ 44437546 w 30"/>
              <a:gd name="T1" fmla="*/ 21782602 h 14"/>
              <a:gd name="T2" fmla="*/ 38512857 w 30"/>
              <a:gd name="T3" fmla="*/ 15559534 h 14"/>
              <a:gd name="T4" fmla="*/ 32586961 w 30"/>
              <a:gd name="T5" fmla="*/ 10891924 h 14"/>
              <a:gd name="T6" fmla="*/ 25181112 w 30"/>
              <a:gd name="T7" fmla="*/ 6223066 h 14"/>
              <a:gd name="T8" fmla="*/ 19256429 w 30"/>
              <a:gd name="T9" fmla="*/ 0 h 14"/>
              <a:gd name="T10" fmla="*/ 16294089 w 30"/>
              <a:gd name="T11" fmla="*/ 1555455 h 14"/>
              <a:gd name="T12" fmla="*/ 10368193 w 30"/>
              <a:gd name="T13" fmla="*/ 6223066 h 14"/>
              <a:gd name="T14" fmla="*/ 5924681 w 30"/>
              <a:gd name="T15" fmla="*/ 7779767 h 14"/>
              <a:gd name="T16" fmla="*/ 0 w 30"/>
              <a:gd name="T17" fmla="*/ 10891924 h 14"/>
              <a:gd name="T18" fmla="*/ 11850580 w 30"/>
              <a:gd name="T19" fmla="*/ 12447378 h 14"/>
              <a:gd name="T20" fmla="*/ 22218773 w 30"/>
              <a:gd name="T21" fmla="*/ 15559534 h 14"/>
              <a:gd name="T22" fmla="*/ 32586961 w 30"/>
              <a:gd name="T23" fmla="*/ 18670441 h 14"/>
              <a:gd name="T24" fmla="*/ 44437546 w 30"/>
              <a:gd name="T25" fmla="*/ 21782602 h 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"/>
              <a:gd name="T40" fmla="*/ 0 h 14"/>
              <a:gd name="T41" fmla="*/ 30 w 30"/>
              <a:gd name="T42" fmla="*/ 14 h 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" h="14">
                <a:moveTo>
                  <a:pt x="30" y="14"/>
                </a:moveTo>
                <a:lnTo>
                  <a:pt x="26" y="10"/>
                </a:lnTo>
                <a:lnTo>
                  <a:pt x="22" y="7"/>
                </a:lnTo>
                <a:lnTo>
                  <a:pt x="17" y="4"/>
                </a:lnTo>
                <a:lnTo>
                  <a:pt x="13" y="0"/>
                </a:lnTo>
                <a:lnTo>
                  <a:pt x="11" y="1"/>
                </a:lnTo>
                <a:lnTo>
                  <a:pt x="7" y="4"/>
                </a:lnTo>
                <a:lnTo>
                  <a:pt x="4" y="5"/>
                </a:lnTo>
                <a:lnTo>
                  <a:pt x="0" y="7"/>
                </a:lnTo>
                <a:lnTo>
                  <a:pt x="8" y="8"/>
                </a:lnTo>
                <a:lnTo>
                  <a:pt x="15" y="10"/>
                </a:lnTo>
                <a:lnTo>
                  <a:pt x="22" y="12"/>
                </a:lnTo>
                <a:lnTo>
                  <a:pt x="30" y="14"/>
                </a:lnTo>
                <a:close/>
              </a:path>
            </a:pathLst>
          </a:custGeom>
          <a:solidFill>
            <a:srgbClr val="59B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Rectangle 87"/>
          <p:cNvSpPr>
            <a:spLocks noChangeArrowheads="1"/>
          </p:cNvSpPr>
          <p:nvPr/>
        </p:nvSpPr>
        <p:spPr bwMode="auto">
          <a:xfrm>
            <a:off x="914400" y="2057400"/>
            <a:ext cx="731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75000"/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16-months of technical training in a university program. 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75000"/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Understand client’s business and project life cycles.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75000"/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Experienced working in real world scenarios at client’s site.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75000"/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Met goals and completed client projects.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75000"/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Received ongoing evaluation, feedback and mentoring to improve skills.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2743200" y="1600200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003399"/>
                </a:solidFill>
                <a:latin typeface="Century Gothic" pitchFamily="34" charset="0"/>
              </a:rPr>
              <a:t>WOS Consultants</a:t>
            </a:r>
            <a:endParaRPr lang="en-US" sz="2800" dirty="0">
              <a:solidFill>
                <a:srgbClr val="003399"/>
              </a:solidFill>
              <a:latin typeface="Century Gothic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C3346-9C21-4E05-94E4-7048BFC069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5486400" cy="838200"/>
          </a:xfrm>
        </p:spPr>
        <p:txBody>
          <a:bodyPr/>
          <a:lstStyle/>
          <a:p>
            <a:pPr eaLnBrk="1" hangingPunct="1"/>
            <a:r>
              <a:rPr lang="en-US" sz="4000" b="0" dirty="0" smtClean="0">
                <a:solidFill>
                  <a:srgbClr val="003399"/>
                </a:solidFill>
                <a:latin typeface="Century Gothic" pitchFamily="34" charset="0"/>
              </a:rPr>
              <a:t>Timeline</a:t>
            </a: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914400" y="2514600"/>
            <a:ext cx="1752600" cy="152400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339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838200" y="2514600"/>
            <a:ext cx="1905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rgbClr val="003399"/>
                </a:solidFill>
                <a:latin typeface="Calibri" pitchFamily="34" charset="0"/>
              </a:rPr>
              <a:t>Phase I</a:t>
            </a:r>
          </a:p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Pre-implementation phase</a:t>
            </a: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657600" y="2487613"/>
            <a:ext cx="1752600" cy="152400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339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3733800" y="2514600"/>
            <a:ext cx="16002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rgbClr val="003399"/>
                </a:solidFill>
                <a:latin typeface="Calibri" pitchFamily="34" charset="0"/>
              </a:rPr>
              <a:t>Phase II</a:t>
            </a:r>
          </a:p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Initiate projects with part-time resources</a:t>
            </a:r>
            <a:r>
              <a:rPr lang="en-US" sz="1600" dirty="0">
                <a:solidFill>
                  <a:schemeClr val="accent2"/>
                </a:solidFill>
                <a:latin typeface="Calibri" pitchFamily="34" charset="0"/>
              </a:rPr>
              <a:t> </a:t>
            </a:r>
          </a:p>
        </p:txBody>
      </p:sp>
      <p:grpSp>
        <p:nvGrpSpPr>
          <p:cNvPr id="21512" name="Group 21"/>
          <p:cNvGrpSpPr>
            <a:grpSpLocks/>
          </p:cNvGrpSpPr>
          <p:nvPr/>
        </p:nvGrpSpPr>
        <p:grpSpPr bwMode="auto">
          <a:xfrm>
            <a:off x="6400800" y="2514600"/>
            <a:ext cx="1752600" cy="1524000"/>
            <a:chOff x="4032" y="1584"/>
            <a:chExt cx="1104" cy="960"/>
          </a:xfrm>
        </p:grpSpPr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4032" y="1584"/>
              <a:ext cx="1104" cy="96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33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22" name="Text Box 12"/>
            <p:cNvSpPr txBox="1">
              <a:spLocks noChangeArrowheads="1"/>
            </p:cNvSpPr>
            <p:nvPr/>
          </p:nvSpPr>
          <p:spPr bwMode="auto">
            <a:xfrm>
              <a:off x="4080" y="1584"/>
              <a:ext cx="1008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solidFill>
                    <a:srgbClr val="003399"/>
                  </a:solidFill>
                  <a:latin typeface="Calibri" pitchFamily="34" charset="0"/>
                </a:rPr>
                <a:t>Phase III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Projects with full-time consulting resources</a:t>
              </a:r>
              <a:r>
                <a:rPr lang="en-US" sz="1600" dirty="0">
                  <a:solidFill>
                    <a:schemeClr val="accent2"/>
                  </a:solidFill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21513" name="Text Box 16"/>
          <p:cNvSpPr txBox="1">
            <a:spLocks noChangeArrowheads="1"/>
          </p:cNvSpPr>
          <p:nvPr/>
        </p:nvSpPr>
        <p:spPr bwMode="auto">
          <a:xfrm>
            <a:off x="381000" y="4267200"/>
            <a:ext cx="289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Prepare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all foundational aspects of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project.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514" name="Text Box 17"/>
          <p:cNvSpPr txBox="1">
            <a:spLocks noChangeArrowheads="1"/>
          </p:cNvSpPr>
          <p:nvPr/>
        </p:nvSpPr>
        <p:spPr bwMode="auto">
          <a:xfrm>
            <a:off x="3276600" y="4267200"/>
            <a:ext cx="259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Resource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integration into corporate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culture. </a:t>
            </a:r>
            <a:endParaRPr 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515" name="Text Box 18"/>
          <p:cNvSpPr txBox="1">
            <a:spLocks noChangeArrowheads="1"/>
          </p:cNvSpPr>
          <p:nvPr/>
        </p:nvSpPr>
        <p:spPr bwMode="auto">
          <a:xfrm>
            <a:off x="5867400" y="4267200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Productive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project teams providing value and achieving project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deliverables.  </a:t>
            </a:r>
            <a:endParaRPr 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914400" y="1600200"/>
            <a:ext cx="1828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Initiate 60-90 days prior to “Day  1”</a:t>
            </a:r>
          </a:p>
        </p:txBody>
      </p:sp>
      <p:sp>
        <p:nvSpPr>
          <p:cNvPr id="21518" name="TextBox 37"/>
          <p:cNvSpPr txBox="1">
            <a:spLocks noChangeArrowheads="1"/>
          </p:cNvSpPr>
          <p:nvPr/>
        </p:nvSpPr>
        <p:spPr bwMode="auto">
          <a:xfrm>
            <a:off x="3657600" y="1600200"/>
            <a:ext cx="1828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Day “1” WOS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Student-Consultant Resources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On-Site</a:t>
            </a:r>
          </a:p>
        </p:txBody>
      </p:sp>
      <p:sp>
        <p:nvSpPr>
          <p:cNvPr id="21519" name="Text Box 9"/>
          <p:cNvSpPr txBox="1">
            <a:spLocks noChangeArrowheads="1"/>
          </p:cNvSpPr>
          <p:nvPr/>
        </p:nvSpPr>
        <p:spPr bwMode="auto">
          <a:xfrm>
            <a:off x="6400800" y="1600200"/>
            <a:ext cx="1828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Initiate 90 days after  Day “1’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914400" y="5257801"/>
            <a:ext cx="73152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ctr">
              <a:spcBef>
                <a:spcPct val="50000"/>
              </a:spcBef>
              <a:tabLst>
                <a:tab pos="176213" algn="l"/>
              </a:tabLst>
            </a:pPr>
            <a:r>
              <a:rPr lang="en-US" sz="1800" b="1" dirty="0" smtClean="0">
                <a:solidFill>
                  <a:srgbClr val="003399"/>
                </a:solidFill>
                <a:latin typeface="Calibri" pitchFamily="34" charset="0"/>
              </a:rPr>
              <a:t>Throughout All Phases</a:t>
            </a:r>
            <a:endParaRPr lang="en-US" sz="1800" b="1" dirty="0">
              <a:solidFill>
                <a:srgbClr val="003399"/>
              </a:solidFill>
              <a:latin typeface="Calibri" pitchFamily="34" charset="0"/>
            </a:endParaRPr>
          </a:p>
          <a:p>
            <a:pPr marL="231775" indent="-231775" algn="ctr">
              <a:buFontTx/>
              <a:buChar char="•"/>
              <a:tabLst>
                <a:tab pos="176213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On-going communication</a:t>
            </a:r>
          </a:p>
          <a:p>
            <a:pPr marL="231775" indent="-231775" algn="ctr">
              <a:buFontTx/>
              <a:buChar char="•"/>
              <a:tabLst>
                <a:tab pos="176213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Determination of ROI</a:t>
            </a:r>
          </a:p>
          <a:p>
            <a:pPr marL="231775" indent="-231775" algn="ctr">
              <a:buFontTx/>
              <a:buChar char="•"/>
              <a:tabLst>
                <a:tab pos="176213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Leveraging resources based on skills</a:t>
            </a:r>
          </a:p>
          <a:p>
            <a:pPr marL="231775" indent="-231775" algn="ctr">
              <a:buFontTx/>
              <a:buChar char="•"/>
              <a:tabLst>
                <a:tab pos="176213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Determination of next project based on skills; successes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C3346-9C21-4E05-94E4-7048BFC069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3914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3399"/>
                </a:solidFill>
              </a:rPr>
              <a:t>Benefits To Your Organization</a:t>
            </a:r>
          </a:p>
        </p:txBody>
      </p:sp>
      <p:sp>
        <p:nvSpPr>
          <p:cNvPr id="2253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643438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Staff critical projects with competitively priced “outsourced” resources</a:t>
            </a:r>
          </a:p>
          <a:p>
            <a:pPr eaLnBrk="1" hangingPunct="1"/>
            <a:r>
              <a:rPr lang="en-US" sz="2000" dirty="0" smtClean="0"/>
              <a:t>Expand your company’s workforce diversity</a:t>
            </a:r>
          </a:p>
          <a:p>
            <a:pPr eaLnBrk="1" hangingPunct="1"/>
            <a:r>
              <a:rPr lang="en-US" sz="2000" dirty="0" smtClean="0"/>
              <a:t>Fill IT resource pipelines / Put a succession plan in place</a:t>
            </a:r>
          </a:p>
          <a:p>
            <a:pPr eaLnBrk="1" hangingPunct="1"/>
            <a:r>
              <a:rPr lang="en-US" sz="2000" dirty="0" smtClean="0"/>
              <a:t>Diversify your outsourcing portfolios with onshore capabilities</a:t>
            </a:r>
          </a:p>
          <a:p>
            <a:pPr eaLnBrk="1" hangingPunct="1"/>
            <a:r>
              <a:rPr lang="en-US" sz="2000" dirty="0" smtClean="0"/>
              <a:t>Maintain price/quality ratios</a:t>
            </a:r>
          </a:p>
          <a:p>
            <a:pPr eaLnBrk="1" hangingPunct="1"/>
            <a:r>
              <a:rPr lang="en-US" sz="2000" dirty="0" smtClean="0"/>
              <a:t>Ability to offer full-time employment to WOS consultants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Augment your workforce with staff that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Supervised, managed and mentored by experienced senior IT professionals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Fully acquainted with the existing corporate culture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Representative of the community we work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Committed to continued improvement through education</a:t>
            </a:r>
          </a:p>
          <a:p>
            <a:pPr algn="ctr" eaLnBrk="1" hangingPunct="1"/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54864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3399"/>
                </a:solidFill>
              </a:rPr>
              <a:t>The Value Proposition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3152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Find favorable competition to off-shore outsourcing.</a:t>
            </a:r>
          </a:p>
          <a:p>
            <a:pPr eaLnBrk="1" hangingPunct="1"/>
            <a:r>
              <a:rPr lang="en-US" dirty="0" smtClean="0"/>
              <a:t>Help to employ young adults in underserved populations and provide opportunity through ladders of ascent.</a:t>
            </a:r>
          </a:p>
          <a:p>
            <a:pPr eaLnBrk="1" hangingPunct="1"/>
            <a:r>
              <a:rPr lang="en-US" dirty="0" smtClean="0"/>
              <a:t>Maintain profitability while supporting an important social cause.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3399"/>
                </a:solidFill>
              </a:rPr>
              <a:t>Criteria For Success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315200" cy="3733800"/>
          </a:xfrm>
        </p:spPr>
        <p:txBody>
          <a:bodyPr/>
          <a:lstStyle/>
          <a:p>
            <a:pPr eaLnBrk="1" hangingPunct="1"/>
            <a:r>
              <a:rPr lang="en-US" dirty="0" smtClean="0"/>
              <a:t>Executive sponsorship</a:t>
            </a:r>
          </a:p>
          <a:p>
            <a:pPr eaLnBrk="1" hangingPunct="1"/>
            <a:r>
              <a:rPr lang="en-US" dirty="0" smtClean="0"/>
              <a:t>Dedicated liaison between corporation and WOS </a:t>
            </a:r>
          </a:p>
          <a:p>
            <a:pPr eaLnBrk="1" hangingPunct="1"/>
            <a:r>
              <a:rPr lang="en-US" dirty="0" smtClean="0"/>
              <a:t>On-going, bi-directional communication</a:t>
            </a:r>
          </a:p>
          <a:p>
            <a:pPr eaLnBrk="1" hangingPunct="1"/>
            <a:r>
              <a:rPr lang="en-US" dirty="0" smtClean="0"/>
              <a:t>Projects that truly add value to the corporation</a:t>
            </a:r>
          </a:p>
          <a:p>
            <a:pPr eaLnBrk="1" hangingPunct="1"/>
            <a:r>
              <a:rPr lang="en-US" dirty="0" smtClean="0"/>
              <a:t>Honest feedback to project teams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3399"/>
                </a:solidFill>
              </a:rPr>
              <a:t>Get Involved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3152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Corporate Sponsorship</a:t>
            </a:r>
          </a:p>
          <a:p>
            <a:pPr lvl="1" eaLnBrk="1" hangingPunct="1"/>
            <a:r>
              <a:rPr lang="en-US" sz="3200" dirty="0" smtClean="0"/>
              <a:t>Dollars</a:t>
            </a:r>
          </a:p>
          <a:p>
            <a:pPr lvl="1" eaLnBrk="1" hangingPunct="1"/>
            <a:r>
              <a:rPr lang="en-US" sz="3200" dirty="0" smtClean="0"/>
              <a:t>Management Resources</a:t>
            </a:r>
          </a:p>
          <a:p>
            <a:pPr lvl="1" eaLnBrk="1" hangingPunct="1"/>
            <a:r>
              <a:rPr lang="en-US" sz="3200" dirty="0" smtClean="0"/>
              <a:t>Projects</a:t>
            </a:r>
          </a:p>
          <a:p>
            <a:pPr eaLnBrk="1" hangingPunct="1"/>
            <a:r>
              <a:rPr lang="en-US" dirty="0" smtClean="0"/>
              <a:t>Communication – spread the word!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b="0" dirty="0" smtClean="0">
                <a:solidFill>
                  <a:srgbClr val="003399"/>
                </a:solidFill>
                <a:latin typeface="Century Gothic" pitchFamily="34" charset="0"/>
              </a:rPr>
              <a:t>Sample Service Offerings</a:t>
            </a:r>
          </a:p>
        </p:txBody>
      </p:sp>
      <p:sp>
        <p:nvSpPr>
          <p:cNvPr id="14351" name="Text Box 90"/>
          <p:cNvSpPr txBox="1">
            <a:spLocks noChangeArrowheads="1"/>
          </p:cNvSpPr>
          <p:nvPr/>
        </p:nvSpPr>
        <p:spPr bwMode="auto">
          <a:xfrm>
            <a:off x="609600" y="1676400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  <a:latin typeface="Century Gothic" pitchFamily="34" charset="0"/>
              </a:rPr>
              <a:t>General IT Services</a:t>
            </a:r>
          </a:p>
        </p:txBody>
      </p:sp>
      <p:sp>
        <p:nvSpPr>
          <p:cNvPr id="14352" name="Text Box 91"/>
          <p:cNvSpPr txBox="1">
            <a:spLocks noChangeArrowheads="1"/>
          </p:cNvSpPr>
          <p:nvPr/>
        </p:nvSpPr>
        <p:spPr bwMode="auto">
          <a:xfrm>
            <a:off x="4648200" y="1600200"/>
            <a:ext cx="426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  <a:latin typeface="Century Gothic" pitchFamily="34" charset="0"/>
              </a:rPr>
              <a:t>Services to Enhance the Client Experience</a:t>
            </a:r>
          </a:p>
        </p:txBody>
      </p:sp>
      <p:sp>
        <p:nvSpPr>
          <p:cNvPr id="14353" name="Line 92"/>
          <p:cNvSpPr>
            <a:spLocks noChangeShapeType="1"/>
          </p:cNvSpPr>
          <p:nvPr/>
        </p:nvSpPr>
        <p:spPr bwMode="auto">
          <a:xfrm>
            <a:off x="4572000" y="1600200"/>
            <a:ext cx="0" cy="4876800"/>
          </a:xfrm>
          <a:prstGeom prst="line">
            <a:avLst/>
          </a:prstGeom>
          <a:noFill/>
          <a:ln w="762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28600" y="2362199"/>
          <a:ext cx="4114800" cy="397764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57400"/>
                <a:gridCol w="2057400"/>
              </a:tblGrid>
              <a:tr h="14916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Software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Engineering – Technical Specifications &amp; Quality Assurance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Application Service Provider (ASP) and Hosting Services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430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Network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Administration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Interactive Video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and Webcasting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430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Database Design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E-Commerce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Development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876800" y="2362200"/>
          <a:ext cx="4114800" cy="3962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57400"/>
                <a:gridCol w="2057400"/>
              </a:tblGrid>
              <a:tr h="1320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Help-Desk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Services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Content Management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Branding &amp; Corporate Identity Services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Web Strategy,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Design &amp; Development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Project Management</a:t>
                      </a:r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C3346-9C21-4E05-94E4-7048BFC069A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9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54864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3399"/>
                </a:solidFill>
              </a:rPr>
              <a:t>Sample Curriculum</a:t>
            </a:r>
          </a:p>
        </p:txBody>
      </p:sp>
      <p:sp>
        <p:nvSpPr>
          <p:cNvPr id="29700" name="Rectangle 20"/>
          <p:cNvSpPr>
            <a:spLocks noGrp="1" noChangeArrowheads="1"/>
          </p:cNvSpPr>
          <p:nvPr>
            <p:ph type="body" idx="1"/>
          </p:nvPr>
        </p:nvSpPr>
        <p:spPr>
          <a:xfrm rot="10800000" flipV="1">
            <a:off x="914400" y="1600200"/>
            <a:ext cx="7315201" cy="304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000" dirty="0" smtClean="0">
                <a:solidFill>
                  <a:srgbClr val="003399"/>
                </a:solidFill>
                <a:latin typeface="Century Gothic" pitchFamily="34" charset="0"/>
              </a:rPr>
              <a:t>16-Month Certification Program</a:t>
            </a:r>
            <a:endParaRPr lang="en-US" sz="1800" dirty="0" smtClean="0">
              <a:solidFill>
                <a:srgbClr val="003399"/>
              </a:solidFill>
              <a:latin typeface="Century Gothic" pitchFamily="34" charset="0"/>
            </a:endParaRPr>
          </a:p>
        </p:txBody>
      </p:sp>
      <p:sp>
        <p:nvSpPr>
          <p:cNvPr id="29703" name="Text Box 21"/>
          <p:cNvSpPr txBox="1">
            <a:spLocks noChangeArrowheads="1"/>
          </p:cNvSpPr>
          <p:nvPr/>
        </p:nvSpPr>
        <p:spPr bwMode="auto">
          <a:xfrm>
            <a:off x="914400" y="5715000"/>
            <a:ext cx="73152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Curriculum may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be tailored to meet 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your specific needs or market changes.</a:t>
            </a:r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981200"/>
          <a:ext cx="7315200" cy="37084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952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Semester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1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Semester 2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Semester 3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Semester 4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319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Web Development</a:t>
                      </a:r>
                    </a:p>
                    <a:p>
                      <a:endParaRPr lang="en-US" sz="900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Analysis &amp; Design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of Information Systems</a:t>
                      </a:r>
                    </a:p>
                    <a:p>
                      <a:endParaRPr lang="en-US" sz="900" baseline="0" dirty="0" smtClean="0">
                        <a:latin typeface="Calibri" pitchFamily="34" charset="0"/>
                      </a:endParaRPr>
                    </a:p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Writing &amp;  Communication</a:t>
                      </a:r>
                    </a:p>
                    <a:p>
                      <a:endParaRPr lang="en-US" sz="900" baseline="0" dirty="0" smtClean="0">
                        <a:latin typeface="Calibri" pitchFamily="34" charset="0"/>
                      </a:endParaRPr>
                    </a:p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Reflective Learning</a:t>
                      </a:r>
                      <a:endParaRPr lang="en-US" b="0" dirty="0">
                        <a:latin typeface="Calibri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Introduction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to Computer Programming &amp; Java</a:t>
                      </a:r>
                    </a:p>
                    <a:p>
                      <a:endParaRPr lang="en-US" sz="900" baseline="0" dirty="0" smtClean="0">
                        <a:latin typeface="Calibri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Calibri" pitchFamily="34" charset="0"/>
                        </a:rPr>
                        <a:t>MySQL</a:t>
                      </a:r>
                      <a:endParaRPr lang="en-US" baseline="0" dirty="0" smtClean="0">
                        <a:latin typeface="Calibri" pitchFamily="34" charset="0"/>
                      </a:endParaRPr>
                    </a:p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Reflective Learning</a:t>
                      </a:r>
                      <a:endParaRPr lang="en-US" b="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Advanced Java</a:t>
                      </a: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Reflective Learning</a:t>
                      </a:r>
                      <a:endParaRPr lang="en-US" b="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</a:rPr>
                        <a:t>eCommerce</a:t>
                      </a:r>
                      <a:r>
                        <a:rPr lang="en-US" dirty="0" smtClean="0">
                          <a:latin typeface="Calibri" pitchFamily="34" charset="0"/>
                        </a:rPr>
                        <a:t> Workshop</a:t>
                      </a:r>
                      <a:endParaRPr lang="en-US" b="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54864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3399"/>
                </a:solidFill>
              </a:rPr>
              <a:t>Sample Curriculum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315199" cy="434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3399"/>
                </a:solidFill>
                <a:latin typeface="Century Gothic" pitchFamily="34" charset="0"/>
              </a:rPr>
              <a:t>Acquired Applied Skills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Requirements analysis: how to create technical specifications &amp; design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Web site design and HTML development: create interactive &amp; e-commerce systems.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Database Design: create advanced data storage systems that support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Java Development &amp; XML Programming: learn advanced development techniques.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Final Project: design and develop a working e-commerce application for a real client to earn certification.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685800"/>
            <a:ext cx="5486400" cy="1012825"/>
          </a:xfrm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Who We Are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514600"/>
            <a:ext cx="6662737" cy="2994025"/>
          </a:xfrm>
        </p:spPr>
        <p:txBody>
          <a:bodyPr/>
          <a:lstStyle/>
          <a:p>
            <a:r>
              <a:rPr lang="en-US" dirty="0" smtClean="0"/>
              <a:t>Workforce Opportunity Services (WOS) is a charitable entity with a social mission and a dedication to providing a responsible alternative to offshore IT outsourcing that benefits your organization and your community.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7800"/>
            <a:ext cx="9144000" cy="1006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9"/>
          <p:cNvSpPr txBox="1">
            <a:spLocks/>
          </p:cNvSpPr>
          <p:nvPr/>
        </p:nvSpPr>
        <p:spPr bwMode="auto">
          <a:xfrm>
            <a:off x="7467600" y="6400800"/>
            <a:ext cx="1360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56ECE-39EB-4FDC-8D17-8CFB28F8D3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685800"/>
            <a:ext cx="5486400" cy="1012825"/>
          </a:xfrm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What We Do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514600"/>
            <a:ext cx="6662737" cy="2994025"/>
          </a:xfrm>
        </p:spPr>
        <p:txBody>
          <a:bodyPr/>
          <a:lstStyle/>
          <a:p>
            <a:pPr eaLnBrk="1" hangingPunct="1"/>
            <a:r>
              <a:rPr lang="en-US" dirty="0" smtClean="0"/>
              <a:t>WOS provides education to young adults in under-served populations and promotes diversity in the workplace with a responsible </a:t>
            </a:r>
          </a:p>
          <a:p>
            <a:pPr eaLnBrk="1" hangingPunct="1"/>
            <a:r>
              <a:rPr lang="en-US" dirty="0" smtClean="0"/>
              <a:t>local outsourcing alternative.</a:t>
            </a:r>
          </a:p>
        </p:txBody>
      </p:sp>
      <p:pic>
        <p:nvPicPr>
          <p:cNvPr id="19" name="Picture 18" descr="GRP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447800"/>
            <a:ext cx="9144000" cy="949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56ECE-39EB-4FDC-8D17-8CFB28F8D36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54864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3399"/>
                </a:solidFill>
              </a:rPr>
              <a:t>For Our Clients</a:t>
            </a:r>
          </a:p>
        </p:txBody>
      </p:sp>
      <p:sp>
        <p:nvSpPr>
          <p:cNvPr id="614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238999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WOS provides highly skilled IT and operations resources trained and certified to client specifications.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Offers an economically and geographically favorable alternative to off-shore outsourcing.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Helps companies to diversify their outsourcing portfolios.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64008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3399"/>
                </a:solidFill>
              </a:rPr>
              <a:t>For Our Communities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3152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WOS provides education, employment and encouragement to young adults in under-served populations.</a:t>
            </a:r>
          </a:p>
          <a:p>
            <a:pPr eaLnBrk="1" hangingPunct="1"/>
            <a:r>
              <a:rPr lang="en-US" dirty="0" smtClean="0"/>
              <a:t>Affords the opportunity for growth and independence through “Ladders of Ascent”.</a:t>
            </a:r>
          </a:p>
          <a:p>
            <a:pPr eaLnBrk="1" hangingPunct="1"/>
            <a:r>
              <a:rPr lang="en-US" dirty="0" smtClean="0"/>
              <a:t>Enhances workforce diversity.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54864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003399"/>
                </a:solidFill>
              </a:rPr>
              <a:t>Why Work With WOS</a:t>
            </a:r>
            <a:endParaRPr lang="en-US" sz="4000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191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003399"/>
                </a:solidFill>
                <a:latin typeface="Century Gothic" pitchFamily="34" charset="0"/>
              </a:rPr>
              <a:t>The WOS Difference</a:t>
            </a:r>
          </a:p>
          <a:p>
            <a:pPr algn="ctr">
              <a:buNone/>
            </a:pPr>
            <a:r>
              <a:rPr lang="en-US" dirty="0" smtClean="0"/>
              <a:t>WOS is unlike other outsource options:</a:t>
            </a:r>
          </a:p>
          <a:p>
            <a:r>
              <a:rPr lang="en-US" dirty="0" smtClean="0"/>
              <a:t>WOS trains students to meet specific company needs &amp; requirements.</a:t>
            </a:r>
          </a:p>
          <a:p>
            <a:r>
              <a:rPr lang="en-US" dirty="0" smtClean="0"/>
              <a:t>WOS provides ongoing mentoring &amp; stays with consultants “on the job”.</a:t>
            </a:r>
          </a:p>
          <a:p>
            <a:r>
              <a:rPr lang="en-US" dirty="0" smtClean="0"/>
              <a:t>WOS’ non-profit model and competitive pricing affords substantial cost savings.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5486400" cy="838200"/>
          </a:xfrm>
        </p:spPr>
        <p:txBody>
          <a:bodyPr/>
          <a:lstStyle/>
          <a:p>
            <a:r>
              <a:rPr lang="en-US" sz="4000" dirty="0" smtClean="0">
                <a:solidFill>
                  <a:srgbClr val="003399"/>
                </a:solidFill>
              </a:rPr>
              <a:t>How It Works</a:t>
            </a:r>
            <a:endParaRPr lang="en-US" sz="4000" dirty="0">
              <a:solidFill>
                <a:srgbClr val="003399"/>
              </a:solidFill>
            </a:endParaRPr>
          </a:p>
        </p:txBody>
      </p:sp>
      <p:sp>
        <p:nvSpPr>
          <p:cNvPr id="5" name="Text Box 84"/>
          <p:cNvSpPr txBox="1">
            <a:spLocks noGrp="1" noChangeArrowheads="1"/>
          </p:cNvSpPr>
          <p:nvPr>
            <p:ph idx="1"/>
          </p:nvPr>
        </p:nvSpPr>
        <p:spPr bwMode="auto">
          <a:xfrm>
            <a:off x="914400" y="1600200"/>
            <a:ext cx="7315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003399"/>
                </a:solidFill>
                <a:latin typeface="Century Gothic" pitchFamily="34" charset="0"/>
              </a:rPr>
              <a:t>Step 1 - Sponsorship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WOS establishes relationships with </a:t>
            </a:r>
            <a:r>
              <a:rPr lang="en-US" dirty="0">
                <a:solidFill>
                  <a:srgbClr val="000000"/>
                </a:solidFill>
              </a:rPr>
              <a:t>corporations who have community-related </a:t>
            </a:r>
            <a:r>
              <a:rPr lang="en-US" dirty="0" smtClean="0">
                <a:solidFill>
                  <a:srgbClr val="000000"/>
                </a:solidFill>
              </a:rPr>
              <a:t>initiatives.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With corporate sponsorship in place, WOS defines roles &amp; responsibilities.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Works with company to target project needs and logistics.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80BAD-1A23-4B93-A7DC-75A9F65E96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2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5486400" cy="838200"/>
          </a:xfrm>
        </p:spPr>
        <p:txBody>
          <a:bodyPr/>
          <a:lstStyle/>
          <a:p>
            <a:pPr eaLnBrk="1" hangingPunct="1"/>
            <a:r>
              <a:rPr lang="en-US" sz="4000" b="0" dirty="0" smtClean="0">
                <a:solidFill>
                  <a:srgbClr val="003399"/>
                </a:solidFill>
                <a:latin typeface="Century Gothic" pitchFamily="34" charset="0"/>
              </a:rPr>
              <a:t>How It Works</a:t>
            </a:r>
          </a:p>
        </p:txBody>
      </p:sp>
      <p:sp>
        <p:nvSpPr>
          <p:cNvPr id="9222" name="Text Box 85"/>
          <p:cNvSpPr txBox="1">
            <a:spLocks noChangeArrowheads="1"/>
          </p:cNvSpPr>
          <p:nvPr/>
        </p:nvSpPr>
        <p:spPr bwMode="auto">
          <a:xfrm>
            <a:off x="914400" y="1600200"/>
            <a:ext cx="7315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003399"/>
                </a:solidFill>
                <a:latin typeface="Century Gothic" pitchFamily="34" charset="0"/>
              </a:rPr>
              <a:t>Step 2 – Training &amp; Mentoring</a:t>
            </a:r>
          </a:p>
          <a:p>
            <a:pPr>
              <a:spcBef>
                <a:spcPct val="50000"/>
              </a:spcBef>
              <a:buClr>
                <a:srgbClr val="003399"/>
              </a:buClr>
              <a:buSzPct val="7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 WOS forms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partnerships with local colleges, universities and not-for-profit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organizations.</a:t>
            </a:r>
          </a:p>
          <a:p>
            <a:pPr>
              <a:spcBef>
                <a:spcPct val="50000"/>
              </a:spcBef>
              <a:buClr>
                <a:srgbClr val="003399"/>
              </a:buClr>
              <a:buSzPct val="7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 Works with candidates and instructors to establish quality standards and ongoing communication.</a:t>
            </a:r>
          </a:p>
          <a:p>
            <a:pPr>
              <a:spcBef>
                <a:spcPct val="50000"/>
              </a:spcBef>
              <a:buClr>
                <a:srgbClr val="003399"/>
              </a:buClr>
              <a:buSzPct val="75000"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 Implements specific training program.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C3346-9C21-4E05-94E4-7048BFC069A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10"/>
          <p:cNvGrpSpPr>
            <a:grpSpLocks noChangeAspect="1"/>
          </p:cNvGrpSpPr>
          <p:nvPr/>
        </p:nvGrpSpPr>
        <p:grpSpPr bwMode="auto">
          <a:xfrm>
            <a:off x="1143000" y="1544660"/>
            <a:ext cx="6283325" cy="4756755"/>
            <a:chOff x="1980" y="1513"/>
            <a:chExt cx="1741" cy="1318"/>
          </a:xfrm>
        </p:grpSpPr>
        <p:sp>
          <p:nvSpPr>
            <p:cNvPr id="26" name="Freeform 60"/>
            <p:cNvSpPr>
              <a:spLocks noChangeAspect="1"/>
            </p:cNvSpPr>
            <p:nvPr/>
          </p:nvSpPr>
          <p:spPr bwMode="auto">
            <a:xfrm>
              <a:off x="1980" y="2758"/>
              <a:ext cx="60" cy="42"/>
            </a:xfrm>
            <a:custGeom>
              <a:avLst/>
              <a:gdLst>
                <a:gd name="T0" fmla="*/ 17 w 120"/>
                <a:gd name="T1" fmla="*/ 0 h 83"/>
                <a:gd name="T2" fmla="*/ 8 w 120"/>
                <a:gd name="T3" fmla="*/ 6 h 83"/>
                <a:gd name="T4" fmla="*/ 0 w 120"/>
                <a:gd name="T5" fmla="*/ 15 h 83"/>
                <a:gd name="T6" fmla="*/ 13 w 120"/>
                <a:gd name="T7" fmla="*/ 21 h 83"/>
                <a:gd name="T8" fmla="*/ 30 w 120"/>
                <a:gd name="T9" fmla="*/ 21 h 83"/>
                <a:gd name="T10" fmla="*/ 17 w 120"/>
                <a:gd name="T11" fmla="*/ 0 h 83"/>
                <a:gd name="T12" fmla="*/ 17 w 120"/>
                <a:gd name="T13" fmla="*/ 0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3"/>
                <a:gd name="T23" fmla="*/ 120 w 12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3">
                  <a:moveTo>
                    <a:pt x="66" y="0"/>
                  </a:moveTo>
                  <a:lnTo>
                    <a:pt x="30" y="21"/>
                  </a:lnTo>
                  <a:lnTo>
                    <a:pt x="0" y="60"/>
                  </a:lnTo>
                  <a:lnTo>
                    <a:pt x="49" y="81"/>
                  </a:lnTo>
                  <a:lnTo>
                    <a:pt x="120" y="8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1"/>
            <p:cNvSpPr>
              <a:spLocks noChangeAspect="1"/>
            </p:cNvSpPr>
            <p:nvPr/>
          </p:nvSpPr>
          <p:spPr bwMode="auto">
            <a:xfrm>
              <a:off x="2074" y="1665"/>
              <a:ext cx="1417" cy="1156"/>
            </a:xfrm>
            <a:custGeom>
              <a:avLst/>
              <a:gdLst>
                <a:gd name="T0" fmla="*/ 44 w 2834"/>
                <a:gd name="T1" fmla="*/ 507 h 2313"/>
                <a:gd name="T2" fmla="*/ 46 w 2834"/>
                <a:gd name="T3" fmla="*/ 506 h 2313"/>
                <a:gd name="T4" fmla="*/ 50 w 2834"/>
                <a:gd name="T5" fmla="*/ 504 h 2313"/>
                <a:gd name="T6" fmla="*/ 53 w 2834"/>
                <a:gd name="T7" fmla="*/ 503 h 2313"/>
                <a:gd name="T8" fmla="*/ 56 w 2834"/>
                <a:gd name="T9" fmla="*/ 502 h 2313"/>
                <a:gd name="T10" fmla="*/ 60 w 2834"/>
                <a:gd name="T11" fmla="*/ 500 h 2313"/>
                <a:gd name="T12" fmla="*/ 66 w 2834"/>
                <a:gd name="T13" fmla="*/ 500 h 2313"/>
                <a:gd name="T14" fmla="*/ 72 w 2834"/>
                <a:gd name="T15" fmla="*/ 499 h 2313"/>
                <a:gd name="T16" fmla="*/ 81 w 2834"/>
                <a:gd name="T17" fmla="*/ 499 h 2313"/>
                <a:gd name="T18" fmla="*/ 90 w 2834"/>
                <a:gd name="T19" fmla="*/ 499 h 2313"/>
                <a:gd name="T20" fmla="*/ 100 w 2834"/>
                <a:gd name="T21" fmla="*/ 499 h 2313"/>
                <a:gd name="T22" fmla="*/ 110 w 2834"/>
                <a:gd name="T23" fmla="*/ 499 h 2313"/>
                <a:gd name="T24" fmla="*/ 118 w 2834"/>
                <a:gd name="T25" fmla="*/ 499 h 2313"/>
                <a:gd name="T26" fmla="*/ 125 w 2834"/>
                <a:gd name="T27" fmla="*/ 499 h 2313"/>
                <a:gd name="T28" fmla="*/ 127 w 2834"/>
                <a:gd name="T29" fmla="*/ 499 h 2313"/>
                <a:gd name="T30" fmla="*/ 203 w 2834"/>
                <a:gd name="T31" fmla="*/ 392 h 2313"/>
                <a:gd name="T32" fmla="*/ 330 w 2834"/>
                <a:gd name="T33" fmla="*/ 278 h 2313"/>
                <a:gd name="T34" fmla="*/ 333 w 2834"/>
                <a:gd name="T35" fmla="*/ 277 h 2313"/>
                <a:gd name="T36" fmla="*/ 335 w 2834"/>
                <a:gd name="T37" fmla="*/ 275 h 2313"/>
                <a:gd name="T38" fmla="*/ 338 w 2834"/>
                <a:gd name="T39" fmla="*/ 274 h 2313"/>
                <a:gd name="T40" fmla="*/ 342 w 2834"/>
                <a:gd name="T41" fmla="*/ 272 h 2313"/>
                <a:gd name="T42" fmla="*/ 345 w 2834"/>
                <a:gd name="T43" fmla="*/ 270 h 2313"/>
                <a:gd name="T44" fmla="*/ 349 w 2834"/>
                <a:gd name="T45" fmla="*/ 268 h 2313"/>
                <a:gd name="T46" fmla="*/ 353 w 2834"/>
                <a:gd name="T47" fmla="*/ 267 h 2313"/>
                <a:gd name="T48" fmla="*/ 358 w 2834"/>
                <a:gd name="T49" fmla="*/ 264 h 2313"/>
                <a:gd name="T50" fmla="*/ 362 w 2834"/>
                <a:gd name="T51" fmla="*/ 263 h 2313"/>
                <a:gd name="T52" fmla="*/ 366 w 2834"/>
                <a:gd name="T53" fmla="*/ 262 h 2313"/>
                <a:gd name="T54" fmla="*/ 406 w 2834"/>
                <a:gd name="T55" fmla="*/ 280 h 2313"/>
                <a:gd name="T56" fmla="*/ 409 w 2834"/>
                <a:gd name="T57" fmla="*/ 275 h 2313"/>
                <a:gd name="T58" fmla="*/ 416 w 2834"/>
                <a:gd name="T59" fmla="*/ 266 h 2313"/>
                <a:gd name="T60" fmla="*/ 425 w 2834"/>
                <a:gd name="T61" fmla="*/ 254 h 2313"/>
                <a:gd name="T62" fmla="*/ 435 w 2834"/>
                <a:gd name="T63" fmla="*/ 240 h 2313"/>
                <a:gd name="T64" fmla="*/ 445 w 2834"/>
                <a:gd name="T65" fmla="*/ 226 h 2313"/>
                <a:gd name="T66" fmla="*/ 456 w 2834"/>
                <a:gd name="T67" fmla="*/ 212 h 2313"/>
                <a:gd name="T68" fmla="*/ 465 w 2834"/>
                <a:gd name="T69" fmla="*/ 199 h 2313"/>
                <a:gd name="T70" fmla="*/ 473 w 2834"/>
                <a:gd name="T71" fmla="*/ 188 h 2313"/>
                <a:gd name="T72" fmla="*/ 480 w 2834"/>
                <a:gd name="T73" fmla="*/ 180 h 2313"/>
                <a:gd name="T74" fmla="*/ 483 w 2834"/>
                <a:gd name="T75" fmla="*/ 173 h 2313"/>
                <a:gd name="T76" fmla="*/ 486 w 2834"/>
                <a:gd name="T77" fmla="*/ 169 h 2313"/>
                <a:gd name="T78" fmla="*/ 489 w 2834"/>
                <a:gd name="T79" fmla="*/ 165 h 2313"/>
                <a:gd name="T80" fmla="*/ 489 w 2834"/>
                <a:gd name="T81" fmla="*/ 163 h 2313"/>
                <a:gd name="T82" fmla="*/ 566 w 2834"/>
                <a:gd name="T83" fmla="*/ 171 h 2313"/>
                <a:gd name="T84" fmla="*/ 567 w 2834"/>
                <a:gd name="T85" fmla="*/ 169 h 2313"/>
                <a:gd name="T86" fmla="*/ 570 w 2834"/>
                <a:gd name="T87" fmla="*/ 165 h 2313"/>
                <a:gd name="T88" fmla="*/ 575 w 2834"/>
                <a:gd name="T89" fmla="*/ 159 h 2313"/>
                <a:gd name="T90" fmla="*/ 583 w 2834"/>
                <a:gd name="T91" fmla="*/ 151 h 2313"/>
                <a:gd name="T92" fmla="*/ 591 w 2834"/>
                <a:gd name="T93" fmla="*/ 140 h 2313"/>
                <a:gd name="T94" fmla="*/ 601 w 2834"/>
                <a:gd name="T95" fmla="*/ 127 h 2313"/>
                <a:gd name="T96" fmla="*/ 612 w 2834"/>
                <a:gd name="T97" fmla="*/ 114 h 2313"/>
                <a:gd name="T98" fmla="*/ 623 w 2834"/>
                <a:gd name="T99" fmla="*/ 98 h 2313"/>
                <a:gd name="T100" fmla="*/ 634 w 2834"/>
                <a:gd name="T101" fmla="*/ 82 h 2313"/>
                <a:gd name="T102" fmla="*/ 646 w 2834"/>
                <a:gd name="T103" fmla="*/ 65 h 2313"/>
                <a:gd name="T104" fmla="*/ 657 w 2834"/>
                <a:gd name="T105" fmla="*/ 48 h 2313"/>
                <a:gd name="T106" fmla="*/ 667 w 2834"/>
                <a:gd name="T107" fmla="*/ 33 h 2313"/>
                <a:gd name="T108" fmla="*/ 675 w 2834"/>
                <a:gd name="T109" fmla="*/ 19 h 2313"/>
                <a:gd name="T110" fmla="*/ 682 w 2834"/>
                <a:gd name="T111" fmla="*/ 9 h 2313"/>
                <a:gd name="T112" fmla="*/ 687 w 2834"/>
                <a:gd name="T113" fmla="*/ 2 h 2313"/>
                <a:gd name="T114" fmla="*/ 689 w 2834"/>
                <a:gd name="T115" fmla="*/ 0 h 2313"/>
                <a:gd name="T116" fmla="*/ 619 w 2834"/>
                <a:gd name="T117" fmla="*/ 218 h 2313"/>
                <a:gd name="T118" fmla="*/ 499 w 2834"/>
                <a:gd name="T119" fmla="*/ 379 h 2313"/>
                <a:gd name="T120" fmla="*/ 344 w 2834"/>
                <a:gd name="T121" fmla="*/ 463 h 2313"/>
                <a:gd name="T122" fmla="*/ 212 w 2834"/>
                <a:gd name="T123" fmla="*/ 540 h 2313"/>
                <a:gd name="T124" fmla="*/ 0 w 2834"/>
                <a:gd name="T125" fmla="*/ 576 h 23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2313"/>
                <a:gd name="T191" fmla="*/ 2834 w 2834"/>
                <a:gd name="T192" fmla="*/ 2313 h 23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2313">
                  <a:moveTo>
                    <a:pt x="0" y="2307"/>
                  </a:moveTo>
                  <a:lnTo>
                    <a:pt x="179" y="2030"/>
                  </a:lnTo>
                  <a:lnTo>
                    <a:pt x="179" y="2028"/>
                  </a:lnTo>
                  <a:lnTo>
                    <a:pt x="184" y="2026"/>
                  </a:lnTo>
                  <a:lnTo>
                    <a:pt x="190" y="2022"/>
                  </a:lnTo>
                  <a:lnTo>
                    <a:pt x="202" y="2018"/>
                  </a:lnTo>
                  <a:lnTo>
                    <a:pt x="205" y="2015"/>
                  </a:lnTo>
                  <a:lnTo>
                    <a:pt x="213" y="2013"/>
                  </a:lnTo>
                  <a:lnTo>
                    <a:pt x="221" y="2009"/>
                  </a:lnTo>
                  <a:lnTo>
                    <a:pt x="226" y="2009"/>
                  </a:lnTo>
                  <a:lnTo>
                    <a:pt x="234" y="2005"/>
                  </a:lnTo>
                  <a:lnTo>
                    <a:pt x="243" y="2003"/>
                  </a:lnTo>
                  <a:lnTo>
                    <a:pt x="253" y="2001"/>
                  </a:lnTo>
                  <a:lnTo>
                    <a:pt x="264" y="2001"/>
                  </a:lnTo>
                  <a:lnTo>
                    <a:pt x="274" y="1999"/>
                  </a:lnTo>
                  <a:lnTo>
                    <a:pt x="287" y="1997"/>
                  </a:lnTo>
                  <a:lnTo>
                    <a:pt x="302" y="1997"/>
                  </a:lnTo>
                  <a:lnTo>
                    <a:pt x="323" y="1997"/>
                  </a:lnTo>
                  <a:lnTo>
                    <a:pt x="340" y="1997"/>
                  </a:lnTo>
                  <a:lnTo>
                    <a:pt x="361" y="1997"/>
                  </a:lnTo>
                  <a:lnTo>
                    <a:pt x="382" y="1997"/>
                  </a:lnTo>
                  <a:lnTo>
                    <a:pt x="403" y="1997"/>
                  </a:lnTo>
                  <a:lnTo>
                    <a:pt x="422" y="1997"/>
                  </a:lnTo>
                  <a:lnTo>
                    <a:pt x="441" y="1997"/>
                  </a:lnTo>
                  <a:lnTo>
                    <a:pt x="458" y="1997"/>
                  </a:lnTo>
                  <a:lnTo>
                    <a:pt x="475" y="1997"/>
                  </a:lnTo>
                  <a:lnTo>
                    <a:pt x="489" y="1997"/>
                  </a:lnTo>
                  <a:lnTo>
                    <a:pt x="500" y="1997"/>
                  </a:lnTo>
                  <a:lnTo>
                    <a:pt x="506" y="1997"/>
                  </a:lnTo>
                  <a:lnTo>
                    <a:pt x="508" y="1997"/>
                  </a:lnTo>
                  <a:lnTo>
                    <a:pt x="696" y="1623"/>
                  </a:lnTo>
                  <a:lnTo>
                    <a:pt x="812" y="1568"/>
                  </a:lnTo>
                  <a:lnTo>
                    <a:pt x="1066" y="1568"/>
                  </a:lnTo>
                  <a:lnTo>
                    <a:pt x="1319" y="1115"/>
                  </a:lnTo>
                  <a:lnTo>
                    <a:pt x="1321" y="1114"/>
                  </a:lnTo>
                  <a:lnTo>
                    <a:pt x="1329" y="1110"/>
                  </a:lnTo>
                  <a:lnTo>
                    <a:pt x="1333" y="1106"/>
                  </a:lnTo>
                  <a:lnTo>
                    <a:pt x="1338" y="1102"/>
                  </a:lnTo>
                  <a:lnTo>
                    <a:pt x="1344" y="1100"/>
                  </a:lnTo>
                  <a:lnTo>
                    <a:pt x="1352" y="1098"/>
                  </a:lnTo>
                  <a:lnTo>
                    <a:pt x="1357" y="1093"/>
                  </a:lnTo>
                  <a:lnTo>
                    <a:pt x="1365" y="1089"/>
                  </a:lnTo>
                  <a:lnTo>
                    <a:pt x="1372" y="1085"/>
                  </a:lnTo>
                  <a:lnTo>
                    <a:pt x="1380" y="1081"/>
                  </a:lnTo>
                  <a:lnTo>
                    <a:pt x="1388" y="1079"/>
                  </a:lnTo>
                  <a:lnTo>
                    <a:pt x="1395" y="1075"/>
                  </a:lnTo>
                  <a:lnTo>
                    <a:pt x="1403" y="1072"/>
                  </a:lnTo>
                  <a:lnTo>
                    <a:pt x="1411" y="1070"/>
                  </a:lnTo>
                  <a:lnTo>
                    <a:pt x="1422" y="1062"/>
                  </a:lnTo>
                  <a:lnTo>
                    <a:pt x="1433" y="1058"/>
                  </a:lnTo>
                  <a:lnTo>
                    <a:pt x="1443" y="1055"/>
                  </a:lnTo>
                  <a:lnTo>
                    <a:pt x="1450" y="1053"/>
                  </a:lnTo>
                  <a:lnTo>
                    <a:pt x="1460" y="1051"/>
                  </a:lnTo>
                  <a:lnTo>
                    <a:pt x="1466" y="1051"/>
                  </a:lnTo>
                  <a:lnTo>
                    <a:pt x="1623" y="1125"/>
                  </a:lnTo>
                  <a:lnTo>
                    <a:pt x="1625" y="1121"/>
                  </a:lnTo>
                  <a:lnTo>
                    <a:pt x="1631" y="1114"/>
                  </a:lnTo>
                  <a:lnTo>
                    <a:pt x="1639" y="1102"/>
                  </a:lnTo>
                  <a:lnTo>
                    <a:pt x="1652" y="1085"/>
                  </a:lnTo>
                  <a:lnTo>
                    <a:pt x="1665" y="1066"/>
                  </a:lnTo>
                  <a:lnTo>
                    <a:pt x="1682" y="1045"/>
                  </a:lnTo>
                  <a:lnTo>
                    <a:pt x="1701" y="1018"/>
                  </a:lnTo>
                  <a:lnTo>
                    <a:pt x="1722" y="992"/>
                  </a:lnTo>
                  <a:lnTo>
                    <a:pt x="1741" y="963"/>
                  </a:lnTo>
                  <a:lnTo>
                    <a:pt x="1764" y="935"/>
                  </a:lnTo>
                  <a:lnTo>
                    <a:pt x="1783" y="906"/>
                  </a:lnTo>
                  <a:lnTo>
                    <a:pt x="1806" y="878"/>
                  </a:lnTo>
                  <a:lnTo>
                    <a:pt x="1825" y="849"/>
                  </a:lnTo>
                  <a:lnTo>
                    <a:pt x="1846" y="823"/>
                  </a:lnTo>
                  <a:lnTo>
                    <a:pt x="1863" y="798"/>
                  </a:lnTo>
                  <a:lnTo>
                    <a:pt x="1882" y="775"/>
                  </a:lnTo>
                  <a:lnTo>
                    <a:pt x="1895" y="754"/>
                  </a:lnTo>
                  <a:lnTo>
                    <a:pt x="1909" y="735"/>
                  </a:lnTo>
                  <a:lnTo>
                    <a:pt x="1920" y="720"/>
                  </a:lnTo>
                  <a:lnTo>
                    <a:pt x="1929" y="707"/>
                  </a:lnTo>
                  <a:lnTo>
                    <a:pt x="1935" y="695"/>
                  </a:lnTo>
                  <a:lnTo>
                    <a:pt x="1943" y="684"/>
                  </a:lnTo>
                  <a:lnTo>
                    <a:pt x="1947" y="676"/>
                  </a:lnTo>
                  <a:lnTo>
                    <a:pt x="1952" y="671"/>
                  </a:lnTo>
                  <a:lnTo>
                    <a:pt x="1956" y="661"/>
                  </a:lnTo>
                  <a:lnTo>
                    <a:pt x="1958" y="657"/>
                  </a:lnTo>
                  <a:lnTo>
                    <a:pt x="1958" y="655"/>
                  </a:lnTo>
                  <a:lnTo>
                    <a:pt x="2118" y="595"/>
                  </a:lnTo>
                  <a:lnTo>
                    <a:pt x="2262" y="684"/>
                  </a:lnTo>
                  <a:lnTo>
                    <a:pt x="2262" y="682"/>
                  </a:lnTo>
                  <a:lnTo>
                    <a:pt x="2266" y="678"/>
                  </a:lnTo>
                  <a:lnTo>
                    <a:pt x="2272" y="671"/>
                  </a:lnTo>
                  <a:lnTo>
                    <a:pt x="2279" y="663"/>
                  </a:lnTo>
                  <a:lnTo>
                    <a:pt x="2291" y="650"/>
                  </a:lnTo>
                  <a:lnTo>
                    <a:pt x="2300" y="636"/>
                  </a:lnTo>
                  <a:lnTo>
                    <a:pt x="2313" y="621"/>
                  </a:lnTo>
                  <a:lnTo>
                    <a:pt x="2331" y="604"/>
                  </a:lnTo>
                  <a:lnTo>
                    <a:pt x="2346" y="583"/>
                  </a:lnTo>
                  <a:lnTo>
                    <a:pt x="2363" y="560"/>
                  </a:lnTo>
                  <a:lnTo>
                    <a:pt x="2382" y="536"/>
                  </a:lnTo>
                  <a:lnTo>
                    <a:pt x="2403" y="511"/>
                  </a:lnTo>
                  <a:lnTo>
                    <a:pt x="2422" y="484"/>
                  </a:lnTo>
                  <a:lnTo>
                    <a:pt x="2445" y="456"/>
                  </a:lnTo>
                  <a:lnTo>
                    <a:pt x="2466" y="425"/>
                  </a:lnTo>
                  <a:lnTo>
                    <a:pt x="2490" y="395"/>
                  </a:lnTo>
                  <a:lnTo>
                    <a:pt x="2511" y="361"/>
                  </a:lnTo>
                  <a:lnTo>
                    <a:pt x="2534" y="328"/>
                  </a:lnTo>
                  <a:lnTo>
                    <a:pt x="2559" y="294"/>
                  </a:lnTo>
                  <a:lnTo>
                    <a:pt x="2581" y="260"/>
                  </a:lnTo>
                  <a:lnTo>
                    <a:pt x="2604" y="228"/>
                  </a:lnTo>
                  <a:lnTo>
                    <a:pt x="2625" y="193"/>
                  </a:lnTo>
                  <a:lnTo>
                    <a:pt x="2646" y="163"/>
                  </a:lnTo>
                  <a:lnTo>
                    <a:pt x="2665" y="133"/>
                  </a:lnTo>
                  <a:lnTo>
                    <a:pt x="2682" y="104"/>
                  </a:lnTo>
                  <a:lnTo>
                    <a:pt x="2699" y="79"/>
                  </a:lnTo>
                  <a:lnTo>
                    <a:pt x="2715" y="55"/>
                  </a:lnTo>
                  <a:lnTo>
                    <a:pt x="2728" y="38"/>
                  </a:lnTo>
                  <a:lnTo>
                    <a:pt x="2737" y="20"/>
                  </a:lnTo>
                  <a:lnTo>
                    <a:pt x="2745" y="9"/>
                  </a:lnTo>
                  <a:lnTo>
                    <a:pt x="2749" y="1"/>
                  </a:lnTo>
                  <a:lnTo>
                    <a:pt x="2753" y="0"/>
                  </a:lnTo>
                  <a:lnTo>
                    <a:pt x="2834" y="228"/>
                  </a:lnTo>
                  <a:lnTo>
                    <a:pt x="2475" y="874"/>
                  </a:lnTo>
                  <a:lnTo>
                    <a:pt x="2133" y="859"/>
                  </a:lnTo>
                  <a:lnTo>
                    <a:pt x="1998" y="1518"/>
                  </a:lnTo>
                  <a:lnTo>
                    <a:pt x="1371" y="1477"/>
                  </a:lnTo>
                  <a:lnTo>
                    <a:pt x="1374" y="1853"/>
                  </a:lnTo>
                  <a:lnTo>
                    <a:pt x="888" y="1826"/>
                  </a:lnTo>
                  <a:lnTo>
                    <a:pt x="848" y="2161"/>
                  </a:lnTo>
                  <a:lnTo>
                    <a:pt x="213" y="2313"/>
                  </a:lnTo>
                  <a:lnTo>
                    <a:pt x="0" y="2307"/>
                  </a:lnTo>
                  <a:close/>
                </a:path>
              </a:pathLst>
            </a:custGeom>
            <a:solidFill>
              <a:srgbClr val="FFC2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2"/>
            <p:cNvSpPr>
              <a:spLocks noChangeAspect="1"/>
            </p:cNvSpPr>
            <p:nvPr/>
          </p:nvSpPr>
          <p:spPr bwMode="auto">
            <a:xfrm>
              <a:off x="3237" y="1859"/>
              <a:ext cx="177" cy="217"/>
            </a:xfrm>
            <a:custGeom>
              <a:avLst/>
              <a:gdLst>
                <a:gd name="T0" fmla="*/ 0 w 353"/>
                <a:gd name="T1" fmla="*/ 64 h 436"/>
                <a:gd name="T2" fmla="*/ 18 w 353"/>
                <a:gd name="T3" fmla="*/ 59 h 436"/>
                <a:gd name="T4" fmla="*/ 17 w 353"/>
                <a:gd name="T5" fmla="*/ 52 h 436"/>
                <a:gd name="T6" fmla="*/ 17 w 353"/>
                <a:gd name="T7" fmla="*/ 51 h 436"/>
                <a:gd name="T8" fmla="*/ 19 w 353"/>
                <a:gd name="T9" fmla="*/ 49 h 436"/>
                <a:gd name="T10" fmla="*/ 19 w 353"/>
                <a:gd name="T11" fmla="*/ 47 h 436"/>
                <a:gd name="T12" fmla="*/ 20 w 353"/>
                <a:gd name="T13" fmla="*/ 45 h 436"/>
                <a:gd name="T14" fmla="*/ 21 w 353"/>
                <a:gd name="T15" fmla="*/ 44 h 436"/>
                <a:gd name="T16" fmla="*/ 23 w 353"/>
                <a:gd name="T17" fmla="*/ 42 h 436"/>
                <a:gd name="T18" fmla="*/ 25 w 353"/>
                <a:gd name="T19" fmla="*/ 40 h 436"/>
                <a:gd name="T20" fmla="*/ 26 w 353"/>
                <a:gd name="T21" fmla="*/ 38 h 436"/>
                <a:gd name="T22" fmla="*/ 28 w 353"/>
                <a:gd name="T23" fmla="*/ 35 h 436"/>
                <a:gd name="T24" fmla="*/ 31 w 353"/>
                <a:gd name="T25" fmla="*/ 33 h 436"/>
                <a:gd name="T26" fmla="*/ 34 w 353"/>
                <a:gd name="T27" fmla="*/ 30 h 436"/>
                <a:gd name="T28" fmla="*/ 37 w 353"/>
                <a:gd name="T29" fmla="*/ 28 h 436"/>
                <a:gd name="T30" fmla="*/ 39 w 353"/>
                <a:gd name="T31" fmla="*/ 25 h 436"/>
                <a:gd name="T32" fmla="*/ 43 w 353"/>
                <a:gd name="T33" fmla="*/ 23 h 436"/>
                <a:gd name="T34" fmla="*/ 46 w 353"/>
                <a:gd name="T35" fmla="*/ 21 h 436"/>
                <a:gd name="T36" fmla="*/ 50 w 353"/>
                <a:gd name="T37" fmla="*/ 18 h 436"/>
                <a:gd name="T38" fmla="*/ 54 w 353"/>
                <a:gd name="T39" fmla="*/ 16 h 436"/>
                <a:gd name="T40" fmla="*/ 57 w 353"/>
                <a:gd name="T41" fmla="*/ 14 h 436"/>
                <a:gd name="T42" fmla="*/ 61 w 353"/>
                <a:gd name="T43" fmla="*/ 12 h 436"/>
                <a:gd name="T44" fmla="*/ 65 w 353"/>
                <a:gd name="T45" fmla="*/ 10 h 436"/>
                <a:gd name="T46" fmla="*/ 69 w 353"/>
                <a:gd name="T47" fmla="*/ 8 h 436"/>
                <a:gd name="T48" fmla="*/ 72 w 353"/>
                <a:gd name="T49" fmla="*/ 7 h 436"/>
                <a:gd name="T50" fmla="*/ 75 w 353"/>
                <a:gd name="T51" fmla="*/ 5 h 436"/>
                <a:gd name="T52" fmla="*/ 79 w 353"/>
                <a:gd name="T53" fmla="*/ 4 h 436"/>
                <a:gd name="T54" fmla="*/ 81 w 353"/>
                <a:gd name="T55" fmla="*/ 2 h 436"/>
                <a:gd name="T56" fmla="*/ 84 w 353"/>
                <a:gd name="T57" fmla="*/ 2 h 436"/>
                <a:gd name="T58" fmla="*/ 86 w 353"/>
                <a:gd name="T59" fmla="*/ 1 h 436"/>
                <a:gd name="T60" fmla="*/ 87 w 353"/>
                <a:gd name="T61" fmla="*/ 0 h 436"/>
                <a:gd name="T62" fmla="*/ 88 w 353"/>
                <a:gd name="T63" fmla="*/ 0 h 436"/>
                <a:gd name="T64" fmla="*/ 89 w 353"/>
                <a:gd name="T65" fmla="*/ 0 h 436"/>
                <a:gd name="T66" fmla="*/ 29 w 353"/>
                <a:gd name="T67" fmla="*/ 108 h 436"/>
                <a:gd name="T68" fmla="*/ 0 w 353"/>
                <a:gd name="T69" fmla="*/ 64 h 436"/>
                <a:gd name="T70" fmla="*/ 0 w 353"/>
                <a:gd name="T71" fmla="*/ 64 h 4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3"/>
                <a:gd name="T109" fmla="*/ 0 h 436"/>
                <a:gd name="T110" fmla="*/ 353 w 353"/>
                <a:gd name="T111" fmla="*/ 436 h 4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3" h="436">
                  <a:moveTo>
                    <a:pt x="0" y="259"/>
                  </a:moveTo>
                  <a:lnTo>
                    <a:pt x="70" y="240"/>
                  </a:lnTo>
                  <a:lnTo>
                    <a:pt x="68" y="208"/>
                  </a:lnTo>
                  <a:lnTo>
                    <a:pt x="68" y="204"/>
                  </a:lnTo>
                  <a:lnTo>
                    <a:pt x="74" y="196"/>
                  </a:lnTo>
                  <a:lnTo>
                    <a:pt x="76" y="190"/>
                  </a:lnTo>
                  <a:lnTo>
                    <a:pt x="80" y="183"/>
                  </a:lnTo>
                  <a:lnTo>
                    <a:pt x="83" y="177"/>
                  </a:lnTo>
                  <a:lnTo>
                    <a:pt x="91" y="170"/>
                  </a:lnTo>
                  <a:lnTo>
                    <a:pt x="97" y="160"/>
                  </a:lnTo>
                  <a:lnTo>
                    <a:pt x="104" y="152"/>
                  </a:lnTo>
                  <a:lnTo>
                    <a:pt x="112" y="143"/>
                  </a:lnTo>
                  <a:lnTo>
                    <a:pt x="123" y="133"/>
                  </a:lnTo>
                  <a:lnTo>
                    <a:pt x="133" y="122"/>
                  </a:lnTo>
                  <a:lnTo>
                    <a:pt x="146" y="113"/>
                  </a:lnTo>
                  <a:lnTo>
                    <a:pt x="156" y="103"/>
                  </a:lnTo>
                  <a:lnTo>
                    <a:pt x="171" y="94"/>
                  </a:lnTo>
                  <a:lnTo>
                    <a:pt x="184" y="84"/>
                  </a:lnTo>
                  <a:lnTo>
                    <a:pt x="197" y="75"/>
                  </a:lnTo>
                  <a:lnTo>
                    <a:pt x="213" y="65"/>
                  </a:lnTo>
                  <a:lnTo>
                    <a:pt x="228" y="57"/>
                  </a:lnTo>
                  <a:lnTo>
                    <a:pt x="241" y="48"/>
                  </a:lnTo>
                  <a:lnTo>
                    <a:pt x="258" y="42"/>
                  </a:lnTo>
                  <a:lnTo>
                    <a:pt x="273" y="35"/>
                  </a:lnTo>
                  <a:lnTo>
                    <a:pt x="287" y="29"/>
                  </a:lnTo>
                  <a:lnTo>
                    <a:pt x="300" y="21"/>
                  </a:lnTo>
                  <a:lnTo>
                    <a:pt x="313" y="16"/>
                  </a:lnTo>
                  <a:lnTo>
                    <a:pt x="323" y="10"/>
                  </a:lnTo>
                  <a:lnTo>
                    <a:pt x="334" y="8"/>
                  </a:lnTo>
                  <a:lnTo>
                    <a:pt x="342" y="4"/>
                  </a:lnTo>
                  <a:lnTo>
                    <a:pt x="348" y="2"/>
                  </a:lnTo>
                  <a:lnTo>
                    <a:pt x="351" y="0"/>
                  </a:lnTo>
                  <a:lnTo>
                    <a:pt x="353" y="0"/>
                  </a:lnTo>
                  <a:lnTo>
                    <a:pt x="116" y="436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63"/>
            <p:cNvSpPr>
              <a:spLocks noChangeAspect="1"/>
            </p:cNvSpPr>
            <p:nvPr/>
          </p:nvSpPr>
          <p:spPr bwMode="auto">
            <a:xfrm>
              <a:off x="2338" y="2468"/>
              <a:ext cx="163" cy="203"/>
            </a:xfrm>
            <a:custGeom>
              <a:avLst/>
              <a:gdLst>
                <a:gd name="T0" fmla="*/ 0 w 326"/>
                <a:gd name="T1" fmla="*/ 95 h 407"/>
                <a:gd name="T2" fmla="*/ 27 w 326"/>
                <a:gd name="T3" fmla="*/ 81 h 407"/>
                <a:gd name="T4" fmla="*/ 23 w 326"/>
                <a:gd name="T5" fmla="*/ 76 h 407"/>
                <a:gd name="T6" fmla="*/ 23 w 326"/>
                <a:gd name="T7" fmla="*/ 75 h 407"/>
                <a:gd name="T8" fmla="*/ 24 w 326"/>
                <a:gd name="T9" fmla="*/ 74 h 407"/>
                <a:gd name="T10" fmla="*/ 24 w 326"/>
                <a:gd name="T11" fmla="*/ 73 h 407"/>
                <a:gd name="T12" fmla="*/ 24 w 326"/>
                <a:gd name="T13" fmla="*/ 71 h 407"/>
                <a:gd name="T14" fmla="*/ 25 w 326"/>
                <a:gd name="T15" fmla="*/ 69 h 407"/>
                <a:gd name="T16" fmla="*/ 27 w 326"/>
                <a:gd name="T17" fmla="*/ 67 h 407"/>
                <a:gd name="T18" fmla="*/ 28 w 326"/>
                <a:gd name="T19" fmla="*/ 64 h 407"/>
                <a:gd name="T20" fmla="*/ 30 w 326"/>
                <a:gd name="T21" fmla="*/ 61 h 407"/>
                <a:gd name="T22" fmla="*/ 31 w 326"/>
                <a:gd name="T23" fmla="*/ 57 h 407"/>
                <a:gd name="T24" fmla="*/ 34 w 326"/>
                <a:gd name="T25" fmla="*/ 54 h 407"/>
                <a:gd name="T26" fmla="*/ 36 w 326"/>
                <a:gd name="T27" fmla="*/ 50 h 407"/>
                <a:gd name="T28" fmla="*/ 39 w 326"/>
                <a:gd name="T29" fmla="*/ 47 h 407"/>
                <a:gd name="T30" fmla="*/ 40 w 326"/>
                <a:gd name="T31" fmla="*/ 43 h 407"/>
                <a:gd name="T32" fmla="*/ 43 w 326"/>
                <a:gd name="T33" fmla="*/ 39 h 407"/>
                <a:gd name="T34" fmla="*/ 45 w 326"/>
                <a:gd name="T35" fmla="*/ 35 h 407"/>
                <a:gd name="T36" fmla="*/ 48 w 326"/>
                <a:gd name="T37" fmla="*/ 32 h 407"/>
                <a:gd name="T38" fmla="*/ 51 w 326"/>
                <a:gd name="T39" fmla="*/ 29 h 407"/>
                <a:gd name="T40" fmla="*/ 53 w 326"/>
                <a:gd name="T41" fmla="*/ 25 h 407"/>
                <a:gd name="T42" fmla="*/ 56 w 326"/>
                <a:gd name="T43" fmla="*/ 21 h 407"/>
                <a:gd name="T44" fmla="*/ 59 w 326"/>
                <a:gd name="T45" fmla="*/ 19 h 407"/>
                <a:gd name="T46" fmla="*/ 62 w 326"/>
                <a:gd name="T47" fmla="*/ 16 h 407"/>
                <a:gd name="T48" fmla="*/ 65 w 326"/>
                <a:gd name="T49" fmla="*/ 13 h 407"/>
                <a:gd name="T50" fmla="*/ 68 w 326"/>
                <a:gd name="T51" fmla="*/ 11 h 407"/>
                <a:gd name="T52" fmla="*/ 71 w 326"/>
                <a:gd name="T53" fmla="*/ 9 h 407"/>
                <a:gd name="T54" fmla="*/ 73 w 326"/>
                <a:gd name="T55" fmla="*/ 6 h 407"/>
                <a:gd name="T56" fmla="*/ 75 w 326"/>
                <a:gd name="T57" fmla="*/ 4 h 407"/>
                <a:gd name="T58" fmla="*/ 77 w 326"/>
                <a:gd name="T59" fmla="*/ 2 h 407"/>
                <a:gd name="T60" fmla="*/ 78 w 326"/>
                <a:gd name="T61" fmla="*/ 2 h 407"/>
                <a:gd name="T62" fmla="*/ 81 w 326"/>
                <a:gd name="T63" fmla="*/ 0 h 407"/>
                <a:gd name="T64" fmla="*/ 82 w 326"/>
                <a:gd name="T65" fmla="*/ 0 h 407"/>
                <a:gd name="T66" fmla="*/ 54 w 326"/>
                <a:gd name="T67" fmla="*/ 101 h 407"/>
                <a:gd name="T68" fmla="*/ 0 w 326"/>
                <a:gd name="T69" fmla="*/ 95 h 407"/>
                <a:gd name="T70" fmla="*/ 0 w 326"/>
                <a:gd name="T71" fmla="*/ 95 h 4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6"/>
                <a:gd name="T109" fmla="*/ 0 h 407"/>
                <a:gd name="T110" fmla="*/ 326 w 326"/>
                <a:gd name="T111" fmla="*/ 407 h 40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6" h="407">
                  <a:moveTo>
                    <a:pt x="0" y="382"/>
                  </a:moveTo>
                  <a:lnTo>
                    <a:pt x="111" y="327"/>
                  </a:lnTo>
                  <a:lnTo>
                    <a:pt x="94" y="304"/>
                  </a:lnTo>
                  <a:lnTo>
                    <a:pt x="94" y="302"/>
                  </a:lnTo>
                  <a:lnTo>
                    <a:pt x="96" y="298"/>
                  </a:lnTo>
                  <a:lnTo>
                    <a:pt x="96" y="293"/>
                  </a:lnTo>
                  <a:lnTo>
                    <a:pt x="99" y="287"/>
                  </a:lnTo>
                  <a:lnTo>
                    <a:pt x="103" y="277"/>
                  </a:lnTo>
                  <a:lnTo>
                    <a:pt x="109" y="268"/>
                  </a:lnTo>
                  <a:lnTo>
                    <a:pt x="113" y="256"/>
                  </a:lnTo>
                  <a:lnTo>
                    <a:pt x="120" y="245"/>
                  </a:lnTo>
                  <a:lnTo>
                    <a:pt x="126" y="230"/>
                  </a:lnTo>
                  <a:lnTo>
                    <a:pt x="134" y="217"/>
                  </a:lnTo>
                  <a:lnTo>
                    <a:pt x="143" y="201"/>
                  </a:lnTo>
                  <a:lnTo>
                    <a:pt x="153" y="188"/>
                  </a:lnTo>
                  <a:lnTo>
                    <a:pt x="160" y="173"/>
                  </a:lnTo>
                  <a:lnTo>
                    <a:pt x="172" y="158"/>
                  </a:lnTo>
                  <a:lnTo>
                    <a:pt x="181" y="142"/>
                  </a:lnTo>
                  <a:lnTo>
                    <a:pt x="194" y="129"/>
                  </a:lnTo>
                  <a:lnTo>
                    <a:pt x="204" y="116"/>
                  </a:lnTo>
                  <a:lnTo>
                    <a:pt x="215" y="101"/>
                  </a:lnTo>
                  <a:lnTo>
                    <a:pt x="227" y="87"/>
                  </a:lnTo>
                  <a:lnTo>
                    <a:pt x="238" y="76"/>
                  </a:lnTo>
                  <a:lnTo>
                    <a:pt x="248" y="64"/>
                  </a:lnTo>
                  <a:lnTo>
                    <a:pt x="259" y="53"/>
                  </a:lnTo>
                  <a:lnTo>
                    <a:pt x="270" y="44"/>
                  </a:lnTo>
                  <a:lnTo>
                    <a:pt x="282" y="36"/>
                  </a:lnTo>
                  <a:lnTo>
                    <a:pt x="289" y="26"/>
                  </a:lnTo>
                  <a:lnTo>
                    <a:pt x="299" y="19"/>
                  </a:lnTo>
                  <a:lnTo>
                    <a:pt x="305" y="11"/>
                  </a:lnTo>
                  <a:lnTo>
                    <a:pt x="312" y="9"/>
                  </a:lnTo>
                  <a:lnTo>
                    <a:pt x="322" y="2"/>
                  </a:lnTo>
                  <a:lnTo>
                    <a:pt x="326" y="0"/>
                  </a:lnTo>
                  <a:lnTo>
                    <a:pt x="219" y="407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64"/>
            <p:cNvSpPr>
              <a:spLocks noChangeAspect="1"/>
            </p:cNvSpPr>
            <p:nvPr/>
          </p:nvSpPr>
          <p:spPr bwMode="auto">
            <a:xfrm>
              <a:off x="2102" y="2659"/>
              <a:ext cx="178" cy="162"/>
            </a:xfrm>
            <a:custGeom>
              <a:avLst/>
              <a:gdLst>
                <a:gd name="T0" fmla="*/ 89 w 358"/>
                <a:gd name="T1" fmla="*/ 1 h 325"/>
                <a:gd name="T2" fmla="*/ 87 w 358"/>
                <a:gd name="T3" fmla="*/ 0 h 325"/>
                <a:gd name="T4" fmla="*/ 85 w 358"/>
                <a:gd name="T5" fmla="*/ 0 h 325"/>
                <a:gd name="T6" fmla="*/ 83 w 358"/>
                <a:gd name="T7" fmla="*/ 0 h 325"/>
                <a:gd name="T8" fmla="*/ 81 w 358"/>
                <a:gd name="T9" fmla="*/ 0 h 325"/>
                <a:gd name="T10" fmla="*/ 78 w 358"/>
                <a:gd name="T11" fmla="*/ 0 h 325"/>
                <a:gd name="T12" fmla="*/ 74 w 358"/>
                <a:gd name="T13" fmla="*/ 0 h 325"/>
                <a:gd name="T14" fmla="*/ 72 w 358"/>
                <a:gd name="T15" fmla="*/ 1 h 325"/>
                <a:gd name="T16" fmla="*/ 68 w 358"/>
                <a:gd name="T17" fmla="*/ 1 h 325"/>
                <a:gd name="T18" fmla="*/ 65 w 358"/>
                <a:gd name="T19" fmla="*/ 1 h 325"/>
                <a:gd name="T20" fmla="*/ 62 w 358"/>
                <a:gd name="T21" fmla="*/ 1 h 325"/>
                <a:gd name="T22" fmla="*/ 59 w 358"/>
                <a:gd name="T23" fmla="*/ 1 h 325"/>
                <a:gd name="T24" fmla="*/ 56 w 358"/>
                <a:gd name="T25" fmla="*/ 2 h 325"/>
                <a:gd name="T26" fmla="*/ 55 w 358"/>
                <a:gd name="T27" fmla="*/ 2 h 325"/>
                <a:gd name="T28" fmla="*/ 53 w 358"/>
                <a:gd name="T29" fmla="*/ 2 h 325"/>
                <a:gd name="T30" fmla="*/ 52 w 358"/>
                <a:gd name="T31" fmla="*/ 2 h 325"/>
                <a:gd name="T32" fmla="*/ 52 w 358"/>
                <a:gd name="T33" fmla="*/ 3 h 325"/>
                <a:gd name="T34" fmla="*/ 48 w 358"/>
                <a:gd name="T35" fmla="*/ 26 h 325"/>
                <a:gd name="T36" fmla="*/ 0 w 358"/>
                <a:gd name="T37" fmla="*/ 79 h 325"/>
                <a:gd name="T38" fmla="*/ 59 w 358"/>
                <a:gd name="T39" fmla="*/ 81 h 325"/>
                <a:gd name="T40" fmla="*/ 89 w 358"/>
                <a:gd name="T41" fmla="*/ 1 h 325"/>
                <a:gd name="T42" fmla="*/ 89 w 358"/>
                <a:gd name="T43" fmla="*/ 1 h 3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8"/>
                <a:gd name="T67" fmla="*/ 0 h 325"/>
                <a:gd name="T68" fmla="*/ 358 w 358"/>
                <a:gd name="T69" fmla="*/ 325 h 3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8" h="325">
                  <a:moveTo>
                    <a:pt x="358" y="6"/>
                  </a:moveTo>
                  <a:lnTo>
                    <a:pt x="352" y="2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5" y="0"/>
                  </a:lnTo>
                  <a:lnTo>
                    <a:pt x="314" y="0"/>
                  </a:lnTo>
                  <a:lnTo>
                    <a:pt x="300" y="2"/>
                  </a:lnTo>
                  <a:lnTo>
                    <a:pt x="289" y="4"/>
                  </a:lnTo>
                  <a:lnTo>
                    <a:pt x="276" y="4"/>
                  </a:lnTo>
                  <a:lnTo>
                    <a:pt x="261" y="4"/>
                  </a:lnTo>
                  <a:lnTo>
                    <a:pt x="249" y="6"/>
                  </a:lnTo>
                  <a:lnTo>
                    <a:pt x="238" y="6"/>
                  </a:lnTo>
                  <a:lnTo>
                    <a:pt x="228" y="9"/>
                  </a:lnTo>
                  <a:lnTo>
                    <a:pt x="221" y="9"/>
                  </a:lnTo>
                  <a:lnTo>
                    <a:pt x="213" y="11"/>
                  </a:lnTo>
                  <a:lnTo>
                    <a:pt x="209" y="11"/>
                  </a:lnTo>
                  <a:lnTo>
                    <a:pt x="209" y="13"/>
                  </a:lnTo>
                  <a:lnTo>
                    <a:pt x="194" y="106"/>
                  </a:lnTo>
                  <a:lnTo>
                    <a:pt x="0" y="317"/>
                  </a:lnTo>
                  <a:lnTo>
                    <a:pt x="238" y="325"/>
                  </a:lnTo>
                  <a:lnTo>
                    <a:pt x="358" y="6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65"/>
            <p:cNvSpPr>
              <a:spLocks noChangeAspect="1"/>
            </p:cNvSpPr>
            <p:nvPr/>
          </p:nvSpPr>
          <p:spPr bwMode="auto">
            <a:xfrm>
              <a:off x="2922" y="2007"/>
              <a:ext cx="192" cy="283"/>
            </a:xfrm>
            <a:custGeom>
              <a:avLst/>
              <a:gdLst>
                <a:gd name="T0" fmla="*/ 0 w 384"/>
                <a:gd name="T1" fmla="*/ 100 h 566"/>
                <a:gd name="T2" fmla="*/ 24 w 384"/>
                <a:gd name="T3" fmla="*/ 85 h 566"/>
                <a:gd name="T4" fmla="*/ 20 w 384"/>
                <a:gd name="T5" fmla="*/ 76 h 566"/>
                <a:gd name="T6" fmla="*/ 20 w 384"/>
                <a:gd name="T7" fmla="*/ 75 h 566"/>
                <a:gd name="T8" fmla="*/ 20 w 384"/>
                <a:gd name="T9" fmla="*/ 74 h 566"/>
                <a:gd name="T10" fmla="*/ 20 w 384"/>
                <a:gd name="T11" fmla="*/ 72 h 566"/>
                <a:gd name="T12" fmla="*/ 22 w 384"/>
                <a:gd name="T13" fmla="*/ 71 h 566"/>
                <a:gd name="T14" fmla="*/ 22 w 384"/>
                <a:gd name="T15" fmla="*/ 69 h 566"/>
                <a:gd name="T16" fmla="*/ 23 w 384"/>
                <a:gd name="T17" fmla="*/ 67 h 566"/>
                <a:gd name="T18" fmla="*/ 24 w 384"/>
                <a:gd name="T19" fmla="*/ 65 h 566"/>
                <a:gd name="T20" fmla="*/ 26 w 384"/>
                <a:gd name="T21" fmla="*/ 62 h 566"/>
                <a:gd name="T22" fmla="*/ 28 w 384"/>
                <a:gd name="T23" fmla="*/ 59 h 566"/>
                <a:gd name="T24" fmla="*/ 30 w 384"/>
                <a:gd name="T25" fmla="*/ 57 h 566"/>
                <a:gd name="T26" fmla="*/ 35 w 384"/>
                <a:gd name="T27" fmla="*/ 53 h 566"/>
                <a:gd name="T28" fmla="*/ 38 w 384"/>
                <a:gd name="T29" fmla="*/ 50 h 566"/>
                <a:gd name="T30" fmla="*/ 41 w 384"/>
                <a:gd name="T31" fmla="*/ 46 h 566"/>
                <a:gd name="T32" fmla="*/ 45 w 384"/>
                <a:gd name="T33" fmla="*/ 42 h 566"/>
                <a:gd name="T34" fmla="*/ 49 w 384"/>
                <a:gd name="T35" fmla="*/ 38 h 566"/>
                <a:gd name="T36" fmla="*/ 54 w 384"/>
                <a:gd name="T37" fmla="*/ 35 h 566"/>
                <a:gd name="T38" fmla="*/ 58 w 384"/>
                <a:gd name="T39" fmla="*/ 30 h 566"/>
                <a:gd name="T40" fmla="*/ 64 w 384"/>
                <a:gd name="T41" fmla="*/ 26 h 566"/>
                <a:gd name="T42" fmla="*/ 69 w 384"/>
                <a:gd name="T43" fmla="*/ 21 h 566"/>
                <a:gd name="T44" fmla="*/ 74 w 384"/>
                <a:gd name="T45" fmla="*/ 18 h 566"/>
                <a:gd name="T46" fmla="*/ 78 w 384"/>
                <a:gd name="T47" fmla="*/ 14 h 566"/>
                <a:gd name="T48" fmla="*/ 83 w 384"/>
                <a:gd name="T49" fmla="*/ 11 h 566"/>
                <a:gd name="T50" fmla="*/ 86 w 384"/>
                <a:gd name="T51" fmla="*/ 7 h 566"/>
                <a:gd name="T52" fmla="*/ 90 w 384"/>
                <a:gd name="T53" fmla="*/ 5 h 566"/>
                <a:gd name="T54" fmla="*/ 92 w 384"/>
                <a:gd name="T55" fmla="*/ 2 h 566"/>
                <a:gd name="T56" fmla="*/ 94 w 384"/>
                <a:gd name="T57" fmla="*/ 1 h 566"/>
                <a:gd name="T58" fmla="*/ 96 w 384"/>
                <a:gd name="T59" fmla="*/ 0 h 566"/>
                <a:gd name="T60" fmla="*/ 96 w 384"/>
                <a:gd name="T61" fmla="*/ 0 h 566"/>
                <a:gd name="T62" fmla="*/ 59 w 384"/>
                <a:gd name="T63" fmla="*/ 142 h 566"/>
                <a:gd name="T64" fmla="*/ 0 w 384"/>
                <a:gd name="T65" fmla="*/ 100 h 566"/>
                <a:gd name="T66" fmla="*/ 0 w 384"/>
                <a:gd name="T67" fmla="*/ 100 h 56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4"/>
                <a:gd name="T103" fmla="*/ 0 h 566"/>
                <a:gd name="T104" fmla="*/ 384 w 384"/>
                <a:gd name="T105" fmla="*/ 566 h 56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4" h="566">
                  <a:moveTo>
                    <a:pt x="0" y="401"/>
                  </a:moveTo>
                  <a:lnTo>
                    <a:pt x="98" y="342"/>
                  </a:lnTo>
                  <a:lnTo>
                    <a:pt x="78" y="304"/>
                  </a:lnTo>
                  <a:lnTo>
                    <a:pt x="78" y="302"/>
                  </a:lnTo>
                  <a:lnTo>
                    <a:pt x="78" y="298"/>
                  </a:lnTo>
                  <a:lnTo>
                    <a:pt x="79" y="291"/>
                  </a:lnTo>
                  <a:lnTo>
                    <a:pt x="85" y="281"/>
                  </a:lnTo>
                  <a:lnTo>
                    <a:pt x="87" y="274"/>
                  </a:lnTo>
                  <a:lnTo>
                    <a:pt x="91" y="266"/>
                  </a:lnTo>
                  <a:lnTo>
                    <a:pt x="98" y="258"/>
                  </a:lnTo>
                  <a:lnTo>
                    <a:pt x="104" y="249"/>
                  </a:lnTo>
                  <a:lnTo>
                    <a:pt x="112" y="239"/>
                  </a:lnTo>
                  <a:lnTo>
                    <a:pt x="123" y="228"/>
                  </a:lnTo>
                  <a:lnTo>
                    <a:pt x="137" y="215"/>
                  </a:lnTo>
                  <a:lnTo>
                    <a:pt x="150" y="201"/>
                  </a:lnTo>
                  <a:lnTo>
                    <a:pt x="163" y="186"/>
                  </a:lnTo>
                  <a:lnTo>
                    <a:pt x="180" y="169"/>
                  </a:lnTo>
                  <a:lnTo>
                    <a:pt x="199" y="154"/>
                  </a:lnTo>
                  <a:lnTo>
                    <a:pt x="218" y="139"/>
                  </a:lnTo>
                  <a:lnTo>
                    <a:pt x="235" y="122"/>
                  </a:lnTo>
                  <a:lnTo>
                    <a:pt x="256" y="104"/>
                  </a:lnTo>
                  <a:lnTo>
                    <a:pt x="275" y="87"/>
                  </a:lnTo>
                  <a:lnTo>
                    <a:pt x="294" y="74"/>
                  </a:lnTo>
                  <a:lnTo>
                    <a:pt x="311" y="57"/>
                  </a:lnTo>
                  <a:lnTo>
                    <a:pt x="329" y="44"/>
                  </a:lnTo>
                  <a:lnTo>
                    <a:pt x="344" y="30"/>
                  </a:lnTo>
                  <a:lnTo>
                    <a:pt x="357" y="21"/>
                  </a:lnTo>
                  <a:lnTo>
                    <a:pt x="367" y="11"/>
                  </a:lnTo>
                  <a:lnTo>
                    <a:pt x="376" y="6"/>
                  </a:lnTo>
                  <a:lnTo>
                    <a:pt x="382" y="0"/>
                  </a:lnTo>
                  <a:lnTo>
                    <a:pt x="384" y="0"/>
                  </a:lnTo>
                  <a:lnTo>
                    <a:pt x="239" y="566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66"/>
            <p:cNvSpPr>
              <a:spLocks noChangeAspect="1"/>
            </p:cNvSpPr>
            <p:nvPr/>
          </p:nvSpPr>
          <p:spPr bwMode="auto">
            <a:xfrm>
              <a:off x="1980" y="2758"/>
              <a:ext cx="121" cy="73"/>
            </a:xfrm>
            <a:custGeom>
              <a:avLst/>
              <a:gdLst>
                <a:gd name="T0" fmla="*/ 21 w 241"/>
                <a:gd name="T1" fmla="*/ 0 h 146"/>
                <a:gd name="T2" fmla="*/ 20 w 241"/>
                <a:gd name="T3" fmla="*/ 0 h 146"/>
                <a:gd name="T4" fmla="*/ 19 w 241"/>
                <a:gd name="T5" fmla="*/ 1 h 146"/>
                <a:gd name="T6" fmla="*/ 16 w 241"/>
                <a:gd name="T7" fmla="*/ 1 h 146"/>
                <a:gd name="T8" fmla="*/ 14 w 241"/>
                <a:gd name="T9" fmla="*/ 2 h 146"/>
                <a:gd name="T10" fmla="*/ 12 w 241"/>
                <a:gd name="T11" fmla="*/ 5 h 146"/>
                <a:gd name="T12" fmla="*/ 9 w 241"/>
                <a:gd name="T13" fmla="*/ 6 h 146"/>
                <a:gd name="T14" fmla="*/ 7 w 241"/>
                <a:gd name="T15" fmla="*/ 9 h 146"/>
                <a:gd name="T16" fmla="*/ 7 w 241"/>
                <a:gd name="T17" fmla="*/ 9 h 146"/>
                <a:gd name="T18" fmla="*/ 15 w 241"/>
                <a:gd name="T19" fmla="*/ 15 h 146"/>
                <a:gd name="T20" fmla="*/ 4 w 241"/>
                <a:gd name="T21" fmla="*/ 11 h 146"/>
                <a:gd name="T22" fmla="*/ 0 w 241"/>
                <a:gd name="T23" fmla="*/ 15 h 146"/>
                <a:gd name="T24" fmla="*/ 14 w 241"/>
                <a:gd name="T25" fmla="*/ 23 h 146"/>
                <a:gd name="T26" fmla="*/ 19 w 241"/>
                <a:gd name="T27" fmla="*/ 22 h 146"/>
                <a:gd name="T28" fmla="*/ 20 w 241"/>
                <a:gd name="T29" fmla="*/ 22 h 146"/>
                <a:gd name="T30" fmla="*/ 21 w 241"/>
                <a:gd name="T31" fmla="*/ 23 h 146"/>
                <a:gd name="T32" fmla="*/ 23 w 241"/>
                <a:gd name="T33" fmla="*/ 26 h 146"/>
                <a:gd name="T34" fmla="*/ 25 w 241"/>
                <a:gd name="T35" fmla="*/ 29 h 146"/>
                <a:gd name="T36" fmla="*/ 27 w 241"/>
                <a:gd name="T37" fmla="*/ 31 h 146"/>
                <a:gd name="T38" fmla="*/ 29 w 241"/>
                <a:gd name="T39" fmla="*/ 34 h 146"/>
                <a:gd name="T40" fmla="*/ 31 w 241"/>
                <a:gd name="T41" fmla="*/ 35 h 146"/>
                <a:gd name="T42" fmla="*/ 31 w 241"/>
                <a:gd name="T43" fmla="*/ 35 h 146"/>
                <a:gd name="T44" fmla="*/ 44 w 241"/>
                <a:gd name="T45" fmla="*/ 37 h 146"/>
                <a:gd name="T46" fmla="*/ 61 w 241"/>
                <a:gd name="T47" fmla="*/ 37 h 146"/>
                <a:gd name="T48" fmla="*/ 61 w 241"/>
                <a:gd name="T49" fmla="*/ 36 h 146"/>
                <a:gd name="T50" fmla="*/ 61 w 241"/>
                <a:gd name="T51" fmla="*/ 34 h 146"/>
                <a:gd name="T52" fmla="*/ 60 w 241"/>
                <a:gd name="T53" fmla="*/ 33 h 146"/>
                <a:gd name="T54" fmla="*/ 59 w 241"/>
                <a:gd name="T55" fmla="*/ 30 h 146"/>
                <a:gd name="T56" fmla="*/ 57 w 241"/>
                <a:gd name="T57" fmla="*/ 29 h 146"/>
                <a:gd name="T58" fmla="*/ 55 w 241"/>
                <a:gd name="T59" fmla="*/ 28 h 146"/>
                <a:gd name="T60" fmla="*/ 53 w 241"/>
                <a:gd name="T61" fmla="*/ 27 h 146"/>
                <a:gd name="T62" fmla="*/ 51 w 241"/>
                <a:gd name="T63" fmla="*/ 26 h 146"/>
                <a:gd name="T64" fmla="*/ 48 w 241"/>
                <a:gd name="T65" fmla="*/ 25 h 146"/>
                <a:gd name="T66" fmla="*/ 46 w 241"/>
                <a:gd name="T67" fmla="*/ 24 h 146"/>
                <a:gd name="T68" fmla="*/ 44 w 241"/>
                <a:gd name="T69" fmla="*/ 22 h 146"/>
                <a:gd name="T70" fmla="*/ 42 w 241"/>
                <a:gd name="T71" fmla="*/ 20 h 146"/>
                <a:gd name="T72" fmla="*/ 40 w 241"/>
                <a:gd name="T73" fmla="*/ 18 h 146"/>
                <a:gd name="T74" fmla="*/ 39 w 241"/>
                <a:gd name="T75" fmla="*/ 16 h 146"/>
                <a:gd name="T76" fmla="*/ 38 w 241"/>
                <a:gd name="T77" fmla="*/ 13 h 146"/>
                <a:gd name="T78" fmla="*/ 37 w 241"/>
                <a:gd name="T79" fmla="*/ 11 h 146"/>
                <a:gd name="T80" fmla="*/ 37 w 241"/>
                <a:gd name="T81" fmla="*/ 10 h 146"/>
                <a:gd name="T82" fmla="*/ 37 w 241"/>
                <a:gd name="T83" fmla="*/ 9 h 146"/>
                <a:gd name="T84" fmla="*/ 37 w 241"/>
                <a:gd name="T85" fmla="*/ 7 h 146"/>
                <a:gd name="T86" fmla="*/ 21 w 241"/>
                <a:gd name="T87" fmla="*/ 0 h 146"/>
                <a:gd name="T88" fmla="*/ 21 w 241"/>
                <a:gd name="T89" fmla="*/ 0 h 1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146"/>
                <a:gd name="T137" fmla="*/ 241 w 241"/>
                <a:gd name="T138" fmla="*/ 146 h 1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146">
                  <a:moveTo>
                    <a:pt x="82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64" y="5"/>
                  </a:lnTo>
                  <a:lnTo>
                    <a:pt x="55" y="11"/>
                  </a:lnTo>
                  <a:lnTo>
                    <a:pt x="45" y="19"/>
                  </a:lnTo>
                  <a:lnTo>
                    <a:pt x="36" y="26"/>
                  </a:lnTo>
                  <a:lnTo>
                    <a:pt x="28" y="34"/>
                  </a:lnTo>
                  <a:lnTo>
                    <a:pt x="26" y="36"/>
                  </a:lnTo>
                  <a:lnTo>
                    <a:pt x="59" y="60"/>
                  </a:lnTo>
                  <a:lnTo>
                    <a:pt x="15" y="45"/>
                  </a:lnTo>
                  <a:lnTo>
                    <a:pt x="0" y="60"/>
                  </a:lnTo>
                  <a:lnTo>
                    <a:pt x="55" y="93"/>
                  </a:lnTo>
                  <a:lnTo>
                    <a:pt x="76" y="89"/>
                  </a:lnTo>
                  <a:lnTo>
                    <a:pt x="78" y="89"/>
                  </a:lnTo>
                  <a:lnTo>
                    <a:pt x="83" y="95"/>
                  </a:lnTo>
                  <a:lnTo>
                    <a:pt x="89" y="104"/>
                  </a:lnTo>
                  <a:lnTo>
                    <a:pt x="99" y="116"/>
                  </a:lnTo>
                  <a:lnTo>
                    <a:pt x="106" y="125"/>
                  </a:lnTo>
                  <a:lnTo>
                    <a:pt x="116" y="133"/>
                  </a:lnTo>
                  <a:lnTo>
                    <a:pt x="121" y="138"/>
                  </a:lnTo>
                  <a:lnTo>
                    <a:pt x="123" y="140"/>
                  </a:lnTo>
                  <a:lnTo>
                    <a:pt x="175" y="146"/>
                  </a:lnTo>
                  <a:lnTo>
                    <a:pt x="241" y="146"/>
                  </a:lnTo>
                  <a:lnTo>
                    <a:pt x="241" y="144"/>
                  </a:lnTo>
                  <a:lnTo>
                    <a:pt x="241" y="136"/>
                  </a:lnTo>
                  <a:lnTo>
                    <a:pt x="239" y="129"/>
                  </a:lnTo>
                  <a:lnTo>
                    <a:pt x="234" y="121"/>
                  </a:lnTo>
                  <a:lnTo>
                    <a:pt x="226" y="117"/>
                  </a:lnTo>
                  <a:lnTo>
                    <a:pt x="218" y="114"/>
                  </a:lnTo>
                  <a:lnTo>
                    <a:pt x="211" y="110"/>
                  </a:lnTo>
                  <a:lnTo>
                    <a:pt x="201" y="106"/>
                  </a:lnTo>
                  <a:lnTo>
                    <a:pt x="192" y="102"/>
                  </a:lnTo>
                  <a:lnTo>
                    <a:pt x="182" y="97"/>
                  </a:lnTo>
                  <a:lnTo>
                    <a:pt x="175" y="89"/>
                  </a:lnTo>
                  <a:lnTo>
                    <a:pt x="167" y="83"/>
                  </a:lnTo>
                  <a:lnTo>
                    <a:pt x="159" y="74"/>
                  </a:lnTo>
                  <a:lnTo>
                    <a:pt x="154" y="64"/>
                  </a:lnTo>
                  <a:lnTo>
                    <a:pt x="150" y="55"/>
                  </a:lnTo>
                  <a:lnTo>
                    <a:pt x="148" y="47"/>
                  </a:lnTo>
                  <a:lnTo>
                    <a:pt x="146" y="40"/>
                  </a:lnTo>
                  <a:lnTo>
                    <a:pt x="146" y="34"/>
                  </a:lnTo>
                  <a:lnTo>
                    <a:pt x="146" y="2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913E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67"/>
            <p:cNvSpPr>
              <a:spLocks noChangeAspect="1"/>
            </p:cNvSpPr>
            <p:nvPr/>
          </p:nvSpPr>
          <p:spPr bwMode="auto">
            <a:xfrm>
              <a:off x="1991" y="2380"/>
              <a:ext cx="425" cy="409"/>
            </a:xfrm>
            <a:custGeom>
              <a:avLst/>
              <a:gdLst>
                <a:gd name="T0" fmla="*/ 95 w 849"/>
                <a:gd name="T1" fmla="*/ 12 h 819"/>
                <a:gd name="T2" fmla="*/ 107 w 849"/>
                <a:gd name="T3" fmla="*/ 14 h 819"/>
                <a:gd name="T4" fmla="*/ 123 w 849"/>
                <a:gd name="T5" fmla="*/ 15 h 819"/>
                <a:gd name="T6" fmla="*/ 137 w 849"/>
                <a:gd name="T7" fmla="*/ 12 h 819"/>
                <a:gd name="T8" fmla="*/ 150 w 849"/>
                <a:gd name="T9" fmla="*/ 8 h 819"/>
                <a:gd name="T10" fmla="*/ 157 w 849"/>
                <a:gd name="T11" fmla="*/ 6 h 819"/>
                <a:gd name="T12" fmla="*/ 168 w 849"/>
                <a:gd name="T13" fmla="*/ 14 h 819"/>
                <a:gd name="T14" fmla="*/ 182 w 849"/>
                <a:gd name="T15" fmla="*/ 26 h 819"/>
                <a:gd name="T16" fmla="*/ 196 w 849"/>
                <a:gd name="T17" fmla="*/ 40 h 819"/>
                <a:gd name="T18" fmla="*/ 205 w 849"/>
                <a:gd name="T19" fmla="*/ 53 h 819"/>
                <a:gd name="T20" fmla="*/ 211 w 849"/>
                <a:gd name="T21" fmla="*/ 62 h 819"/>
                <a:gd name="T22" fmla="*/ 211 w 849"/>
                <a:gd name="T23" fmla="*/ 67 h 819"/>
                <a:gd name="T24" fmla="*/ 207 w 849"/>
                <a:gd name="T25" fmla="*/ 78 h 819"/>
                <a:gd name="T26" fmla="*/ 201 w 849"/>
                <a:gd name="T27" fmla="*/ 93 h 819"/>
                <a:gd name="T28" fmla="*/ 196 w 849"/>
                <a:gd name="T29" fmla="*/ 108 h 819"/>
                <a:gd name="T30" fmla="*/ 192 w 849"/>
                <a:gd name="T31" fmla="*/ 117 h 819"/>
                <a:gd name="T32" fmla="*/ 191 w 849"/>
                <a:gd name="T33" fmla="*/ 125 h 819"/>
                <a:gd name="T34" fmla="*/ 184 w 849"/>
                <a:gd name="T35" fmla="*/ 126 h 819"/>
                <a:gd name="T36" fmla="*/ 173 w 849"/>
                <a:gd name="T37" fmla="*/ 127 h 819"/>
                <a:gd name="T38" fmla="*/ 162 w 849"/>
                <a:gd name="T39" fmla="*/ 128 h 819"/>
                <a:gd name="T40" fmla="*/ 152 w 849"/>
                <a:gd name="T41" fmla="*/ 127 h 819"/>
                <a:gd name="T42" fmla="*/ 149 w 849"/>
                <a:gd name="T43" fmla="*/ 125 h 819"/>
                <a:gd name="T44" fmla="*/ 152 w 849"/>
                <a:gd name="T45" fmla="*/ 117 h 819"/>
                <a:gd name="T46" fmla="*/ 156 w 849"/>
                <a:gd name="T47" fmla="*/ 108 h 819"/>
                <a:gd name="T48" fmla="*/ 159 w 849"/>
                <a:gd name="T49" fmla="*/ 96 h 819"/>
                <a:gd name="T50" fmla="*/ 163 w 849"/>
                <a:gd name="T51" fmla="*/ 86 h 819"/>
                <a:gd name="T52" fmla="*/ 125 w 849"/>
                <a:gd name="T53" fmla="*/ 71 h 819"/>
                <a:gd name="T54" fmla="*/ 121 w 849"/>
                <a:gd name="T55" fmla="*/ 78 h 819"/>
                <a:gd name="T56" fmla="*/ 113 w 849"/>
                <a:gd name="T57" fmla="*/ 89 h 819"/>
                <a:gd name="T58" fmla="*/ 104 w 849"/>
                <a:gd name="T59" fmla="*/ 106 h 819"/>
                <a:gd name="T60" fmla="*/ 93 w 849"/>
                <a:gd name="T61" fmla="*/ 124 h 819"/>
                <a:gd name="T62" fmla="*/ 81 w 849"/>
                <a:gd name="T63" fmla="*/ 144 h 819"/>
                <a:gd name="T64" fmla="*/ 69 w 849"/>
                <a:gd name="T65" fmla="*/ 165 h 819"/>
                <a:gd name="T66" fmla="*/ 57 w 849"/>
                <a:gd name="T67" fmla="*/ 183 h 819"/>
                <a:gd name="T68" fmla="*/ 48 w 849"/>
                <a:gd name="T69" fmla="*/ 196 h 819"/>
                <a:gd name="T70" fmla="*/ 43 w 849"/>
                <a:gd name="T71" fmla="*/ 204 h 819"/>
                <a:gd name="T72" fmla="*/ 33 w 849"/>
                <a:gd name="T73" fmla="*/ 204 h 819"/>
                <a:gd name="T74" fmla="*/ 24 w 849"/>
                <a:gd name="T75" fmla="*/ 203 h 819"/>
                <a:gd name="T76" fmla="*/ 13 w 849"/>
                <a:gd name="T77" fmla="*/ 200 h 819"/>
                <a:gd name="T78" fmla="*/ 4 w 849"/>
                <a:gd name="T79" fmla="*/ 197 h 819"/>
                <a:gd name="T80" fmla="*/ 10 w 849"/>
                <a:gd name="T81" fmla="*/ 177 h 819"/>
                <a:gd name="T82" fmla="*/ 17 w 849"/>
                <a:gd name="T83" fmla="*/ 166 h 819"/>
                <a:gd name="T84" fmla="*/ 26 w 849"/>
                <a:gd name="T85" fmla="*/ 149 h 819"/>
                <a:gd name="T86" fmla="*/ 37 w 849"/>
                <a:gd name="T87" fmla="*/ 129 h 819"/>
                <a:gd name="T88" fmla="*/ 47 w 849"/>
                <a:gd name="T89" fmla="*/ 108 h 819"/>
                <a:gd name="T90" fmla="*/ 55 w 849"/>
                <a:gd name="T91" fmla="*/ 87 h 819"/>
                <a:gd name="T92" fmla="*/ 61 w 849"/>
                <a:gd name="T93" fmla="*/ 68 h 819"/>
                <a:gd name="T94" fmla="*/ 63 w 849"/>
                <a:gd name="T95" fmla="*/ 51 h 819"/>
                <a:gd name="T96" fmla="*/ 65 w 849"/>
                <a:gd name="T97" fmla="*/ 38 h 819"/>
                <a:gd name="T98" fmla="*/ 67 w 849"/>
                <a:gd name="T99" fmla="*/ 27 h 819"/>
                <a:gd name="T100" fmla="*/ 73 w 849"/>
                <a:gd name="T101" fmla="*/ 15 h 819"/>
                <a:gd name="T102" fmla="*/ 79 w 849"/>
                <a:gd name="T103" fmla="*/ 5 h 819"/>
                <a:gd name="T104" fmla="*/ 90 w 849"/>
                <a:gd name="T105" fmla="*/ 11 h 81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49"/>
                <a:gd name="T160" fmla="*/ 0 h 819"/>
                <a:gd name="T161" fmla="*/ 849 w 849"/>
                <a:gd name="T162" fmla="*/ 819 h 81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49" h="819">
                  <a:moveTo>
                    <a:pt x="357" y="44"/>
                  </a:moveTo>
                  <a:lnTo>
                    <a:pt x="359" y="44"/>
                  </a:lnTo>
                  <a:lnTo>
                    <a:pt x="368" y="48"/>
                  </a:lnTo>
                  <a:lnTo>
                    <a:pt x="372" y="48"/>
                  </a:lnTo>
                  <a:lnTo>
                    <a:pt x="380" y="49"/>
                  </a:lnTo>
                  <a:lnTo>
                    <a:pt x="387" y="51"/>
                  </a:lnTo>
                  <a:lnTo>
                    <a:pt x="397" y="53"/>
                  </a:lnTo>
                  <a:lnTo>
                    <a:pt x="406" y="55"/>
                  </a:lnTo>
                  <a:lnTo>
                    <a:pt x="416" y="57"/>
                  </a:lnTo>
                  <a:lnTo>
                    <a:pt x="427" y="59"/>
                  </a:lnTo>
                  <a:lnTo>
                    <a:pt x="441" y="61"/>
                  </a:lnTo>
                  <a:lnTo>
                    <a:pt x="450" y="61"/>
                  </a:lnTo>
                  <a:lnTo>
                    <a:pt x="463" y="63"/>
                  </a:lnTo>
                  <a:lnTo>
                    <a:pt x="477" y="63"/>
                  </a:lnTo>
                  <a:lnTo>
                    <a:pt x="490" y="63"/>
                  </a:lnTo>
                  <a:lnTo>
                    <a:pt x="501" y="61"/>
                  </a:lnTo>
                  <a:lnTo>
                    <a:pt x="513" y="59"/>
                  </a:lnTo>
                  <a:lnTo>
                    <a:pt x="524" y="57"/>
                  </a:lnTo>
                  <a:lnTo>
                    <a:pt x="536" y="53"/>
                  </a:lnTo>
                  <a:lnTo>
                    <a:pt x="547" y="49"/>
                  </a:lnTo>
                  <a:lnTo>
                    <a:pt x="559" y="48"/>
                  </a:lnTo>
                  <a:lnTo>
                    <a:pt x="568" y="44"/>
                  </a:lnTo>
                  <a:lnTo>
                    <a:pt x="579" y="40"/>
                  </a:lnTo>
                  <a:lnTo>
                    <a:pt x="589" y="36"/>
                  </a:lnTo>
                  <a:lnTo>
                    <a:pt x="597" y="32"/>
                  </a:lnTo>
                  <a:lnTo>
                    <a:pt x="602" y="30"/>
                  </a:lnTo>
                  <a:lnTo>
                    <a:pt x="610" y="29"/>
                  </a:lnTo>
                  <a:lnTo>
                    <a:pt x="619" y="23"/>
                  </a:lnTo>
                  <a:lnTo>
                    <a:pt x="623" y="23"/>
                  </a:lnTo>
                  <a:lnTo>
                    <a:pt x="625" y="25"/>
                  </a:lnTo>
                  <a:lnTo>
                    <a:pt x="636" y="32"/>
                  </a:lnTo>
                  <a:lnTo>
                    <a:pt x="642" y="36"/>
                  </a:lnTo>
                  <a:lnTo>
                    <a:pt x="650" y="44"/>
                  </a:lnTo>
                  <a:lnTo>
                    <a:pt x="659" y="49"/>
                  </a:lnTo>
                  <a:lnTo>
                    <a:pt x="671" y="57"/>
                  </a:lnTo>
                  <a:lnTo>
                    <a:pt x="680" y="65"/>
                  </a:lnTo>
                  <a:lnTo>
                    <a:pt x="692" y="74"/>
                  </a:lnTo>
                  <a:lnTo>
                    <a:pt x="703" y="84"/>
                  </a:lnTo>
                  <a:lnTo>
                    <a:pt x="716" y="95"/>
                  </a:lnTo>
                  <a:lnTo>
                    <a:pt x="726" y="105"/>
                  </a:lnTo>
                  <a:lnTo>
                    <a:pt x="739" y="116"/>
                  </a:lnTo>
                  <a:lnTo>
                    <a:pt x="750" y="127"/>
                  </a:lnTo>
                  <a:lnTo>
                    <a:pt x="764" y="139"/>
                  </a:lnTo>
                  <a:lnTo>
                    <a:pt x="771" y="148"/>
                  </a:lnTo>
                  <a:lnTo>
                    <a:pt x="781" y="160"/>
                  </a:lnTo>
                  <a:lnTo>
                    <a:pt x="790" y="171"/>
                  </a:lnTo>
                  <a:lnTo>
                    <a:pt x="798" y="183"/>
                  </a:lnTo>
                  <a:lnTo>
                    <a:pt x="806" y="192"/>
                  </a:lnTo>
                  <a:lnTo>
                    <a:pt x="813" y="203"/>
                  </a:lnTo>
                  <a:lnTo>
                    <a:pt x="819" y="213"/>
                  </a:lnTo>
                  <a:lnTo>
                    <a:pt x="827" y="222"/>
                  </a:lnTo>
                  <a:lnTo>
                    <a:pt x="828" y="230"/>
                  </a:lnTo>
                  <a:lnTo>
                    <a:pt x="834" y="238"/>
                  </a:lnTo>
                  <a:lnTo>
                    <a:pt x="838" y="243"/>
                  </a:lnTo>
                  <a:lnTo>
                    <a:pt x="844" y="251"/>
                  </a:lnTo>
                  <a:lnTo>
                    <a:pt x="846" y="259"/>
                  </a:lnTo>
                  <a:lnTo>
                    <a:pt x="849" y="260"/>
                  </a:lnTo>
                  <a:lnTo>
                    <a:pt x="847" y="260"/>
                  </a:lnTo>
                  <a:lnTo>
                    <a:pt x="846" y="264"/>
                  </a:lnTo>
                  <a:lnTo>
                    <a:pt x="844" y="268"/>
                  </a:lnTo>
                  <a:lnTo>
                    <a:pt x="842" y="276"/>
                  </a:lnTo>
                  <a:lnTo>
                    <a:pt x="836" y="281"/>
                  </a:lnTo>
                  <a:lnTo>
                    <a:pt x="832" y="293"/>
                  </a:lnTo>
                  <a:lnTo>
                    <a:pt x="828" y="302"/>
                  </a:lnTo>
                  <a:lnTo>
                    <a:pt x="827" y="314"/>
                  </a:lnTo>
                  <a:lnTo>
                    <a:pt x="819" y="325"/>
                  </a:lnTo>
                  <a:lnTo>
                    <a:pt x="815" y="337"/>
                  </a:lnTo>
                  <a:lnTo>
                    <a:pt x="809" y="350"/>
                  </a:lnTo>
                  <a:lnTo>
                    <a:pt x="806" y="363"/>
                  </a:lnTo>
                  <a:lnTo>
                    <a:pt x="802" y="375"/>
                  </a:lnTo>
                  <a:lnTo>
                    <a:pt x="796" y="388"/>
                  </a:lnTo>
                  <a:lnTo>
                    <a:pt x="792" y="399"/>
                  </a:lnTo>
                  <a:lnTo>
                    <a:pt x="789" y="414"/>
                  </a:lnTo>
                  <a:lnTo>
                    <a:pt x="785" y="424"/>
                  </a:lnTo>
                  <a:lnTo>
                    <a:pt x="781" y="433"/>
                  </a:lnTo>
                  <a:lnTo>
                    <a:pt x="777" y="441"/>
                  </a:lnTo>
                  <a:lnTo>
                    <a:pt x="775" y="451"/>
                  </a:lnTo>
                  <a:lnTo>
                    <a:pt x="771" y="458"/>
                  </a:lnTo>
                  <a:lnTo>
                    <a:pt x="770" y="466"/>
                  </a:lnTo>
                  <a:lnTo>
                    <a:pt x="768" y="471"/>
                  </a:lnTo>
                  <a:lnTo>
                    <a:pt x="768" y="479"/>
                  </a:lnTo>
                  <a:lnTo>
                    <a:pt x="764" y="487"/>
                  </a:lnTo>
                  <a:lnTo>
                    <a:pt x="764" y="494"/>
                  </a:lnTo>
                  <a:lnTo>
                    <a:pt x="764" y="498"/>
                  </a:lnTo>
                  <a:lnTo>
                    <a:pt x="764" y="500"/>
                  </a:lnTo>
                  <a:lnTo>
                    <a:pt x="760" y="500"/>
                  </a:lnTo>
                  <a:lnTo>
                    <a:pt x="752" y="502"/>
                  </a:lnTo>
                  <a:lnTo>
                    <a:pt x="747" y="502"/>
                  </a:lnTo>
                  <a:lnTo>
                    <a:pt x="739" y="504"/>
                  </a:lnTo>
                  <a:lnTo>
                    <a:pt x="733" y="504"/>
                  </a:lnTo>
                  <a:lnTo>
                    <a:pt x="726" y="508"/>
                  </a:lnTo>
                  <a:lnTo>
                    <a:pt x="716" y="508"/>
                  </a:lnTo>
                  <a:lnTo>
                    <a:pt x="709" y="509"/>
                  </a:lnTo>
                  <a:lnTo>
                    <a:pt x="699" y="509"/>
                  </a:lnTo>
                  <a:lnTo>
                    <a:pt x="692" y="511"/>
                  </a:lnTo>
                  <a:lnTo>
                    <a:pt x="682" y="513"/>
                  </a:lnTo>
                  <a:lnTo>
                    <a:pt x="674" y="513"/>
                  </a:lnTo>
                  <a:lnTo>
                    <a:pt x="665" y="515"/>
                  </a:lnTo>
                  <a:lnTo>
                    <a:pt x="657" y="517"/>
                  </a:lnTo>
                  <a:lnTo>
                    <a:pt x="648" y="515"/>
                  </a:lnTo>
                  <a:lnTo>
                    <a:pt x="640" y="515"/>
                  </a:lnTo>
                  <a:lnTo>
                    <a:pt x="633" y="513"/>
                  </a:lnTo>
                  <a:lnTo>
                    <a:pt x="627" y="513"/>
                  </a:lnTo>
                  <a:lnTo>
                    <a:pt x="616" y="513"/>
                  </a:lnTo>
                  <a:lnTo>
                    <a:pt x="606" y="511"/>
                  </a:lnTo>
                  <a:lnTo>
                    <a:pt x="598" y="509"/>
                  </a:lnTo>
                  <a:lnTo>
                    <a:pt x="595" y="508"/>
                  </a:lnTo>
                  <a:lnTo>
                    <a:pt x="591" y="508"/>
                  </a:lnTo>
                  <a:lnTo>
                    <a:pt x="591" y="506"/>
                  </a:lnTo>
                  <a:lnTo>
                    <a:pt x="593" y="502"/>
                  </a:lnTo>
                  <a:lnTo>
                    <a:pt x="595" y="494"/>
                  </a:lnTo>
                  <a:lnTo>
                    <a:pt x="598" y="487"/>
                  </a:lnTo>
                  <a:lnTo>
                    <a:pt x="600" y="481"/>
                  </a:lnTo>
                  <a:lnTo>
                    <a:pt x="602" y="475"/>
                  </a:lnTo>
                  <a:lnTo>
                    <a:pt x="606" y="470"/>
                  </a:lnTo>
                  <a:lnTo>
                    <a:pt x="610" y="462"/>
                  </a:lnTo>
                  <a:lnTo>
                    <a:pt x="612" y="454"/>
                  </a:lnTo>
                  <a:lnTo>
                    <a:pt x="616" y="449"/>
                  </a:lnTo>
                  <a:lnTo>
                    <a:pt x="619" y="441"/>
                  </a:lnTo>
                  <a:lnTo>
                    <a:pt x="623" y="433"/>
                  </a:lnTo>
                  <a:lnTo>
                    <a:pt x="625" y="424"/>
                  </a:lnTo>
                  <a:lnTo>
                    <a:pt x="629" y="414"/>
                  </a:lnTo>
                  <a:lnTo>
                    <a:pt x="631" y="405"/>
                  </a:lnTo>
                  <a:lnTo>
                    <a:pt x="635" y="395"/>
                  </a:lnTo>
                  <a:lnTo>
                    <a:pt x="636" y="386"/>
                  </a:lnTo>
                  <a:lnTo>
                    <a:pt x="640" y="378"/>
                  </a:lnTo>
                  <a:lnTo>
                    <a:pt x="644" y="369"/>
                  </a:lnTo>
                  <a:lnTo>
                    <a:pt x="648" y="361"/>
                  </a:lnTo>
                  <a:lnTo>
                    <a:pt x="650" y="354"/>
                  </a:lnTo>
                  <a:lnTo>
                    <a:pt x="652" y="346"/>
                  </a:lnTo>
                  <a:lnTo>
                    <a:pt x="654" y="338"/>
                  </a:lnTo>
                  <a:lnTo>
                    <a:pt x="657" y="335"/>
                  </a:lnTo>
                  <a:lnTo>
                    <a:pt x="659" y="327"/>
                  </a:lnTo>
                  <a:lnTo>
                    <a:pt x="661" y="325"/>
                  </a:lnTo>
                  <a:lnTo>
                    <a:pt x="498" y="287"/>
                  </a:lnTo>
                  <a:lnTo>
                    <a:pt x="496" y="289"/>
                  </a:lnTo>
                  <a:lnTo>
                    <a:pt x="492" y="297"/>
                  </a:lnTo>
                  <a:lnTo>
                    <a:pt x="488" y="300"/>
                  </a:lnTo>
                  <a:lnTo>
                    <a:pt x="484" y="306"/>
                  </a:lnTo>
                  <a:lnTo>
                    <a:pt x="481" y="312"/>
                  </a:lnTo>
                  <a:lnTo>
                    <a:pt x="477" y="319"/>
                  </a:lnTo>
                  <a:lnTo>
                    <a:pt x="471" y="327"/>
                  </a:lnTo>
                  <a:lnTo>
                    <a:pt x="463" y="337"/>
                  </a:lnTo>
                  <a:lnTo>
                    <a:pt x="458" y="348"/>
                  </a:lnTo>
                  <a:lnTo>
                    <a:pt x="452" y="359"/>
                  </a:lnTo>
                  <a:lnTo>
                    <a:pt x="444" y="371"/>
                  </a:lnTo>
                  <a:lnTo>
                    <a:pt x="437" y="382"/>
                  </a:lnTo>
                  <a:lnTo>
                    <a:pt x="429" y="395"/>
                  </a:lnTo>
                  <a:lnTo>
                    <a:pt x="424" y="411"/>
                  </a:lnTo>
                  <a:lnTo>
                    <a:pt x="416" y="424"/>
                  </a:lnTo>
                  <a:lnTo>
                    <a:pt x="406" y="437"/>
                  </a:lnTo>
                  <a:lnTo>
                    <a:pt x="399" y="452"/>
                  </a:lnTo>
                  <a:lnTo>
                    <a:pt x="389" y="468"/>
                  </a:lnTo>
                  <a:lnTo>
                    <a:pt x="380" y="483"/>
                  </a:lnTo>
                  <a:lnTo>
                    <a:pt x="370" y="498"/>
                  </a:lnTo>
                  <a:lnTo>
                    <a:pt x="361" y="513"/>
                  </a:lnTo>
                  <a:lnTo>
                    <a:pt x="353" y="530"/>
                  </a:lnTo>
                  <a:lnTo>
                    <a:pt x="344" y="546"/>
                  </a:lnTo>
                  <a:lnTo>
                    <a:pt x="332" y="563"/>
                  </a:lnTo>
                  <a:lnTo>
                    <a:pt x="323" y="576"/>
                  </a:lnTo>
                  <a:lnTo>
                    <a:pt x="313" y="593"/>
                  </a:lnTo>
                  <a:lnTo>
                    <a:pt x="304" y="610"/>
                  </a:lnTo>
                  <a:lnTo>
                    <a:pt x="294" y="625"/>
                  </a:lnTo>
                  <a:lnTo>
                    <a:pt x="285" y="643"/>
                  </a:lnTo>
                  <a:lnTo>
                    <a:pt x="275" y="660"/>
                  </a:lnTo>
                  <a:lnTo>
                    <a:pt x="264" y="673"/>
                  </a:lnTo>
                  <a:lnTo>
                    <a:pt x="254" y="690"/>
                  </a:lnTo>
                  <a:lnTo>
                    <a:pt x="245" y="703"/>
                  </a:lnTo>
                  <a:lnTo>
                    <a:pt x="237" y="719"/>
                  </a:lnTo>
                  <a:lnTo>
                    <a:pt x="226" y="732"/>
                  </a:lnTo>
                  <a:lnTo>
                    <a:pt x="218" y="745"/>
                  </a:lnTo>
                  <a:lnTo>
                    <a:pt x="209" y="757"/>
                  </a:lnTo>
                  <a:lnTo>
                    <a:pt x="203" y="770"/>
                  </a:lnTo>
                  <a:lnTo>
                    <a:pt x="195" y="778"/>
                  </a:lnTo>
                  <a:lnTo>
                    <a:pt x="190" y="787"/>
                  </a:lnTo>
                  <a:lnTo>
                    <a:pt x="182" y="795"/>
                  </a:lnTo>
                  <a:lnTo>
                    <a:pt x="178" y="802"/>
                  </a:lnTo>
                  <a:lnTo>
                    <a:pt x="171" y="812"/>
                  </a:lnTo>
                  <a:lnTo>
                    <a:pt x="171" y="816"/>
                  </a:lnTo>
                  <a:lnTo>
                    <a:pt x="169" y="816"/>
                  </a:lnTo>
                  <a:lnTo>
                    <a:pt x="165" y="817"/>
                  </a:lnTo>
                  <a:lnTo>
                    <a:pt x="159" y="817"/>
                  </a:lnTo>
                  <a:lnTo>
                    <a:pt x="152" y="819"/>
                  </a:lnTo>
                  <a:lnTo>
                    <a:pt x="140" y="819"/>
                  </a:lnTo>
                  <a:lnTo>
                    <a:pt x="131" y="819"/>
                  </a:lnTo>
                  <a:lnTo>
                    <a:pt x="123" y="817"/>
                  </a:lnTo>
                  <a:lnTo>
                    <a:pt x="116" y="817"/>
                  </a:lnTo>
                  <a:lnTo>
                    <a:pt x="110" y="817"/>
                  </a:lnTo>
                  <a:lnTo>
                    <a:pt x="102" y="816"/>
                  </a:lnTo>
                  <a:lnTo>
                    <a:pt x="93" y="814"/>
                  </a:lnTo>
                  <a:lnTo>
                    <a:pt x="85" y="812"/>
                  </a:lnTo>
                  <a:lnTo>
                    <a:pt x="76" y="808"/>
                  </a:lnTo>
                  <a:lnTo>
                    <a:pt x="68" y="806"/>
                  </a:lnTo>
                  <a:lnTo>
                    <a:pt x="59" y="804"/>
                  </a:lnTo>
                  <a:lnTo>
                    <a:pt x="51" y="800"/>
                  </a:lnTo>
                  <a:lnTo>
                    <a:pt x="41" y="798"/>
                  </a:lnTo>
                  <a:lnTo>
                    <a:pt x="34" y="797"/>
                  </a:lnTo>
                  <a:lnTo>
                    <a:pt x="26" y="793"/>
                  </a:lnTo>
                  <a:lnTo>
                    <a:pt x="21" y="791"/>
                  </a:lnTo>
                  <a:lnTo>
                    <a:pt x="13" y="789"/>
                  </a:lnTo>
                  <a:lnTo>
                    <a:pt x="9" y="787"/>
                  </a:lnTo>
                  <a:lnTo>
                    <a:pt x="3" y="785"/>
                  </a:lnTo>
                  <a:lnTo>
                    <a:pt x="0" y="785"/>
                  </a:lnTo>
                  <a:lnTo>
                    <a:pt x="38" y="715"/>
                  </a:lnTo>
                  <a:lnTo>
                    <a:pt x="40" y="711"/>
                  </a:lnTo>
                  <a:lnTo>
                    <a:pt x="45" y="701"/>
                  </a:lnTo>
                  <a:lnTo>
                    <a:pt x="49" y="694"/>
                  </a:lnTo>
                  <a:lnTo>
                    <a:pt x="55" y="686"/>
                  </a:lnTo>
                  <a:lnTo>
                    <a:pt x="60" y="677"/>
                  </a:lnTo>
                  <a:lnTo>
                    <a:pt x="68" y="665"/>
                  </a:lnTo>
                  <a:lnTo>
                    <a:pt x="74" y="652"/>
                  </a:lnTo>
                  <a:lnTo>
                    <a:pt x="81" y="641"/>
                  </a:lnTo>
                  <a:lnTo>
                    <a:pt x="89" y="627"/>
                  </a:lnTo>
                  <a:lnTo>
                    <a:pt x="97" y="614"/>
                  </a:lnTo>
                  <a:lnTo>
                    <a:pt x="104" y="597"/>
                  </a:lnTo>
                  <a:lnTo>
                    <a:pt x="114" y="584"/>
                  </a:lnTo>
                  <a:lnTo>
                    <a:pt x="119" y="567"/>
                  </a:lnTo>
                  <a:lnTo>
                    <a:pt x="131" y="551"/>
                  </a:lnTo>
                  <a:lnTo>
                    <a:pt x="136" y="534"/>
                  </a:lnTo>
                  <a:lnTo>
                    <a:pt x="146" y="517"/>
                  </a:lnTo>
                  <a:lnTo>
                    <a:pt x="154" y="500"/>
                  </a:lnTo>
                  <a:lnTo>
                    <a:pt x="163" y="483"/>
                  </a:lnTo>
                  <a:lnTo>
                    <a:pt x="171" y="466"/>
                  </a:lnTo>
                  <a:lnTo>
                    <a:pt x="178" y="449"/>
                  </a:lnTo>
                  <a:lnTo>
                    <a:pt x="186" y="432"/>
                  </a:lnTo>
                  <a:lnTo>
                    <a:pt x="195" y="416"/>
                  </a:lnTo>
                  <a:lnTo>
                    <a:pt x="201" y="397"/>
                  </a:lnTo>
                  <a:lnTo>
                    <a:pt x="209" y="382"/>
                  </a:lnTo>
                  <a:lnTo>
                    <a:pt x="214" y="365"/>
                  </a:lnTo>
                  <a:lnTo>
                    <a:pt x="220" y="348"/>
                  </a:lnTo>
                  <a:lnTo>
                    <a:pt x="226" y="333"/>
                  </a:lnTo>
                  <a:lnTo>
                    <a:pt x="232" y="318"/>
                  </a:lnTo>
                  <a:lnTo>
                    <a:pt x="237" y="302"/>
                  </a:lnTo>
                  <a:lnTo>
                    <a:pt x="241" y="287"/>
                  </a:lnTo>
                  <a:lnTo>
                    <a:pt x="243" y="272"/>
                  </a:lnTo>
                  <a:lnTo>
                    <a:pt x="245" y="259"/>
                  </a:lnTo>
                  <a:lnTo>
                    <a:pt x="247" y="243"/>
                  </a:lnTo>
                  <a:lnTo>
                    <a:pt x="251" y="232"/>
                  </a:lnTo>
                  <a:lnTo>
                    <a:pt x="251" y="219"/>
                  </a:lnTo>
                  <a:lnTo>
                    <a:pt x="252" y="205"/>
                  </a:lnTo>
                  <a:lnTo>
                    <a:pt x="254" y="196"/>
                  </a:lnTo>
                  <a:lnTo>
                    <a:pt x="254" y="184"/>
                  </a:lnTo>
                  <a:lnTo>
                    <a:pt x="254" y="173"/>
                  </a:lnTo>
                  <a:lnTo>
                    <a:pt x="256" y="162"/>
                  </a:lnTo>
                  <a:lnTo>
                    <a:pt x="258" y="152"/>
                  </a:lnTo>
                  <a:lnTo>
                    <a:pt x="260" y="145"/>
                  </a:lnTo>
                  <a:lnTo>
                    <a:pt x="262" y="133"/>
                  </a:lnTo>
                  <a:lnTo>
                    <a:pt x="264" y="124"/>
                  </a:lnTo>
                  <a:lnTo>
                    <a:pt x="264" y="116"/>
                  </a:lnTo>
                  <a:lnTo>
                    <a:pt x="268" y="108"/>
                  </a:lnTo>
                  <a:lnTo>
                    <a:pt x="271" y="99"/>
                  </a:lnTo>
                  <a:lnTo>
                    <a:pt x="275" y="89"/>
                  </a:lnTo>
                  <a:lnTo>
                    <a:pt x="277" y="82"/>
                  </a:lnTo>
                  <a:lnTo>
                    <a:pt x="285" y="72"/>
                  </a:lnTo>
                  <a:lnTo>
                    <a:pt x="289" y="63"/>
                  </a:lnTo>
                  <a:lnTo>
                    <a:pt x="294" y="53"/>
                  </a:lnTo>
                  <a:lnTo>
                    <a:pt x="300" y="44"/>
                  </a:lnTo>
                  <a:lnTo>
                    <a:pt x="306" y="36"/>
                  </a:lnTo>
                  <a:lnTo>
                    <a:pt x="309" y="29"/>
                  </a:lnTo>
                  <a:lnTo>
                    <a:pt x="315" y="21"/>
                  </a:lnTo>
                  <a:lnTo>
                    <a:pt x="319" y="15"/>
                  </a:lnTo>
                  <a:lnTo>
                    <a:pt x="323" y="10"/>
                  </a:lnTo>
                  <a:lnTo>
                    <a:pt x="330" y="2"/>
                  </a:lnTo>
                  <a:lnTo>
                    <a:pt x="332" y="0"/>
                  </a:lnTo>
                  <a:lnTo>
                    <a:pt x="357" y="44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68"/>
            <p:cNvSpPr>
              <a:spLocks noChangeAspect="1"/>
            </p:cNvSpPr>
            <p:nvPr/>
          </p:nvSpPr>
          <p:spPr bwMode="auto">
            <a:xfrm>
              <a:off x="2522" y="2068"/>
              <a:ext cx="133" cy="108"/>
            </a:xfrm>
            <a:custGeom>
              <a:avLst/>
              <a:gdLst>
                <a:gd name="T0" fmla="*/ 0 w 266"/>
                <a:gd name="T1" fmla="*/ 41 h 216"/>
                <a:gd name="T2" fmla="*/ 17 w 266"/>
                <a:gd name="T3" fmla="*/ 26 h 216"/>
                <a:gd name="T4" fmla="*/ 17 w 266"/>
                <a:gd name="T5" fmla="*/ 25 h 216"/>
                <a:gd name="T6" fmla="*/ 17 w 266"/>
                <a:gd name="T7" fmla="*/ 25 h 216"/>
                <a:gd name="T8" fmla="*/ 17 w 266"/>
                <a:gd name="T9" fmla="*/ 24 h 216"/>
                <a:gd name="T10" fmla="*/ 17 w 266"/>
                <a:gd name="T11" fmla="*/ 22 h 216"/>
                <a:gd name="T12" fmla="*/ 17 w 266"/>
                <a:gd name="T13" fmla="*/ 20 h 216"/>
                <a:gd name="T14" fmla="*/ 18 w 266"/>
                <a:gd name="T15" fmla="*/ 17 h 216"/>
                <a:gd name="T16" fmla="*/ 19 w 266"/>
                <a:gd name="T17" fmla="*/ 15 h 216"/>
                <a:gd name="T18" fmla="*/ 20 w 266"/>
                <a:gd name="T19" fmla="*/ 14 h 216"/>
                <a:gd name="T20" fmla="*/ 21 w 266"/>
                <a:gd name="T21" fmla="*/ 12 h 216"/>
                <a:gd name="T22" fmla="*/ 23 w 266"/>
                <a:gd name="T23" fmla="*/ 10 h 216"/>
                <a:gd name="T24" fmla="*/ 24 w 266"/>
                <a:gd name="T25" fmla="*/ 9 h 216"/>
                <a:gd name="T26" fmla="*/ 25 w 266"/>
                <a:gd name="T27" fmla="*/ 9 h 216"/>
                <a:gd name="T28" fmla="*/ 29 w 266"/>
                <a:gd name="T29" fmla="*/ 7 h 216"/>
                <a:gd name="T30" fmla="*/ 32 w 266"/>
                <a:gd name="T31" fmla="*/ 7 h 216"/>
                <a:gd name="T32" fmla="*/ 34 w 266"/>
                <a:gd name="T33" fmla="*/ 5 h 216"/>
                <a:gd name="T34" fmla="*/ 37 w 266"/>
                <a:gd name="T35" fmla="*/ 3 h 216"/>
                <a:gd name="T36" fmla="*/ 39 w 266"/>
                <a:gd name="T37" fmla="*/ 2 h 216"/>
                <a:gd name="T38" fmla="*/ 39 w 266"/>
                <a:gd name="T39" fmla="*/ 2 h 216"/>
                <a:gd name="T40" fmla="*/ 42 w 266"/>
                <a:gd name="T41" fmla="*/ 3 h 216"/>
                <a:gd name="T42" fmla="*/ 41 w 266"/>
                <a:gd name="T43" fmla="*/ 6 h 216"/>
                <a:gd name="T44" fmla="*/ 59 w 266"/>
                <a:gd name="T45" fmla="*/ 0 h 216"/>
                <a:gd name="T46" fmla="*/ 61 w 266"/>
                <a:gd name="T47" fmla="*/ 3 h 216"/>
                <a:gd name="T48" fmla="*/ 67 w 266"/>
                <a:gd name="T49" fmla="*/ 3 h 216"/>
                <a:gd name="T50" fmla="*/ 67 w 266"/>
                <a:gd name="T51" fmla="*/ 12 h 216"/>
                <a:gd name="T52" fmla="*/ 51 w 266"/>
                <a:gd name="T53" fmla="*/ 24 h 216"/>
                <a:gd name="T54" fmla="*/ 35 w 266"/>
                <a:gd name="T55" fmla="*/ 30 h 216"/>
                <a:gd name="T56" fmla="*/ 34 w 266"/>
                <a:gd name="T57" fmla="*/ 29 h 216"/>
                <a:gd name="T58" fmla="*/ 33 w 266"/>
                <a:gd name="T59" fmla="*/ 29 h 216"/>
                <a:gd name="T60" fmla="*/ 29 w 266"/>
                <a:gd name="T61" fmla="*/ 28 h 216"/>
                <a:gd name="T62" fmla="*/ 26 w 266"/>
                <a:gd name="T63" fmla="*/ 29 h 216"/>
                <a:gd name="T64" fmla="*/ 25 w 266"/>
                <a:gd name="T65" fmla="*/ 29 h 216"/>
                <a:gd name="T66" fmla="*/ 24 w 266"/>
                <a:gd name="T67" fmla="*/ 30 h 216"/>
                <a:gd name="T68" fmla="*/ 23 w 266"/>
                <a:gd name="T69" fmla="*/ 31 h 216"/>
                <a:gd name="T70" fmla="*/ 21 w 266"/>
                <a:gd name="T71" fmla="*/ 34 h 216"/>
                <a:gd name="T72" fmla="*/ 20 w 266"/>
                <a:gd name="T73" fmla="*/ 35 h 216"/>
                <a:gd name="T74" fmla="*/ 18 w 266"/>
                <a:gd name="T75" fmla="*/ 37 h 216"/>
                <a:gd name="T76" fmla="*/ 17 w 266"/>
                <a:gd name="T77" fmla="*/ 40 h 216"/>
                <a:gd name="T78" fmla="*/ 14 w 266"/>
                <a:gd name="T79" fmla="*/ 42 h 216"/>
                <a:gd name="T80" fmla="*/ 12 w 266"/>
                <a:gd name="T81" fmla="*/ 44 h 216"/>
                <a:gd name="T82" fmla="*/ 10 w 266"/>
                <a:gd name="T83" fmla="*/ 46 h 216"/>
                <a:gd name="T84" fmla="*/ 8 w 266"/>
                <a:gd name="T85" fmla="*/ 48 h 216"/>
                <a:gd name="T86" fmla="*/ 7 w 266"/>
                <a:gd name="T87" fmla="*/ 50 h 216"/>
                <a:gd name="T88" fmla="*/ 6 w 266"/>
                <a:gd name="T89" fmla="*/ 52 h 216"/>
                <a:gd name="T90" fmla="*/ 5 w 266"/>
                <a:gd name="T91" fmla="*/ 53 h 216"/>
                <a:gd name="T92" fmla="*/ 5 w 266"/>
                <a:gd name="T93" fmla="*/ 54 h 216"/>
                <a:gd name="T94" fmla="*/ 5 w 266"/>
                <a:gd name="T95" fmla="*/ 54 h 216"/>
                <a:gd name="T96" fmla="*/ 0 w 266"/>
                <a:gd name="T97" fmla="*/ 41 h 216"/>
                <a:gd name="T98" fmla="*/ 0 w 266"/>
                <a:gd name="T99" fmla="*/ 41 h 21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6"/>
                <a:gd name="T151" fmla="*/ 0 h 216"/>
                <a:gd name="T152" fmla="*/ 266 w 266"/>
                <a:gd name="T153" fmla="*/ 216 h 21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6" h="216">
                  <a:moveTo>
                    <a:pt x="0" y="161"/>
                  </a:moveTo>
                  <a:lnTo>
                    <a:pt x="69" y="102"/>
                  </a:lnTo>
                  <a:lnTo>
                    <a:pt x="69" y="100"/>
                  </a:lnTo>
                  <a:lnTo>
                    <a:pt x="69" y="98"/>
                  </a:lnTo>
                  <a:lnTo>
                    <a:pt x="69" y="93"/>
                  </a:lnTo>
                  <a:lnTo>
                    <a:pt x="69" y="85"/>
                  </a:lnTo>
                  <a:lnTo>
                    <a:pt x="69" y="78"/>
                  </a:lnTo>
                  <a:lnTo>
                    <a:pt x="73" y="68"/>
                  </a:lnTo>
                  <a:lnTo>
                    <a:pt x="76" y="60"/>
                  </a:lnTo>
                  <a:lnTo>
                    <a:pt x="80" y="53"/>
                  </a:lnTo>
                  <a:lnTo>
                    <a:pt x="86" y="45"/>
                  </a:lnTo>
                  <a:lnTo>
                    <a:pt x="92" y="39"/>
                  </a:lnTo>
                  <a:lnTo>
                    <a:pt x="97" y="36"/>
                  </a:lnTo>
                  <a:lnTo>
                    <a:pt x="103" y="34"/>
                  </a:lnTo>
                  <a:lnTo>
                    <a:pt x="116" y="30"/>
                  </a:lnTo>
                  <a:lnTo>
                    <a:pt x="128" y="28"/>
                  </a:lnTo>
                  <a:lnTo>
                    <a:pt x="139" y="20"/>
                  </a:lnTo>
                  <a:lnTo>
                    <a:pt x="149" y="13"/>
                  </a:lnTo>
                  <a:lnTo>
                    <a:pt x="156" y="7"/>
                  </a:lnTo>
                  <a:lnTo>
                    <a:pt x="158" y="5"/>
                  </a:lnTo>
                  <a:lnTo>
                    <a:pt x="171" y="11"/>
                  </a:lnTo>
                  <a:lnTo>
                    <a:pt x="164" y="24"/>
                  </a:lnTo>
                  <a:lnTo>
                    <a:pt x="236" y="0"/>
                  </a:lnTo>
                  <a:lnTo>
                    <a:pt x="247" y="11"/>
                  </a:lnTo>
                  <a:lnTo>
                    <a:pt x="266" y="11"/>
                  </a:lnTo>
                  <a:lnTo>
                    <a:pt x="266" y="47"/>
                  </a:lnTo>
                  <a:lnTo>
                    <a:pt x="206" y="93"/>
                  </a:lnTo>
                  <a:lnTo>
                    <a:pt x="141" y="121"/>
                  </a:lnTo>
                  <a:lnTo>
                    <a:pt x="137" y="117"/>
                  </a:lnTo>
                  <a:lnTo>
                    <a:pt x="130" y="116"/>
                  </a:lnTo>
                  <a:lnTo>
                    <a:pt x="118" y="114"/>
                  </a:lnTo>
                  <a:lnTo>
                    <a:pt x="107" y="116"/>
                  </a:lnTo>
                  <a:lnTo>
                    <a:pt x="103" y="117"/>
                  </a:lnTo>
                  <a:lnTo>
                    <a:pt x="99" y="121"/>
                  </a:lnTo>
                  <a:lnTo>
                    <a:pt x="93" y="125"/>
                  </a:lnTo>
                  <a:lnTo>
                    <a:pt x="86" y="133"/>
                  </a:lnTo>
                  <a:lnTo>
                    <a:pt x="80" y="140"/>
                  </a:lnTo>
                  <a:lnTo>
                    <a:pt x="73" y="148"/>
                  </a:lnTo>
                  <a:lnTo>
                    <a:pt x="65" y="157"/>
                  </a:lnTo>
                  <a:lnTo>
                    <a:pt x="59" y="167"/>
                  </a:lnTo>
                  <a:lnTo>
                    <a:pt x="50" y="176"/>
                  </a:lnTo>
                  <a:lnTo>
                    <a:pt x="42" y="184"/>
                  </a:lnTo>
                  <a:lnTo>
                    <a:pt x="35" y="192"/>
                  </a:lnTo>
                  <a:lnTo>
                    <a:pt x="31" y="199"/>
                  </a:lnTo>
                  <a:lnTo>
                    <a:pt x="25" y="207"/>
                  </a:lnTo>
                  <a:lnTo>
                    <a:pt x="23" y="211"/>
                  </a:lnTo>
                  <a:lnTo>
                    <a:pt x="21" y="214"/>
                  </a:lnTo>
                  <a:lnTo>
                    <a:pt x="21" y="216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69"/>
            <p:cNvSpPr>
              <a:spLocks noChangeAspect="1"/>
            </p:cNvSpPr>
            <p:nvPr/>
          </p:nvSpPr>
          <p:spPr bwMode="auto">
            <a:xfrm>
              <a:off x="3338" y="1565"/>
              <a:ext cx="178" cy="221"/>
            </a:xfrm>
            <a:custGeom>
              <a:avLst/>
              <a:gdLst>
                <a:gd name="T0" fmla="*/ 23 w 356"/>
                <a:gd name="T1" fmla="*/ 0 h 443"/>
                <a:gd name="T2" fmla="*/ 22 w 356"/>
                <a:gd name="T3" fmla="*/ 0 h 443"/>
                <a:gd name="T4" fmla="*/ 22 w 356"/>
                <a:gd name="T5" fmla="*/ 2 h 443"/>
                <a:gd name="T6" fmla="*/ 22 w 356"/>
                <a:gd name="T7" fmla="*/ 4 h 443"/>
                <a:gd name="T8" fmla="*/ 22 w 356"/>
                <a:gd name="T9" fmla="*/ 7 h 443"/>
                <a:gd name="T10" fmla="*/ 22 w 356"/>
                <a:gd name="T11" fmla="*/ 8 h 443"/>
                <a:gd name="T12" fmla="*/ 22 w 356"/>
                <a:gd name="T13" fmla="*/ 10 h 443"/>
                <a:gd name="T14" fmla="*/ 22 w 356"/>
                <a:gd name="T15" fmla="*/ 12 h 443"/>
                <a:gd name="T16" fmla="*/ 22 w 356"/>
                <a:gd name="T17" fmla="*/ 14 h 443"/>
                <a:gd name="T18" fmla="*/ 21 w 356"/>
                <a:gd name="T19" fmla="*/ 15 h 443"/>
                <a:gd name="T20" fmla="*/ 21 w 356"/>
                <a:gd name="T21" fmla="*/ 17 h 443"/>
                <a:gd name="T22" fmla="*/ 20 w 356"/>
                <a:gd name="T23" fmla="*/ 19 h 443"/>
                <a:gd name="T24" fmla="*/ 20 w 356"/>
                <a:gd name="T25" fmla="*/ 21 h 443"/>
                <a:gd name="T26" fmla="*/ 19 w 356"/>
                <a:gd name="T27" fmla="*/ 22 h 443"/>
                <a:gd name="T28" fmla="*/ 18 w 356"/>
                <a:gd name="T29" fmla="*/ 24 h 443"/>
                <a:gd name="T30" fmla="*/ 17 w 356"/>
                <a:gd name="T31" fmla="*/ 26 h 443"/>
                <a:gd name="T32" fmla="*/ 14 w 356"/>
                <a:gd name="T33" fmla="*/ 28 h 443"/>
                <a:gd name="T34" fmla="*/ 13 w 356"/>
                <a:gd name="T35" fmla="*/ 30 h 443"/>
                <a:gd name="T36" fmla="*/ 11 w 356"/>
                <a:gd name="T37" fmla="*/ 32 h 443"/>
                <a:gd name="T38" fmla="*/ 10 w 356"/>
                <a:gd name="T39" fmla="*/ 34 h 443"/>
                <a:gd name="T40" fmla="*/ 9 w 356"/>
                <a:gd name="T41" fmla="*/ 37 h 443"/>
                <a:gd name="T42" fmla="*/ 6 w 356"/>
                <a:gd name="T43" fmla="*/ 39 h 443"/>
                <a:gd name="T44" fmla="*/ 5 w 356"/>
                <a:gd name="T45" fmla="*/ 40 h 443"/>
                <a:gd name="T46" fmla="*/ 3 w 356"/>
                <a:gd name="T47" fmla="*/ 42 h 443"/>
                <a:gd name="T48" fmla="*/ 3 w 356"/>
                <a:gd name="T49" fmla="*/ 44 h 443"/>
                <a:gd name="T50" fmla="*/ 1 w 356"/>
                <a:gd name="T51" fmla="*/ 46 h 443"/>
                <a:gd name="T52" fmla="*/ 0 w 356"/>
                <a:gd name="T53" fmla="*/ 47 h 443"/>
                <a:gd name="T54" fmla="*/ 1 w 356"/>
                <a:gd name="T55" fmla="*/ 47 h 443"/>
                <a:gd name="T56" fmla="*/ 3 w 356"/>
                <a:gd name="T57" fmla="*/ 47 h 443"/>
                <a:gd name="T58" fmla="*/ 3 w 356"/>
                <a:gd name="T59" fmla="*/ 47 h 443"/>
                <a:gd name="T60" fmla="*/ 6 w 356"/>
                <a:gd name="T61" fmla="*/ 48 h 443"/>
                <a:gd name="T62" fmla="*/ 7 w 356"/>
                <a:gd name="T63" fmla="*/ 49 h 443"/>
                <a:gd name="T64" fmla="*/ 10 w 356"/>
                <a:gd name="T65" fmla="*/ 50 h 443"/>
                <a:gd name="T66" fmla="*/ 11 w 356"/>
                <a:gd name="T67" fmla="*/ 50 h 443"/>
                <a:gd name="T68" fmla="*/ 13 w 356"/>
                <a:gd name="T69" fmla="*/ 51 h 443"/>
                <a:gd name="T70" fmla="*/ 15 w 356"/>
                <a:gd name="T71" fmla="*/ 52 h 443"/>
                <a:gd name="T72" fmla="*/ 18 w 356"/>
                <a:gd name="T73" fmla="*/ 53 h 443"/>
                <a:gd name="T74" fmla="*/ 19 w 356"/>
                <a:gd name="T75" fmla="*/ 54 h 443"/>
                <a:gd name="T76" fmla="*/ 21 w 356"/>
                <a:gd name="T77" fmla="*/ 55 h 443"/>
                <a:gd name="T78" fmla="*/ 22 w 356"/>
                <a:gd name="T79" fmla="*/ 57 h 443"/>
                <a:gd name="T80" fmla="*/ 24 w 356"/>
                <a:gd name="T81" fmla="*/ 58 h 443"/>
                <a:gd name="T82" fmla="*/ 26 w 356"/>
                <a:gd name="T83" fmla="*/ 60 h 443"/>
                <a:gd name="T84" fmla="*/ 29 w 356"/>
                <a:gd name="T85" fmla="*/ 63 h 443"/>
                <a:gd name="T86" fmla="*/ 32 w 356"/>
                <a:gd name="T87" fmla="*/ 66 h 443"/>
                <a:gd name="T88" fmla="*/ 35 w 356"/>
                <a:gd name="T89" fmla="*/ 69 h 443"/>
                <a:gd name="T90" fmla="*/ 36 w 356"/>
                <a:gd name="T91" fmla="*/ 71 h 443"/>
                <a:gd name="T92" fmla="*/ 38 w 356"/>
                <a:gd name="T93" fmla="*/ 74 h 443"/>
                <a:gd name="T94" fmla="*/ 38 w 356"/>
                <a:gd name="T95" fmla="*/ 75 h 443"/>
                <a:gd name="T96" fmla="*/ 39 w 356"/>
                <a:gd name="T97" fmla="*/ 76 h 443"/>
                <a:gd name="T98" fmla="*/ 36 w 356"/>
                <a:gd name="T99" fmla="*/ 80 h 443"/>
                <a:gd name="T100" fmla="*/ 38 w 356"/>
                <a:gd name="T101" fmla="*/ 110 h 443"/>
                <a:gd name="T102" fmla="*/ 89 w 356"/>
                <a:gd name="T103" fmla="*/ 42 h 443"/>
                <a:gd name="T104" fmla="*/ 60 w 356"/>
                <a:gd name="T105" fmla="*/ 12 h 443"/>
                <a:gd name="T106" fmla="*/ 23 w 356"/>
                <a:gd name="T107" fmla="*/ 0 h 443"/>
                <a:gd name="T108" fmla="*/ 23 w 356"/>
                <a:gd name="T109" fmla="*/ 0 h 44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6"/>
                <a:gd name="T166" fmla="*/ 0 h 443"/>
                <a:gd name="T167" fmla="*/ 356 w 356"/>
                <a:gd name="T168" fmla="*/ 443 h 44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6" h="443">
                  <a:moveTo>
                    <a:pt x="93" y="0"/>
                  </a:moveTo>
                  <a:lnTo>
                    <a:pt x="91" y="0"/>
                  </a:lnTo>
                  <a:lnTo>
                    <a:pt x="91" y="8"/>
                  </a:lnTo>
                  <a:lnTo>
                    <a:pt x="90" y="17"/>
                  </a:lnTo>
                  <a:lnTo>
                    <a:pt x="90" y="29"/>
                  </a:lnTo>
                  <a:lnTo>
                    <a:pt x="88" y="34"/>
                  </a:lnTo>
                  <a:lnTo>
                    <a:pt x="86" y="42"/>
                  </a:lnTo>
                  <a:lnTo>
                    <a:pt x="86" y="49"/>
                  </a:lnTo>
                  <a:lnTo>
                    <a:pt x="86" y="57"/>
                  </a:lnTo>
                  <a:lnTo>
                    <a:pt x="82" y="63"/>
                  </a:lnTo>
                  <a:lnTo>
                    <a:pt x="82" y="70"/>
                  </a:lnTo>
                  <a:lnTo>
                    <a:pt x="80" y="78"/>
                  </a:lnTo>
                  <a:lnTo>
                    <a:pt x="78" y="86"/>
                  </a:lnTo>
                  <a:lnTo>
                    <a:pt x="74" y="89"/>
                  </a:lnTo>
                  <a:lnTo>
                    <a:pt x="71" y="97"/>
                  </a:lnTo>
                  <a:lnTo>
                    <a:pt x="65" y="105"/>
                  </a:lnTo>
                  <a:lnTo>
                    <a:pt x="59" y="114"/>
                  </a:lnTo>
                  <a:lnTo>
                    <a:pt x="52" y="122"/>
                  </a:lnTo>
                  <a:lnTo>
                    <a:pt x="46" y="131"/>
                  </a:lnTo>
                  <a:lnTo>
                    <a:pt x="40" y="139"/>
                  </a:lnTo>
                  <a:lnTo>
                    <a:pt x="34" y="148"/>
                  </a:lnTo>
                  <a:lnTo>
                    <a:pt x="27" y="156"/>
                  </a:lnTo>
                  <a:lnTo>
                    <a:pt x="19" y="162"/>
                  </a:lnTo>
                  <a:lnTo>
                    <a:pt x="14" y="169"/>
                  </a:lnTo>
                  <a:lnTo>
                    <a:pt x="10" y="177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2" y="188"/>
                  </a:lnTo>
                  <a:lnTo>
                    <a:pt x="10" y="190"/>
                  </a:lnTo>
                  <a:lnTo>
                    <a:pt x="14" y="190"/>
                  </a:lnTo>
                  <a:lnTo>
                    <a:pt x="21" y="194"/>
                  </a:lnTo>
                  <a:lnTo>
                    <a:pt x="29" y="196"/>
                  </a:lnTo>
                  <a:lnTo>
                    <a:pt x="38" y="200"/>
                  </a:lnTo>
                  <a:lnTo>
                    <a:pt x="44" y="201"/>
                  </a:lnTo>
                  <a:lnTo>
                    <a:pt x="52" y="205"/>
                  </a:lnTo>
                  <a:lnTo>
                    <a:pt x="61" y="209"/>
                  </a:lnTo>
                  <a:lnTo>
                    <a:pt x="69" y="215"/>
                  </a:lnTo>
                  <a:lnTo>
                    <a:pt x="76" y="219"/>
                  </a:lnTo>
                  <a:lnTo>
                    <a:pt x="84" y="222"/>
                  </a:lnTo>
                  <a:lnTo>
                    <a:pt x="90" y="228"/>
                  </a:lnTo>
                  <a:lnTo>
                    <a:pt x="97" y="234"/>
                  </a:lnTo>
                  <a:lnTo>
                    <a:pt x="107" y="243"/>
                  </a:lnTo>
                  <a:lnTo>
                    <a:pt x="118" y="255"/>
                  </a:lnTo>
                  <a:lnTo>
                    <a:pt x="128" y="266"/>
                  </a:lnTo>
                  <a:lnTo>
                    <a:pt x="137" y="279"/>
                  </a:lnTo>
                  <a:lnTo>
                    <a:pt x="143" y="287"/>
                  </a:lnTo>
                  <a:lnTo>
                    <a:pt x="149" y="297"/>
                  </a:lnTo>
                  <a:lnTo>
                    <a:pt x="152" y="300"/>
                  </a:lnTo>
                  <a:lnTo>
                    <a:pt x="154" y="304"/>
                  </a:lnTo>
                  <a:lnTo>
                    <a:pt x="143" y="321"/>
                  </a:lnTo>
                  <a:lnTo>
                    <a:pt x="152" y="443"/>
                  </a:lnTo>
                  <a:lnTo>
                    <a:pt x="356" y="171"/>
                  </a:lnTo>
                  <a:lnTo>
                    <a:pt x="242" y="5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0"/>
            <p:cNvSpPr>
              <a:spLocks noChangeAspect="1"/>
            </p:cNvSpPr>
            <p:nvPr/>
          </p:nvSpPr>
          <p:spPr bwMode="auto">
            <a:xfrm>
              <a:off x="3228" y="1551"/>
              <a:ext cx="263" cy="86"/>
            </a:xfrm>
            <a:custGeom>
              <a:avLst/>
              <a:gdLst>
                <a:gd name="T0" fmla="*/ 0 w 526"/>
                <a:gd name="T1" fmla="*/ 15 h 173"/>
                <a:gd name="T2" fmla="*/ 1 w 526"/>
                <a:gd name="T3" fmla="*/ 15 h 173"/>
                <a:gd name="T4" fmla="*/ 6 w 526"/>
                <a:gd name="T5" fmla="*/ 14 h 173"/>
                <a:gd name="T6" fmla="*/ 11 w 526"/>
                <a:gd name="T7" fmla="*/ 14 h 173"/>
                <a:gd name="T8" fmla="*/ 18 w 526"/>
                <a:gd name="T9" fmla="*/ 13 h 173"/>
                <a:gd name="T10" fmla="*/ 25 w 526"/>
                <a:gd name="T11" fmla="*/ 12 h 173"/>
                <a:gd name="T12" fmla="*/ 33 w 526"/>
                <a:gd name="T13" fmla="*/ 11 h 173"/>
                <a:gd name="T14" fmla="*/ 38 w 526"/>
                <a:gd name="T15" fmla="*/ 11 h 173"/>
                <a:gd name="T16" fmla="*/ 44 w 526"/>
                <a:gd name="T17" fmla="*/ 10 h 173"/>
                <a:gd name="T18" fmla="*/ 49 w 526"/>
                <a:gd name="T19" fmla="*/ 10 h 173"/>
                <a:gd name="T20" fmla="*/ 53 w 526"/>
                <a:gd name="T21" fmla="*/ 9 h 173"/>
                <a:gd name="T22" fmla="*/ 57 w 526"/>
                <a:gd name="T23" fmla="*/ 9 h 173"/>
                <a:gd name="T24" fmla="*/ 62 w 526"/>
                <a:gd name="T25" fmla="*/ 8 h 173"/>
                <a:gd name="T26" fmla="*/ 68 w 526"/>
                <a:gd name="T27" fmla="*/ 6 h 173"/>
                <a:gd name="T28" fmla="*/ 72 w 526"/>
                <a:gd name="T29" fmla="*/ 4 h 173"/>
                <a:gd name="T30" fmla="*/ 76 w 526"/>
                <a:gd name="T31" fmla="*/ 3 h 173"/>
                <a:gd name="T32" fmla="*/ 78 w 526"/>
                <a:gd name="T33" fmla="*/ 0 h 173"/>
                <a:gd name="T34" fmla="*/ 80 w 526"/>
                <a:gd name="T35" fmla="*/ 0 h 173"/>
                <a:gd name="T36" fmla="*/ 84 w 526"/>
                <a:gd name="T37" fmla="*/ 1 h 173"/>
                <a:gd name="T38" fmla="*/ 88 w 526"/>
                <a:gd name="T39" fmla="*/ 2 h 173"/>
                <a:gd name="T40" fmla="*/ 93 w 526"/>
                <a:gd name="T41" fmla="*/ 3 h 173"/>
                <a:gd name="T42" fmla="*/ 97 w 526"/>
                <a:gd name="T43" fmla="*/ 2 h 173"/>
                <a:gd name="T44" fmla="*/ 102 w 526"/>
                <a:gd name="T45" fmla="*/ 3 h 173"/>
                <a:gd name="T46" fmla="*/ 106 w 526"/>
                <a:gd name="T47" fmla="*/ 3 h 173"/>
                <a:gd name="T48" fmla="*/ 111 w 526"/>
                <a:gd name="T49" fmla="*/ 4 h 173"/>
                <a:gd name="T50" fmla="*/ 116 w 526"/>
                <a:gd name="T51" fmla="*/ 7 h 173"/>
                <a:gd name="T52" fmla="*/ 120 w 526"/>
                <a:gd name="T53" fmla="*/ 9 h 173"/>
                <a:gd name="T54" fmla="*/ 124 w 526"/>
                <a:gd name="T55" fmla="*/ 11 h 173"/>
                <a:gd name="T56" fmla="*/ 130 w 526"/>
                <a:gd name="T57" fmla="*/ 15 h 173"/>
                <a:gd name="T58" fmla="*/ 132 w 526"/>
                <a:gd name="T59" fmla="*/ 17 h 173"/>
                <a:gd name="T60" fmla="*/ 78 w 526"/>
                <a:gd name="T61" fmla="*/ 14 h 173"/>
                <a:gd name="T62" fmla="*/ 78 w 526"/>
                <a:gd name="T63" fmla="*/ 20 h 173"/>
                <a:gd name="T64" fmla="*/ 80 w 526"/>
                <a:gd name="T65" fmla="*/ 22 h 173"/>
                <a:gd name="T66" fmla="*/ 81 w 526"/>
                <a:gd name="T67" fmla="*/ 24 h 173"/>
                <a:gd name="T68" fmla="*/ 81 w 526"/>
                <a:gd name="T69" fmla="*/ 28 h 173"/>
                <a:gd name="T70" fmla="*/ 81 w 526"/>
                <a:gd name="T71" fmla="*/ 31 h 173"/>
                <a:gd name="T72" fmla="*/ 80 w 526"/>
                <a:gd name="T73" fmla="*/ 35 h 173"/>
                <a:gd name="T74" fmla="*/ 78 w 526"/>
                <a:gd name="T75" fmla="*/ 36 h 173"/>
                <a:gd name="T76" fmla="*/ 77 w 526"/>
                <a:gd name="T77" fmla="*/ 33 h 173"/>
                <a:gd name="T78" fmla="*/ 73 w 526"/>
                <a:gd name="T79" fmla="*/ 29 h 173"/>
                <a:gd name="T80" fmla="*/ 70 w 526"/>
                <a:gd name="T81" fmla="*/ 28 h 173"/>
                <a:gd name="T82" fmla="*/ 66 w 526"/>
                <a:gd name="T83" fmla="*/ 27 h 173"/>
                <a:gd name="T84" fmla="*/ 62 w 526"/>
                <a:gd name="T85" fmla="*/ 25 h 173"/>
                <a:gd name="T86" fmla="*/ 61 w 526"/>
                <a:gd name="T87" fmla="*/ 22 h 173"/>
                <a:gd name="T88" fmla="*/ 61 w 526"/>
                <a:gd name="T89" fmla="*/ 21 h 173"/>
                <a:gd name="T90" fmla="*/ 58 w 526"/>
                <a:gd name="T91" fmla="*/ 22 h 173"/>
                <a:gd name="T92" fmla="*/ 55 w 526"/>
                <a:gd name="T93" fmla="*/ 23 h 173"/>
                <a:gd name="T94" fmla="*/ 52 w 526"/>
                <a:gd name="T95" fmla="*/ 25 h 173"/>
                <a:gd name="T96" fmla="*/ 49 w 526"/>
                <a:gd name="T97" fmla="*/ 27 h 173"/>
                <a:gd name="T98" fmla="*/ 45 w 526"/>
                <a:gd name="T99" fmla="*/ 29 h 173"/>
                <a:gd name="T100" fmla="*/ 41 w 526"/>
                <a:gd name="T101" fmla="*/ 32 h 173"/>
                <a:gd name="T102" fmla="*/ 36 w 526"/>
                <a:gd name="T103" fmla="*/ 34 h 173"/>
                <a:gd name="T104" fmla="*/ 29 w 526"/>
                <a:gd name="T105" fmla="*/ 36 h 173"/>
                <a:gd name="T106" fmla="*/ 23 w 526"/>
                <a:gd name="T107" fmla="*/ 38 h 173"/>
                <a:gd name="T108" fmla="*/ 18 w 526"/>
                <a:gd name="T109" fmla="*/ 40 h 173"/>
                <a:gd name="T110" fmla="*/ 12 w 526"/>
                <a:gd name="T111" fmla="*/ 42 h 173"/>
                <a:gd name="T112" fmla="*/ 8 w 526"/>
                <a:gd name="T113" fmla="*/ 42 h 173"/>
                <a:gd name="T114" fmla="*/ 6 w 526"/>
                <a:gd name="T115" fmla="*/ 43 h 173"/>
                <a:gd name="T116" fmla="*/ 0 w 526"/>
                <a:gd name="T117" fmla="*/ 15 h 17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26"/>
                <a:gd name="T178" fmla="*/ 0 h 173"/>
                <a:gd name="T179" fmla="*/ 526 w 526"/>
                <a:gd name="T180" fmla="*/ 173 h 17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26" h="173">
                  <a:moveTo>
                    <a:pt x="0" y="63"/>
                  </a:moveTo>
                  <a:lnTo>
                    <a:pt x="0" y="63"/>
                  </a:lnTo>
                  <a:lnTo>
                    <a:pt x="4" y="63"/>
                  </a:lnTo>
                  <a:lnTo>
                    <a:pt x="7" y="61"/>
                  </a:lnTo>
                  <a:lnTo>
                    <a:pt x="17" y="59"/>
                  </a:lnTo>
                  <a:lnTo>
                    <a:pt x="24" y="58"/>
                  </a:lnTo>
                  <a:lnTo>
                    <a:pt x="36" y="56"/>
                  </a:lnTo>
                  <a:lnTo>
                    <a:pt x="47" y="56"/>
                  </a:lnTo>
                  <a:lnTo>
                    <a:pt x="61" y="54"/>
                  </a:lnTo>
                  <a:lnTo>
                    <a:pt x="72" y="52"/>
                  </a:lnTo>
                  <a:lnTo>
                    <a:pt x="87" y="50"/>
                  </a:lnTo>
                  <a:lnTo>
                    <a:pt x="100" y="48"/>
                  </a:lnTo>
                  <a:lnTo>
                    <a:pt x="116" y="48"/>
                  </a:lnTo>
                  <a:lnTo>
                    <a:pt x="129" y="46"/>
                  </a:lnTo>
                  <a:lnTo>
                    <a:pt x="142" y="44"/>
                  </a:lnTo>
                  <a:lnTo>
                    <a:pt x="154" y="44"/>
                  </a:lnTo>
                  <a:lnTo>
                    <a:pt x="167" y="44"/>
                  </a:lnTo>
                  <a:lnTo>
                    <a:pt x="177" y="42"/>
                  </a:lnTo>
                  <a:lnTo>
                    <a:pt x="186" y="42"/>
                  </a:lnTo>
                  <a:lnTo>
                    <a:pt x="196" y="40"/>
                  </a:lnTo>
                  <a:lnTo>
                    <a:pt x="205" y="40"/>
                  </a:lnTo>
                  <a:lnTo>
                    <a:pt x="213" y="38"/>
                  </a:lnTo>
                  <a:lnTo>
                    <a:pt x="220" y="38"/>
                  </a:lnTo>
                  <a:lnTo>
                    <a:pt x="228" y="37"/>
                  </a:lnTo>
                  <a:lnTo>
                    <a:pt x="237" y="37"/>
                  </a:lnTo>
                  <a:lnTo>
                    <a:pt x="249" y="33"/>
                  </a:lnTo>
                  <a:lnTo>
                    <a:pt x="260" y="29"/>
                  </a:lnTo>
                  <a:lnTo>
                    <a:pt x="272" y="25"/>
                  </a:lnTo>
                  <a:lnTo>
                    <a:pt x="283" y="23"/>
                  </a:lnTo>
                  <a:lnTo>
                    <a:pt x="291" y="19"/>
                  </a:lnTo>
                  <a:lnTo>
                    <a:pt x="298" y="16"/>
                  </a:lnTo>
                  <a:lnTo>
                    <a:pt x="304" y="12"/>
                  </a:lnTo>
                  <a:lnTo>
                    <a:pt x="310" y="8"/>
                  </a:lnTo>
                  <a:lnTo>
                    <a:pt x="315" y="2"/>
                  </a:lnTo>
                  <a:lnTo>
                    <a:pt x="319" y="0"/>
                  </a:lnTo>
                  <a:lnTo>
                    <a:pt x="323" y="2"/>
                  </a:lnTo>
                  <a:lnTo>
                    <a:pt x="329" y="4"/>
                  </a:lnTo>
                  <a:lnTo>
                    <a:pt x="338" y="6"/>
                  </a:lnTo>
                  <a:lnTo>
                    <a:pt x="344" y="8"/>
                  </a:lnTo>
                  <a:lnTo>
                    <a:pt x="353" y="10"/>
                  </a:lnTo>
                  <a:lnTo>
                    <a:pt x="365" y="10"/>
                  </a:lnTo>
                  <a:lnTo>
                    <a:pt x="374" y="12"/>
                  </a:lnTo>
                  <a:lnTo>
                    <a:pt x="384" y="10"/>
                  </a:lnTo>
                  <a:lnTo>
                    <a:pt x="391" y="10"/>
                  </a:lnTo>
                  <a:lnTo>
                    <a:pt x="401" y="10"/>
                  </a:lnTo>
                  <a:lnTo>
                    <a:pt x="410" y="12"/>
                  </a:lnTo>
                  <a:lnTo>
                    <a:pt x="418" y="12"/>
                  </a:lnTo>
                  <a:lnTo>
                    <a:pt x="426" y="14"/>
                  </a:lnTo>
                  <a:lnTo>
                    <a:pt x="435" y="16"/>
                  </a:lnTo>
                  <a:lnTo>
                    <a:pt x="446" y="19"/>
                  </a:lnTo>
                  <a:lnTo>
                    <a:pt x="456" y="21"/>
                  </a:lnTo>
                  <a:lnTo>
                    <a:pt x="467" y="29"/>
                  </a:lnTo>
                  <a:lnTo>
                    <a:pt x="475" y="33"/>
                  </a:lnTo>
                  <a:lnTo>
                    <a:pt x="483" y="37"/>
                  </a:lnTo>
                  <a:lnTo>
                    <a:pt x="488" y="40"/>
                  </a:lnTo>
                  <a:lnTo>
                    <a:pt x="496" y="46"/>
                  </a:lnTo>
                  <a:lnTo>
                    <a:pt x="505" y="54"/>
                  </a:lnTo>
                  <a:lnTo>
                    <a:pt x="517" y="61"/>
                  </a:lnTo>
                  <a:lnTo>
                    <a:pt x="522" y="67"/>
                  </a:lnTo>
                  <a:lnTo>
                    <a:pt x="526" y="69"/>
                  </a:lnTo>
                  <a:lnTo>
                    <a:pt x="361" y="50"/>
                  </a:lnTo>
                  <a:lnTo>
                    <a:pt x="313" y="56"/>
                  </a:lnTo>
                  <a:lnTo>
                    <a:pt x="310" y="75"/>
                  </a:lnTo>
                  <a:lnTo>
                    <a:pt x="315" y="80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4"/>
                  </a:lnTo>
                  <a:lnTo>
                    <a:pt x="325" y="97"/>
                  </a:lnTo>
                  <a:lnTo>
                    <a:pt x="327" y="107"/>
                  </a:lnTo>
                  <a:lnTo>
                    <a:pt x="327" y="113"/>
                  </a:lnTo>
                  <a:lnTo>
                    <a:pt x="329" y="120"/>
                  </a:lnTo>
                  <a:lnTo>
                    <a:pt x="327" y="126"/>
                  </a:lnTo>
                  <a:lnTo>
                    <a:pt x="327" y="134"/>
                  </a:lnTo>
                  <a:lnTo>
                    <a:pt x="323" y="143"/>
                  </a:lnTo>
                  <a:lnTo>
                    <a:pt x="319" y="151"/>
                  </a:lnTo>
                  <a:lnTo>
                    <a:pt x="315" y="147"/>
                  </a:lnTo>
                  <a:lnTo>
                    <a:pt x="313" y="141"/>
                  </a:lnTo>
                  <a:lnTo>
                    <a:pt x="308" y="132"/>
                  </a:lnTo>
                  <a:lnTo>
                    <a:pt x="300" y="124"/>
                  </a:lnTo>
                  <a:lnTo>
                    <a:pt x="294" y="118"/>
                  </a:lnTo>
                  <a:lnTo>
                    <a:pt x="289" y="116"/>
                  </a:lnTo>
                  <a:lnTo>
                    <a:pt x="283" y="115"/>
                  </a:lnTo>
                  <a:lnTo>
                    <a:pt x="275" y="113"/>
                  </a:lnTo>
                  <a:lnTo>
                    <a:pt x="264" y="111"/>
                  </a:lnTo>
                  <a:lnTo>
                    <a:pt x="254" y="109"/>
                  </a:lnTo>
                  <a:lnTo>
                    <a:pt x="249" y="101"/>
                  </a:lnTo>
                  <a:lnTo>
                    <a:pt x="247" y="94"/>
                  </a:lnTo>
                  <a:lnTo>
                    <a:pt x="247" y="88"/>
                  </a:lnTo>
                  <a:lnTo>
                    <a:pt x="247" y="86"/>
                  </a:lnTo>
                  <a:lnTo>
                    <a:pt x="245" y="86"/>
                  </a:lnTo>
                  <a:lnTo>
                    <a:pt x="241" y="88"/>
                  </a:lnTo>
                  <a:lnTo>
                    <a:pt x="234" y="88"/>
                  </a:lnTo>
                  <a:lnTo>
                    <a:pt x="226" y="94"/>
                  </a:lnTo>
                  <a:lnTo>
                    <a:pt x="220" y="94"/>
                  </a:lnTo>
                  <a:lnTo>
                    <a:pt x="215" y="97"/>
                  </a:lnTo>
                  <a:lnTo>
                    <a:pt x="209" y="101"/>
                  </a:lnTo>
                  <a:lnTo>
                    <a:pt x="203" y="105"/>
                  </a:lnTo>
                  <a:lnTo>
                    <a:pt x="196" y="109"/>
                  </a:lnTo>
                  <a:lnTo>
                    <a:pt x="188" y="113"/>
                  </a:lnTo>
                  <a:lnTo>
                    <a:pt x="180" y="118"/>
                  </a:lnTo>
                  <a:lnTo>
                    <a:pt x="175" y="124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4" y="137"/>
                  </a:lnTo>
                  <a:lnTo>
                    <a:pt x="133" y="143"/>
                  </a:lnTo>
                  <a:lnTo>
                    <a:pt x="119" y="147"/>
                  </a:lnTo>
                  <a:lnTo>
                    <a:pt x="108" y="151"/>
                  </a:lnTo>
                  <a:lnTo>
                    <a:pt x="95" y="154"/>
                  </a:lnTo>
                  <a:lnTo>
                    <a:pt x="83" y="160"/>
                  </a:lnTo>
                  <a:lnTo>
                    <a:pt x="72" y="162"/>
                  </a:lnTo>
                  <a:lnTo>
                    <a:pt x="61" y="164"/>
                  </a:lnTo>
                  <a:lnTo>
                    <a:pt x="49" y="168"/>
                  </a:lnTo>
                  <a:lnTo>
                    <a:pt x="42" y="170"/>
                  </a:lnTo>
                  <a:lnTo>
                    <a:pt x="34" y="170"/>
                  </a:lnTo>
                  <a:lnTo>
                    <a:pt x="30" y="172"/>
                  </a:lnTo>
                  <a:lnTo>
                    <a:pt x="26" y="1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71"/>
            <p:cNvSpPr>
              <a:spLocks noChangeAspect="1"/>
            </p:cNvSpPr>
            <p:nvPr/>
          </p:nvSpPr>
          <p:spPr bwMode="auto">
            <a:xfrm>
              <a:off x="3536" y="1748"/>
              <a:ext cx="165" cy="165"/>
            </a:xfrm>
            <a:custGeom>
              <a:avLst/>
              <a:gdLst>
                <a:gd name="T0" fmla="*/ 41 w 330"/>
                <a:gd name="T1" fmla="*/ 0 h 329"/>
                <a:gd name="T2" fmla="*/ 41 w 330"/>
                <a:gd name="T3" fmla="*/ 1 h 329"/>
                <a:gd name="T4" fmla="*/ 42 w 330"/>
                <a:gd name="T5" fmla="*/ 2 h 329"/>
                <a:gd name="T6" fmla="*/ 44 w 330"/>
                <a:gd name="T7" fmla="*/ 4 h 329"/>
                <a:gd name="T8" fmla="*/ 46 w 330"/>
                <a:gd name="T9" fmla="*/ 6 h 329"/>
                <a:gd name="T10" fmla="*/ 48 w 330"/>
                <a:gd name="T11" fmla="*/ 9 h 329"/>
                <a:gd name="T12" fmla="*/ 49 w 330"/>
                <a:gd name="T13" fmla="*/ 11 h 329"/>
                <a:gd name="T14" fmla="*/ 52 w 330"/>
                <a:gd name="T15" fmla="*/ 15 h 329"/>
                <a:gd name="T16" fmla="*/ 55 w 330"/>
                <a:gd name="T17" fmla="*/ 17 h 329"/>
                <a:gd name="T18" fmla="*/ 58 w 330"/>
                <a:gd name="T19" fmla="*/ 21 h 329"/>
                <a:gd name="T20" fmla="*/ 60 w 330"/>
                <a:gd name="T21" fmla="*/ 25 h 329"/>
                <a:gd name="T22" fmla="*/ 62 w 330"/>
                <a:gd name="T23" fmla="*/ 28 h 329"/>
                <a:gd name="T24" fmla="*/ 66 w 330"/>
                <a:gd name="T25" fmla="*/ 32 h 329"/>
                <a:gd name="T26" fmla="*/ 68 w 330"/>
                <a:gd name="T27" fmla="*/ 36 h 329"/>
                <a:gd name="T28" fmla="*/ 70 w 330"/>
                <a:gd name="T29" fmla="*/ 40 h 329"/>
                <a:gd name="T30" fmla="*/ 73 w 330"/>
                <a:gd name="T31" fmla="*/ 44 h 329"/>
                <a:gd name="T32" fmla="*/ 74 w 330"/>
                <a:gd name="T33" fmla="*/ 47 h 329"/>
                <a:gd name="T34" fmla="*/ 76 w 330"/>
                <a:gd name="T35" fmla="*/ 51 h 329"/>
                <a:gd name="T36" fmla="*/ 77 w 330"/>
                <a:gd name="T37" fmla="*/ 55 h 329"/>
                <a:gd name="T38" fmla="*/ 78 w 330"/>
                <a:gd name="T39" fmla="*/ 58 h 329"/>
                <a:gd name="T40" fmla="*/ 79 w 330"/>
                <a:gd name="T41" fmla="*/ 62 h 329"/>
                <a:gd name="T42" fmla="*/ 80 w 330"/>
                <a:gd name="T43" fmla="*/ 65 h 329"/>
                <a:gd name="T44" fmla="*/ 81 w 330"/>
                <a:gd name="T45" fmla="*/ 68 h 329"/>
                <a:gd name="T46" fmla="*/ 81 w 330"/>
                <a:gd name="T47" fmla="*/ 71 h 329"/>
                <a:gd name="T48" fmla="*/ 82 w 330"/>
                <a:gd name="T49" fmla="*/ 73 h 329"/>
                <a:gd name="T50" fmla="*/ 82 w 330"/>
                <a:gd name="T51" fmla="*/ 75 h 329"/>
                <a:gd name="T52" fmla="*/ 82 w 330"/>
                <a:gd name="T53" fmla="*/ 77 h 329"/>
                <a:gd name="T54" fmla="*/ 83 w 330"/>
                <a:gd name="T55" fmla="*/ 79 h 329"/>
                <a:gd name="T56" fmla="*/ 83 w 330"/>
                <a:gd name="T57" fmla="*/ 82 h 329"/>
                <a:gd name="T58" fmla="*/ 83 w 330"/>
                <a:gd name="T59" fmla="*/ 83 h 329"/>
                <a:gd name="T60" fmla="*/ 46 w 330"/>
                <a:gd name="T61" fmla="*/ 83 h 329"/>
                <a:gd name="T62" fmla="*/ 0 w 330"/>
                <a:gd name="T63" fmla="*/ 60 h 329"/>
                <a:gd name="T64" fmla="*/ 41 w 330"/>
                <a:gd name="T65" fmla="*/ 0 h 329"/>
                <a:gd name="T66" fmla="*/ 41 w 330"/>
                <a:gd name="T67" fmla="*/ 0 h 32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0"/>
                <a:gd name="T103" fmla="*/ 0 h 329"/>
                <a:gd name="T104" fmla="*/ 330 w 330"/>
                <a:gd name="T105" fmla="*/ 329 h 32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0" h="329">
                  <a:moveTo>
                    <a:pt x="165" y="0"/>
                  </a:moveTo>
                  <a:lnTo>
                    <a:pt x="167" y="4"/>
                  </a:lnTo>
                  <a:lnTo>
                    <a:pt x="171" y="7"/>
                  </a:lnTo>
                  <a:lnTo>
                    <a:pt x="178" y="15"/>
                  </a:lnTo>
                  <a:lnTo>
                    <a:pt x="184" y="23"/>
                  </a:lnTo>
                  <a:lnTo>
                    <a:pt x="194" y="34"/>
                  </a:lnTo>
                  <a:lnTo>
                    <a:pt x="199" y="44"/>
                  </a:lnTo>
                  <a:lnTo>
                    <a:pt x="211" y="57"/>
                  </a:lnTo>
                  <a:lnTo>
                    <a:pt x="220" y="68"/>
                  </a:lnTo>
                  <a:lnTo>
                    <a:pt x="232" y="82"/>
                  </a:lnTo>
                  <a:lnTo>
                    <a:pt x="241" y="97"/>
                  </a:lnTo>
                  <a:lnTo>
                    <a:pt x="251" y="112"/>
                  </a:lnTo>
                  <a:lnTo>
                    <a:pt x="262" y="127"/>
                  </a:lnTo>
                  <a:lnTo>
                    <a:pt x="271" y="141"/>
                  </a:lnTo>
                  <a:lnTo>
                    <a:pt x="279" y="158"/>
                  </a:lnTo>
                  <a:lnTo>
                    <a:pt x="289" y="173"/>
                  </a:lnTo>
                  <a:lnTo>
                    <a:pt x="296" y="188"/>
                  </a:lnTo>
                  <a:lnTo>
                    <a:pt x="302" y="203"/>
                  </a:lnTo>
                  <a:lnTo>
                    <a:pt x="306" y="217"/>
                  </a:lnTo>
                  <a:lnTo>
                    <a:pt x="311" y="232"/>
                  </a:lnTo>
                  <a:lnTo>
                    <a:pt x="315" y="245"/>
                  </a:lnTo>
                  <a:lnTo>
                    <a:pt x="319" y="258"/>
                  </a:lnTo>
                  <a:lnTo>
                    <a:pt x="321" y="270"/>
                  </a:lnTo>
                  <a:lnTo>
                    <a:pt x="323" y="283"/>
                  </a:lnTo>
                  <a:lnTo>
                    <a:pt x="325" y="291"/>
                  </a:lnTo>
                  <a:lnTo>
                    <a:pt x="327" y="300"/>
                  </a:lnTo>
                  <a:lnTo>
                    <a:pt x="327" y="308"/>
                  </a:lnTo>
                  <a:lnTo>
                    <a:pt x="329" y="315"/>
                  </a:lnTo>
                  <a:lnTo>
                    <a:pt x="329" y="325"/>
                  </a:lnTo>
                  <a:lnTo>
                    <a:pt x="330" y="329"/>
                  </a:lnTo>
                  <a:lnTo>
                    <a:pt x="184" y="329"/>
                  </a:lnTo>
                  <a:lnTo>
                    <a:pt x="0" y="23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2"/>
            <p:cNvSpPr>
              <a:spLocks noChangeAspect="1"/>
            </p:cNvSpPr>
            <p:nvPr/>
          </p:nvSpPr>
          <p:spPr bwMode="auto">
            <a:xfrm>
              <a:off x="3118" y="2117"/>
              <a:ext cx="296" cy="137"/>
            </a:xfrm>
            <a:custGeom>
              <a:avLst/>
              <a:gdLst>
                <a:gd name="T0" fmla="*/ 148 w 593"/>
                <a:gd name="T1" fmla="*/ 62 h 274"/>
                <a:gd name="T2" fmla="*/ 147 w 593"/>
                <a:gd name="T3" fmla="*/ 62 h 274"/>
                <a:gd name="T4" fmla="*/ 146 w 593"/>
                <a:gd name="T5" fmla="*/ 62 h 274"/>
                <a:gd name="T6" fmla="*/ 143 w 593"/>
                <a:gd name="T7" fmla="*/ 62 h 274"/>
                <a:gd name="T8" fmla="*/ 140 w 593"/>
                <a:gd name="T9" fmla="*/ 62 h 274"/>
                <a:gd name="T10" fmla="*/ 138 w 593"/>
                <a:gd name="T11" fmla="*/ 61 h 274"/>
                <a:gd name="T12" fmla="*/ 137 w 593"/>
                <a:gd name="T13" fmla="*/ 61 h 274"/>
                <a:gd name="T14" fmla="*/ 134 w 593"/>
                <a:gd name="T15" fmla="*/ 61 h 274"/>
                <a:gd name="T16" fmla="*/ 132 w 593"/>
                <a:gd name="T17" fmla="*/ 61 h 274"/>
                <a:gd name="T18" fmla="*/ 129 w 593"/>
                <a:gd name="T19" fmla="*/ 61 h 274"/>
                <a:gd name="T20" fmla="*/ 127 w 593"/>
                <a:gd name="T21" fmla="*/ 61 h 274"/>
                <a:gd name="T22" fmla="*/ 124 w 593"/>
                <a:gd name="T23" fmla="*/ 62 h 274"/>
                <a:gd name="T24" fmla="*/ 122 w 593"/>
                <a:gd name="T25" fmla="*/ 62 h 274"/>
                <a:gd name="T26" fmla="*/ 118 w 593"/>
                <a:gd name="T27" fmla="*/ 62 h 274"/>
                <a:gd name="T28" fmla="*/ 116 w 593"/>
                <a:gd name="T29" fmla="*/ 62 h 274"/>
                <a:gd name="T30" fmla="*/ 113 w 593"/>
                <a:gd name="T31" fmla="*/ 63 h 274"/>
                <a:gd name="T32" fmla="*/ 110 w 593"/>
                <a:gd name="T33" fmla="*/ 63 h 274"/>
                <a:gd name="T34" fmla="*/ 107 w 593"/>
                <a:gd name="T35" fmla="*/ 65 h 274"/>
                <a:gd name="T36" fmla="*/ 104 w 593"/>
                <a:gd name="T37" fmla="*/ 65 h 274"/>
                <a:gd name="T38" fmla="*/ 101 w 593"/>
                <a:gd name="T39" fmla="*/ 66 h 274"/>
                <a:gd name="T40" fmla="*/ 99 w 593"/>
                <a:gd name="T41" fmla="*/ 67 h 274"/>
                <a:gd name="T42" fmla="*/ 97 w 593"/>
                <a:gd name="T43" fmla="*/ 67 h 274"/>
                <a:gd name="T44" fmla="*/ 95 w 593"/>
                <a:gd name="T45" fmla="*/ 67 h 274"/>
                <a:gd name="T46" fmla="*/ 93 w 593"/>
                <a:gd name="T47" fmla="*/ 67 h 274"/>
                <a:gd name="T48" fmla="*/ 91 w 593"/>
                <a:gd name="T49" fmla="*/ 68 h 274"/>
                <a:gd name="T50" fmla="*/ 89 w 593"/>
                <a:gd name="T51" fmla="*/ 68 h 274"/>
                <a:gd name="T52" fmla="*/ 89 w 593"/>
                <a:gd name="T53" fmla="*/ 69 h 274"/>
                <a:gd name="T54" fmla="*/ 88 w 593"/>
                <a:gd name="T55" fmla="*/ 68 h 274"/>
                <a:gd name="T56" fmla="*/ 86 w 593"/>
                <a:gd name="T57" fmla="*/ 67 h 274"/>
                <a:gd name="T58" fmla="*/ 84 w 593"/>
                <a:gd name="T59" fmla="*/ 67 h 274"/>
                <a:gd name="T60" fmla="*/ 82 w 593"/>
                <a:gd name="T61" fmla="*/ 67 h 274"/>
                <a:gd name="T62" fmla="*/ 80 w 593"/>
                <a:gd name="T63" fmla="*/ 66 h 274"/>
                <a:gd name="T64" fmla="*/ 79 w 593"/>
                <a:gd name="T65" fmla="*/ 65 h 274"/>
                <a:gd name="T66" fmla="*/ 76 w 593"/>
                <a:gd name="T67" fmla="*/ 63 h 274"/>
                <a:gd name="T68" fmla="*/ 73 w 593"/>
                <a:gd name="T69" fmla="*/ 63 h 274"/>
                <a:gd name="T70" fmla="*/ 70 w 593"/>
                <a:gd name="T71" fmla="*/ 62 h 274"/>
                <a:gd name="T72" fmla="*/ 67 w 593"/>
                <a:gd name="T73" fmla="*/ 62 h 274"/>
                <a:gd name="T74" fmla="*/ 63 w 593"/>
                <a:gd name="T75" fmla="*/ 61 h 274"/>
                <a:gd name="T76" fmla="*/ 60 w 593"/>
                <a:gd name="T77" fmla="*/ 61 h 274"/>
                <a:gd name="T78" fmla="*/ 56 w 593"/>
                <a:gd name="T79" fmla="*/ 60 h 274"/>
                <a:gd name="T80" fmla="*/ 52 w 593"/>
                <a:gd name="T81" fmla="*/ 60 h 274"/>
                <a:gd name="T82" fmla="*/ 48 w 593"/>
                <a:gd name="T83" fmla="*/ 59 h 274"/>
                <a:gd name="T84" fmla="*/ 43 w 593"/>
                <a:gd name="T85" fmla="*/ 59 h 274"/>
                <a:gd name="T86" fmla="*/ 39 w 593"/>
                <a:gd name="T87" fmla="*/ 59 h 274"/>
                <a:gd name="T88" fmla="*/ 34 w 593"/>
                <a:gd name="T89" fmla="*/ 59 h 274"/>
                <a:gd name="T90" fmla="*/ 30 w 593"/>
                <a:gd name="T91" fmla="*/ 59 h 274"/>
                <a:gd name="T92" fmla="*/ 25 w 593"/>
                <a:gd name="T93" fmla="*/ 59 h 274"/>
                <a:gd name="T94" fmla="*/ 21 w 593"/>
                <a:gd name="T95" fmla="*/ 60 h 274"/>
                <a:gd name="T96" fmla="*/ 18 w 593"/>
                <a:gd name="T97" fmla="*/ 60 h 274"/>
                <a:gd name="T98" fmla="*/ 13 w 593"/>
                <a:gd name="T99" fmla="*/ 60 h 274"/>
                <a:gd name="T100" fmla="*/ 10 w 593"/>
                <a:gd name="T101" fmla="*/ 61 h 274"/>
                <a:gd name="T102" fmla="*/ 7 w 593"/>
                <a:gd name="T103" fmla="*/ 61 h 274"/>
                <a:gd name="T104" fmla="*/ 5 w 593"/>
                <a:gd name="T105" fmla="*/ 61 h 274"/>
                <a:gd name="T106" fmla="*/ 3 w 593"/>
                <a:gd name="T107" fmla="*/ 62 h 274"/>
                <a:gd name="T108" fmla="*/ 1 w 593"/>
                <a:gd name="T109" fmla="*/ 62 h 274"/>
                <a:gd name="T110" fmla="*/ 0 w 593"/>
                <a:gd name="T111" fmla="*/ 62 h 274"/>
                <a:gd name="T112" fmla="*/ 28 w 593"/>
                <a:gd name="T113" fmla="*/ 0 h 274"/>
                <a:gd name="T114" fmla="*/ 148 w 593"/>
                <a:gd name="T115" fmla="*/ 51 h 274"/>
                <a:gd name="T116" fmla="*/ 148 w 593"/>
                <a:gd name="T117" fmla="*/ 62 h 274"/>
                <a:gd name="T118" fmla="*/ 148 w 593"/>
                <a:gd name="T119" fmla="*/ 62 h 27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93"/>
                <a:gd name="T181" fmla="*/ 0 h 274"/>
                <a:gd name="T182" fmla="*/ 593 w 593"/>
                <a:gd name="T183" fmla="*/ 274 h 27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93" h="274">
                  <a:moveTo>
                    <a:pt x="593" y="249"/>
                  </a:moveTo>
                  <a:lnTo>
                    <a:pt x="591" y="248"/>
                  </a:lnTo>
                  <a:lnTo>
                    <a:pt x="586" y="248"/>
                  </a:lnTo>
                  <a:lnTo>
                    <a:pt x="574" y="248"/>
                  </a:lnTo>
                  <a:lnTo>
                    <a:pt x="563" y="248"/>
                  </a:lnTo>
                  <a:lnTo>
                    <a:pt x="555" y="246"/>
                  </a:lnTo>
                  <a:lnTo>
                    <a:pt x="548" y="246"/>
                  </a:lnTo>
                  <a:lnTo>
                    <a:pt x="536" y="246"/>
                  </a:lnTo>
                  <a:lnTo>
                    <a:pt x="529" y="246"/>
                  </a:lnTo>
                  <a:lnTo>
                    <a:pt x="519" y="246"/>
                  </a:lnTo>
                  <a:lnTo>
                    <a:pt x="510" y="246"/>
                  </a:lnTo>
                  <a:lnTo>
                    <a:pt x="498" y="248"/>
                  </a:lnTo>
                  <a:lnTo>
                    <a:pt x="489" y="249"/>
                  </a:lnTo>
                  <a:lnTo>
                    <a:pt x="475" y="249"/>
                  </a:lnTo>
                  <a:lnTo>
                    <a:pt x="464" y="251"/>
                  </a:lnTo>
                  <a:lnTo>
                    <a:pt x="453" y="253"/>
                  </a:lnTo>
                  <a:lnTo>
                    <a:pt x="441" y="255"/>
                  </a:lnTo>
                  <a:lnTo>
                    <a:pt x="430" y="257"/>
                  </a:lnTo>
                  <a:lnTo>
                    <a:pt x="418" y="259"/>
                  </a:lnTo>
                  <a:lnTo>
                    <a:pt x="407" y="261"/>
                  </a:lnTo>
                  <a:lnTo>
                    <a:pt x="399" y="265"/>
                  </a:lnTo>
                  <a:lnTo>
                    <a:pt x="388" y="265"/>
                  </a:lnTo>
                  <a:lnTo>
                    <a:pt x="380" y="267"/>
                  </a:lnTo>
                  <a:lnTo>
                    <a:pt x="373" y="268"/>
                  </a:lnTo>
                  <a:lnTo>
                    <a:pt x="367" y="270"/>
                  </a:lnTo>
                  <a:lnTo>
                    <a:pt x="358" y="272"/>
                  </a:lnTo>
                  <a:lnTo>
                    <a:pt x="356" y="274"/>
                  </a:lnTo>
                  <a:lnTo>
                    <a:pt x="352" y="272"/>
                  </a:lnTo>
                  <a:lnTo>
                    <a:pt x="344" y="268"/>
                  </a:lnTo>
                  <a:lnTo>
                    <a:pt x="337" y="267"/>
                  </a:lnTo>
                  <a:lnTo>
                    <a:pt x="331" y="265"/>
                  </a:lnTo>
                  <a:lnTo>
                    <a:pt x="323" y="261"/>
                  </a:lnTo>
                  <a:lnTo>
                    <a:pt x="316" y="259"/>
                  </a:lnTo>
                  <a:lnTo>
                    <a:pt x="304" y="255"/>
                  </a:lnTo>
                  <a:lnTo>
                    <a:pt x="293" y="253"/>
                  </a:lnTo>
                  <a:lnTo>
                    <a:pt x="282" y="249"/>
                  </a:lnTo>
                  <a:lnTo>
                    <a:pt x="268" y="248"/>
                  </a:lnTo>
                  <a:lnTo>
                    <a:pt x="255" y="244"/>
                  </a:lnTo>
                  <a:lnTo>
                    <a:pt x="240" y="244"/>
                  </a:lnTo>
                  <a:lnTo>
                    <a:pt x="225" y="240"/>
                  </a:lnTo>
                  <a:lnTo>
                    <a:pt x="209" y="240"/>
                  </a:lnTo>
                  <a:lnTo>
                    <a:pt x="192" y="238"/>
                  </a:lnTo>
                  <a:lnTo>
                    <a:pt x="175" y="238"/>
                  </a:lnTo>
                  <a:lnTo>
                    <a:pt x="156" y="238"/>
                  </a:lnTo>
                  <a:lnTo>
                    <a:pt x="139" y="238"/>
                  </a:lnTo>
                  <a:lnTo>
                    <a:pt x="120" y="238"/>
                  </a:lnTo>
                  <a:lnTo>
                    <a:pt x="103" y="238"/>
                  </a:lnTo>
                  <a:lnTo>
                    <a:pt x="86" y="240"/>
                  </a:lnTo>
                  <a:lnTo>
                    <a:pt x="72" y="242"/>
                  </a:lnTo>
                  <a:lnTo>
                    <a:pt x="55" y="242"/>
                  </a:lnTo>
                  <a:lnTo>
                    <a:pt x="42" y="244"/>
                  </a:lnTo>
                  <a:lnTo>
                    <a:pt x="31" y="244"/>
                  </a:lnTo>
                  <a:lnTo>
                    <a:pt x="21" y="246"/>
                  </a:lnTo>
                  <a:lnTo>
                    <a:pt x="12" y="248"/>
                  </a:lnTo>
                  <a:lnTo>
                    <a:pt x="6" y="248"/>
                  </a:lnTo>
                  <a:lnTo>
                    <a:pt x="0" y="249"/>
                  </a:lnTo>
                  <a:lnTo>
                    <a:pt x="114" y="0"/>
                  </a:lnTo>
                  <a:lnTo>
                    <a:pt x="593" y="206"/>
                  </a:lnTo>
                  <a:lnTo>
                    <a:pt x="593" y="249"/>
                  </a:lnTo>
                  <a:close/>
                </a:path>
              </a:pathLst>
            </a:custGeom>
            <a:solidFill>
              <a:srgbClr val="A6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3"/>
            <p:cNvSpPr>
              <a:spLocks noChangeAspect="1"/>
            </p:cNvSpPr>
            <p:nvPr/>
          </p:nvSpPr>
          <p:spPr bwMode="auto">
            <a:xfrm>
              <a:off x="2764" y="2382"/>
              <a:ext cx="372" cy="127"/>
            </a:xfrm>
            <a:custGeom>
              <a:avLst/>
              <a:gdLst>
                <a:gd name="T0" fmla="*/ 186 w 743"/>
                <a:gd name="T1" fmla="*/ 50 h 253"/>
                <a:gd name="T2" fmla="*/ 114 w 743"/>
                <a:gd name="T3" fmla="*/ 64 h 253"/>
                <a:gd name="T4" fmla="*/ 0 w 743"/>
                <a:gd name="T5" fmla="*/ 54 h 253"/>
                <a:gd name="T6" fmla="*/ 47 w 743"/>
                <a:gd name="T7" fmla="*/ 0 h 253"/>
                <a:gd name="T8" fmla="*/ 186 w 743"/>
                <a:gd name="T9" fmla="*/ 50 h 253"/>
                <a:gd name="T10" fmla="*/ 186 w 743"/>
                <a:gd name="T11" fmla="*/ 50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253"/>
                <a:gd name="T20" fmla="*/ 743 w 743"/>
                <a:gd name="T21" fmla="*/ 253 h 2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253">
                  <a:moveTo>
                    <a:pt x="743" y="197"/>
                  </a:moveTo>
                  <a:lnTo>
                    <a:pt x="454" y="253"/>
                  </a:lnTo>
                  <a:lnTo>
                    <a:pt x="0" y="215"/>
                  </a:lnTo>
                  <a:lnTo>
                    <a:pt x="186" y="0"/>
                  </a:lnTo>
                  <a:lnTo>
                    <a:pt x="743" y="197"/>
                  </a:lnTo>
                  <a:close/>
                </a:path>
              </a:pathLst>
            </a:custGeom>
            <a:solidFill>
              <a:srgbClr val="A6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4"/>
            <p:cNvSpPr>
              <a:spLocks noChangeAspect="1"/>
            </p:cNvSpPr>
            <p:nvPr/>
          </p:nvSpPr>
          <p:spPr bwMode="auto">
            <a:xfrm>
              <a:off x="2523" y="2581"/>
              <a:ext cx="326" cy="90"/>
            </a:xfrm>
            <a:custGeom>
              <a:avLst/>
              <a:gdLst>
                <a:gd name="T0" fmla="*/ 163 w 652"/>
                <a:gd name="T1" fmla="*/ 42 h 181"/>
                <a:gd name="T2" fmla="*/ 105 w 652"/>
                <a:gd name="T3" fmla="*/ 45 h 181"/>
                <a:gd name="T4" fmla="*/ 0 w 652"/>
                <a:gd name="T5" fmla="*/ 45 h 181"/>
                <a:gd name="T6" fmla="*/ 12 w 652"/>
                <a:gd name="T7" fmla="*/ 0 h 181"/>
                <a:gd name="T8" fmla="*/ 145 w 652"/>
                <a:gd name="T9" fmla="*/ 29 h 181"/>
                <a:gd name="T10" fmla="*/ 163 w 652"/>
                <a:gd name="T11" fmla="*/ 42 h 181"/>
                <a:gd name="T12" fmla="*/ 163 w 652"/>
                <a:gd name="T13" fmla="*/ 42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2"/>
                <a:gd name="T22" fmla="*/ 0 h 181"/>
                <a:gd name="T23" fmla="*/ 652 w 652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2" h="181">
                  <a:moveTo>
                    <a:pt x="652" y="171"/>
                  </a:moveTo>
                  <a:lnTo>
                    <a:pt x="422" y="181"/>
                  </a:lnTo>
                  <a:lnTo>
                    <a:pt x="0" y="181"/>
                  </a:lnTo>
                  <a:lnTo>
                    <a:pt x="50" y="0"/>
                  </a:lnTo>
                  <a:lnTo>
                    <a:pt x="578" y="116"/>
                  </a:lnTo>
                  <a:lnTo>
                    <a:pt x="652" y="171"/>
                  </a:lnTo>
                  <a:close/>
                </a:path>
              </a:pathLst>
            </a:custGeom>
            <a:solidFill>
              <a:srgbClr val="A6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5"/>
            <p:cNvSpPr>
              <a:spLocks noChangeAspect="1"/>
            </p:cNvSpPr>
            <p:nvPr/>
          </p:nvSpPr>
          <p:spPr bwMode="auto">
            <a:xfrm>
              <a:off x="2648" y="1897"/>
              <a:ext cx="168" cy="168"/>
            </a:xfrm>
            <a:custGeom>
              <a:avLst/>
              <a:gdLst>
                <a:gd name="T0" fmla="*/ 84 w 337"/>
                <a:gd name="T1" fmla="*/ 15 h 337"/>
                <a:gd name="T2" fmla="*/ 83 w 337"/>
                <a:gd name="T3" fmla="*/ 17 h 337"/>
                <a:gd name="T4" fmla="*/ 81 w 337"/>
                <a:gd name="T5" fmla="*/ 21 h 337"/>
                <a:gd name="T6" fmla="*/ 78 w 337"/>
                <a:gd name="T7" fmla="*/ 25 h 337"/>
                <a:gd name="T8" fmla="*/ 75 w 337"/>
                <a:gd name="T9" fmla="*/ 27 h 337"/>
                <a:gd name="T10" fmla="*/ 71 w 337"/>
                <a:gd name="T11" fmla="*/ 31 h 337"/>
                <a:gd name="T12" fmla="*/ 67 w 337"/>
                <a:gd name="T13" fmla="*/ 33 h 337"/>
                <a:gd name="T14" fmla="*/ 61 w 337"/>
                <a:gd name="T15" fmla="*/ 36 h 337"/>
                <a:gd name="T16" fmla="*/ 56 w 337"/>
                <a:gd name="T17" fmla="*/ 39 h 337"/>
                <a:gd name="T18" fmla="*/ 51 w 337"/>
                <a:gd name="T19" fmla="*/ 41 h 337"/>
                <a:gd name="T20" fmla="*/ 47 w 337"/>
                <a:gd name="T21" fmla="*/ 43 h 337"/>
                <a:gd name="T22" fmla="*/ 43 w 337"/>
                <a:gd name="T23" fmla="*/ 45 h 337"/>
                <a:gd name="T24" fmla="*/ 42 w 337"/>
                <a:gd name="T25" fmla="*/ 46 h 337"/>
                <a:gd name="T26" fmla="*/ 44 w 337"/>
                <a:gd name="T27" fmla="*/ 52 h 337"/>
                <a:gd name="T28" fmla="*/ 43 w 337"/>
                <a:gd name="T29" fmla="*/ 56 h 337"/>
                <a:gd name="T30" fmla="*/ 41 w 337"/>
                <a:gd name="T31" fmla="*/ 58 h 337"/>
                <a:gd name="T32" fmla="*/ 40 w 337"/>
                <a:gd name="T33" fmla="*/ 61 h 337"/>
                <a:gd name="T34" fmla="*/ 39 w 337"/>
                <a:gd name="T35" fmla="*/ 64 h 337"/>
                <a:gd name="T36" fmla="*/ 38 w 337"/>
                <a:gd name="T37" fmla="*/ 68 h 337"/>
                <a:gd name="T38" fmla="*/ 38 w 337"/>
                <a:gd name="T39" fmla="*/ 72 h 337"/>
                <a:gd name="T40" fmla="*/ 38 w 337"/>
                <a:gd name="T41" fmla="*/ 75 h 337"/>
                <a:gd name="T42" fmla="*/ 33 w 337"/>
                <a:gd name="T43" fmla="*/ 76 h 337"/>
                <a:gd name="T44" fmla="*/ 31 w 337"/>
                <a:gd name="T45" fmla="*/ 60 h 337"/>
                <a:gd name="T46" fmla="*/ 29 w 337"/>
                <a:gd name="T47" fmla="*/ 63 h 337"/>
                <a:gd name="T48" fmla="*/ 25 w 337"/>
                <a:gd name="T49" fmla="*/ 66 h 337"/>
                <a:gd name="T50" fmla="*/ 21 w 337"/>
                <a:gd name="T51" fmla="*/ 71 h 337"/>
                <a:gd name="T52" fmla="*/ 16 w 337"/>
                <a:gd name="T53" fmla="*/ 76 h 337"/>
                <a:gd name="T54" fmla="*/ 12 w 337"/>
                <a:gd name="T55" fmla="*/ 79 h 337"/>
                <a:gd name="T56" fmla="*/ 8 w 337"/>
                <a:gd name="T57" fmla="*/ 83 h 337"/>
                <a:gd name="T58" fmla="*/ 0 w 337"/>
                <a:gd name="T59" fmla="*/ 76 h 337"/>
                <a:gd name="T60" fmla="*/ 4 w 337"/>
                <a:gd name="T61" fmla="*/ 57 h 337"/>
                <a:gd name="T62" fmla="*/ 5 w 337"/>
                <a:gd name="T63" fmla="*/ 54 h 337"/>
                <a:gd name="T64" fmla="*/ 7 w 337"/>
                <a:gd name="T65" fmla="*/ 52 h 337"/>
                <a:gd name="T66" fmla="*/ 11 w 337"/>
                <a:gd name="T67" fmla="*/ 48 h 337"/>
                <a:gd name="T68" fmla="*/ 13 w 337"/>
                <a:gd name="T69" fmla="*/ 46 h 337"/>
                <a:gd name="T70" fmla="*/ 17 w 337"/>
                <a:gd name="T71" fmla="*/ 45 h 337"/>
                <a:gd name="T72" fmla="*/ 21 w 337"/>
                <a:gd name="T73" fmla="*/ 43 h 337"/>
                <a:gd name="T74" fmla="*/ 24 w 337"/>
                <a:gd name="T75" fmla="*/ 41 h 337"/>
                <a:gd name="T76" fmla="*/ 30 w 337"/>
                <a:gd name="T77" fmla="*/ 39 h 337"/>
                <a:gd name="T78" fmla="*/ 32 w 337"/>
                <a:gd name="T79" fmla="*/ 38 h 337"/>
                <a:gd name="T80" fmla="*/ 33 w 337"/>
                <a:gd name="T81" fmla="*/ 37 h 337"/>
                <a:gd name="T82" fmla="*/ 36 w 337"/>
                <a:gd name="T83" fmla="*/ 33 h 337"/>
                <a:gd name="T84" fmla="*/ 41 w 337"/>
                <a:gd name="T85" fmla="*/ 29 h 337"/>
                <a:gd name="T86" fmla="*/ 46 w 337"/>
                <a:gd name="T87" fmla="*/ 23 h 337"/>
                <a:gd name="T88" fmla="*/ 49 w 337"/>
                <a:gd name="T89" fmla="*/ 18 h 337"/>
                <a:gd name="T90" fmla="*/ 51 w 337"/>
                <a:gd name="T91" fmla="*/ 14 h 337"/>
                <a:gd name="T92" fmla="*/ 54 w 337"/>
                <a:gd name="T93" fmla="*/ 11 h 337"/>
                <a:gd name="T94" fmla="*/ 56 w 337"/>
                <a:gd name="T95" fmla="*/ 7 h 337"/>
                <a:gd name="T96" fmla="*/ 60 w 337"/>
                <a:gd name="T97" fmla="*/ 2 h 337"/>
                <a:gd name="T98" fmla="*/ 61 w 337"/>
                <a:gd name="T99" fmla="*/ 0 h 337"/>
                <a:gd name="T100" fmla="*/ 84 w 337"/>
                <a:gd name="T101" fmla="*/ 15 h 33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7"/>
                <a:gd name="T154" fmla="*/ 0 h 337"/>
                <a:gd name="T155" fmla="*/ 337 w 337"/>
                <a:gd name="T156" fmla="*/ 337 h 33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7" h="337">
                  <a:moveTo>
                    <a:pt x="337" y="61"/>
                  </a:moveTo>
                  <a:lnTo>
                    <a:pt x="337" y="61"/>
                  </a:lnTo>
                  <a:lnTo>
                    <a:pt x="337" y="65"/>
                  </a:lnTo>
                  <a:lnTo>
                    <a:pt x="333" y="69"/>
                  </a:lnTo>
                  <a:lnTo>
                    <a:pt x="331" y="78"/>
                  </a:lnTo>
                  <a:lnTo>
                    <a:pt x="325" y="86"/>
                  </a:lnTo>
                  <a:lnTo>
                    <a:pt x="320" y="95"/>
                  </a:lnTo>
                  <a:lnTo>
                    <a:pt x="314" y="101"/>
                  </a:lnTo>
                  <a:lnTo>
                    <a:pt x="308" y="107"/>
                  </a:lnTo>
                  <a:lnTo>
                    <a:pt x="302" y="111"/>
                  </a:lnTo>
                  <a:lnTo>
                    <a:pt x="297" y="118"/>
                  </a:lnTo>
                  <a:lnTo>
                    <a:pt x="287" y="124"/>
                  </a:lnTo>
                  <a:lnTo>
                    <a:pt x="278" y="130"/>
                  </a:lnTo>
                  <a:lnTo>
                    <a:pt x="268" y="135"/>
                  </a:lnTo>
                  <a:lnTo>
                    <a:pt x="259" y="141"/>
                  </a:lnTo>
                  <a:lnTo>
                    <a:pt x="247" y="145"/>
                  </a:lnTo>
                  <a:lnTo>
                    <a:pt x="236" y="151"/>
                  </a:lnTo>
                  <a:lnTo>
                    <a:pt x="226" y="156"/>
                  </a:lnTo>
                  <a:lnTo>
                    <a:pt x="217" y="162"/>
                  </a:lnTo>
                  <a:lnTo>
                    <a:pt x="205" y="166"/>
                  </a:lnTo>
                  <a:lnTo>
                    <a:pt x="198" y="170"/>
                  </a:lnTo>
                  <a:lnTo>
                    <a:pt x="190" y="173"/>
                  </a:lnTo>
                  <a:lnTo>
                    <a:pt x="185" y="177"/>
                  </a:lnTo>
                  <a:lnTo>
                    <a:pt x="175" y="181"/>
                  </a:lnTo>
                  <a:lnTo>
                    <a:pt x="171" y="183"/>
                  </a:lnTo>
                  <a:lnTo>
                    <a:pt x="171" y="187"/>
                  </a:lnTo>
                  <a:lnTo>
                    <a:pt x="175" y="196"/>
                  </a:lnTo>
                  <a:lnTo>
                    <a:pt x="177" y="208"/>
                  </a:lnTo>
                  <a:lnTo>
                    <a:pt x="177" y="217"/>
                  </a:lnTo>
                  <a:lnTo>
                    <a:pt x="173" y="225"/>
                  </a:lnTo>
                  <a:lnTo>
                    <a:pt x="167" y="230"/>
                  </a:lnTo>
                  <a:lnTo>
                    <a:pt x="166" y="234"/>
                  </a:lnTo>
                  <a:lnTo>
                    <a:pt x="164" y="240"/>
                  </a:lnTo>
                  <a:lnTo>
                    <a:pt x="160" y="244"/>
                  </a:lnTo>
                  <a:lnTo>
                    <a:pt x="160" y="253"/>
                  </a:lnTo>
                  <a:lnTo>
                    <a:pt x="156" y="259"/>
                  </a:lnTo>
                  <a:lnTo>
                    <a:pt x="154" y="267"/>
                  </a:lnTo>
                  <a:lnTo>
                    <a:pt x="154" y="274"/>
                  </a:lnTo>
                  <a:lnTo>
                    <a:pt x="154" y="284"/>
                  </a:lnTo>
                  <a:lnTo>
                    <a:pt x="154" y="291"/>
                  </a:lnTo>
                  <a:lnTo>
                    <a:pt x="154" y="297"/>
                  </a:lnTo>
                  <a:lnTo>
                    <a:pt x="154" y="303"/>
                  </a:lnTo>
                  <a:lnTo>
                    <a:pt x="154" y="305"/>
                  </a:lnTo>
                  <a:lnTo>
                    <a:pt x="133" y="305"/>
                  </a:lnTo>
                  <a:lnTo>
                    <a:pt x="129" y="242"/>
                  </a:lnTo>
                  <a:lnTo>
                    <a:pt x="126" y="242"/>
                  </a:lnTo>
                  <a:lnTo>
                    <a:pt x="124" y="248"/>
                  </a:lnTo>
                  <a:lnTo>
                    <a:pt x="118" y="253"/>
                  </a:lnTo>
                  <a:lnTo>
                    <a:pt x="112" y="259"/>
                  </a:lnTo>
                  <a:lnTo>
                    <a:pt x="103" y="267"/>
                  </a:lnTo>
                  <a:lnTo>
                    <a:pt x="93" y="276"/>
                  </a:lnTo>
                  <a:lnTo>
                    <a:pt x="84" y="287"/>
                  </a:lnTo>
                  <a:lnTo>
                    <a:pt x="76" y="297"/>
                  </a:lnTo>
                  <a:lnTo>
                    <a:pt x="67" y="305"/>
                  </a:lnTo>
                  <a:lnTo>
                    <a:pt x="57" y="312"/>
                  </a:lnTo>
                  <a:lnTo>
                    <a:pt x="50" y="318"/>
                  </a:lnTo>
                  <a:lnTo>
                    <a:pt x="44" y="325"/>
                  </a:lnTo>
                  <a:lnTo>
                    <a:pt x="32" y="333"/>
                  </a:lnTo>
                  <a:lnTo>
                    <a:pt x="31" y="337"/>
                  </a:lnTo>
                  <a:lnTo>
                    <a:pt x="0" y="305"/>
                  </a:lnTo>
                  <a:lnTo>
                    <a:pt x="21" y="248"/>
                  </a:lnTo>
                  <a:lnTo>
                    <a:pt x="19" y="229"/>
                  </a:lnTo>
                  <a:lnTo>
                    <a:pt x="19" y="225"/>
                  </a:lnTo>
                  <a:lnTo>
                    <a:pt x="21" y="219"/>
                  </a:lnTo>
                  <a:lnTo>
                    <a:pt x="23" y="213"/>
                  </a:lnTo>
                  <a:lnTo>
                    <a:pt x="29" y="208"/>
                  </a:lnTo>
                  <a:lnTo>
                    <a:pt x="36" y="200"/>
                  </a:lnTo>
                  <a:lnTo>
                    <a:pt x="46" y="194"/>
                  </a:lnTo>
                  <a:lnTo>
                    <a:pt x="50" y="190"/>
                  </a:lnTo>
                  <a:lnTo>
                    <a:pt x="55" y="187"/>
                  </a:lnTo>
                  <a:lnTo>
                    <a:pt x="63" y="183"/>
                  </a:lnTo>
                  <a:lnTo>
                    <a:pt x="71" y="181"/>
                  </a:lnTo>
                  <a:lnTo>
                    <a:pt x="76" y="177"/>
                  </a:lnTo>
                  <a:lnTo>
                    <a:pt x="84" y="173"/>
                  </a:lnTo>
                  <a:lnTo>
                    <a:pt x="91" y="170"/>
                  </a:lnTo>
                  <a:lnTo>
                    <a:pt x="99" y="166"/>
                  </a:lnTo>
                  <a:lnTo>
                    <a:pt x="110" y="160"/>
                  </a:lnTo>
                  <a:lnTo>
                    <a:pt x="122" y="156"/>
                  </a:lnTo>
                  <a:lnTo>
                    <a:pt x="128" y="154"/>
                  </a:lnTo>
                  <a:lnTo>
                    <a:pt x="131" y="154"/>
                  </a:lnTo>
                  <a:lnTo>
                    <a:pt x="131" y="152"/>
                  </a:lnTo>
                  <a:lnTo>
                    <a:pt x="135" y="149"/>
                  </a:lnTo>
                  <a:lnTo>
                    <a:pt x="139" y="143"/>
                  </a:lnTo>
                  <a:lnTo>
                    <a:pt x="147" y="135"/>
                  </a:lnTo>
                  <a:lnTo>
                    <a:pt x="154" y="126"/>
                  </a:lnTo>
                  <a:lnTo>
                    <a:pt x="164" y="116"/>
                  </a:lnTo>
                  <a:lnTo>
                    <a:pt x="175" y="103"/>
                  </a:lnTo>
                  <a:lnTo>
                    <a:pt x="186" y="92"/>
                  </a:lnTo>
                  <a:lnTo>
                    <a:pt x="192" y="84"/>
                  </a:lnTo>
                  <a:lnTo>
                    <a:pt x="196" y="75"/>
                  </a:lnTo>
                  <a:lnTo>
                    <a:pt x="202" y="67"/>
                  </a:lnTo>
                  <a:lnTo>
                    <a:pt x="207" y="59"/>
                  </a:lnTo>
                  <a:lnTo>
                    <a:pt x="213" y="52"/>
                  </a:lnTo>
                  <a:lnTo>
                    <a:pt x="217" y="44"/>
                  </a:lnTo>
                  <a:lnTo>
                    <a:pt x="223" y="37"/>
                  </a:lnTo>
                  <a:lnTo>
                    <a:pt x="226" y="31"/>
                  </a:lnTo>
                  <a:lnTo>
                    <a:pt x="234" y="18"/>
                  </a:lnTo>
                  <a:lnTo>
                    <a:pt x="240" y="8"/>
                  </a:lnTo>
                  <a:lnTo>
                    <a:pt x="243" y="2"/>
                  </a:lnTo>
                  <a:lnTo>
                    <a:pt x="247" y="0"/>
                  </a:lnTo>
                  <a:lnTo>
                    <a:pt x="337" y="61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6"/>
            <p:cNvSpPr>
              <a:spLocks noChangeAspect="1"/>
            </p:cNvSpPr>
            <p:nvPr/>
          </p:nvSpPr>
          <p:spPr bwMode="auto">
            <a:xfrm>
              <a:off x="2878" y="1745"/>
              <a:ext cx="377" cy="446"/>
            </a:xfrm>
            <a:custGeom>
              <a:avLst/>
              <a:gdLst>
                <a:gd name="T0" fmla="*/ 126 w 755"/>
                <a:gd name="T1" fmla="*/ 6 h 894"/>
                <a:gd name="T2" fmla="*/ 129 w 755"/>
                <a:gd name="T3" fmla="*/ 4 h 894"/>
                <a:gd name="T4" fmla="*/ 132 w 755"/>
                <a:gd name="T5" fmla="*/ 3 h 894"/>
                <a:gd name="T6" fmla="*/ 136 w 755"/>
                <a:gd name="T7" fmla="*/ 3 h 894"/>
                <a:gd name="T8" fmla="*/ 140 w 755"/>
                <a:gd name="T9" fmla="*/ 2 h 894"/>
                <a:gd name="T10" fmla="*/ 145 w 755"/>
                <a:gd name="T11" fmla="*/ 1 h 894"/>
                <a:gd name="T12" fmla="*/ 149 w 755"/>
                <a:gd name="T13" fmla="*/ 1 h 894"/>
                <a:gd name="T14" fmla="*/ 155 w 755"/>
                <a:gd name="T15" fmla="*/ 0 h 894"/>
                <a:gd name="T16" fmla="*/ 160 w 755"/>
                <a:gd name="T17" fmla="*/ 0 h 894"/>
                <a:gd name="T18" fmla="*/ 166 w 755"/>
                <a:gd name="T19" fmla="*/ 0 h 894"/>
                <a:gd name="T20" fmla="*/ 171 w 755"/>
                <a:gd name="T21" fmla="*/ 1 h 894"/>
                <a:gd name="T22" fmla="*/ 176 w 755"/>
                <a:gd name="T23" fmla="*/ 1 h 894"/>
                <a:gd name="T24" fmla="*/ 180 w 755"/>
                <a:gd name="T25" fmla="*/ 2 h 894"/>
                <a:gd name="T26" fmla="*/ 184 w 755"/>
                <a:gd name="T27" fmla="*/ 3 h 894"/>
                <a:gd name="T28" fmla="*/ 188 w 755"/>
                <a:gd name="T29" fmla="*/ 19 h 894"/>
                <a:gd name="T30" fmla="*/ 150 w 755"/>
                <a:gd name="T31" fmla="*/ 103 h 894"/>
                <a:gd name="T32" fmla="*/ 138 w 755"/>
                <a:gd name="T33" fmla="*/ 90 h 894"/>
                <a:gd name="T34" fmla="*/ 160 w 755"/>
                <a:gd name="T35" fmla="*/ 44 h 894"/>
                <a:gd name="T36" fmla="*/ 54 w 755"/>
                <a:gd name="T37" fmla="*/ 117 h 894"/>
                <a:gd name="T38" fmla="*/ 0 w 755"/>
                <a:gd name="T39" fmla="*/ 222 h 894"/>
                <a:gd name="T40" fmla="*/ 5 w 755"/>
                <a:gd name="T41" fmla="*/ 144 h 894"/>
                <a:gd name="T42" fmla="*/ 5 w 755"/>
                <a:gd name="T43" fmla="*/ 140 h 894"/>
                <a:gd name="T44" fmla="*/ 6 w 755"/>
                <a:gd name="T45" fmla="*/ 135 h 894"/>
                <a:gd name="T46" fmla="*/ 7 w 755"/>
                <a:gd name="T47" fmla="*/ 130 h 894"/>
                <a:gd name="T48" fmla="*/ 9 w 755"/>
                <a:gd name="T49" fmla="*/ 123 h 894"/>
                <a:gd name="T50" fmla="*/ 11 w 755"/>
                <a:gd name="T51" fmla="*/ 116 h 894"/>
                <a:gd name="T52" fmla="*/ 13 w 755"/>
                <a:gd name="T53" fmla="*/ 110 h 894"/>
                <a:gd name="T54" fmla="*/ 16 w 755"/>
                <a:gd name="T55" fmla="*/ 103 h 894"/>
                <a:gd name="T56" fmla="*/ 19 w 755"/>
                <a:gd name="T57" fmla="*/ 96 h 894"/>
                <a:gd name="T58" fmla="*/ 22 w 755"/>
                <a:gd name="T59" fmla="*/ 90 h 894"/>
                <a:gd name="T60" fmla="*/ 24 w 755"/>
                <a:gd name="T61" fmla="*/ 84 h 894"/>
                <a:gd name="T62" fmla="*/ 27 w 755"/>
                <a:gd name="T63" fmla="*/ 79 h 894"/>
                <a:gd name="T64" fmla="*/ 29 w 755"/>
                <a:gd name="T65" fmla="*/ 75 h 894"/>
                <a:gd name="T66" fmla="*/ 32 w 755"/>
                <a:gd name="T67" fmla="*/ 71 h 894"/>
                <a:gd name="T68" fmla="*/ 32 w 755"/>
                <a:gd name="T69" fmla="*/ 70 h 894"/>
                <a:gd name="T70" fmla="*/ 31 w 755"/>
                <a:gd name="T71" fmla="*/ 66 h 894"/>
                <a:gd name="T72" fmla="*/ 32 w 755"/>
                <a:gd name="T73" fmla="*/ 62 h 894"/>
                <a:gd name="T74" fmla="*/ 35 w 755"/>
                <a:gd name="T75" fmla="*/ 59 h 894"/>
                <a:gd name="T76" fmla="*/ 39 w 755"/>
                <a:gd name="T77" fmla="*/ 53 h 894"/>
                <a:gd name="T78" fmla="*/ 96 w 755"/>
                <a:gd name="T79" fmla="*/ 47 h 894"/>
                <a:gd name="T80" fmla="*/ 126 w 755"/>
                <a:gd name="T81" fmla="*/ 6 h 89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5"/>
                <a:gd name="T124" fmla="*/ 0 h 894"/>
                <a:gd name="T125" fmla="*/ 755 w 755"/>
                <a:gd name="T126" fmla="*/ 894 h 89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5" h="894">
                  <a:moveTo>
                    <a:pt x="506" y="25"/>
                  </a:moveTo>
                  <a:lnTo>
                    <a:pt x="506" y="25"/>
                  </a:lnTo>
                  <a:lnTo>
                    <a:pt x="513" y="21"/>
                  </a:lnTo>
                  <a:lnTo>
                    <a:pt x="517" y="19"/>
                  </a:lnTo>
                  <a:lnTo>
                    <a:pt x="525" y="17"/>
                  </a:lnTo>
                  <a:lnTo>
                    <a:pt x="531" y="15"/>
                  </a:lnTo>
                  <a:lnTo>
                    <a:pt x="538" y="14"/>
                  </a:lnTo>
                  <a:lnTo>
                    <a:pt x="544" y="12"/>
                  </a:lnTo>
                  <a:lnTo>
                    <a:pt x="551" y="10"/>
                  </a:lnTo>
                  <a:lnTo>
                    <a:pt x="561" y="8"/>
                  </a:lnTo>
                  <a:lnTo>
                    <a:pt x="570" y="8"/>
                  </a:lnTo>
                  <a:lnTo>
                    <a:pt x="580" y="4"/>
                  </a:lnTo>
                  <a:lnTo>
                    <a:pt x="589" y="4"/>
                  </a:lnTo>
                  <a:lnTo>
                    <a:pt x="599" y="4"/>
                  </a:lnTo>
                  <a:lnTo>
                    <a:pt x="610" y="4"/>
                  </a:lnTo>
                  <a:lnTo>
                    <a:pt x="620" y="0"/>
                  </a:lnTo>
                  <a:lnTo>
                    <a:pt x="631" y="0"/>
                  </a:lnTo>
                  <a:lnTo>
                    <a:pt x="643" y="0"/>
                  </a:lnTo>
                  <a:lnTo>
                    <a:pt x="654" y="0"/>
                  </a:lnTo>
                  <a:lnTo>
                    <a:pt x="666" y="0"/>
                  </a:lnTo>
                  <a:lnTo>
                    <a:pt x="675" y="2"/>
                  </a:lnTo>
                  <a:lnTo>
                    <a:pt x="686" y="4"/>
                  </a:lnTo>
                  <a:lnTo>
                    <a:pt x="698" y="6"/>
                  </a:lnTo>
                  <a:lnTo>
                    <a:pt x="705" y="6"/>
                  </a:lnTo>
                  <a:lnTo>
                    <a:pt x="715" y="8"/>
                  </a:lnTo>
                  <a:lnTo>
                    <a:pt x="721" y="8"/>
                  </a:lnTo>
                  <a:lnTo>
                    <a:pt x="728" y="10"/>
                  </a:lnTo>
                  <a:lnTo>
                    <a:pt x="738" y="12"/>
                  </a:lnTo>
                  <a:lnTo>
                    <a:pt x="742" y="14"/>
                  </a:lnTo>
                  <a:lnTo>
                    <a:pt x="755" y="78"/>
                  </a:lnTo>
                  <a:lnTo>
                    <a:pt x="740" y="396"/>
                  </a:lnTo>
                  <a:lnTo>
                    <a:pt x="603" y="413"/>
                  </a:lnTo>
                  <a:lnTo>
                    <a:pt x="555" y="398"/>
                  </a:lnTo>
                  <a:lnTo>
                    <a:pt x="555" y="360"/>
                  </a:lnTo>
                  <a:lnTo>
                    <a:pt x="582" y="342"/>
                  </a:lnTo>
                  <a:lnTo>
                    <a:pt x="641" y="179"/>
                  </a:lnTo>
                  <a:lnTo>
                    <a:pt x="358" y="289"/>
                  </a:lnTo>
                  <a:lnTo>
                    <a:pt x="219" y="470"/>
                  </a:lnTo>
                  <a:lnTo>
                    <a:pt x="162" y="894"/>
                  </a:lnTo>
                  <a:lnTo>
                    <a:pt x="0" y="892"/>
                  </a:lnTo>
                  <a:lnTo>
                    <a:pt x="21" y="584"/>
                  </a:lnTo>
                  <a:lnTo>
                    <a:pt x="21" y="578"/>
                  </a:lnTo>
                  <a:lnTo>
                    <a:pt x="21" y="569"/>
                  </a:lnTo>
                  <a:lnTo>
                    <a:pt x="21" y="561"/>
                  </a:lnTo>
                  <a:lnTo>
                    <a:pt x="25" y="553"/>
                  </a:lnTo>
                  <a:lnTo>
                    <a:pt x="25" y="544"/>
                  </a:lnTo>
                  <a:lnTo>
                    <a:pt x="29" y="533"/>
                  </a:lnTo>
                  <a:lnTo>
                    <a:pt x="31" y="521"/>
                  </a:lnTo>
                  <a:lnTo>
                    <a:pt x="34" y="508"/>
                  </a:lnTo>
                  <a:lnTo>
                    <a:pt x="38" y="494"/>
                  </a:lnTo>
                  <a:lnTo>
                    <a:pt x="42" y="483"/>
                  </a:lnTo>
                  <a:lnTo>
                    <a:pt x="44" y="468"/>
                  </a:lnTo>
                  <a:lnTo>
                    <a:pt x="50" y="455"/>
                  </a:lnTo>
                  <a:lnTo>
                    <a:pt x="55" y="441"/>
                  </a:lnTo>
                  <a:lnTo>
                    <a:pt x="61" y="428"/>
                  </a:lnTo>
                  <a:lnTo>
                    <a:pt x="65" y="413"/>
                  </a:lnTo>
                  <a:lnTo>
                    <a:pt x="71" y="399"/>
                  </a:lnTo>
                  <a:lnTo>
                    <a:pt x="76" y="386"/>
                  </a:lnTo>
                  <a:lnTo>
                    <a:pt x="82" y="373"/>
                  </a:lnTo>
                  <a:lnTo>
                    <a:pt x="88" y="360"/>
                  </a:lnTo>
                  <a:lnTo>
                    <a:pt x="93" y="350"/>
                  </a:lnTo>
                  <a:lnTo>
                    <a:pt x="99" y="339"/>
                  </a:lnTo>
                  <a:lnTo>
                    <a:pt x="105" y="329"/>
                  </a:lnTo>
                  <a:lnTo>
                    <a:pt x="110" y="318"/>
                  </a:lnTo>
                  <a:lnTo>
                    <a:pt x="114" y="310"/>
                  </a:lnTo>
                  <a:lnTo>
                    <a:pt x="118" y="301"/>
                  </a:lnTo>
                  <a:lnTo>
                    <a:pt x="124" y="295"/>
                  </a:lnTo>
                  <a:lnTo>
                    <a:pt x="128" y="287"/>
                  </a:lnTo>
                  <a:lnTo>
                    <a:pt x="131" y="283"/>
                  </a:lnTo>
                  <a:lnTo>
                    <a:pt x="128" y="282"/>
                  </a:lnTo>
                  <a:lnTo>
                    <a:pt x="126" y="276"/>
                  </a:lnTo>
                  <a:lnTo>
                    <a:pt x="124" y="266"/>
                  </a:lnTo>
                  <a:lnTo>
                    <a:pt x="128" y="257"/>
                  </a:lnTo>
                  <a:lnTo>
                    <a:pt x="131" y="249"/>
                  </a:lnTo>
                  <a:lnTo>
                    <a:pt x="135" y="242"/>
                  </a:lnTo>
                  <a:lnTo>
                    <a:pt x="141" y="236"/>
                  </a:lnTo>
                  <a:lnTo>
                    <a:pt x="147" y="228"/>
                  </a:lnTo>
                  <a:lnTo>
                    <a:pt x="156" y="215"/>
                  </a:lnTo>
                  <a:lnTo>
                    <a:pt x="162" y="211"/>
                  </a:lnTo>
                  <a:lnTo>
                    <a:pt x="384" y="190"/>
                  </a:lnTo>
                  <a:lnTo>
                    <a:pt x="506" y="25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7"/>
            <p:cNvSpPr>
              <a:spLocks noChangeAspect="1"/>
            </p:cNvSpPr>
            <p:nvPr/>
          </p:nvSpPr>
          <p:spPr bwMode="auto">
            <a:xfrm>
              <a:off x="2859" y="1748"/>
              <a:ext cx="351" cy="459"/>
            </a:xfrm>
            <a:custGeom>
              <a:avLst/>
              <a:gdLst>
                <a:gd name="T0" fmla="*/ 56 w 702"/>
                <a:gd name="T1" fmla="*/ 216 h 918"/>
                <a:gd name="T2" fmla="*/ 57 w 702"/>
                <a:gd name="T3" fmla="*/ 207 h 918"/>
                <a:gd name="T4" fmla="*/ 58 w 702"/>
                <a:gd name="T5" fmla="*/ 192 h 918"/>
                <a:gd name="T6" fmla="*/ 58 w 702"/>
                <a:gd name="T7" fmla="*/ 172 h 918"/>
                <a:gd name="T8" fmla="*/ 58 w 702"/>
                <a:gd name="T9" fmla="*/ 152 h 918"/>
                <a:gd name="T10" fmla="*/ 58 w 702"/>
                <a:gd name="T11" fmla="*/ 140 h 918"/>
                <a:gd name="T12" fmla="*/ 59 w 702"/>
                <a:gd name="T13" fmla="*/ 137 h 918"/>
                <a:gd name="T14" fmla="*/ 62 w 702"/>
                <a:gd name="T15" fmla="*/ 127 h 918"/>
                <a:gd name="T16" fmla="*/ 70 w 702"/>
                <a:gd name="T17" fmla="*/ 114 h 918"/>
                <a:gd name="T18" fmla="*/ 84 w 702"/>
                <a:gd name="T19" fmla="*/ 99 h 918"/>
                <a:gd name="T20" fmla="*/ 102 w 702"/>
                <a:gd name="T21" fmla="*/ 83 h 918"/>
                <a:gd name="T22" fmla="*/ 126 w 702"/>
                <a:gd name="T23" fmla="*/ 70 h 918"/>
                <a:gd name="T24" fmla="*/ 148 w 702"/>
                <a:gd name="T25" fmla="*/ 61 h 918"/>
                <a:gd name="T26" fmla="*/ 161 w 702"/>
                <a:gd name="T27" fmla="*/ 56 h 918"/>
                <a:gd name="T28" fmla="*/ 156 w 702"/>
                <a:gd name="T29" fmla="*/ 79 h 918"/>
                <a:gd name="T30" fmla="*/ 161 w 702"/>
                <a:gd name="T31" fmla="*/ 72 h 918"/>
                <a:gd name="T32" fmla="*/ 166 w 702"/>
                <a:gd name="T33" fmla="*/ 61 h 918"/>
                <a:gd name="T34" fmla="*/ 171 w 702"/>
                <a:gd name="T35" fmla="*/ 52 h 918"/>
                <a:gd name="T36" fmla="*/ 174 w 702"/>
                <a:gd name="T37" fmla="*/ 42 h 918"/>
                <a:gd name="T38" fmla="*/ 175 w 702"/>
                <a:gd name="T39" fmla="*/ 35 h 918"/>
                <a:gd name="T40" fmla="*/ 176 w 702"/>
                <a:gd name="T41" fmla="*/ 28 h 918"/>
                <a:gd name="T42" fmla="*/ 165 w 702"/>
                <a:gd name="T43" fmla="*/ 27 h 918"/>
                <a:gd name="T44" fmla="*/ 159 w 702"/>
                <a:gd name="T45" fmla="*/ 29 h 918"/>
                <a:gd name="T46" fmla="*/ 150 w 702"/>
                <a:gd name="T47" fmla="*/ 34 h 918"/>
                <a:gd name="T48" fmla="*/ 140 w 702"/>
                <a:gd name="T49" fmla="*/ 39 h 918"/>
                <a:gd name="T50" fmla="*/ 130 w 702"/>
                <a:gd name="T51" fmla="*/ 45 h 918"/>
                <a:gd name="T52" fmla="*/ 121 w 702"/>
                <a:gd name="T53" fmla="*/ 51 h 918"/>
                <a:gd name="T54" fmla="*/ 114 w 702"/>
                <a:gd name="T55" fmla="*/ 57 h 918"/>
                <a:gd name="T56" fmla="*/ 115 w 702"/>
                <a:gd name="T57" fmla="*/ 55 h 918"/>
                <a:gd name="T58" fmla="*/ 120 w 702"/>
                <a:gd name="T59" fmla="*/ 46 h 918"/>
                <a:gd name="T60" fmla="*/ 125 w 702"/>
                <a:gd name="T61" fmla="*/ 37 h 918"/>
                <a:gd name="T62" fmla="*/ 131 w 702"/>
                <a:gd name="T63" fmla="*/ 27 h 918"/>
                <a:gd name="T64" fmla="*/ 136 w 702"/>
                <a:gd name="T65" fmla="*/ 16 h 918"/>
                <a:gd name="T66" fmla="*/ 140 w 702"/>
                <a:gd name="T67" fmla="*/ 9 h 918"/>
                <a:gd name="T68" fmla="*/ 105 w 702"/>
                <a:gd name="T69" fmla="*/ 37 h 918"/>
                <a:gd name="T70" fmla="*/ 51 w 702"/>
                <a:gd name="T71" fmla="*/ 52 h 918"/>
                <a:gd name="T72" fmla="*/ 52 w 702"/>
                <a:gd name="T73" fmla="*/ 57 h 918"/>
                <a:gd name="T74" fmla="*/ 46 w 702"/>
                <a:gd name="T75" fmla="*/ 59 h 918"/>
                <a:gd name="T76" fmla="*/ 44 w 702"/>
                <a:gd name="T77" fmla="*/ 67 h 918"/>
                <a:gd name="T78" fmla="*/ 52 w 702"/>
                <a:gd name="T79" fmla="*/ 63 h 918"/>
                <a:gd name="T80" fmla="*/ 51 w 702"/>
                <a:gd name="T81" fmla="*/ 73 h 918"/>
                <a:gd name="T82" fmla="*/ 51 w 702"/>
                <a:gd name="T83" fmla="*/ 83 h 918"/>
                <a:gd name="T84" fmla="*/ 52 w 702"/>
                <a:gd name="T85" fmla="*/ 87 h 918"/>
                <a:gd name="T86" fmla="*/ 52 w 702"/>
                <a:gd name="T87" fmla="*/ 97 h 918"/>
                <a:gd name="T88" fmla="*/ 51 w 702"/>
                <a:gd name="T89" fmla="*/ 110 h 918"/>
                <a:gd name="T90" fmla="*/ 47 w 702"/>
                <a:gd name="T91" fmla="*/ 119 h 918"/>
                <a:gd name="T92" fmla="*/ 42 w 702"/>
                <a:gd name="T93" fmla="*/ 126 h 918"/>
                <a:gd name="T94" fmla="*/ 34 w 702"/>
                <a:gd name="T95" fmla="*/ 133 h 918"/>
                <a:gd name="T96" fmla="*/ 27 w 702"/>
                <a:gd name="T97" fmla="*/ 142 h 918"/>
                <a:gd name="T98" fmla="*/ 27 w 702"/>
                <a:gd name="T99" fmla="*/ 151 h 918"/>
                <a:gd name="T100" fmla="*/ 29 w 702"/>
                <a:gd name="T101" fmla="*/ 155 h 918"/>
                <a:gd name="T102" fmla="*/ 32 w 702"/>
                <a:gd name="T103" fmla="*/ 163 h 918"/>
                <a:gd name="T104" fmla="*/ 35 w 702"/>
                <a:gd name="T105" fmla="*/ 174 h 918"/>
                <a:gd name="T106" fmla="*/ 37 w 702"/>
                <a:gd name="T107" fmla="*/ 186 h 918"/>
                <a:gd name="T108" fmla="*/ 38 w 702"/>
                <a:gd name="T109" fmla="*/ 196 h 918"/>
                <a:gd name="T110" fmla="*/ 39 w 702"/>
                <a:gd name="T111" fmla="*/ 203 h 918"/>
                <a:gd name="T112" fmla="*/ 38 w 702"/>
                <a:gd name="T113" fmla="*/ 210 h 918"/>
                <a:gd name="T114" fmla="*/ 12 w 702"/>
                <a:gd name="T115" fmla="*/ 207 h 918"/>
                <a:gd name="T116" fmla="*/ 13 w 702"/>
                <a:gd name="T117" fmla="*/ 192 h 918"/>
                <a:gd name="T118" fmla="*/ 14 w 702"/>
                <a:gd name="T119" fmla="*/ 179 h 918"/>
                <a:gd name="T120" fmla="*/ 14 w 702"/>
                <a:gd name="T121" fmla="*/ 165 h 918"/>
                <a:gd name="T122" fmla="*/ 5 w 702"/>
                <a:gd name="T123" fmla="*/ 211 h 918"/>
                <a:gd name="T124" fmla="*/ 31 w 702"/>
                <a:gd name="T125" fmla="*/ 230 h 9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02"/>
                <a:gd name="T190" fmla="*/ 0 h 918"/>
                <a:gd name="T191" fmla="*/ 702 w 702"/>
                <a:gd name="T192" fmla="*/ 918 h 9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02" h="918">
                  <a:moveTo>
                    <a:pt x="126" y="918"/>
                  </a:moveTo>
                  <a:lnTo>
                    <a:pt x="238" y="905"/>
                  </a:lnTo>
                  <a:lnTo>
                    <a:pt x="238" y="865"/>
                  </a:lnTo>
                  <a:lnTo>
                    <a:pt x="224" y="861"/>
                  </a:lnTo>
                  <a:lnTo>
                    <a:pt x="228" y="853"/>
                  </a:lnTo>
                  <a:lnTo>
                    <a:pt x="228" y="842"/>
                  </a:lnTo>
                  <a:lnTo>
                    <a:pt x="228" y="834"/>
                  </a:lnTo>
                  <a:lnTo>
                    <a:pt x="230" y="825"/>
                  </a:lnTo>
                  <a:lnTo>
                    <a:pt x="230" y="815"/>
                  </a:lnTo>
                  <a:lnTo>
                    <a:pt x="232" y="802"/>
                  </a:lnTo>
                  <a:lnTo>
                    <a:pt x="232" y="785"/>
                  </a:lnTo>
                  <a:lnTo>
                    <a:pt x="232" y="768"/>
                  </a:lnTo>
                  <a:lnTo>
                    <a:pt x="232" y="749"/>
                  </a:lnTo>
                  <a:lnTo>
                    <a:pt x="232" y="728"/>
                  </a:lnTo>
                  <a:lnTo>
                    <a:pt x="232" y="707"/>
                  </a:lnTo>
                  <a:lnTo>
                    <a:pt x="232" y="686"/>
                  </a:lnTo>
                  <a:lnTo>
                    <a:pt x="232" y="665"/>
                  </a:lnTo>
                  <a:lnTo>
                    <a:pt x="234" y="646"/>
                  </a:lnTo>
                  <a:lnTo>
                    <a:pt x="234" y="625"/>
                  </a:lnTo>
                  <a:lnTo>
                    <a:pt x="234" y="608"/>
                  </a:lnTo>
                  <a:lnTo>
                    <a:pt x="234" y="591"/>
                  </a:lnTo>
                  <a:lnTo>
                    <a:pt x="234" y="578"/>
                  </a:lnTo>
                  <a:lnTo>
                    <a:pt x="234" y="566"/>
                  </a:lnTo>
                  <a:lnTo>
                    <a:pt x="234" y="557"/>
                  </a:lnTo>
                  <a:lnTo>
                    <a:pt x="234" y="553"/>
                  </a:lnTo>
                  <a:lnTo>
                    <a:pt x="234" y="551"/>
                  </a:lnTo>
                  <a:lnTo>
                    <a:pt x="234" y="549"/>
                  </a:lnTo>
                  <a:lnTo>
                    <a:pt x="236" y="545"/>
                  </a:lnTo>
                  <a:lnTo>
                    <a:pt x="238" y="538"/>
                  </a:lnTo>
                  <a:lnTo>
                    <a:pt x="242" y="532"/>
                  </a:lnTo>
                  <a:lnTo>
                    <a:pt x="243" y="521"/>
                  </a:lnTo>
                  <a:lnTo>
                    <a:pt x="249" y="511"/>
                  </a:lnTo>
                  <a:lnTo>
                    <a:pt x="255" y="498"/>
                  </a:lnTo>
                  <a:lnTo>
                    <a:pt x="263" y="486"/>
                  </a:lnTo>
                  <a:lnTo>
                    <a:pt x="270" y="471"/>
                  </a:lnTo>
                  <a:lnTo>
                    <a:pt x="280" y="456"/>
                  </a:lnTo>
                  <a:lnTo>
                    <a:pt x="291" y="441"/>
                  </a:lnTo>
                  <a:lnTo>
                    <a:pt x="304" y="424"/>
                  </a:lnTo>
                  <a:lnTo>
                    <a:pt x="318" y="407"/>
                  </a:lnTo>
                  <a:lnTo>
                    <a:pt x="333" y="393"/>
                  </a:lnTo>
                  <a:lnTo>
                    <a:pt x="350" y="376"/>
                  </a:lnTo>
                  <a:lnTo>
                    <a:pt x="369" y="363"/>
                  </a:lnTo>
                  <a:lnTo>
                    <a:pt x="390" y="346"/>
                  </a:lnTo>
                  <a:lnTo>
                    <a:pt x="411" y="331"/>
                  </a:lnTo>
                  <a:lnTo>
                    <a:pt x="434" y="317"/>
                  </a:lnTo>
                  <a:lnTo>
                    <a:pt x="458" y="304"/>
                  </a:lnTo>
                  <a:lnTo>
                    <a:pt x="479" y="291"/>
                  </a:lnTo>
                  <a:lnTo>
                    <a:pt x="504" y="279"/>
                  </a:lnTo>
                  <a:lnTo>
                    <a:pt x="527" y="268"/>
                  </a:lnTo>
                  <a:lnTo>
                    <a:pt x="550" y="262"/>
                  </a:lnTo>
                  <a:lnTo>
                    <a:pt x="569" y="251"/>
                  </a:lnTo>
                  <a:lnTo>
                    <a:pt x="589" y="245"/>
                  </a:lnTo>
                  <a:lnTo>
                    <a:pt x="607" y="237"/>
                  </a:lnTo>
                  <a:lnTo>
                    <a:pt x="622" y="234"/>
                  </a:lnTo>
                  <a:lnTo>
                    <a:pt x="633" y="228"/>
                  </a:lnTo>
                  <a:lnTo>
                    <a:pt x="643" y="224"/>
                  </a:lnTo>
                  <a:lnTo>
                    <a:pt x="648" y="224"/>
                  </a:lnTo>
                  <a:lnTo>
                    <a:pt x="650" y="224"/>
                  </a:lnTo>
                  <a:lnTo>
                    <a:pt x="624" y="319"/>
                  </a:lnTo>
                  <a:lnTo>
                    <a:pt x="624" y="315"/>
                  </a:lnTo>
                  <a:lnTo>
                    <a:pt x="629" y="308"/>
                  </a:lnTo>
                  <a:lnTo>
                    <a:pt x="633" y="300"/>
                  </a:lnTo>
                  <a:lnTo>
                    <a:pt x="637" y="293"/>
                  </a:lnTo>
                  <a:lnTo>
                    <a:pt x="641" y="285"/>
                  </a:lnTo>
                  <a:lnTo>
                    <a:pt x="648" y="277"/>
                  </a:lnTo>
                  <a:lnTo>
                    <a:pt x="650" y="266"/>
                  </a:lnTo>
                  <a:lnTo>
                    <a:pt x="658" y="256"/>
                  </a:lnTo>
                  <a:lnTo>
                    <a:pt x="662" y="247"/>
                  </a:lnTo>
                  <a:lnTo>
                    <a:pt x="669" y="237"/>
                  </a:lnTo>
                  <a:lnTo>
                    <a:pt x="671" y="226"/>
                  </a:lnTo>
                  <a:lnTo>
                    <a:pt x="677" y="217"/>
                  </a:lnTo>
                  <a:lnTo>
                    <a:pt x="683" y="205"/>
                  </a:lnTo>
                  <a:lnTo>
                    <a:pt x="686" y="196"/>
                  </a:lnTo>
                  <a:lnTo>
                    <a:pt x="688" y="186"/>
                  </a:lnTo>
                  <a:lnTo>
                    <a:pt x="692" y="177"/>
                  </a:lnTo>
                  <a:lnTo>
                    <a:pt x="694" y="167"/>
                  </a:lnTo>
                  <a:lnTo>
                    <a:pt x="696" y="160"/>
                  </a:lnTo>
                  <a:lnTo>
                    <a:pt x="698" y="152"/>
                  </a:lnTo>
                  <a:lnTo>
                    <a:pt x="700" y="144"/>
                  </a:lnTo>
                  <a:lnTo>
                    <a:pt x="700" y="137"/>
                  </a:lnTo>
                  <a:lnTo>
                    <a:pt x="702" y="131"/>
                  </a:lnTo>
                  <a:lnTo>
                    <a:pt x="702" y="120"/>
                  </a:lnTo>
                  <a:lnTo>
                    <a:pt x="702" y="114"/>
                  </a:lnTo>
                  <a:lnTo>
                    <a:pt x="702" y="110"/>
                  </a:lnTo>
                  <a:lnTo>
                    <a:pt x="702" y="108"/>
                  </a:lnTo>
                  <a:lnTo>
                    <a:pt x="669" y="152"/>
                  </a:lnTo>
                  <a:lnTo>
                    <a:pt x="664" y="106"/>
                  </a:lnTo>
                  <a:lnTo>
                    <a:pt x="660" y="106"/>
                  </a:lnTo>
                  <a:lnTo>
                    <a:pt x="652" y="110"/>
                  </a:lnTo>
                  <a:lnTo>
                    <a:pt x="646" y="110"/>
                  </a:lnTo>
                  <a:lnTo>
                    <a:pt x="641" y="114"/>
                  </a:lnTo>
                  <a:lnTo>
                    <a:pt x="633" y="118"/>
                  </a:lnTo>
                  <a:lnTo>
                    <a:pt x="626" y="122"/>
                  </a:lnTo>
                  <a:lnTo>
                    <a:pt x="616" y="125"/>
                  </a:lnTo>
                  <a:lnTo>
                    <a:pt x="607" y="129"/>
                  </a:lnTo>
                  <a:lnTo>
                    <a:pt x="597" y="133"/>
                  </a:lnTo>
                  <a:lnTo>
                    <a:pt x="588" y="139"/>
                  </a:lnTo>
                  <a:lnTo>
                    <a:pt x="576" y="142"/>
                  </a:lnTo>
                  <a:lnTo>
                    <a:pt x="567" y="148"/>
                  </a:lnTo>
                  <a:lnTo>
                    <a:pt x="557" y="154"/>
                  </a:lnTo>
                  <a:lnTo>
                    <a:pt x="548" y="161"/>
                  </a:lnTo>
                  <a:lnTo>
                    <a:pt x="538" y="165"/>
                  </a:lnTo>
                  <a:lnTo>
                    <a:pt x="527" y="171"/>
                  </a:lnTo>
                  <a:lnTo>
                    <a:pt x="517" y="179"/>
                  </a:lnTo>
                  <a:lnTo>
                    <a:pt x="510" y="186"/>
                  </a:lnTo>
                  <a:lnTo>
                    <a:pt x="502" y="190"/>
                  </a:lnTo>
                  <a:lnTo>
                    <a:pt x="494" y="196"/>
                  </a:lnTo>
                  <a:lnTo>
                    <a:pt x="487" y="203"/>
                  </a:lnTo>
                  <a:lnTo>
                    <a:pt x="481" y="209"/>
                  </a:lnTo>
                  <a:lnTo>
                    <a:pt x="470" y="218"/>
                  </a:lnTo>
                  <a:lnTo>
                    <a:pt x="462" y="226"/>
                  </a:lnTo>
                  <a:lnTo>
                    <a:pt x="456" y="230"/>
                  </a:lnTo>
                  <a:lnTo>
                    <a:pt x="455" y="234"/>
                  </a:lnTo>
                  <a:lnTo>
                    <a:pt x="455" y="230"/>
                  </a:lnTo>
                  <a:lnTo>
                    <a:pt x="458" y="228"/>
                  </a:lnTo>
                  <a:lnTo>
                    <a:pt x="460" y="220"/>
                  </a:lnTo>
                  <a:lnTo>
                    <a:pt x="466" y="213"/>
                  </a:lnTo>
                  <a:lnTo>
                    <a:pt x="470" y="203"/>
                  </a:lnTo>
                  <a:lnTo>
                    <a:pt x="479" y="190"/>
                  </a:lnTo>
                  <a:lnTo>
                    <a:pt x="483" y="182"/>
                  </a:lnTo>
                  <a:lnTo>
                    <a:pt x="487" y="175"/>
                  </a:lnTo>
                  <a:lnTo>
                    <a:pt x="493" y="165"/>
                  </a:lnTo>
                  <a:lnTo>
                    <a:pt x="498" y="158"/>
                  </a:lnTo>
                  <a:lnTo>
                    <a:pt x="502" y="148"/>
                  </a:lnTo>
                  <a:lnTo>
                    <a:pt x="508" y="137"/>
                  </a:lnTo>
                  <a:lnTo>
                    <a:pt x="512" y="127"/>
                  </a:lnTo>
                  <a:lnTo>
                    <a:pt x="517" y="116"/>
                  </a:lnTo>
                  <a:lnTo>
                    <a:pt x="521" y="106"/>
                  </a:lnTo>
                  <a:lnTo>
                    <a:pt x="527" y="95"/>
                  </a:lnTo>
                  <a:lnTo>
                    <a:pt x="532" y="85"/>
                  </a:lnTo>
                  <a:lnTo>
                    <a:pt x="538" y="76"/>
                  </a:lnTo>
                  <a:lnTo>
                    <a:pt x="542" y="64"/>
                  </a:lnTo>
                  <a:lnTo>
                    <a:pt x="546" y="57"/>
                  </a:lnTo>
                  <a:lnTo>
                    <a:pt x="550" y="49"/>
                  </a:lnTo>
                  <a:lnTo>
                    <a:pt x="553" y="44"/>
                  </a:lnTo>
                  <a:lnTo>
                    <a:pt x="559" y="34"/>
                  </a:lnTo>
                  <a:lnTo>
                    <a:pt x="561" y="32"/>
                  </a:lnTo>
                  <a:lnTo>
                    <a:pt x="599" y="0"/>
                  </a:lnTo>
                  <a:lnTo>
                    <a:pt x="536" y="0"/>
                  </a:lnTo>
                  <a:lnTo>
                    <a:pt x="422" y="146"/>
                  </a:lnTo>
                  <a:lnTo>
                    <a:pt x="200" y="199"/>
                  </a:lnTo>
                  <a:lnTo>
                    <a:pt x="205" y="203"/>
                  </a:lnTo>
                  <a:lnTo>
                    <a:pt x="207" y="207"/>
                  </a:lnTo>
                  <a:lnTo>
                    <a:pt x="211" y="211"/>
                  </a:lnTo>
                  <a:lnTo>
                    <a:pt x="211" y="217"/>
                  </a:lnTo>
                  <a:lnTo>
                    <a:pt x="211" y="226"/>
                  </a:lnTo>
                  <a:lnTo>
                    <a:pt x="209" y="228"/>
                  </a:lnTo>
                  <a:lnTo>
                    <a:pt x="205" y="230"/>
                  </a:lnTo>
                  <a:lnTo>
                    <a:pt x="198" y="232"/>
                  </a:lnTo>
                  <a:lnTo>
                    <a:pt x="192" y="236"/>
                  </a:lnTo>
                  <a:lnTo>
                    <a:pt x="185" y="239"/>
                  </a:lnTo>
                  <a:lnTo>
                    <a:pt x="179" y="245"/>
                  </a:lnTo>
                  <a:lnTo>
                    <a:pt x="173" y="255"/>
                  </a:lnTo>
                  <a:lnTo>
                    <a:pt x="173" y="266"/>
                  </a:lnTo>
                  <a:lnTo>
                    <a:pt x="179" y="268"/>
                  </a:lnTo>
                  <a:lnTo>
                    <a:pt x="190" y="262"/>
                  </a:lnTo>
                  <a:lnTo>
                    <a:pt x="196" y="258"/>
                  </a:lnTo>
                  <a:lnTo>
                    <a:pt x="204" y="255"/>
                  </a:lnTo>
                  <a:lnTo>
                    <a:pt x="209" y="255"/>
                  </a:lnTo>
                  <a:lnTo>
                    <a:pt x="217" y="256"/>
                  </a:lnTo>
                  <a:lnTo>
                    <a:pt x="209" y="266"/>
                  </a:lnTo>
                  <a:lnTo>
                    <a:pt x="205" y="279"/>
                  </a:lnTo>
                  <a:lnTo>
                    <a:pt x="204" y="291"/>
                  </a:lnTo>
                  <a:lnTo>
                    <a:pt x="204" y="304"/>
                  </a:lnTo>
                  <a:lnTo>
                    <a:pt x="204" y="314"/>
                  </a:lnTo>
                  <a:lnTo>
                    <a:pt x="207" y="323"/>
                  </a:lnTo>
                  <a:lnTo>
                    <a:pt x="207" y="329"/>
                  </a:lnTo>
                  <a:lnTo>
                    <a:pt x="209" y="331"/>
                  </a:lnTo>
                  <a:lnTo>
                    <a:pt x="209" y="334"/>
                  </a:lnTo>
                  <a:lnTo>
                    <a:pt x="209" y="340"/>
                  </a:lnTo>
                  <a:lnTo>
                    <a:pt x="211" y="348"/>
                  </a:lnTo>
                  <a:lnTo>
                    <a:pt x="211" y="355"/>
                  </a:lnTo>
                  <a:lnTo>
                    <a:pt x="211" y="365"/>
                  </a:lnTo>
                  <a:lnTo>
                    <a:pt x="211" y="376"/>
                  </a:lnTo>
                  <a:lnTo>
                    <a:pt x="211" y="388"/>
                  </a:lnTo>
                  <a:lnTo>
                    <a:pt x="211" y="399"/>
                  </a:lnTo>
                  <a:lnTo>
                    <a:pt x="211" y="412"/>
                  </a:lnTo>
                  <a:lnTo>
                    <a:pt x="207" y="424"/>
                  </a:lnTo>
                  <a:lnTo>
                    <a:pt x="207" y="437"/>
                  </a:lnTo>
                  <a:lnTo>
                    <a:pt x="204" y="448"/>
                  </a:lnTo>
                  <a:lnTo>
                    <a:pt x="200" y="458"/>
                  </a:lnTo>
                  <a:lnTo>
                    <a:pt x="194" y="469"/>
                  </a:lnTo>
                  <a:lnTo>
                    <a:pt x="190" y="479"/>
                  </a:lnTo>
                  <a:lnTo>
                    <a:pt x="183" y="486"/>
                  </a:lnTo>
                  <a:lnTo>
                    <a:pt x="175" y="494"/>
                  </a:lnTo>
                  <a:lnTo>
                    <a:pt x="169" y="500"/>
                  </a:lnTo>
                  <a:lnTo>
                    <a:pt x="166" y="506"/>
                  </a:lnTo>
                  <a:lnTo>
                    <a:pt x="156" y="513"/>
                  </a:lnTo>
                  <a:lnTo>
                    <a:pt x="148" y="521"/>
                  </a:lnTo>
                  <a:lnTo>
                    <a:pt x="141" y="526"/>
                  </a:lnTo>
                  <a:lnTo>
                    <a:pt x="135" y="532"/>
                  </a:lnTo>
                  <a:lnTo>
                    <a:pt x="128" y="540"/>
                  </a:lnTo>
                  <a:lnTo>
                    <a:pt x="120" y="549"/>
                  </a:lnTo>
                  <a:lnTo>
                    <a:pt x="114" y="557"/>
                  </a:lnTo>
                  <a:lnTo>
                    <a:pt x="110" y="566"/>
                  </a:lnTo>
                  <a:lnTo>
                    <a:pt x="107" y="576"/>
                  </a:lnTo>
                  <a:lnTo>
                    <a:pt x="109" y="587"/>
                  </a:lnTo>
                  <a:lnTo>
                    <a:pt x="109" y="593"/>
                  </a:lnTo>
                  <a:lnTo>
                    <a:pt x="110" y="601"/>
                  </a:lnTo>
                  <a:lnTo>
                    <a:pt x="112" y="604"/>
                  </a:lnTo>
                  <a:lnTo>
                    <a:pt x="114" y="606"/>
                  </a:lnTo>
                  <a:lnTo>
                    <a:pt x="114" y="608"/>
                  </a:lnTo>
                  <a:lnTo>
                    <a:pt x="118" y="618"/>
                  </a:lnTo>
                  <a:lnTo>
                    <a:pt x="118" y="625"/>
                  </a:lnTo>
                  <a:lnTo>
                    <a:pt x="120" y="631"/>
                  </a:lnTo>
                  <a:lnTo>
                    <a:pt x="124" y="640"/>
                  </a:lnTo>
                  <a:lnTo>
                    <a:pt x="128" y="652"/>
                  </a:lnTo>
                  <a:lnTo>
                    <a:pt x="129" y="661"/>
                  </a:lnTo>
                  <a:lnTo>
                    <a:pt x="131" y="673"/>
                  </a:lnTo>
                  <a:lnTo>
                    <a:pt x="135" y="684"/>
                  </a:lnTo>
                  <a:lnTo>
                    <a:pt x="137" y="696"/>
                  </a:lnTo>
                  <a:lnTo>
                    <a:pt x="141" y="707"/>
                  </a:lnTo>
                  <a:lnTo>
                    <a:pt x="145" y="718"/>
                  </a:lnTo>
                  <a:lnTo>
                    <a:pt x="147" y="730"/>
                  </a:lnTo>
                  <a:lnTo>
                    <a:pt x="148" y="741"/>
                  </a:lnTo>
                  <a:lnTo>
                    <a:pt x="150" y="753"/>
                  </a:lnTo>
                  <a:lnTo>
                    <a:pt x="152" y="762"/>
                  </a:lnTo>
                  <a:lnTo>
                    <a:pt x="152" y="770"/>
                  </a:lnTo>
                  <a:lnTo>
                    <a:pt x="152" y="781"/>
                  </a:lnTo>
                  <a:lnTo>
                    <a:pt x="152" y="787"/>
                  </a:lnTo>
                  <a:lnTo>
                    <a:pt x="152" y="796"/>
                  </a:lnTo>
                  <a:lnTo>
                    <a:pt x="152" y="804"/>
                  </a:lnTo>
                  <a:lnTo>
                    <a:pt x="154" y="812"/>
                  </a:lnTo>
                  <a:lnTo>
                    <a:pt x="152" y="821"/>
                  </a:lnTo>
                  <a:lnTo>
                    <a:pt x="152" y="831"/>
                  </a:lnTo>
                  <a:lnTo>
                    <a:pt x="152" y="836"/>
                  </a:lnTo>
                  <a:lnTo>
                    <a:pt x="152" y="838"/>
                  </a:lnTo>
                  <a:lnTo>
                    <a:pt x="194" y="859"/>
                  </a:lnTo>
                  <a:lnTo>
                    <a:pt x="110" y="846"/>
                  </a:lnTo>
                  <a:lnTo>
                    <a:pt x="46" y="842"/>
                  </a:lnTo>
                  <a:lnTo>
                    <a:pt x="50" y="827"/>
                  </a:lnTo>
                  <a:lnTo>
                    <a:pt x="52" y="812"/>
                  </a:lnTo>
                  <a:lnTo>
                    <a:pt x="53" y="798"/>
                  </a:lnTo>
                  <a:lnTo>
                    <a:pt x="55" y="783"/>
                  </a:lnTo>
                  <a:lnTo>
                    <a:pt x="55" y="768"/>
                  </a:lnTo>
                  <a:lnTo>
                    <a:pt x="57" y="755"/>
                  </a:lnTo>
                  <a:lnTo>
                    <a:pt x="57" y="741"/>
                  </a:lnTo>
                  <a:lnTo>
                    <a:pt x="59" y="728"/>
                  </a:lnTo>
                  <a:lnTo>
                    <a:pt x="57" y="713"/>
                  </a:lnTo>
                  <a:lnTo>
                    <a:pt x="57" y="699"/>
                  </a:lnTo>
                  <a:lnTo>
                    <a:pt x="57" y="686"/>
                  </a:lnTo>
                  <a:lnTo>
                    <a:pt x="57" y="673"/>
                  </a:lnTo>
                  <a:lnTo>
                    <a:pt x="57" y="658"/>
                  </a:lnTo>
                  <a:lnTo>
                    <a:pt x="57" y="644"/>
                  </a:lnTo>
                  <a:lnTo>
                    <a:pt x="57" y="629"/>
                  </a:lnTo>
                  <a:lnTo>
                    <a:pt x="59" y="616"/>
                  </a:lnTo>
                  <a:lnTo>
                    <a:pt x="23" y="842"/>
                  </a:lnTo>
                  <a:lnTo>
                    <a:pt x="12" y="850"/>
                  </a:lnTo>
                  <a:lnTo>
                    <a:pt x="0" y="878"/>
                  </a:lnTo>
                  <a:lnTo>
                    <a:pt x="126" y="918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8"/>
            <p:cNvSpPr>
              <a:spLocks noChangeAspect="1"/>
            </p:cNvSpPr>
            <p:nvPr/>
          </p:nvSpPr>
          <p:spPr bwMode="auto">
            <a:xfrm>
              <a:off x="3162" y="1756"/>
              <a:ext cx="106" cy="200"/>
            </a:xfrm>
            <a:custGeom>
              <a:avLst/>
              <a:gdLst>
                <a:gd name="T0" fmla="*/ 44 w 211"/>
                <a:gd name="T1" fmla="*/ 1 h 399"/>
                <a:gd name="T2" fmla="*/ 44 w 211"/>
                <a:gd name="T3" fmla="*/ 4 h 399"/>
                <a:gd name="T4" fmla="*/ 44 w 211"/>
                <a:gd name="T5" fmla="*/ 7 h 399"/>
                <a:gd name="T6" fmla="*/ 44 w 211"/>
                <a:gd name="T7" fmla="*/ 11 h 399"/>
                <a:gd name="T8" fmla="*/ 44 w 211"/>
                <a:gd name="T9" fmla="*/ 17 h 399"/>
                <a:gd name="T10" fmla="*/ 43 w 211"/>
                <a:gd name="T11" fmla="*/ 22 h 399"/>
                <a:gd name="T12" fmla="*/ 41 w 211"/>
                <a:gd name="T13" fmla="*/ 29 h 399"/>
                <a:gd name="T14" fmla="*/ 39 w 211"/>
                <a:gd name="T15" fmla="*/ 36 h 399"/>
                <a:gd name="T16" fmla="*/ 35 w 211"/>
                <a:gd name="T17" fmla="*/ 43 h 399"/>
                <a:gd name="T18" fmla="*/ 32 w 211"/>
                <a:gd name="T19" fmla="*/ 50 h 399"/>
                <a:gd name="T20" fmla="*/ 28 w 211"/>
                <a:gd name="T21" fmla="*/ 57 h 399"/>
                <a:gd name="T22" fmla="*/ 25 w 211"/>
                <a:gd name="T23" fmla="*/ 64 h 399"/>
                <a:gd name="T24" fmla="*/ 21 w 211"/>
                <a:gd name="T25" fmla="*/ 69 h 399"/>
                <a:gd name="T26" fmla="*/ 19 w 211"/>
                <a:gd name="T27" fmla="*/ 73 h 399"/>
                <a:gd name="T28" fmla="*/ 18 w 211"/>
                <a:gd name="T29" fmla="*/ 75 h 399"/>
                <a:gd name="T30" fmla="*/ 36 w 211"/>
                <a:gd name="T31" fmla="*/ 85 h 399"/>
                <a:gd name="T32" fmla="*/ 11 w 211"/>
                <a:gd name="T33" fmla="*/ 84 h 399"/>
                <a:gd name="T34" fmla="*/ 0 w 211"/>
                <a:gd name="T35" fmla="*/ 94 h 399"/>
                <a:gd name="T36" fmla="*/ 2 w 211"/>
                <a:gd name="T37" fmla="*/ 97 h 399"/>
                <a:gd name="T38" fmla="*/ 5 w 211"/>
                <a:gd name="T39" fmla="*/ 98 h 399"/>
                <a:gd name="T40" fmla="*/ 9 w 211"/>
                <a:gd name="T41" fmla="*/ 99 h 399"/>
                <a:gd name="T42" fmla="*/ 14 w 211"/>
                <a:gd name="T43" fmla="*/ 100 h 399"/>
                <a:gd name="T44" fmla="*/ 19 w 211"/>
                <a:gd name="T45" fmla="*/ 100 h 399"/>
                <a:gd name="T46" fmla="*/ 25 w 211"/>
                <a:gd name="T47" fmla="*/ 100 h 399"/>
                <a:gd name="T48" fmla="*/ 32 w 211"/>
                <a:gd name="T49" fmla="*/ 99 h 399"/>
                <a:gd name="T50" fmla="*/ 38 w 211"/>
                <a:gd name="T51" fmla="*/ 99 h 399"/>
                <a:gd name="T52" fmla="*/ 43 w 211"/>
                <a:gd name="T53" fmla="*/ 99 h 399"/>
                <a:gd name="T54" fmla="*/ 47 w 211"/>
                <a:gd name="T55" fmla="*/ 98 h 399"/>
                <a:gd name="T56" fmla="*/ 49 w 211"/>
                <a:gd name="T57" fmla="*/ 98 h 399"/>
                <a:gd name="T58" fmla="*/ 53 w 211"/>
                <a:gd name="T59" fmla="*/ 88 h 399"/>
                <a:gd name="T60" fmla="*/ 49 w 211"/>
                <a:gd name="T61" fmla="*/ 80 h 399"/>
                <a:gd name="T62" fmla="*/ 48 w 211"/>
                <a:gd name="T63" fmla="*/ 75 h 399"/>
                <a:gd name="T64" fmla="*/ 48 w 211"/>
                <a:gd name="T65" fmla="*/ 72 h 399"/>
                <a:gd name="T66" fmla="*/ 48 w 211"/>
                <a:gd name="T67" fmla="*/ 66 h 399"/>
                <a:gd name="T68" fmla="*/ 48 w 211"/>
                <a:gd name="T69" fmla="*/ 61 h 399"/>
                <a:gd name="T70" fmla="*/ 48 w 211"/>
                <a:gd name="T71" fmla="*/ 56 h 399"/>
                <a:gd name="T72" fmla="*/ 49 w 211"/>
                <a:gd name="T73" fmla="*/ 51 h 399"/>
                <a:gd name="T74" fmla="*/ 49 w 211"/>
                <a:gd name="T75" fmla="*/ 46 h 399"/>
                <a:gd name="T76" fmla="*/ 49 w 211"/>
                <a:gd name="T77" fmla="*/ 42 h 399"/>
                <a:gd name="T78" fmla="*/ 50 w 211"/>
                <a:gd name="T79" fmla="*/ 37 h 399"/>
                <a:gd name="T80" fmla="*/ 51 w 211"/>
                <a:gd name="T81" fmla="*/ 31 h 399"/>
                <a:gd name="T82" fmla="*/ 51 w 211"/>
                <a:gd name="T83" fmla="*/ 25 h 399"/>
                <a:gd name="T84" fmla="*/ 50 w 211"/>
                <a:gd name="T85" fmla="*/ 20 h 399"/>
                <a:gd name="T86" fmla="*/ 49 w 211"/>
                <a:gd name="T87" fmla="*/ 17 h 399"/>
                <a:gd name="T88" fmla="*/ 48 w 211"/>
                <a:gd name="T89" fmla="*/ 13 h 399"/>
                <a:gd name="T90" fmla="*/ 47 w 211"/>
                <a:gd name="T91" fmla="*/ 9 h 399"/>
                <a:gd name="T92" fmla="*/ 45 w 211"/>
                <a:gd name="T93" fmla="*/ 5 h 399"/>
                <a:gd name="T94" fmla="*/ 44 w 211"/>
                <a:gd name="T95" fmla="*/ 1 h 399"/>
                <a:gd name="T96" fmla="*/ 44 w 211"/>
                <a:gd name="T97" fmla="*/ 0 h 39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1"/>
                <a:gd name="T148" fmla="*/ 0 h 399"/>
                <a:gd name="T149" fmla="*/ 211 w 211"/>
                <a:gd name="T150" fmla="*/ 399 h 39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1" h="399">
                  <a:moveTo>
                    <a:pt x="173" y="0"/>
                  </a:moveTo>
                  <a:lnTo>
                    <a:pt x="173" y="2"/>
                  </a:lnTo>
                  <a:lnTo>
                    <a:pt x="174" y="8"/>
                  </a:lnTo>
                  <a:lnTo>
                    <a:pt x="174" y="13"/>
                  </a:lnTo>
                  <a:lnTo>
                    <a:pt x="174" y="21"/>
                  </a:lnTo>
                  <a:lnTo>
                    <a:pt x="174" y="27"/>
                  </a:lnTo>
                  <a:lnTo>
                    <a:pt x="174" y="36"/>
                  </a:lnTo>
                  <a:lnTo>
                    <a:pt x="174" y="44"/>
                  </a:lnTo>
                  <a:lnTo>
                    <a:pt x="174" y="55"/>
                  </a:lnTo>
                  <a:lnTo>
                    <a:pt x="173" y="65"/>
                  </a:lnTo>
                  <a:lnTo>
                    <a:pt x="173" y="78"/>
                  </a:lnTo>
                  <a:lnTo>
                    <a:pt x="169" y="88"/>
                  </a:lnTo>
                  <a:lnTo>
                    <a:pt x="167" y="101"/>
                  </a:lnTo>
                  <a:lnTo>
                    <a:pt x="163" y="114"/>
                  </a:lnTo>
                  <a:lnTo>
                    <a:pt x="159" y="129"/>
                  </a:lnTo>
                  <a:lnTo>
                    <a:pt x="154" y="143"/>
                  </a:lnTo>
                  <a:lnTo>
                    <a:pt x="148" y="156"/>
                  </a:lnTo>
                  <a:lnTo>
                    <a:pt x="140" y="171"/>
                  </a:lnTo>
                  <a:lnTo>
                    <a:pt x="135" y="186"/>
                  </a:lnTo>
                  <a:lnTo>
                    <a:pt x="127" y="200"/>
                  </a:lnTo>
                  <a:lnTo>
                    <a:pt x="119" y="215"/>
                  </a:lnTo>
                  <a:lnTo>
                    <a:pt x="112" y="228"/>
                  </a:lnTo>
                  <a:lnTo>
                    <a:pt x="106" y="241"/>
                  </a:lnTo>
                  <a:lnTo>
                    <a:pt x="98" y="253"/>
                  </a:lnTo>
                  <a:lnTo>
                    <a:pt x="91" y="264"/>
                  </a:lnTo>
                  <a:lnTo>
                    <a:pt x="83" y="274"/>
                  </a:lnTo>
                  <a:lnTo>
                    <a:pt x="79" y="281"/>
                  </a:lnTo>
                  <a:lnTo>
                    <a:pt x="76" y="289"/>
                  </a:lnTo>
                  <a:lnTo>
                    <a:pt x="72" y="295"/>
                  </a:lnTo>
                  <a:lnTo>
                    <a:pt x="70" y="297"/>
                  </a:lnTo>
                  <a:lnTo>
                    <a:pt x="70" y="299"/>
                  </a:lnTo>
                  <a:lnTo>
                    <a:pt x="144" y="340"/>
                  </a:lnTo>
                  <a:lnTo>
                    <a:pt x="51" y="314"/>
                  </a:lnTo>
                  <a:lnTo>
                    <a:pt x="43" y="335"/>
                  </a:lnTo>
                  <a:lnTo>
                    <a:pt x="1" y="373"/>
                  </a:lnTo>
                  <a:lnTo>
                    <a:pt x="0" y="375"/>
                  </a:lnTo>
                  <a:lnTo>
                    <a:pt x="3" y="382"/>
                  </a:lnTo>
                  <a:lnTo>
                    <a:pt x="7" y="386"/>
                  </a:lnTo>
                  <a:lnTo>
                    <a:pt x="17" y="392"/>
                  </a:lnTo>
                  <a:lnTo>
                    <a:pt x="20" y="392"/>
                  </a:lnTo>
                  <a:lnTo>
                    <a:pt x="26" y="394"/>
                  </a:lnTo>
                  <a:lnTo>
                    <a:pt x="34" y="395"/>
                  </a:lnTo>
                  <a:lnTo>
                    <a:pt x="43" y="397"/>
                  </a:lnTo>
                  <a:lnTo>
                    <a:pt x="53" y="397"/>
                  </a:lnTo>
                  <a:lnTo>
                    <a:pt x="64" y="397"/>
                  </a:lnTo>
                  <a:lnTo>
                    <a:pt x="76" y="397"/>
                  </a:lnTo>
                  <a:lnTo>
                    <a:pt x="89" y="399"/>
                  </a:lnTo>
                  <a:lnTo>
                    <a:pt x="100" y="397"/>
                  </a:lnTo>
                  <a:lnTo>
                    <a:pt x="114" y="397"/>
                  </a:lnTo>
                  <a:lnTo>
                    <a:pt x="125" y="395"/>
                  </a:lnTo>
                  <a:lnTo>
                    <a:pt x="138" y="395"/>
                  </a:lnTo>
                  <a:lnTo>
                    <a:pt x="150" y="395"/>
                  </a:lnTo>
                  <a:lnTo>
                    <a:pt x="161" y="394"/>
                  </a:lnTo>
                  <a:lnTo>
                    <a:pt x="171" y="394"/>
                  </a:lnTo>
                  <a:lnTo>
                    <a:pt x="180" y="394"/>
                  </a:lnTo>
                  <a:lnTo>
                    <a:pt x="186" y="392"/>
                  </a:lnTo>
                  <a:lnTo>
                    <a:pt x="192" y="392"/>
                  </a:lnTo>
                  <a:lnTo>
                    <a:pt x="195" y="392"/>
                  </a:lnTo>
                  <a:lnTo>
                    <a:pt x="197" y="392"/>
                  </a:lnTo>
                  <a:lnTo>
                    <a:pt x="211" y="350"/>
                  </a:lnTo>
                  <a:lnTo>
                    <a:pt x="195" y="321"/>
                  </a:lnTo>
                  <a:lnTo>
                    <a:pt x="193" y="318"/>
                  </a:lnTo>
                  <a:lnTo>
                    <a:pt x="193" y="308"/>
                  </a:lnTo>
                  <a:lnTo>
                    <a:pt x="192" y="300"/>
                  </a:lnTo>
                  <a:lnTo>
                    <a:pt x="192" y="293"/>
                  </a:lnTo>
                  <a:lnTo>
                    <a:pt x="192" y="285"/>
                  </a:lnTo>
                  <a:lnTo>
                    <a:pt x="192" y="276"/>
                  </a:lnTo>
                  <a:lnTo>
                    <a:pt x="192" y="264"/>
                  </a:lnTo>
                  <a:lnTo>
                    <a:pt x="192" y="255"/>
                  </a:lnTo>
                  <a:lnTo>
                    <a:pt x="192" y="243"/>
                  </a:lnTo>
                  <a:lnTo>
                    <a:pt x="192" y="234"/>
                  </a:lnTo>
                  <a:lnTo>
                    <a:pt x="192" y="222"/>
                  </a:lnTo>
                  <a:lnTo>
                    <a:pt x="192" y="213"/>
                  </a:lnTo>
                  <a:lnTo>
                    <a:pt x="193" y="202"/>
                  </a:lnTo>
                  <a:lnTo>
                    <a:pt x="195" y="194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7"/>
                  </a:lnTo>
                  <a:lnTo>
                    <a:pt x="197" y="160"/>
                  </a:lnTo>
                  <a:lnTo>
                    <a:pt x="199" y="146"/>
                  </a:lnTo>
                  <a:lnTo>
                    <a:pt x="201" y="133"/>
                  </a:lnTo>
                  <a:lnTo>
                    <a:pt x="203" y="122"/>
                  </a:lnTo>
                  <a:lnTo>
                    <a:pt x="203" y="110"/>
                  </a:lnTo>
                  <a:lnTo>
                    <a:pt x="203" y="99"/>
                  </a:lnTo>
                  <a:lnTo>
                    <a:pt x="203" y="86"/>
                  </a:lnTo>
                  <a:lnTo>
                    <a:pt x="199" y="78"/>
                  </a:lnTo>
                  <a:lnTo>
                    <a:pt x="197" y="70"/>
                  </a:lnTo>
                  <a:lnTo>
                    <a:pt x="195" y="65"/>
                  </a:lnTo>
                  <a:lnTo>
                    <a:pt x="193" y="57"/>
                  </a:lnTo>
                  <a:lnTo>
                    <a:pt x="192" y="49"/>
                  </a:lnTo>
                  <a:lnTo>
                    <a:pt x="190" y="42"/>
                  </a:lnTo>
                  <a:lnTo>
                    <a:pt x="186" y="36"/>
                  </a:lnTo>
                  <a:lnTo>
                    <a:pt x="184" y="29"/>
                  </a:lnTo>
                  <a:lnTo>
                    <a:pt x="178" y="17"/>
                  </a:lnTo>
                  <a:lnTo>
                    <a:pt x="174" y="8"/>
                  </a:lnTo>
                  <a:lnTo>
                    <a:pt x="173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8A8A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9"/>
            <p:cNvSpPr>
              <a:spLocks noChangeAspect="1"/>
            </p:cNvSpPr>
            <p:nvPr/>
          </p:nvSpPr>
          <p:spPr bwMode="auto">
            <a:xfrm>
              <a:off x="2750" y="1569"/>
              <a:ext cx="492" cy="366"/>
            </a:xfrm>
            <a:custGeom>
              <a:avLst/>
              <a:gdLst>
                <a:gd name="T0" fmla="*/ 232 w 984"/>
                <a:gd name="T1" fmla="*/ 0 h 731"/>
                <a:gd name="T2" fmla="*/ 205 w 984"/>
                <a:gd name="T3" fmla="*/ 16 h 731"/>
                <a:gd name="T4" fmla="*/ 202 w 984"/>
                <a:gd name="T5" fmla="*/ 16 h 731"/>
                <a:gd name="T6" fmla="*/ 195 w 984"/>
                <a:gd name="T7" fmla="*/ 17 h 731"/>
                <a:gd name="T8" fmla="*/ 186 w 984"/>
                <a:gd name="T9" fmla="*/ 19 h 731"/>
                <a:gd name="T10" fmla="*/ 175 w 984"/>
                <a:gd name="T11" fmla="*/ 22 h 731"/>
                <a:gd name="T12" fmla="*/ 164 w 984"/>
                <a:gd name="T13" fmla="*/ 26 h 731"/>
                <a:gd name="T14" fmla="*/ 152 w 984"/>
                <a:gd name="T15" fmla="*/ 31 h 731"/>
                <a:gd name="T16" fmla="*/ 141 w 984"/>
                <a:gd name="T17" fmla="*/ 36 h 731"/>
                <a:gd name="T18" fmla="*/ 133 w 984"/>
                <a:gd name="T19" fmla="*/ 41 h 731"/>
                <a:gd name="T20" fmla="*/ 126 w 984"/>
                <a:gd name="T21" fmla="*/ 45 h 731"/>
                <a:gd name="T22" fmla="*/ 82 w 984"/>
                <a:gd name="T23" fmla="*/ 83 h 731"/>
                <a:gd name="T24" fmla="*/ 81 w 984"/>
                <a:gd name="T25" fmla="*/ 83 h 731"/>
                <a:gd name="T26" fmla="*/ 74 w 984"/>
                <a:gd name="T27" fmla="*/ 88 h 731"/>
                <a:gd name="T28" fmla="*/ 68 w 984"/>
                <a:gd name="T29" fmla="*/ 93 h 731"/>
                <a:gd name="T30" fmla="*/ 60 w 984"/>
                <a:gd name="T31" fmla="*/ 102 h 731"/>
                <a:gd name="T32" fmla="*/ 50 w 984"/>
                <a:gd name="T33" fmla="*/ 113 h 731"/>
                <a:gd name="T34" fmla="*/ 41 w 984"/>
                <a:gd name="T35" fmla="*/ 125 h 731"/>
                <a:gd name="T36" fmla="*/ 33 w 984"/>
                <a:gd name="T37" fmla="*/ 135 h 731"/>
                <a:gd name="T38" fmla="*/ 28 w 984"/>
                <a:gd name="T39" fmla="*/ 142 h 731"/>
                <a:gd name="T40" fmla="*/ 19 w 984"/>
                <a:gd name="T41" fmla="*/ 146 h 731"/>
                <a:gd name="T42" fmla="*/ 33 w 984"/>
                <a:gd name="T43" fmla="*/ 183 h 731"/>
                <a:gd name="T44" fmla="*/ 53 w 984"/>
                <a:gd name="T45" fmla="*/ 164 h 731"/>
                <a:gd name="T46" fmla="*/ 97 w 984"/>
                <a:gd name="T47" fmla="*/ 141 h 731"/>
                <a:gd name="T48" fmla="*/ 103 w 984"/>
                <a:gd name="T49" fmla="*/ 141 h 731"/>
                <a:gd name="T50" fmla="*/ 110 w 984"/>
                <a:gd name="T51" fmla="*/ 141 h 731"/>
                <a:gd name="T52" fmla="*/ 119 w 984"/>
                <a:gd name="T53" fmla="*/ 141 h 731"/>
                <a:gd name="T54" fmla="*/ 126 w 984"/>
                <a:gd name="T55" fmla="*/ 140 h 731"/>
                <a:gd name="T56" fmla="*/ 135 w 984"/>
                <a:gd name="T57" fmla="*/ 140 h 731"/>
                <a:gd name="T58" fmla="*/ 141 w 984"/>
                <a:gd name="T59" fmla="*/ 140 h 731"/>
                <a:gd name="T60" fmla="*/ 148 w 984"/>
                <a:gd name="T61" fmla="*/ 139 h 731"/>
                <a:gd name="T62" fmla="*/ 153 w 984"/>
                <a:gd name="T63" fmla="*/ 138 h 731"/>
                <a:gd name="T64" fmla="*/ 159 w 984"/>
                <a:gd name="T65" fmla="*/ 135 h 731"/>
                <a:gd name="T66" fmla="*/ 164 w 984"/>
                <a:gd name="T67" fmla="*/ 130 h 731"/>
                <a:gd name="T68" fmla="*/ 169 w 984"/>
                <a:gd name="T69" fmla="*/ 124 h 731"/>
                <a:gd name="T70" fmla="*/ 174 w 984"/>
                <a:gd name="T71" fmla="*/ 118 h 731"/>
                <a:gd name="T72" fmla="*/ 179 w 984"/>
                <a:gd name="T73" fmla="*/ 111 h 731"/>
                <a:gd name="T74" fmla="*/ 184 w 984"/>
                <a:gd name="T75" fmla="*/ 104 h 731"/>
                <a:gd name="T76" fmla="*/ 189 w 984"/>
                <a:gd name="T77" fmla="*/ 100 h 731"/>
                <a:gd name="T78" fmla="*/ 197 w 984"/>
                <a:gd name="T79" fmla="*/ 92 h 731"/>
                <a:gd name="T80" fmla="*/ 202 w 984"/>
                <a:gd name="T81" fmla="*/ 90 h 731"/>
                <a:gd name="T82" fmla="*/ 203 w 984"/>
                <a:gd name="T83" fmla="*/ 89 h 731"/>
                <a:gd name="T84" fmla="*/ 202 w 984"/>
                <a:gd name="T85" fmla="*/ 87 h 731"/>
                <a:gd name="T86" fmla="*/ 199 w 984"/>
                <a:gd name="T87" fmla="*/ 82 h 731"/>
                <a:gd name="T88" fmla="*/ 197 w 984"/>
                <a:gd name="T89" fmla="*/ 75 h 731"/>
                <a:gd name="T90" fmla="*/ 195 w 984"/>
                <a:gd name="T91" fmla="*/ 70 h 731"/>
                <a:gd name="T92" fmla="*/ 198 w 984"/>
                <a:gd name="T93" fmla="*/ 66 h 731"/>
                <a:gd name="T94" fmla="*/ 205 w 984"/>
                <a:gd name="T95" fmla="*/ 61 h 731"/>
                <a:gd name="T96" fmla="*/ 210 w 984"/>
                <a:gd name="T97" fmla="*/ 56 h 731"/>
                <a:gd name="T98" fmla="*/ 215 w 984"/>
                <a:gd name="T99" fmla="*/ 53 h 731"/>
                <a:gd name="T100" fmla="*/ 222 w 984"/>
                <a:gd name="T101" fmla="*/ 45 h 731"/>
                <a:gd name="T102" fmla="*/ 226 w 984"/>
                <a:gd name="T103" fmla="*/ 41 h 731"/>
                <a:gd name="T104" fmla="*/ 245 w 984"/>
                <a:gd name="T105" fmla="*/ 23 h 7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84"/>
                <a:gd name="T160" fmla="*/ 0 h 731"/>
                <a:gd name="T161" fmla="*/ 984 w 984"/>
                <a:gd name="T162" fmla="*/ 731 h 7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84" h="731">
                  <a:moveTo>
                    <a:pt x="980" y="89"/>
                  </a:moveTo>
                  <a:lnTo>
                    <a:pt x="984" y="5"/>
                  </a:lnTo>
                  <a:lnTo>
                    <a:pt x="925" y="0"/>
                  </a:lnTo>
                  <a:lnTo>
                    <a:pt x="832" y="24"/>
                  </a:lnTo>
                  <a:lnTo>
                    <a:pt x="821" y="62"/>
                  </a:lnTo>
                  <a:lnTo>
                    <a:pt x="819" y="62"/>
                  </a:lnTo>
                  <a:lnTo>
                    <a:pt x="817" y="62"/>
                  </a:lnTo>
                  <a:lnTo>
                    <a:pt x="811" y="62"/>
                  </a:lnTo>
                  <a:lnTo>
                    <a:pt x="806" y="64"/>
                  </a:lnTo>
                  <a:lnTo>
                    <a:pt x="796" y="64"/>
                  </a:lnTo>
                  <a:lnTo>
                    <a:pt x="788" y="64"/>
                  </a:lnTo>
                  <a:lnTo>
                    <a:pt x="777" y="66"/>
                  </a:lnTo>
                  <a:lnTo>
                    <a:pt x="768" y="70"/>
                  </a:lnTo>
                  <a:lnTo>
                    <a:pt x="754" y="72"/>
                  </a:lnTo>
                  <a:lnTo>
                    <a:pt x="743" y="74"/>
                  </a:lnTo>
                  <a:lnTo>
                    <a:pt x="728" y="78"/>
                  </a:lnTo>
                  <a:lnTo>
                    <a:pt x="714" y="81"/>
                  </a:lnTo>
                  <a:lnTo>
                    <a:pt x="697" y="85"/>
                  </a:lnTo>
                  <a:lnTo>
                    <a:pt x="684" y="91"/>
                  </a:lnTo>
                  <a:lnTo>
                    <a:pt x="669" y="97"/>
                  </a:lnTo>
                  <a:lnTo>
                    <a:pt x="653" y="102"/>
                  </a:lnTo>
                  <a:lnTo>
                    <a:pt x="638" y="108"/>
                  </a:lnTo>
                  <a:lnTo>
                    <a:pt x="621" y="116"/>
                  </a:lnTo>
                  <a:lnTo>
                    <a:pt x="608" y="121"/>
                  </a:lnTo>
                  <a:lnTo>
                    <a:pt x="593" y="129"/>
                  </a:lnTo>
                  <a:lnTo>
                    <a:pt x="577" y="136"/>
                  </a:lnTo>
                  <a:lnTo>
                    <a:pt x="564" y="144"/>
                  </a:lnTo>
                  <a:lnTo>
                    <a:pt x="553" y="152"/>
                  </a:lnTo>
                  <a:lnTo>
                    <a:pt x="541" y="157"/>
                  </a:lnTo>
                  <a:lnTo>
                    <a:pt x="530" y="163"/>
                  </a:lnTo>
                  <a:lnTo>
                    <a:pt x="520" y="169"/>
                  </a:lnTo>
                  <a:lnTo>
                    <a:pt x="511" y="174"/>
                  </a:lnTo>
                  <a:lnTo>
                    <a:pt x="505" y="180"/>
                  </a:lnTo>
                  <a:lnTo>
                    <a:pt x="494" y="186"/>
                  </a:lnTo>
                  <a:lnTo>
                    <a:pt x="492" y="190"/>
                  </a:lnTo>
                  <a:lnTo>
                    <a:pt x="328" y="330"/>
                  </a:lnTo>
                  <a:lnTo>
                    <a:pt x="325" y="330"/>
                  </a:lnTo>
                  <a:lnTo>
                    <a:pt x="321" y="330"/>
                  </a:lnTo>
                  <a:lnTo>
                    <a:pt x="315" y="334"/>
                  </a:lnTo>
                  <a:lnTo>
                    <a:pt x="306" y="340"/>
                  </a:lnTo>
                  <a:lnTo>
                    <a:pt x="294" y="349"/>
                  </a:lnTo>
                  <a:lnTo>
                    <a:pt x="287" y="355"/>
                  </a:lnTo>
                  <a:lnTo>
                    <a:pt x="281" y="363"/>
                  </a:lnTo>
                  <a:lnTo>
                    <a:pt x="270" y="372"/>
                  </a:lnTo>
                  <a:lnTo>
                    <a:pt x="262" y="384"/>
                  </a:lnTo>
                  <a:lnTo>
                    <a:pt x="249" y="395"/>
                  </a:lnTo>
                  <a:lnTo>
                    <a:pt x="237" y="408"/>
                  </a:lnTo>
                  <a:lnTo>
                    <a:pt x="226" y="422"/>
                  </a:lnTo>
                  <a:lnTo>
                    <a:pt x="212" y="439"/>
                  </a:lnTo>
                  <a:lnTo>
                    <a:pt x="199" y="452"/>
                  </a:lnTo>
                  <a:lnTo>
                    <a:pt x="188" y="469"/>
                  </a:lnTo>
                  <a:lnTo>
                    <a:pt x="174" y="484"/>
                  </a:lnTo>
                  <a:lnTo>
                    <a:pt x="163" y="500"/>
                  </a:lnTo>
                  <a:lnTo>
                    <a:pt x="150" y="513"/>
                  </a:lnTo>
                  <a:lnTo>
                    <a:pt x="138" y="528"/>
                  </a:lnTo>
                  <a:lnTo>
                    <a:pt x="129" y="538"/>
                  </a:lnTo>
                  <a:lnTo>
                    <a:pt x="121" y="551"/>
                  </a:lnTo>
                  <a:lnTo>
                    <a:pt x="116" y="558"/>
                  </a:lnTo>
                  <a:lnTo>
                    <a:pt x="110" y="566"/>
                  </a:lnTo>
                  <a:lnTo>
                    <a:pt x="106" y="570"/>
                  </a:lnTo>
                  <a:lnTo>
                    <a:pt x="106" y="572"/>
                  </a:lnTo>
                  <a:lnTo>
                    <a:pt x="74" y="583"/>
                  </a:lnTo>
                  <a:lnTo>
                    <a:pt x="0" y="686"/>
                  </a:lnTo>
                  <a:lnTo>
                    <a:pt x="57" y="709"/>
                  </a:lnTo>
                  <a:lnTo>
                    <a:pt x="131" y="731"/>
                  </a:lnTo>
                  <a:lnTo>
                    <a:pt x="178" y="709"/>
                  </a:lnTo>
                  <a:lnTo>
                    <a:pt x="212" y="678"/>
                  </a:lnTo>
                  <a:lnTo>
                    <a:pt x="212" y="655"/>
                  </a:lnTo>
                  <a:lnTo>
                    <a:pt x="319" y="587"/>
                  </a:lnTo>
                  <a:lnTo>
                    <a:pt x="384" y="566"/>
                  </a:lnTo>
                  <a:lnTo>
                    <a:pt x="387" y="564"/>
                  </a:lnTo>
                  <a:lnTo>
                    <a:pt x="397" y="564"/>
                  </a:lnTo>
                  <a:lnTo>
                    <a:pt x="403" y="562"/>
                  </a:lnTo>
                  <a:lnTo>
                    <a:pt x="412" y="562"/>
                  </a:lnTo>
                  <a:lnTo>
                    <a:pt x="418" y="562"/>
                  </a:lnTo>
                  <a:lnTo>
                    <a:pt x="429" y="562"/>
                  </a:lnTo>
                  <a:lnTo>
                    <a:pt x="439" y="562"/>
                  </a:lnTo>
                  <a:lnTo>
                    <a:pt x="450" y="562"/>
                  </a:lnTo>
                  <a:lnTo>
                    <a:pt x="461" y="562"/>
                  </a:lnTo>
                  <a:lnTo>
                    <a:pt x="473" y="562"/>
                  </a:lnTo>
                  <a:lnTo>
                    <a:pt x="484" y="560"/>
                  </a:lnTo>
                  <a:lnTo>
                    <a:pt x="494" y="560"/>
                  </a:lnTo>
                  <a:lnTo>
                    <a:pt x="505" y="560"/>
                  </a:lnTo>
                  <a:lnTo>
                    <a:pt x="519" y="560"/>
                  </a:lnTo>
                  <a:lnTo>
                    <a:pt x="528" y="558"/>
                  </a:lnTo>
                  <a:lnTo>
                    <a:pt x="538" y="558"/>
                  </a:lnTo>
                  <a:lnTo>
                    <a:pt x="545" y="558"/>
                  </a:lnTo>
                  <a:lnTo>
                    <a:pt x="557" y="558"/>
                  </a:lnTo>
                  <a:lnTo>
                    <a:pt x="564" y="558"/>
                  </a:lnTo>
                  <a:lnTo>
                    <a:pt x="574" y="558"/>
                  </a:lnTo>
                  <a:lnTo>
                    <a:pt x="581" y="557"/>
                  </a:lnTo>
                  <a:lnTo>
                    <a:pt x="591" y="555"/>
                  </a:lnTo>
                  <a:lnTo>
                    <a:pt x="596" y="553"/>
                  </a:lnTo>
                  <a:lnTo>
                    <a:pt x="604" y="551"/>
                  </a:lnTo>
                  <a:lnTo>
                    <a:pt x="612" y="549"/>
                  </a:lnTo>
                  <a:lnTo>
                    <a:pt x="619" y="545"/>
                  </a:lnTo>
                  <a:lnTo>
                    <a:pt x="627" y="541"/>
                  </a:lnTo>
                  <a:lnTo>
                    <a:pt x="634" y="538"/>
                  </a:lnTo>
                  <a:lnTo>
                    <a:pt x="642" y="532"/>
                  </a:lnTo>
                  <a:lnTo>
                    <a:pt x="650" y="528"/>
                  </a:lnTo>
                  <a:lnTo>
                    <a:pt x="655" y="520"/>
                  </a:lnTo>
                  <a:lnTo>
                    <a:pt x="661" y="513"/>
                  </a:lnTo>
                  <a:lnTo>
                    <a:pt x="667" y="503"/>
                  </a:lnTo>
                  <a:lnTo>
                    <a:pt x="674" y="496"/>
                  </a:lnTo>
                  <a:lnTo>
                    <a:pt x="680" y="488"/>
                  </a:lnTo>
                  <a:lnTo>
                    <a:pt x="688" y="479"/>
                  </a:lnTo>
                  <a:lnTo>
                    <a:pt x="695" y="471"/>
                  </a:lnTo>
                  <a:lnTo>
                    <a:pt x="703" y="462"/>
                  </a:lnTo>
                  <a:lnTo>
                    <a:pt x="709" y="452"/>
                  </a:lnTo>
                  <a:lnTo>
                    <a:pt x="714" y="444"/>
                  </a:lnTo>
                  <a:lnTo>
                    <a:pt x="722" y="435"/>
                  </a:lnTo>
                  <a:lnTo>
                    <a:pt x="728" y="425"/>
                  </a:lnTo>
                  <a:lnTo>
                    <a:pt x="735" y="416"/>
                  </a:lnTo>
                  <a:lnTo>
                    <a:pt x="741" y="410"/>
                  </a:lnTo>
                  <a:lnTo>
                    <a:pt x="747" y="403"/>
                  </a:lnTo>
                  <a:lnTo>
                    <a:pt x="754" y="397"/>
                  </a:lnTo>
                  <a:lnTo>
                    <a:pt x="766" y="384"/>
                  </a:lnTo>
                  <a:lnTo>
                    <a:pt x="777" y="376"/>
                  </a:lnTo>
                  <a:lnTo>
                    <a:pt x="785" y="366"/>
                  </a:lnTo>
                  <a:lnTo>
                    <a:pt x="794" y="363"/>
                  </a:lnTo>
                  <a:lnTo>
                    <a:pt x="800" y="359"/>
                  </a:lnTo>
                  <a:lnTo>
                    <a:pt x="807" y="359"/>
                  </a:lnTo>
                  <a:lnTo>
                    <a:pt x="809" y="357"/>
                  </a:lnTo>
                  <a:lnTo>
                    <a:pt x="811" y="357"/>
                  </a:lnTo>
                  <a:lnTo>
                    <a:pt x="811" y="355"/>
                  </a:lnTo>
                  <a:lnTo>
                    <a:pt x="811" y="353"/>
                  </a:lnTo>
                  <a:lnTo>
                    <a:pt x="807" y="349"/>
                  </a:lnTo>
                  <a:lnTo>
                    <a:pt x="807" y="347"/>
                  </a:lnTo>
                  <a:lnTo>
                    <a:pt x="804" y="342"/>
                  </a:lnTo>
                  <a:lnTo>
                    <a:pt x="802" y="336"/>
                  </a:lnTo>
                  <a:lnTo>
                    <a:pt x="796" y="327"/>
                  </a:lnTo>
                  <a:lnTo>
                    <a:pt x="794" y="317"/>
                  </a:lnTo>
                  <a:lnTo>
                    <a:pt x="790" y="308"/>
                  </a:lnTo>
                  <a:lnTo>
                    <a:pt x="787" y="300"/>
                  </a:lnTo>
                  <a:lnTo>
                    <a:pt x="781" y="289"/>
                  </a:lnTo>
                  <a:lnTo>
                    <a:pt x="779" y="283"/>
                  </a:lnTo>
                  <a:lnTo>
                    <a:pt x="777" y="279"/>
                  </a:lnTo>
                  <a:lnTo>
                    <a:pt x="777" y="275"/>
                  </a:lnTo>
                  <a:lnTo>
                    <a:pt x="783" y="271"/>
                  </a:lnTo>
                  <a:lnTo>
                    <a:pt x="792" y="262"/>
                  </a:lnTo>
                  <a:lnTo>
                    <a:pt x="804" y="254"/>
                  </a:lnTo>
                  <a:lnTo>
                    <a:pt x="811" y="247"/>
                  </a:lnTo>
                  <a:lnTo>
                    <a:pt x="817" y="241"/>
                  </a:lnTo>
                  <a:lnTo>
                    <a:pt x="825" y="235"/>
                  </a:lnTo>
                  <a:lnTo>
                    <a:pt x="832" y="230"/>
                  </a:lnTo>
                  <a:lnTo>
                    <a:pt x="838" y="224"/>
                  </a:lnTo>
                  <a:lnTo>
                    <a:pt x="845" y="220"/>
                  </a:lnTo>
                  <a:lnTo>
                    <a:pt x="851" y="212"/>
                  </a:lnTo>
                  <a:lnTo>
                    <a:pt x="859" y="209"/>
                  </a:lnTo>
                  <a:lnTo>
                    <a:pt x="868" y="195"/>
                  </a:lnTo>
                  <a:lnTo>
                    <a:pt x="880" y="186"/>
                  </a:lnTo>
                  <a:lnTo>
                    <a:pt x="887" y="178"/>
                  </a:lnTo>
                  <a:lnTo>
                    <a:pt x="893" y="173"/>
                  </a:lnTo>
                  <a:lnTo>
                    <a:pt x="901" y="163"/>
                  </a:lnTo>
                  <a:lnTo>
                    <a:pt x="904" y="161"/>
                  </a:lnTo>
                  <a:lnTo>
                    <a:pt x="931" y="165"/>
                  </a:lnTo>
                  <a:lnTo>
                    <a:pt x="980" y="161"/>
                  </a:lnTo>
                  <a:lnTo>
                    <a:pt x="980" y="89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0"/>
            <p:cNvSpPr>
              <a:spLocks noChangeAspect="1"/>
            </p:cNvSpPr>
            <p:nvPr/>
          </p:nvSpPr>
          <p:spPr bwMode="auto">
            <a:xfrm>
              <a:off x="2756" y="1591"/>
              <a:ext cx="493" cy="349"/>
            </a:xfrm>
            <a:custGeom>
              <a:avLst/>
              <a:gdLst>
                <a:gd name="T0" fmla="*/ 29 w 985"/>
                <a:gd name="T1" fmla="*/ 164 h 700"/>
                <a:gd name="T2" fmla="*/ 22 w 985"/>
                <a:gd name="T3" fmla="*/ 149 h 700"/>
                <a:gd name="T4" fmla="*/ 33 w 985"/>
                <a:gd name="T5" fmla="*/ 153 h 700"/>
                <a:gd name="T6" fmla="*/ 36 w 985"/>
                <a:gd name="T7" fmla="*/ 149 h 700"/>
                <a:gd name="T8" fmla="*/ 48 w 985"/>
                <a:gd name="T9" fmla="*/ 134 h 700"/>
                <a:gd name="T10" fmla="*/ 61 w 985"/>
                <a:gd name="T11" fmla="*/ 129 h 700"/>
                <a:gd name="T12" fmla="*/ 57 w 985"/>
                <a:gd name="T13" fmla="*/ 124 h 700"/>
                <a:gd name="T14" fmla="*/ 51 w 985"/>
                <a:gd name="T15" fmla="*/ 120 h 700"/>
                <a:gd name="T16" fmla="*/ 70 w 985"/>
                <a:gd name="T17" fmla="*/ 114 h 700"/>
                <a:gd name="T18" fmla="*/ 83 w 985"/>
                <a:gd name="T19" fmla="*/ 109 h 700"/>
                <a:gd name="T20" fmla="*/ 98 w 985"/>
                <a:gd name="T21" fmla="*/ 103 h 700"/>
                <a:gd name="T22" fmla="*/ 88 w 985"/>
                <a:gd name="T23" fmla="*/ 92 h 700"/>
                <a:gd name="T24" fmla="*/ 101 w 985"/>
                <a:gd name="T25" fmla="*/ 84 h 700"/>
                <a:gd name="T26" fmla="*/ 125 w 985"/>
                <a:gd name="T27" fmla="*/ 92 h 700"/>
                <a:gd name="T28" fmla="*/ 131 w 985"/>
                <a:gd name="T29" fmla="*/ 80 h 700"/>
                <a:gd name="T30" fmla="*/ 132 w 985"/>
                <a:gd name="T31" fmla="*/ 64 h 700"/>
                <a:gd name="T32" fmla="*/ 131 w 985"/>
                <a:gd name="T33" fmla="*/ 48 h 700"/>
                <a:gd name="T34" fmla="*/ 134 w 985"/>
                <a:gd name="T35" fmla="*/ 43 h 700"/>
                <a:gd name="T36" fmla="*/ 147 w 985"/>
                <a:gd name="T37" fmla="*/ 52 h 700"/>
                <a:gd name="T38" fmla="*/ 146 w 985"/>
                <a:gd name="T39" fmla="*/ 40 h 700"/>
                <a:gd name="T40" fmla="*/ 141 w 985"/>
                <a:gd name="T41" fmla="*/ 31 h 700"/>
                <a:gd name="T42" fmla="*/ 152 w 985"/>
                <a:gd name="T43" fmla="*/ 28 h 700"/>
                <a:gd name="T44" fmla="*/ 165 w 985"/>
                <a:gd name="T45" fmla="*/ 26 h 700"/>
                <a:gd name="T46" fmla="*/ 178 w 985"/>
                <a:gd name="T47" fmla="*/ 39 h 700"/>
                <a:gd name="T48" fmla="*/ 187 w 985"/>
                <a:gd name="T49" fmla="*/ 48 h 700"/>
                <a:gd name="T50" fmla="*/ 197 w 985"/>
                <a:gd name="T51" fmla="*/ 38 h 700"/>
                <a:gd name="T52" fmla="*/ 201 w 985"/>
                <a:gd name="T53" fmla="*/ 22 h 700"/>
                <a:gd name="T54" fmla="*/ 208 w 985"/>
                <a:gd name="T55" fmla="*/ 20 h 700"/>
                <a:gd name="T56" fmla="*/ 217 w 985"/>
                <a:gd name="T57" fmla="*/ 18 h 700"/>
                <a:gd name="T58" fmla="*/ 219 w 985"/>
                <a:gd name="T59" fmla="*/ 6 h 700"/>
                <a:gd name="T60" fmla="*/ 227 w 985"/>
                <a:gd name="T61" fmla="*/ 17 h 700"/>
                <a:gd name="T62" fmla="*/ 239 w 985"/>
                <a:gd name="T63" fmla="*/ 8 h 700"/>
                <a:gd name="T64" fmla="*/ 243 w 985"/>
                <a:gd name="T65" fmla="*/ 13 h 700"/>
                <a:gd name="T66" fmla="*/ 223 w 985"/>
                <a:gd name="T67" fmla="*/ 34 h 700"/>
                <a:gd name="T68" fmla="*/ 210 w 985"/>
                <a:gd name="T69" fmla="*/ 45 h 700"/>
                <a:gd name="T70" fmla="*/ 196 w 985"/>
                <a:gd name="T71" fmla="*/ 58 h 700"/>
                <a:gd name="T72" fmla="*/ 198 w 985"/>
                <a:gd name="T73" fmla="*/ 65 h 700"/>
                <a:gd name="T74" fmla="*/ 200 w 985"/>
                <a:gd name="T75" fmla="*/ 78 h 700"/>
                <a:gd name="T76" fmla="*/ 187 w 985"/>
                <a:gd name="T77" fmla="*/ 88 h 700"/>
                <a:gd name="T78" fmla="*/ 178 w 985"/>
                <a:gd name="T79" fmla="*/ 104 h 700"/>
                <a:gd name="T80" fmla="*/ 163 w 985"/>
                <a:gd name="T81" fmla="*/ 121 h 700"/>
                <a:gd name="T82" fmla="*/ 145 w 985"/>
                <a:gd name="T83" fmla="*/ 130 h 700"/>
                <a:gd name="T84" fmla="*/ 132 w 985"/>
                <a:gd name="T85" fmla="*/ 132 h 700"/>
                <a:gd name="T86" fmla="*/ 117 w 985"/>
                <a:gd name="T87" fmla="*/ 131 h 700"/>
                <a:gd name="T88" fmla="*/ 104 w 985"/>
                <a:gd name="T89" fmla="*/ 129 h 700"/>
                <a:gd name="T90" fmla="*/ 109 w 985"/>
                <a:gd name="T91" fmla="*/ 128 h 700"/>
                <a:gd name="T92" fmla="*/ 119 w 985"/>
                <a:gd name="T93" fmla="*/ 118 h 700"/>
                <a:gd name="T94" fmla="*/ 107 w 985"/>
                <a:gd name="T95" fmla="*/ 123 h 700"/>
                <a:gd name="T96" fmla="*/ 94 w 985"/>
                <a:gd name="T97" fmla="*/ 128 h 700"/>
                <a:gd name="T98" fmla="*/ 80 w 985"/>
                <a:gd name="T99" fmla="*/ 138 h 700"/>
                <a:gd name="T100" fmla="*/ 65 w 985"/>
                <a:gd name="T101" fmla="*/ 146 h 700"/>
                <a:gd name="T102" fmla="*/ 55 w 985"/>
                <a:gd name="T103" fmla="*/ 153 h 700"/>
                <a:gd name="T104" fmla="*/ 49 w 985"/>
                <a:gd name="T105" fmla="*/ 165 h 700"/>
                <a:gd name="T106" fmla="*/ 34 w 985"/>
                <a:gd name="T107" fmla="*/ 173 h 700"/>
                <a:gd name="T108" fmla="*/ 24 w 985"/>
                <a:gd name="T109" fmla="*/ 172 h 700"/>
                <a:gd name="T110" fmla="*/ 6 w 985"/>
                <a:gd name="T111" fmla="*/ 165 h 7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85"/>
                <a:gd name="T169" fmla="*/ 0 h 700"/>
                <a:gd name="T170" fmla="*/ 985 w 985"/>
                <a:gd name="T171" fmla="*/ 700 h 7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85" h="700">
                  <a:moveTo>
                    <a:pt x="0" y="652"/>
                  </a:moveTo>
                  <a:lnTo>
                    <a:pt x="103" y="673"/>
                  </a:lnTo>
                  <a:lnTo>
                    <a:pt x="104" y="671"/>
                  </a:lnTo>
                  <a:lnTo>
                    <a:pt x="110" y="669"/>
                  </a:lnTo>
                  <a:lnTo>
                    <a:pt x="112" y="666"/>
                  </a:lnTo>
                  <a:lnTo>
                    <a:pt x="114" y="664"/>
                  </a:lnTo>
                  <a:lnTo>
                    <a:pt x="116" y="658"/>
                  </a:lnTo>
                  <a:lnTo>
                    <a:pt x="116" y="652"/>
                  </a:lnTo>
                  <a:lnTo>
                    <a:pt x="112" y="643"/>
                  </a:lnTo>
                  <a:lnTo>
                    <a:pt x="106" y="633"/>
                  </a:lnTo>
                  <a:lnTo>
                    <a:pt x="101" y="624"/>
                  </a:lnTo>
                  <a:lnTo>
                    <a:pt x="97" y="614"/>
                  </a:lnTo>
                  <a:lnTo>
                    <a:pt x="91" y="603"/>
                  </a:lnTo>
                  <a:lnTo>
                    <a:pt x="87" y="597"/>
                  </a:lnTo>
                  <a:lnTo>
                    <a:pt x="87" y="591"/>
                  </a:lnTo>
                  <a:lnTo>
                    <a:pt x="91" y="590"/>
                  </a:lnTo>
                  <a:lnTo>
                    <a:pt x="95" y="590"/>
                  </a:lnTo>
                  <a:lnTo>
                    <a:pt x="103" y="595"/>
                  </a:lnTo>
                  <a:lnTo>
                    <a:pt x="110" y="601"/>
                  </a:lnTo>
                  <a:lnTo>
                    <a:pt x="122" y="609"/>
                  </a:lnTo>
                  <a:lnTo>
                    <a:pt x="131" y="614"/>
                  </a:lnTo>
                  <a:lnTo>
                    <a:pt x="141" y="620"/>
                  </a:lnTo>
                  <a:lnTo>
                    <a:pt x="146" y="624"/>
                  </a:lnTo>
                  <a:lnTo>
                    <a:pt x="154" y="626"/>
                  </a:lnTo>
                  <a:lnTo>
                    <a:pt x="154" y="620"/>
                  </a:lnTo>
                  <a:lnTo>
                    <a:pt x="152" y="614"/>
                  </a:lnTo>
                  <a:lnTo>
                    <a:pt x="146" y="605"/>
                  </a:lnTo>
                  <a:lnTo>
                    <a:pt x="142" y="599"/>
                  </a:lnTo>
                  <a:lnTo>
                    <a:pt x="137" y="588"/>
                  </a:lnTo>
                  <a:lnTo>
                    <a:pt x="133" y="582"/>
                  </a:lnTo>
                  <a:lnTo>
                    <a:pt x="129" y="576"/>
                  </a:lnTo>
                  <a:lnTo>
                    <a:pt x="129" y="574"/>
                  </a:lnTo>
                  <a:lnTo>
                    <a:pt x="180" y="546"/>
                  </a:lnTo>
                  <a:lnTo>
                    <a:pt x="182" y="544"/>
                  </a:lnTo>
                  <a:lnTo>
                    <a:pt x="192" y="540"/>
                  </a:lnTo>
                  <a:lnTo>
                    <a:pt x="199" y="536"/>
                  </a:lnTo>
                  <a:lnTo>
                    <a:pt x="205" y="534"/>
                  </a:lnTo>
                  <a:lnTo>
                    <a:pt x="213" y="531"/>
                  </a:lnTo>
                  <a:lnTo>
                    <a:pt x="222" y="529"/>
                  </a:lnTo>
                  <a:lnTo>
                    <a:pt x="230" y="525"/>
                  </a:lnTo>
                  <a:lnTo>
                    <a:pt x="236" y="521"/>
                  </a:lnTo>
                  <a:lnTo>
                    <a:pt x="243" y="517"/>
                  </a:lnTo>
                  <a:lnTo>
                    <a:pt x="251" y="514"/>
                  </a:lnTo>
                  <a:lnTo>
                    <a:pt x="258" y="508"/>
                  </a:lnTo>
                  <a:lnTo>
                    <a:pt x="260" y="504"/>
                  </a:lnTo>
                  <a:lnTo>
                    <a:pt x="257" y="500"/>
                  </a:lnTo>
                  <a:lnTo>
                    <a:pt x="249" y="498"/>
                  </a:lnTo>
                  <a:lnTo>
                    <a:pt x="237" y="498"/>
                  </a:lnTo>
                  <a:lnTo>
                    <a:pt x="226" y="498"/>
                  </a:lnTo>
                  <a:lnTo>
                    <a:pt x="215" y="496"/>
                  </a:lnTo>
                  <a:lnTo>
                    <a:pt x="205" y="495"/>
                  </a:lnTo>
                  <a:lnTo>
                    <a:pt x="198" y="493"/>
                  </a:lnTo>
                  <a:lnTo>
                    <a:pt x="194" y="491"/>
                  </a:lnTo>
                  <a:lnTo>
                    <a:pt x="194" y="487"/>
                  </a:lnTo>
                  <a:lnTo>
                    <a:pt x="198" y="485"/>
                  </a:lnTo>
                  <a:lnTo>
                    <a:pt x="203" y="481"/>
                  </a:lnTo>
                  <a:lnTo>
                    <a:pt x="215" y="477"/>
                  </a:lnTo>
                  <a:lnTo>
                    <a:pt x="224" y="472"/>
                  </a:lnTo>
                  <a:lnTo>
                    <a:pt x="236" y="468"/>
                  </a:lnTo>
                  <a:lnTo>
                    <a:pt x="249" y="464"/>
                  </a:lnTo>
                  <a:lnTo>
                    <a:pt x="260" y="462"/>
                  </a:lnTo>
                  <a:lnTo>
                    <a:pt x="268" y="458"/>
                  </a:lnTo>
                  <a:lnTo>
                    <a:pt x="277" y="457"/>
                  </a:lnTo>
                  <a:lnTo>
                    <a:pt x="283" y="453"/>
                  </a:lnTo>
                  <a:lnTo>
                    <a:pt x="289" y="453"/>
                  </a:lnTo>
                  <a:lnTo>
                    <a:pt x="295" y="451"/>
                  </a:lnTo>
                  <a:lnTo>
                    <a:pt x="302" y="449"/>
                  </a:lnTo>
                  <a:lnTo>
                    <a:pt x="310" y="447"/>
                  </a:lnTo>
                  <a:lnTo>
                    <a:pt x="319" y="443"/>
                  </a:lnTo>
                  <a:lnTo>
                    <a:pt x="329" y="439"/>
                  </a:lnTo>
                  <a:lnTo>
                    <a:pt x="340" y="434"/>
                  </a:lnTo>
                  <a:lnTo>
                    <a:pt x="353" y="430"/>
                  </a:lnTo>
                  <a:lnTo>
                    <a:pt x="365" y="426"/>
                  </a:lnTo>
                  <a:lnTo>
                    <a:pt x="374" y="420"/>
                  </a:lnTo>
                  <a:lnTo>
                    <a:pt x="384" y="417"/>
                  </a:lnTo>
                  <a:lnTo>
                    <a:pt x="390" y="415"/>
                  </a:lnTo>
                  <a:lnTo>
                    <a:pt x="391" y="415"/>
                  </a:lnTo>
                  <a:lnTo>
                    <a:pt x="390" y="413"/>
                  </a:lnTo>
                  <a:lnTo>
                    <a:pt x="384" y="409"/>
                  </a:lnTo>
                  <a:lnTo>
                    <a:pt x="376" y="401"/>
                  </a:lnTo>
                  <a:lnTo>
                    <a:pt x="369" y="396"/>
                  </a:lnTo>
                  <a:lnTo>
                    <a:pt x="359" y="388"/>
                  </a:lnTo>
                  <a:lnTo>
                    <a:pt x="353" y="380"/>
                  </a:lnTo>
                  <a:lnTo>
                    <a:pt x="350" y="371"/>
                  </a:lnTo>
                  <a:lnTo>
                    <a:pt x="350" y="363"/>
                  </a:lnTo>
                  <a:lnTo>
                    <a:pt x="353" y="356"/>
                  </a:lnTo>
                  <a:lnTo>
                    <a:pt x="361" y="350"/>
                  </a:lnTo>
                  <a:lnTo>
                    <a:pt x="371" y="344"/>
                  </a:lnTo>
                  <a:lnTo>
                    <a:pt x="382" y="342"/>
                  </a:lnTo>
                  <a:lnTo>
                    <a:pt x="391" y="339"/>
                  </a:lnTo>
                  <a:lnTo>
                    <a:pt x="401" y="337"/>
                  </a:lnTo>
                  <a:lnTo>
                    <a:pt x="409" y="337"/>
                  </a:lnTo>
                  <a:lnTo>
                    <a:pt x="412" y="337"/>
                  </a:lnTo>
                  <a:lnTo>
                    <a:pt x="429" y="430"/>
                  </a:lnTo>
                  <a:lnTo>
                    <a:pt x="471" y="392"/>
                  </a:lnTo>
                  <a:lnTo>
                    <a:pt x="456" y="367"/>
                  </a:lnTo>
                  <a:lnTo>
                    <a:pt x="500" y="373"/>
                  </a:lnTo>
                  <a:lnTo>
                    <a:pt x="500" y="371"/>
                  </a:lnTo>
                  <a:lnTo>
                    <a:pt x="504" y="367"/>
                  </a:lnTo>
                  <a:lnTo>
                    <a:pt x="507" y="360"/>
                  </a:lnTo>
                  <a:lnTo>
                    <a:pt x="511" y="350"/>
                  </a:lnTo>
                  <a:lnTo>
                    <a:pt x="515" y="342"/>
                  </a:lnTo>
                  <a:lnTo>
                    <a:pt x="517" y="337"/>
                  </a:lnTo>
                  <a:lnTo>
                    <a:pt x="519" y="329"/>
                  </a:lnTo>
                  <a:lnTo>
                    <a:pt x="523" y="323"/>
                  </a:lnTo>
                  <a:lnTo>
                    <a:pt x="523" y="316"/>
                  </a:lnTo>
                  <a:lnTo>
                    <a:pt x="526" y="308"/>
                  </a:lnTo>
                  <a:lnTo>
                    <a:pt x="526" y="299"/>
                  </a:lnTo>
                  <a:lnTo>
                    <a:pt x="528" y="291"/>
                  </a:lnTo>
                  <a:lnTo>
                    <a:pt x="528" y="280"/>
                  </a:lnTo>
                  <a:lnTo>
                    <a:pt x="528" y="270"/>
                  </a:lnTo>
                  <a:lnTo>
                    <a:pt x="528" y="259"/>
                  </a:lnTo>
                  <a:lnTo>
                    <a:pt x="528" y="249"/>
                  </a:lnTo>
                  <a:lnTo>
                    <a:pt x="528" y="240"/>
                  </a:lnTo>
                  <a:lnTo>
                    <a:pt x="526" y="228"/>
                  </a:lnTo>
                  <a:lnTo>
                    <a:pt x="526" y="219"/>
                  </a:lnTo>
                  <a:lnTo>
                    <a:pt x="526" y="211"/>
                  </a:lnTo>
                  <a:lnTo>
                    <a:pt x="523" y="202"/>
                  </a:lnTo>
                  <a:lnTo>
                    <a:pt x="523" y="194"/>
                  </a:lnTo>
                  <a:lnTo>
                    <a:pt x="521" y="187"/>
                  </a:lnTo>
                  <a:lnTo>
                    <a:pt x="521" y="183"/>
                  </a:lnTo>
                  <a:lnTo>
                    <a:pt x="519" y="175"/>
                  </a:lnTo>
                  <a:lnTo>
                    <a:pt x="519" y="173"/>
                  </a:lnTo>
                  <a:lnTo>
                    <a:pt x="523" y="173"/>
                  </a:lnTo>
                  <a:lnTo>
                    <a:pt x="530" y="173"/>
                  </a:lnTo>
                  <a:lnTo>
                    <a:pt x="534" y="173"/>
                  </a:lnTo>
                  <a:lnTo>
                    <a:pt x="542" y="175"/>
                  </a:lnTo>
                  <a:lnTo>
                    <a:pt x="547" y="177"/>
                  </a:lnTo>
                  <a:lnTo>
                    <a:pt x="555" y="181"/>
                  </a:lnTo>
                  <a:lnTo>
                    <a:pt x="566" y="189"/>
                  </a:lnTo>
                  <a:lnTo>
                    <a:pt x="576" y="198"/>
                  </a:lnTo>
                  <a:lnTo>
                    <a:pt x="582" y="206"/>
                  </a:lnTo>
                  <a:lnTo>
                    <a:pt x="585" y="211"/>
                  </a:lnTo>
                  <a:lnTo>
                    <a:pt x="587" y="206"/>
                  </a:lnTo>
                  <a:lnTo>
                    <a:pt x="589" y="198"/>
                  </a:lnTo>
                  <a:lnTo>
                    <a:pt x="589" y="190"/>
                  </a:lnTo>
                  <a:lnTo>
                    <a:pt x="589" y="185"/>
                  </a:lnTo>
                  <a:lnTo>
                    <a:pt x="587" y="177"/>
                  </a:lnTo>
                  <a:lnTo>
                    <a:pt x="585" y="169"/>
                  </a:lnTo>
                  <a:lnTo>
                    <a:pt x="582" y="162"/>
                  </a:lnTo>
                  <a:lnTo>
                    <a:pt x="574" y="154"/>
                  </a:lnTo>
                  <a:lnTo>
                    <a:pt x="568" y="147"/>
                  </a:lnTo>
                  <a:lnTo>
                    <a:pt x="563" y="143"/>
                  </a:lnTo>
                  <a:lnTo>
                    <a:pt x="551" y="131"/>
                  </a:lnTo>
                  <a:lnTo>
                    <a:pt x="547" y="130"/>
                  </a:lnTo>
                  <a:lnTo>
                    <a:pt x="549" y="128"/>
                  </a:lnTo>
                  <a:lnTo>
                    <a:pt x="561" y="124"/>
                  </a:lnTo>
                  <a:lnTo>
                    <a:pt x="568" y="122"/>
                  </a:lnTo>
                  <a:lnTo>
                    <a:pt x="578" y="118"/>
                  </a:lnTo>
                  <a:lnTo>
                    <a:pt x="583" y="118"/>
                  </a:lnTo>
                  <a:lnTo>
                    <a:pt x="589" y="116"/>
                  </a:lnTo>
                  <a:lnTo>
                    <a:pt x="595" y="114"/>
                  </a:lnTo>
                  <a:lnTo>
                    <a:pt x="602" y="114"/>
                  </a:lnTo>
                  <a:lnTo>
                    <a:pt x="608" y="112"/>
                  </a:lnTo>
                  <a:lnTo>
                    <a:pt x="616" y="111"/>
                  </a:lnTo>
                  <a:lnTo>
                    <a:pt x="621" y="109"/>
                  </a:lnTo>
                  <a:lnTo>
                    <a:pt x="629" y="109"/>
                  </a:lnTo>
                  <a:lnTo>
                    <a:pt x="637" y="107"/>
                  </a:lnTo>
                  <a:lnTo>
                    <a:pt x="642" y="107"/>
                  </a:lnTo>
                  <a:lnTo>
                    <a:pt x="650" y="107"/>
                  </a:lnTo>
                  <a:lnTo>
                    <a:pt x="658" y="107"/>
                  </a:lnTo>
                  <a:lnTo>
                    <a:pt x="671" y="107"/>
                  </a:lnTo>
                  <a:lnTo>
                    <a:pt x="682" y="111"/>
                  </a:lnTo>
                  <a:lnTo>
                    <a:pt x="692" y="114"/>
                  </a:lnTo>
                  <a:lnTo>
                    <a:pt x="701" y="126"/>
                  </a:lnTo>
                  <a:lnTo>
                    <a:pt x="705" y="133"/>
                  </a:lnTo>
                  <a:lnTo>
                    <a:pt x="709" y="145"/>
                  </a:lnTo>
                  <a:lnTo>
                    <a:pt x="709" y="156"/>
                  </a:lnTo>
                  <a:lnTo>
                    <a:pt x="713" y="169"/>
                  </a:lnTo>
                  <a:lnTo>
                    <a:pt x="713" y="181"/>
                  </a:lnTo>
                  <a:lnTo>
                    <a:pt x="715" y="190"/>
                  </a:lnTo>
                  <a:lnTo>
                    <a:pt x="718" y="198"/>
                  </a:lnTo>
                  <a:lnTo>
                    <a:pt x="726" y="202"/>
                  </a:lnTo>
                  <a:lnTo>
                    <a:pt x="732" y="200"/>
                  </a:lnTo>
                  <a:lnTo>
                    <a:pt x="745" y="194"/>
                  </a:lnTo>
                  <a:lnTo>
                    <a:pt x="749" y="189"/>
                  </a:lnTo>
                  <a:lnTo>
                    <a:pt x="756" y="185"/>
                  </a:lnTo>
                  <a:lnTo>
                    <a:pt x="764" y="179"/>
                  </a:lnTo>
                  <a:lnTo>
                    <a:pt x="770" y="173"/>
                  </a:lnTo>
                  <a:lnTo>
                    <a:pt x="775" y="168"/>
                  </a:lnTo>
                  <a:lnTo>
                    <a:pt x="781" y="160"/>
                  </a:lnTo>
                  <a:lnTo>
                    <a:pt x="787" y="152"/>
                  </a:lnTo>
                  <a:lnTo>
                    <a:pt x="794" y="147"/>
                  </a:lnTo>
                  <a:lnTo>
                    <a:pt x="802" y="133"/>
                  </a:lnTo>
                  <a:lnTo>
                    <a:pt x="808" y="122"/>
                  </a:lnTo>
                  <a:lnTo>
                    <a:pt x="810" y="111"/>
                  </a:lnTo>
                  <a:lnTo>
                    <a:pt x="810" y="103"/>
                  </a:lnTo>
                  <a:lnTo>
                    <a:pt x="808" y="93"/>
                  </a:lnTo>
                  <a:lnTo>
                    <a:pt x="804" y="90"/>
                  </a:lnTo>
                  <a:lnTo>
                    <a:pt x="796" y="84"/>
                  </a:lnTo>
                  <a:lnTo>
                    <a:pt x="794" y="82"/>
                  </a:lnTo>
                  <a:lnTo>
                    <a:pt x="800" y="80"/>
                  </a:lnTo>
                  <a:lnTo>
                    <a:pt x="812" y="82"/>
                  </a:lnTo>
                  <a:lnTo>
                    <a:pt x="819" y="82"/>
                  </a:lnTo>
                  <a:lnTo>
                    <a:pt x="827" y="82"/>
                  </a:lnTo>
                  <a:lnTo>
                    <a:pt x="832" y="80"/>
                  </a:lnTo>
                  <a:lnTo>
                    <a:pt x="838" y="80"/>
                  </a:lnTo>
                  <a:lnTo>
                    <a:pt x="840" y="71"/>
                  </a:lnTo>
                  <a:lnTo>
                    <a:pt x="838" y="61"/>
                  </a:lnTo>
                  <a:lnTo>
                    <a:pt x="836" y="52"/>
                  </a:lnTo>
                  <a:lnTo>
                    <a:pt x="834" y="50"/>
                  </a:lnTo>
                  <a:lnTo>
                    <a:pt x="867" y="76"/>
                  </a:lnTo>
                  <a:lnTo>
                    <a:pt x="867" y="74"/>
                  </a:lnTo>
                  <a:lnTo>
                    <a:pt x="867" y="69"/>
                  </a:lnTo>
                  <a:lnTo>
                    <a:pt x="867" y="61"/>
                  </a:lnTo>
                  <a:lnTo>
                    <a:pt x="867" y="54"/>
                  </a:lnTo>
                  <a:lnTo>
                    <a:pt x="867" y="42"/>
                  </a:lnTo>
                  <a:lnTo>
                    <a:pt x="869" y="35"/>
                  </a:lnTo>
                  <a:lnTo>
                    <a:pt x="871" y="29"/>
                  </a:lnTo>
                  <a:lnTo>
                    <a:pt x="874" y="27"/>
                  </a:lnTo>
                  <a:lnTo>
                    <a:pt x="876" y="27"/>
                  </a:lnTo>
                  <a:lnTo>
                    <a:pt x="880" y="31"/>
                  </a:lnTo>
                  <a:lnTo>
                    <a:pt x="884" y="38"/>
                  </a:lnTo>
                  <a:lnTo>
                    <a:pt x="891" y="48"/>
                  </a:lnTo>
                  <a:lnTo>
                    <a:pt x="893" y="55"/>
                  </a:lnTo>
                  <a:lnTo>
                    <a:pt x="899" y="63"/>
                  </a:lnTo>
                  <a:lnTo>
                    <a:pt x="905" y="69"/>
                  </a:lnTo>
                  <a:lnTo>
                    <a:pt x="909" y="73"/>
                  </a:lnTo>
                  <a:lnTo>
                    <a:pt x="918" y="71"/>
                  </a:lnTo>
                  <a:lnTo>
                    <a:pt x="928" y="67"/>
                  </a:lnTo>
                  <a:lnTo>
                    <a:pt x="939" y="59"/>
                  </a:lnTo>
                  <a:lnTo>
                    <a:pt x="948" y="50"/>
                  </a:lnTo>
                  <a:lnTo>
                    <a:pt x="952" y="40"/>
                  </a:lnTo>
                  <a:lnTo>
                    <a:pt x="956" y="33"/>
                  </a:lnTo>
                  <a:lnTo>
                    <a:pt x="960" y="25"/>
                  </a:lnTo>
                  <a:lnTo>
                    <a:pt x="964" y="17"/>
                  </a:lnTo>
                  <a:lnTo>
                    <a:pt x="964" y="10"/>
                  </a:lnTo>
                  <a:lnTo>
                    <a:pt x="967" y="4"/>
                  </a:lnTo>
                  <a:lnTo>
                    <a:pt x="967" y="0"/>
                  </a:lnTo>
                  <a:lnTo>
                    <a:pt x="969" y="0"/>
                  </a:lnTo>
                  <a:lnTo>
                    <a:pt x="971" y="52"/>
                  </a:lnTo>
                  <a:lnTo>
                    <a:pt x="985" y="93"/>
                  </a:lnTo>
                  <a:lnTo>
                    <a:pt x="977" y="120"/>
                  </a:lnTo>
                  <a:lnTo>
                    <a:pt x="952" y="126"/>
                  </a:lnTo>
                  <a:lnTo>
                    <a:pt x="931" y="137"/>
                  </a:lnTo>
                  <a:lnTo>
                    <a:pt x="899" y="130"/>
                  </a:lnTo>
                  <a:lnTo>
                    <a:pt x="897" y="131"/>
                  </a:lnTo>
                  <a:lnTo>
                    <a:pt x="891" y="137"/>
                  </a:lnTo>
                  <a:lnTo>
                    <a:pt x="886" y="141"/>
                  </a:lnTo>
                  <a:lnTo>
                    <a:pt x="880" y="149"/>
                  </a:lnTo>
                  <a:lnTo>
                    <a:pt x="871" y="156"/>
                  </a:lnTo>
                  <a:lnTo>
                    <a:pt x="861" y="168"/>
                  </a:lnTo>
                  <a:lnTo>
                    <a:pt x="853" y="171"/>
                  </a:lnTo>
                  <a:lnTo>
                    <a:pt x="846" y="177"/>
                  </a:lnTo>
                  <a:lnTo>
                    <a:pt x="838" y="183"/>
                  </a:lnTo>
                  <a:lnTo>
                    <a:pt x="832" y="190"/>
                  </a:lnTo>
                  <a:lnTo>
                    <a:pt x="825" y="194"/>
                  </a:lnTo>
                  <a:lnTo>
                    <a:pt x="819" y="202"/>
                  </a:lnTo>
                  <a:lnTo>
                    <a:pt x="812" y="208"/>
                  </a:lnTo>
                  <a:lnTo>
                    <a:pt x="804" y="213"/>
                  </a:lnTo>
                  <a:lnTo>
                    <a:pt x="793" y="223"/>
                  </a:lnTo>
                  <a:lnTo>
                    <a:pt x="783" y="232"/>
                  </a:lnTo>
                  <a:lnTo>
                    <a:pt x="777" y="238"/>
                  </a:lnTo>
                  <a:lnTo>
                    <a:pt x="775" y="240"/>
                  </a:lnTo>
                  <a:lnTo>
                    <a:pt x="781" y="244"/>
                  </a:lnTo>
                  <a:lnTo>
                    <a:pt x="781" y="246"/>
                  </a:lnTo>
                  <a:lnTo>
                    <a:pt x="785" y="251"/>
                  </a:lnTo>
                  <a:lnTo>
                    <a:pt x="787" y="257"/>
                  </a:lnTo>
                  <a:lnTo>
                    <a:pt x="791" y="263"/>
                  </a:lnTo>
                  <a:lnTo>
                    <a:pt x="793" y="270"/>
                  </a:lnTo>
                  <a:lnTo>
                    <a:pt x="794" y="280"/>
                  </a:lnTo>
                  <a:lnTo>
                    <a:pt x="794" y="287"/>
                  </a:lnTo>
                  <a:lnTo>
                    <a:pt x="796" y="295"/>
                  </a:lnTo>
                  <a:lnTo>
                    <a:pt x="796" y="301"/>
                  </a:lnTo>
                  <a:lnTo>
                    <a:pt x="798" y="308"/>
                  </a:lnTo>
                  <a:lnTo>
                    <a:pt x="798" y="312"/>
                  </a:lnTo>
                  <a:lnTo>
                    <a:pt x="798" y="314"/>
                  </a:lnTo>
                  <a:lnTo>
                    <a:pt x="770" y="333"/>
                  </a:lnTo>
                  <a:lnTo>
                    <a:pt x="768" y="335"/>
                  </a:lnTo>
                  <a:lnTo>
                    <a:pt x="760" y="341"/>
                  </a:lnTo>
                  <a:lnTo>
                    <a:pt x="756" y="344"/>
                  </a:lnTo>
                  <a:lnTo>
                    <a:pt x="753" y="350"/>
                  </a:lnTo>
                  <a:lnTo>
                    <a:pt x="747" y="356"/>
                  </a:lnTo>
                  <a:lnTo>
                    <a:pt x="743" y="363"/>
                  </a:lnTo>
                  <a:lnTo>
                    <a:pt x="739" y="371"/>
                  </a:lnTo>
                  <a:lnTo>
                    <a:pt x="734" y="379"/>
                  </a:lnTo>
                  <a:lnTo>
                    <a:pt x="728" y="386"/>
                  </a:lnTo>
                  <a:lnTo>
                    <a:pt x="722" y="398"/>
                  </a:lnTo>
                  <a:lnTo>
                    <a:pt x="715" y="407"/>
                  </a:lnTo>
                  <a:lnTo>
                    <a:pt x="709" y="419"/>
                  </a:lnTo>
                  <a:lnTo>
                    <a:pt x="701" y="428"/>
                  </a:lnTo>
                  <a:lnTo>
                    <a:pt x="696" y="439"/>
                  </a:lnTo>
                  <a:lnTo>
                    <a:pt x="688" y="449"/>
                  </a:lnTo>
                  <a:lnTo>
                    <a:pt x="679" y="458"/>
                  </a:lnTo>
                  <a:lnTo>
                    <a:pt x="671" y="468"/>
                  </a:lnTo>
                  <a:lnTo>
                    <a:pt x="661" y="477"/>
                  </a:lnTo>
                  <a:lnTo>
                    <a:pt x="650" y="487"/>
                  </a:lnTo>
                  <a:lnTo>
                    <a:pt x="640" y="495"/>
                  </a:lnTo>
                  <a:lnTo>
                    <a:pt x="629" y="502"/>
                  </a:lnTo>
                  <a:lnTo>
                    <a:pt x="620" y="510"/>
                  </a:lnTo>
                  <a:lnTo>
                    <a:pt x="606" y="515"/>
                  </a:lnTo>
                  <a:lnTo>
                    <a:pt x="595" y="519"/>
                  </a:lnTo>
                  <a:lnTo>
                    <a:pt x="587" y="521"/>
                  </a:lnTo>
                  <a:lnTo>
                    <a:pt x="580" y="523"/>
                  </a:lnTo>
                  <a:lnTo>
                    <a:pt x="572" y="523"/>
                  </a:lnTo>
                  <a:lnTo>
                    <a:pt x="566" y="527"/>
                  </a:lnTo>
                  <a:lnTo>
                    <a:pt x="557" y="527"/>
                  </a:lnTo>
                  <a:lnTo>
                    <a:pt x="549" y="527"/>
                  </a:lnTo>
                  <a:lnTo>
                    <a:pt x="542" y="527"/>
                  </a:lnTo>
                  <a:lnTo>
                    <a:pt x="534" y="529"/>
                  </a:lnTo>
                  <a:lnTo>
                    <a:pt x="526" y="529"/>
                  </a:lnTo>
                  <a:lnTo>
                    <a:pt x="519" y="529"/>
                  </a:lnTo>
                  <a:lnTo>
                    <a:pt x="509" y="529"/>
                  </a:lnTo>
                  <a:lnTo>
                    <a:pt x="502" y="529"/>
                  </a:lnTo>
                  <a:lnTo>
                    <a:pt x="492" y="529"/>
                  </a:lnTo>
                  <a:lnTo>
                    <a:pt x="485" y="527"/>
                  </a:lnTo>
                  <a:lnTo>
                    <a:pt x="473" y="527"/>
                  </a:lnTo>
                  <a:lnTo>
                    <a:pt x="468" y="527"/>
                  </a:lnTo>
                  <a:lnTo>
                    <a:pt x="458" y="525"/>
                  </a:lnTo>
                  <a:lnTo>
                    <a:pt x="450" y="525"/>
                  </a:lnTo>
                  <a:lnTo>
                    <a:pt x="443" y="523"/>
                  </a:lnTo>
                  <a:lnTo>
                    <a:pt x="435" y="523"/>
                  </a:lnTo>
                  <a:lnTo>
                    <a:pt x="429" y="523"/>
                  </a:lnTo>
                  <a:lnTo>
                    <a:pt x="422" y="521"/>
                  </a:lnTo>
                  <a:lnTo>
                    <a:pt x="416" y="519"/>
                  </a:lnTo>
                  <a:lnTo>
                    <a:pt x="412" y="519"/>
                  </a:lnTo>
                  <a:lnTo>
                    <a:pt x="405" y="519"/>
                  </a:lnTo>
                  <a:lnTo>
                    <a:pt x="409" y="519"/>
                  </a:lnTo>
                  <a:lnTo>
                    <a:pt x="418" y="519"/>
                  </a:lnTo>
                  <a:lnTo>
                    <a:pt x="426" y="517"/>
                  </a:lnTo>
                  <a:lnTo>
                    <a:pt x="433" y="515"/>
                  </a:lnTo>
                  <a:lnTo>
                    <a:pt x="441" y="512"/>
                  </a:lnTo>
                  <a:lnTo>
                    <a:pt x="450" y="510"/>
                  </a:lnTo>
                  <a:lnTo>
                    <a:pt x="456" y="504"/>
                  </a:lnTo>
                  <a:lnTo>
                    <a:pt x="462" y="498"/>
                  </a:lnTo>
                  <a:lnTo>
                    <a:pt x="466" y="493"/>
                  </a:lnTo>
                  <a:lnTo>
                    <a:pt x="471" y="487"/>
                  </a:lnTo>
                  <a:lnTo>
                    <a:pt x="475" y="476"/>
                  </a:lnTo>
                  <a:lnTo>
                    <a:pt x="477" y="470"/>
                  </a:lnTo>
                  <a:lnTo>
                    <a:pt x="471" y="468"/>
                  </a:lnTo>
                  <a:lnTo>
                    <a:pt x="462" y="474"/>
                  </a:lnTo>
                  <a:lnTo>
                    <a:pt x="450" y="481"/>
                  </a:lnTo>
                  <a:lnTo>
                    <a:pt x="439" y="489"/>
                  </a:lnTo>
                  <a:lnTo>
                    <a:pt x="433" y="491"/>
                  </a:lnTo>
                  <a:lnTo>
                    <a:pt x="426" y="495"/>
                  </a:lnTo>
                  <a:lnTo>
                    <a:pt x="420" y="495"/>
                  </a:lnTo>
                  <a:lnTo>
                    <a:pt x="416" y="496"/>
                  </a:lnTo>
                  <a:lnTo>
                    <a:pt x="405" y="498"/>
                  </a:lnTo>
                  <a:lnTo>
                    <a:pt x="397" y="498"/>
                  </a:lnTo>
                  <a:lnTo>
                    <a:pt x="390" y="502"/>
                  </a:lnTo>
                  <a:lnTo>
                    <a:pt x="382" y="510"/>
                  </a:lnTo>
                  <a:lnTo>
                    <a:pt x="376" y="515"/>
                  </a:lnTo>
                  <a:lnTo>
                    <a:pt x="371" y="523"/>
                  </a:lnTo>
                  <a:lnTo>
                    <a:pt x="365" y="527"/>
                  </a:lnTo>
                  <a:lnTo>
                    <a:pt x="355" y="531"/>
                  </a:lnTo>
                  <a:lnTo>
                    <a:pt x="348" y="534"/>
                  </a:lnTo>
                  <a:lnTo>
                    <a:pt x="340" y="540"/>
                  </a:lnTo>
                  <a:lnTo>
                    <a:pt x="329" y="546"/>
                  </a:lnTo>
                  <a:lnTo>
                    <a:pt x="319" y="555"/>
                  </a:lnTo>
                  <a:lnTo>
                    <a:pt x="310" y="559"/>
                  </a:lnTo>
                  <a:lnTo>
                    <a:pt x="302" y="563"/>
                  </a:lnTo>
                  <a:lnTo>
                    <a:pt x="293" y="567"/>
                  </a:lnTo>
                  <a:lnTo>
                    <a:pt x="285" y="574"/>
                  </a:lnTo>
                  <a:lnTo>
                    <a:pt x="276" y="578"/>
                  </a:lnTo>
                  <a:lnTo>
                    <a:pt x="268" y="584"/>
                  </a:lnTo>
                  <a:lnTo>
                    <a:pt x="260" y="588"/>
                  </a:lnTo>
                  <a:lnTo>
                    <a:pt x="253" y="593"/>
                  </a:lnTo>
                  <a:lnTo>
                    <a:pt x="243" y="597"/>
                  </a:lnTo>
                  <a:lnTo>
                    <a:pt x="236" y="601"/>
                  </a:lnTo>
                  <a:lnTo>
                    <a:pt x="230" y="605"/>
                  </a:lnTo>
                  <a:lnTo>
                    <a:pt x="226" y="609"/>
                  </a:lnTo>
                  <a:lnTo>
                    <a:pt x="218" y="612"/>
                  </a:lnTo>
                  <a:lnTo>
                    <a:pt x="217" y="616"/>
                  </a:lnTo>
                  <a:lnTo>
                    <a:pt x="215" y="616"/>
                  </a:lnTo>
                  <a:lnTo>
                    <a:pt x="213" y="624"/>
                  </a:lnTo>
                  <a:lnTo>
                    <a:pt x="209" y="630"/>
                  </a:lnTo>
                  <a:lnTo>
                    <a:pt x="209" y="641"/>
                  </a:lnTo>
                  <a:lnTo>
                    <a:pt x="205" y="649"/>
                  </a:lnTo>
                  <a:lnTo>
                    <a:pt x="201" y="660"/>
                  </a:lnTo>
                  <a:lnTo>
                    <a:pt x="196" y="664"/>
                  </a:lnTo>
                  <a:lnTo>
                    <a:pt x="192" y="669"/>
                  </a:lnTo>
                  <a:lnTo>
                    <a:pt x="184" y="675"/>
                  </a:lnTo>
                  <a:lnTo>
                    <a:pt x="177" y="681"/>
                  </a:lnTo>
                  <a:lnTo>
                    <a:pt x="167" y="685"/>
                  </a:lnTo>
                  <a:lnTo>
                    <a:pt x="158" y="688"/>
                  </a:lnTo>
                  <a:lnTo>
                    <a:pt x="146" y="690"/>
                  </a:lnTo>
                  <a:lnTo>
                    <a:pt x="135" y="694"/>
                  </a:lnTo>
                  <a:lnTo>
                    <a:pt x="123" y="696"/>
                  </a:lnTo>
                  <a:lnTo>
                    <a:pt x="116" y="698"/>
                  </a:lnTo>
                  <a:lnTo>
                    <a:pt x="112" y="698"/>
                  </a:lnTo>
                  <a:lnTo>
                    <a:pt x="110" y="700"/>
                  </a:lnTo>
                  <a:lnTo>
                    <a:pt x="108" y="698"/>
                  </a:lnTo>
                  <a:lnTo>
                    <a:pt x="103" y="696"/>
                  </a:lnTo>
                  <a:lnTo>
                    <a:pt x="95" y="692"/>
                  </a:lnTo>
                  <a:lnTo>
                    <a:pt x="85" y="690"/>
                  </a:lnTo>
                  <a:lnTo>
                    <a:pt x="74" y="685"/>
                  </a:lnTo>
                  <a:lnTo>
                    <a:pt x="65" y="681"/>
                  </a:lnTo>
                  <a:lnTo>
                    <a:pt x="53" y="677"/>
                  </a:lnTo>
                  <a:lnTo>
                    <a:pt x="44" y="673"/>
                  </a:lnTo>
                  <a:lnTo>
                    <a:pt x="32" y="668"/>
                  </a:lnTo>
                  <a:lnTo>
                    <a:pt x="23" y="664"/>
                  </a:lnTo>
                  <a:lnTo>
                    <a:pt x="15" y="66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1"/>
            <p:cNvSpPr>
              <a:spLocks noChangeAspect="1"/>
            </p:cNvSpPr>
            <p:nvPr/>
          </p:nvSpPr>
          <p:spPr bwMode="auto">
            <a:xfrm>
              <a:off x="2990" y="1783"/>
              <a:ext cx="34" cy="33"/>
            </a:xfrm>
            <a:custGeom>
              <a:avLst/>
              <a:gdLst>
                <a:gd name="T0" fmla="*/ 0 w 68"/>
                <a:gd name="T1" fmla="*/ 5 h 67"/>
                <a:gd name="T2" fmla="*/ 7 w 68"/>
                <a:gd name="T3" fmla="*/ 0 h 67"/>
                <a:gd name="T4" fmla="*/ 17 w 68"/>
                <a:gd name="T5" fmla="*/ 4 h 67"/>
                <a:gd name="T6" fmla="*/ 10 w 68"/>
                <a:gd name="T7" fmla="*/ 16 h 67"/>
                <a:gd name="T8" fmla="*/ 6 w 68"/>
                <a:gd name="T9" fmla="*/ 16 h 67"/>
                <a:gd name="T10" fmla="*/ 0 w 68"/>
                <a:gd name="T11" fmla="*/ 5 h 67"/>
                <a:gd name="T12" fmla="*/ 0 w 68"/>
                <a:gd name="T13" fmla="*/ 5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67"/>
                <a:gd name="T23" fmla="*/ 68 w 6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67">
                  <a:moveTo>
                    <a:pt x="0" y="23"/>
                  </a:moveTo>
                  <a:lnTo>
                    <a:pt x="30" y="0"/>
                  </a:lnTo>
                  <a:lnTo>
                    <a:pt x="68" y="17"/>
                  </a:lnTo>
                  <a:lnTo>
                    <a:pt x="41" y="67"/>
                  </a:lnTo>
                  <a:lnTo>
                    <a:pt x="26" y="6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996D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2"/>
            <p:cNvSpPr>
              <a:spLocks noChangeAspect="1"/>
            </p:cNvSpPr>
            <p:nvPr/>
          </p:nvSpPr>
          <p:spPr bwMode="auto">
            <a:xfrm>
              <a:off x="2946" y="1808"/>
              <a:ext cx="80" cy="299"/>
            </a:xfrm>
            <a:custGeom>
              <a:avLst/>
              <a:gdLst>
                <a:gd name="T0" fmla="*/ 33 w 162"/>
                <a:gd name="T1" fmla="*/ 5 h 597"/>
                <a:gd name="T2" fmla="*/ 34 w 162"/>
                <a:gd name="T3" fmla="*/ 9 h 597"/>
                <a:gd name="T4" fmla="*/ 34 w 162"/>
                <a:gd name="T5" fmla="*/ 12 h 597"/>
                <a:gd name="T6" fmla="*/ 33 w 162"/>
                <a:gd name="T7" fmla="*/ 15 h 597"/>
                <a:gd name="T8" fmla="*/ 32 w 162"/>
                <a:gd name="T9" fmla="*/ 18 h 597"/>
                <a:gd name="T10" fmla="*/ 32 w 162"/>
                <a:gd name="T11" fmla="*/ 20 h 597"/>
                <a:gd name="T12" fmla="*/ 32 w 162"/>
                <a:gd name="T13" fmla="*/ 24 h 597"/>
                <a:gd name="T14" fmla="*/ 32 w 162"/>
                <a:gd name="T15" fmla="*/ 28 h 597"/>
                <a:gd name="T16" fmla="*/ 33 w 162"/>
                <a:gd name="T17" fmla="*/ 34 h 597"/>
                <a:gd name="T18" fmla="*/ 34 w 162"/>
                <a:gd name="T19" fmla="*/ 41 h 597"/>
                <a:gd name="T20" fmla="*/ 36 w 162"/>
                <a:gd name="T21" fmla="*/ 48 h 597"/>
                <a:gd name="T22" fmla="*/ 37 w 162"/>
                <a:gd name="T23" fmla="*/ 56 h 597"/>
                <a:gd name="T24" fmla="*/ 38 w 162"/>
                <a:gd name="T25" fmla="*/ 65 h 597"/>
                <a:gd name="T26" fmla="*/ 39 w 162"/>
                <a:gd name="T27" fmla="*/ 74 h 597"/>
                <a:gd name="T28" fmla="*/ 40 w 162"/>
                <a:gd name="T29" fmla="*/ 82 h 597"/>
                <a:gd name="T30" fmla="*/ 39 w 162"/>
                <a:gd name="T31" fmla="*/ 90 h 597"/>
                <a:gd name="T32" fmla="*/ 38 w 162"/>
                <a:gd name="T33" fmla="*/ 96 h 597"/>
                <a:gd name="T34" fmla="*/ 36 w 162"/>
                <a:gd name="T35" fmla="*/ 102 h 597"/>
                <a:gd name="T36" fmla="*/ 34 w 162"/>
                <a:gd name="T37" fmla="*/ 106 h 597"/>
                <a:gd name="T38" fmla="*/ 31 w 162"/>
                <a:gd name="T39" fmla="*/ 111 h 597"/>
                <a:gd name="T40" fmla="*/ 28 w 162"/>
                <a:gd name="T41" fmla="*/ 114 h 597"/>
                <a:gd name="T42" fmla="*/ 25 w 162"/>
                <a:gd name="T43" fmla="*/ 118 h 597"/>
                <a:gd name="T44" fmla="*/ 22 w 162"/>
                <a:gd name="T45" fmla="*/ 121 h 597"/>
                <a:gd name="T46" fmla="*/ 20 w 162"/>
                <a:gd name="T47" fmla="*/ 125 h 597"/>
                <a:gd name="T48" fmla="*/ 19 w 162"/>
                <a:gd name="T49" fmla="*/ 128 h 597"/>
                <a:gd name="T50" fmla="*/ 17 w 162"/>
                <a:gd name="T51" fmla="*/ 132 h 597"/>
                <a:gd name="T52" fmla="*/ 16 w 162"/>
                <a:gd name="T53" fmla="*/ 136 h 597"/>
                <a:gd name="T54" fmla="*/ 16 w 162"/>
                <a:gd name="T55" fmla="*/ 140 h 597"/>
                <a:gd name="T56" fmla="*/ 17 w 162"/>
                <a:gd name="T57" fmla="*/ 145 h 597"/>
                <a:gd name="T58" fmla="*/ 17 w 162"/>
                <a:gd name="T59" fmla="*/ 149 h 597"/>
                <a:gd name="T60" fmla="*/ 0 w 162"/>
                <a:gd name="T61" fmla="*/ 127 h 597"/>
                <a:gd name="T62" fmla="*/ 0 w 162"/>
                <a:gd name="T63" fmla="*/ 124 h 597"/>
                <a:gd name="T64" fmla="*/ 0 w 162"/>
                <a:gd name="T65" fmla="*/ 118 h 597"/>
                <a:gd name="T66" fmla="*/ 0 w 162"/>
                <a:gd name="T67" fmla="*/ 114 h 597"/>
                <a:gd name="T68" fmla="*/ 1 w 162"/>
                <a:gd name="T69" fmla="*/ 110 h 597"/>
                <a:gd name="T70" fmla="*/ 4 w 162"/>
                <a:gd name="T71" fmla="*/ 104 h 597"/>
                <a:gd name="T72" fmla="*/ 7 w 162"/>
                <a:gd name="T73" fmla="*/ 99 h 597"/>
                <a:gd name="T74" fmla="*/ 12 w 162"/>
                <a:gd name="T75" fmla="*/ 93 h 597"/>
                <a:gd name="T76" fmla="*/ 13 w 162"/>
                <a:gd name="T77" fmla="*/ 90 h 597"/>
                <a:gd name="T78" fmla="*/ 15 w 162"/>
                <a:gd name="T79" fmla="*/ 86 h 597"/>
                <a:gd name="T80" fmla="*/ 16 w 162"/>
                <a:gd name="T81" fmla="*/ 82 h 597"/>
                <a:gd name="T82" fmla="*/ 18 w 162"/>
                <a:gd name="T83" fmla="*/ 78 h 597"/>
                <a:gd name="T84" fmla="*/ 18 w 162"/>
                <a:gd name="T85" fmla="*/ 73 h 597"/>
                <a:gd name="T86" fmla="*/ 18 w 162"/>
                <a:gd name="T87" fmla="*/ 67 h 597"/>
                <a:gd name="T88" fmla="*/ 18 w 162"/>
                <a:gd name="T89" fmla="*/ 62 h 597"/>
                <a:gd name="T90" fmla="*/ 18 w 162"/>
                <a:gd name="T91" fmla="*/ 56 h 597"/>
                <a:gd name="T92" fmla="*/ 18 w 162"/>
                <a:gd name="T93" fmla="*/ 50 h 597"/>
                <a:gd name="T94" fmla="*/ 17 w 162"/>
                <a:gd name="T95" fmla="*/ 44 h 597"/>
                <a:gd name="T96" fmla="*/ 17 w 162"/>
                <a:gd name="T97" fmla="*/ 39 h 597"/>
                <a:gd name="T98" fmla="*/ 18 w 162"/>
                <a:gd name="T99" fmla="*/ 35 h 597"/>
                <a:gd name="T100" fmla="*/ 18 w 162"/>
                <a:gd name="T101" fmla="*/ 31 h 597"/>
                <a:gd name="T102" fmla="*/ 18 w 162"/>
                <a:gd name="T103" fmla="*/ 28 h 597"/>
                <a:gd name="T104" fmla="*/ 19 w 162"/>
                <a:gd name="T105" fmla="*/ 23 h 597"/>
                <a:gd name="T106" fmla="*/ 21 w 162"/>
                <a:gd name="T107" fmla="*/ 18 h 597"/>
                <a:gd name="T108" fmla="*/ 23 w 162"/>
                <a:gd name="T109" fmla="*/ 14 h 597"/>
                <a:gd name="T110" fmla="*/ 25 w 162"/>
                <a:gd name="T111" fmla="*/ 10 h 597"/>
                <a:gd name="T112" fmla="*/ 27 w 162"/>
                <a:gd name="T113" fmla="*/ 5 h 597"/>
                <a:gd name="T114" fmla="*/ 29 w 162"/>
                <a:gd name="T115" fmla="*/ 2 h 597"/>
                <a:gd name="T116" fmla="*/ 30 w 162"/>
                <a:gd name="T117" fmla="*/ 0 h 597"/>
                <a:gd name="T118" fmla="*/ 32 w 162"/>
                <a:gd name="T119" fmla="*/ 4 h 5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2"/>
                <a:gd name="T181" fmla="*/ 0 h 597"/>
                <a:gd name="T182" fmla="*/ 162 w 162"/>
                <a:gd name="T183" fmla="*/ 597 h 5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2" h="597">
                  <a:moveTo>
                    <a:pt x="131" y="15"/>
                  </a:moveTo>
                  <a:lnTo>
                    <a:pt x="133" y="17"/>
                  </a:lnTo>
                  <a:lnTo>
                    <a:pt x="135" y="24"/>
                  </a:lnTo>
                  <a:lnTo>
                    <a:pt x="137" y="34"/>
                  </a:lnTo>
                  <a:lnTo>
                    <a:pt x="139" y="43"/>
                  </a:lnTo>
                  <a:lnTo>
                    <a:pt x="137" y="47"/>
                  </a:lnTo>
                  <a:lnTo>
                    <a:pt x="137" y="51"/>
                  </a:lnTo>
                  <a:lnTo>
                    <a:pt x="133" y="57"/>
                  </a:lnTo>
                  <a:lnTo>
                    <a:pt x="131" y="66"/>
                  </a:lnTo>
                  <a:lnTo>
                    <a:pt x="131" y="70"/>
                  </a:lnTo>
                  <a:lnTo>
                    <a:pt x="129" y="74"/>
                  </a:lnTo>
                  <a:lnTo>
                    <a:pt x="129" y="79"/>
                  </a:lnTo>
                  <a:lnTo>
                    <a:pt x="129" y="87"/>
                  </a:lnTo>
                  <a:lnTo>
                    <a:pt x="129" y="93"/>
                  </a:lnTo>
                  <a:lnTo>
                    <a:pt x="129" y="102"/>
                  </a:lnTo>
                  <a:lnTo>
                    <a:pt x="129" y="112"/>
                  </a:lnTo>
                  <a:lnTo>
                    <a:pt x="131" y="125"/>
                  </a:lnTo>
                  <a:lnTo>
                    <a:pt x="133" y="135"/>
                  </a:lnTo>
                  <a:lnTo>
                    <a:pt x="135" y="148"/>
                  </a:lnTo>
                  <a:lnTo>
                    <a:pt x="137" y="163"/>
                  </a:lnTo>
                  <a:lnTo>
                    <a:pt x="141" y="176"/>
                  </a:lnTo>
                  <a:lnTo>
                    <a:pt x="145" y="192"/>
                  </a:lnTo>
                  <a:lnTo>
                    <a:pt x="148" y="209"/>
                  </a:lnTo>
                  <a:lnTo>
                    <a:pt x="150" y="224"/>
                  </a:lnTo>
                  <a:lnTo>
                    <a:pt x="154" y="243"/>
                  </a:lnTo>
                  <a:lnTo>
                    <a:pt x="154" y="260"/>
                  </a:lnTo>
                  <a:lnTo>
                    <a:pt x="158" y="277"/>
                  </a:lnTo>
                  <a:lnTo>
                    <a:pt x="158" y="294"/>
                  </a:lnTo>
                  <a:lnTo>
                    <a:pt x="162" y="311"/>
                  </a:lnTo>
                  <a:lnTo>
                    <a:pt x="162" y="325"/>
                  </a:lnTo>
                  <a:lnTo>
                    <a:pt x="162" y="342"/>
                  </a:lnTo>
                  <a:lnTo>
                    <a:pt x="160" y="357"/>
                  </a:lnTo>
                  <a:lnTo>
                    <a:pt x="160" y="370"/>
                  </a:lnTo>
                  <a:lnTo>
                    <a:pt x="156" y="382"/>
                  </a:lnTo>
                  <a:lnTo>
                    <a:pt x="152" y="393"/>
                  </a:lnTo>
                  <a:lnTo>
                    <a:pt x="148" y="405"/>
                  </a:lnTo>
                  <a:lnTo>
                    <a:pt x="145" y="416"/>
                  </a:lnTo>
                  <a:lnTo>
                    <a:pt x="137" y="424"/>
                  </a:lnTo>
                  <a:lnTo>
                    <a:pt x="133" y="433"/>
                  </a:lnTo>
                  <a:lnTo>
                    <a:pt x="128" y="441"/>
                  </a:lnTo>
                  <a:lnTo>
                    <a:pt x="122" y="450"/>
                  </a:lnTo>
                  <a:lnTo>
                    <a:pt x="114" y="456"/>
                  </a:lnTo>
                  <a:lnTo>
                    <a:pt x="109" y="463"/>
                  </a:lnTo>
                  <a:lnTo>
                    <a:pt x="103" y="471"/>
                  </a:lnTo>
                  <a:lnTo>
                    <a:pt x="97" y="477"/>
                  </a:lnTo>
                  <a:lnTo>
                    <a:pt x="91" y="484"/>
                  </a:lnTo>
                  <a:lnTo>
                    <a:pt x="86" y="490"/>
                  </a:lnTo>
                  <a:lnTo>
                    <a:pt x="82" y="498"/>
                  </a:lnTo>
                  <a:lnTo>
                    <a:pt x="78" y="505"/>
                  </a:lnTo>
                  <a:lnTo>
                    <a:pt x="76" y="511"/>
                  </a:lnTo>
                  <a:lnTo>
                    <a:pt x="72" y="519"/>
                  </a:lnTo>
                  <a:lnTo>
                    <a:pt x="69" y="526"/>
                  </a:lnTo>
                  <a:lnTo>
                    <a:pt x="69" y="536"/>
                  </a:lnTo>
                  <a:lnTo>
                    <a:pt x="67" y="543"/>
                  </a:lnTo>
                  <a:lnTo>
                    <a:pt x="67" y="549"/>
                  </a:lnTo>
                  <a:lnTo>
                    <a:pt x="67" y="557"/>
                  </a:lnTo>
                  <a:lnTo>
                    <a:pt x="69" y="564"/>
                  </a:lnTo>
                  <a:lnTo>
                    <a:pt x="69" y="577"/>
                  </a:lnTo>
                  <a:lnTo>
                    <a:pt x="69" y="587"/>
                  </a:lnTo>
                  <a:lnTo>
                    <a:pt x="70" y="593"/>
                  </a:lnTo>
                  <a:lnTo>
                    <a:pt x="72" y="597"/>
                  </a:lnTo>
                  <a:lnTo>
                    <a:pt x="0" y="505"/>
                  </a:lnTo>
                  <a:lnTo>
                    <a:pt x="0" y="501"/>
                  </a:lnTo>
                  <a:lnTo>
                    <a:pt x="0" y="494"/>
                  </a:lnTo>
                  <a:lnTo>
                    <a:pt x="0" y="482"/>
                  </a:lnTo>
                  <a:lnTo>
                    <a:pt x="0" y="471"/>
                  </a:lnTo>
                  <a:lnTo>
                    <a:pt x="0" y="462"/>
                  </a:lnTo>
                  <a:lnTo>
                    <a:pt x="0" y="454"/>
                  </a:lnTo>
                  <a:lnTo>
                    <a:pt x="2" y="446"/>
                  </a:lnTo>
                  <a:lnTo>
                    <a:pt x="4" y="439"/>
                  </a:lnTo>
                  <a:lnTo>
                    <a:pt x="8" y="425"/>
                  </a:lnTo>
                  <a:lnTo>
                    <a:pt x="17" y="416"/>
                  </a:lnTo>
                  <a:lnTo>
                    <a:pt x="23" y="405"/>
                  </a:lnTo>
                  <a:lnTo>
                    <a:pt x="31" y="395"/>
                  </a:lnTo>
                  <a:lnTo>
                    <a:pt x="38" y="384"/>
                  </a:lnTo>
                  <a:lnTo>
                    <a:pt x="48" y="372"/>
                  </a:lnTo>
                  <a:lnTo>
                    <a:pt x="50" y="365"/>
                  </a:lnTo>
                  <a:lnTo>
                    <a:pt x="53" y="359"/>
                  </a:lnTo>
                  <a:lnTo>
                    <a:pt x="57" y="351"/>
                  </a:lnTo>
                  <a:lnTo>
                    <a:pt x="61" y="344"/>
                  </a:lnTo>
                  <a:lnTo>
                    <a:pt x="63" y="336"/>
                  </a:lnTo>
                  <a:lnTo>
                    <a:pt x="67" y="327"/>
                  </a:lnTo>
                  <a:lnTo>
                    <a:pt x="69" y="319"/>
                  </a:lnTo>
                  <a:lnTo>
                    <a:pt x="72" y="309"/>
                  </a:lnTo>
                  <a:lnTo>
                    <a:pt x="72" y="298"/>
                  </a:lnTo>
                  <a:lnTo>
                    <a:pt x="72" y="289"/>
                  </a:lnTo>
                  <a:lnTo>
                    <a:pt x="72" y="277"/>
                  </a:lnTo>
                  <a:lnTo>
                    <a:pt x="74" y="268"/>
                  </a:lnTo>
                  <a:lnTo>
                    <a:pt x="72" y="256"/>
                  </a:lnTo>
                  <a:lnTo>
                    <a:pt x="72" y="245"/>
                  </a:lnTo>
                  <a:lnTo>
                    <a:pt x="72" y="233"/>
                  </a:lnTo>
                  <a:lnTo>
                    <a:pt x="72" y="222"/>
                  </a:lnTo>
                  <a:lnTo>
                    <a:pt x="72" y="211"/>
                  </a:lnTo>
                  <a:lnTo>
                    <a:pt x="72" y="199"/>
                  </a:lnTo>
                  <a:lnTo>
                    <a:pt x="70" y="188"/>
                  </a:lnTo>
                  <a:lnTo>
                    <a:pt x="70" y="176"/>
                  </a:lnTo>
                  <a:lnTo>
                    <a:pt x="70" y="165"/>
                  </a:lnTo>
                  <a:lnTo>
                    <a:pt x="70" y="155"/>
                  </a:lnTo>
                  <a:lnTo>
                    <a:pt x="70" y="146"/>
                  </a:lnTo>
                  <a:lnTo>
                    <a:pt x="72" y="138"/>
                  </a:lnTo>
                  <a:lnTo>
                    <a:pt x="72" y="129"/>
                  </a:lnTo>
                  <a:lnTo>
                    <a:pt x="72" y="121"/>
                  </a:lnTo>
                  <a:lnTo>
                    <a:pt x="72" y="114"/>
                  </a:lnTo>
                  <a:lnTo>
                    <a:pt x="72" y="110"/>
                  </a:lnTo>
                  <a:lnTo>
                    <a:pt x="76" y="97"/>
                  </a:lnTo>
                  <a:lnTo>
                    <a:pt x="78" y="89"/>
                  </a:lnTo>
                  <a:lnTo>
                    <a:pt x="82" y="79"/>
                  </a:lnTo>
                  <a:lnTo>
                    <a:pt x="86" y="72"/>
                  </a:lnTo>
                  <a:lnTo>
                    <a:pt x="91" y="62"/>
                  </a:lnTo>
                  <a:lnTo>
                    <a:pt x="95" y="55"/>
                  </a:lnTo>
                  <a:lnTo>
                    <a:pt x="99" y="45"/>
                  </a:lnTo>
                  <a:lnTo>
                    <a:pt x="103" y="38"/>
                  </a:lnTo>
                  <a:lnTo>
                    <a:pt x="107" y="26"/>
                  </a:lnTo>
                  <a:lnTo>
                    <a:pt x="112" y="19"/>
                  </a:lnTo>
                  <a:lnTo>
                    <a:pt x="114" y="11"/>
                  </a:lnTo>
                  <a:lnTo>
                    <a:pt x="118" y="5"/>
                  </a:lnTo>
                  <a:lnTo>
                    <a:pt x="120" y="0"/>
                  </a:lnTo>
                  <a:lnTo>
                    <a:pt x="122" y="0"/>
                  </a:lnTo>
                  <a:lnTo>
                    <a:pt x="131" y="15"/>
                  </a:lnTo>
                  <a:close/>
                </a:path>
              </a:pathLst>
            </a:custGeom>
            <a:solidFill>
              <a:srgbClr val="996D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3"/>
            <p:cNvSpPr>
              <a:spLocks noChangeAspect="1"/>
            </p:cNvSpPr>
            <p:nvPr/>
          </p:nvSpPr>
          <p:spPr bwMode="auto">
            <a:xfrm>
              <a:off x="2954" y="1836"/>
              <a:ext cx="59" cy="208"/>
            </a:xfrm>
            <a:custGeom>
              <a:avLst/>
              <a:gdLst>
                <a:gd name="T0" fmla="*/ 15 w 118"/>
                <a:gd name="T1" fmla="*/ 14 h 416"/>
                <a:gd name="T2" fmla="*/ 15 w 118"/>
                <a:gd name="T3" fmla="*/ 19 h 416"/>
                <a:gd name="T4" fmla="*/ 18 w 118"/>
                <a:gd name="T5" fmla="*/ 25 h 416"/>
                <a:gd name="T6" fmla="*/ 20 w 118"/>
                <a:gd name="T7" fmla="*/ 29 h 416"/>
                <a:gd name="T8" fmla="*/ 20 w 118"/>
                <a:gd name="T9" fmla="*/ 29 h 416"/>
                <a:gd name="T10" fmla="*/ 20 w 118"/>
                <a:gd name="T11" fmla="*/ 25 h 416"/>
                <a:gd name="T12" fmla="*/ 19 w 118"/>
                <a:gd name="T13" fmla="*/ 18 h 416"/>
                <a:gd name="T14" fmla="*/ 21 w 118"/>
                <a:gd name="T15" fmla="*/ 12 h 416"/>
                <a:gd name="T16" fmla="*/ 24 w 118"/>
                <a:gd name="T17" fmla="*/ 7 h 416"/>
                <a:gd name="T18" fmla="*/ 24 w 118"/>
                <a:gd name="T19" fmla="*/ 6 h 416"/>
                <a:gd name="T20" fmla="*/ 24 w 118"/>
                <a:gd name="T21" fmla="*/ 10 h 416"/>
                <a:gd name="T22" fmla="*/ 24 w 118"/>
                <a:gd name="T23" fmla="*/ 16 h 416"/>
                <a:gd name="T24" fmla="*/ 25 w 118"/>
                <a:gd name="T25" fmla="*/ 22 h 416"/>
                <a:gd name="T26" fmla="*/ 25 w 118"/>
                <a:gd name="T27" fmla="*/ 27 h 416"/>
                <a:gd name="T28" fmla="*/ 26 w 118"/>
                <a:gd name="T29" fmla="*/ 34 h 416"/>
                <a:gd name="T30" fmla="*/ 27 w 118"/>
                <a:gd name="T31" fmla="*/ 41 h 416"/>
                <a:gd name="T32" fmla="*/ 28 w 118"/>
                <a:gd name="T33" fmla="*/ 48 h 416"/>
                <a:gd name="T34" fmla="*/ 28 w 118"/>
                <a:gd name="T35" fmla="*/ 54 h 416"/>
                <a:gd name="T36" fmla="*/ 29 w 118"/>
                <a:gd name="T37" fmla="*/ 59 h 416"/>
                <a:gd name="T38" fmla="*/ 29 w 118"/>
                <a:gd name="T39" fmla="*/ 66 h 416"/>
                <a:gd name="T40" fmla="*/ 29 w 118"/>
                <a:gd name="T41" fmla="*/ 74 h 416"/>
                <a:gd name="T42" fmla="*/ 27 w 118"/>
                <a:gd name="T43" fmla="*/ 81 h 416"/>
                <a:gd name="T44" fmla="*/ 22 w 118"/>
                <a:gd name="T45" fmla="*/ 86 h 416"/>
                <a:gd name="T46" fmla="*/ 17 w 118"/>
                <a:gd name="T47" fmla="*/ 93 h 416"/>
                <a:gd name="T48" fmla="*/ 13 w 118"/>
                <a:gd name="T49" fmla="*/ 100 h 416"/>
                <a:gd name="T50" fmla="*/ 10 w 118"/>
                <a:gd name="T51" fmla="*/ 104 h 416"/>
                <a:gd name="T52" fmla="*/ 0 w 118"/>
                <a:gd name="T53" fmla="*/ 90 h 416"/>
                <a:gd name="T54" fmla="*/ 4 w 118"/>
                <a:gd name="T55" fmla="*/ 84 h 416"/>
                <a:gd name="T56" fmla="*/ 6 w 118"/>
                <a:gd name="T57" fmla="*/ 79 h 416"/>
                <a:gd name="T58" fmla="*/ 9 w 118"/>
                <a:gd name="T59" fmla="*/ 74 h 416"/>
                <a:gd name="T60" fmla="*/ 11 w 118"/>
                <a:gd name="T61" fmla="*/ 69 h 416"/>
                <a:gd name="T62" fmla="*/ 13 w 118"/>
                <a:gd name="T63" fmla="*/ 63 h 416"/>
                <a:gd name="T64" fmla="*/ 15 w 118"/>
                <a:gd name="T65" fmla="*/ 53 h 416"/>
                <a:gd name="T66" fmla="*/ 15 w 118"/>
                <a:gd name="T67" fmla="*/ 45 h 416"/>
                <a:gd name="T68" fmla="*/ 13 w 118"/>
                <a:gd name="T69" fmla="*/ 39 h 416"/>
                <a:gd name="T70" fmla="*/ 12 w 118"/>
                <a:gd name="T71" fmla="*/ 34 h 416"/>
                <a:gd name="T72" fmla="*/ 12 w 118"/>
                <a:gd name="T73" fmla="*/ 28 h 416"/>
                <a:gd name="T74" fmla="*/ 12 w 118"/>
                <a:gd name="T75" fmla="*/ 24 h 416"/>
                <a:gd name="T76" fmla="*/ 13 w 118"/>
                <a:gd name="T77" fmla="*/ 15 h 416"/>
                <a:gd name="T78" fmla="*/ 15 w 118"/>
                <a:gd name="T79" fmla="*/ 11 h 416"/>
                <a:gd name="T80" fmla="*/ 18 w 118"/>
                <a:gd name="T81" fmla="*/ 3 h 416"/>
                <a:gd name="T82" fmla="*/ 20 w 118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8"/>
                <a:gd name="T127" fmla="*/ 0 h 416"/>
                <a:gd name="T128" fmla="*/ 118 w 118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8" h="416">
                  <a:moveTo>
                    <a:pt x="65" y="45"/>
                  </a:moveTo>
                  <a:lnTo>
                    <a:pt x="63" y="49"/>
                  </a:lnTo>
                  <a:lnTo>
                    <a:pt x="61" y="59"/>
                  </a:lnTo>
                  <a:lnTo>
                    <a:pt x="61" y="62"/>
                  </a:lnTo>
                  <a:lnTo>
                    <a:pt x="61" y="70"/>
                  </a:lnTo>
                  <a:lnTo>
                    <a:pt x="61" y="76"/>
                  </a:lnTo>
                  <a:lnTo>
                    <a:pt x="65" y="83"/>
                  </a:lnTo>
                  <a:lnTo>
                    <a:pt x="65" y="91"/>
                  </a:lnTo>
                  <a:lnTo>
                    <a:pt x="69" y="97"/>
                  </a:lnTo>
                  <a:lnTo>
                    <a:pt x="71" y="104"/>
                  </a:lnTo>
                  <a:lnTo>
                    <a:pt x="74" y="110"/>
                  </a:lnTo>
                  <a:lnTo>
                    <a:pt x="78" y="118"/>
                  </a:lnTo>
                  <a:lnTo>
                    <a:pt x="82" y="121"/>
                  </a:lnTo>
                  <a:lnTo>
                    <a:pt x="80" y="120"/>
                  </a:lnTo>
                  <a:lnTo>
                    <a:pt x="80" y="118"/>
                  </a:lnTo>
                  <a:lnTo>
                    <a:pt x="78" y="110"/>
                  </a:lnTo>
                  <a:lnTo>
                    <a:pt x="78" y="104"/>
                  </a:lnTo>
                  <a:lnTo>
                    <a:pt x="78" y="97"/>
                  </a:lnTo>
                  <a:lnTo>
                    <a:pt x="76" y="87"/>
                  </a:lnTo>
                  <a:lnTo>
                    <a:pt x="76" y="80"/>
                  </a:lnTo>
                  <a:lnTo>
                    <a:pt x="76" y="72"/>
                  </a:lnTo>
                  <a:lnTo>
                    <a:pt x="76" y="62"/>
                  </a:lnTo>
                  <a:lnTo>
                    <a:pt x="78" y="55"/>
                  </a:lnTo>
                  <a:lnTo>
                    <a:pt x="82" y="45"/>
                  </a:lnTo>
                  <a:lnTo>
                    <a:pt x="86" y="38"/>
                  </a:lnTo>
                  <a:lnTo>
                    <a:pt x="90" y="32"/>
                  </a:lnTo>
                  <a:lnTo>
                    <a:pt x="93" y="26"/>
                  </a:lnTo>
                  <a:lnTo>
                    <a:pt x="95" y="21"/>
                  </a:lnTo>
                  <a:lnTo>
                    <a:pt x="97" y="21"/>
                  </a:lnTo>
                  <a:lnTo>
                    <a:pt x="95" y="21"/>
                  </a:lnTo>
                  <a:lnTo>
                    <a:pt x="95" y="24"/>
                  </a:lnTo>
                  <a:lnTo>
                    <a:pt x="95" y="30"/>
                  </a:lnTo>
                  <a:lnTo>
                    <a:pt x="95" y="38"/>
                  </a:lnTo>
                  <a:lnTo>
                    <a:pt x="95" y="47"/>
                  </a:lnTo>
                  <a:lnTo>
                    <a:pt x="95" y="59"/>
                  </a:lnTo>
                  <a:lnTo>
                    <a:pt x="95" y="64"/>
                  </a:lnTo>
                  <a:lnTo>
                    <a:pt x="95" y="72"/>
                  </a:lnTo>
                  <a:lnTo>
                    <a:pt x="95" y="80"/>
                  </a:lnTo>
                  <a:lnTo>
                    <a:pt x="97" y="87"/>
                  </a:lnTo>
                  <a:lnTo>
                    <a:pt x="97" y="93"/>
                  </a:lnTo>
                  <a:lnTo>
                    <a:pt x="99" y="100"/>
                  </a:lnTo>
                  <a:lnTo>
                    <a:pt x="99" y="108"/>
                  </a:lnTo>
                  <a:lnTo>
                    <a:pt x="101" y="116"/>
                  </a:lnTo>
                  <a:lnTo>
                    <a:pt x="101" y="125"/>
                  </a:lnTo>
                  <a:lnTo>
                    <a:pt x="103" y="135"/>
                  </a:lnTo>
                  <a:lnTo>
                    <a:pt x="103" y="142"/>
                  </a:lnTo>
                  <a:lnTo>
                    <a:pt x="105" y="154"/>
                  </a:lnTo>
                  <a:lnTo>
                    <a:pt x="105" y="163"/>
                  </a:lnTo>
                  <a:lnTo>
                    <a:pt x="107" y="173"/>
                  </a:lnTo>
                  <a:lnTo>
                    <a:pt x="107" y="180"/>
                  </a:lnTo>
                  <a:lnTo>
                    <a:pt x="109" y="190"/>
                  </a:lnTo>
                  <a:lnTo>
                    <a:pt x="111" y="199"/>
                  </a:lnTo>
                  <a:lnTo>
                    <a:pt x="111" y="207"/>
                  </a:lnTo>
                  <a:lnTo>
                    <a:pt x="112" y="216"/>
                  </a:lnTo>
                  <a:lnTo>
                    <a:pt x="114" y="224"/>
                  </a:lnTo>
                  <a:lnTo>
                    <a:pt x="114" y="232"/>
                  </a:lnTo>
                  <a:lnTo>
                    <a:pt x="116" y="239"/>
                  </a:lnTo>
                  <a:lnTo>
                    <a:pt x="116" y="247"/>
                  </a:lnTo>
                  <a:lnTo>
                    <a:pt x="116" y="253"/>
                  </a:lnTo>
                  <a:lnTo>
                    <a:pt x="116" y="264"/>
                  </a:lnTo>
                  <a:lnTo>
                    <a:pt x="118" y="277"/>
                  </a:lnTo>
                  <a:lnTo>
                    <a:pt x="116" y="287"/>
                  </a:lnTo>
                  <a:lnTo>
                    <a:pt x="116" y="296"/>
                  </a:lnTo>
                  <a:lnTo>
                    <a:pt x="114" y="304"/>
                  </a:lnTo>
                  <a:lnTo>
                    <a:pt x="112" y="313"/>
                  </a:lnTo>
                  <a:lnTo>
                    <a:pt x="107" y="321"/>
                  </a:lnTo>
                  <a:lnTo>
                    <a:pt x="99" y="329"/>
                  </a:lnTo>
                  <a:lnTo>
                    <a:pt x="93" y="336"/>
                  </a:lnTo>
                  <a:lnTo>
                    <a:pt x="88" y="344"/>
                  </a:lnTo>
                  <a:lnTo>
                    <a:pt x="80" y="351"/>
                  </a:lnTo>
                  <a:lnTo>
                    <a:pt x="73" y="361"/>
                  </a:lnTo>
                  <a:lnTo>
                    <a:pt x="67" y="370"/>
                  </a:lnTo>
                  <a:lnTo>
                    <a:pt x="61" y="384"/>
                  </a:lnTo>
                  <a:lnTo>
                    <a:pt x="55" y="391"/>
                  </a:lnTo>
                  <a:lnTo>
                    <a:pt x="52" y="399"/>
                  </a:lnTo>
                  <a:lnTo>
                    <a:pt x="46" y="405"/>
                  </a:lnTo>
                  <a:lnTo>
                    <a:pt x="44" y="410"/>
                  </a:lnTo>
                  <a:lnTo>
                    <a:pt x="38" y="416"/>
                  </a:lnTo>
                  <a:lnTo>
                    <a:pt x="36" y="416"/>
                  </a:lnTo>
                  <a:lnTo>
                    <a:pt x="0" y="361"/>
                  </a:lnTo>
                  <a:lnTo>
                    <a:pt x="0" y="359"/>
                  </a:lnTo>
                  <a:lnTo>
                    <a:pt x="4" y="353"/>
                  </a:lnTo>
                  <a:lnTo>
                    <a:pt x="6" y="344"/>
                  </a:lnTo>
                  <a:lnTo>
                    <a:pt x="14" y="334"/>
                  </a:lnTo>
                  <a:lnTo>
                    <a:pt x="17" y="327"/>
                  </a:lnTo>
                  <a:lnTo>
                    <a:pt x="21" y="321"/>
                  </a:lnTo>
                  <a:lnTo>
                    <a:pt x="23" y="315"/>
                  </a:lnTo>
                  <a:lnTo>
                    <a:pt x="27" y="308"/>
                  </a:lnTo>
                  <a:lnTo>
                    <a:pt x="31" y="302"/>
                  </a:lnTo>
                  <a:lnTo>
                    <a:pt x="34" y="294"/>
                  </a:lnTo>
                  <a:lnTo>
                    <a:pt x="38" y="287"/>
                  </a:lnTo>
                  <a:lnTo>
                    <a:pt x="42" y="281"/>
                  </a:lnTo>
                  <a:lnTo>
                    <a:pt x="44" y="273"/>
                  </a:lnTo>
                  <a:lnTo>
                    <a:pt x="48" y="266"/>
                  </a:lnTo>
                  <a:lnTo>
                    <a:pt x="50" y="258"/>
                  </a:lnTo>
                  <a:lnTo>
                    <a:pt x="52" y="253"/>
                  </a:lnTo>
                  <a:lnTo>
                    <a:pt x="55" y="239"/>
                  </a:lnTo>
                  <a:lnTo>
                    <a:pt x="59" y="226"/>
                  </a:lnTo>
                  <a:lnTo>
                    <a:pt x="59" y="213"/>
                  </a:lnTo>
                  <a:lnTo>
                    <a:pt x="59" y="201"/>
                  </a:lnTo>
                  <a:lnTo>
                    <a:pt x="59" y="188"/>
                  </a:lnTo>
                  <a:lnTo>
                    <a:pt x="57" y="177"/>
                  </a:lnTo>
                  <a:lnTo>
                    <a:pt x="55" y="169"/>
                  </a:lnTo>
                  <a:lnTo>
                    <a:pt x="53" y="163"/>
                  </a:lnTo>
                  <a:lnTo>
                    <a:pt x="52" y="156"/>
                  </a:lnTo>
                  <a:lnTo>
                    <a:pt x="52" y="150"/>
                  </a:lnTo>
                  <a:lnTo>
                    <a:pt x="50" y="142"/>
                  </a:lnTo>
                  <a:lnTo>
                    <a:pt x="48" y="135"/>
                  </a:lnTo>
                  <a:lnTo>
                    <a:pt x="48" y="129"/>
                  </a:lnTo>
                  <a:lnTo>
                    <a:pt x="48" y="121"/>
                  </a:lnTo>
                  <a:lnTo>
                    <a:pt x="46" y="114"/>
                  </a:lnTo>
                  <a:lnTo>
                    <a:pt x="46" y="108"/>
                  </a:lnTo>
                  <a:lnTo>
                    <a:pt x="46" y="100"/>
                  </a:lnTo>
                  <a:lnTo>
                    <a:pt x="46" y="95"/>
                  </a:lnTo>
                  <a:lnTo>
                    <a:pt x="46" y="81"/>
                  </a:lnTo>
                  <a:lnTo>
                    <a:pt x="50" y="70"/>
                  </a:lnTo>
                  <a:lnTo>
                    <a:pt x="50" y="62"/>
                  </a:lnTo>
                  <a:lnTo>
                    <a:pt x="52" y="55"/>
                  </a:lnTo>
                  <a:lnTo>
                    <a:pt x="53" y="49"/>
                  </a:lnTo>
                  <a:lnTo>
                    <a:pt x="57" y="42"/>
                  </a:lnTo>
                  <a:lnTo>
                    <a:pt x="61" y="32"/>
                  </a:lnTo>
                  <a:lnTo>
                    <a:pt x="67" y="21"/>
                  </a:lnTo>
                  <a:lnTo>
                    <a:pt x="71" y="11"/>
                  </a:lnTo>
                  <a:lnTo>
                    <a:pt x="74" y="5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65" y="45"/>
                  </a:lnTo>
                  <a:close/>
                </a:path>
              </a:pathLst>
            </a:custGeom>
            <a:solidFill>
              <a:srgbClr val="CCA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84"/>
            <p:cNvSpPr>
              <a:spLocks noChangeAspect="1"/>
            </p:cNvSpPr>
            <p:nvPr/>
          </p:nvSpPr>
          <p:spPr bwMode="auto">
            <a:xfrm>
              <a:off x="2891" y="1632"/>
              <a:ext cx="135" cy="149"/>
            </a:xfrm>
            <a:custGeom>
              <a:avLst/>
              <a:gdLst>
                <a:gd name="T0" fmla="*/ 59 w 270"/>
                <a:gd name="T1" fmla="*/ 14 h 298"/>
                <a:gd name="T2" fmla="*/ 60 w 270"/>
                <a:gd name="T3" fmla="*/ 15 h 298"/>
                <a:gd name="T4" fmla="*/ 60 w 270"/>
                <a:gd name="T5" fmla="*/ 17 h 298"/>
                <a:gd name="T6" fmla="*/ 61 w 270"/>
                <a:gd name="T7" fmla="*/ 19 h 298"/>
                <a:gd name="T8" fmla="*/ 62 w 270"/>
                <a:gd name="T9" fmla="*/ 20 h 298"/>
                <a:gd name="T10" fmla="*/ 63 w 270"/>
                <a:gd name="T11" fmla="*/ 22 h 298"/>
                <a:gd name="T12" fmla="*/ 65 w 270"/>
                <a:gd name="T13" fmla="*/ 25 h 298"/>
                <a:gd name="T14" fmla="*/ 66 w 270"/>
                <a:gd name="T15" fmla="*/ 28 h 298"/>
                <a:gd name="T16" fmla="*/ 66 w 270"/>
                <a:gd name="T17" fmla="*/ 31 h 298"/>
                <a:gd name="T18" fmla="*/ 67 w 270"/>
                <a:gd name="T19" fmla="*/ 35 h 298"/>
                <a:gd name="T20" fmla="*/ 67 w 270"/>
                <a:gd name="T21" fmla="*/ 37 h 298"/>
                <a:gd name="T22" fmla="*/ 68 w 270"/>
                <a:gd name="T23" fmla="*/ 40 h 298"/>
                <a:gd name="T24" fmla="*/ 68 w 270"/>
                <a:gd name="T25" fmla="*/ 42 h 298"/>
                <a:gd name="T26" fmla="*/ 68 w 270"/>
                <a:gd name="T27" fmla="*/ 45 h 298"/>
                <a:gd name="T28" fmla="*/ 68 w 270"/>
                <a:gd name="T29" fmla="*/ 47 h 298"/>
                <a:gd name="T30" fmla="*/ 68 w 270"/>
                <a:gd name="T31" fmla="*/ 50 h 298"/>
                <a:gd name="T32" fmla="*/ 68 w 270"/>
                <a:gd name="T33" fmla="*/ 51 h 298"/>
                <a:gd name="T34" fmla="*/ 68 w 270"/>
                <a:gd name="T35" fmla="*/ 53 h 298"/>
                <a:gd name="T36" fmla="*/ 68 w 270"/>
                <a:gd name="T37" fmla="*/ 54 h 298"/>
                <a:gd name="T38" fmla="*/ 68 w 270"/>
                <a:gd name="T39" fmla="*/ 56 h 298"/>
                <a:gd name="T40" fmla="*/ 68 w 270"/>
                <a:gd name="T41" fmla="*/ 59 h 298"/>
                <a:gd name="T42" fmla="*/ 67 w 270"/>
                <a:gd name="T43" fmla="*/ 62 h 298"/>
                <a:gd name="T44" fmla="*/ 65 w 270"/>
                <a:gd name="T45" fmla="*/ 63 h 298"/>
                <a:gd name="T46" fmla="*/ 64 w 270"/>
                <a:gd name="T47" fmla="*/ 66 h 298"/>
                <a:gd name="T48" fmla="*/ 62 w 270"/>
                <a:gd name="T49" fmla="*/ 68 h 298"/>
                <a:gd name="T50" fmla="*/ 61 w 270"/>
                <a:gd name="T51" fmla="*/ 70 h 298"/>
                <a:gd name="T52" fmla="*/ 60 w 270"/>
                <a:gd name="T53" fmla="*/ 71 h 298"/>
                <a:gd name="T54" fmla="*/ 59 w 270"/>
                <a:gd name="T55" fmla="*/ 73 h 298"/>
                <a:gd name="T56" fmla="*/ 59 w 270"/>
                <a:gd name="T57" fmla="*/ 73 h 298"/>
                <a:gd name="T58" fmla="*/ 59 w 270"/>
                <a:gd name="T59" fmla="*/ 74 h 298"/>
                <a:gd name="T60" fmla="*/ 46 w 270"/>
                <a:gd name="T61" fmla="*/ 72 h 298"/>
                <a:gd name="T62" fmla="*/ 41 w 270"/>
                <a:gd name="T63" fmla="*/ 75 h 298"/>
                <a:gd name="T64" fmla="*/ 34 w 270"/>
                <a:gd name="T65" fmla="*/ 75 h 298"/>
                <a:gd name="T66" fmla="*/ 27 w 270"/>
                <a:gd name="T67" fmla="*/ 70 h 298"/>
                <a:gd name="T68" fmla="*/ 22 w 270"/>
                <a:gd name="T69" fmla="*/ 72 h 298"/>
                <a:gd name="T70" fmla="*/ 14 w 270"/>
                <a:gd name="T71" fmla="*/ 60 h 298"/>
                <a:gd name="T72" fmla="*/ 4 w 270"/>
                <a:gd name="T73" fmla="*/ 57 h 298"/>
                <a:gd name="T74" fmla="*/ 0 w 270"/>
                <a:gd name="T75" fmla="*/ 43 h 298"/>
                <a:gd name="T76" fmla="*/ 17 w 270"/>
                <a:gd name="T77" fmla="*/ 18 h 298"/>
                <a:gd name="T78" fmla="*/ 39 w 270"/>
                <a:gd name="T79" fmla="*/ 0 h 298"/>
                <a:gd name="T80" fmla="*/ 49 w 270"/>
                <a:gd name="T81" fmla="*/ 5 h 298"/>
                <a:gd name="T82" fmla="*/ 59 w 270"/>
                <a:gd name="T83" fmla="*/ 14 h 298"/>
                <a:gd name="T84" fmla="*/ 59 w 270"/>
                <a:gd name="T85" fmla="*/ 14 h 2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0"/>
                <a:gd name="T130" fmla="*/ 0 h 298"/>
                <a:gd name="T131" fmla="*/ 270 w 270"/>
                <a:gd name="T132" fmla="*/ 298 h 2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0" h="298">
                  <a:moveTo>
                    <a:pt x="239" y="57"/>
                  </a:moveTo>
                  <a:lnTo>
                    <a:pt x="241" y="61"/>
                  </a:lnTo>
                  <a:lnTo>
                    <a:pt x="243" y="67"/>
                  </a:lnTo>
                  <a:lnTo>
                    <a:pt x="247" y="74"/>
                  </a:lnTo>
                  <a:lnTo>
                    <a:pt x="251" y="82"/>
                  </a:lnTo>
                  <a:lnTo>
                    <a:pt x="255" y="91"/>
                  </a:lnTo>
                  <a:lnTo>
                    <a:pt x="258" y="103"/>
                  </a:lnTo>
                  <a:lnTo>
                    <a:pt x="262" y="112"/>
                  </a:lnTo>
                  <a:lnTo>
                    <a:pt x="262" y="124"/>
                  </a:lnTo>
                  <a:lnTo>
                    <a:pt x="266" y="137"/>
                  </a:lnTo>
                  <a:lnTo>
                    <a:pt x="266" y="146"/>
                  </a:lnTo>
                  <a:lnTo>
                    <a:pt x="270" y="160"/>
                  </a:lnTo>
                  <a:lnTo>
                    <a:pt x="270" y="169"/>
                  </a:lnTo>
                  <a:lnTo>
                    <a:pt x="270" y="181"/>
                  </a:lnTo>
                  <a:lnTo>
                    <a:pt x="270" y="190"/>
                  </a:lnTo>
                  <a:lnTo>
                    <a:pt x="270" y="200"/>
                  </a:lnTo>
                  <a:lnTo>
                    <a:pt x="270" y="205"/>
                  </a:lnTo>
                  <a:lnTo>
                    <a:pt x="270" y="213"/>
                  </a:lnTo>
                  <a:lnTo>
                    <a:pt x="270" y="219"/>
                  </a:lnTo>
                  <a:lnTo>
                    <a:pt x="270" y="226"/>
                  </a:lnTo>
                  <a:lnTo>
                    <a:pt x="270" y="236"/>
                  </a:lnTo>
                  <a:lnTo>
                    <a:pt x="266" y="249"/>
                  </a:lnTo>
                  <a:lnTo>
                    <a:pt x="258" y="255"/>
                  </a:lnTo>
                  <a:lnTo>
                    <a:pt x="256" y="262"/>
                  </a:lnTo>
                  <a:lnTo>
                    <a:pt x="251" y="270"/>
                  </a:lnTo>
                  <a:lnTo>
                    <a:pt x="247" y="278"/>
                  </a:lnTo>
                  <a:lnTo>
                    <a:pt x="241" y="283"/>
                  </a:lnTo>
                  <a:lnTo>
                    <a:pt x="239" y="289"/>
                  </a:lnTo>
                  <a:lnTo>
                    <a:pt x="237" y="291"/>
                  </a:lnTo>
                  <a:lnTo>
                    <a:pt x="237" y="295"/>
                  </a:lnTo>
                  <a:lnTo>
                    <a:pt x="186" y="285"/>
                  </a:lnTo>
                  <a:lnTo>
                    <a:pt x="165" y="298"/>
                  </a:lnTo>
                  <a:lnTo>
                    <a:pt x="137" y="298"/>
                  </a:lnTo>
                  <a:lnTo>
                    <a:pt x="108" y="279"/>
                  </a:lnTo>
                  <a:lnTo>
                    <a:pt x="91" y="287"/>
                  </a:lnTo>
                  <a:lnTo>
                    <a:pt x="59" y="241"/>
                  </a:lnTo>
                  <a:lnTo>
                    <a:pt x="17" y="230"/>
                  </a:lnTo>
                  <a:lnTo>
                    <a:pt x="0" y="173"/>
                  </a:lnTo>
                  <a:lnTo>
                    <a:pt x="70" y="70"/>
                  </a:lnTo>
                  <a:lnTo>
                    <a:pt x="156" y="0"/>
                  </a:lnTo>
                  <a:lnTo>
                    <a:pt x="198" y="23"/>
                  </a:lnTo>
                  <a:lnTo>
                    <a:pt x="239" y="57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85"/>
            <p:cNvSpPr>
              <a:spLocks noChangeAspect="1"/>
            </p:cNvSpPr>
            <p:nvPr/>
          </p:nvSpPr>
          <p:spPr bwMode="auto">
            <a:xfrm>
              <a:off x="2874" y="1597"/>
              <a:ext cx="145" cy="148"/>
            </a:xfrm>
            <a:custGeom>
              <a:avLst/>
              <a:gdLst>
                <a:gd name="T0" fmla="*/ 59 w 289"/>
                <a:gd name="T1" fmla="*/ 43 h 294"/>
                <a:gd name="T2" fmla="*/ 59 w 289"/>
                <a:gd name="T3" fmla="*/ 41 h 294"/>
                <a:gd name="T4" fmla="*/ 59 w 289"/>
                <a:gd name="T5" fmla="*/ 38 h 294"/>
                <a:gd name="T6" fmla="*/ 60 w 289"/>
                <a:gd name="T7" fmla="*/ 34 h 294"/>
                <a:gd name="T8" fmla="*/ 61 w 289"/>
                <a:gd name="T9" fmla="*/ 32 h 294"/>
                <a:gd name="T10" fmla="*/ 64 w 289"/>
                <a:gd name="T11" fmla="*/ 31 h 294"/>
                <a:gd name="T12" fmla="*/ 68 w 289"/>
                <a:gd name="T13" fmla="*/ 35 h 294"/>
                <a:gd name="T14" fmla="*/ 70 w 289"/>
                <a:gd name="T15" fmla="*/ 41 h 294"/>
                <a:gd name="T16" fmla="*/ 71 w 289"/>
                <a:gd name="T17" fmla="*/ 43 h 294"/>
                <a:gd name="T18" fmla="*/ 72 w 289"/>
                <a:gd name="T19" fmla="*/ 40 h 294"/>
                <a:gd name="T20" fmla="*/ 72 w 289"/>
                <a:gd name="T21" fmla="*/ 37 h 294"/>
                <a:gd name="T22" fmla="*/ 73 w 289"/>
                <a:gd name="T23" fmla="*/ 33 h 294"/>
                <a:gd name="T24" fmla="*/ 71 w 289"/>
                <a:gd name="T25" fmla="*/ 27 h 294"/>
                <a:gd name="T26" fmla="*/ 69 w 289"/>
                <a:gd name="T27" fmla="*/ 22 h 294"/>
                <a:gd name="T28" fmla="*/ 65 w 289"/>
                <a:gd name="T29" fmla="*/ 17 h 294"/>
                <a:gd name="T30" fmla="*/ 62 w 289"/>
                <a:gd name="T31" fmla="*/ 13 h 294"/>
                <a:gd name="T32" fmla="*/ 58 w 289"/>
                <a:gd name="T33" fmla="*/ 10 h 294"/>
                <a:gd name="T34" fmla="*/ 55 w 289"/>
                <a:gd name="T35" fmla="*/ 9 h 294"/>
                <a:gd name="T36" fmla="*/ 51 w 289"/>
                <a:gd name="T37" fmla="*/ 8 h 294"/>
                <a:gd name="T38" fmla="*/ 48 w 289"/>
                <a:gd name="T39" fmla="*/ 6 h 294"/>
                <a:gd name="T40" fmla="*/ 43 w 289"/>
                <a:gd name="T41" fmla="*/ 2 h 294"/>
                <a:gd name="T42" fmla="*/ 38 w 289"/>
                <a:gd name="T43" fmla="*/ 0 h 294"/>
                <a:gd name="T44" fmla="*/ 33 w 289"/>
                <a:gd name="T45" fmla="*/ 0 h 294"/>
                <a:gd name="T46" fmla="*/ 28 w 289"/>
                <a:gd name="T47" fmla="*/ 0 h 294"/>
                <a:gd name="T48" fmla="*/ 22 w 289"/>
                <a:gd name="T49" fmla="*/ 2 h 294"/>
                <a:gd name="T50" fmla="*/ 17 w 289"/>
                <a:gd name="T51" fmla="*/ 3 h 294"/>
                <a:gd name="T52" fmla="*/ 13 w 289"/>
                <a:gd name="T53" fmla="*/ 6 h 294"/>
                <a:gd name="T54" fmla="*/ 9 w 289"/>
                <a:gd name="T55" fmla="*/ 11 h 294"/>
                <a:gd name="T56" fmla="*/ 7 w 289"/>
                <a:gd name="T57" fmla="*/ 14 h 294"/>
                <a:gd name="T58" fmla="*/ 6 w 289"/>
                <a:gd name="T59" fmla="*/ 17 h 294"/>
                <a:gd name="T60" fmla="*/ 5 w 289"/>
                <a:gd name="T61" fmla="*/ 21 h 294"/>
                <a:gd name="T62" fmla="*/ 4 w 289"/>
                <a:gd name="T63" fmla="*/ 26 h 294"/>
                <a:gd name="T64" fmla="*/ 3 w 289"/>
                <a:gd name="T65" fmla="*/ 31 h 294"/>
                <a:gd name="T66" fmla="*/ 2 w 289"/>
                <a:gd name="T67" fmla="*/ 36 h 294"/>
                <a:gd name="T68" fmla="*/ 1 w 289"/>
                <a:gd name="T69" fmla="*/ 41 h 294"/>
                <a:gd name="T70" fmla="*/ 1 w 289"/>
                <a:gd name="T71" fmla="*/ 46 h 294"/>
                <a:gd name="T72" fmla="*/ 1 w 289"/>
                <a:gd name="T73" fmla="*/ 50 h 294"/>
                <a:gd name="T74" fmla="*/ 1 w 289"/>
                <a:gd name="T75" fmla="*/ 54 h 294"/>
                <a:gd name="T76" fmla="*/ 1 w 289"/>
                <a:gd name="T77" fmla="*/ 59 h 294"/>
                <a:gd name="T78" fmla="*/ 2 w 289"/>
                <a:gd name="T79" fmla="*/ 64 h 294"/>
                <a:gd name="T80" fmla="*/ 4 w 289"/>
                <a:gd name="T81" fmla="*/ 66 h 294"/>
                <a:gd name="T82" fmla="*/ 8 w 289"/>
                <a:gd name="T83" fmla="*/ 68 h 294"/>
                <a:gd name="T84" fmla="*/ 13 w 289"/>
                <a:gd name="T85" fmla="*/ 70 h 294"/>
                <a:gd name="T86" fmla="*/ 17 w 289"/>
                <a:gd name="T87" fmla="*/ 72 h 294"/>
                <a:gd name="T88" fmla="*/ 22 w 289"/>
                <a:gd name="T89" fmla="*/ 74 h 294"/>
                <a:gd name="T90" fmla="*/ 25 w 289"/>
                <a:gd name="T91" fmla="*/ 75 h 294"/>
                <a:gd name="T92" fmla="*/ 28 w 289"/>
                <a:gd name="T93" fmla="*/ 75 h 294"/>
                <a:gd name="T94" fmla="*/ 34 w 289"/>
                <a:gd name="T95" fmla="*/ 72 h 294"/>
                <a:gd name="T96" fmla="*/ 39 w 289"/>
                <a:gd name="T97" fmla="*/ 67 h 294"/>
                <a:gd name="T98" fmla="*/ 41 w 289"/>
                <a:gd name="T99" fmla="*/ 64 h 294"/>
                <a:gd name="T100" fmla="*/ 43 w 289"/>
                <a:gd name="T101" fmla="*/ 60 h 294"/>
                <a:gd name="T102" fmla="*/ 44 w 289"/>
                <a:gd name="T103" fmla="*/ 57 h 294"/>
                <a:gd name="T104" fmla="*/ 45 w 289"/>
                <a:gd name="T105" fmla="*/ 53 h 294"/>
                <a:gd name="T106" fmla="*/ 46 w 289"/>
                <a:gd name="T107" fmla="*/ 50 h 294"/>
                <a:gd name="T108" fmla="*/ 47 w 289"/>
                <a:gd name="T109" fmla="*/ 47 h 294"/>
                <a:gd name="T110" fmla="*/ 50 w 289"/>
                <a:gd name="T111" fmla="*/ 41 h 294"/>
                <a:gd name="T112" fmla="*/ 51 w 289"/>
                <a:gd name="T113" fmla="*/ 36 h 294"/>
                <a:gd name="T114" fmla="*/ 53 w 289"/>
                <a:gd name="T115" fmla="*/ 35 h 29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9"/>
                <a:gd name="T175" fmla="*/ 0 h 294"/>
                <a:gd name="T176" fmla="*/ 289 w 289"/>
                <a:gd name="T177" fmla="*/ 294 h 29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9" h="294">
                  <a:moveTo>
                    <a:pt x="209" y="138"/>
                  </a:moveTo>
                  <a:lnTo>
                    <a:pt x="235" y="169"/>
                  </a:lnTo>
                  <a:lnTo>
                    <a:pt x="235" y="167"/>
                  </a:lnTo>
                  <a:lnTo>
                    <a:pt x="235" y="163"/>
                  </a:lnTo>
                  <a:lnTo>
                    <a:pt x="235" y="155"/>
                  </a:lnTo>
                  <a:lnTo>
                    <a:pt x="235" y="150"/>
                  </a:lnTo>
                  <a:lnTo>
                    <a:pt x="235" y="142"/>
                  </a:lnTo>
                  <a:lnTo>
                    <a:pt x="237" y="135"/>
                  </a:lnTo>
                  <a:lnTo>
                    <a:pt x="237" y="129"/>
                  </a:lnTo>
                  <a:lnTo>
                    <a:pt x="241" y="125"/>
                  </a:lnTo>
                  <a:lnTo>
                    <a:pt x="247" y="121"/>
                  </a:lnTo>
                  <a:lnTo>
                    <a:pt x="254" y="123"/>
                  </a:lnTo>
                  <a:lnTo>
                    <a:pt x="262" y="129"/>
                  </a:lnTo>
                  <a:lnTo>
                    <a:pt x="270" y="140"/>
                  </a:lnTo>
                  <a:lnTo>
                    <a:pt x="273" y="150"/>
                  </a:lnTo>
                  <a:lnTo>
                    <a:pt x="277" y="161"/>
                  </a:lnTo>
                  <a:lnTo>
                    <a:pt x="279" y="167"/>
                  </a:lnTo>
                  <a:lnTo>
                    <a:pt x="281" y="171"/>
                  </a:lnTo>
                  <a:lnTo>
                    <a:pt x="283" y="167"/>
                  </a:lnTo>
                  <a:lnTo>
                    <a:pt x="285" y="159"/>
                  </a:lnTo>
                  <a:lnTo>
                    <a:pt x="287" y="154"/>
                  </a:lnTo>
                  <a:lnTo>
                    <a:pt x="287" y="146"/>
                  </a:lnTo>
                  <a:lnTo>
                    <a:pt x="287" y="136"/>
                  </a:lnTo>
                  <a:lnTo>
                    <a:pt x="289" y="129"/>
                  </a:lnTo>
                  <a:lnTo>
                    <a:pt x="285" y="117"/>
                  </a:lnTo>
                  <a:lnTo>
                    <a:pt x="283" y="108"/>
                  </a:lnTo>
                  <a:lnTo>
                    <a:pt x="277" y="97"/>
                  </a:lnTo>
                  <a:lnTo>
                    <a:pt x="273" y="87"/>
                  </a:lnTo>
                  <a:lnTo>
                    <a:pt x="266" y="76"/>
                  </a:lnTo>
                  <a:lnTo>
                    <a:pt x="258" y="66"/>
                  </a:lnTo>
                  <a:lnTo>
                    <a:pt x="252" y="57"/>
                  </a:lnTo>
                  <a:lnTo>
                    <a:pt x="245" y="51"/>
                  </a:lnTo>
                  <a:lnTo>
                    <a:pt x="237" y="43"/>
                  </a:lnTo>
                  <a:lnTo>
                    <a:pt x="230" y="40"/>
                  </a:lnTo>
                  <a:lnTo>
                    <a:pt x="222" y="36"/>
                  </a:lnTo>
                  <a:lnTo>
                    <a:pt x="218" y="34"/>
                  </a:lnTo>
                  <a:lnTo>
                    <a:pt x="207" y="32"/>
                  </a:lnTo>
                  <a:lnTo>
                    <a:pt x="203" y="32"/>
                  </a:lnTo>
                  <a:lnTo>
                    <a:pt x="199" y="28"/>
                  </a:lnTo>
                  <a:lnTo>
                    <a:pt x="192" y="21"/>
                  </a:lnTo>
                  <a:lnTo>
                    <a:pt x="180" y="11"/>
                  </a:lnTo>
                  <a:lnTo>
                    <a:pt x="169" y="5"/>
                  </a:lnTo>
                  <a:lnTo>
                    <a:pt x="159" y="2"/>
                  </a:lnTo>
                  <a:lnTo>
                    <a:pt x="150" y="0"/>
                  </a:lnTo>
                  <a:lnTo>
                    <a:pt x="140" y="0"/>
                  </a:lnTo>
                  <a:lnTo>
                    <a:pt x="131" y="0"/>
                  </a:lnTo>
                  <a:lnTo>
                    <a:pt x="121" y="0"/>
                  </a:lnTo>
                  <a:lnTo>
                    <a:pt x="110" y="0"/>
                  </a:lnTo>
                  <a:lnTo>
                    <a:pt x="98" y="2"/>
                  </a:lnTo>
                  <a:lnTo>
                    <a:pt x="87" y="5"/>
                  </a:lnTo>
                  <a:lnTo>
                    <a:pt x="76" y="7"/>
                  </a:lnTo>
                  <a:lnTo>
                    <a:pt x="66" y="11"/>
                  </a:lnTo>
                  <a:lnTo>
                    <a:pt x="57" y="17"/>
                  </a:lnTo>
                  <a:lnTo>
                    <a:pt x="49" y="24"/>
                  </a:lnTo>
                  <a:lnTo>
                    <a:pt x="41" y="32"/>
                  </a:lnTo>
                  <a:lnTo>
                    <a:pt x="34" y="41"/>
                  </a:lnTo>
                  <a:lnTo>
                    <a:pt x="30" y="45"/>
                  </a:lnTo>
                  <a:lnTo>
                    <a:pt x="28" y="53"/>
                  </a:lnTo>
                  <a:lnTo>
                    <a:pt x="24" y="59"/>
                  </a:lnTo>
                  <a:lnTo>
                    <a:pt x="22" y="68"/>
                  </a:lnTo>
                  <a:lnTo>
                    <a:pt x="19" y="76"/>
                  </a:lnTo>
                  <a:lnTo>
                    <a:pt x="17" y="83"/>
                  </a:lnTo>
                  <a:lnTo>
                    <a:pt x="15" y="93"/>
                  </a:lnTo>
                  <a:lnTo>
                    <a:pt x="13" y="104"/>
                  </a:lnTo>
                  <a:lnTo>
                    <a:pt x="11" y="112"/>
                  </a:lnTo>
                  <a:lnTo>
                    <a:pt x="9" y="121"/>
                  </a:lnTo>
                  <a:lnTo>
                    <a:pt x="7" y="131"/>
                  </a:lnTo>
                  <a:lnTo>
                    <a:pt x="7" y="142"/>
                  </a:lnTo>
                  <a:lnTo>
                    <a:pt x="5" y="152"/>
                  </a:lnTo>
                  <a:lnTo>
                    <a:pt x="3" y="161"/>
                  </a:lnTo>
                  <a:lnTo>
                    <a:pt x="3" y="171"/>
                  </a:lnTo>
                  <a:lnTo>
                    <a:pt x="3" y="180"/>
                  </a:lnTo>
                  <a:lnTo>
                    <a:pt x="3" y="190"/>
                  </a:lnTo>
                  <a:lnTo>
                    <a:pt x="3" y="197"/>
                  </a:lnTo>
                  <a:lnTo>
                    <a:pt x="3" y="205"/>
                  </a:lnTo>
                  <a:lnTo>
                    <a:pt x="3" y="214"/>
                  </a:lnTo>
                  <a:lnTo>
                    <a:pt x="0" y="226"/>
                  </a:lnTo>
                  <a:lnTo>
                    <a:pt x="1" y="235"/>
                  </a:lnTo>
                  <a:lnTo>
                    <a:pt x="1" y="243"/>
                  </a:lnTo>
                  <a:lnTo>
                    <a:pt x="5" y="252"/>
                  </a:lnTo>
                  <a:lnTo>
                    <a:pt x="9" y="256"/>
                  </a:lnTo>
                  <a:lnTo>
                    <a:pt x="15" y="260"/>
                  </a:lnTo>
                  <a:lnTo>
                    <a:pt x="22" y="264"/>
                  </a:lnTo>
                  <a:lnTo>
                    <a:pt x="32" y="270"/>
                  </a:lnTo>
                  <a:lnTo>
                    <a:pt x="41" y="273"/>
                  </a:lnTo>
                  <a:lnTo>
                    <a:pt x="51" y="277"/>
                  </a:lnTo>
                  <a:lnTo>
                    <a:pt x="59" y="281"/>
                  </a:lnTo>
                  <a:lnTo>
                    <a:pt x="68" y="287"/>
                  </a:lnTo>
                  <a:lnTo>
                    <a:pt x="76" y="289"/>
                  </a:lnTo>
                  <a:lnTo>
                    <a:pt x="87" y="292"/>
                  </a:lnTo>
                  <a:lnTo>
                    <a:pt x="91" y="292"/>
                  </a:lnTo>
                  <a:lnTo>
                    <a:pt x="97" y="294"/>
                  </a:lnTo>
                  <a:lnTo>
                    <a:pt x="104" y="294"/>
                  </a:lnTo>
                  <a:lnTo>
                    <a:pt x="110" y="294"/>
                  </a:lnTo>
                  <a:lnTo>
                    <a:pt x="121" y="290"/>
                  </a:lnTo>
                  <a:lnTo>
                    <a:pt x="133" y="285"/>
                  </a:lnTo>
                  <a:lnTo>
                    <a:pt x="144" y="273"/>
                  </a:lnTo>
                  <a:lnTo>
                    <a:pt x="155" y="264"/>
                  </a:lnTo>
                  <a:lnTo>
                    <a:pt x="159" y="258"/>
                  </a:lnTo>
                  <a:lnTo>
                    <a:pt x="163" y="252"/>
                  </a:lnTo>
                  <a:lnTo>
                    <a:pt x="165" y="245"/>
                  </a:lnTo>
                  <a:lnTo>
                    <a:pt x="171" y="239"/>
                  </a:lnTo>
                  <a:lnTo>
                    <a:pt x="173" y="232"/>
                  </a:lnTo>
                  <a:lnTo>
                    <a:pt x="176" y="226"/>
                  </a:lnTo>
                  <a:lnTo>
                    <a:pt x="178" y="218"/>
                  </a:lnTo>
                  <a:lnTo>
                    <a:pt x="180" y="211"/>
                  </a:lnTo>
                  <a:lnTo>
                    <a:pt x="180" y="205"/>
                  </a:lnTo>
                  <a:lnTo>
                    <a:pt x="182" y="197"/>
                  </a:lnTo>
                  <a:lnTo>
                    <a:pt x="184" y="190"/>
                  </a:lnTo>
                  <a:lnTo>
                    <a:pt x="186" y="184"/>
                  </a:lnTo>
                  <a:lnTo>
                    <a:pt x="192" y="171"/>
                  </a:lnTo>
                  <a:lnTo>
                    <a:pt x="197" y="161"/>
                  </a:lnTo>
                  <a:lnTo>
                    <a:pt x="199" y="150"/>
                  </a:lnTo>
                  <a:lnTo>
                    <a:pt x="203" y="144"/>
                  </a:lnTo>
                  <a:lnTo>
                    <a:pt x="207" y="138"/>
                  </a:lnTo>
                  <a:lnTo>
                    <a:pt x="209" y="13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86"/>
            <p:cNvSpPr>
              <a:spLocks noChangeAspect="1"/>
            </p:cNvSpPr>
            <p:nvPr/>
          </p:nvSpPr>
          <p:spPr bwMode="auto">
            <a:xfrm>
              <a:off x="2116" y="2108"/>
              <a:ext cx="449" cy="319"/>
            </a:xfrm>
            <a:custGeom>
              <a:avLst/>
              <a:gdLst>
                <a:gd name="T0" fmla="*/ 25 w 899"/>
                <a:gd name="T1" fmla="*/ 149 h 639"/>
                <a:gd name="T2" fmla="*/ 4 w 899"/>
                <a:gd name="T3" fmla="*/ 149 h 639"/>
                <a:gd name="T4" fmla="*/ 0 w 899"/>
                <a:gd name="T5" fmla="*/ 94 h 639"/>
                <a:gd name="T6" fmla="*/ 0 w 899"/>
                <a:gd name="T7" fmla="*/ 90 h 639"/>
                <a:gd name="T8" fmla="*/ 3 w 899"/>
                <a:gd name="T9" fmla="*/ 84 h 639"/>
                <a:gd name="T10" fmla="*/ 7 w 899"/>
                <a:gd name="T11" fmla="*/ 77 h 639"/>
                <a:gd name="T12" fmla="*/ 13 w 899"/>
                <a:gd name="T13" fmla="*/ 71 h 639"/>
                <a:gd name="T14" fmla="*/ 20 w 899"/>
                <a:gd name="T15" fmla="*/ 62 h 639"/>
                <a:gd name="T16" fmla="*/ 29 w 899"/>
                <a:gd name="T17" fmla="*/ 55 h 639"/>
                <a:gd name="T18" fmla="*/ 36 w 899"/>
                <a:gd name="T19" fmla="*/ 48 h 639"/>
                <a:gd name="T20" fmla="*/ 43 w 899"/>
                <a:gd name="T21" fmla="*/ 43 h 639"/>
                <a:gd name="T22" fmla="*/ 48 w 899"/>
                <a:gd name="T23" fmla="*/ 40 h 639"/>
                <a:gd name="T24" fmla="*/ 54 w 899"/>
                <a:gd name="T25" fmla="*/ 40 h 639"/>
                <a:gd name="T26" fmla="*/ 61 w 899"/>
                <a:gd name="T27" fmla="*/ 39 h 639"/>
                <a:gd name="T28" fmla="*/ 67 w 899"/>
                <a:gd name="T29" fmla="*/ 37 h 639"/>
                <a:gd name="T30" fmla="*/ 79 w 899"/>
                <a:gd name="T31" fmla="*/ 31 h 639"/>
                <a:gd name="T32" fmla="*/ 104 w 899"/>
                <a:gd name="T33" fmla="*/ 39 h 639"/>
                <a:gd name="T34" fmla="*/ 111 w 899"/>
                <a:gd name="T35" fmla="*/ 41 h 639"/>
                <a:gd name="T36" fmla="*/ 116 w 899"/>
                <a:gd name="T37" fmla="*/ 39 h 639"/>
                <a:gd name="T38" fmla="*/ 121 w 899"/>
                <a:gd name="T39" fmla="*/ 38 h 639"/>
                <a:gd name="T40" fmla="*/ 126 w 899"/>
                <a:gd name="T41" fmla="*/ 37 h 639"/>
                <a:gd name="T42" fmla="*/ 132 w 899"/>
                <a:gd name="T43" fmla="*/ 36 h 639"/>
                <a:gd name="T44" fmla="*/ 137 w 899"/>
                <a:gd name="T45" fmla="*/ 35 h 639"/>
                <a:gd name="T46" fmla="*/ 143 w 899"/>
                <a:gd name="T47" fmla="*/ 34 h 639"/>
                <a:gd name="T48" fmla="*/ 151 w 899"/>
                <a:gd name="T49" fmla="*/ 32 h 639"/>
                <a:gd name="T50" fmla="*/ 159 w 899"/>
                <a:gd name="T51" fmla="*/ 29 h 639"/>
                <a:gd name="T52" fmla="*/ 168 w 899"/>
                <a:gd name="T53" fmla="*/ 24 h 639"/>
                <a:gd name="T54" fmla="*/ 177 w 899"/>
                <a:gd name="T55" fmla="*/ 19 h 639"/>
                <a:gd name="T56" fmla="*/ 186 w 899"/>
                <a:gd name="T57" fmla="*/ 14 h 639"/>
                <a:gd name="T58" fmla="*/ 193 w 899"/>
                <a:gd name="T59" fmla="*/ 10 h 639"/>
                <a:gd name="T60" fmla="*/ 196 w 899"/>
                <a:gd name="T61" fmla="*/ 8 h 639"/>
                <a:gd name="T62" fmla="*/ 219 w 899"/>
                <a:gd name="T63" fmla="*/ 0 h 639"/>
                <a:gd name="T64" fmla="*/ 217 w 899"/>
                <a:gd name="T65" fmla="*/ 27 h 639"/>
                <a:gd name="T66" fmla="*/ 215 w 899"/>
                <a:gd name="T67" fmla="*/ 30 h 639"/>
                <a:gd name="T68" fmla="*/ 210 w 899"/>
                <a:gd name="T69" fmla="*/ 38 h 639"/>
                <a:gd name="T70" fmla="*/ 205 w 899"/>
                <a:gd name="T71" fmla="*/ 41 h 639"/>
                <a:gd name="T72" fmla="*/ 199 w 899"/>
                <a:gd name="T73" fmla="*/ 45 h 639"/>
                <a:gd name="T74" fmla="*/ 191 w 899"/>
                <a:gd name="T75" fmla="*/ 48 h 639"/>
                <a:gd name="T76" fmla="*/ 182 w 899"/>
                <a:gd name="T77" fmla="*/ 52 h 639"/>
                <a:gd name="T78" fmla="*/ 171 w 899"/>
                <a:gd name="T79" fmla="*/ 56 h 639"/>
                <a:gd name="T80" fmla="*/ 160 w 899"/>
                <a:gd name="T81" fmla="*/ 62 h 639"/>
                <a:gd name="T82" fmla="*/ 148 w 899"/>
                <a:gd name="T83" fmla="*/ 71 h 639"/>
                <a:gd name="T84" fmla="*/ 136 w 899"/>
                <a:gd name="T85" fmla="*/ 80 h 639"/>
                <a:gd name="T86" fmla="*/ 125 w 899"/>
                <a:gd name="T87" fmla="*/ 90 h 639"/>
                <a:gd name="T88" fmla="*/ 116 w 899"/>
                <a:gd name="T89" fmla="*/ 100 h 639"/>
                <a:gd name="T90" fmla="*/ 110 w 899"/>
                <a:gd name="T91" fmla="*/ 106 h 639"/>
                <a:gd name="T92" fmla="*/ 108 w 899"/>
                <a:gd name="T93" fmla="*/ 109 h 639"/>
                <a:gd name="T94" fmla="*/ 22 w 899"/>
                <a:gd name="T95" fmla="*/ 141 h 63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99"/>
                <a:gd name="T145" fmla="*/ 0 h 639"/>
                <a:gd name="T146" fmla="*/ 899 w 899"/>
                <a:gd name="T147" fmla="*/ 639 h 63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99" h="639">
                  <a:moveTo>
                    <a:pt x="91" y="567"/>
                  </a:moveTo>
                  <a:lnTo>
                    <a:pt x="93" y="582"/>
                  </a:lnTo>
                  <a:lnTo>
                    <a:pt x="100" y="599"/>
                  </a:lnTo>
                  <a:lnTo>
                    <a:pt x="87" y="612"/>
                  </a:lnTo>
                  <a:lnTo>
                    <a:pt x="32" y="639"/>
                  </a:lnTo>
                  <a:lnTo>
                    <a:pt x="17" y="597"/>
                  </a:lnTo>
                  <a:lnTo>
                    <a:pt x="19" y="546"/>
                  </a:lnTo>
                  <a:lnTo>
                    <a:pt x="0" y="407"/>
                  </a:lnTo>
                  <a:lnTo>
                    <a:pt x="0" y="379"/>
                  </a:lnTo>
                  <a:lnTo>
                    <a:pt x="0" y="377"/>
                  </a:lnTo>
                  <a:lnTo>
                    <a:pt x="2" y="369"/>
                  </a:lnTo>
                  <a:lnTo>
                    <a:pt x="3" y="362"/>
                  </a:lnTo>
                  <a:lnTo>
                    <a:pt x="9" y="352"/>
                  </a:lnTo>
                  <a:lnTo>
                    <a:pt x="11" y="344"/>
                  </a:lnTo>
                  <a:lnTo>
                    <a:pt x="15" y="337"/>
                  </a:lnTo>
                  <a:lnTo>
                    <a:pt x="19" y="329"/>
                  </a:lnTo>
                  <a:lnTo>
                    <a:pt x="26" y="322"/>
                  </a:lnTo>
                  <a:lnTo>
                    <a:pt x="30" y="310"/>
                  </a:lnTo>
                  <a:lnTo>
                    <a:pt x="38" y="303"/>
                  </a:lnTo>
                  <a:lnTo>
                    <a:pt x="45" y="293"/>
                  </a:lnTo>
                  <a:lnTo>
                    <a:pt x="55" y="286"/>
                  </a:lnTo>
                  <a:lnTo>
                    <a:pt x="62" y="274"/>
                  </a:lnTo>
                  <a:lnTo>
                    <a:pt x="72" y="263"/>
                  </a:lnTo>
                  <a:lnTo>
                    <a:pt x="83" y="251"/>
                  </a:lnTo>
                  <a:lnTo>
                    <a:pt x="95" y="242"/>
                  </a:lnTo>
                  <a:lnTo>
                    <a:pt x="106" y="230"/>
                  </a:lnTo>
                  <a:lnTo>
                    <a:pt x="116" y="221"/>
                  </a:lnTo>
                  <a:lnTo>
                    <a:pt x="127" y="211"/>
                  </a:lnTo>
                  <a:lnTo>
                    <a:pt x="138" y="202"/>
                  </a:lnTo>
                  <a:lnTo>
                    <a:pt x="146" y="192"/>
                  </a:lnTo>
                  <a:lnTo>
                    <a:pt x="157" y="185"/>
                  </a:lnTo>
                  <a:lnTo>
                    <a:pt x="165" y="177"/>
                  </a:lnTo>
                  <a:lnTo>
                    <a:pt x="175" y="173"/>
                  </a:lnTo>
                  <a:lnTo>
                    <a:pt x="184" y="164"/>
                  </a:lnTo>
                  <a:lnTo>
                    <a:pt x="188" y="162"/>
                  </a:lnTo>
                  <a:lnTo>
                    <a:pt x="192" y="162"/>
                  </a:lnTo>
                  <a:lnTo>
                    <a:pt x="203" y="162"/>
                  </a:lnTo>
                  <a:lnTo>
                    <a:pt x="211" y="162"/>
                  </a:lnTo>
                  <a:lnTo>
                    <a:pt x="218" y="162"/>
                  </a:lnTo>
                  <a:lnTo>
                    <a:pt x="228" y="162"/>
                  </a:lnTo>
                  <a:lnTo>
                    <a:pt x="239" y="162"/>
                  </a:lnTo>
                  <a:lnTo>
                    <a:pt x="247" y="158"/>
                  </a:lnTo>
                  <a:lnTo>
                    <a:pt x="254" y="156"/>
                  </a:lnTo>
                  <a:lnTo>
                    <a:pt x="262" y="152"/>
                  </a:lnTo>
                  <a:lnTo>
                    <a:pt x="270" y="151"/>
                  </a:lnTo>
                  <a:lnTo>
                    <a:pt x="279" y="145"/>
                  </a:lnTo>
                  <a:lnTo>
                    <a:pt x="285" y="145"/>
                  </a:lnTo>
                  <a:lnTo>
                    <a:pt x="319" y="124"/>
                  </a:lnTo>
                  <a:lnTo>
                    <a:pt x="346" y="156"/>
                  </a:lnTo>
                  <a:lnTo>
                    <a:pt x="399" y="204"/>
                  </a:lnTo>
                  <a:lnTo>
                    <a:pt x="416" y="156"/>
                  </a:lnTo>
                  <a:lnTo>
                    <a:pt x="443" y="168"/>
                  </a:lnTo>
                  <a:lnTo>
                    <a:pt x="443" y="166"/>
                  </a:lnTo>
                  <a:lnTo>
                    <a:pt x="446" y="166"/>
                  </a:lnTo>
                  <a:lnTo>
                    <a:pt x="450" y="162"/>
                  </a:lnTo>
                  <a:lnTo>
                    <a:pt x="458" y="162"/>
                  </a:lnTo>
                  <a:lnTo>
                    <a:pt x="465" y="158"/>
                  </a:lnTo>
                  <a:lnTo>
                    <a:pt x="477" y="156"/>
                  </a:lnTo>
                  <a:lnTo>
                    <a:pt x="481" y="154"/>
                  </a:lnTo>
                  <a:lnTo>
                    <a:pt x="486" y="152"/>
                  </a:lnTo>
                  <a:lnTo>
                    <a:pt x="494" y="152"/>
                  </a:lnTo>
                  <a:lnTo>
                    <a:pt x="501" y="152"/>
                  </a:lnTo>
                  <a:lnTo>
                    <a:pt x="507" y="151"/>
                  </a:lnTo>
                  <a:lnTo>
                    <a:pt x="513" y="149"/>
                  </a:lnTo>
                  <a:lnTo>
                    <a:pt x="521" y="149"/>
                  </a:lnTo>
                  <a:lnTo>
                    <a:pt x="528" y="147"/>
                  </a:lnTo>
                  <a:lnTo>
                    <a:pt x="534" y="145"/>
                  </a:lnTo>
                  <a:lnTo>
                    <a:pt x="541" y="145"/>
                  </a:lnTo>
                  <a:lnTo>
                    <a:pt x="549" y="143"/>
                  </a:lnTo>
                  <a:lnTo>
                    <a:pt x="559" y="141"/>
                  </a:lnTo>
                  <a:lnTo>
                    <a:pt x="566" y="139"/>
                  </a:lnTo>
                  <a:lnTo>
                    <a:pt x="574" y="137"/>
                  </a:lnTo>
                  <a:lnTo>
                    <a:pt x="583" y="135"/>
                  </a:lnTo>
                  <a:lnTo>
                    <a:pt x="595" y="133"/>
                  </a:lnTo>
                  <a:lnTo>
                    <a:pt x="604" y="128"/>
                  </a:lnTo>
                  <a:lnTo>
                    <a:pt x="616" y="124"/>
                  </a:lnTo>
                  <a:lnTo>
                    <a:pt x="625" y="120"/>
                  </a:lnTo>
                  <a:lnTo>
                    <a:pt x="638" y="118"/>
                  </a:lnTo>
                  <a:lnTo>
                    <a:pt x="650" y="111"/>
                  </a:lnTo>
                  <a:lnTo>
                    <a:pt x="661" y="103"/>
                  </a:lnTo>
                  <a:lnTo>
                    <a:pt x="673" y="97"/>
                  </a:lnTo>
                  <a:lnTo>
                    <a:pt x="688" y="92"/>
                  </a:lnTo>
                  <a:lnTo>
                    <a:pt x="699" y="84"/>
                  </a:lnTo>
                  <a:lnTo>
                    <a:pt x="711" y="76"/>
                  </a:lnTo>
                  <a:lnTo>
                    <a:pt x="724" y="71"/>
                  </a:lnTo>
                  <a:lnTo>
                    <a:pt x="735" y="65"/>
                  </a:lnTo>
                  <a:lnTo>
                    <a:pt x="745" y="57"/>
                  </a:lnTo>
                  <a:lnTo>
                    <a:pt x="756" y="52"/>
                  </a:lnTo>
                  <a:lnTo>
                    <a:pt x="764" y="46"/>
                  </a:lnTo>
                  <a:lnTo>
                    <a:pt x="773" y="42"/>
                  </a:lnTo>
                  <a:lnTo>
                    <a:pt x="779" y="38"/>
                  </a:lnTo>
                  <a:lnTo>
                    <a:pt x="783" y="35"/>
                  </a:lnTo>
                  <a:lnTo>
                    <a:pt x="787" y="35"/>
                  </a:lnTo>
                  <a:lnTo>
                    <a:pt x="789" y="35"/>
                  </a:lnTo>
                  <a:lnTo>
                    <a:pt x="827" y="31"/>
                  </a:lnTo>
                  <a:lnTo>
                    <a:pt x="876" y="0"/>
                  </a:lnTo>
                  <a:lnTo>
                    <a:pt x="889" y="27"/>
                  </a:lnTo>
                  <a:lnTo>
                    <a:pt x="899" y="86"/>
                  </a:lnTo>
                  <a:lnTo>
                    <a:pt x="868" y="111"/>
                  </a:lnTo>
                  <a:lnTo>
                    <a:pt x="866" y="111"/>
                  </a:lnTo>
                  <a:lnTo>
                    <a:pt x="866" y="116"/>
                  </a:lnTo>
                  <a:lnTo>
                    <a:pt x="863" y="122"/>
                  </a:lnTo>
                  <a:lnTo>
                    <a:pt x="859" y="132"/>
                  </a:lnTo>
                  <a:lnTo>
                    <a:pt x="851" y="141"/>
                  </a:lnTo>
                  <a:lnTo>
                    <a:pt x="842" y="152"/>
                  </a:lnTo>
                  <a:lnTo>
                    <a:pt x="836" y="156"/>
                  </a:lnTo>
                  <a:lnTo>
                    <a:pt x="830" y="162"/>
                  </a:lnTo>
                  <a:lnTo>
                    <a:pt x="823" y="166"/>
                  </a:lnTo>
                  <a:lnTo>
                    <a:pt x="815" y="173"/>
                  </a:lnTo>
                  <a:lnTo>
                    <a:pt x="806" y="177"/>
                  </a:lnTo>
                  <a:lnTo>
                    <a:pt x="798" y="181"/>
                  </a:lnTo>
                  <a:lnTo>
                    <a:pt x="787" y="185"/>
                  </a:lnTo>
                  <a:lnTo>
                    <a:pt x="777" y="190"/>
                  </a:lnTo>
                  <a:lnTo>
                    <a:pt x="764" y="194"/>
                  </a:lnTo>
                  <a:lnTo>
                    <a:pt x="752" y="196"/>
                  </a:lnTo>
                  <a:lnTo>
                    <a:pt x="741" y="202"/>
                  </a:lnTo>
                  <a:lnTo>
                    <a:pt x="728" y="208"/>
                  </a:lnTo>
                  <a:lnTo>
                    <a:pt x="714" y="213"/>
                  </a:lnTo>
                  <a:lnTo>
                    <a:pt x="701" y="219"/>
                  </a:lnTo>
                  <a:lnTo>
                    <a:pt x="686" y="227"/>
                  </a:lnTo>
                  <a:lnTo>
                    <a:pt x="671" y="234"/>
                  </a:lnTo>
                  <a:lnTo>
                    <a:pt x="655" y="242"/>
                  </a:lnTo>
                  <a:lnTo>
                    <a:pt x="640" y="251"/>
                  </a:lnTo>
                  <a:lnTo>
                    <a:pt x="625" y="261"/>
                  </a:lnTo>
                  <a:lnTo>
                    <a:pt x="610" y="274"/>
                  </a:lnTo>
                  <a:lnTo>
                    <a:pt x="593" y="284"/>
                  </a:lnTo>
                  <a:lnTo>
                    <a:pt x="578" y="297"/>
                  </a:lnTo>
                  <a:lnTo>
                    <a:pt x="560" y="308"/>
                  </a:lnTo>
                  <a:lnTo>
                    <a:pt x="545" y="322"/>
                  </a:lnTo>
                  <a:lnTo>
                    <a:pt x="530" y="335"/>
                  </a:lnTo>
                  <a:lnTo>
                    <a:pt x="515" y="348"/>
                  </a:lnTo>
                  <a:lnTo>
                    <a:pt x="501" y="363"/>
                  </a:lnTo>
                  <a:lnTo>
                    <a:pt x="490" y="377"/>
                  </a:lnTo>
                  <a:lnTo>
                    <a:pt x="477" y="388"/>
                  </a:lnTo>
                  <a:lnTo>
                    <a:pt x="467" y="400"/>
                  </a:lnTo>
                  <a:lnTo>
                    <a:pt x="456" y="409"/>
                  </a:lnTo>
                  <a:lnTo>
                    <a:pt x="450" y="419"/>
                  </a:lnTo>
                  <a:lnTo>
                    <a:pt x="443" y="424"/>
                  </a:lnTo>
                  <a:lnTo>
                    <a:pt x="439" y="432"/>
                  </a:lnTo>
                  <a:lnTo>
                    <a:pt x="435" y="434"/>
                  </a:lnTo>
                  <a:lnTo>
                    <a:pt x="435" y="436"/>
                  </a:lnTo>
                  <a:lnTo>
                    <a:pt x="395" y="573"/>
                  </a:lnTo>
                  <a:lnTo>
                    <a:pt x="195" y="626"/>
                  </a:lnTo>
                  <a:lnTo>
                    <a:pt x="91" y="567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87"/>
            <p:cNvSpPr>
              <a:spLocks noChangeAspect="1"/>
            </p:cNvSpPr>
            <p:nvPr/>
          </p:nvSpPr>
          <p:spPr bwMode="auto">
            <a:xfrm>
              <a:off x="2312" y="2125"/>
              <a:ext cx="250" cy="223"/>
            </a:xfrm>
            <a:custGeom>
              <a:avLst/>
              <a:gdLst>
                <a:gd name="T0" fmla="*/ 5 w 500"/>
                <a:gd name="T1" fmla="*/ 47 h 446"/>
                <a:gd name="T2" fmla="*/ 11 w 500"/>
                <a:gd name="T3" fmla="*/ 110 h 446"/>
                <a:gd name="T4" fmla="*/ 16 w 500"/>
                <a:gd name="T5" fmla="*/ 102 h 446"/>
                <a:gd name="T6" fmla="*/ 18 w 500"/>
                <a:gd name="T7" fmla="*/ 97 h 446"/>
                <a:gd name="T8" fmla="*/ 21 w 500"/>
                <a:gd name="T9" fmla="*/ 92 h 446"/>
                <a:gd name="T10" fmla="*/ 24 w 500"/>
                <a:gd name="T11" fmla="*/ 87 h 446"/>
                <a:gd name="T12" fmla="*/ 26 w 500"/>
                <a:gd name="T13" fmla="*/ 84 h 446"/>
                <a:gd name="T14" fmla="*/ 29 w 500"/>
                <a:gd name="T15" fmla="*/ 82 h 446"/>
                <a:gd name="T16" fmla="*/ 35 w 500"/>
                <a:gd name="T17" fmla="*/ 79 h 446"/>
                <a:gd name="T18" fmla="*/ 44 w 500"/>
                <a:gd name="T19" fmla="*/ 71 h 446"/>
                <a:gd name="T20" fmla="*/ 49 w 500"/>
                <a:gd name="T21" fmla="*/ 66 h 446"/>
                <a:gd name="T22" fmla="*/ 55 w 500"/>
                <a:gd name="T23" fmla="*/ 61 h 446"/>
                <a:gd name="T24" fmla="*/ 61 w 500"/>
                <a:gd name="T25" fmla="*/ 57 h 446"/>
                <a:gd name="T26" fmla="*/ 66 w 500"/>
                <a:gd name="T27" fmla="*/ 55 h 446"/>
                <a:gd name="T28" fmla="*/ 72 w 500"/>
                <a:gd name="T29" fmla="*/ 53 h 446"/>
                <a:gd name="T30" fmla="*/ 78 w 500"/>
                <a:gd name="T31" fmla="*/ 51 h 446"/>
                <a:gd name="T32" fmla="*/ 84 w 500"/>
                <a:gd name="T33" fmla="*/ 50 h 446"/>
                <a:gd name="T34" fmla="*/ 90 w 500"/>
                <a:gd name="T35" fmla="*/ 48 h 446"/>
                <a:gd name="T36" fmla="*/ 95 w 500"/>
                <a:gd name="T37" fmla="*/ 45 h 446"/>
                <a:gd name="T38" fmla="*/ 100 w 500"/>
                <a:gd name="T39" fmla="*/ 43 h 446"/>
                <a:gd name="T40" fmla="*/ 106 w 500"/>
                <a:gd name="T41" fmla="*/ 38 h 446"/>
                <a:gd name="T42" fmla="*/ 114 w 500"/>
                <a:gd name="T43" fmla="*/ 31 h 446"/>
                <a:gd name="T44" fmla="*/ 117 w 500"/>
                <a:gd name="T45" fmla="*/ 25 h 446"/>
                <a:gd name="T46" fmla="*/ 119 w 500"/>
                <a:gd name="T47" fmla="*/ 20 h 446"/>
                <a:gd name="T48" fmla="*/ 125 w 500"/>
                <a:gd name="T49" fmla="*/ 13 h 446"/>
                <a:gd name="T50" fmla="*/ 114 w 500"/>
                <a:gd name="T51" fmla="*/ 3 h 446"/>
                <a:gd name="T52" fmla="*/ 110 w 500"/>
                <a:gd name="T53" fmla="*/ 20 h 446"/>
                <a:gd name="T54" fmla="*/ 106 w 500"/>
                <a:gd name="T55" fmla="*/ 19 h 446"/>
                <a:gd name="T56" fmla="*/ 102 w 500"/>
                <a:gd name="T57" fmla="*/ 19 h 446"/>
                <a:gd name="T58" fmla="*/ 93 w 500"/>
                <a:gd name="T59" fmla="*/ 20 h 446"/>
                <a:gd name="T60" fmla="*/ 85 w 500"/>
                <a:gd name="T61" fmla="*/ 23 h 446"/>
                <a:gd name="T62" fmla="*/ 79 w 500"/>
                <a:gd name="T63" fmla="*/ 27 h 446"/>
                <a:gd name="T64" fmla="*/ 82 w 500"/>
                <a:gd name="T65" fmla="*/ 28 h 446"/>
                <a:gd name="T66" fmla="*/ 90 w 500"/>
                <a:gd name="T67" fmla="*/ 29 h 446"/>
                <a:gd name="T68" fmla="*/ 100 w 500"/>
                <a:gd name="T69" fmla="*/ 28 h 446"/>
                <a:gd name="T70" fmla="*/ 106 w 500"/>
                <a:gd name="T71" fmla="*/ 28 h 446"/>
                <a:gd name="T72" fmla="*/ 106 w 500"/>
                <a:gd name="T73" fmla="*/ 28 h 446"/>
                <a:gd name="T74" fmla="*/ 101 w 500"/>
                <a:gd name="T75" fmla="*/ 34 h 446"/>
                <a:gd name="T76" fmla="*/ 93 w 500"/>
                <a:gd name="T77" fmla="*/ 37 h 446"/>
                <a:gd name="T78" fmla="*/ 87 w 500"/>
                <a:gd name="T79" fmla="*/ 36 h 446"/>
                <a:gd name="T80" fmla="*/ 82 w 500"/>
                <a:gd name="T81" fmla="*/ 35 h 446"/>
                <a:gd name="T82" fmla="*/ 76 w 500"/>
                <a:gd name="T83" fmla="*/ 34 h 446"/>
                <a:gd name="T84" fmla="*/ 71 w 500"/>
                <a:gd name="T85" fmla="*/ 33 h 446"/>
                <a:gd name="T86" fmla="*/ 62 w 500"/>
                <a:gd name="T87" fmla="*/ 34 h 446"/>
                <a:gd name="T88" fmla="*/ 57 w 500"/>
                <a:gd name="T89" fmla="*/ 40 h 446"/>
                <a:gd name="T90" fmla="*/ 53 w 500"/>
                <a:gd name="T91" fmla="*/ 46 h 446"/>
                <a:gd name="T92" fmla="*/ 47 w 500"/>
                <a:gd name="T93" fmla="*/ 51 h 446"/>
                <a:gd name="T94" fmla="*/ 41 w 500"/>
                <a:gd name="T95" fmla="*/ 51 h 446"/>
                <a:gd name="T96" fmla="*/ 36 w 500"/>
                <a:gd name="T97" fmla="*/ 49 h 446"/>
                <a:gd name="T98" fmla="*/ 33 w 500"/>
                <a:gd name="T99" fmla="*/ 44 h 446"/>
                <a:gd name="T100" fmla="*/ 32 w 500"/>
                <a:gd name="T101" fmla="*/ 39 h 446"/>
                <a:gd name="T102" fmla="*/ 29 w 500"/>
                <a:gd name="T103" fmla="*/ 36 h 446"/>
                <a:gd name="T104" fmla="*/ 23 w 500"/>
                <a:gd name="T105" fmla="*/ 36 h 446"/>
                <a:gd name="T106" fmla="*/ 18 w 500"/>
                <a:gd name="T107" fmla="*/ 36 h 446"/>
                <a:gd name="T108" fmla="*/ 19 w 500"/>
                <a:gd name="T109" fmla="*/ 37 h 446"/>
                <a:gd name="T110" fmla="*/ 24 w 500"/>
                <a:gd name="T111" fmla="*/ 44 h 446"/>
                <a:gd name="T112" fmla="*/ 23 w 500"/>
                <a:gd name="T113" fmla="*/ 50 h 446"/>
                <a:gd name="T114" fmla="*/ 7 w 500"/>
                <a:gd name="T115" fmla="*/ 30 h 4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00"/>
                <a:gd name="T175" fmla="*/ 0 h 446"/>
                <a:gd name="T176" fmla="*/ 500 w 500"/>
                <a:gd name="T177" fmla="*/ 446 h 4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00" h="446">
                  <a:moveTo>
                    <a:pt x="25" y="121"/>
                  </a:moveTo>
                  <a:lnTo>
                    <a:pt x="0" y="157"/>
                  </a:lnTo>
                  <a:lnTo>
                    <a:pt x="17" y="188"/>
                  </a:lnTo>
                  <a:lnTo>
                    <a:pt x="38" y="446"/>
                  </a:lnTo>
                  <a:lnTo>
                    <a:pt x="38" y="443"/>
                  </a:lnTo>
                  <a:lnTo>
                    <a:pt x="44" y="437"/>
                  </a:lnTo>
                  <a:lnTo>
                    <a:pt x="50" y="427"/>
                  </a:lnTo>
                  <a:lnTo>
                    <a:pt x="57" y="416"/>
                  </a:lnTo>
                  <a:lnTo>
                    <a:pt x="61" y="408"/>
                  </a:lnTo>
                  <a:lnTo>
                    <a:pt x="65" y="401"/>
                  </a:lnTo>
                  <a:lnTo>
                    <a:pt x="69" y="393"/>
                  </a:lnTo>
                  <a:lnTo>
                    <a:pt x="72" y="387"/>
                  </a:lnTo>
                  <a:lnTo>
                    <a:pt x="76" y="380"/>
                  </a:lnTo>
                  <a:lnTo>
                    <a:pt x="80" y="372"/>
                  </a:lnTo>
                  <a:lnTo>
                    <a:pt x="84" y="365"/>
                  </a:lnTo>
                  <a:lnTo>
                    <a:pt x="90" y="359"/>
                  </a:lnTo>
                  <a:lnTo>
                    <a:pt x="90" y="351"/>
                  </a:lnTo>
                  <a:lnTo>
                    <a:pt x="93" y="346"/>
                  </a:lnTo>
                  <a:lnTo>
                    <a:pt x="93" y="342"/>
                  </a:lnTo>
                  <a:lnTo>
                    <a:pt x="97" y="338"/>
                  </a:lnTo>
                  <a:lnTo>
                    <a:pt x="101" y="334"/>
                  </a:lnTo>
                  <a:lnTo>
                    <a:pt x="107" y="332"/>
                  </a:lnTo>
                  <a:lnTo>
                    <a:pt x="110" y="330"/>
                  </a:lnTo>
                  <a:lnTo>
                    <a:pt x="116" y="328"/>
                  </a:lnTo>
                  <a:lnTo>
                    <a:pt x="122" y="327"/>
                  </a:lnTo>
                  <a:lnTo>
                    <a:pt x="131" y="323"/>
                  </a:lnTo>
                  <a:lnTo>
                    <a:pt x="139" y="315"/>
                  </a:lnTo>
                  <a:lnTo>
                    <a:pt x="150" y="306"/>
                  </a:lnTo>
                  <a:lnTo>
                    <a:pt x="162" y="294"/>
                  </a:lnTo>
                  <a:lnTo>
                    <a:pt x="175" y="283"/>
                  </a:lnTo>
                  <a:lnTo>
                    <a:pt x="181" y="275"/>
                  </a:lnTo>
                  <a:lnTo>
                    <a:pt x="187" y="270"/>
                  </a:lnTo>
                  <a:lnTo>
                    <a:pt x="194" y="264"/>
                  </a:lnTo>
                  <a:lnTo>
                    <a:pt x="202" y="258"/>
                  </a:lnTo>
                  <a:lnTo>
                    <a:pt x="209" y="251"/>
                  </a:lnTo>
                  <a:lnTo>
                    <a:pt x="217" y="245"/>
                  </a:lnTo>
                  <a:lnTo>
                    <a:pt x="225" y="239"/>
                  </a:lnTo>
                  <a:lnTo>
                    <a:pt x="234" y="235"/>
                  </a:lnTo>
                  <a:lnTo>
                    <a:pt x="242" y="230"/>
                  </a:lnTo>
                  <a:lnTo>
                    <a:pt x="247" y="226"/>
                  </a:lnTo>
                  <a:lnTo>
                    <a:pt x="255" y="222"/>
                  </a:lnTo>
                  <a:lnTo>
                    <a:pt x="263" y="218"/>
                  </a:lnTo>
                  <a:lnTo>
                    <a:pt x="270" y="214"/>
                  </a:lnTo>
                  <a:lnTo>
                    <a:pt x="280" y="213"/>
                  </a:lnTo>
                  <a:lnTo>
                    <a:pt x="285" y="211"/>
                  </a:lnTo>
                  <a:lnTo>
                    <a:pt x="295" y="209"/>
                  </a:lnTo>
                  <a:lnTo>
                    <a:pt x="302" y="205"/>
                  </a:lnTo>
                  <a:lnTo>
                    <a:pt x="310" y="203"/>
                  </a:lnTo>
                  <a:lnTo>
                    <a:pt x="318" y="199"/>
                  </a:lnTo>
                  <a:lnTo>
                    <a:pt x="325" y="199"/>
                  </a:lnTo>
                  <a:lnTo>
                    <a:pt x="333" y="197"/>
                  </a:lnTo>
                  <a:lnTo>
                    <a:pt x="341" y="194"/>
                  </a:lnTo>
                  <a:lnTo>
                    <a:pt x="348" y="192"/>
                  </a:lnTo>
                  <a:lnTo>
                    <a:pt x="358" y="190"/>
                  </a:lnTo>
                  <a:lnTo>
                    <a:pt x="363" y="186"/>
                  </a:lnTo>
                  <a:lnTo>
                    <a:pt x="371" y="182"/>
                  </a:lnTo>
                  <a:lnTo>
                    <a:pt x="379" y="180"/>
                  </a:lnTo>
                  <a:lnTo>
                    <a:pt x="386" y="176"/>
                  </a:lnTo>
                  <a:lnTo>
                    <a:pt x="392" y="173"/>
                  </a:lnTo>
                  <a:lnTo>
                    <a:pt x="399" y="169"/>
                  </a:lnTo>
                  <a:lnTo>
                    <a:pt x="405" y="165"/>
                  </a:lnTo>
                  <a:lnTo>
                    <a:pt x="413" y="161"/>
                  </a:lnTo>
                  <a:lnTo>
                    <a:pt x="424" y="152"/>
                  </a:lnTo>
                  <a:lnTo>
                    <a:pt x="434" y="144"/>
                  </a:lnTo>
                  <a:lnTo>
                    <a:pt x="443" y="135"/>
                  </a:lnTo>
                  <a:lnTo>
                    <a:pt x="453" y="127"/>
                  </a:lnTo>
                  <a:lnTo>
                    <a:pt x="458" y="117"/>
                  </a:lnTo>
                  <a:lnTo>
                    <a:pt x="464" y="106"/>
                  </a:lnTo>
                  <a:lnTo>
                    <a:pt x="468" y="98"/>
                  </a:lnTo>
                  <a:lnTo>
                    <a:pt x="472" y="93"/>
                  </a:lnTo>
                  <a:lnTo>
                    <a:pt x="474" y="85"/>
                  </a:lnTo>
                  <a:lnTo>
                    <a:pt x="475" y="79"/>
                  </a:lnTo>
                  <a:lnTo>
                    <a:pt x="475" y="76"/>
                  </a:lnTo>
                  <a:lnTo>
                    <a:pt x="477" y="76"/>
                  </a:lnTo>
                  <a:lnTo>
                    <a:pt x="500" y="49"/>
                  </a:lnTo>
                  <a:lnTo>
                    <a:pt x="498" y="7"/>
                  </a:lnTo>
                  <a:lnTo>
                    <a:pt x="470" y="0"/>
                  </a:lnTo>
                  <a:lnTo>
                    <a:pt x="453" y="11"/>
                  </a:lnTo>
                  <a:lnTo>
                    <a:pt x="464" y="57"/>
                  </a:lnTo>
                  <a:lnTo>
                    <a:pt x="445" y="34"/>
                  </a:lnTo>
                  <a:lnTo>
                    <a:pt x="437" y="79"/>
                  </a:lnTo>
                  <a:lnTo>
                    <a:pt x="436" y="76"/>
                  </a:lnTo>
                  <a:lnTo>
                    <a:pt x="430" y="76"/>
                  </a:lnTo>
                  <a:lnTo>
                    <a:pt x="424" y="74"/>
                  </a:lnTo>
                  <a:lnTo>
                    <a:pt x="420" y="72"/>
                  </a:lnTo>
                  <a:lnTo>
                    <a:pt x="413" y="72"/>
                  </a:lnTo>
                  <a:lnTo>
                    <a:pt x="405" y="74"/>
                  </a:lnTo>
                  <a:lnTo>
                    <a:pt x="392" y="74"/>
                  </a:lnTo>
                  <a:lnTo>
                    <a:pt x="382" y="76"/>
                  </a:lnTo>
                  <a:lnTo>
                    <a:pt x="371" y="79"/>
                  </a:lnTo>
                  <a:lnTo>
                    <a:pt x="360" y="83"/>
                  </a:lnTo>
                  <a:lnTo>
                    <a:pt x="348" y="87"/>
                  </a:lnTo>
                  <a:lnTo>
                    <a:pt x="337" y="91"/>
                  </a:lnTo>
                  <a:lnTo>
                    <a:pt x="327" y="95"/>
                  </a:lnTo>
                  <a:lnTo>
                    <a:pt x="322" y="100"/>
                  </a:lnTo>
                  <a:lnTo>
                    <a:pt x="314" y="106"/>
                  </a:lnTo>
                  <a:lnTo>
                    <a:pt x="316" y="112"/>
                  </a:lnTo>
                  <a:lnTo>
                    <a:pt x="320" y="114"/>
                  </a:lnTo>
                  <a:lnTo>
                    <a:pt x="327" y="114"/>
                  </a:lnTo>
                  <a:lnTo>
                    <a:pt x="335" y="116"/>
                  </a:lnTo>
                  <a:lnTo>
                    <a:pt x="348" y="117"/>
                  </a:lnTo>
                  <a:lnTo>
                    <a:pt x="358" y="116"/>
                  </a:lnTo>
                  <a:lnTo>
                    <a:pt x="373" y="114"/>
                  </a:lnTo>
                  <a:lnTo>
                    <a:pt x="384" y="114"/>
                  </a:lnTo>
                  <a:lnTo>
                    <a:pt x="398" y="114"/>
                  </a:lnTo>
                  <a:lnTo>
                    <a:pt x="407" y="110"/>
                  </a:lnTo>
                  <a:lnTo>
                    <a:pt x="417" y="110"/>
                  </a:lnTo>
                  <a:lnTo>
                    <a:pt x="424" y="110"/>
                  </a:lnTo>
                  <a:lnTo>
                    <a:pt x="428" y="110"/>
                  </a:lnTo>
                  <a:lnTo>
                    <a:pt x="426" y="110"/>
                  </a:lnTo>
                  <a:lnTo>
                    <a:pt x="424" y="114"/>
                  </a:lnTo>
                  <a:lnTo>
                    <a:pt x="418" y="119"/>
                  </a:lnTo>
                  <a:lnTo>
                    <a:pt x="413" y="127"/>
                  </a:lnTo>
                  <a:lnTo>
                    <a:pt x="403" y="133"/>
                  </a:lnTo>
                  <a:lnTo>
                    <a:pt x="394" y="140"/>
                  </a:lnTo>
                  <a:lnTo>
                    <a:pt x="382" y="144"/>
                  </a:lnTo>
                  <a:lnTo>
                    <a:pt x="369" y="148"/>
                  </a:lnTo>
                  <a:lnTo>
                    <a:pt x="361" y="146"/>
                  </a:lnTo>
                  <a:lnTo>
                    <a:pt x="354" y="146"/>
                  </a:lnTo>
                  <a:lnTo>
                    <a:pt x="348" y="144"/>
                  </a:lnTo>
                  <a:lnTo>
                    <a:pt x="341" y="144"/>
                  </a:lnTo>
                  <a:lnTo>
                    <a:pt x="335" y="142"/>
                  </a:lnTo>
                  <a:lnTo>
                    <a:pt x="327" y="140"/>
                  </a:lnTo>
                  <a:lnTo>
                    <a:pt x="320" y="138"/>
                  </a:lnTo>
                  <a:lnTo>
                    <a:pt x="312" y="136"/>
                  </a:lnTo>
                  <a:lnTo>
                    <a:pt x="304" y="133"/>
                  </a:lnTo>
                  <a:lnTo>
                    <a:pt x="297" y="131"/>
                  </a:lnTo>
                  <a:lnTo>
                    <a:pt x="289" y="129"/>
                  </a:lnTo>
                  <a:lnTo>
                    <a:pt x="282" y="129"/>
                  </a:lnTo>
                  <a:lnTo>
                    <a:pt x="268" y="127"/>
                  </a:lnTo>
                  <a:lnTo>
                    <a:pt x="259" y="131"/>
                  </a:lnTo>
                  <a:lnTo>
                    <a:pt x="247" y="133"/>
                  </a:lnTo>
                  <a:lnTo>
                    <a:pt x="242" y="140"/>
                  </a:lnTo>
                  <a:lnTo>
                    <a:pt x="234" y="148"/>
                  </a:lnTo>
                  <a:lnTo>
                    <a:pt x="228" y="157"/>
                  </a:lnTo>
                  <a:lnTo>
                    <a:pt x="223" y="165"/>
                  </a:lnTo>
                  <a:lnTo>
                    <a:pt x="217" y="176"/>
                  </a:lnTo>
                  <a:lnTo>
                    <a:pt x="211" y="184"/>
                  </a:lnTo>
                  <a:lnTo>
                    <a:pt x="206" y="194"/>
                  </a:lnTo>
                  <a:lnTo>
                    <a:pt x="198" y="197"/>
                  </a:lnTo>
                  <a:lnTo>
                    <a:pt x="188" y="201"/>
                  </a:lnTo>
                  <a:lnTo>
                    <a:pt x="179" y="203"/>
                  </a:lnTo>
                  <a:lnTo>
                    <a:pt x="171" y="205"/>
                  </a:lnTo>
                  <a:lnTo>
                    <a:pt x="162" y="203"/>
                  </a:lnTo>
                  <a:lnTo>
                    <a:pt x="154" y="201"/>
                  </a:lnTo>
                  <a:lnTo>
                    <a:pt x="147" y="197"/>
                  </a:lnTo>
                  <a:lnTo>
                    <a:pt x="141" y="195"/>
                  </a:lnTo>
                  <a:lnTo>
                    <a:pt x="137" y="188"/>
                  </a:lnTo>
                  <a:lnTo>
                    <a:pt x="135" y="182"/>
                  </a:lnTo>
                  <a:lnTo>
                    <a:pt x="131" y="176"/>
                  </a:lnTo>
                  <a:lnTo>
                    <a:pt x="131" y="169"/>
                  </a:lnTo>
                  <a:lnTo>
                    <a:pt x="128" y="161"/>
                  </a:lnTo>
                  <a:lnTo>
                    <a:pt x="128" y="155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14" y="144"/>
                  </a:lnTo>
                  <a:lnTo>
                    <a:pt x="107" y="142"/>
                  </a:lnTo>
                  <a:lnTo>
                    <a:pt x="95" y="142"/>
                  </a:lnTo>
                  <a:lnTo>
                    <a:pt x="90" y="142"/>
                  </a:lnTo>
                  <a:lnTo>
                    <a:pt x="80" y="142"/>
                  </a:lnTo>
                  <a:lnTo>
                    <a:pt x="72" y="144"/>
                  </a:lnTo>
                  <a:lnTo>
                    <a:pt x="69" y="144"/>
                  </a:lnTo>
                  <a:lnTo>
                    <a:pt x="76" y="148"/>
                  </a:lnTo>
                  <a:lnTo>
                    <a:pt x="82" y="154"/>
                  </a:lnTo>
                  <a:lnTo>
                    <a:pt x="91" y="161"/>
                  </a:lnTo>
                  <a:lnTo>
                    <a:pt x="93" y="173"/>
                  </a:lnTo>
                  <a:lnTo>
                    <a:pt x="93" y="186"/>
                  </a:lnTo>
                  <a:lnTo>
                    <a:pt x="91" y="195"/>
                  </a:lnTo>
                  <a:lnTo>
                    <a:pt x="91" y="199"/>
                  </a:lnTo>
                  <a:lnTo>
                    <a:pt x="52" y="161"/>
                  </a:lnTo>
                  <a:lnTo>
                    <a:pt x="25" y="121"/>
                  </a:lnTo>
                  <a:close/>
                </a:path>
              </a:pathLst>
            </a:custGeom>
            <a:solidFill>
              <a:srgbClr val="D1D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8"/>
            <p:cNvSpPr>
              <a:spLocks noChangeAspect="1"/>
            </p:cNvSpPr>
            <p:nvPr/>
          </p:nvSpPr>
          <p:spPr bwMode="auto">
            <a:xfrm>
              <a:off x="2156" y="2200"/>
              <a:ext cx="168" cy="218"/>
            </a:xfrm>
            <a:custGeom>
              <a:avLst/>
              <a:gdLst>
                <a:gd name="T0" fmla="*/ 0 w 337"/>
                <a:gd name="T1" fmla="*/ 46 h 437"/>
                <a:gd name="T2" fmla="*/ 40 w 337"/>
                <a:gd name="T3" fmla="*/ 14 h 437"/>
                <a:gd name="T4" fmla="*/ 42 w 337"/>
                <a:gd name="T5" fmla="*/ 20 h 437"/>
                <a:gd name="T6" fmla="*/ 43 w 337"/>
                <a:gd name="T7" fmla="*/ 29 h 437"/>
                <a:gd name="T8" fmla="*/ 42 w 337"/>
                <a:gd name="T9" fmla="*/ 39 h 437"/>
                <a:gd name="T10" fmla="*/ 38 w 337"/>
                <a:gd name="T11" fmla="*/ 49 h 437"/>
                <a:gd name="T12" fmla="*/ 33 w 337"/>
                <a:gd name="T13" fmla="*/ 57 h 437"/>
                <a:gd name="T14" fmla="*/ 28 w 337"/>
                <a:gd name="T15" fmla="*/ 67 h 437"/>
                <a:gd name="T16" fmla="*/ 34 w 337"/>
                <a:gd name="T17" fmla="*/ 68 h 437"/>
                <a:gd name="T18" fmla="*/ 43 w 337"/>
                <a:gd name="T19" fmla="*/ 68 h 437"/>
                <a:gd name="T20" fmla="*/ 48 w 337"/>
                <a:gd name="T21" fmla="*/ 71 h 437"/>
                <a:gd name="T22" fmla="*/ 38 w 337"/>
                <a:gd name="T23" fmla="*/ 81 h 437"/>
                <a:gd name="T24" fmla="*/ 30 w 337"/>
                <a:gd name="T25" fmla="*/ 89 h 437"/>
                <a:gd name="T26" fmla="*/ 30 w 337"/>
                <a:gd name="T27" fmla="*/ 92 h 437"/>
                <a:gd name="T28" fmla="*/ 39 w 337"/>
                <a:gd name="T29" fmla="*/ 91 h 437"/>
                <a:gd name="T30" fmla="*/ 46 w 337"/>
                <a:gd name="T31" fmla="*/ 94 h 437"/>
                <a:gd name="T32" fmla="*/ 51 w 337"/>
                <a:gd name="T33" fmla="*/ 98 h 437"/>
                <a:gd name="T34" fmla="*/ 60 w 337"/>
                <a:gd name="T35" fmla="*/ 95 h 437"/>
                <a:gd name="T36" fmla="*/ 69 w 337"/>
                <a:gd name="T37" fmla="*/ 86 h 437"/>
                <a:gd name="T38" fmla="*/ 68 w 337"/>
                <a:gd name="T39" fmla="*/ 78 h 437"/>
                <a:gd name="T40" fmla="*/ 63 w 337"/>
                <a:gd name="T41" fmla="*/ 71 h 437"/>
                <a:gd name="T42" fmla="*/ 69 w 337"/>
                <a:gd name="T43" fmla="*/ 65 h 437"/>
                <a:gd name="T44" fmla="*/ 74 w 337"/>
                <a:gd name="T45" fmla="*/ 56 h 437"/>
                <a:gd name="T46" fmla="*/ 72 w 337"/>
                <a:gd name="T47" fmla="*/ 50 h 437"/>
                <a:gd name="T48" fmla="*/ 76 w 337"/>
                <a:gd name="T49" fmla="*/ 45 h 437"/>
                <a:gd name="T50" fmla="*/ 78 w 337"/>
                <a:gd name="T51" fmla="*/ 35 h 437"/>
                <a:gd name="T52" fmla="*/ 78 w 337"/>
                <a:gd name="T53" fmla="*/ 26 h 437"/>
                <a:gd name="T54" fmla="*/ 71 w 337"/>
                <a:gd name="T55" fmla="*/ 22 h 437"/>
                <a:gd name="T56" fmla="*/ 84 w 337"/>
                <a:gd name="T57" fmla="*/ 27 h 437"/>
                <a:gd name="T58" fmla="*/ 83 w 337"/>
                <a:gd name="T59" fmla="*/ 34 h 437"/>
                <a:gd name="T60" fmla="*/ 82 w 337"/>
                <a:gd name="T61" fmla="*/ 41 h 437"/>
                <a:gd name="T62" fmla="*/ 81 w 337"/>
                <a:gd name="T63" fmla="*/ 48 h 437"/>
                <a:gd name="T64" fmla="*/ 76 w 337"/>
                <a:gd name="T65" fmla="*/ 53 h 437"/>
                <a:gd name="T66" fmla="*/ 77 w 337"/>
                <a:gd name="T67" fmla="*/ 63 h 437"/>
                <a:gd name="T68" fmla="*/ 71 w 337"/>
                <a:gd name="T69" fmla="*/ 68 h 437"/>
                <a:gd name="T70" fmla="*/ 71 w 337"/>
                <a:gd name="T71" fmla="*/ 76 h 437"/>
                <a:gd name="T72" fmla="*/ 75 w 337"/>
                <a:gd name="T73" fmla="*/ 85 h 437"/>
                <a:gd name="T74" fmla="*/ 59 w 337"/>
                <a:gd name="T75" fmla="*/ 105 h 437"/>
                <a:gd name="T76" fmla="*/ 51 w 337"/>
                <a:gd name="T77" fmla="*/ 107 h 437"/>
                <a:gd name="T78" fmla="*/ 43 w 337"/>
                <a:gd name="T79" fmla="*/ 108 h 437"/>
                <a:gd name="T80" fmla="*/ 34 w 337"/>
                <a:gd name="T81" fmla="*/ 108 h 437"/>
                <a:gd name="T82" fmla="*/ 25 w 337"/>
                <a:gd name="T83" fmla="*/ 106 h 437"/>
                <a:gd name="T84" fmla="*/ 17 w 337"/>
                <a:gd name="T85" fmla="*/ 104 h 437"/>
                <a:gd name="T86" fmla="*/ 12 w 337"/>
                <a:gd name="T87" fmla="*/ 101 h 437"/>
                <a:gd name="T88" fmla="*/ 15 w 337"/>
                <a:gd name="T89" fmla="*/ 101 h 437"/>
                <a:gd name="T90" fmla="*/ 23 w 337"/>
                <a:gd name="T91" fmla="*/ 99 h 437"/>
                <a:gd name="T92" fmla="*/ 21 w 337"/>
                <a:gd name="T93" fmla="*/ 95 h 437"/>
                <a:gd name="T94" fmla="*/ 12 w 337"/>
                <a:gd name="T95" fmla="*/ 92 h 437"/>
                <a:gd name="T96" fmla="*/ 5 w 337"/>
                <a:gd name="T97" fmla="*/ 91 h 437"/>
                <a:gd name="T98" fmla="*/ 3 w 337"/>
                <a:gd name="T99" fmla="*/ 92 h 4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7"/>
                <a:gd name="T151" fmla="*/ 0 h 437"/>
                <a:gd name="T152" fmla="*/ 337 w 337"/>
                <a:gd name="T153" fmla="*/ 437 h 4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7" h="437">
                  <a:moveTo>
                    <a:pt x="12" y="369"/>
                  </a:moveTo>
                  <a:lnTo>
                    <a:pt x="23" y="317"/>
                  </a:lnTo>
                  <a:lnTo>
                    <a:pt x="21" y="222"/>
                  </a:lnTo>
                  <a:lnTo>
                    <a:pt x="0" y="184"/>
                  </a:lnTo>
                  <a:lnTo>
                    <a:pt x="23" y="186"/>
                  </a:lnTo>
                  <a:lnTo>
                    <a:pt x="84" y="148"/>
                  </a:lnTo>
                  <a:lnTo>
                    <a:pt x="162" y="55"/>
                  </a:lnTo>
                  <a:lnTo>
                    <a:pt x="162" y="57"/>
                  </a:lnTo>
                  <a:lnTo>
                    <a:pt x="164" y="64"/>
                  </a:lnTo>
                  <a:lnTo>
                    <a:pt x="166" y="68"/>
                  </a:lnTo>
                  <a:lnTo>
                    <a:pt x="168" y="76"/>
                  </a:lnTo>
                  <a:lnTo>
                    <a:pt x="170" y="82"/>
                  </a:lnTo>
                  <a:lnTo>
                    <a:pt x="172" y="91"/>
                  </a:lnTo>
                  <a:lnTo>
                    <a:pt x="172" y="99"/>
                  </a:lnTo>
                  <a:lnTo>
                    <a:pt x="173" y="108"/>
                  </a:lnTo>
                  <a:lnTo>
                    <a:pt x="173" y="116"/>
                  </a:lnTo>
                  <a:lnTo>
                    <a:pt x="173" y="127"/>
                  </a:lnTo>
                  <a:lnTo>
                    <a:pt x="173" y="137"/>
                  </a:lnTo>
                  <a:lnTo>
                    <a:pt x="172" y="146"/>
                  </a:lnTo>
                  <a:lnTo>
                    <a:pt x="170" y="158"/>
                  </a:lnTo>
                  <a:lnTo>
                    <a:pt x="168" y="167"/>
                  </a:lnTo>
                  <a:lnTo>
                    <a:pt x="162" y="177"/>
                  </a:lnTo>
                  <a:lnTo>
                    <a:pt x="158" y="186"/>
                  </a:lnTo>
                  <a:lnTo>
                    <a:pt x="153" y="196"/>
                  </a:lnTo>
                  <a:lnTo>
                    <a:pt x="149" y="205"/>
                  </a:lnTo>
                  <a:lnTo>
                    <a:pt x="143" y="213"/>
                  </a:lnTo>
                  <a:lnTo>
                    <a:pt x="139" y="220"/>
                  </a:lnTo>
                  <a:lnTo>
                    <a:pt x="134" y="228"/>
                  </a:lnTo>
                  <a:lnTo>
                    <a:pt x="130" y="237"/>
                  </a:lnTo>
                  <a:lnTo>
                    <a:pt x="122" y="249"/>
                  </a:lnTo>
                  <a:lnTo>
                    <a:pt x="116" y="260"/>
                  </a:lnTo>
                  <a:lnTo>
                    <a:pt x="115" y="268"/>
                  </a:lnTo>
                  <a:lnTo>
                    <a:pt x="116" y="274"/>
                  </a:lnTo>
                  <a:lnTo>
                    <a:pt x="122" y="275"/>
                  </a:lnTo>
                  <a:lnTo>
                    <a:pt x="134" y="275"/>
                  </a:lnTo>
                  <a:lnTo>
                    <a:pt x="139" y="275"/>
                  </a:lnTo>
                  <a:lnTo>
                    <a:pt x="147" y="275"/>
                  </a:lnTo>
                  <a:lnTo>
                    <a:pt x="153" y="274"/>
                  </a:lnTo>
                  <a:lnTo>
                    <a:pt x="160" y="274"/>
                  </a:lnTo>
                  <a:lnTo>
                    <a:pt x="173" y="272"/>
                  </a:lnTo>
                  <a:lnTo>
                    <a:pt x="185" y="272"/>
                  </a:lnTo>
                  <a:lnTo>
                    <a:pt x="192" y="274"/>
                  </a:lnTo>
                  <a:lnTo>
                    <a:pt x="196" y="279"/>
                  </a:lnTo>
                  <a:lnTo>
                    <a:pt x="192" y="285"/>
                  </a:lnTo>
                  <a:lnTo>
                    <a:pt x="185" y="296"/>
                  </a:lnTo>
                  <a:lnTo>
                    <a:pt x="173" y="308"/>
                  </a:lnTo>
                  <a:lnTo>
                    <a:pt x="160" y="321"/>
                  </a:lnTo>
                  <a:lnTo>
                    <a:pt x="153" y="327"/>
                  </a:lnTo>
                  <a:lnTo>
                    <a:pt x="147" y="334"/>
                  </a:lnTo>
                  <a:lnTo>
                    <a:pt x="139" y="340"/>
                  </a:lnTo>
                  <a:lnTo>
                    <a:pt x="134" y="348"/>
                  </a:lnTo>
                  <a:lnTo>
                    <a:pt x="122" y="357"/>
                  </a:lnTo>
                  <a:lnTo>
                    <a:pt x="116" y="367"/>
                  </a:lnTo>
                  <a:lnTo>
                    <a:pt x="113" y="370"/>
                  </a:lnTo>
                  <a:lnTo>
                    <a:pt x="116" y="372"/>
                  </a:lnTo>
                  <a:lnTo>
                    <a:pt x="120" y="370"/>
                  </a:lnTo>
                  <a:lnTo>
                    <a:pt x="130" y="370"/>
                  </a:lnTo>
                  <a:lnTo>
                    <a:pt x="137" y="369"/>
                  </a:lnTo>
                  <a:lnTo>
                    <a:pt x="149" y="367"/>
                  </a:lnTo>
                  <a:lnTo>
                    <a:pt x="158" y="365"/>
                  </a:lnTo>
                  <a:lnTo>
                    <a:pt x="170" y="367"/>
                  </a:lnTo>
                  <a:lnTo>
                    <a:pt x="175" y="369"/>
                  </a:lnTo>
                  <a:lnTo>
                    <a:pt x="181" y="372"/>
                  </a:lnTo>
                  <a:lnTo>
                    <a:pt x="187" y="376"/>
                  </a:lnTo>
                  <a:lnTo>
                    <a:pt x="191" y="384"/>
                  </a:lnTo>
                  <a:lnTo>
                    <a:pt x="194" y="389"/>
                  </a:lnTo>
                  <a:lnTo>
                    <a:pt x="200" y="393"/>
                  </a:lnTo>
                  <a:lnTo>
                    <a:pt x="206" y="395"/>
                  </a:lnTo>
                  <a:lnTo>
                    <a:pt x="215" y="397"/>
                  </a:lnTo>
                  <a:lnTo>
                    <a:pt x="223" y="393"/>
                  </a:lnTo>
                  <a:lnTo>
                    <a:pt x="232" y="389"/>
                  </a:lnTo>
                  <a:lnTo>
                    <a:pt x="242" y="382"/>
                  </a:lnTo>
                  <a:lnTo>
                    <a:pt x="253" y="374"/>
                  </a:lnTo>
                  <a:lnTo>
                    <a:pt x="261" y="365"/>
                  </a:lnTo>
                  <a:lnTo>
                    <a:pt x="270" y="353"/>
                  </a:lnTo>
                  <a:lnTo>
                    <a:pt x="276" y="344"/>
                  </a:lnTo>
                  <a:lnTo>
                    <a:pt x="280" y="336"/>
                  </a:lnTo>
                  <a:lnTo>
                    <a:pt x="280" y="329"/>
                  </a:lnTo>
                  <a:lnTo>
                    <a:pt x="278" y="321"/>
                  </a:lnTo>
                  <a:lnTo>
                    <a:pt x="272" y="315"/>
                  </a:lnTo>
                  <a:lnTo>
                    <a:pt x="267" y="312"/>
                  </a:lnTo>
                  <a:lnTo>
                    <a:pt x="257" y="302"/>
                  </a:lnTo>
                  <a:lnTo>
                    <a:pt x="255" y="294"/>
                  </a:lnTo>
                  <a:lnTo>
                    <a:pt x="255" y="287"/>
                  </a:lnTo>
                  <a:lnTo>
                    <a:pt x="261" y="281"/>
                  </a:lnTo>
                  <a:lnTo>
                    <a:pt x="265" y="274"/>
                  </a:lnTo>
                  <a:lnTo>
                    <a:pt x="272" y="268"/>
                  </a:lnTo>
                  <a:lnTo>
                    <a:pt x="278" y="260"/>
                  </a:lnTo>
                  <a:lnTo>
                    <a:pt x="286" y="253"/>
                  </a:lnTo>
                  <a:lnTo>
                    <a:pt x="291" y="245"/>
                  </a:lnTo>
                  <a:lnTo>
                    <a:pt x="297" y="239"/>
                  </a:lnTo>
                  <a:lnTo>
                    <a:pt x="299" y="226"/>
                  </a:lnTo>
                  <a:lnTo>
                    <a:pt x="295" y="220"/>
                  </a:lnTo>
                  <a:lnTo>
                    <a:pt x="291" y="213"/>
                  </a:lnTo>
                  <a:lnTo>
                    <a:pt x="289" y="209"/>
                  </a:lnTo>
                  <a:lnTo>
                    <a:pt x="289" y="203"/>
                  </a:lnTo>
                  <a:lnTo>
                    <a:pt x="295" y="197"/>
                  </a:lnTo>
                  <a:lnTo>
                    <a:pt x="299" y="192"/>
                  </a:lnTo>
                  <a:lnTo>
                    <a:pt x="301" y="188"/>
                  </a:lnTo>
                  <a:lnTo>
                    <a:pt x="305" y="180"/>
                  </a:lnTo>
                  <a:lnTo>
                    <a:pt x="308" y="173"/>
                  </a:lnTo>
                  <a:lnTo>
                    <a:pt x="308" y="161"/>
                  </a:lnTo>
                  <a:lnTo>
                    <a:pt x="312" y="152"/>
                  </a:lnTo>
                  <a:lnTo>
                    <a:pt x="312" y="140"/>
                  </a:lnTo>
                  <a:lnTo>
                    <a:pt x="312" y="129"/>
                  </a:lnTo>
                  <a:lnTo>
                    <a:pt x="312" y="120"/>
                  </a:lnTo>
                  <a:lnTo>
                    <a:pt x="312" y="112"/>
                  </a:lnTo>
                  <a:lnTo>
                    <a:pt x="312" y="106"/>
                  </a:lnTo>
                  <a:lnTo>
                    <a:pt x="274" y="120"/>
                  </a:lnTo>
                  <a:lnTo>
                    <a:pt x="219" y="0"/>
                  </a:lnTo>
                  <a:lnTo>
                    <a:pt x="284" y="91"/>
                  </a:lnTo>
                  <a:lnTo>
                    <a:pt x="322" y="47"/>
                  </a:lnTo>
                  <a:lnTo>
                    <a:pt x="337" y="99"/>
                  </a:lnTo>
                  <a:lnTo>
                    <a:pt x="337" y="101"/>
                  </a:lnTo>
                  <a:lnTo>
                    <a:pt x="337" y="108"/>
                  </a:lnTo>
                  <a:lnTo>
                    <a:pt x="335" y="112"/>
                  </a:lnTo>
                  <a:lnTo>
                    <a:pt x="335" y="120"/>
                  </a:lnTo>
                  <a:lnTo>
                    <a:pt x="335" y="127"/>
                  </a:lnTo>
                  <a:lnTo>
                    <a:pt x="335" y="137"/>
                  </a:lnTo>
                  <a:lnTo>
                    <a:pt x="333" y="144"/>
                  </a:lnTo>
                  <a:lnTo>
                    <a:pt x="333" y="150"/>
                  </a:lnTo>
                  <a:lnTo>
                    <a:pt x="331" y="158"/>
                  </a:lnTo>
                  <a:lnTo>
                    <a:pt x="331" y="167"/>
                  </a:lnTo>
                  <a:lnTo>
                    <a:pt x="329" y="173"/>
                  </a:lnTo>
                  <a:lnTo>
                    <a:pt x="329" y="180"/>
                  </a:lnTo>
                  <a:lnTo>
                    <a:pt x="327" y="184"/>
                  </a:lnTo>
                  <a:lnTo>
                    <a:pt x="327" y="192"/>
                  </a:lnTo>
                  <a:lnTo>
                    <a:pt x="318" y="199"/>
                  </a:lnTo>
                  <a:lnTo>
                    <a:pt x="312" y="205"/>
                  </a:lnTo>
                  <a:lnTo>
                    <a:pt x="307" y="209"/>
                  </a:lnTo>
                  <a:lnTo>
                    <a:pt x="305" y="213"/>
                  </a:lnTo>
                  <a:lnTo>
                    <a:pt x="307" y="220"/>
                  </a:lnTo>
                  <a:lnTo>
                    <a:pt x="308" y="232"/>
                  </a:lnTo>
                  <a:lnTo>
                    <a:pt x="312" y="243"/>
                  </a:lnTo>
                  <a:lnTo>
                    <a:pt x="310" y="255"/>
                  </a:lnTo>
                  <a:lnTo>
                    <a:pt x="303" y="260"/>
                  </a:lnTo>
                  <a:lnTo>
                    <a:pt x="293" y="266"/>
                  </a:lnTo>
                  <a:lnTo>
                    <a:pt x="288" y="270"/>
                  </a:lnTo>
                  <a:lnTo>
                    <a:pt x="284" y="275"/>
                  </a:lnTo>
                  <a:lnTo>
                    <a:pt x="280" y="281"/>
                  </a:lnTo>
                  <a:lnTo>
                    <a:pt x="280" y="289"/>
                  </a:lnTo>
                  <a:lnTo>
                    <a:pt x="282" y="296"/>
                  </a:lnTo>
                  <a:lnTo>
                    <a:pt x="284" y="306"/>
                  </a:lnTo>
                  <a:lnTo>
                    <a:pt x="288" y="317"/>
                  </a:lnTo>
                  <a:lnTo>
                    <a:pt x="293" y="327"/>
                  </a:lnTo>
                  <a:lnTo>
                    <a:pt x="297" y="334"/>
                  </a:lnTo>
                  <a:lnTo>
                    <a:pt x="301" y="342"/>
                  </a:lnTo>
                  <a:lnTo>
                    <a:pt x="303" y="348"/>
                  </a:lnTo>
                  <a:lnTo>
                    <a:pt x="305" y="350"/>
                  </a:lnTo>
                  <a:lnTo>
                    <a:pt x="240" y="422"/>
                  </a:lnTo>
                  <a:lnTo>
                    <a:pt x="236" y="422"/>
                  </a:lnTo>
                  <a:lnTo>
                    <a:pt x="231" y="424"/>
                  </a:lnTo>
                  <a:lnTo>
                    <a:pt x="223" y="427"/>
                  </a:lnTo>
                  <a:lnTo>
                    <a:pt x="211" y="431"/>
                  </a:lnTo>
                  <a:lnTo>
                    <a:pt x="206" y="431"/>
                  </a:lnTo>
                  <a:lnTo>
                    <a:pt x="198" y="433"/>
                  </a:lnTo>
                  <a:lnTo>
                    <a:pt x="191" y="433"/>
                  </a:lnTo>
                  <a:lnTo>
                    <a:pt x="183" y="435"/>
                  </a:lnTo>
                  <a:lnTo>
                    <a:pt x="173" y="435"/>
                  </a:lnTo>
                  <a:lnTo>
                    <a:pt x="166" y="437"/>
                  </a:lnTo>
                  <a:lnTo>
                    <a:pt x="156" y="437"/>
                  </a:lnTo>
                  <a:lnTo>
                    <a:pt x="149" y="437"/>
                  </a:lnTo>
                  <a:lnTo>
                    <a:pt x="137" y="435"/>
                  </a:lnTo>
                  <a:lnTo>
                    <a:pt x="130" y="433"/>
                  </a:lnTo>
                  <a:lnTo>
                    <a:pt x="118" y="431"/>
                  </a:lnTo>
                  <a:lnTo>
                    <a:pt x="111" y="431"/>
                  </a:lnTo>
                  <a:lnTo>
                    <a:pt x="101" y="427"/>
                  </a:lnTo>
                  <a:lnTo>
                    <a:pt x="94" y="426"/>
                  </a:lnTo>
                  <a:lnTo>
                    <a:pt x="86" y="424"/>
                  </a:lnTo>
                  <a:lnTo>
                    <a:pt x="78" y="420"/>
                  </a:lnTo>
                  <a:lnTo>
                    <a:pt x="71" y="416"/>
                  </a:lnTo>
                  <a:lnTo>
                    <a:pt x="65" y="414"/>
                  </a:lnTo>
                  <a:lnTo>
                    <a:pt x="59" y="412"/>
                  </a:lnTo>
                  <a:lnTo>
                    <a:pt x="56" y="410"/>
                  </a:lnTo>
                  <a:lnTo>
                    <a:pt x="50" y="407"/>
                  </a:lnTo>
                  <a:lnTo>
                    <a:pt x="48" y="407"/>
                  </a:lnTo>
                  <a:lnTo>
                    <a:pt x="50" y="407"/>
                  </a:lnTo>
                  <a:lnTo>
                    <a:pt x="54" y="407"/>
                  </a:lnTo>
                  <a:lnTo>
                    <a:pt x="61" y="405"/>
                  </a:lnTo>
                  <a:lnTo>
                    <a:pt x="71" y="405"/>
                  </a:lnTo>
                  <a:lnTo>
                    <a:pt x="78" y="403"/>
                  </a:lnTo>
                  <a:lnTo>
                    <a:pt x="86" y="399"/>
                  </a:lnTo>
                  <a:lnTo>
                    <a:pt x="92" y="397"/>
                  </a:lnTo>
                  <a:lnTo>
                    <a:pt x="96" y="395"/>
                  </a:lnTo>
                  <a:lnTo>
                    <a:pt x="96" y="389"/>
                  </a:lnTo>
                  <a:lnTo>
                    <a:pt x="92" y="386"/>
                  </a:lnTo>
                  <a:lnTo>
                    <a:pt x="86" y="382"/>
                  </a:lnTo>
                  <a:lnTo>
                    <a:pt x="80" y="378"/>
                  </a:lnTo>
                  <a:lnTo>
                    <a:pt x="71" y="374"/>
                  </a:lnTo>
                  <a:lnTo>
                    <a:pt x="61" y="370"/>
                  </a:lnTo>
                  <a:lnTo>
                    <a:pt x="50" y="369"/>
                  </a:lnTo>
                  <a:lnTo>
                    <a:pt x="42" y="367"/>
                  </a:lnTo>
                  <a:lnTo>
                    <a:pt x="35" y="365"/>
                  </a:lnTo>
                  <a:lnTo>
                    <a:pt x="29" y="365"/>
                  </a:lnTo>
                  <a:lnTo>
                    <a:pt x="23" y="365"/>
                  </a:lnTo>
                  <a:lnTo>
                    <a:pt x="20" y="365"/>
                  </a:lnTo>
                  <a:lnTo>
                    <a:pt x="12" y="367"/>
                  </a:lnTo>
                  <a:lnTo>
                    <a:pt x="12" y="369"/>
                  </a:lnTo>
                  <a:close/>
                </a:path>
              </a:pathLst>
            </a:custGeom>
            <a:solidFill>
              <a:srgbClr val="D1D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89"/>
            <p:cNvSpPr>
              <a:spLocks noChangeAspect="1"/>
            </p:cNvSpPr>
            <p:nvPr/>
          </p:nvSpPr>
          <p:spPr bwMode="auto">
            <a:xfrm>
              <a:off x="2287" y="2515"/>
              <a:ext cx="127" cy="132"/>
            </a:xfrm>
            <a:custGeom>
              <a:avLst/>
              <a:gdLst>
                <a:gd name="T0" fmla="*/ 0 w 255"/>
                <a:gd name="T1" fmla="*/ 59 h 262"/>
                <a:gd name="T2" fmla="*/ 3 w 255"/>
                <a:gd name="T3" fmla="*/ 58 h 262"/>
                <a:gd name="T4" fmla="*/ 9 w 255"/>
                <a:gd name="T5" fmla="*/ 55 h 262"/>
                <a:gd name="T6" fmla="*/ 14 w 255"/>
                <a:gd name="T7" fmla="*/ 53 h 262"/>
                <a:gd name="T8" fmla="*/ 17 w 255"/>
                <a:gd name="T9" fmla="*/ 53 h 262"/>
                <a:gd name="T10" fmla="*/ 21 w 255"/>
                <a:gd name="T11" fmla="*/ 52 h 262"/>
                <a:gd name="T12" fmla="*/ 25 w 255"/>
                <a:gd name="T13" fmla="*/ 52 h 262"/>
                <a:gd name="T14" fmla="*/ 28 w 255"/>
                <a:gd name="T15" fmla="*/ 53 h 262"/>
                <a:gd name="T16" fmla="*/ 30 w 255"/>
                <a:gd name="T17" fmla="*/ 53 h 262"/>
                <a:gd name="T18" fmla="*/ 32 w 255"/>
                <a:gd name="T19" fmla="*/ 50 h 262"/>
                <a:gd name="T20" fmla="*/ 35 w 255"/>
                <a:gd name="T21" fmla="*/ 47 h 262"/>
                <a:gd name="T22" fmla="*/ 38 w 255"/>
                <a:gd name="T23" fmla="*/ 43 h 262"/>
                <a:gd name="T24" fmla="*/ 41 w 255"/>
                <a:gd name="T25" fmla="*/ 38 h 262"/>
                <a:gd name="T26" fmla="*/ 45 w 255"/>
                <a:gd name="T27" fmla="*/ 31 h 262"/>
                <a:gd name="T28" fmla="*/ 49 w 255"/>
                <a:gd name="T29" fmla="*/ 24 h 262"/>
                <a:gd name="T30" fmla="*/ 54 w 255"/>
                <a:gd name="T31" fmla="*/ 17 h 262"/>
                <a:gd name="T32" fmla="*/ 58 w 255"/>
                <a:gd name="T33" fmla="*/ 10 h 262"/>
                <a:gd name="T34" fmla="*/ 60 w 255"/>
                <a:gd name="T35" fmla="*/ 5 h 262"/>
                <a:gd name="T36" fmla="*/ 63 w 255"/>
                <a:gd name="T37" fmla="*/ 2 h 262"/>
                <a:gd name="T38" fmla="*/ 63 w 255"/>
                <a:gd name="T39" fmla="*/ 0 h 262"/>
                <a:gd name="T40" fmla="*/ 63 w 255"/>
                <a:gd name="T41" fmla="*/ 1 h 262"/>
                <a:gd name="T42" fmla="*/ 62 w 255"/>
                <a:gd name="T43" fmla="*/ 5 h 262"/>
                <a:gd name="T44" fmla="*/ 60 w 255"/>
                <a:gd name="T45" fmla="*/ 9 h 262"/>
                <a:gd name="T46" fmla="*/ 58 w 255"/>
                <a:gd name="T47" fmla="*/ 14 h 262"/>
                <a:gd name="T48" fmla="*/ 56 w 255"/>
                <a:gd name="T49" fmla="*/ 20 h 262"/>
                <a:gd name="T50" fmla="*/ 53 w 255"/>
                <a:gd name="T51" fmla="*/ 27 h 262"/>
                <a:gd name="T52" fmla="*/ 51 w 255"/>
                <a:gd name="T53" fmla="*/ 33 h 262"/>
                <a:gd name="T54" fmla="*/ 49 w 255"/>
                <a:gd name="T55" fmla="*/ 40 h 262"/>
                <a:gd name="T56" fmla="*/ 48 w 255"/>
                <a:gd name="T57" fmla="*/ 44 h 262"/>
                <a:gd name="T58" fmla="*/ 47 w 255"/>
                <a:gd name="T59" fmla="*/ 49 h 262"/>
                <a:gd name="T60" fmla="*/ 46 w 255"/>
                <a:gd name="T61" fmla="*/ 52 h 262"/>
                <a:gd name="T62" fmla="*/ 46 w 255"/>
                <a:gd name="T63" fmla="*/ 55 h 262"/>
                <a:gd name="T64" fmla="*/ 45 w 255"/>
                <a:gd name="T65" fmla="*/ 58 h 262"/>
                <a:gd name="T66" fmla="*/ 45 w 255"/>
                <a:gd name="T67" fmla="*/ 59 h 262"/>
                <a:gd name="T68" fmla="*/ 23 w 255"/>
                <a:gd name="T69" fmla="*/ 66 h 262"/>
                <a:gd name="T70" fmla="*/ 20 w 255"/>
                <a:gd name="T71" fmla="*/ 66 h 262"/>
                <a:gd name="T72" fmla="*/ 16 w 255"/>
                <a:gd name="T73" fmla="*/ 65 h 262"/>
                <a:gd name="T74" fmla="*/ 11 w 255"/>
                <a:gd name="T75" fmla="*/ 65 h 262"/>
                <a:gd name="T76" fmla="*/ 7 w 255"/>
                <a:gd name="T77" fmla="*/ 63 h 262"/>
                <a:gd name="T78" fmla="*/ 3 w 255"/>
                <a:gd name="T79" fmla="*/ 62 h 262"/>
                <a:gd name="T80" fmla="*/ 0 w 255"/>
                <a:gd name="T81" fmla="*/ 60 h 262"/>
                <a:gd name="T82" fmla="*/ 0 w 255"/>
                <a:gd name="T83" fmla="*/ 60 h 2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5"/>
                <a:gd name="T127" fmla="*/ 0 h 262"/>
                <a:gd name="T128" fmla="*/ 255 w 255"/>
                <a:gd name="T129" fmla="*/ 262 h 2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5" h="262">
                  <a:moveTo>
                    <a:pt x="0" y="236"/>
                  </a:moveTo>
                  <a:lnTo>
                    <a:pt x="0" y="234"/>
                  </a:lnTo>
                  <a:lnTo>
                    <a:pt x="7" y="232"/>
                  </a:lnTo>
                  <a:lnTo>
                    <a:pt x="15" y="228"/>
                  </a:lnTo>
                  <a:lnTo>
                    <a:pt x="26" y="224"/>
                  </a:lnTo>
                  <a:lnTo>
                    <a:pt x="38" y="218"/>
                  </a:lnTo>
                  <a:lnTo>
                    <a:pt x="51" y="215"/>
                  </a:lnTo>
                  <a:lnTo>
                    <a:pt x="57" y="211"/>
                  </a:lnTo>
                  <a:lnTo>
                    <a:pt x="64" y="211"/>
                  </a:lnTo>
                  <a:lnTo>
                    <a:pt x="70" y="209"/>
                  </a:lnTo>
                  <a:lnTo>
                    <a:pt x="76" y="209"/>
                  </a:lnTo>
                  <a:lnTo>
                    <a:pt x="85" y="205"/>
                  </a:lnTo>
                  <a:lnTo>
                    <a:pt x="93" y="205"/>
                  </a:lnTo>
                  <a:lnTo>
                    <a:pt x="101" y="205"/>
                  </a:lnTo>
                  <a:lnTo>
                    <a:pt x="108" y="207"/>
                  </a:lnTo>
                  <a:lnTo>
                    <a:pt x="114" y="209"/>
                  </a:lnTo>
                  <a:lnTo>
                    <a:pt x="118" y="211"/>
                  </a:lnTo>
                  <a:lnTo>
                    <a:pt x="121" y="211"/>
                  </a:lnTo>
                  <a:lnTo>
                    <a:pt x="125" y="205"/>
                  </a:lnTo>
                  <a:lnTo>
                    <a:pt x="131" y="198"/>
                  </a:lnTo>
                  <a:lnTo>
                    <a:pt x="135" y="192"/>
                  </a:lnTo>
                  <a:lnTo>
                    <a:pt x="140" y="186"/>
                  </a:lnTo>
                  <a:lnTo>
                    <a:pt x="144" y="179"/>
                  </a:lnTo>
                  <a:lnTo>
                    <a:pt x="152" y="171"/>
                  </a:lnTo>
                  <a:lnTo>
                    <a:pt x="159" y="160"/>
                  </a:lnTo>
                  <a:lnTo>
                    <a:pt x="167" y="148"/>
                  </a:lnTo>
                  <a:lnTo>
                    <a:pt x="173" y="135"/>
                  </a:lnTo>
                  <a:lnTo>
                    <a:pt x="182" y="122"/>
                  </a:lnTo>
                  <a:lnTo>
                    <a:pt x="190" y="106"/>
                  </a:lnTo>
                  <a:lnTo>
                    <a:pt x="199" y="93"/>
                  </a:lnTo>
                  <a:lnTo>
                    <a:pt x="207" y="78"/>
                  </a:lnTo>
                  <a:lnTo>
                    <a:pt x="217" y="65"/>
                  </a:lnTo>
                  <a:lnTo>
                    <a:pt x="224" y="51"/>
                  </a:lnTo>
                  <a:lnTo>
                    <a:pt x="232" y="40"/>
                  </a:lnTo>
                  <a:lnTo>
                    <a:pt x="237" y="28"/>
                  </a:lnTo>
                  <a:lnTo>
                    <a:pt x="243" y="19"/>
                  </a:lnTo>
                  <a:lnTo>
                    <a:pt x="247" y="9"/>
                  </a:lnTo>
                  <a:lnTo>
                    <a:pt x="253" y="6"/>
                  </a:lnTo>
                  <a:lnTo>
                    <a:pt x="255" y="0"/>
                  </a:lnTo>
                  <a:lnTo>
                    <a:pt x="253" y="4"/>
                  </a:lnTo>
                  <a:lnTo>
                    <a:pt x="251" y="9"/>
                  </a:lnTo>
                  <a:lnTo>
                    <a:pt x="249" y="17"/>
                  </a:lnTo>
                  <a:lnTo>
                    <a:pt x="245" y="25"/>
                  </a:lnTo>
                  <a:lnTo>
                    <a:pt x="241" y="34"/>
                  </a:lnTo>
                  <a:lnTo>
                    <a:pt x="237" y="44"/>
                  </a:lnTo>
                  <a:lnTo>
                    <a:pt x="234" y="55"/>
                  </a:lnTo>
                  <a:lnTo>
                    <a:pt x="228" y="66"/>
                  </a:lnTo>
                  <a:lnTo>
                    <a:pt x="224" y="80"/>
                  </a:lnTo>
                  <a:lnTo>
                    <a:pt x="218" y="93"/>
                  </a:lnTo>
                  <a:lnTo>
                    <a:pt x="215" y="106"/>
                  </a:lnTo>
                  <a:lnTo>
                    <a:pt x="211" y="118"/>
                  </a:lnTo>
                  <a:lnTo>
                    <a:pt x="207" y="131"/>
                  </a:lnTo>
                  <a:lnTo>
                    <a:pt x="203" y="144"/>
                  </a:lnTo>
                  <a:lnTo>
                    <a:pt x="199" y="156"/>
                  </a:lnTo>
                  <a:lnTo>
                    <a:pt x="198" y="165"/>
                  </a:lnTo>
                  <a:lnTo>
                    <a:pt x="194" y="175"/>
                  </a:lnTo>
                  <a:lnTo>
                    <a:pt x="190" y="182"/>
                  </a:lnTo>
                  <a:lnTo>
                    <a:pt x="188" y="192"/>
                  </a:lnTo>
                  <a:lnTo>
                    <a:pt x="186" y="198"/>
                  </a:lnTo>
                  <a:lnTo>
                    <a:pt x="184" y="205"/>
                  </a:lnTo>
                  <a:lnTo>
                    <a:pt x="184" y="211"/>
                  </a:lnTo>
                  <a:lnTo>
                    <a:pt x="184" y="217"/>
                  </a:lnTo>
                  <a:lnTo>
                    <a:pt x="182" y="224"/>
                  </a:lnTo>
                  <a:lnTo>
                    <a:pt x="182" y="228"/>
                  </a:lnTo>
                  <a:lnTo>
                    <a:pt x="182" y="232"/>
                  </a:lnTo>
                  <a:lnTo>
                    <a:pt x="182" y="234"/>
                  </a:lnTo>
                  <a:lnTo>
                    <a:pt x="97" y="262"/>
                  </a:lnTo>
                  <a:lnTo>
                    <a:pt x="95" y="260"/>
                  </a:lnTo>
                  <a:lnTo>
                    <a:pt x="91" y="260"/>
                  </a:lnTo>
                  <a:lnTo>
                    <a:pt x="83" y="260"/>
                  </a:lnTo>
                  <a:lnTo>
                    <a:pt x="76" y="260"/>
                  </a:lnTo>
                  <a:lnTo>
                    <a:pt x="66" y="258"/>
                  </a:lnTo>
                  <a:lnTo>
                    <a:pt x="55" y="258"/>
                  </a:lnTo>
                  <a:lnTo>
                    <a:pt x="45" y="257"/>
                  </a:lnTo>
                  <a:lnTo>
                    <a:pt x="36" y="255"/>
                  </a:lnTo>
                  <a:lnTo>
                    <a:pt x="28" y="251"/>
                  </a:lnTo>
                  <a:lnTo>
                    <a:pt x="21" y="249"/>
                  </a:lnTo>
                  <a:lnTo>
                    <a:pt x="13" y="245"/>
                  </a:lnTo>
                  <a:lnTo>
                    <a:pt x="9" y="243"/>
                  </a:lnTo>
                  <a:lnTo>
                    <a:pt x="2" y="23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90"/>
            <p:cNvSpPr>
              <a:spLocks noChangeAspect="1"/>
            </p:cNvSpPr>
            <p:nvPr/>
          </p:nvSpPr>
          <p:spPr bwMode="auto">
            <a:xfrm>
              <a:off x="2289" y="2633"/>
              <a:ext cx="124" cy="28"/>
            </a:xfrm>
            <a:custGeom>
              <a:avLst/>
              <a:gdLst>
                <a:gd name="T0" fmla="*/ 7 w 249"/>
                <a:gd name="T1" fmla="*/ 0 h 55"/>
                <a:gd name="T2" fmla="*/ 1 w 249"/>
                <a:gd name="T3" fmla="*/ 7 h 55"/>
                <a:gd name="T4" fmla="*/ 0 w 249"/>
                <a:gd name="T5" fmla="*/ 14 h 55"/>
                <a:gd name="T6" fmla="*/ 62 w 249"/>
                <a:gd name="T7" fmla="*/ 11 h 55"/>
                <a:gd name="T8" fmla="*/ 57 w 249"/>
                <a:gd name="T9" fmla="*/ 5 h 55"/>
                <a:gd name="T10" fmla="*/ 56 w 249"/>
                <a:gd name="T11" fmla="*/ 5 h 55"/>
                <a:gd name="T12" fmla="*/ 55 w 249"/>
                <a:gd name="T13" fmla="*/ 5 h 55"/>
                <a:gd name="T14" fmla="*/ 53 w 249"/>
                <a:gd name="T15" fmla="*/ 5 h 55"/>
                <a:gd name="T16" fmla="*/ 52 w 249"/>
                <a:gd name="T17" fmla="*/ 6 h 55"/>
                <a:gd name="T18" fmla="*/ 49 w 249"/>
                <a:gd name="T19" fmla="*/ 6 h 55"/>
                <a:gd name="T20" fmla="*/ 47 w 249"/>
                <a:gd name="T21" fmla="*/ 6 h 55"/>
                <a:gd name="T22" fmla="*/ 44 w 249"/>
                <a:gd name="T23" fmla="*/ 5 h 55"/>
                <a:gd name="T24" fmla="*/ 42 w 249"/>
                <a:gd name="T25" fmla="*/ 5 h 55"/>
                <a:gd name="T26" fmla="*/ 39 w 249"/>
                <a:gd name="T27" fmla="*/ 5 h 55"/>
                <a:gd name="T28" fmla="*/ 37 w 249"/>
                <a:gd name="T29" fmla="*/ 4 h 55"/>
                <a:gd name="T30" fmla="*/ 34 w 249"/>
                <a:gd name="T31" fmla="*/ 3 h 55"/>
                <a:gd name="T32" fmla="*/ 32 w 249"/>
                <a:gd name="T33" fmla="*/ 2 h 55"/>
                <a:gd name="T34" fmla="*/ 31 w 249"/>
                <a:gd name="T35" fmla="*/ 1 h 55"/>
                <a:gd name="T36" fmla="*/ 29 w 249"/>
                <a:gd name="T37" fmla="*/ 1 h 55"/>
                <a:gd name="T38" fmla="*/ 29 w 249"/>
                <a:gd name="T39" fmla="*/ 0 h 55"/>
                <a:gd name="T40" fmla="*/ 15 w 249"/>
                <a:gd name="T41" fmla="*/ 5 h 55"/>
                <a:gd name="T42" fmla="*/ 7 w 249"/>
                <a:gd name="T43" fmla="*/ 0 h 55"/>
                <a:gd name="T44" fmla="*/ 7 w 249"/>
                <a:gd name="T45" fmla="*/ 0 h 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9"/>
                <a:gd name="T70" fmla="*/ 0 h 55"/>
                <a:gd name="T71" fmla="*/ 249 w 249"/>
                <a:gd name="T72" fmla="*/ 55 h 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9" h="55">
                  <a:moveTo>
                    <a:pt x="30" y="0"/>
                  </a:moveTo>
                  <a:lnTo>
                    <a:pt x="7" y="28"/>
                  </a:lnTo>
                  <a:lnTo>
                    <a:pt x="0" y="55"/>
                  </a:lnTo>
                  <a:lnTo>
                    <a:pt x="249" y="43"/>
                  </a:lnTo>
                  <a:lnTo>
                    <a:pt x="228" y="19"/>
                  </a:lnTo>
                  <a:lnTo>
                    <a:pt x="226" y="19"/>
                  </a:lnTo>
                  <a:lnTo>
                    <a:pt x="222" y="19"/>
                  </a:lnTo>
                  <a:lnTo>
                    <a:pt x="214" y="19"/>
                  </a:lnTo>
                  <a:lnTo>
                    <a:pt x="209" y="21"/>
                  </a:lnTo>
                  <a:lnTo>
                    <a:pt x="197" y="21"/>
                  </a:lnTo>
                  <a:lnTo>
                    <a:pt x="188" y="21"/>
                  </a:lnTo>
                  <a:lnTo>
                    <a:pt x="178" y="19"/>
                  </a:lnTo>
                  <a:lnTo>
                    <a:pt x="169" y="19"/>
                  </a:lnTo>
                  <a:lnTo>
                    <a:pt x="157" y="17"/>
                  </a:lnTo>
                  <a:lnTo>
                    <a:pt x="148" y="13"/>
                  </a:lnTo>
                  <a:lnTo>
                    <a:pt x="138" y="9"/>
                  </a:lnTo>
                  <a:lnTo>
                    <a:pt x="131" y="7"/>
                  </a:lnTo>
                  <a:lnTo>
                    <a:pt x="125" y="3"/>
                  </a:lnTo>
                  <a:lnTo>
                    <a:pt x="119" y="1"/>
                  </a:lnTo>
                  <a:lnTo>
                    <a:pt x="116" y="0"/>
                  </a:lnTo>
                  <a:lnTo>
                    <a:pt x="60" y="1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13E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ChangeAspect="1"/>
            </p:cNvSpPr>
            <p:nvPr/>
          </p:nvSpPr>
          <p:spPr bwMode="auto">
            <a:xfrm>
              <a:off x="2267" y="2037"/>
              <a:ext cx="111" cy="172"/>
            </a:xfrm>
            <a:custGeom>
              <a:avLst/>
              <a:gdLst>
                <a:gd name="T0" fmla="*/ 40 w 222"/>
                <a:gd name="T1" fmla="*/ 0 h 344"/>
                <a:gd name="T2" fmla="*/ 50 w 222"/>
                <a:gd name="T3" fmla="*/ 17 h 344"/>
                <a:gd name="T4" fmla="*/ 50 w 222"/>
                <a:gd name="T5" fmla="*/ 22 h 344"/>
                <a:gd name="T6" fmla="*/ 56 w 222"/>
                <a:gd name="T7" fmla="*/ 31 h 344"/>
                <a:gd name="T8" fmla="*/ 51 w 222"/>
                <a:gd name="T9" fmla="*/ 38 h 344"/>
                <a:gd name="T10" fmla="*/ 51 w 222"/>
                <a:gd name="T11" fmla="*/ 53 h 344"/>
                <a:gd name="T12" fmla="*/ 38 w 222"/>
                <a:gd name="T13" fmla="*/ 63 h 344"/>
                <a:gd name="T14" fmla="*/ 25 w 222"/>
                <a:gd name="T15" fmla="*/ 86 h 344"/>
                <a:gd name="T16" fmla="*/ 3 w 222"/>
                <a:gd name="T17" fmla="*/ 69 h 344"/>
                <a:gd name="T18" fmla="*/ 3 w 222"/>
                <a:gd name="T19" fmla="*/ 68 h 344"/>
                <a:gd name="T20" fmla="*/ 3 w 222"/>
                <a:gd name="T21" fmla="*/ 67 h 344"/>
                <a:gd name="T22" fmla="*/ 3 w 222"/>
                <a:gd name="T23" fmla="*/ 66 h 344"/>
                <a:gd name="T24" fmla="*/ 5 w 222"/>
                <a:gd name="T25" fmla="*/ 63 h 344"/>
                <a:gd name="T26" fmla="*/ 6 w 222"/>
                <a:gd name="T27" fmla="*/ 60 h 344"/>
                <a:gd name="T28" fmla="*/ 6 w 222"/>
                <a:gd name="T29" fmla="*/ 58 h 344"/>
                <a:gd name="T30" fmla="*/ 6 w 222"/>
                <a:gd name="T31" fmla="*/ 56 h 344"/>
                <a:gd name="T32" fmla="*/ 6 w 222"/>
                <a:gd name="T33" fmla="*/ 54 h 344"/>
                <a:gd name="T34" fmla="*/ 6 w 222"/>
                <a:gd name="T35" fmla="*/ 52 h 344"/>
                <a:gd name="T36" fmla="*/ 6 w 222"/>
                <a:gd name="T37" fmla="*/ 50 h 344"/>
                <a:gd name="T38" fmla="*/ 6 w 222"/>
                <a:gd name="T39" fmla="*/ 47 h 344"/>
                <a:gd name="T40" fmla="*/ 6 w 222"/>
                <a:gd name="T41" fmla="*/ 45 h 344"/>
                <a:gd name="T42" fmla="*/ 6 w 222"/>
                <a:gd name="T43" fmla="*/ 43 h 344"/>
                <a:gd name="T44" fmla="*/ 5 w 222"/>
                <a:gd name="T45" fmla="*/ 41 h 344"/>
                <a:gd name="T46" fmla="*/ 5 w 222"/>
                <a:gd name="T47" fmla="*/ 38 h 344"/>
                <a:gd name="T48" fmla="*/ 3 w 222"/>
                <a:gd name="T49" fmla="*/ 36 h 344"/>
                <a:gd name="T50" fmla="*/ 3 w 222"/>
                <a:gd name="T51" fmla="*/ 34 h 344"/>
                <a:gd name="T52" fmla="*/ 3 w 222"/>
                <a:gd name="T53" fmla="*/ 31 h 344"/>
                <a:gd name="T54" fmla="*/ 2 w 222"/>
                <a:gd name="T55" fmla="*/ 29 h 344"/>
                <a:gd name="T56" fmla="*/ 2 w 222"/>
                <a:gd name="T57" fmla="*/ 28 h 344"/>
                <a:gd name="T58" fmla="*/ 1 w 222"/>
                <a:gd name="T59" fmla="*/ 26 h 344"/>
                <a:gd name="T60" fmla="*/ 1 w 222"/>
                <a:gd name="T61" fmla="*/ 25 h 344"/>
                <a:gd name="T62" fmla="*/ 0 w 222"/>
                <a:gd name="T63" fmla="*/ 23 h 344"/>
                <a:gd name="T64" fmla="*/ 0 w 222"/>
                <a:gd name="T65" fmla="*/ 22 h 344"/>
                <a:gd name="T66" fmla="*/ 14 w 222"/>
                <a:gd name="T67" fmla="*/ 7 h 344"/>
                <a:gd name="T68" fmla="*/ 40 w 222"/>
                <a:gd name="T69" fmla="*/ 0 h 344"/>
                <a:gd name="T70" fmla="*/ 40 w 222"/>
                <a:gd name="T71" fmla="*/ 0 h 3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2"/>
                <a:gd name="T109" fmla="*/ 0 h 344"/>
                <a:gd name="T110" fmla="*/ 222 w 222"/>
                <a:gd name="T111" fmla="*/ 344 h 34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2" h="344">
                  <a:moveTo>
                    <a:pt x="158" y="0"/>
                  </a:moveTo>
                  <a:lnTo>
                    <a:pt x="199" y="66"/>
                  </a:lnTo>
                  <a:lnTo>
                    <a:pt x="198" y="85"/>
                  </a:lnTo>
                  <a:lnTo>
                    <a:pt x="222" y="127"/>
                  </a:lnTo>
                  <a:lnTo>
                    <a:pt x="203" y="150"/>
                  </a:lnTo>
                  <a:lnTo>
                    <a:pt x="203" y="215"/>
                  </a:lnTo>
                  <a:lnTo>
                    <a:pt x="150" y="254"/>
                  </a:lnTo>
                  <a:lnTo>
                    <a:pt x="97" y="344"/>
                  </a:lnTo>
                  <a:lnTo>
                    <a:pt x="11" y="275"/>
                  </a:lnTo>
                  <a:lnTo>
                    <a:pt x="11" y="272"/>
                  </a:lnTo>
                  <a:lnTo>
                    <a:pt x="13" y="268"/>
                  </a:lnTo>
                  <a:lnTo>
                    <a:pt x="15" y="262"/>
                  </a:lnTo>
                  <a:lnTo>
                    <a:pt x="19" y="254"/>
                  </a:lnTo>
                  <a:lnTo>
                    <a:pt x="21" y="243"/>
                  </a:lnTo>
                  <a:lnTo>
                    <a:pt x="23" y="232"/>
                  </a:lnTo>
                  <a:lnTo>
                    <a:pt x="23" y="224"/>
                  </a:lnTo>
                  <a:lnTo>
                    <a:pt x="23" y="216"/>
                  </a:lnTo>
                  <a:lnTo>
                    <a:pt x="23" y="209"/>
                  </a:lnTo>
                  <a:lnTo>
                    <a:pt x="23" y="201"/>
                  </a:lnTo>
                  <a:lnTo>
                    <a:pt x="23" y="190"/>
                  </a:lnTo>
                  <a:lnTo>
                    <a:pt x="21" y="180"/>
                  </a:lnTo>
                  <a:lnTo>
                    <a:pt x="21" y="171"/>
                  </a:lnTo>
                  <a:lnTo>
                    <a:pt x="19" y="161"/>
                  </a:lnTo>
                  <a:lnTo>
                    <a:pt x="17" y="152"/>
                  </a:lnTo>
                  <a:lnTo>
                    <a:pt x="13" y="144"/>
                  </a:lnTo>
                  <a:lnTo>
                    <a:pt x="11" y="133"/>
                  </a:lnTo>
                  <a:lnTo>
                    <a:pt x="9" y="127"/>
                  </a:lnTo>
                  <a:lnTo>
                    <a:pt x="6" y="118"/>
                  </a:lnTo>
                  <a:lnTo>
                    <a:pt x="6" y="112"/>
                  </a:lnTo>
                  <a:lnTo>
                    <a:pt x="4" y="104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91"/>
                  </a:lnTo>
                  <a:lnTo>
                    <a:pt x="59" y="3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2"/>
            <p:cNvSpPr>
              <a:spLocks noChangeAspect="1"/>
            </p:cNvSpPr>
            <p:nvPr/>
          </p:nvSpPr>
          <p:spPr bwMode="auto">
            <a:xfrm>
              <a:off x="2310" y="2219"/>
              <a:ext cx="23" cy="32"/>
            </a:xfrm>
            <a:custGeom>
              <a:avLst/>
              <a:gdLst>
                <a:gd name="T0" fmla="*/ 3 w 46"/>
                <a:gd name="T1" fmla="*/ 1 h 64"/>
                <a:gd name="T2" fmla="*/ 7 w 46"/>
                <a:gd name="T3" fmla="*/ 0 h 64"/>
                <a:gd name="T4" fmla="*/ 9 w 46"/>
                <a:gd name="T5" fmla="*/ 1 h 64"/>
                <a:gd name="T6" fmla="*/ 10 w 46"/>
                <a:gd name="T7" fmla="*/ 3 h 64"/>
                <a:gd name="T8" fmla="*/ 11 w 46"/>
                <a:gd name="T9" fmla="*/ 6 h 64"/>
                <a:gd name="T10" fmla="*/ 12 w 46"/>
                <a:gd name="T11" fmla="*/ 7 h 64"/>
                <a:gd name="T12" fmla="*/ 6 w 46"/>
                <a:gd name="T13" fmla="*/ 16 h 64"/>
                <a:gd name="T14" fmla="*/ 0 w 46"/>
                <a:gd name="T15" fmla="*/ 7 h 64"/>
                <a:gd name="T16" fmla="*/ 3 w 46"/>
                <a:gd name="T17" fmla="*/ 1 h 64"/>
                <a:gd name="T18" fmla="*/ 3 w 46"/>
                <a:gd name="T19" fmla="*/ 1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64"/>
                <a:gd name="T32" fmla="*/ 46 w 46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64">
                  <a:moveTo>
                    <a:pt x="14" y="2"/>
                  </a:moveTo>
                  <a:lnTo>
                    <a:pt x="29" y="0"/>
                  </a:lnTo>
                  <a:lnTo>
                    <a:pt x="35" y="6"/>
                  </a:lnTo>
                  <a:lnTo>
                    <a:pt x="40" y="15"/>
                  </a:lnTo>
                  <a:lnTo>
                    <a:pt x="42" y="25"/>
                  </a:lnTo>
                  <a:lnTo>
                    <a:pt x="46" y="28"/>
                  </a:lnTo>
                  <a:lnTo>
                    <a:pt x="25" y="64"/>
                  </a:lnTo>
                  <a:lnTo>
                    <a:pt x="0" y="28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7E94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93"/>
            <p:cNvSpPr>
              <a:spLocks noChangeAspect="1"/>
            </p:cNvSpPr>
            <p:nvPr/>
          </p:nvSpPr>
          <p:spPr bwMode="auto">
            <a:xfrm>
              <a:off x="2878" y="2180"/>
              <a:ext cx="73" cy="26"/>
            </a:xfrm>
            <a:custGeom>
              <a:avLst/>
              <a:gdLst>
                <a:gd name="T0" fmla="*/ 0 w 147"/>
                <a:gd name="T1" fmla="*/ 7 h 51"/>
                <a:gd name="T2" fmla="*/ 8 w 147"/>
                <a:gd name="T3" fmla="*/ 0 h 51"/>
                <a:gd name="T4" fmla="*/ 9 w 147"/>
                <a:gd name="T5" fmla="*/ 0 h 51"/>
                <a:gd name="T6" fmla="*/ 10 w 147"/>
                <a:gd name="T7" fmla="*/ 0 h 51"/>
                <a:gd name="T8" fmla="*/ 12 w 147"/>
                <a:gd name="T9" fmla="*/ 1 h 51"/>
                <a:gd name="T10" fmla="*/ 13 w 147"/>
                <a:gd name="T11" fmla="*/ 1 h 51"/>
                <a:gd name="T12" fmla="*/ 16 w 147"/>
                <a:gd name="T13" fmla="*/ 1 h 51"/>
                <a:gd name="T14" fmla="*/ 18 w 147"/>
                <a:gd name="T15" fmla="*/ 1 h 51"/>
                <a:gd name="T16" fmla="*/ 21 w 147"/>
                <a:gd name="T17" fmla="*/ 1 h 51"/>
                <a:gd name="T18" fmla="*/ 23 w 147"/>
                <a:gd name="T19" fmla="*/ 1 h 51"/>
                <a:gd name="T20" fmla="*/ 26 w 147"/>
                <a:gd name="T21" fmla="*/ 2 h 51"/>
                <a:gd name="T22" fmla="*/ 28 w 147"/>
                <a:gd name="T23" fmla="*/ 3 h 51"/>
                <a:gd name="T24" fmla="*/ 30 w 147"/>
                <a:gd name="T25" fmla="*/ 4 h 51"/>
                <a:gd name="T26" fmla="*/ 32 w 147"/>
                <a:gd name="T27" fmla="*/ 5 h 51"/>
                <a:gd name="T28" fmla="*/ 33 w 147"/>
                <a:gd name="T29" fmla="*/ 6 h 51"/>
                <a:gd name="T30" fmla="*/ 36 w 147"/>
                <a:gd name="T31" fmla="*/ 13 h 51"/>
                <a:gd name="T32" fmla="*/ 13 w 147"/>
                <a:gd name="T33" fmla="*/ 13 h 51"/>
                <a:gd name="T34" fmla="*/ 0 w 147"/>
                <a:gd name="T35" fmla="*/ 7 h 51"/>
                <a:gd name="T36" fmla="*/ 0 w 147"/>
                <a:gd name="T37" fmla="*/ 7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7"/>
                <a:gd name="T58" fmla="*/ 0 h 51"/>
                <a:gd name="T59" fmla="*/ 147 w 147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7" h="51">
                  <a:moveTo>
                    <a:pt x="0" y="25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5" y="2"/>
                  </a:lnTo>
                  <a:lnTo>
                    <a:pt x="65" y="4"/>
                  </a:lnTo>
                  <a:lnTo>
                    <a:pt x="74" y="4"/>
                  </a:lnTo>
                  <a:lnTo>
                    <a:pt x="86" y="4"/>
                  </a:lnTo>
                  <a:lnTo>
                    <a:pt x="95" y="4"/>
                  </a:lnTo>
                  <a:lnTo>
                    <a:pt x="105" y="7"/>
                  </a:lnTo>
                  <a:lnTo>
                    <a:pt x="112" y="9"/>
                  </a:lnTo>
                  <a:lnTo>
                    <a:pt x="120" y="13"/>
                  </a:lnTo>
                  <a:lnTo>
                    <a:pt x="129" y="17"/>
                  </a:lnTo>
                  <a:lnTo>
                    <a:pt x="133" y="21"/>
                  </a:lnTo>
                  <a:lnTo>
                    <a:pt x="147" y="51"/>
                  </a:lnTo>
                  <a:lnTo>
                    <a:pt x="55" y="5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94"/>
            <p:cNvSpPr>
              <a:spLocks noChangeAspect="1"/>
            </p:cNvSpPr>
            <p:nvPr/>
          </p:nvSpPr>
          <p:spPr bwMode="auto">
            <a:xfrm>
              <a:off x="3163" y="1935"/>
              <a:ext cx="75" cy="43"/>
            </a:xfrm>
            <a:custGeom>
              <a:avLst/>
              <a:gdLst>
                <a:gd name="T0" fmla="*/ 0 w 151"/>
                <a:gd name="T1" fmla="*/ 11 h 88"/>
                <a:gd name="T2" fmla="*/ 0 w 151"/>
                <a:gd name="T3" fmla="*/ 11 h 88"/>
                <a:gd name="T4" fmla="*/ 2 w 151"/>
                <a:gd name="T5" fmla="*/ 11 h 88"/>
                <a:gd name="T6" fmla="*/ 4 w 151"/>
                <a:gd name="T7" fmla="*/ 10 h 88"/>
                <a:gd name="T8" fmla="*/ 6 w 151"/>
                <a:gd name="T9" fmla="*/ 8 h 88"/>
                <a:gd name="T10" fmla="*/ 8 w 151"/>
                <a:gd name="T11" fmla="*/ 6 h 88"/>
                <a:gd name="T12" fmla="*/ 10 w 151"/>
                <a:gd name="T13" fmla="*/ 4 h 88"/>
                <a:gd name="T14" fmla="*/ 11 w 151"/>
                <a:gd name="T15" fmla="*/ 3 h 88"/>
                <a:gd name="T16" fmla="*/ 12 w 151"/>
                <a:gd name="T17" fmla="*/ 2 h 88"/>
                <a:gd name="T18" fmla="*/ 12 w 151"/>
                <a:gd name="T19" fmla="*/ 2 h 88"/>
                <a:gd name="T20" fmla="*/ 13 w 151"/>
                <a:gd name="T21" fmla="*/ 1 h 88"/>
                <a:gd name="T22" fmla="*/ 13 w 151"/>
                <a:gd name="T23" fmla="*/ 0 h 88"/>
                <a:gd name="T24" fmla="*/ 14 w 151"/>
                <a:gd name="T25" fmla="*/ 0 h 88"/>
                <a:gd name="T26" fmla="*/ 15 w 151"/>
                <a:gd name="T27" fmla="*/ 0 h 88"/>
                <a:gd name="T28" fmla="*/ 17 w 151"/>
                <a:gd name="T29" fmla="*/ 0 h 88"/>
                <a:gd name="T30" fmla="*/ 20 w 151"/>
                <a:gd name="T31" fmla="*/ 1 h 88"/>
                <a:gd name="T32" fmla="*/ 22 w 151"/>
                <a:gd name="T33" fmla="*/ 2 h 88"/>
                <a:gd name="T34" fmla="*/ 25 w 151"/>
                <a:gd name="T35" fmla="*/ 2 h 88"/>
                <a:gd name="T36" fmla="*/ 28 w 151"/>
                <a:gd name="T37" fmla="*/ 3 h 88"/>
                <a:gd name="T38" fmla="*/ 30 w 151"/>
                <a:gd name="T39" fmla="*/ 4 h 88"/>
                <a:gd name="T40" fmla="*/ 32 w 151"/>
                <a:gd name="T41" fmla="*/ 4 h 88"/>
                <a:gd name="T42" fmla="*/ 33 w 151"/>
                <a:gd name="T43" fmla="*/ 5 h 88"/>
                <a:gd name="T44" fmla="*/ 33 w 151"/>
                <a:gd name="T45" fmla="*/ 5 h 88"/>
                <a:gd name="T46" fmla="*/ 37 w 151"/>
                <a:gd name="T47" fmla="*/ 17 h 88"/>
                <a:gd name="T48" fmla="*/ 23 w 151"/>
                <a:gd name="T49" fmla="*/ 21 h 88"/>
                <a:gd name="T50" fmla="*/ 0 w 151"/>
                <a:gd name="T51" fmla="*/ 11 h 88"/>
                <a:gd name="T52" fmla="*/ 0 w 151"/>
                <a:gd name="T53" fmla="*/ 11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1"/>
                <a:gd name="T82" fmla="*/ 0 h 88"/>
                <a:gd name="T83" fmla="*/ 151 w 151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1" h="88">
                  <a:moveTo>
                    <a:pt x="0" y="48"/>
                  </a:moveTo>
                  <a:lnTo>
                    <a:pt x="2" y="46"/>
                  </a:lnTo>
                  <a:lnTo>
                    <a:pt x="8" y="46"/>
                  </a:lnTo>
                  <a:lnTo>
                    <a:pt x="16" y="40"/>
                  </a:lnTo>
                  <a:lnTo>
                    <a:pt x="25" y="35"/>
                  </a:lnTo>
                  <a:lnTo>
                    <a:pt x="33" y="27"/>
                  </a:lnTo>
                  <a:lnTo>
                    <a:pt x="40" y="18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52" y="4"/>
                  </a:lnTo>
                  <a:lnTo>
                    <a:pt x="54" y="2"/>
                  </a:lnTo>
                  <a:lnTo>
                    <a:pt x="58" y="0"/>
                  </a:lnTo>
                  <a:lnTo>
                    <a:pt x="63" y="0"/>
                  </a:lnTo>
                  <a:lnTo>
                    <a:pt x="71" y="2"/>
                  </a:lnTo>
                  <a:lnTo>
                    <a:pt x="80" y="4"/>
                  </a:lnTo>
                  <a:lnTo>
                    <a:pt x="90" y="8"/>
                  </a:lnTo>
                  <a:lnTo>
                    <a:pt x="101" y="10"/>
                  </a:lnTo>
                  <a:lnTo>
                    <a:pt x="113" y="14"/>
                  </a:lnTo>
                  <a:lnTo>
                    <a:pt x="120" y="18"/>
                  </a:lnTo>
                  <a:lnTo>
                    <a:pt x="130" y="19"/>
                  </a:lnTo>
                  <a:lnTo>
                    <a:pt x="134" y="21"/>
                  </a:lnTo>
                  <a:lnTo>
                    <a:pt x="135" y="23"/>
                  </a:lnTo>
                  <a:lnTo>
                    <a:pt x="151" y="71"/>
                  </a:lnTo>
                  <a:lnTo>
                    <a:pt x="94" y="8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95"/>
            <p:cNvSpPr>
              <a:spLocks noChangeAspect="1"/>
            </p:cNvSpPr>
            <p:nvPr/>
          </p:nvSpPr>
          <p:spPr bwMode="auto">
            <a:xfrm>
              <a:off x="2785" y="2182"/>
              <a:ext cx="172" cy="36"/>
            </a:xfrm>
            <a:custGeom>
              <a:avLst/>
              <a:gdLst>
                <a:gd name="T0" fmla="*/ 1 w 344"/>
                <a:gd name="T1" fmla="*/ 7 h 72"/>
                <a:gd name="T2" fmla="*/ 1 w 344"/>
                <a:gd name="T3" fmla="*/ 6 h 72"/>
                <a:gd name="T4" fmla="*/ 0 w 344"/>
                <a:gd name="T5" fmla="*/ 5 h 72"/>
                <a:gd name="T6" fmla="*/ 1 w 344"/>
                <a:gd name="T7" fmla="*/ 1 h 72"/>
                <a:gd name="T8" fmla="*/ 2 w 344"/>
                <a:gd name="T9" fmla="*/ 1 h 72"/>
                <a:gd name="T10" fmla="*/ 5 w 344"/>
                <a:gd name="T11" fmla="*/ 1 h 72"/>
                <a:gd name="T12" fmla="*/ 7 w 344"/>
                <a:gd name="T13" fmla="*/ 0 h 72"/>
                <a:gd name="T14" fmla="*/ 7 w 344"/>
                <a:gd name="T15" fmla="*/ 0 h 72"/>
                <a:gd name="T16" fmla="*/ 10 w 344"/>
                <a:gd name="T17" fmla="*/ 0 h 72"/>
                <a:gd name="T18" fmla="*/ 12 w 344"/>
                <a:gd name="T19" fmla="*/ 0 h 72"/>
                <a:gd name="T20" fmla="*/ 15 w 344"/>
                <a:gd name="T21" fmla="*/ 1 h 72"/>
                <a:gd name="T22" fmla="*/ 17 w 344"/>
                <a:gd name="T23" fmla="*/ 1 h 72"/>
                <a:gd name="T24" fmla="*/ 19 w 344"/>
                <a:gd name="T25" fmla="*/ 1 h 72"/>
                <a:gd name="T26" fmla="*/ 21 w 344"/>
                <a:gd name="T27" fmla="*/ 1 h 72"/>
                <a:gd name="T28" fmla="*/ 22 w 344"/>
                <a:gd name="T29" fmla="*/ 1 h 72"/>
                <a:gd name="T30" fmla="*/ 24 w 344"/>
                <a:gd name="T31" fmla="*/ 1 h 72"/>
                <a:gd name="T32" fmla="*/ 26 w 344"/>
                <a:gd name="T33" fmla="*/ 1 h 72"/>
                <a:gd name="T34" fmla="*/ 29 w 344"/>
                <a:gd name="T35" fmla="*/ 2 h 72"/>
                <a:gd name="T36" fmla="*/ 31 w 344"/>
                <a:gd name="T37" fmla="*/ 2 h 72"/>
                <a:gd name="T38" fmla="*/ 34 w 344"/>
                <a:gd name="T39" fmla="*/ 2 h 72"/>
                <a:gd name="T40" fmla="*/ 36 w 344"/>
                <a:gd name="T41" fmla="*/ 2 h 72"/>
                <a:gd name="T42" fmla="*/ 37 w 344"/>
                <a:gd name="T43" fmla="*/ 2 h 72"/>
                <a:gd name="T44" fmla="*/ 39 w 344"/>
                <a:gd name="T45" fmla="*/ 2 h 72"/>
                <a:gd name="T46" fmla="*/ 41 w 344"/>
                <a:gd name="T47" fmla="*/ 2 h 72"/>
                <a:gd name="T48" fmla="*/ 43 w 344"/>
                <a:gd name="T49" fmla="*/ 2 h 72"/>
                <a:gd name="T50" fmla="*/ 43 w 344"/>
                <a:gd name="T51" fmla="*/ 1 h 72"/>
                <a:gd name="T52" fmla="*/ 45 w 344"/>
                <a:gd name="T53" fmla="*/ 1 h 72"/>
                <a:gd name="T54" fmla="*/ 47 w 344"/>
                <a:gd name="T55" fmla="*/ 1 h 72"/>
                <a:gd name="T56" fmla="*/ 49 w 344"/>
                <a:gd name="T57" fmla="*/ 1 h 72"/>
                <a:gd name="T58" fmla="*/ 50 w 344"/>
                <a:gd name="T59" fmla="*/ 1 h 72"/>
                <a:gd name="T60" fmla="*/ 50 w 344"/>
                <a:gd name="T61" fmla="*/ 1 h 72"/>
                <a:gd name="T62" fmla="*/ 50 w 344"/>
                <a:gd name="T63" fmla="*/ 2 h 72"/>
                <a:gd name="T64" fmla="*/ 53 w 344"/>
                <a:gd name="T65" fmla="*/ 5 h 72"/>
                <a:gd name="T66" fmla="*/ 54 w 344"/>
                <a:gd name="T67" fmla="*/ 6 h 72"/>
                <a:gd name="T68" fmla="*/ 57 w 344"/>
                <a:gd name="T69" fmla="*/ 8 h 72"/>
                <a:gd name="T70" fmla="*/ 58 w 344"/>
                <a:gd name="T71" fmla="*/ 9 h 72"/>
                <a:gd name="T72" fmla="*/ 61 w 344"/>
                <a:gd name="T73" fmla="*/ 9 h 72"/>
                <a:gd name="T74" fmla="*/ 63 w 344"/>
                <a:gd name="T75" fmla="*/ 9 h 72"/>
                <a:gd name="T76" fmla="*/ 66 w 344"/>
                <a:gd name="T77" fmla="*/ 9 h 72"/>
                <a:gd name="T78" fmla="*/ 67 w 344"/>
                <a:gd name="T79" fmla="*/ 9 h 72"/>
                <a:gd name="T80" fmla="*/ 69 w 344"/>
                <a:gd name="T81" fmla="*/ 9 h 72"/>
                <a:gd name="T82" fmla="*/ 71 w 344"/>
                <a:gd name="T83" fmla="*/ 9 h 72"/>
                <a:gd name="T84" fmla="*/ 73 w 344"/>
                <a:gd name="T85" fmla="*/ 9 h 72"/>
                <a:gd name="T86" fmla="*/ 75 w 344"/>
                <a:gd name="T87" fmla="*/ 7 h 72"/>
                <a:gd name="T88" fmla="*/ 78 w 344"/>
                <a:gd name="T89" fmla="*/ 7 h 72"/>
                <a:gd name="T90" fmla="*/ 80 w 344"/>
                <a:gd name="T91" fmla="*/ 7 h 72"/>
                <a:gd name="T92" fmla="*/ 81 w 344"/>
                <a:gd name="T93" fmla="*/ 7 h 72"/>
                <a:gd name="T94" fmla="*/ 81 w 344"/>
                <a:gd name="T95" fmla="*/ 8 h 72"/>
                <a:gd name="T96" fmla="*/ 83 w 344"/>
                <a:gd name="T97" fmla="*/ 10 h 72"/>
                <a:gd name="T98" fmla="*/ 84 w 344"/>
                <a:gd name="T99" fmla="*/ 12 h 72"/>
                <a:gd name="T100" fmla="*/ 85 w 344"/>
                <a:gd name="T101" fmla="*/ 14 h 72"/>
                <a:gd name="T102" fmla="*/ 86 w 344"/>
                <a:gd name="T103" fmla="*/ 16 h 72"/>
                <a:gd name="T104" fmla="*/ 86 w 344"/>
                <a:gd name="T105" fmla="*/ 18 h 72"/>
                <a:gd name="T106" fmla="*/ 10 w 344"/>
                <a:gd name="T107" fmla="*/ 5 h 72"/>
                <a:gd name="T108" fmla="*/ 1 w 344"/>
                <a:gd name="T109" fmla="*/ 7 h 72"/>
                <a:gd name="T110" fmla="*/ 1 w 344"/>
                <a:gd name="T111" fmla="*/ 7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44"/>
                <a:gd name="T169" fmla="*/ 0 h 72"/>
                <a:gd name="T170" fmla="*/ 344 w 344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44" h="72">
                  <a:moveTo>
                    <a:pt x="6" y="30"/>
                  </a:moveTo>
                  <a:lnTo>
                    <a:pt x="2" y="24"/>
                  </a:lnTo>
                  <a:lnTo>
                    <a:pt x="0" y="1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9" y="0"/>
                  </a:lnTo>
                  <a:lnTo>
                    <a:pt x="63" y="3"/>
                  </a:lnTo>
                  <a:lnTo>
                    <a:pt x="68" y="3"/>
                  </a:lnTo>
                  <a:lnTo>
                    <a:pt x="76" y="3"/>
                  </a:lnTo>
                  <a:lnTo>
                    <a:pt x="84" y="5"/>
                  </a:lnTo>
                  <a:lnTo>
                    <a:pt x="89" y="7"/>
                  </a:lnTo>
                  <a:lnTo>
                    <a:pt x="97" y="7"/>
                  </a:lnTo>
                  <a:lnTo>
                    <a:pt x="106" y="7"/>
                  </a:lnTo>
                  <a:lnTo>
                    <a:pt x="116" y="9"/>
                  </a:lnTo>
                  <a:lnTo>
                    <a:pt x="125" y="11"/>
                  </a:lnTo>
                  <a:lnTo>
                    <a:pt x="133" y="11"/>
                  </a:lnTo>
                  <a:lnTo>
                    <a:pt x="142" y="11"/>
                  </a:lnTo>
                  <a:lnTo>
                    <a:pt x="148" y="11"/>
                  </a:lnTo>
                  <a:lnTo>
                    <a:pt x="156" y="11"/>
                  </a:lnTo>
                  <a:lnTo>
                    <a:pt x="161" y="9"/>
                  </a:lnTo>
                  <a:lnTo>
                    <a:pt x="169" y="9"/>
                  </a:lnTo>
                  <a:lnTo>
                    <a:pt x="175" y="7"/>
                  </a:lnTo>
                  <a:lnTo>
                    <a:pt x="180" y="7"/>
                  </a:lnTo>
                  <a:lnTo>
                    <a:pt x="188" y="7"/>
                  </a:lnTo>
                  <a:lnTo>
                    <a:pt x="196" y="5"/>
                  </a:lnTo>
                  <a:lnTo>
                    <a:pt x="200" y="5"/>
                  </a:lnTo>
                  <a:lnTo>
                    <a:pt x="201" y="5"/>
                  </a:lnTo>
                  <a:lnTo>
                    <a:pt x="203" y="9"/>
                  </a:lnTo>
                  <a:lnTo>
                    <a:pt x="213" y="21"/>
                  </a:lnTo>
                  <a:lnTo>
                    <a:pt x="219" y="26"/>
                  </a:lnTo>
                  <a:lnTo>
                    <a:pt x="228" y="32"/>
                  </a:lnTo>
                  <a:lnTo>
                    <a:pt x="234" y="36"/>
                  </a:lnTo>
                  <a:lnTo>
                    <a:pt x="245" y="38"/>
                  </a:lnTo>
                  <a:lnTo>
                    <a:pt x="253" y="38"/>
                  </a:lnTo>
                  <a:lnTo>
                    <a:pt x="264" y="36"/>
                  </a:lnTo>
                  <a:lnTo>
                    <a:pt x="268" y="34"/>
                  </a:lnTo>
                  <a:lnTo>
                    <a:pt x="276" y="34"/>
                  </a:lnTo>
                  <a:lnTo>
                    <a:pt x="283" y="34"/>
                  </a:lnTo>
                  <a:lnTo>
                    <a:pt x="289" y="34"/>
                  </a:lnTo>
                  <a:lnTo>
                    <a:pt x="300" y="30"/>
                  </a:lnTo>
                  <a:lnTo>
                    <a:pt x="312" y="30"/>
                  </a:lnTo>
                  <a:lnTo>
                    <a:pt x="317" y="28"/>
                  </a:lnTo>
                  <a:lnTo>
                    <a:pt x="321" y="28"/>
                  </a:lnTo>
                  <a:lnTo>
                    <a:pt x="323" y="32"/>
                  </a:lnTo>
                  <a:lnTo>
                    <a:pt x="331" y="43"/>
                  </a:lnTo>
                  <a:lnTo>
                    <a:pt x="334" y="49"/>
                  </a:lnTo>
                  <a:lnTo>
                    <a:pt x="338" y="57"/>
                  </a:lnTo>
                  <a:lnTo>
                    <a:pt x="342" y="64"/>
                  </a:lnTo>
                  <a:lnTo>
                    <a:pt x="344" y="72"/>
                  </a:lnTo>
                  <a:lnTo>
                    <a:pt x="38" y="19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6"/>
            <p:cNvSpPr>
              <a:spLocks noChangeAspect="1"/>
            </p:cNvSpPr>
            <p:nvPr/>
          </p:nvSpPr>
          <p:spPr bwMode="auto">
            <a:xfrm>
              <a:off x="2180" y="1513"/>
              <a:ext cx="1541" cy="1315"/>
            </a:xfrm>
            <a:custGeom>
              <a:avLst/>
              <a:gdLst>
                <a:gd name="T0" fmla="*/ 10 w 3081"/>
                <a:gd name="T1" fmla="*/ 631 h 2631"/>
                <a:gd name="T2" fmla="*/ 30 w 3081"/>
                <a:gd name="T3" fmla="*/ 591 h 2631"/>
                <a:gd name="T4" fmla="*/ 43 w 3081"/>
                <a:gd name="T5" fmla="*/ 573 h 2631"/>
                <a:gd name="T6" fmla="*/ 64 w 3081"/>
                <a:gd name="T7" fmla="*/ 571 h 2631"/>
                <a:gd name="T8" fmla="*/ 101 w 3081"/>
                <a:gd name="T9" fmla="*/ 571 h 2631"/>
                <a:gd name="T10" fmla="*/ 122 w 3081"/>
                <a:gd name="T11" fmla="*/ 571 h 2631"/>
                <a:gd name="T12" fmla="*/ 130 w 3081"/>
                <a:gd name="T13" fmla="*/ 539 h 2631"/>
                <a:gd name="T14" fmla="*/ 142 w 3081"/>
                <a:gd name="T15" fmla="*/ 491 h 2631"/>
                <a:gd name="T16" fmla="*/ 150 w 3081"/>
                <a:gd name="T17" fmla="*/ 467 h 2631"/>
                <a:gd name="T18" fmla="*/ 174 w 3081"/>
                <a:gd name="T19" fmla="*/ 463 h 2631"/>
                <a:gd name="T20" fmla="*/ 229 w 3081"/>
                <a:gd name="T21" fmla="*/ 459 h 2631"/>
                <a:gd name="T22" fmla="*/ 270 w 3081"/>
                <a:gd name="T23" fmla="*/ 460 h 2631"/>
                <a:gd name="T24" fmla="*/ 277 w 3081"/>
                <a:gd name="T25" fmla="*/ 433 h 2631"/>
                <a:gd name="T26" fmla="*/ 295 w 3081"/>
                <a:gd name="T27" fmla="*/ 376 h 2631"/>
                <a:gd name="T28" fmla="*/ 312 w 3081"/>
                <a:gd name="T29" fmla="*/ 340 h 2631"/>
                <a:gd name="T30" fmla="*/ 420 w 3081"/>
                <a:gd name="T31" fmla="*/ 342 h 2631"/>
                <a:gd name="T32" fmla="*/ 443 w 3081"/>
                <a:gd name="T33" fmla="*/ 285 h 2631"/>
                <a:gd name="T34" fmla="*/ 470 w 3081"/>
                <a:gd name="T35" fmla="*/ 234 h 2631"/>
                <a:gd name="T36" fmla="*/ 484 w 3081"/>
                <a:gd name="T37" fmla="*/ 226 h 2631"/>
                <a:gd name="T38" fmla="*/ 516 w 3081"/>
                <a:gd name="T39" fmla="*/ 235 h 2631"/>
                <a:gd name="T40" fmla="*/ 544 w 3081"/>
                <a:gd name="T41" fmla="*/ 247 h 2631"/>
                <a:gd name="T42" fmla="*/ 562 w 3081"/>
                <a:gd name="T43" fmla="*/ 227 h 2631"/>
                <a:gd name="T44" fmla="*/ 610 w 3081"/>
                <a:gd name="T45" fmla="*/ 141 h 2631"/>
                <a:gd name="T46" fmla="*/ 650 w 3081"/>
                <a:gd name="T47" fmla="*/ 82 h 2631"/>
                <a:gd name="T48" fmla="*/ 653 w 3081"/>
                <a:gd name="T49" fmla="*/ 67 h 2631"/>
                <a:gd name="T50" fmla="*/ 632 w 3081"/>
                <a:gd name="T51" fmla="*/ 49 h 2631"/>
                <a:gd name="T52" fmla="*/ 608 w 3081"/>
                <a:gd name="T53" fmla="*/ 35 h 2631"/>
                <a:gd name="T54" fmla="*/ 614 w 3081"/>
                <a:gd name="T55" fmla="*/ 30 h 2631"/>
                <a:gd name="T56" fmla="*/ 675 w 3081"/>
                <a:gd name="T57" fmla="*/ 18 h 2631"/>
                <a:gd name="T58" fmla="*/ 745 w 3081"/>
                <a:gd name="T59" fmla="*/ 3 h 2631"/>
                <a:gd name="T60" fmla="*/ 763 w 3081"/>
                <a:gd name="T61" fmla="*/ 12 h 2631"/>
                <a:gd name="T62" fmla="*/ 770 w 3081"/>
                <a:gd name="T63" fmla="*/ 101 h 2631"/>
                <a:gd name="T64" fmla="*/ 765 w 3081"/>
                <a:gd name="T65" fmla="*/ 179 h 2631"/>
                <a:gd name="T66" fmla="*/ 759 w 3081"/>
                <a:gd name="T67" fmla="*/ 197 h 2631"/>
                <a:gd name="T68" fmla="*/ 746 w 3081"/>
                <a:gd name="T69" fmla="*/ 175 h 2631"/>
                <a:gd name="T70" fmla="*/ 724 w 3081"/>
                <a:gd name="T71" fmla="*/ 146 h 2631"/>
                <a:gd name="T72" fmla="*/ 710 w 3081"/>
                <a:gd name="T73" fmla="*/ 140 h 2631"/>
                <a:gd name="T74" fmla="*/ 677 w 3081"/>
                <a:gd name="T75" fmla="*/ 207 h 2631"/>
                <a:gd name="T76" fmla="*/ 633 w 3081"/>
                <a:gd name="T77" fmla="*/ 318 h 2631"/>
                <a:gd name="T78" fmla="*/ 614 w 3081"/>
                <a:gd name="T79" fmla="*/ 363 h 2631"/>
                <a:gd name="T80" fmla="*/ 581 w 3081"/>
                <a:gd name="T81" fmla="*/ 349 h 2631"/>
                <a:gd name="T82" fmla="*/ 525 w 3081"/>
                <a:gd name="T83" fmla="*/ 331 h 2631"/>
                <a:gd name="T84" fmla="*/ 501 w 3081"/>
                <a:gd name="T85" fmla="*/ 327 h 2631"/>
                <a:gd name="T86" fmla="*/ 491 w 3081"/>
                <a:gd name="T87" fmla="*/ 389 h 2631"/>
                <a:gd name="T88" fmla="*/ 481 w 3081"/>
                <a:gd name="T89" fmla="*/ 459 h 2631"/>
                <a:gd name="T90" fmla="*/ 478 w 3081"/>
                <a:gd name="T91" fmla="*/ 484 h 2631"/>
                <a:gd name="T92" fmla="*/ 442 w 3081"/>
                <a:gd name="T93" fmla="*/ 474 h 2631"/>
                <a:gd name="T94" fmla="*/ 383 w 3081"/>
                <a:gd name="T95" fmla="*/ 463 h 2631"/>
                <a:gd name="T96" fmla="*/ 349 w 3081"/>
                <a:gd name="T97" fmla="*/ 460 h 2631"/>
                <a:gd name="T98" fmla="*/ 346 w 3081"/>
                <a:gd name="T99" fmla="*/ 482 h 2631"/>
                <a:gd name="T100" fmla="*/ 340 w 3081"/>
                <a:gd name="T101" fmla="*/ 533 h 2631"/>
                <a:gd name="T102" fmla="*/ 334 w 3081"/>
                <a:gd name="T103" fmla="*/ 573 h 2631"/>
                <a:gd name="T104" fmla="*/ 312 w 3081"/>
                <a:gd name="T105" fmla="*/ 572 h 2631"/>
                <a:gd name="T106" fmla="*/ 244 w 3081"/>
                <a:gd name="T107" fmla="*/ 562 h 2631"/>
                <a:gd name="T108" fmla="*/ 199 w 3081"/>
                <a:gd name="T109" fmla="*/ 560 h 2631"/>
                <a:gd name="T110" fmla="*/ 194 w 3081"/>
                <a:gd name="T111" fmla="*/ 572 h 2631"/>
                <a:gd name="T112" fmla="*/ 199 w 3081"/>
                <a:gd name="T113" fmla="*/ 616 h 2631"/>
                <a:gd name="T114" fmla="*/ 198 w 3081"/>
                <a:gd name="T115" fmla="*/ 650 h 26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81"/>
                <a:gd name="T175" fmla="*/ 0 h 2631"/>
                <a:gd name="T176" fmla="*/ 3081 w 3081"/>
                <a:gd name="T177" fmla="*/ 2631 h 26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81" h="2631">
                  <a:moveTo>
                    <a:pt x="0" y="2618"/>
                  </a:moveTo>
                  <a:lnTo>
                    <a:pt x="0" y="2614"/>
                  </a:lnTo>
                  <a:lnTo>
                    <a:pt x="2" y="2610"/>
                  </a:lnTo>
                  <a:lnTo>
                    <a:pt x="4" y="2605"/>
                  </a:lnTo>
                  <a:lnTo>
                    <a:pt x="9" y="2595"/>
                  </a:lnTo>
                  <a:lnTo>
                    <a:pt x="13" y="2584"/>
                  </a:lnTo>
                  <a:lnTo>
                    <a:pt x="19" y="2570"/>
                  </a:lnTo>
                  <a:lnTo>
                    <a:pt x="25" y="2555"/>
                  </a:lnTo>
                  <a:lnTo>
                    <a:pt x="32" y="2542"/>
                  </a:lnTo>
                  <a:lnTo>
                    <a:pt x="38" y="2525"/>
                  </a:lnTo>
                  <a:lnTo>
                    <a:pt x="46" y="2508"/>
                  </a:lnTo>
                  <a:lnTo>
                    <a:pt x="55" y="2489"/>
                  </a:lnTo>
                  <a:lnTo>
                    <a:pt x="63" y="2472"/>
                  </a:lnTo>
                  <a:lnTo>
                    <a:pt x="70" y="2453"/>
                  </a:lnTo>
                  <a:lnTo>
                    <a:pt x="80" y="2437"/>
                  </a:lnTo>
                  <a:lnTo>
                    <a:pt x="87" y="2420"/>
                  </a:lnTo>
                  <a:lnTo>
                    <a:pt x="97" y="2407"/>
                  </a:lnTo>
                  <a:lnTo>
                    <a:pt x="103" y="2390"/>
                  </a:lnTo>
                  <a:lnTo>
                    <a:pt x="110" y="2377"/>
                  </a:lnTo>
                  <a:lnTo>
                    <a:pt x="118" y="2365"/>
                  </a:lnTo>
                  <a:lnTo>
                    <a:pt x="125" y="2354"/>
                  </a:lnTo>
                  <a:lnTo>
                    <a:pt x="131" y="2342"/>
                  </a:lnTo>
                  <a:lnTo>
                    <a:pt x="139" y="2333"/>
                  </a:lnTo>
                  <a:lnTo>
                    <a:pt x="144" y="2323"/>
                  </a:lnTo>
                  <a:lnTo>
                    <a:pt x="150" y="2318"/>
                  </a:lnTo>
                  <a:lnTo>
                    <a:pt x="154" y="2310"/>
                  </a:lnTo>
                  <a:lnTo>
                    <a:pt x="158" y="2306"/>
                  </a:lnTo>
                  <a:lnTo>
                    <a:pt x="161" y="2301"/>
                  </a:lnTo>
                  <a:lnTo>
                    <a:pt x="165" y="2297"/>
                  </a:lnTo>
                  <a:lnTo>
                    <a:pt x="169" y="2293"/>
                  </a:lnTo>
                  <a:lnTo>
                    <a:pt x="173" y="2293"/>
                  </a:lnTo>
                  <a:lnTo>
                    <a:pt x="175" y="2291"/>
                  </a:lnTo>
                  <a:lnTo>
                    <a:pt x="184" y="2291"/>
                  </a:lnTo>
                  <a:lnTo>
                    <a:pt x="190" y="2289"/>
                  </a:lnTo>
                  <a:lnTo>
                    <a:pt x="200" y="2289"/>
                  </a:lnTo>
                  <a:lnTo>
                    <a:pt x="209" y="2289"/>
                  </a:lnTo>
                  <a:lnTo>
                    <a:pt x="220" y="2289"/>
                  </a:lnTo>
                  <a:lnTo>
                    <a:pt x="232" y="2289"/>
                  </a:lnTo>
                  <a:lnTo>
                    <a:pt x="243" y="2289"/>
                  </a:lnTo>
                  <a:lnTo>
                    <a:pt x="255" y="2287"/>
                  </a:lnTo>
                  <a:lnTo>
                    <a:pt x="270" y="2287"/>
                  </a:lnTo>
                  <a:lnTo>
                    <a:pt x="285" y="2287"/>
                  </a:lnTo>
                  <a:lnTo>
                    <a:pt x="300" y="2287"/>
                  </a:lnTo>
                  <a:lnTo>
                    <a:pt x="314" y="2287"/>
                  </a:lnTo>
                  <a:lnTo>
                    <a:pt x="331" y="2287"/>
                  </a:lnTo>
                  <a:lnTo>
                    <a:pt x="344" y="2285"/>
                  </a:lnTo>
                  <a:lnTo>
                    <a:pt x="357" y="2285"/>
                  </a:lnTo>
                  <a:lnTo>
                    <a:pt x="372" y="2285"/>
                  </a:lnTo>
                  <a:lnTo>
                    <a:pt x="388" y="2285"/>
                  </a:lnTo>
                  <a:lnTo>
                    <a:pt x="401" y="2285"/>
                  </a:lnTo>
                  <a:lnTo>
                    <a:pt x="414" y="2285"/>
                  </a:lnTo>
                  <a:lnTo>
                    <a:pt x="428" y="2285"/>
                  </a:lnTo>
                  <a:lnTo>
                    <a:pt x="439" y="2285"/>
                  </a:lnTo>
                  <a:lnTo>
                    <a:pt x="449" y="2285"/>
                  </a:lnTo>
                  <a:lnTo>
                    <a:pt x="458" y="2285"/>
                  </a:lnTo>
                  <a:lnTo>
                    <a:pt x="466" y="2285"/>
                  </a:lnTo>
                  <a:lnTo>
                    <a:pt x="475" y="2285"/>
                  </a:lnTo>
                  <a:lnTo>
                    <a:pt x="485" y="2285"/>
                  </a:lnTo>
                  <a:lnTo>
                    <a:pt x="488" y="2287"/>
                  </a:lnTo>
                  <a:lnTo>
                    <a:pt x="488" y="2285"/>
                  </a:lnTo>
                  <a:lnTo>
                    <a:pt x="488" y="2282"/>
                  </a:lnTo>
                  <a:lnTo>
                    <a:pt x="488" y="2274"/>
                  </a:lnTo>
                  <a:lnTo>
                    <a:pt x="492" y="2264"/>
                  </a:lnTo>
                  <a:lnTo>
                    <a:pt x="494" y="2253"/>
                  </a:lnTo>
                  <a:lnTo>
                    <a:pt x="496" y="2242"/>
                  </a:lnTo>
                  <a:lnTo>
                    <a:pt x="500" y="2226"/>
                  </a:lnTo>
                  <a:lnTo>
                    <a:pt x="506" y="2211"/>
                  </a:lnTo>
                  <a:lnTo>
                    <a:pt x="509" y="2192"/>
                  </a:lnTo>
                  <a:lnTo>
                    <a:pt x="513" y="2175"/>
                  </a:lnTo>
                  <a:lnTo>
                    <a:pt x="517" y="2156"/>
                  </a:lnTo>
                  <a:lnTo>
                    <a:pt x="523" y="2137"/>
                  </a:lnTo>
                  <a:lnTo>
                    <a:pt x="526" y="2116"/>
                  </a:lnTo>
                  <a:lnTo>
                    <a:pt x="532" y="2095"/>
                  </a:lnTo>
                  <a:lnTo>
                    <a:pt x="538" y="2074"/>
                  </a:lnTo>
                  <a:lnTo>
                    <a:pt x="544" y="2057"/>
                  </a:lnTo>
                  <a:lnTo>
                    <a:pt x="547" y="2036"/>
                  </a:lnTo>
                  <a:lnTo>
                    <a:pt x="553" y="2019"/>
                  </a:lnTo>
                  <a:lnTo>
                    <a:pt x="557" y="2000"/>
                  </a:lnTo>
                  <a:lnTo>
                    <a:pt x="563" y="1983"/>
                  </a:lnTo>
                  <a:lnTo>
                    <a:pt x="568" y="1966"/>
                  </a:lnTo>
                  <a:lnTo>
                    <a:pt x="572" y="1951"/>
                  </a:lnTo>
                  <a:lnTo>
                    <a:pt x="576" y="1937"/>
                  </a:lnTo>
                  <a:lnTo>
                    <a:pt x="582" y="1926"/>
                  </a:lnTo>
                  <a:lnTo>
                    <a:pt x="584" y="1913"/>
                  </a:lnTo>
                  <a:lnTo>
                    <a:pt x="587" y="1901"/>
                  </a:lnTo>
                  <a:lnTo>
                    <a:pt x="589" y="1892"/>
                  </a:lnTo>
                  <a:lnTo>
                    <a:pt x="593" y="1886"/>
                  </a:lnTo>
                  <a:lnTo>
                    <a:pt x="597" y="1875"/>
                  </a:lnTo>
                  <a:lnTo>
                    <a:pt x="599" y="1873"/>
                  </a:lnTo>
                  <a:lnTo>
                    <a:pt x="599" y="1871"/>
                  </a:lnTo>
                  <a:lnTo>
                    <a:pt x="603" y="1871"/>
                  </a:lnTo>
                  <a:lnTo>
                    <a:pt x="606" y="1869"/>
                  </a:lnTo>
                  <a:lnTo>
                    <a:pt x="614" y="1867"/>
                  </a:lnTo>
                  <a:lnTo>
                    <a:pt x="620" y="1865"/>
                  </a:lnTo>
                  <a:lnTo>
                    <a:pt x="629" y="1863"/>
                  </a:lnTo>
                  <a:lnTo>
                    <a:pt x="639" y="1861"/>
                  </a:lnTo>
                  <a:lnTo>
                    <a:pt x="652" y="1861"/>
                  </a:lnTo>
                  <a:lnTo>
                    <a:pt x="665" y="1858"/>
                  </a:lnTo>
                  <a:lnTo>
                    <a:pt x="680" y="1854"/>
                  </a:lnTo>
                  <a:lnTo>
                    <a:pt x="696" y="1852"/>
                  </a:lnTo>
                  <a:lnTo>
                    <a:pt x="715" y="1850"/>
                  </a:lnTo>
                  <a:lnTo>
                    <a:pt x="734" y="1846"/>
                  </a:lnTo>
                  <a:lnTo>
                    <a:pt x="755" y="1844"/>
                  </a:lnTo>
                  <a:lnTo>
                    <a:pt x="775" y="1842"/>
                  </a:lnTo>
                  <a:lnTo>
                    <a:pt x="798" y="1842"/>
                  </a:lnTo>
                  <a:lnTo>
                    <a:pt x="819" y="1841"/>
                  </a:lnTo>
                  <a:lnTo>
                    <a:pt x="844" y="1839"/>
                  </a:lnTo>
                  <a:lnTo>
                    <a:pt x="869" y="1839"/>
                  </a:lnTo>
                  <a:lnTo>
                    <a:pt x="893" y="1839"/>
                  </a:lnTo>
                  <a:lnTo>
                    <a:pt x="916" y="1839"/>
                  </a:lnTo>
                  <a:lnTo>
                    <a:pt x="941" y="1839"/>
                  </a:lnTo>
                  <a:lnTo>
                    <a:pt x="962" y="1839"/>
                  </a:lnTo>
                  <a:lnTo>
                    <a:pt x="985" y="1839"/>
                  </a:lnTo>
                  <a:lnTo>
                    <a:pt x="1004" y="1839"/>
                  </a:lnTo>
                  <a:lnTo>
                    <a:pt x="1023" y="1839"/>
                  </a:lnTo>
                  <a:lnTo>
                    <a:pt x="1038" y="1839"/>
                  </a:lnTo>
                  <a:lnTo>
                    <a:pt x="1053" y="1841"/>
                  </a:lnTo>
                  <a:lnTo>
                    <a:pt x="1064" y="1841"/>
                  </a:lnTo>
                  <a:lnTo>
                    <a:pt x="1072" y="1841"/>
                  </a:lnTo>
                  <a:lnTo>
                    <a:pt x="1078" y="1841"/>
                  </a:lnTo>
                  <a:lnTo>
                    <a:pt x="1082" y="1842"/>
                  </a:lnTo>
                  <a:lnTo>
                    <a:pt x="1082" y="1841"/>
                  </a:lnTo>
                  <a:lnTo>
                    <a:pt x="1082" y="1835"/>
                  </a:lnTo>
                  <a:lnTo>
                    <a:pt x="1082" y="1825"/>
                  </a:lnTo>
                  <a:lnTo>
                    <a:pt x="1085" y="1816"/>
                  </a:lnTo>
                  <a:lnTo>
                    <a:pt x="1089" y="1802"/>
                  </a:lnTo>
                  <a:lnTo>
                    <a:pt x="1093" y="1787"/>
                  </a:lnTo>
                  <a:lnTo>
                    <a:pt x="1095" y="1770"/>
                  </a:lnTo>
                  <a:lnTo>
                    <a:pt x="1102" y="1753"/>
                  </a:lnTo>
                  <a:lnTo>
                    <a:pt x="1106" y="1732"/>
                  </a:lnTo>
                  <a:lnTo>
                    <a:pt x="1112" y="1711"/>
                  </a:lnTo>
                  <a:lnTo>
                    <a:pt x="1120" y="1688"/>
                  </a:lnTo>
                  <a:lnTo>
                    <a:pt x="1127" y="1668"/>
                  </a:lnTo>
                  <a:lnTo>
                    <a:pt x="1133" y="1643"/>
                  </a:lnTo>
                  <a:lnTo>
                    <a:pt x="1140" y="1620"/>
                  </a:lnTo>
                  <a:lnTo>
                    <a:pt x="1148" y="1595"/>
                  </a:lnTo>
                  <a:lnTo>
                    <a:pt x="1158" y="1574"/>
                  </a:lnTo>
                  <a:lnTo>
                    <a:pt x="1165" y="1550"/>
                  </a:lnTo>
                  <a:lnTo>
                    <a:pt x="1171" y="1527"/>
                  </a:lnTo>
                  <a:lnTo>
                    <a:pt x="1180" y="1504"/>
                  </a:lnTo>
                  <a:lnTo>
                    <a:pt x="1188" y="1487"/>
                  </a:lnTo>
                  <a:lnTo>
                    <a:pt x="1196" y="1466"/>
                  </a:lnTo>
                  <a:lnTo>
                    <a:pt x="1205" y="1449"/>
                  </a:lnTo>
                  <a:lnTo>
                    <a:pt x="1213" y="1432"/>
                  </a:lnTo>
                  <a:lnTo>
                    <a:pt x="1220" y="1419"/>
                  </a:lnTo>
                  <a:lnTo>
                    <a:pt x="1226" y="1403"/>
                  </a:lnTo>
                  <a:lnTo>
                    <a:pt x="1234" y="1390"/>
                  </a:lnTo>
                  <a:lnTo>
                    <a:pt x="1237" y="1380"/>
                  </a:lnTo>
                  <a:lnTo>
                    <a:pt x="1243" y="1371"/>
                  </a:lnTo>
                  <a:lnTo>
                    <a:pt x="1245" y="1363"/>
                  </a:lnTo>
                  <a:lnTo>
                    <a:pt x="1249" y="1360"/>
                  </a:lnTo>
                  <a:lnTo>
                    <a:pt x="1251" y="1356"/>
                  </a:lnTo>
                  <a:lnTo>
                    <a:pt x="1253" y="1356"/>
                  </a:lnTo>
                  <a:lnTo>
                    <a:pt x="1661" y="1430"/>
                  </a:lnTo>
                  <a:lnTo>
                    <a:pt x="1661" y="1428"/>
                  </a:lnTo>
                  <a:lnTo>
                    <a:pt x="1663" y="1422"/>
                  </a:lnTo>
                  <a:lnTo>
                    <a:pt x="1665" y="1413"/>
                  </a:lnTo>
                  <a:lnTo>
                    <a:pt x="1669" y="1401"/>
                  </a:lnTo>
                  <a:lnTo>
                    <a:pt x="1673" y="1386"/>
                  </a:lnTo>
                  <a:lnTo>
                    <a:pt x="1678" y="1371"/>
                  </a:lnTo>
                  <a:lnTo>
                    <a:pt x="1684" y="1352"/>
                  </a:lnTo>
                  <a:lnTo>
                    <a:pt x="1692" y="1335"/>
                  </a:lnTo>
                  <a:lnTo>
                    <a:pt x="1699" y="1310"/>
                  </a:lnTo>
                  <a:lnTo>
                    <a:pt x="1707" y="1289"/>
                  </a:lnTo>
                  <a:lnTo>
                    <a:pt x="1716" y="1265"/>
                  </a:lnTo>
                  <a:lnTo>
                    <a:pt x="1726" y="1240"/>
                  </a:lnTo>
                  <a:lnTo>
                    <a:pt x="1735" y="1213"/>
                  </a:lnTo>
                  <a:lnTo>
                    <a:pt x="1747" y="1190"/>
                  </a:lnTo>
                  <a:lnTo>
                    <a:pt x="1756" y="1164"/>
                  </a:lnTo>
                  <a:lnTo>
                    <a:pt x="1770" y="1141"/>
                  </a:lnTo>
                  <a:lnTo>
                    <a:pt x="1781" y="1114"/>
                  </a:lnTo>
                  <a:lnTo>
                    <a:pt x="1791" y="1092"/>
                  </a:lnTo>
                  <a:lnTo>
                    <a:pt x="1802" y="1069"/>
                  </a:lnTo>
                  <a:lnTo>
                    <a:pt x="1815" y="1046"/>
                  </a:lnTo>
                  <a:lnTo>
                    <a:pt x="1827" y="1025"/>
                  </a:lnTo>
                  <a:lnTo>
                    <a:pt x="1836" y="1004"/>
                  </a:lnTo>
                  <a:lnTo>
                    <a:pt x="1848" y="985"/>
                  </a:lnTo>
                  <a:lnTo>
                    <a:pt x="1859" y="970"/>
                  </a:lnTo>
                  <a:lnTo>
                    <a:pt x="1867" y="953"/>
                  </a:lnTo>
                  <a:lnTo>
                    <a:pt x="1878" y="939"/>
                  </a:lnTo>
                  <a:lnTo>
                    <a:pt x="1884" y="928"/>
                  </a:lnTo>
                  <a:lnTo>
                    <a:pt x="1891" y="917"/>
                  </a:lnTo>
                  <a:lnTo>
                    <a:pt x="1897" y="909"/>
                  </a:lnTo>
                  <a:lnTo>
                    <a:pt x="1901" y="903"/>
                  </a:lnTo>
                  <a:lnTo>
                    <a:pt x="1905" y="900"/>
                  </a:lnTo>
                  <a:lnTo>
                    <a:pt x="1908" y="900"/>
                  </a:lnTo>
                  <a:lnTo>
                    <a:pt x="1920" y="901"/>
                  </a:lnTo>
                  <a:lnTo>
                    <a:pt x="1926" y="903"/>
                  </a:lnTo>
                  <a:lnTo>
                    <a:pt x="1935" y="905"/>
                  </a:lnTo>
                  <a:lnTo>
                    <a:pt x="1945" y="907"/>
                  </a:lnTo>
                  <a:lnTo>
                    <a:pt x="1956" y="911"/>
                  </a:lnTo>
                  <a:lnTo>
                    <a:pt x="1967" y="913"/>
                  </a:lnTo>
                  <a:lnTo>
                    <a:pt x="1979" y="917"/>
                  </a:lnTo>
                  <a:lnTo>
                    <a:pt x="1990" y="920"/>
                  </a:lnTo>
                  <a:lnTo>
                    <a:pt x="2005" y="924"/>
                  </a:lnTo>
                  <a:lnTo>
                    <a:pt x="2019" y="928"/>
                  </a:lnTo>
                  <a:lnTo>
                    <a:pt x="2032" y="932"/>
                  </a:lnTo>
                  <a:lnTo>
                    <a:pt x="2045" y="938"/>
                  </a:lnTo>
                  <a:lnTo>
                    <a:pt x="2061" y="941"/>
                  </a:lnTo>
                  <a:lnTo>
                    <a:pt x="2074" y="945"/>
                  </a:lnTo>
                  <a:lnTo>
                    <a:pt x="2087" y="951"/>
                  </a:lnTo>
                  <a:lnTo>
                    <a:pt x="2099" y="957"/>
                  </a:lnTo>
                  <a:lnTo>
                    <a:pt x="2112" y="962"/>
                  </a:lnTo>
                  <a:lnTo>
                    <a:pt x="2123" y="968"/>
                  </a:lnTo>
                  <a:lnTo>
                    <a:pt x="2137" y="972"/>
                  </a:lnTo>
                  <a:lnTo>
                    <a:pt x="2146" y="978"/>
                  </a:lnTo>
                  <a:lnTo>
                    <a:pt x="2157" y="983"/>
                  </a:lnTo>
                  <a:lnTo>
                    <a:pt x="2165" y="987"/>
                  </a:lnTo>
                  <a:lnTo>
                    <a:pt x="2175" y="991"/>
                  </a:lnTo>
                  <a:lnTo>
                    <a:pt x="2180" y="995"/>
                  </a:lnTo>
                  <a:lnTo>
                    <a:pt x="2188" y="998"/>
                  </a:lnTo>
                  <a:lnTo>
                    <a:pt x="2195" y="1002"/>
                  </a:lnTo>
                  <a:lnTo>
                    <a:pt x="2199" y="1004"/>
                  </a:lnTo>
                  <a:lnTo>
                    <a:pt x="2199" y="1000"/>
                  </a:lnTo>
                  <a:lnTo>
                    <a:pt x="2205" y="993"/>
                  </a:lnTo>
                  <a:lnTo>
                    <a:pt x="2211" y="978"/>
                  </a:lnTo>
                  <a:lnTo>
                    <a:pt x="2220" y="960"/>
                  </a:lnTo>
                  <a:lnTo>
                    <a:pt x="2232" y="938"/>
                  </a:lnTo>
                  <a:lnTo>
                    <a:pt x="2245" y="911"/>
                  </a:lnTo>
                  <a:lnTo>
                    <a:pt x="2260" y="882"/>
                  </a:lnTo>
                  <a:lnTo>
                    <a:pt x="2277" y="852"/>
                  </a:lnTo>
                  <a:lnTo>
                    <a:pt x="2294" y="816"/>
                  </a:lnTo>
                  <a:lnTo>
                    <a:pt x="2315" y="782"/>
                  </a:lnTo>
                  <a:lnTo>
                    <a:pt x="2332" y="744"/>
                  </a:lnTo>
                  <a:lnTo>
                    <a:pt x="2355" y="708"/>
                  </a:lnTo>
                  <a:lnTo>
                    <a:pt x="2374" y="671"/>
                  </a:lnTo>
                  <a:lnTo>
                    <a:pt x="2397" y="633"/>
                  </a:lnTo>
                  <a:lnTo>
                    <a:pt x="2418" y="599"/>
                  </a:lnTo>
                  <a:lnTo>
                    <a:pt x="2439" y="565"/>
                  </a:lnTo>
                  <a:lnTo>
                    <a:pt x="2456" y="533"/>
                  </a:lnTo>
                  <a:lnTo>
                    <a:pt x="2477" y="502"/>
                  </a:lnTo>
                  <a:lnTo>
                    <a:pt x="2494" y="474"/>
                  </a:lnTo>
                  <a:lnTo>
                    <a:pt x="2513" y="447"/>
                  </a:lnTo>
                  <a:lnTo>
                    <a:pt x="2528" y="422"/>
                  </a:lnTo>
                  <a:lnTo>
                    <a:pt x="2545" y="400"/>
                  </a:lnTo>
                  <a:lnTo>
                    <a:pt x="2560" y="379"/>
                  </a:lnTo>
                  <a:lnTo>
                    <a:pt x="2576" y="362"/>
                  </a:lnTo>
                  <a:lnTo>
                    <a:pt x="2587" y="345"/>
                  </a:lnTo>
                  <a:lnTo>
                    <a:pt x="2597" y="329"/>
                  </a:lnTo>
                  <a:lnTo>
                    <a:pt x="2608" y="318"/>
                  </a:lnTo>
                  <a:lnTo>
                    <a:pt x="2616" y="308"/>
                  </a:lnTo>
                  <a:lnTo>
                    <a:pt x="2621" y="299"/>
                  </a:lnTo>
                  <a:lnTo>
                    <a:pt x="2627" y="295"/>
                  </a:lnTo>
                  <a:lnTo>
                    <a:pt x="2629" y="291"/>
                  </a:lnTo>
                  <a:lnTo>
                    <a:pt x="2633" y="291"/>
                  </a:lnTo>
                  <a:lnTo>
                    <a:pt x="2629" y="287"/>
                  </a:lnTo>
                  <a:lnTo>
                    <a:pt x="2623" y="282"/>
                  </a:lnTo>
                  <a:lnTo>
                    <a:pt x="2617" y="276"/>
                  </a:lnTo>
                  <a:lnTo>
                    <a:pt x="2612" y="270"/>
                  </a:lnTo>
                  <a:lnTo>
                    <a:pt x="2606" y="265"/>
                  </a:lnTo>
                  <a:lnTo>
                    <a:pt x="2600" y="259"/>
                  </a:lnTo>
                  <a:lnTo>
                    <a:pt x="2591" y="249"/>
                  </a:lnTo>
                  <a:lnTo>
                    <a:pt x="2583" y="244"/>
                  </a:lnTo>
                  <a:lnTo>
                    <a:pt x="2576" y="236"/>
                  </a:lnTo>
                  <a:lnTo>
                    <a:pt x="2566" y="229"/>
                  </a:lnTo>
                  <a:lnTo>
                    <a:pt x="2557" y="219"/>
                  </a:lnTo>
                  <a:lnTo>
                    <a:pt x="2547" y="211"/>
                  </a:lnTo>
                  <a:lnTo>
                    <a:pt x="2538" y="206"/>
                  </a:lnTo>
                  <a:lnTo>
                    <a:pt x="2528" y="198"/>
                  </a:lnTo>
                  <a:lnTo>
                    <a:pt x="2517" y="189"/>
                  </a:lnTo>
                  <a:lnTo>
                    <a:pt x="2505" y="181"/>
                  </a:lnTo>
                  <a:lnTo>
                    <a:pt x="2494" y="175"/>
                  </a:lnTo>
                  <a:lnTo>
                    <a:pt x="2484" y="170"/>
                  </a:lnTo>
                  <a:lnTo>
                    <a:pt x="2473" y="164"/>
                  </a:lnTo>
                  <a:lnTo>
                    <a:pt x="2464" y="158"/>
                  </a:lnTo>
                  <a:lnTo>
                    <a:pt x="2452" y="153"/>
                  </a:lnTo>
                  <a:lnTo>
                    <a:pt x="2446" y="151"/>
                  </a:lnTo>
                  <a:lnTo>
                    <a:pt x="2435" y="145"/>
                  </a:lnTo>
                  <a:lnTo>
                    <a:pt x="2429" y="141"/>
                  </a:lnTo>
                  <a:lnTo>
                    <a:pt x="2422" y="139"/>
                  </a:lnTo>
                  <a:lnTo>
                    <a:pt x="2418" y="135"/>
                  </a:lnTo>
                  <a:lnTo>
                    <a:pt x="2410" y="132"/>
                  </a:lnTo>
                  <a:lnTo>
                    <a:pt x="2408" y="132"/>
                  </a:lnTo>
                  <a:lnTo>
                    <a:pt x="2412" y="130"/>
                  </a:lnTo>
                  <a:lnTo>
                    <a:pt x="2418" y="128"/>
                  </a:lnTo>
                  <a:lnTo>
                    <a:pt x="2429" y="126"/>
                  </a:lnTo>
                  <a:lnTo>
                    <a:pt x="2441" y="122"/>
                  </a:lnTo>
                  <a:lnTo>
                    <a:pt x="2456" y="120"/>
                  </a:lnTo>
                  <a:lnTo>
                    <a:pt x="2473" y="116"/>
                  </a:lnTo>
                  <a:lnTo>
                    <a:pt x="2492" y="114"/>
                  </a:lnTo>
                  <a:lnTo>
                    <a:pt x="2511" y="109"/>
                  </a:lnTo>
                  <a:lnTo>
                    <a:pt x="2534" y="105"/>
                  </a:lnTo>
                  <a:lnTo>
                    <a:pt x="2559" y="99"/>
                  </a:lnTo>
                  <a:lnTo>
                    <a:pt x="2583" y="95"/>
                  </a:lnTo>
                  <a:lnTo>
                    <a:pt x="2610" y="88"/>
                  </a:lnTo>
                  <a:lnTo>
                    <a:pt x="2638" y="84"/>
                  </a:lnTo>
                  <a:lnTo>
                    <a:pt x="2667" y="76"/>
                  </a:lnTo>
                  <a:lnTo>
                    <a:pt x="2697" y="73"/>
                  </a:lnTo>
                  <a:lnTo>
                    <a:pt x="2726" y="65"/>
                  </a:lnTo>
                  <a:lnTo>
                    <a:pt x="2756" y="59"/>
                  </a:lnTo>
                  <a:lnTo>
                    <a:pt x="2787" y="54"/>
                  </a:lnTo>
                  <a:lnTo>
                    <a:pt x="2817" y="46"/>
                  </a:lnTo>
                  <a:lnTo>
                    <a:pt x="2846" y="38"/>
                  </a:lnTo>
                  <a:lnTo>
                    <a:pt x="2874" y="35"/>
                  </a:lnTo>
                  <a:lnTo>
                    <a:pt x="2903" y="29"/>
                  </a:lnTo>
                  <a:lnTo>
                    <a:pt x="2929" y="23"/>
                  </a:lnTo>
                  <a:lnTo>
                    <a:pt x="2952" y="18"/>
                  </a:lnTo>
                  <a:lnTo>
                    <a:pt x="2977" y="14"/>
                  </a:lnTo>
                  <a:lnTo>
                    <a:pt x="2994" y="10"/>
                  </a:lnTo>
                  <a:lnTo>
                    <a:pt x="3013" y="6"/>
                  </a:lnTo>
                  <a:lnTo>
                    <a:pt x="3026" y="2"/>
                  </a:lnTo>
                  <a:lnTo>
                    <a:pt x="3036" y="0"/>
                  </a:lnTo>
                  <a:lnTo>
                    <a:pt x="3041" y="0"/>
                  </a:lnTo>
                  <a:lnTo>
                    <a:pt x="3045" y="0"/>
                  </a:lnTo>
                  <a:lnTo>
                    <a:pt x="3045" y="4"/>
                  </a:lnTo>
                  <a:lnTo>
                    <a:pt x="3045" y="14"/>
                  </a:lnTo>
                  <a:lnTo>
                    <a:pt x="3047" y="27"/>
                  </a:lnTo>
                  <a:lnTo>
                    <a:pt x="3051" y="48"/>
                  </a:lnTo>
                  <a:lnTo>
                    <a:pt x="3053" y="73"/>
                  </a:lnTo>
                  <a:lnTo>
                    <a:pt x="3055" y="101"/>
                  </a:lnTo>
                  <a:lnTo>
                    <a:pt x="3059" y="132"/>
                  </a:lnTo>
                  <a:lnTo>
                    <a:pt x="3062" y="168"/>
                  </a:lnTo>
                  <a:lnTo>
                    <a:pt x="3066" y="204"/>
                  </a:lnTo>
                  <a:lnTo>
                    <a:pt x="3070" y="244"/>
                  </a:lnTo>
                  <a:lnTo>
                    <a:pt x="3072" y="284"/>
                  </a:lnTo>
                  <a:lnTo>
                    <a:pt x="3076" y="325"/>
                  </a:lnTo>
                  <a:lnTo>
                    <a:pt x="3076" y="365"/>
                  </a:lnTo>
                  <a:lnTo>
                    <a:pt x="3079" y="407"/>
                  </a:lnTo>
                  <a:lnTo>
                    <a:pt x="3079" y="447"/>
                  </a:lnTo>
                  <a:lnTo>
                    <a:pt x="3081" y="487"/>
                  </a:lnTo>
                  <a:lnTo>
                    <a:pt x="3079" y="523"/>
                  </a:lnTo>
                  <a:lnTo>
                    <a:pt x="3078" y="557"/>
                  </a:lnTo>
                  <a:lnTo>
                    <a:pt x="3076" y="588"/>
                  </a:lnTo>
                  <a:lnTo>
                    <a:pt x="3072" y="620"/>
                  </a:lnTo>
                  <a:lnTo>
                    <a:pt x="3070" y="647"/>
                  </a:lnTo>
                  <a:lnTo>
                    <a:pt x="3066" y="671"/>
                  </a:lnTo>
                  <a:lnTo>
                    <a:pt x="3062" y="696"/>
                  </a:lnTo>
                  <a:lnTo>
                    <a:pt x="3059" y="717"/>
                  </a:lnTo>
                  <a:lnTo>
                    <a:pt x="3055" y="736"/>
                  </a:lnTo>
                  <a:lnTo>
                    <a:pt x="3053" y="753"/>
                  </a:lnTo>
                  <a:lnTo>
                    <a:pt x="3049" y="767"/>
                  </a:lnTo>
                  <a:lnTo>
                    <a:pt x="3045" y="780"/>
                  </a:lnTo>
                  <a:lnTo>
                    <a:pt x="3041" y="787"/>
                  </a:lnTo>
                  <a:lnTo>
                    <a:pt x="3041" y="795"/>
                  </a:lnTo>
                  <a:lnTo>
                    <a:pt x="3041" y="799"/>
                  </a:lnTo>
                  <a:lnTo>
                    <a:pt x="3041" y="801"/>
                  </a:lnTo>
                  <a:lnTo>
                    <a:pt x="3038" y="797"/>
                  </a:lnTo>
                  <a:lnTo>
                    <a:pt x="3034" y="789"/>
                  </a:lnTo>
                  <a:lnTo>
                    <a:pt x="3032" y="784"/>
                  </a:lnTo>
                  <a:lnTo>
                    <a:pt x="3028" y="780"/>
                  </a:lnTo>
                  <a:lnTo>
                    <a:pt x="3024" y="772"/>
                  </a:lnTo>
                  <a:lnTo>
                    <a:pt x="3020" y="765"/>
                  </a:lnTo>
                  <a:lnTo>
                    <a:pt x="3015" y="755"/>
                  </a:lnTo>
                  <a:lnTo>
                    <a:pt x="3011" y="746"/>
                  </a:lnTo>
                  <a:lnTo>
                    <a:pt x="3003" y="736"/>
                  </a:lnTo>
                  <a:lnTo>
                    <a:pt x="3000" y="727"/>
                  </a:lnTo>
                  <a:lnTo>
                    <a:pt x="2992" y="713"/>
                  </a:lnTo>
                  <a:lnTo>
                    <a:pt x="2984" y="702"/>
                  </a:lnTo>
                  <a:lnTo>
                    <a:pt x="2977" y="692"/>
                  </a:lnTo>
                  <a:lnTo>
                    <a:pt x="2969" y="681"/>
                  </a:lnTo>
                  <a:lnTo>
                    <a:pt x="2960" y="668"/>
                  </a:lnTo>
                  <a:lnTo>
                    <a:pt x="2952" y="654"/>
                  </a:lnTo>
                  <a:lnTo>
                    <a:pt x="2943" y="641"/>
                  </a:lnTo>
                  <a:lnTo>
                    <a:pt x="2931" y="630"/>
                  </a:lnTo>
                  <a:lnTo>
                    <a:pt x="2922" y="616"/>
                  </a:lnTo>
                  <a:lnTo>
                    <a:pt x="2912" y="605"/>
                  </a:lnTo>
                  <a:lnTo>
                    <a:pt x="2903" y="594"/>
                  </a:lnTo>
                  <a:lnTo>
                    <a:pt x="2895" y="584"/>
                  </a:lnTo>
                  <a:lnTo>
                    <a:pt x="2886" y="573"/>
                  </a:lnTo>
                  <a:lnTo>
                    <a:pt x="2878" y="565"/>
                  </a:lnTo>
                  <a:lnTo>
                    <a:pt x="2870" y="556"/>
                  </a:lnTo>
                  <a:lnTo>
                    <a:pt x="2867" y="550"/>
                  </a:lnTo>
                  <a:lnTo>
                    <a:pt x="2857" y="540"/>
                  </a:lnTo>
                  <a:lnTo>
                    <a:pt x="2855" y="536"/>
                  </a:lnTo>
                  <a:lnTo>
                    <a:pt x="2853" y="538"/>
                  </a:lnTo>
                  <a:lnTo>
                    <a:pt x="2849" y="544"/>
                  </a:lnTo>
                  <a:lnTo>
                    <a:pt x="2846" y="552"/>
                  </a:lnTo>
                  <a:lnTo>
                    <a:pt x="2838" y="563"/>
                  </a:lnTo>
                  <a:lnTo>
                    <a:pt x="2830" y="576"/>
                  </a:lnTo>
                  <a:lnTo>
                    <a:pt x="2821" y="595"/>
                  </a:lnTo>
                  <a:lnTo>
                    <a:pt x="2809" y="614"/>
                  </a:lnTo>
                  <a:lnTo>
                    <a:pt x="2800" y="639"/>
                  </a:lnTo>
                  <a:lnTo>
                    <a:pt x="2785" y="664"/>
                  </a:lnTo>
                  <a:lnTo>
                    <a:pt x="2771" y="692"/>
                  </a:lnTo>
                  <a:lnTo>
                    <a:pt x="2756" y="723"/>
                  </a:lnTo>
                  <a:lnTo>
                    <a:pt x="2741" y="757"/>
                  </a:lnTo>
                  <a:lnTo>
                    <a:pt x="2724" y="793"/>
                  </a:lnTo>
                  <a:lnTo>
                    <a:pt x="2707" y="831"/>
                  </a:lnTo>
                  <a:lnTo>
                    <a:pt x="2688" y="871"/>
                  </a:lnTo>
                  <a:lnTo>
                    <a:pt x="2671" y="915"/>
                  </a:lnTo>
                  <a:lnTo>
                    <a:pt x="2652" y="958"/>
                  </a:lnTo>
                  <a:lnTo>
                    <a:pt x="2633" y="1004"/>
                  </a:lnTo>
                  <a:lnTo>
                    <a:pt x="2614" y="1050"/>
                  </a:lnTo>
                  <a:lnTo>
                    <a:pt x="2597" y="1097"/>
                  </a:lnTo>
                  <a:lnTo>
                    <a:pt x="2579" y="1141"/>
                  </a:lnTo>
                  <a:lnTo>
                    <a:pt x="2562" y="1187"/>
                  </a:lnTo>
                  <a:lnTo>
                    <a:pt x="2545" y="1230"/>
                  </a:lnTo>
                  <a:lnTo>
                    <a:pt x="2532" y="1272"/>
                  </a:lnTo>
                  <a:lnTo>
                    <a:pt x="2519" y="1310"/>
                  </a:lnTo>
                  <a:lnTo>
                    <a:pt x="2503" y="1346"/>
                  </a:lnTo>
                  <a:lnTo>
                    <a:pt x="2494" y="1377"/>
                  </a:lnTo>
                  <a:lnTo>
                    <a:pt x="2484" y="1405"/>
                  </a:lnTo>
                  <a:lnTo>
                    <a:pt x="2477" y="1426"/>
                  </a:lnTo>
                  <a:lnTo>
                    <a:pt x="2471" y="1443"/>
                  </a:lnTo>
                  <a:lnTo>
                    <a:pt x="2467" y="1455"/>
                  </a:lnTo>
                  <a:lnTo>
                    <a:pt x="2467" y="1458"/>
                  </a:lnTo>
                  <a:lnTo>
                    <a:pt x="2464" y="1457"/>
                  </a:lnTo>
                  <a:lnTo>
                    <a:pt x="2454" y="1453"/>
                  </a:lnTo>
                  <a:lnTo>
                    <a:pt x="2446" y="1449"/>
                  </a:lnTo>
                  <a:lnTo>
                    <a:pt x="2439" y="1445"/>
                  </a:lnTo>
                  <a:lnTo>
                    <a:pt x="2429" y="1439"/>
                  </a:lnTo>
                  <a:lnTo>
                    <a:pt x="2418" y="1436"/>
                  </a:lnTo>
                  <a:lnTo>
                    <a:pt x="2405" y="1430"/>
                  </a:lnTo>
                  <a:lnTo>
                    <a:pt x="2391" y="1424"/>
                  </a:lnTo>
                  <a:lnTo>
                    <a:pt x="2376" y="1419"/>
                  </a:lnTo>
                  <a:lnTo>
                    <a:pt x="2359" y="1411"/>
                  </a:lnTo>
                  <a:lnTo>
                    <a:pt x="2342" y="1405"/>
                  </a:lnTo>
                  <a:lnTo>
                    <a:pt x="2323" y="1398"/>
                  </a:lnTo>
                  <a:lnTo>
                    <a:pt x="2304" y="1390"/>
                  </a:lnTo>
                  <a:lnTo>
                    <a:pt x="2283" y="1384"/>
                  </a:lnTo>
                  <a:lnTo>
                    <a:pt x="2260" y="1377"/>
                  </a:lnTo>
                  <a:lnTo>
                    <a:pt x="2235" y="1369"/>
                  </a:lnTo>
                  <a:lnTo>
                    <a:pt x="2211" y="1360"/>
                  </a:lnTo>
                  <a:lnTo>
                    <a:pt x="2188" y="1352"/>
                  </a:lnTo>
                  <a:lnTo>
                    <a:pt x="2163" y="1346"/>
                  </a:lnTo>
                  <a:lnTo>
                    <a:pt x="2142" y="1339"/>
                  </a:lnTo>
                  <a:lnTo>
                    <a:pt x="2119" y="1331"/>
                  </a:lnTo>
                  <a:lnTo>
                    <a:pt x="2099" y="1325"/>
                  </a:lnTo>
                  <a:lnTo>
                    <a:pt x="2078" y="1318"/>
                  </a:lnTo>
                  <a:lnTo>
                    <a:pt x="2061" y="1314"/>
                  </a:lnTo>
                  <a:lnTo>
                    <a:pt x="2043" y="1310"/>
                  </a:lnTo>
                  <a:lnTo>
                    <a:pt x="2030" y="1306"/>
                  </a:lnTo>
                  <a:lnTo>
                    <a:pt x="2019" y="1303"/>
                  </a:lnTo>
                  <a:lnTo>
                    <a:pt x="2009" y="1301"/>
                  </a:lnTo>
                  <a:lnTo>
                    <a:pt x="2005" y="1299"/>
                  </a:lnTo>
                  <a:lnTo>
                    <a:pt x="2003" y="1299"/>
                  </a:lnTo>
                  <a:lnTo>
                    <a:pt x="2002" y="1301"/>
                  </a:lnTo>
                  <a:lnTo>
                    <a:pt x="2002" y="1308"/>
                  </a:lnTo>
                  <a:lnTo>
                    <a:pt x="1998" y="1320"/>
                  </a:lnTo>
                  <a:lnTo>
                    <a:pt x="1996" y="1335"/>
                  </a:lnTo>
                  <a:lnTo>
                    <a:pt x="1992" y="1356"/>
                  </a:lnTo>
                  <a:lnTo>
                    <a:pt x="1988" y="1379"/>
                  </a:lnTo>
                  <a:lnTo>
                    <a:pt x="1984" y="1403"/>
                  </a:lnTo>
                  <a:lnTo>
                    <a:pt x="1983" y="1432"/>
                  </a:lnTo>
                  <a:lnTo>
                    <a:pt x="1977" y="1462"/>
                  </a:lnTo>
                  <a:lnTo>
                    <a:pt x="1973" y="1495"/>
                  </a:lnTo>
                  <a:lnTo>
                    <a:pt x="1967" y="1525"/>
                  </a:lnTo>
                  <a:lnTo>
                    <a:pt x="1964" y="1559"/>
                  </a:lnTo>
                  <a:lnTo>
                    <a:pt x="1958" y="1591"/>
                  </a:lnTo>
                  <a:lnTo>
                    <a:pt x="1952" y="1626"/>
                  </a:lnTo>
                  <a:lnTo>
                    <a:pt x="1950" y="1656"/>
                  </a:lnTo>
                  <a:lnTo>
                    <a:pt x="1946" y="1688"/>
                  </a:lnTo>
                  <a:lnTo>
                    <a:pt x="1939" y="1717"/>
                  </a:lnTo>
                  <a:lnTo>
                    <a:pt x="1935" y="1744"/>
                  </a:lnTo>
                  <a:lnTo>
                    <a:pt x="1933" y="1768"/>
                  </a:lnTo>
                  <a:lnTo>
                    <a:pt x="1929" y="1793"/>
                  </a:lnTo>
                  <a:lnTo>
                    <a:pt x="1926" y="1814"/>
                  </a:lnTo>
                  <a:lnTo>
                    <a:pt x="1922" y="1837"/>
                  </a:lnTo>
                  <a:lnTo>
                    <a:pt x="1920" y="1854"/>
                  </a:lnTo>
                  <a:lnTo>
                    <a:pt x="1918" y="1871"/>
                  </a:lnTo>
                  <a:lnTo>
                    <a:pt x="1916" y="1884"/>
                  </a:lnTo>
                  <a:lnTo>
                    <a:pt x="1914" y="1899"/>
                  </a:lnTo>
                  <a:lnTo>
                    <a:pt x="1912" y="1909"/>
                  </a:lnTo>
                  <a:lnTo>
                    <a:pt x="1912" y="1920"/>
                  </a:lnTo>
                  <a:lnTo>
                    <a:pt x="1910" y="1926"/>
                  </a:lnTo>
                  <a:lnTo>
                    <a:pt x="1910" y="1934"/>
                  </a:lnTo>
                  <a:lnTo>
                    <a:pt x="1910" y="1936"/>
                  </a:lnTo>
                  <a:lnTo>
                    <a:pt x="1910" y="1937"/>
                  </a:lnTo>
                  <a:lnTo>
                    <a:pt x="1908" y="1937"/>
                  </a:lnTo>
                  <a:lnTo>
                    <a:pt x="1901" y="1936"/>
                  </a:lnTo>
                  <a:lnTo>
                    <a:pt x="1893" y="1932"/>
                  </a:lnTo>
                  <a:lnTo>
                    <a:pt x="1882" y="1930"/>
                  </a:lnTo>
                  <a:lnTo>
                    <a:pt x="1867" y="1924"/>
                  </a:lnTo>
                  <a:lnTo>
                    <a:pt x="1851" y="1920"/>
                  </a:lnTo>
                  <a:lnTo>
                    <a:pt x="1832" y="1917"/>
                  </a:lnTo>
                  <a:lnTo>
                    <a:pt x="1813" y="1913"/>
                  </a:lnTo>
                  <a:lnTo>
                    <a:pt x="1791" y="1905"/>
                  </a:lnTo>
                  <a:lnTo>
                    <a:pt x="1768" y="1899"/>
                  </a:lnTo>
                  <a:lnTo>
                    <a:pt x="1743" y="1894"/>
                  </a:lnTo>
                  <a:lnTo>
                    <a:pt x="1718" y="1888"/>
                  </a:lnTo>
                  <a:lnTo>
                    <a:pt x="1694" y="1882"/>
                  </a:lnTo>
                  <a:lnTo>
                    <a:pt x="1669" y="1879"/>
                  </a:lnTo>
                  <a:lnTo>
                    <a:pt x="1644" y="1871"/>
                  </a:lnTo>
                  <a:lnTo>
                    <a:pt x="1621" y="1867"/>
                  </a:lnTo>
                  <a:lnTo>
                    <a:pt x="1595" y="1863"/>
                  </a:lnTo>
                  <a:lnTo>
                    <a:pt x="1574" y="1860"/>
                  </a:lnTo>
                  <a:lnTo>
                    <a:pt x="1551" y="1856"/>
                  </a:lnTo>
                  <a:lnTo>
                    <a:pt x="1530" y="1854"/>
                  </a:lnTo>
                  <a:lnTo>
                    <a:pt x="1509" y="1850"/>
                  </a:lnTo>
                  <a:lnTo>
                    <a:pt x="1490" y="1848"/>
                  </a:lnTo>
                  <a:lnTo>
                    <a:pt x="1471" y="1846"/>
                  </a:lnTo>
                  <a:lnTo>
                    <a:pt x="1458" y="1846"/>
                  </a:lnTo>
                  <a:lnTo>
                    <a:pt x="1441" y="1842"/>
                  </a:lnTo>
                  <a:lnTo>
                    <a:pt x="1429" y="1842"/>
                  </a:lnTo>
                  <a:lnTo>
                    <a:pt x="1416" y="1842"/>
                  </a:lnTo>
                  <a:lnTo>
                    <a:pt x="1409" y="1842"/>
                  </a:lnTo>
                  <a:lnTo>
                    <a:pt x="1399" y="1842"/>
                  </a:lnTo>
                  <a:lnTo>
                    <a:pt x="1395" y="1842"/>
                  </a:lnTo>
                  <a:lnTo>
                    <a:pt x="1391" y="1842"/>
                  </a:lnTo>
                  <a:lnTo>
                    <a:pt x="1389" y="1842"/>
                  </a:lnTo>
                  <a:lnTo>
                    <a:pt x="1389" y="1846"/>
                  </a:lnTo>
                  <a:lnTo>
                    <a:pt x="1388" y="1852"/>
                  </a:lnTo>
                  <a:lnTo>
                    <a:pt x="1388" y="1861"/>
                  </a:lnTo>
                  <a:lnTo>
                    <a:pt x="1386" y="1871"/>
                  </a:lnTo>
                  <a:lnTo>
                    <a:pt x="1386" y="1882"/>
                  </a:lnTo>
                  <a:lnTo>
                    <a:pt x="1384" y="1898"/>
                  </a:lnTo>
                  <a:lnTo>
                    <a:pt x="1384" y="1913"/>
                  </a:lnTo>
                  <a:lnTo>
                    <a:pt x="1382" y="1930"/>
                  </a:lnTo>
                  <a:lnTo>
                    <a:pt x="1378" y="1947"/>
                  </a:lnTo>
                  <a:lnTo>
                    <a:pt x="1376" y="1966"/>
                  </a:lnTo>
                  <a:lnTo>
                    <a:pt x="1374" y="1987"/>
                  </a:lnTo>
                  <a:lnTo>
                    <a:pt x="1372" y="2006"/>
                  </a:lnTo>
                  <a:lnTo>
                    <a:pt x="1370" y="2027"/>
                  </a:lnTo>
                  <a:lnTo>
                    <a:pt x="1369" y="2050"/>
                  </a:lnTo>
                  <a:lnTo>
                    <a:pt x="1369" y="2071"/>
                  </a:lnTo>
                  <a:lnTo>
                    <a:pt x="1365" y="2091"/>
                  </a:lnTo>
                  <a:lnTo>
                    <a:pt x="1361" y="2114"/>
                  </a:lnTo>
                  <a:lnTo>
                    <a:pt x="1357" y="2135"/>
                  </a:lnTo>
                  <a:lnTo>
                    <a:pt x="1355" y="2158"/>
                  </a:lnTo>
                  <a:lnTo>
                    <a:pt x="1351" y="2177"/>
                  </a:lnTo>
                  <a:lnTo>
                    <a:pt x="1351" y="2196"/>
                  </a:lnTo>
                  <a:lnTo>
                    <a:pt x="1348" y="2215"/>
                  </a:lnTo>
                  <a:lnTo>
                    <a:pt x="1348" y="2234"/>
                  </a:lnTo>
                  <a:lnTo>
                    <a:pt x="1344" y="2247"/>
                  </a:lnTo>
                  <a:lnTo>
                    <a:pt x="1342" y="2263"/>
                  </a:lnTo>
                  <a:lnTo>
                    <a:pt x="1340" y="2276"/>
                  </a:lnTo>
                  <a:lnTo>
                    <a:pt x="1340" y="2287"/>
                  </a:lnTo>
                  <a:lnTo>
                    <a:pt x="1336" y="2295"/>
                  </a:lnTo>
                  <a:lnTo>
                    <a:pt x="1336" y="2302"/>
                  </a:lnTo>
                  <a:lnTo>
                    <a:pt x="1336" y="2306"/>
                  </a:lnTo>
                  <a:lnTo>
                    <a:pt x="1336" y="2308"/>
                  </a:lnTo>
                  <a:lnTo>
                    <a:pt x="1332" y="2306"/>
                  </a:lnTo>
                  <a:lnTo>
                    <a:pt x="1327" y="2306"/>
                  </a:lnTo>
                  <a:lnTo>
                    <a:pt x="1317" y="2302"/>
                  </a:lnTo>
                  <a:lnTo>
                    <a:pt x="1304" y="2301"/>
                  </a:lnTo>
                  <a:lnTo>
                    <a:pt x="1285" y="2297"/>
                  </a:lnTo>
                  <a:lnTo>
                    <a:pt x="1268" y="2293"/>
                  </a:lnTo>
                  <a:lnTo>
                    <a:pt x="1245" y="2289"/>
                  </a:lnTo>
                  <a:lnTo>
                    <a:pt x="1222" y="2285"/>
                  </a:lnTo>
                  <a:lnTo>
                    <a:pt x="1196" y="2280"/>
                  </a:lnTo>
                  <a:lnTo>
                    <a:pt x="1171" y="2276"/>
                  </a:lnTo>
                  <a:lnTo>
                    <a:pt x="1142" y="2272"/>
                  </a:lnTo>
                  <a:lnTo>
                    <a:pt x="1114" y="2268"/>
                  </a:lnTo>
                  <a:lnTo>
                    <a:pt x="1085" y="2263"/>
                  </a:lnTo>
                  <a:lnTo>
                    <a:pt x="1057" y="2259"/>
                  </a:lnTo>
                  <a:lnTo>
                    <a:pt x="1030" y="2255"/>
                  </a:lnTo>
                  <a:lnTo>
                    <a:pt x="1004" y="2253"/>
                  </a:lnTo>
                  <a:lnTo>
                    <a:pt x="975" y="2249"/>
                  </a:lnTo>
                  <a:lnTo>
                    <a:pt x="950" y="2247"/>
                  </a:lnTo>
                  <a:lnTo>
                    <a:pt x="926" y="2243"/>
                  </a:lnTo>
                  <a:lnTo>
                    <a:pt x="907" y="2243"/>
                  </a:lnTo>
                  <a:lnTo>
                    <a:pt x="884" y="2243"/>
                  </a:lnTo>
                  <a:lnTo>
                    <a:pt x="865" y="2243"/>
                  </a:lnTo>
                  <a:lnTo>
                    <a:pt x="848" y="2243"/>
                  </a:lnTo>
                  <a:lnTo>
                    <a:pt x="833" y="2243"/>
                  </a:lnTo>
                  <a:lnTo>
                    <a:pt x="817" y="2243"/>
                  </a:lnTo>
                  <a:lnTo>
                    <a:pt x="804" y="2243"/>
                  </a:lnTo>
                  <a:lnTo>
                    <a:pt x="793" y="2243"/>
                  </a:lnTo>
                  <a:lnTo>
                    <a:pt x="785" y="2245"/>
                  </a:lnTo>
                  <a:lnTo>
                    <a:pt x="777" y="2245"/>
                  </a:lnTo>
                  <a:lnTo>
                    <a:pt x="774" y="2247"/>
                  </a:lnTo>
                  <a:lnTo>
                    <a:pt x="770" y="2247"/>
                  </a:lnTo>
                  <a:lnTo>
                    <a:pt x="770" y="2253"/>
                  </a:lnTo>
                  <a:lnTo>
                    <a:pt x="770" y="2259"/>
                  </a:lnTo>
                  <a:lnTo>
                    <a:pt x="772" y="2268"/>
                  </a:lnTo>
                  <a:lnTo>
                    <a:pt x="772" y="2278"/>
                  </a:lnTo>
                  <a:lnTo>
                    <a:pt x="775" y="2291"/>
                  </a:lnTo>
                  <a:lnTo>
                    <a:pt x="775" y="2304"/>
                  </a:lnTo>
                  <a:lnTo>
                    <a:pt x="779" y="2320"/>
                  </a:lnTo>
                  <a:lnTo>
                    <a:pt x="779" y="2335"/>
                  </a:lnTo>
                  <a:lnTo>
                    <a:pt x="781" y="2354"/>
                  </a:lnTo>
                  <a:lnTo>
                    <a:pt x="783" y="2373"/>
                  </a:lnTo>
                  <a:lnTo>
                    <a:pt x="785" y="2392"/>
                  </a:lnTo>
                  <a:lnTo>
                    <a:pt x="787" y="2411"/>
                  </a:lnTo>
                  <a:lnTo>
                    <a:pt x="789" y="2428"/>
                  </a:lnTo>
                  <a:lnTo>
                    <a:pt x="789" y="2447"/>
                  </a:lnTo>
                  <a:lnTo>
                    <a:pt x="793" y="2466"/>
                  </a:lnTo>
                  <a:lnTo>
                    <a:pt x="793" y="2483"/>
                  </a:lnTo>
                  <a:lnTo>
                    <a:pt x="793" y="2500"/>
                  </a:lnTo>
                  <a:lnTo>
                    <a:pt x="793" y="2515"/>
                  </a:lnTo>
                  <a:lnTo>
                    <a:pt x="793" y="2531"/>
                  </a:lnTo>
                  <a:lnTo>
                    <a:pt x="793" y="2546"/>
                  </a:lnTo>
                  <a:lnTo>
                    <a:pt x="793" y="2559"/>
                  </a:lnTo>
                  <a:lnTo>
                    <a:pt x="791" y="2572"/>
                  </a:lnTo>
                  <a:lnTo>
                    <a:pt x="791" y="2584"/>
                  </a:lnTo>
                  <a:lnTo>
                    <a:pt x="789" y="2593"/>
                  </a:lnTo>
                  <a:lnTo>
                    <a:pt x="789" y="2603"/>
                  </a:lnTo>
                  <a:lnTo>
                    <a:pt x="789" y="2610"/>
                  </a:lnTo>
                  <a:lnTo>
                    <a:pt x="789" y="2618"/>
                  </a:lnTo>
                  <a:lnTo>
                    <a:pt x="787" y="2627"/>
                  </a:lnTo>
                  <a:lnTo>
                    <a:pt x="787" y="2631"/>
                  </a:lnTo>
                  <a:lnTo>
                    <a:pt x="0" y="2618"/>
                  </a:lnTo>
                  <a:close/>
                </a:path>
              </a:pathLst>
            </a:custGeom>
            <a:solidFill>
              <a:srgbClr val="F35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97"/>
            <p:cNvSpPr>
              <a:spLocks noChangeAspect="1"/>
            </p:cNvSpPr>
            <p:nvPr/>
          </p:nvSpPr>
          <p:spPr bwMode="auto">
            <a:xfrm>
              <a:off x="3147" y="1950"/>
              <a:ext cx="141" cy="74"/>
            </a:xfrm>
            <a:custGeom>
              <a:avLst/>
              <a:gdLst>
                <a:gd name="T0" fmla="*/ 0 w 281"/>
                <a:gd name="T1" fmla="*/ 8 h 148"/>
                <a:gd name="T2" fmla="*/ 1 w 281"/>
                <a:gd name="T3" fmla="*/ 7 h 148"/>
                <a:gd name="T4" fmla="*/ 2 w 281"/>
                <a:gd name="T5" fmla="*/ 5 h 148"/>
                <a:gd name="T6" fmla="*/ 5 w 281"/>
                <a:gd name="T7" fmla="*/ 2 h 148"/>
                <a:gd name="T8" fmla="*/ 7 w 281"/>
                <a:gd name="T9" fmla="*/ 1 h 148"/>
                <a:gd name="T10" fmla="*/ 9 w 281"/>
                <a:gd name="T11" fmla="*/ 0 h 148"/>
                <a:gd name="T12" fmla="*/ 12 w 281"/>
                <a:gd name="T13" fmla="*/ 0 h 148"/>
                <a:gd name="T14" fmla="*/ 13 w 281"/>
                <a:gd name="T15" fmla="*/ 1 h 148"/>
                <a:gd name="T16" fmla="*/ 14 w 281"/>
                <a:gd name="T17" fmla="*/ 1 h 148"/>
                <a:gd name="T18" fmla="*/ 24 w 281"/>
                <a:gd name="T19" fmla="*/ 7 h 148"/>
                <a:gd name="T20" fmla="*/ 36 w 281"/>
                <a:gd name="T21" fmla="*/ 0 h 148"/>
                <a:gd name="T22" fmla="*/ 45 w 281"/>
                <a:gd name="T23" fmla="*/ 2 h 148"/>
                <a:gd name="T24" fmla="*/ 45 w 281"/>
                <a:gd name="T25" fmla="*/ 2 h 148"/>
                <a:gd name="T26" fmla="*/ 46 w 281"/>
                <a:gd name="T27" fmla="*/ 5 h 148"/>
                <a:gd name="T28" fmla="*/ 47 w 281"/>
                <a:gd name="T29" fmla="*/ 6 h 148"/>
                <a:gd name="T30" fmla="*/ 48 w 281"/>
                <a:gd name="T31" fmla="*/ 9 h 148"/>
                <a:gd name="T32" fmla="*/ 51 w 281"/>
                <a:gd name="T33" fmla="*/ 11 h 148"/>
                <a:gd name="T34" fmla="*/ 54 w 281"/>
                <a:gd name="T35" fmla="*/ 14 h 148"/>
                <a:gd name="T36" fmla="*/ 56 w 281"/>
                <a:gd name="T37" fmla="*/ 17 h 148"/>
                <a:gd name="T38" fmla="*/ 60 w 281"/>
                <a:gd name="T39" fmla="*/ 20 h 148"/>
                <a:gd name="T40" fmla="*/ 62 w 281"/>
                <a:gd name="T41" fmla="*/ 22 h 148"/>
                <a:gd name="T42" fmla="*/ 65 w 281"/>
                <a:gd name="T43" fmla="*/ 25 h 148"/>
                <a:gd name="T44" fmla="*/ 67 w 281"/>
                <a:gd name="T45" fmla="*/ 27 h 148"/>
                <a:gd name="T46" fmla="*/ 69 w 281"/>
                <a:gd name="T47" fmla="*/ 29 h 148"/>
                <a:gd name="T48" fmla="*/ 70 w 281"/>
                <a:gd name="T49" fmla="*/ 30 h 148"/>
                <a:gd name="T50" fmla="*/ 71 w 281"/>
                <a:gd name="T51" fmla="*/ 31 h 148"/>
                <a:gd name="T52" fmla="*/ 67 w 281"/>
                <a:gd name="T53" fmla="*/ 37 h 148"/>
                <a:gd name="T54" fmla="*/ 56 w 281"/>
                <a:gd name="T55" fmla="*/ 36 h 148"/>
                <a:gd name="T56" fmla="*/ 56 w 281"/>
                <a:gd name="T57" fmla="*/ 35 h 148"/>
                <a:gd name="T58" fmla="*/ 55 w 281"/>
                <a:gd name="T59" fmla="*/ 35 h 148"/>
                <a:gd name="T60" fmla="*/ 53 w 281"/>
                <a:gd name="T61" fmla="*/ 34 h 148"/>
                <a:gd name="T62" fmla="*/ 50 w 281"/>
                <a:gd name="T63" fmla="*/ 33 h 148"/>
                <a:gd name="T64" fmla="*/ 47 w 281"/>
                <a:gd name="T65" fmla="*/ 30 h 148"/>
                <a:gd name="T66" fmla="*/ 45 w 281"/>
                <a:gd name="T67" fmla="*/ 29 h 148"/>
                <a:gd name="T68" fmla="*/ 42 w 281"/>
                <a:gd name="T69" fmla="*/ 27 h 148"/>
                <a:gd name="T70" fmla="*/ 39 w 281"/>
                <a:gd name="T71" fmla="*/ 25 h 148"/>
                <a:gd name="T72" fmla="*/ 37 w 281"/>
                <a:gd name="T73" fmla="*/ 23 h 148"/>
                <a:gd name="T74" fmla="*/ 35 w 281"/>
                <a:gd name="T75" fmla="*/ 22 h 148"/>
                <a:gd name="T76" fmla="*/ 34 w 281"/>
                <a:gd name="T77" fmla="*/ 21 h 148"/>
                <a:gd name="T78" fmla="*/ 32 w 281"/>
                <a:gd name="T79" fmla="*/ 20 h 148"/>
                <a:gd name="T80" fmla="*/ 29 w 281"/>
                <a:gd name="T81" fmla="*/ 19 h 148"/>
                <a:gd name="T82" fmla="*/ 27 w 281"/>
                <a:gd name="T83" fmla="*/ 18 h 148"/>
                <a:gd name="T84" fmla="*/ 25 w 281"/>
                <a:gd name="T85" fmla="*/ 17 h 148"/>
                <a:gd name="T86" fmla="*/ 24 w 281"/>
                <a:gd name="T87" fmla="*/ 15 h 148"/>
                <a:gd name="T88" fmla="*/ 22 w 281"/>
                <a:gd name="T89" fmla="*/ 15 h 148"/>
                <a:gd name="T90" fmla="*/ 0 w 281"/>
                <a:gd name="T91" fmla="*/ 8 h 148"/>
                <a:gd name="T92" fmla="*/ 0 w 281"/>
                <a:gd name="T93" fmla="*/ 8 h 14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1"/>
                <a:gd name="T142" fmla="*/ 0 h 148"/>
                <a:gd name="T143" fmla="*/ 281 w 281"/>
                <a:gd name="T144" fmla="*/ 148 h 14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1" h="148">
                  <a:moveTo>
                    <a:pt x="0" y="32"/>
                  </a:moveTo>
                  <a:lnTo>
                    <a:pt x="2" y="28"/>
                  </a:lnTo>
                  <a:lnTo>
                    <a:pt x="8" y="21"/>
                  </a:lnTo>
                  <a:lnTo>
                    <a:pt x="17" y="11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51" y="2"/>
                  </a:lnTo>
                  <a:lnTo>
                    <a:pt x="55" y="4"/>
                  </a:lnTo>
                  <a:lnTo>
                    <a:pt x="93" y="28"/>
                  </a:lnTo>
                  <a:lnTo>
                    <a:pt x="141" y="0"/>
                  </a:lnTo>
                  <a:lnTo>
                    <a:pt x="179" y="9"/>
                  </a:lnTo>
                  <a:lnTo>
                    <a:pt x="179" y="11"/>
                  </a:lnTo>
                  <a:lnTo>
                    <a:pt x="183" y="21"/>
                  </a:lnTo>
                  <a:lnTo>
                    <a:pt x="186" y="26"/>
                  </a:lnTo>
                  <a:lnTo>
                    <a:pt x="192" y="36"/>
                  </a:lnTo>
                  <a:lnTo>
                    <a:pt x="202" y="45"/>
                  </a:lnTo>
                  <a:lnTo>
                    <a:pt x="213" y="57"/>
                  </a:lnTo>
                  <a:lnTo>
                    <a:pt x="224" y="68"/>
                  </a:lnTo>
                  <a:lnTo>
                    <a:pt x="238" y="80"/>
                  </a:lnTo>
                  <a:lnTo>
                    <a:pt x="247" y="91"/>
                  </a:lnTo>
                  <a:lnTo>
                    <a:pt x="259" y="101"/>
                  </a:lnTo>
                  <a:lnTo>
                    <a:pt x="266" y="110"/>
                  </a:lnTo>
                  <a:lnTo>
                    <a:pt x="274" y="118"/>
                  </a:lnTo>
                  <a:lnTo>
                    <a:pt x="278" y="122"/>
                  </a:lnTo>
                  <a:lnTo>
                    <a:pt x="281" y="125"/>
                  </a:lnTo>
                  <a:lnTo>
                    <a:pt x="268" y="148"/>
                  </a:lnTo>
                  <a:lnTo>
                    <a:pt x="223" y="141"/>
                  </a:lnTo>
                  <a:lnTo>
                    <a:pt x="221" y="139"/>
                  </a:lnTo>
                  <a:lnTo>
                    <a:pt x="217" y="137"/>
                  </a:lnTo>
                  <a:lnTo>
                    <a:pt x="209" y="133"/>
                  </a:lnTo>
                  <a:lnTo>
                    <a:pt x="200" y="129"/>
                  </a:lnTo>
                  <a:lnTo>
                    <a:pt x="188" y="122"/>
                  </a:lnTo>
                  <a:lnTo>
                    <a:pt x="177" y="116"/>
                  </a:lnTo>
                  <a:lnTo>
                    <a:pt x="166" y="108"/>
                  </a:lnTo>
                  <a:lnTo>
                    <a:pt x="154" y="101"/>
                  </a:lnTo>
                  <a:lnTo>
                    <a:pt x="147" y="93"/>
                  </a:lnTo>
                  <a:lnTo>
                    <a:pt x="139" y="89"/>
                  </a:lnTo>
                  <a:lnTo>
                    <a:pt x="133" y="85"/>
                  </a:lnTo>
                  <a:lnTo>
                    <a:pt x="128" y="82"/>
                  </a:lnTo>
                  <a:lnTo>
                    <a:pt x="116" y="74"/>
                  </a:lnTo>
                  <a:lnTo>
                    <a:pt x="107" y="70"/>
                  </a:lnTo>
                  <a:lnTo>
                    <a:pt x="99" y="66"/>
                  </a:lnTo>
                  <a:lnTo>
                    <a:pt x="93" y="63"/>
                  </a:lnTo>
                  <a:lnTo>
                    <a:pt x="88" y="6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98"/>
            <p:cNvSpPr>
              <a:spLocks noChangeAspect="1"/>
            </p:cNvSpPr>
            <p:nvPr/>
          </p:nvSpPr>
          <p:spPr bwMode="auto">
            <a:xfrm>
              <a:off x="2022" y="2382"/>
              <a:ext cx="368" cy="408"/>
            </a:xfrm>
            <a:custGeom>
              <a:avLst/>
              <a:gdLst>
                <a:gd name="T0" fmla="*/ 72 w 736"/>
                <a:gd name="T1" fmla="*/ 9 h 815"/>
                <a:gd name="T2" fmla="*/ 77 w 736"/>
                <a:gd name="T3" fmla="*/ 17 h 815"/>
                <a:gd name="T4" fmla="*/ 83 w 736"/>
                <a:gd name="T5" fmla="*/ 24 h 815"/>
                <a:gd name="T6" fmla="*/ 92 w 736"/>
                <a:gd name="T7" fmla="*/ 31 h 815"/>
                <a:gd name="T8" fmla="*/ 99 w 736"/>
                <a:gd name="T9" fmla="*/ 33 h 815"/>
                <a:gd name="T10" fmla="*/ 95 w 736"/>
                <a:gd name="T11" fmla="*/ 42 h 815"/>
                <a:gd name="T12" fmla="*/ 86 w 736"/>
                <a:gd name="T13" fmla="*/ 64 h 815"/>
                <a:gd name="T14" fmla="*/ 75 w 736"/>
                <a:gd name="T15" fmla="*/ 91 h 815"/>
                <a:gd name="T16" fmla="*/ 67 w 736"/>
                <a:gd name="T17" fmla="*/ 112 h 815"/>
                <a:gd name="T18" fmla="*/ 62 w 736"/>
                <a:gd name="T19" fmla="*/ 126 h 815"/>
                <a:gd name="T20" fmla="*/ 61 w 736"/>
                <a:gd name="T21" fmla="*/ 135 h 815"/>
                <a:gd name="T22" fmla="*/ 58 w 736"/>
                <a:gd name="T23" fmla="*/ 142 h 815"/>
                <a:gd name="T24" fmla="*/ 51 w 736"/>
                <a:gd name="T25" fmla="*/ 152 h 815"/>
                <a:gd name="T26" fmla="*/ 37 w 736"/>
                <a:gd name="T27" fmla="*/ 167 h 815"/>
                <a:gd name="T28" fmla="*/ 20 w 736"/>
                <a:gd name="T29" fmla="*/ 183 h 815"/>
                <a:gd name="T30" fmla="*/ 6 w 736"/>
                <a:gd name="T31" fmla="*/ 195 h 815"/>
                <a:gd name="T32" fmla="*/ 0 w 736"/>
                <a:gd name="T33" fmla="*/ 201 h 815"/>
                <a:gd name="T34" fmla="*/ 33 w 736"/>
                <a:gd name="T35" fmla="*/ 202 h 815"/>
                <a:gd name="T36" fmla="*/ 39 w 736"/>
                <a:gd name="T37" fmla="*/ 191 h 815"/>
                <a:gd name="T38" fmla="*/ 49 w 736"/>
                <a:gd name="T39" fmla="*/ 175 h 815"/>
                <a:gd name="T40" fmla="*/ 57 w 736"/>
                <a:gd name="T41" fmla="*/ 163 h 815"/>
                <a:gd name="T42" fmla="*/ 62 w 736"/>
                <a:gd name="T43" fmla="*/ 155 h 815"/>
                <a:gd name="T44" fmla="*/ 70 w 736"/>
                <a:gd name="T45" fmla="*/ 145 h 815"/>
                <a:gd name="T46" fmla="*/ 75 w 736"/>
                <a:gd name="T47" fmla="*/ 141 h 815"/>
                <a:gd name="T48" fmla="*/ 115 w 736"/>
                <a:gd name="T49" fmla="*/ 77 h 815"/>
                <a:gd name="T50" fmla="*/ 126 w 736"/>
                <a:gd name="T51" fmla="*/ 78 h 815"/>
                <a:gd name="T52" fmla="*/ 135 w 736"/>
                <a:gd name="T53" fmla="*/ 80 h 815"/>
                <a:gd name="T54" fmla="*/ 141 w 736"/>
                <a:gd name="T55" fmla="*/ 81 h 815"/>
                <a:gd name="T56" fmla="*/ 149 w 736"/>
                <a:gd name="T57" fmla="*/ 83 h 815"/>
                <a:gd name="T58" fmla="*/ 163 w 736"/>
                <a:gd name="T59" fmla="*/ 66 h 815"/>
                <a:gd name="T60" fmla="*/ 159 w 736"/>
                <a:gd name="T61" fmla="*/ 63 h 815"/>
                <a:gd name="T62" fmla="*/ 150 w 736"/>
                <a:gd name="T63" fmla="*/ 58 h 815"/>
                <a:gd name="T64" fmla="*/ 141 w 736"/>
                <a:gd name="T65" fmla="*/ 55 h 815"/>
                <a:gd name="T66" fmla="*/ 131 w 736"/>
                <a:gd name="T67" fmla="*/ 52 h 815"/>
                <a:gd name="T68" fmla="*/ 121 w 736"/>
                <a:gd name="T69" fmla="*/ 50 h 815"/>
                <a:gd name="T70" fmla="*/ 116 w 736"/>
                <a:gd name="T71" fmla="*/ 49 h 815"/>
                <a:gd name="T72" fmla="*/ 122 w 736"/>
                <a:gd name="T73" fmla="*/ 28 h 815"/>
                <a:gd name="T74" fmla="*/ 130 w 736"/>
                <a:gd name="T75" fmla="*/ 18 h 815"/>
                <a:gd name="T76" fmla="*/ 139 w 736"/>
                <a:gd name="T77" fmla="*/ 15 h 815"/>
                <a:gd name="T78" fmla="*/ 149 w 736"/>
                <a:gd name="T79" fmla="*/ 18 h 815"/>
                <a:gd name="T80" fmla="*/ 155 w 736"/>
                <a:gd name="T81" fmla="*/ 21 h 815"/>
                <a:gd name="T82" fmla="*/ 162 w 736"/>
                <a:gd name="T83" fmla="*/ 25 h 815"/>
                <a:gd name="T84" fmla="*/ 172 w 736"/>
                <a:gd name="T85" fmla="*/ 32 h 815"/>
                <a:gd name="T86" fmla="*/ 180 w 736"/>
                <a:gd name="T87" fmla="*/ 38 h 815"/>
                <a:gd name="T88" fmla="*/ 183 w 736"/>
                <a:gd name="T89" fmla="*/ 42 h 815"/>
                <a:gd name="T90" fmla="*/ 175 w 736"/>
                <a:gd name="T91" fmla="*/ 32 h 815"/>
                <a:gd name="T92" fmla="*/ 167 w 736"/>
                <a:gd name="T93" fmla="*/ 25 h 815"/>
                <a:gd name="T94" fmla="*/ 160 w 736"/>
                <a:gd name="T95" fmla="*/ 16 h 815"/>
                <a:gd name="T96" fmla="*/ 152 w 736"/>
                <a:gd name="T97" fmla="*/ 7 h 815"/>
                <a:gd name="T98" fmla="*/ 144 w 736"/>
                <a:gd name="T99" fmla="*/ 0 h 815"/>
                <a:gd name="T100" fmla="*/ 139 w 736"/>
                <a:gd name="T101" fmla="*/ 4 h 815"/>
                <a:gd name="T102" fmla="*/ 131 w 736"/>
                <a:gd name="T103" fmla="*/ 9 h 815"/>
                <a:gd name="T104" fmla="*/ 119 w 736"/>
                <a:gd name="T105" fmla="*/ 13 h 815"/>
                <a:gd name="T106" fmla="*/ 105 w 736"/>
                <a:gd name="T107" fmla="*/ 13 h 815"/>
                <a:gd name="T108" fmla="*/ 91 w 736"/>
                <a:gd name="T109" fmla="*/ 11 h 815"/>
                <a:gd name="T110" fmla="*/ 78 w 736"/>
                <a:gd name="T111" fmla="*/ 7 h 815"/>
                <a:gd name="T112" fmla="*/ 71 w 736"/>
                <a:gd name="T113" fmla="*/ 5 h 81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36"/>
                <a:gd name="T172" fmla="*/ 0 h 815"/>
                <a:gd name="T173" fmla="*/ 736 w 736"/>
                <a:gd name="T174" fmla="*/ 815 h 81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36" h="815">
                  <a:moveTo>
                    <a:pt x="280" y="17"/>
                  </a:moveTo>
                  <a:lnTo>
                    <a:pt x="280" y="21"/>
                  </a:lnTo>
                  <a:lnTo>
                    <a:pt x="284" y="26"/>
                  </a:lnTo>
                  <a:lnTo>
                    <a:pt x="288" y="34"/>
                  </a:lnTo>
                  <a:lnTo>
                    <a:pt x="293" y="43"/>
                  </a:lnTo>
                  <a:lnTo>
                    <a:pt x="301" y="55"/>
                  </a:lnTo>
                  <a:lnTo>
                    <a:pt x="305" y="61"/>
                  </a:lnTo>
                  <a:lnTo>
                    <a:pt x="308" y="66"/>
                  </a:lnTo>
                  <a:lnTo>
                    <a:pt x="312" y="74"/>
                  </a:lnTo>
                  <a:lnTo>
                    <a:pt x="318" y="83"/>
                  </a:lnTo>
                  <a:lnTo>
                    <a:pt x="324" y="89"/>
                  </a:lnTo>
                  <a:lnTo>
                    <a:pt x="329" y="95"/>
                  </a:lnTo>
                  <a:lnTo>
                    <a:pt x="335" y="101"/>
                  </a:lnTo>
                  <a:lnTo>
                    <a:pt x="343" y="106"/>
                  </a:lnTo>
                  <a:lnTo>
                    <a:pt x="356" y="114"/>
                  </a:lnTo>
                  <a:lnTo>
                    <a:pt x="369" y="121"/>
                  </a:lnTo>
                  <a:lnTo>
                    <a:pt x="379" y="123"/>
                  </a:lnTo>
                  <a:lnTo>
                    <a:pt x="388" y="127"/>
                  </a:lnTo>
                  <a:lnTo>
                    <a:pt x="394" y="129"/>
                  </a:lnTo>
                  <a:lnTo>
                    <a:pt x="398" y="131"/>
                  </a:lnTo>
                  <a:lnTo>
                    <a:pt x="394" y="131"/>
                  </a:lnTo>
                  <a:lnTo>
                    <a:pt x="392" y="139"/>
                  </a:lnTo>
                  <a:lnTo>
                    <a:pt x="386" y="152"/>
                  </a:lnTo>
                  <a:lnTo>
                    <a:pt x="381" y="167"/>
                  </a:lnTo>
                  <a:lnTo>
                    <a:pt x="373" y="184"/>
                  </a:lnTo>
                  <a:lnTo>
                    <a:pt x="364" y="207"/>
                  </a:lnTo>
                  <a:lnTo>
                    <a:pt x="352" y="230"/>
                  </a:lnTo>
                  <a:lnTo>
                    <a:pt x="343" y="254"/>
                  </a:lnTo>
                  <a:lnTo>
                    <a:pt x="331" y="281"/>
                  </a:lnTo>
                  <a:lnTo>
                    <a:pt x="322" y="308"/>
                  </a:lnTo>
                  <a:lnTo>
                    <a:pt x="310" y="334"/>
                  </a:lnTo>
                  <a:lnTo>
                    <a:pt x="299" y="361"/>
                  </a:lnTo>
                  <a:lnTo>
                    <a:pt x="288" y="386"/>
                  </a:lnTo>
                  <a:lnTo>
                    <a:pt x="280" y="408"/>
                  </a:lnTo>
                  <a:lnTo>
                    <a:pt x="272" y="429"/>
                  </a:lnTo>
                  <a:lnTo>
                    <a:pt x="267" y="448"/>
                  </a:lnTo>
                  <a:lnTo>
                    <a:pt x="259" y="464"/>
                  </a:lnTo>
                  <a:lnTo>
                    <a:pt x="255" y="481"/>
                  </a:lnTo>
                  <a:lnTo>
                    <a:pt x="253" y="490"/>
                  </a:lnTo>
                  <a:lnTo>
                    <a:pt x="249" y="503"/>
                  </a:lnTo>
                  <a:lnTo>
                    <a:pt x="248" y="511"/>
                  </a:lnTo>
                  <a:lnTo>
                    <a:pt x="246" y="523"/>
                  </a:lnTo>
                  <a:lnTo>
                    <a:pt x="246" y="528"/>
                  </a:lnTo>
                  <a:lnTo>
                    <a:pt x="246" y="538"/>
                  </a:lnTo>
                  <a:lnTo>
                    <a:pt x="242" y="543"/>
                  </a:lnTo>
                  <a:lnTo>
                    <a:pt x="240" y="551"/>
                  </a:lnTo>
                  <a:lnTo>
                    <a:pt x="236" y="559"/>
                  </a:lnTo>
                  <a:lnTo>
                    <a:pt x="234" y="566"/>
                  </a:lnTo>
                  <a:lnTo>
                    <a:pt x="229" y="574"/>
                  </a:lnTo>
                  <a:lnTo>
                    <a:pt x="221" y="585"/>
                  </a:lnTo>
                  <a:lnTo>
                    <a:pt x="215" y="595"/>
                  </a:lnTo>
                  <a:lnTo>
                    <a:pt x="206" y="608"/>
                  </a:lnTo>
                  <a:lnTo>
                    <a:pt x="192" y="619"/>
                  </a:lnTo>
                  <a:lnTo>
                    <a:pt x="177" y="635"/>
                  </a:lnTo>
                  <a:lnTo>
                    <a:pt x="162" y="650"/>
                  </a:lnTo>
                  <a:lnTo>
                    <a:pt x="147" y="665"/>
                  </a:lnTo>
                  <a:lnTo>
                    <a:pt x="130" y="680"/>
                  </a:lnTo>
                  <a:lnTo>
                    <a:pt x="113" y="697"/>
                  </a:lnTo>
                  <a:lnTo>
                    <a:pt x="96" y="711"/>
                  </a:lnTo>
                  <a:lnTo>
                    <a:pt x="80" y="730"/>
                  </a:lnTo>
                  <a:lnTo>
                    <a:pt x="63" y="743"/>
                  </a:lnTo>
                  <a:lnTo>
                    <a:pt x="48" y="756"/>
                  </a:lnTo>
                  <a:lnTo>
                    <a:pt x="33" y="768"/>
                  </a:lnTo>
                  <a:lnTo>
                    <a:pt x="23" y="779"/>
                  </a:lnTo>
                  <a:lnTo>
                    <a:pt x="12" y="787"/>
                  </a:lnTo>
                  <a:lnTo>
                    <a:pt x="6" y="794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50" y="815"/>
                  </a:lnTo>
                  <a:lnTo>
                    <a:pt x="126" y="815"/>
                  </a:lnTo>
                  <a:lnTo>
                    <a:pt x="126" y="811"/>
                  </a:lnTo>
                  <a:lnTo>
                    <a:pt x="130" y="808"/>
                  </a:lnTo>
                  <a:lnTo>
                    <a:pt x="134" y="798"/>
                  </a:lnTo>
                  <a:lnTo>
                    <a:pt x="141" y="789"/>
                  </a:lnTo>
                  <a:lnTo>
                    <a:pt x="149" y="775"/>
                  </a:lnTo>
                  <a:lnTo>
                    <a:pt x="156" y="762"/>
                  </a:lnTo>
                  <a:lnTo>
                    <a:pt x="166" y="747"/>
                  </a:lnTo>
                  <a:lnTo>
                    <a:pt x="177" y="732"/>
                  </a:lnTo>
                  <a:lnTo>
                    <a:pt x="187" y="714"/>
                  </a:lnTo>
                  <a:lnTo>
                    <a:pt x="196" y="699"/>
                  </a:lnTo>
                  <a:lnTo>
                    <a:pt x="204" y="684"/>
                  </a:lnTo>
                  <a:lnTo>
                    <a:pt x="215" y="671"/>
                  </a:lnTo>
                  <a:lnTo>
                    <a:pt x="221" y="659"/>
                  </a:lnTo>
                  <a:lnTo>
                    <a:pt x="229" y="650"/>
                  </a:lnTo>
                  <a:lnTo>
                    <a:pt x="232" y="642"/>
                  </a:lnTo>
                  <a:lnTo>
                    <a:pt x="236" y="638"/>
                  </a:lnTo>
                  <a:lnTo>
                    <a:pt x="242" y="629"/>
                  </a:lnTo>
                  <a:lnTo>
                    <a:pt x="249" y="619"/>
                  </a:lnTo>
                  <a:lnTo>
                    <a:pt x="259" y="606"/>
                  </a:lnTo>
                  <a:lnTo>
                    <a:pt x="270" y="595"/>
                  </a:lnTo>
                  <a:lnTo>
                    <a:pt x="272" y="587"/>
                  </a:lnTo>
                  <a:lnTo>
                    <a:pt x="278" y="580"/>
                  </a:lnTo>
                  <a:lnTo>
                    <a:pt x="284" y="574"/>
                  </a:lnTo>
                  <a:lnTo>
                    <a:pt x="288" y="570"/>
                  </a:lnTo>
                  <a:lnTo>
                    <a:pt x="295" y="562"/>
                  </a:lnTo>
                  <a:lnTo>
                    <a:pt x="297" y="561"/>
                  </a:lnTo>
                  <a:lnTo>
                    <a:pt x="424" y="325"/>
                  </a:lnTo>
                  <a:lnTo>
                    <a:pt x="449" y="306"/>
                  </a:lnTo>
                  <a:lnTo>
                    <a:pt x="455" y="306"/>
                  </a:lnTo>
                  <a:lnTo>
                    <a:pt x="460" y="306"/>
                  </a:lnTo>
                  <a:lnTo>
                    <a:pt x="470" y="308"/>
                  </a:lnTo>
                  <a:lnTo>
                    <a:pt x="479" y="308"/>
                  </a:lnTo>
                  <a:lnTo>
                    <a:pt x="491" y="312"/>
                  </a:lnTo>
                  <a:lnTo>
                    <a:pt x="504" y="312"/>
                  </a:lnTo>
                  <a:lnTo>
                    <a:pt x="518" y="313"/>
                  </a:lnTo>
                  <a:lnTo>
                    <a:pt x="523" y="313"/>
                  </a:lnTo>
                  <a:lnTo>
                    <a:pt x="531" y="315"/>
                  </a:lnTo>
                  <a:lnTo>
                    <a:pt x="538" y="317"/>
                  </a:lnTo>
                  <a:lnTo>
                    <a:pt x="546" y="317"/>
                  </a:lnTo>
                  <a:lnTo>
                    <a:pt x="552" y="319"/>
                  </a:lnTo>
                  <a:lnTo>
                    <a:pt x="557" y="321"/>
                  </a:lnTo>
                  <a:lnTo>
                    <a:pt x="563" y="321"/>
                  </a:lnTo>
                  <a:lnTo>
                    <a:pt x="571" y="325"/>
                  </a:lnTo>
                  <a:lnTo>
                    <a:pt x="580" y="327"/>
                  </a:lnTo>
                  <a:lnTo>
                    <a:pt x="590" y="329"/>
                  </a:lnTo>
                  <a:lnTo>
                    <a:pt x="595" y="331"/>
                  </a:lnTo>
                  <a:lnTo>
                    <a:pt x="597" y="331"/>
                  </a:lnTo>
                  <a:lnTo>
                    <a:pt x="662" y="281"/>
                  </a:lnTo>
                  <a:lnTo>
                    <a:pt x="601" y="281"/>
                  </a:lnTo>
                  <a:lnTo>
                    <a:pt x="651" y="262"/>
                  </a:lnTo>
                  <a:lnTo>
                    <a:pt x="649" y="258"/>
                  </a:lnTo>
                  <a:lnTo>
                    <a:pt x="645" y="256"/>
                  </a:lnTo>
                  <a:lnTo>
                    <a:pt x="639" y="253"/>
                  </a:lnTo>
                  <a:lnTo>
                    <a:pt x="633" y="249"/>
                  </a:lnTo>
                  <a:lnTo>
                    <a:pt x="622" y="243"/>
                  </a:lnTo>
                  <a:lnTo>
                    <a:pt x="611" y="237"/>
                  </a:lnTo>
                  <a:lnTo>
                    <a:pt x="605" y="234"/>
                  </a:lnTo>
                  <a:lnTo>
                    <a:pt x="597" y="232"/>
                  </a:lnTo>
                  <a:lnTo>
                    <a:pt x="590" y="228"/>
                  </a:lnTo>
                  <a:lnTo>
                    <a:pt x="584" y="226"/>
                  </a:lnTo>
                  <a:lnTo>
                    <a:pt x="573" y="222"/>
                  </a:lnTo>
                  <a:lnTo>
                    <a:pt x="563" y="218"/>
                  </a:lnTo>
                  <a:lnTo>
                    <a:pt x="554" y="215"/>
                  </a:lnTo>
                  <a:lnTo>
                    <a:pt x="544" y="213"/>
                  </a:lnTo>
                  <a:lnTo>
                    <a:pt x="533" y="209"/>
                  </a:lnTo>
                  <a:lnTo>
                    <a:pt x="523" y="207"/>
                  </a:lnTo>
                  <a:lnTo>
                    <a:pt x="514" y="203"/>
                  </a:lnTo>
                  <a:lnTo>
                    <a:pt x="504" y="203"/>
                  </a:lnTo>
                  <a:lnTo>
                    <a:pt x="495" y="199"/>
                  </a:lnTo>
                  <a:lnTo>
                    <a:pt x="487" y="199"/>
                  </a:lnTo>
                  <a:lnTo>
                    <a:pt x="479" y="197"/>
                  </a:lnTo>
                  <a:lnTo>
                    <a:pt x="476" y="197"/>
                  </a:lnTo>
                  <a:lnTo>
                    <a:pt x="466" y="196"/>
                  </a:lnTo>
                  <a:lnTo>
                    <a:pt x="464" y="196"/>
                  </a:lnTo>
                  <a:lnTo>
                    <a:pt x="483" y="127"/>
                  </a:lnTo>
                  <a:lnTo>
                    <a:pt x="483" y="125"/>
                  </a:lnTo>
                  <a:lnTo>
                    <a:pt x="485" y="120"/>
                  </a:lnTo>
                  <a:lnTo>
                    <a:pt x="489" y="110"/>
                  </a:lnTo>
                  <a:lnTo>
                    <a:pt x="495" y="102"/>
                  </a:lnTo>
                  <a:lnTo>
                    <a:pt x="500" y="91"/>
                  </a:lnTo>
                  <a:lnTo>
                    <a:pt x="510" y="80"/>
                  </a:lnTo>
                  <a:lnTo>
                    <a:pt x="518" y="72"/>
                  </a:lnTo>
                  <a:lnTo>
                    <a:pt x="529" y="66"/>
                  </a:lnTo>
                  <a:lnTo>
                    <a:pt x="537" y="59"/>
                  </a:lnTo>
                  <a:lnTo>
                    <a:pt x="546" y="59"/>
                  </a:lnTo>
                  <a:lnTo>
                    <a:pt x="556" y="59"/>
                  </a:lnTo>
                  <a:lnTo>
                    <a:pt x="567" y="62"/>
                  </a:lnTo>
                  <a:lnTo>
                    <a:pt x="576" y="64"/>
                  </a:lnTo>
                  <a:lnTo>
                    <a:pt x="586" y="68"/>
                  </a:lnTo>
                  <a:lnTo>
                    <a:pt x="594" y="72"/>
                  </a:lnTo>
                  <a:lnTo>
                    <a:pt x="603" y="78"/>
                  </a:lnTo>
                  <a:lnTo>
                    <a:pt x="609" y="80"/>
                  </a:lnTo>
                  <a:lnTo>
                    <a:pt x="614" y="81"/>
                  </a:lnTo>
                  <a:lnTo>
                    <a:pt x="620" y="83"/>
                  </a:lnTo>
                  <a:lnTo>
                    <a:pt x="626" y="85"/>
                  </a:lnTo>
                  <a:lnTo>
                    <a:pt x="632" y="89"/>
                  </a:lnTo>
                  <a:lnTo>
                    <a:pt x="639" y="93"/>
                  </a:lnTo>
                  <a:lnTo>
                    <a:pt x="645" y="97"/>
                  </a:lnTo>
                  <a:lnTo>
                    <a:pt x="656" y="104"/>
                  </a:lnTo>
                  <a:lnTo>
                    <a:pt x="666" y="112"/>
                  </a:lnTo>
                  <a:lnTo>
                    <a:pt x="679" y="121"/>
                  </a:lnTo>
                  <a:lnTo>
                    <a:pt x="685" y="127"/>
                  </a:lnTo>
                  <a:lnTo>
                    <a:pt x="692" y="133"/>
                  </a:lnTo>
                  <a:lnTo>
                    <a:pt x="698" y="139"/>
                  </a:lnTo>
                  <a:lnTo>
                    <a:pt x="706" y="144"/>
                  </a:lnTo>
                  <a:lnTo>
                    <a:pt x="717" y="152"/>
                  </a:lnTo>
                  <a:lnTo>
                    <a:pt x="727" y="161"/>
                  </a:lnTo>
                  <a:lnTo>
                    <a:pt x="732" y="165"/>
                  </a:lnTo>
                  <a:lnTo>
                    <a:pt x="736" y="169"/>
                  </a:lnTo>
                  <a:lnTo>
                    <a:pt x="732" y="165"/>
                  </a:lnTo>
                  <a:lnTo>
                    <a:pt x="727" y="159"/>
                  </a:lnTo>
                  <a:lnTo>
                    <a:pt x="717" y="148"/>
                  </a:lnTo>
                  <a:lnTo>
                    <a:pt x="706" y="137"/>
                  </a:lnTo>
                  <a:lnTo>
                    <a:pt x="698" y="127"/>
                  </a:lnTo>
                  <a:lnTo>
                    <a:pt x="690" y="121"/>
                  </a:lnTo>
                  <a:lnTo>
                    <a:pt x="683" y="112"/>
                  </a:lnTo>
                  <a:lnTo>
                    <a:pt x="675" y="104"/>
                  </a:lnTo>
                  <a:lnTo>
                    <a:pt x="668" y="97"/>
                  </a:lnTo>
                  <a:lnTo>
                    <a:pt x="660" y="87"/>
                  </a:lnTo>
                  <a:lnTo>
                    <a:pt x="652" y="80"/>
                  </a:lnTo>
                  <a:lnTo>
                    <a:pt x="645" y="72"/>
                  </a:lnTo>
                  <a:lnTo>
                    <a:pt x="637" y="64"/>
                  </a:lnTo>
                  <a:lnTo>
                    <a:pt x="630" y="55"/>
                  </a:lnTo>
                  <a:lnTo>
                    <a:pt x="622" y="47"/>
                  </a:lnTo>
                  <a:lnTo>
                    <a:pt x="616" y="42"/>
                  </a:lnTo>
                  <a:lnTo>
                    <a:pt x="605" y="28"/>
                  </a:lnTo>
                  <a:lnTo>
                    <a:pt x="595" y="19"/>
                  </a:lnTo>
                  <a:lnTo>
                    <a:pt x="586" y="9"/>
                  </a:lnTo>
                  <a:lnTo>
                    <a:pt x="580" y="4"/>
                  </a:lnTo>
                  <a:lnTo>
                    <a:pt x="576" y="0"/>
                  </a:lnTo>
                  <a:lnTo>
                    <a:pt x="573" y="0"/>
                  </a:lnTo>
                  <a:lnTo>
                    <a:pt x="567" y="7"/>
                  </a:lnTo>
                  <a:lnTo>
                    <a:pt x="559" y="9"/>
                  </a:lnTo>
                  <a:lnTo>
                    <a:pt x="556" y="13"/>
                  </a:lnTo>
                  <a:lnTo>
                    <a:pt x="548" y="19"/>
                  </a:lnTo>
                  <a:lnTo>
                    <a:pt x="540" y="24"/>
                  </a:lnTo>
                  <a:lnTo>
                    <a:pt x="531" y="28"/>
                  </a:lnTo>
                  <a:lnTo>
                    <a:pt x="521" y="34"/>
                  </a:lnTo>
                  <a:lnTo>
                    <a:pt x="512" y="38"/>
                  </a:lnTo>
                  <a:lnTo>
                    <a:pt x="500" y="43"/>
                  </a:lnTo>
                  <a:lnTo>
                    <a:pt x="487" y="45"/>
                  </a:lnTo>
                  <a:lnTo>
                    <a:pt x="476" y="49"/>
                  </a:lnTo>
                  <a:lnTo>
                    <a:pt x="462" y="51"/>
                  </a:lnTo>
                  <a:lnTo>
                    <a:pt x="449" y="55"/>
                  </a:lnTo>
                  <a:lnTo>
                    <a:pt x="436" y="53"/>
                  </a:lnTo>
                  <a:lnTo>
                    <a:pt x="421" y="51"/>
                  </a:lnTo>
                  <a:lnTo>
                    <a:pt x="405" y="49"/>
                  </a:lnTo>
                  <a:lnTo>
                    <a:pt x="390" y="47"/>
                  </a:lnTo>
                  <a:lnTo>
                    <a:pt x="377" y="43"/>
                  </a:lnTo>
                  <a:lnTo>
                    <a:pt x="364" y="42"/>
                  </a:lnTo>
                  <a:lnTo>
                    <a:pt x="348" y="38"/>
                  </a:lnTo>
                  <a:lnTo>
                    <a:pt x="337" y="36"/>
                  </a:lnTo>
                  <a:lnTo>
                    <a:pt x="324" y="32"/>
                  </a:lnTo>
                  <a:lnTo>
                    <a:pt x="312" y="28"/>
                  </a:lnTo>
                  <a:lnTo>
                    <a:pt x="303" y="24"/>
                  </a:lnTo>
                  <a:lnTo>
                    <a:pt x="295" y="23"/>
                  </a:lnTo>
                  <a:lnTo>
                    <a:pt x="288" y="21"/>
                  </a:lnTo>
                  <a:lnTo>
                    <a:pt x="284" y="19"/>
                  </a:lnTo>
                  <a:lnTo>
                    <a:pt x="280" y="1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9"/>
            <p:cNvSpPr>
              <a:spLocks noChangeAspect="1"/>
            </p:cNvSpPr>
            <p:nvPr/>
          </p:nvSpPr>
          <p:spPr bwMode="auto">
            <a:xfrm>
              <a:off x="2270" y="2245"/>
              <a:ext cx="74" cy="186"/>
            </a:xfrm>
            <a:custGeom>
              <a:avLst/>
              <a:gdLst>
                <a:gd name="T0" fmla="*/ 27 w 148"/>
                <a:gd name="T1" fmla="*/ 0 h 373"/>
                <a:gd name="T2" fmla="*/ 28 w 148"/>
                <a:gd name="T3" fmla="*/ 3 h 373"/>
                <a:gd name="T4" fmla="*/ 30 w 148"/>
                <a:gd name="T5" fmla="*/ 6 h 373"/>
                <a:gd name="T6" fmla="*/ 31 w 148"/>
                <a:gd name="T7" fmla="*/ 11 h 373"/>
                <a:gd name="T8" fmla="*/ 34 w 148"/>
                <a:gd name="T9" fmla="*/ 16 h 373"/>
                <a:gd name="T10" fmla="*/ 35 w 148"/>
                <a:gd name="T11" fmla="*/ 21 h 373"/>
                <a:gd name="T12" fmla="*/ 36 w 148"/>
                <a:gd name="T13" fmla="*/ 27 h 373"/>
                <a:gd name="T14" fmla="*/ 37 w 148"/>
                <a:gd name="T15" fmla="*/ 33 h 373"/>
                <a:gd name="T16" fmla="*/ 37 w 148"/>
                <a:gd name="T17" fmla="*/ 39 h 373"/>
                <a:gd name="T18" fmla="*/ 37 w 148"/>
                <a:gd name="T19" fmla="*/ 44 h 373"/>
                <a:gd name="T20" fmla="*/ 36 w 148"/>
                <a:gd name="T21" fmla="*/ 51 h 373"/>
                <a:gd name="T22" fmla="*/ 35 w 148"/>
                <a:gd name="T23" fmla="*/ 56 h 373"/>
                <a:gd name="T24" fmla="*/ 33 w 148"/>
                <a:gd name="T25" fmla="*/ 61 h 373"/>
                <a:gd name="T26" fmla="*/ 30 w 148"/>
                <a:gd name="T27" fmla="*/ 66 h 373"/>
                <a:gd name="T28" fmla="*/ 27 w 148"/>
                <a:gd name="T29" fmla="*/ 70 h 373"/>
                <a:gd name="T30" fmla="*/ 24 w 148"/>
                <a:gd name="T31" fmla="*/ 75 h 373"/>
                <a:gd name="T32" fmla="*/ 20 w 148"/>
                <a:gd name="T33" fmla="*/ 78 h 373"/>
                <a:gd name="T34" fmla="*/ 18 w 148"/>
                <a:gd name="T35" fmla="*/ 81 h 373"/>
                <a:gd name="T36" fmla="*/ 13 w 148"/>
                <a:gd name="T37" fmla="*/ 85 h 373"/>
                <a:gd name="T38" fmla="*/ 10 w 148"/>
                <a:gd name="T39" fmla="*/ 88 h 373"/>
                <a:gd name="T40" fmla="*/ 6 w 148"/>
                <a:gd name="T41" fmla="*/ 90 h 373"/>
                <a:gd name="T42" fmla="*/ 3 w 148"/>
                <a:gd name="T43" fmla="*/ 92 h 373"/>
                <a:gd name="T44" fmla="*/ 0 w 148"/>
                <a:gd name="T45" fmla="*/ 75 h 373"/>
                <a:gd name="T46" fmla="*/ 1 w 148"/>
                <a:gd name="T47" fmla="*/ 74 h 373"/>
                <a:gd name="T48" fmla="*/ 7 w 148"/>
                <a:gd name="T49" fmla="*/ 70 h 373"/>
                <a:gd name="T50" fmla="*/ 13 w 148"/>
                <a:gd name="T51" fmla="*/ 64 h 373"/>
                <a:gd name="T52" fmla="*/ 16 w 148"/>
                <a:gd name="T53" fmla="*/ 60 h 373"/>
                <a:gd name="T54" fmla="*/ 19 w 148"/>
                <a:gd name="T55" fmla="*/ 57 h 373"/>
                <a:gd name="T56" fmla="*/ 20 w 148"/>
                <a:gd name="T57" fmla="*/ 52 h 373"/>
                <a:gd name="T58" fmla="*/ 22 w 148"/>
                <a:gd name="T59" fmla="*/ 48 h 373"/>
                <a:gd name="T60" fmla="*/ 22 w 148"/>
                <a:gd name="T61" fmla="*/ 43 h 373"/>
                <a:gd name="T62" fmla="*/ 23 w 148"/>
                <a:gd name="T63" fmla="*/ 39 h 373"/>
                <a:gd name="T64" fmla="*/ 23 w 148"/>
                <a:gd name="T65" fmla="*/ 34 h 373"/>
                <a:gd name="T66" fmla="*/ 24 w 148"/>
                <a:gd name="T67" fmla="*/ 30 h 373"/>
                <a:gd name="T68" fmla="*/ 24 w 148"/>
                <a:gd name="T69" fmla="*/ 25 h 373"/>
                <a:gd name="T70" fmla="*/ 24 w 148"/>
                <a:gd name="T71" fmla="*/ 22 h 373"/>
                <a:gd name="T72" fmla="*/ 24 w 148"/>
                <a:gd name="T73" fmla="*/ 18 h 373"/>
                <a:gd name="T74" fmla="*/ 24 w 148"/>
                <a:gd name="T75" fmla="*/ 16 h 373"/>
                <a:gd name="T76" fmla="*/ 24 w 148"/>
                <a:gd name="T77" fmla="*/ 12 h 373"/>
                <a:gd name="T78" fmla="*/ 24 w 148"/>
                <a:gd name="T79" fmla="*/ 9 h 373"/>
                <a:gd name="T80" fmla="*/ 27 w 148"/>
                <a:gd name="T81" fmla="*/ 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8"/>
                <a:gd name="T124" fmla="*/ 0 h 373"/>
                <a:gd name="T125" fmla="*/ 148 w 148"/>
                <a:gd name="T126" fmla="*/ 373 h 37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8" h="373">
                  <a:moveTo>
                    <a:pt x="108" y="0"/>
                  </a:moveTo>
                  <a:lnTo>
                    <a:pt x="108" y="2"/>
                  </a:lnTo>
                  <a:lnTo>
                    <a:pt x="112" y="10"/>
                  </a:lnTo>
                  <a:lnTo>
                    <a:pt x="114" y="13"/>
                  </a:lnTo>
                  <a:lnTo>
                    <a:pt x="117" y="19"/>
                  </a:lnTo>
                  <a:lnTo>
                    <a:pt x="121" y="27"/>
                  </a:lnTo>
                  <a:lnTo>
                    <a:pt x="125" y="36"/>
                  </a:lnTo>
                  <a:lnTo>
                    <a:pt x="127" y="44"/>
                  </a:lnTo>
                  <a:lnTo>
                    <a:pt x="131" y="53"/>
                  </a:lnTo>
                  <a:lnTo>
                    <a:pt x="133" y="65"/>
                  </a:lnTo>
                  <a:lnTo>
                    <a:pt x="136" y="74"/>
                  </a:lnTo>
                  <a:lnTo>
                    <a:pt x="138" y="86"/>
                  </a:lnTo>
                  <a:lnTo>
                    <a:pt x="142" y="97"/>
                  </a:lnTo>
                  <a:lnTo>
                    <a:pt x="144" y="110"/>
                  </a:lnTo>
                  <a:lnTo>
                    <a:pt x="146" y="122"/>
                  </a:lnTo>
                  <a:lnTo>
                    <a:pt x="146" y="133"/>
                  </a:lnTo>
                  <a:lnTo>
                    <a:pt x="148" y="145"/>
                  </a:lnTo>
                  <a:lnTo>
                    <a:pt x="148" y="156"/>
                  </a:lnTo>
                  <a:lnTo>
                    <a:pt x="148" y="169"/>
                  </a:lnTo>
                  <a:lnTo>
                    <a:pt x="146" y="179"/>
                  </a:lnTo>
                  <a:lnTo>
                    <a:pt x="146" y="190"/>
                  </a:lnTo>
                  <a:lnTo>
                    <a:pt x="142" y="204"/>
                  </a:lnTo>
                  <a:lnTo>
                    <a:pt x="142" y="215"/>
                  </a:lnTo>
                  <a:lnTo>
                    <a:pt x="138" y="224"/>
                  </a:lnTo>
                  <a:lnTo>
                    <a:pt x="135" y="236"/>
                  </a:lnTo>
                  <a:lnTo>
                    <a:pt x="131" y="245"/>
                  </a:lnTo>
                  <a:lnTo>
                    <a:pt x="127" y="257"/>
                  </a:lnTo>
                  <a:lnTo>
                    <a:pt x="121" y="264"/>
                  </a:lnTo>
                  <a:lnTo>
                    <a:pt x="117" y="276"/>
                  </a:lnTo>
                  <a:lnTo>
                    <a:pt x="110" y="283"/>
                  </a:lnTo>
                  <a:lnTo>
                    <a:pt x="106" y="293"/>
                  </a:lnTo>
                  <a:lnTo>
                    <a:pt x="98" y="300"/>
                  </a:lnTo>
                  <a:lnTo>
                    <a:pt x="91" y="306"/>
                  </a:lnTo>
                  <a:lnTo>
                    <a:pt x="83" y="314"/>
                  </a:lnTo>
                  <a:lnTo>
                    <a:pt x="78" y="321"/>
                  </a:lnTo>
                  <a:lnTo>
                    <a:pt x="70" y="327"/>
                  </a:lnTo>
                  <a:lnTo>
                    <a:pt x="62" y="335"/>
                  </a:lnTo>
                  <a:lnTo>
                    <a:pt x="55" y="342"/>
                  </a:lnTo>
                  <a:lnTo>
                    <a:pt x="47" y="348"/>
                  </a:lnTo>
                  <a:lnTo>
                    <a:pt x="40" y="352"/>
                  </a:lnTo>
                  <a:lnTo>
                    <a:pt x="32" y="357"/>
                  </a:lnTo>
                  <a:lnTo>
                    <a:pt x="26" y="361"/>
                  </a:lnTo>
                  <a:lnTo>
                    <a:pt x="22" y="365"/>
                  </a:lnTo>
                  <a:lnTo>
                    <a:pt x="15" y="371"/>
                  </a:lnTo>
                  <a:lnTo>
                    <a:pt x="13" y="373"/>
                  </a:lnTo>
                  <a:lnTo>
                    <a:pt x="0" y="302"/>
                  </a:lnTo>
                  <a:lnTo>
                    <a:pt x="2" y="300"/>
                  </a:lnTo>
                  <a:lnTo>
                    <a:pt x="7" y="297"/>
                  </a:lnTo>
                  <a:lnTo>
                    <a:pt x="17" y="289"/>
                  </a:lnTo>
                  <a:lnTo>
                    <a:pt x="28" y="281"/>
                  </a:lnTo>
                  <a:lnTo>
                    <a:pt x="40" y="270"/>
                  </a:lnTo>
                  <a:lnTo>
                    <a:pt x="53" y="259"/>
                  </a:lnTo>
                  <a:lnTo>
                    <a:pt x="59" y="249"/>
                  </a:lnTo>
                  <a:lnTo>
                    <a:pt x="64" y="242"/>
                  </a:lnTo>
                  <a:lnTo>
                    <a:pt x="70" y="234"/>
                  </a:lnTo>
                  <a:lnTo>
                    <a:pt x="76" y="228"/>
                  </a:lnTo>
                  <a:lnTo>
                    <a:pt x="79" y="217"/>
                  </a:lnTo>
                  <a:lnTo>
                    <a:pt x="83" y="209"/>
                  </a:lnTo>
                  <a:lnTo>
                    <a:pt x="85" y="200"/>
                  </a:lnTo>
                  <a:lnTo>
                    <a:pt x="89" y="192"/>
                  </a:lnTo>
                  <a:lnTo>
                    <a:pt x="89" y="183"/>
                  </a:lnTo>
                  <a:lnTo>
                    <a:pt x="91" y="173"/>
                  </a:lnTo>
                  <a:lnTo>
                    <a:pt x="93" y="166"/>
                  </a:lnTo>
                  <a:lnTo>
                    <a:pt x="95" y="156"/>
                  </a:lnTo>
                  <a:lnTo>
                    <a:pt x="95" y="146"/>
                  </a:lnTo>
                  <a:lnTo>
                    <a:pt x="95" y="137"/>
                  </a:lnTo>
                  <a:lnTo>
                    <a:pt x="95" y="127"/>
                  </a:lnTo>
                  <a:lnTo>
                    <a:pt x="97" y="120"/>
                  </a:lnTo>
                  <a:lnTo>
                    <a:pt x="97" y="112"/>
                  </a:lnTo>
                  <a:lnTo>
                    <a:pt x="97" y="103"/>
                  </a:lnTo>
                  <a:lnTo>
                    <a:pt x="97" y="95"/>
                  </a:lnTo>
                  <a:lnTo>
                    <a:pt x="97" y="89"/>
                  </a:lnTo>
                  <a:lnTo>
                    <a:pt x="97" y="82"/>
                  </a:lnTo>
                  <a:lnTo>
                    <a:pt x="97" y="74"/>
                  </a:lnTo>
                  <a:lnTo>
                    <a:pt x="97" y="69"/>
                  </a:lnTo>
                  <a:lnTo>
                    <a:pt x="97" y="65"/>
                  </a:lnTo>
                  <a:lnTo>
                    <a:pt x="97" y="55"/>
                  </a:lnTo>
                  <a:lnTo>
                    <a:pt x="97" y="48"/>
                  </a:lnTo>
                  <a:lnTo>
                    <a:pt x="97" y="40"/>
                  </a:lnTo>
                  <a:lnTo>
                    <a:pt x="97" y="36"/>
                  </a:lnTo>
                  <a:lnTo>
                    <a:pt x="97" y="3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7E94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0"/>
            <p:cNvSpPr>
              <a:spLocks noChangeAspect="1"/>
            </p:cNvSpPr>
            <p:nvPr/>
          </p:nvSpPr>
          <p:spPr bwMode="auto">
            <a:xfrm>
              <a:off x="2124" y="2402"/>
              <a:ext cx="78" cy="79"/>
            </a:xfrm>
            <a:custGeom>
              <a:avLst/>
              <a:gdLst>
                <a:gd name="T0" fmla="*/ 15 w 156"/>
                <a:gd name="T1" fmla="*/ 0 h 157"/>
                <a:gd name="T2" fmla="*/ 20 w 156"/>
                <a:gd name="T3" fmla="*/ 15 h 157"/>
                <a:gd name="T4" fmla="*/ 28 w 156"/>
                <a:gd name="T5" fmla="*/ 11 h 157"/>
                <a:gd name="T6" fmla="*/ 39 w 156"/>
                <a:gd name="T7" fmla="*/ 16 h 157"/>
                <a:gd name="T8" fmla="*/ 35 w 156"/>
                <a:gd name="T9" fmla="*/ 22 h 157"/>
                <a:gd name="T10" fmla="*/ 25 w 156"/>
                <a:gd name="T11" fmla="*/ 21 h 157"/>
                <a:gd name="T12" fmla="*/ 30 w 156"/>
                <a:gd name="T13" fmla="*/ 32 h 157"/>
                <a:gd name="T14" fmla="*/ 2 w 156"/>
                <a:gd name="T15" fmla="*/ 40 h 157"/>
                <a:gd name="T16" fmla="*/ 0 w 156"/>
                <a:gd name="T17" fmla="*/ 33 h 157"/>
                <a:gd name="T18" fmla="*/ 1 w 156"/>
                <a:gd name="T19" fmla="*/ 32 h 157"/>
                <a:gd name="T20" fmla="*/ 2 w 156"/>
                <a:gd name="T21" fmla="*/ 29 h 157"/>
                <a:gd name="T22" fmla="*/ 5 w 156"/>
                <a:gd name="T23" fmla="*/ 27 h 157"/>
                <a:gd name="T24" fmla="*/ 5 w 156"/>
                <a:gd name="T25" fmla="*/ 25 h 157"/>
                <a:gd name="T26" fmla="*/ 6 w 156"/>
                <a:gd name="T27" fmla="*/ 23 h 157"/>
                <a:gd name="T28" fmla="*/ 7 w 156"/>
                <a:gd name="T29" fmla="*/ 21 h 157"/>
                <a:gd name="T30" fmla="*/ 6 w 156"/>
                <a:gd name="T31" fmla="*/ 18 h 157"/>
                <a:gd name="T32" fmla="*/ 6 w 156"/>
                <a:gd name="T33" fmla="*/ 16 h 157"/>
                <a:gd name="T34" fmla="*/ 5 w 156"/>
                <a:gd name="T35" fmla="*/ 13 h 157"/>
                <a:gd name="T36" fmla="*/ 5 w 156"/>
                <a:gd name="T37" fmla="*/ 11 h 157"/>
                <a:gd name="T38" fmla="*/ 5 w 156"/>
                <a:gd name="T39" fmla="*/ 9 h 157"/>
                <a:gd name="T40" fmla="*/ 3 w 156"/>
                <a:gd name="T41" fmla="*/ 8 h 157"/>
                <a:gd name="T42" fmla="*/ 2 w 156"/>
                <a:gd name="T43" fmla="*/ 7 h 157"/>
                <a:gd name="T44" fmla="*/ 15 w 156"/>
                <a:gd name="T45" fmla="*/ 0 h 157"/>
                <a:gd name="T46" fmla="*/ 15 w 156"/>
                <a:gd name="T47" fmla="*/ 0 h 1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6"/>
                <a:gd name="T73" fmla="*/ 0 h 157"/>
                <a:gd name="T74" fmla="*/ 156 w 156"/>
                <a:gd name="T75" fmla="*/ 157 h 1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6" h="157">
                  <a:moveTo>
                    <a:pt x="61" y="0"/>
                  </a:moveTo>
                  <a:lnTo>
                    <a:pt x="83" y="57"/>
                  </a:lnTo>
                  <a:lnTo>
                    <a:pt x="112" y="43"/>
                  </a:lnTo>
                  <a:lnTo>
                    <a:pt x="156" y="61"/>
                  </a:lnTo>
                  <a:lnTo>
                    <a:pt x="140" y="87"/>
                  </a:lnTo>
                  <a:lnTo>
                    <a:pt x="102" y="83"/>
                  </a:lnTo>
                  <a:lnTo>
                    <a:pt x="123" y="125"/>
                  </a:lnTo>
                  <a:lnTo>
                    <a:pt x="11" y="157"/>
                  </a:lnTo>
                  <a:lnTo>
                    <a:pt x="0" y="131"/>
                  </a:lnTo>
                  <a:lnTo>
                    <a:pt x="4" y="125"/>
                  </a:lnTo>
                  <a:lnTo>
                    <a:pt x="11" y="116"/>
                  </a:lnTo>
                  <a:lnTo>
                    <a:pt x="17" y="108"/>
                  </a:lnTo>
                  <a:lnTo>
                    <a:pt x="23" y="100"/>
                  </a:lnTo>
                  <a:lnTo>
                    <a:pt x="24" y="91"/>
                  </a:lnTo>
                  <a:lnTo>
                    <a:pt x="28" y="83"/>
                  </a:lnTo>
                  <a:lnTo>
                    <a:pt x="26" y="72"/>
                  </a:lnTo>
                  <a:lnTo>
                    <a:pt x="26" y="61"/>
                  </a:lnTo>
                  <a:lnTo>
                    <a:pt x="23" y="49"/>
                  </a:lnTo>
                  <a:lnTo>
                    <a:pt x="21" y="43"/>
                  </a:lnTo>
                  <a:lnTo>
                    <a:pt x="17" y="36"/>
                  </a:lnTo>
                  <a:lnTo>
                    <a:pt x="15" y="30"/>
                  </a:lnTo>
                  <a:lnTo>
                    <a:pt x="11" y="2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1"/>
            <p:cNvSpPr>
              <a:spLocks noChangeAspect="1"/>
            </p:cNvSpPr>
            <p:nvPr/>
          </p:nvSpPr>
          <p:spPr bwMode="auto">
            <a:xfrm>
              <a:off x="2176" y="2439"/>
              <a:ext cx="27" cy="26"/>
            </a:xfrm>
            <a:custGeom>
              <a:avLst/>
              <a:gdLst>
                <a:gd name="T0" fmla="*/ 0 w 56"/>
                <a:gd name="T1" fmla="*/ 3 h 51"/>
                <a:gd name="T2" fmla="*/ 0 w 56"/>
                <a:gd name="T3" fmla="*/ 2 h 51"/>
                <a:gd name="T4" fmla="*/ 1 w 56"/>
                <a:gd name="T5" fmla="*/ 1 h 51"/>
                <a:gd name="T6" fmla="*/ 3 w 56"/>
                <a:gd name="T7" fmla="*/ 1 h 51"/>
                <a:gd name="T8" fmla="*/ 5 w 56"/>
                <a:gd name="T9" fmla="*/ 0 h 51"/>
                <a:gd name="T10" fmla="*/ 7 w 56"/>
                <a:gd name="T11" fmla="*/ 0 h 51"/>
                <a:gd name="T12" fmla="*/ 9 w 56"/>
                <a:gd name="T13" fmla="*/ 1 h 51"/>
                <a:gd name="T14" fmla="*/ 11 w 56"/>
                <a:gd name="T15" fmla="*/ 1 h 51"/>
                <a:gd name="T16" fmla="*/ 13 w 56"/>
                <a:gd name="T17" fmla="*/ 3 h 51"/>
                <a:gd name="T18" fmla="*/ 13 w 56"/>
                <a:gd name="T19" fmla="*/ 4 h 51"/>
                <a:gd name="T20" fmla="*/ 13 w 56"/>
                <a:gd name="T21" fmla="*/ 6 h 51"/>
                <a:gd name="T22" fmla="*/ 13 w 56"/>
                <a:gd name="T23" fmla="*/ 7 h 51"/>
                <a:gd name="T24" fmla="*/ 13 w 56"/>
                <a:gd name="T25" fmla="*/ 9 h 51"/>
                <a:gd name="T26" fmla="*/ 13 w 56"/>
                <a:gd name="T27" fmla="*/ 12 h 51"/>
                <a:gd name="T28" fmla="*/ 13 w 56"/>
                <a:gd name="T29" fmla="*/ 13 h 51"/>
                <a:gd name="T30" fmla="*/ 5 w 56"/>
                <a:gd name="T31" fmla="*/ 13 h 51"/>
                <a:gd name="T32" fmla="*/ 0 w 56"/>
                <a:gd name="T33" fmla="*/ 3 h 51"/>
                <a:gd name="T34" fmla="*/ 0 w 56"/>
                <a:gd name="T35" fmla="*/ 3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"/>
                <a:gd name="T55" fmla="*/ 0 h 51"/>
                <a:gd name="T56" fmla="*/ 56 w 56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" h="51">
                  <a:moveTo>
                    <a:pt x="0" y="9"/>
                  </a:moveTo>
                  <a:lnTo>
                    <a:pt x="0" y="7"/>
                  </a:lnTo>
                  <a:lnTo>
                    <a:pt x="6" y="4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4" y="11"/>
                  </a:lnTo>
                  <a:lnTo>
                    <a:pt x="54" y="15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56" y="36"/>
                  </a:lnTo>
                  <a:lnTo>
                    <a:pt x="56" y="47"/>
                  </a:lnTo>
                  <a:lnTo>
                    <a:pt x="56" y="51"/>
                  </a:lnTo>
                  <a:lnTo>
                    <a:pt x="21" y="5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F82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02"/>
            <p:cNvSpPr>
              <a:spLocks noChangeAspect="1"/>
            </p:cNvSpPr>
            <p:nvPr/>
          </p:nvSpPr>
          <p:spPr bwMode="auto">
            <a:xfrm>
              <a:off x="2292" y="2639"/>
              <a:ext cx="23" cy="12"/>
            </a:xfrm>
            <a:custGeom>
              <a:avLst/>
              <a:gdLst>
                <a:gd name="T0" fmla="*/ 4 w 48"/>
                <a:gd name="T1" fmla="*/ 0 h 25"/>
                <a:gd name="T2" fmla="*/ 11 w 48"/>
                <a:gd name="T3" fmla="*/ 4 h 25"/>
                <a:gd name="T4" fmla="*/ 0 w 48"/>
                <a:gd name="T5" fmla="*/ 6 h 25"/>
                <a:gd name="T6" fmla="*/ 0 w 48"/>
                <a:gd name="T7" fmla="*/ 5 h 25"/>
                <a:gd name="T8" fmla="*/ 0 w 48"/>
                <a:gd name="T9" fmla="*/ 4 h 25"/>
                <a:gd name="T10" fmla="*/ 0 w 48"/>
                <a:gd name="T11" fmla="*/ 3 h 25"/>
                <a:gd name="T12" fmla="*/ 1 w 48"/>
                <a:gd name="T13" fmla="*/ 2 h 25"/>
                <a:gd name="T14" fmla="*/ 3 w 48"/>
                <a:gd name="T15" fmla="*/ 0 h 25"/>
                <a:gd name="T16" fmla="*/ 4 w 48"/>
                <a:gd name="T17" fmla="*/ 0 h 25"/>
                <a:gd name="T18" fmla="*/ 4 w 48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25"/>
                <a:gd name="T32" fmla="*/ 48 w 48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25">
                  <a:moveTo>
                    <a:pt x="17" y="0"/>
                  </a:moveTo>
                  <a:lnTo>
                    <a:pt x="48" y="19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3"/>
                  </a:lnTo>
                  <a:lnTo>
                    <a:pt x="6" y="10"/>
                  </a:lnTo>
                  <a:lnTo>
                    <a:pt x="12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03"/>
            <p:cNvSpPr>
              <a:spLocks noChangeAspect="1"/>
            </p:cNvSpPr>
            <p:nvPr/>
          </p:nvSpPr>
          <p:spPr bwMode="auto">
            <a:xfrm>
              <a:off x="2293" y="2035"/>
              <a:ext cx="74" cy="174"/>
            </a:xfrm>
            <a:custGeom>
              <a:avLst/>
              <a:gdLst>
                <a:gd name="T0" fmla="*/ 27 w 148"/>
                <a:gd name="T1" fmla="*/ 16 h 350"/>
                <a:gd name="T2" fmla="*/ 30 w 148"/>
                <a:gd name="T3" fmla="*/ 25 h 350"/>
                <a:gd name="T4" fmla="*/ 31 w 148"/>
                <a:gd name="T5" fmla="*/ 36 h 350"/>
                <a:gd name="T6" fmla="*/ 29 w 148"/>
                <a:gd name="T7" fmla="*/ 35 h 350"/>
                <a:gd name="T8" fmla="*/ 26 w 148"/>
                <a:gd name="T9" fmla="*/ 35 h 350"/>
                <a:gd name="T10" fmla="*/ 22 w 148"/>
                <a:gd name="T11" fmla="*/ 35 h 350"/>
                <a:gd name="T12" fmla="*/ 20 w 148"/>
                <a:gd name="T13" fmla="*/ 38 h 350"/>
                <a:gd name="T14" fmla="*/ 18 w 148"/>
                <a:gd name="T15" fmla="*/ 41 h 350"/>
                <a:gd name="T16" fmla="*/ 18 w 148"/>
                <a:gd name="T17" fmla="*/ 45 h 350"/>
                <a:gd name="T18" fmla="*/ 19 w 148"/>
                <a:gd name="T19" fmla="*/ 50 h 350"/>
                <a:gd name="T20" fmla="*/ 21 w 148"/>
                <a:gd name="T21" fmla="*/ 53 h 350"/>
                <a:gd name="T22" fmla="*/ 24 w 148"/>
                <a:gd name="T23" fmla="*/ 55 h 350"/>
                <a:gd name="T24" fmla="*/ 29 w 148"/>
                <a:gd name="T25" fmla="*/ 56 h 350"/>
                <a:gd name="T26" fmla="*/ 32 w 148"/>
                <a:gd name="T27" fmla="*/ 56 h 350"/>
                <a:gd name="T28" fmla="*/ 34 w 148"/>
                <a:gd name="T29" fmla="*/ 56 h 350"/>
                <a:gd name="T30" fmla="*/ 11 w 148"/>
                <a:gd name="T31" fmla="*/ 87 h 350"/>
                <a:gd name="T32" fmla="*/ 3 w 148"/>
                <a:gd name="T33" fmla="*/ 81 h 350"/>
                <a:gd name="T34" fmla="*/ 5 w 148"/>
                <a:gd name="T35" fmla="*/ 77 h 350"/>
                <a:gd name="T36" fmla="*/ 5 w 148"/>
                <a:gd name="T37" fmla="*/ 74 h 350"/>
                <a:gd name="T38" fmla="*/ 6 w 148"/>
                <a:gd name="T39" fmla="*/ 70 h 350"/>
                <a:gd name="T40" fmla="*/ 6 w 148"/>
                <a:gd name="T41" fmla="*/ 66 h 350"/>
                <a:gd name="T42" fmla="*/ 7 w 148"/>
                <a:gd name="T43" fmla="*/ 63 h 350"/>
                <a:gd name="T44" fmla="*/ 7 w 148"/>
                <a:gd name="T45" fmla="*/ 59 h 350"/>
                <a:gd name="T46" fmla="*/ 6 w 148"/>
                <a:gd name="T47" fmla="*/ 55 h 350"/>
                <a:gd name="T48" fmla="*/ 5 w 148"/>
                <a:gd name="T49" fmla="*/ 52 h 350"/>
                <a:gd name="T50" fmla="*/ 2 w 148"/>
                <a:gd name="T51" fmla="*/ 51 h 350"/>
                <a:gd name="T52" fmla="*/ 1 w 148"/>
                <a:gd name="T53" fmla="*/ 47 h 350"/>
                <a:gd name="T54" fmla="*/ 5 w 148"/>
                <a:gd name="T55" fmla="*/ 42 h 350"/>
                <a:gd name="T56" fmla="*/ 5 w 148"/>
                <a:gd name="T57" fmla="*/ 40 h 350"/>
                <a:gd name="T58" fmla="*/ 2 w 148"/>
                <a:gd name="T59" fmla="*/ 37 h 350"/>
                <a:gd name="T60" fmla="*/ 1 w 148"/>
                <a:gd name="T61" fmla="*/ 33 h 350"/>
                <a:gd name="T62" fmla="*/ 1 w 148"/>
                <a:gd name="T63" fmla="*/ 28 h 350"/>
                <a:gd name="T64" fmla="*/ 0 w 148"/>
                <a:gd name="T65" fmla="*/ 25 h 350"/>
                <a:gd name="T66" fmla="*/ 0 w 148"/>
                <a:gd name="T67" fmla="*/ 21 h 350"/>
                <a:gd name="T68" fmla="*/ 1 w 148"/>
                <a:gd name="T69" fmla="*/ 18 h 350"/>
                <a:gd name="T70" fmla="*/ 1 w 148"/>
                <a:gd name="T71" fmla="*/ 13 h 350"/>
                <a:gd name="T72" fmla="*/ 2 w 148"/>
                <a:gd name="T73" fmla="*/ 9 h 350"/>
                <a:gd name="T74" fmla="*/ 20 w 148"/>
                <a:gd name="T75" fmla="*/ 0 h 3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8"/>
                <a:gd name="T115" fmla="*/ 0 h 350"/>
                <a:gd name="T116" fmla="*/ 148 w 148"/>
                <a:gd name="T117" fmla="*/ 350 h 35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8" h="350">
                  <a:moveTo>
                    <a:pt x="80" y="0"/>
                  </a:moveTo>
                  <a:lnTo>
                    <a:pt x="109" y="65"/>
                  </a:lnTo>
                  <a:lnTo>
                    <a:pt x="90" y="101"/>
                  </a:lnTo>
                  <a:lnTo>
                    <a:pt x="120" y="101"/>
                  </a:lnTo>
                  <a:lnTo>
                    <a:pt x="148" y="137"/>
                  </a:lnTo>
                  <a:lnTo>
                    <a:pt x="124" y="145"/>
                  </a:lnTo>
                  <a:lnTo>
                    <a:pt x="120" y="143"/>
                  </a:lnTo>
                  <a:lnTo>
                    <a:pt x="118" y="143"/>
                  </a:lnTo>
                  <a:lnTo>
                    <a:pt x="112" y="143"/>
                  </a:lnTo>
                  <a:lnTo>
                    <a:pt x="107" y="143"/>
                  </a:lnTo>
                  <a:lnTo>
                    <a:pt x="99" y="143"/>
                  </a:lnTo>
                  <a:lnTo>
                    <a:pt x="91" y="143"/>
                  </a:lnTo>
                  <a:lnTo>
                    <a:pt x="84" y="146"/>
                  </a:lnTo>
                  <a:lnTo>
                    <a:pt x="80" y="152"/>
                  </a:lnTo>
                  <a:lnTo>
                    <a:pt x="74" y="158"/>
                  </a:lnTo>
                  <a:lnTo>
                    <a:pt x="71" y="165"/>
                  </a:lnTo>
                  <a:lnTo>
                    <a:pt x="69" y="173"/>
                  </a:lnTo>
                  <a:lnTo>
                    <a:pt x="71" y="184"/>
                  </a:lnTo>
                  <a:lnTo>
                    <a:pt x="71" y="192"/>
                  </a:lnTo>
                  <a:lnTo>
                    <a:pt x="74" y="202"/>
                  </a:lnTo>
                  <a:lnTo>
                    <a:pt x="80" y="209"/>
                  </a:lnTo>
                  <a:lnTo>
                    <a:pt x="86" y="215"/>
                  </a:lnTo>
                  <a:lnTo>
                    <a:pt x="91" y="219"/>
                  </a:lnTo>
                  <a:lnTo>
                    <a:pt x="99" y="222"/>
                  </a:lnTo>
                  <a:lnTo>
                    <a:pt x="107" y="224"/>
                  </a:lnTo>
                  <a:lnTo>
                    <a:pt x="116" y="226"/>
                  </a:lnTo>
                  <a:lnTo>
                    <a:pt x="122" y="226"/>
                  </a:lnTo>
                  <a:lnTo>
                    <a:pt x="128" y="226"/>
                  </a:lnTo>
                  <a:lnTo>
                    <a:pt x="131" y="226"/>
                  </a:lnTo>
                  <a:lnTo>
                    <a:pt x="133" y="226"/>
                  </a:lnTo>
                  <a:lnTo>
                    <a:pt x="99" y="260"/>
                  </a:lnTo>
                  <a:lnTo>
                    <a:pt x="46" y="350"/>
                  </a:lnTo>
                  <a:lnTo>
                    <a:pt x="15" y="329"/>
                  </a:lnTo>
                  <a:lnTo>
                    <a:pt x="15" y="325"/>
                  </a:lnTo>
                  <a:lnTo>
                    <a:pt x="17" y="317"/>
                  </a:lnTo>
                  <a:lnTo>
                    <a:pt x="17" y="312"/>
                  </a:lnTo>
                  <a:lnTo>
                    <a:pt x="21" y="306"/>
                  </a:lnTo>
                  <a:lnTo>
                    <a:pt x="21" y="298"/>
                  </a:lnTo>
                  <a:lnTo>
                    <a:pt x="25" y="291"/>
                  </a:lnTo>
                  <a:lnTo>
                    <a:pt x="25" y="283"/>
                  </a:lnTo>
                  <a:lnTo>
                    <a:pt x="27" y="276"/>
                  </a:lnTo>
                  <a:lnTo>
                    <a:pt x="27" y="268"/>
                  </a:lnTo>
                  <a:lnTo>
                    <a:pt x="29" y="260"/>
                  </a:lnTo>
                  <a:lnTo>
                    <a:pt x="29" y="253"/>
                  </a:lnTo>
                  <a:lnTo>
                    <a:pt x="31" y="247"/>
                  </a:lnTo>
                  <a:lnTo>
                    <a:pt x="31" y="240"/>
                  </a:lnTo>
                  <a:lnTo>
                    <a:pt x="31" y="236"/>
                  </a:lnTo>
                  <a:lnTo>
                    <a:pt x="27" y="224"/>
                  </a:lnTo>
                  <a:lnTo>
                    <a:pt x="25" y="217"/>
                  </a:lnTo>
                  <a:lnTo>
                    <a:pt x="21" y="211"/>
                  </a:lnTo>
                  <a:lnTo>
                    <a:pt x="17" y="209"/>
                  </a:lnTo>
                  <a:lnTo>
                    <a:pt x="8" y="205"/>
                  </a:lnTo>
                  <a:lnTo>
                    <a:pt x="4" y="200"/>
                  </a:lnTo>
                  <a:lnTo>
                    <a:pt x="6" y="190"/>
                  </a:lnTo>
                  <a:lnTo>
                    <a:pt x="12" y="179"/>
                  </a:lnTo>
                  <a:lnTo>
                    <a:pt x="17" y="169"/>
                  </a:lnTo>
                  <a:lnTo>
                    <a:pt x="21" y="165"/>
                  </a:lnTo>
                  <a:lnTo>
                    <a:pt x="17" y="162"/>
                  </a:lnTo>
                  <a:lnTo>
                    <a:pt x="12" y="156"/>
                  </a:lnTo>
                  <a:lnTo>
                    <a:pt x="8" y="148"/>
                  </a:lnTo>
                  <a:lnTo>
                    <a:pt x="6" y="143"/>
                  </a:lnTo>
                  <a:lnTo>
                    <a:pt x="4" y="133"/>
                  </a:lnTo>
                  <a:lnTo>
                    <a:pt x="4" y="122"/>
                  </a:lnTo>
                  <a:lnTo>
                    <a:pt x="2" y="114"/>
                  </a:lnTo>
                  <a:lnTo>
                    <a:pt x="0" y="108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0" y="87"/>
                  </a:lnTo>
                  <a:lnTo>
                    <a:pt x="2" y="80"/>
                  </a:lnTo>
                  <a:lnTo>
                    <a:pt x="2" y="72"/>
                  </a:lnTo>
                  <a:lnTo>
                    <a:pt x="4" y="67"/>
                  </a:lnTo>
                  <a:lnTo>
                    <a:pt x="4" y="53"/>
                  </a:lnTo>
                  <a:lnTo>
                    <a:pt x="6" y="44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4"/>
            <p:cNvSpPr>
              <a:spLocks noChangeAspect="1"/>
            </p:cNvSpPr>
            <p:nvPr/>
          </p:nvSpPr>
          <p:spPr bwMode="auto">
            <a:xfrm>
              <a:off x="2246" y="2016"/>
              <a:ext cx="116" cy="118"/>
            </a:xfrm>
            <a:custGeom>
              <a:avLst/>
              <a:gdLst>
                <a:gd name="T0" fmla="*/ 45 w 232"/>
                <a:gd name="T1" fmla="*/ 16 h 238"/>
                <a:gd name="T2" fmla="*/ 48 w 232"/>
                <a:gd name="T3" fmla="*/ 16 h 238"/>
                <a:gd name="T4" fmla="*/ 50 w 232"/>
                <a:gd name="T5" fmla="*/ 15 h 238"/>
                <a:gd name="T6" fmla="*/ 56 w 232"/>
                <a:gd name="T7" fmla="*/ 19 h 238"/>
                <a:gd name="T8" fmla="*/ 57 w 232"/>
                <a:gd name="T9" fmla="*/ 17 h 238"/>
                <a:gd name="T10" fmla="*/ 58 w 232"/>
                <a:gd name="T11" fmla="*/ 13 h 238"/>
                <a:gd name="T12" fmla="*/ 55 w 232"/>
                <a:gd name="T13" fmla="*/ 9 h 238"/>
                <a:gd name="T14" fmla="*/ 53 w 232"/>
                <a:gd name="T15" fmla="*/ 8 h 238"/>
                <a:gd name="T16" fmla="*/ 52 w 232"/>
                <a:gd name="T17" fmla="*/ 5 h 238"/>
                <a:gd name="T18" fmla="*/ 50 w 232"/>
                <a:gd name="T19" fmla="*/ 2 h 238"/>
                <a:gd name="T20" fmla="*/ 45 w 232"/>
                <a:gd name="T21" fmla="*/ 0 h 238"/>
                <a:gd name="T22" fmla="*/ 42 w 232"/>
                <a:gd name="T23" fmla="*/ 0 h 238"/>
                <a:gd name="T24" fmla="*/ 38 w 232"/>
                <a:gd name="T25" fmla="*/ 2 h 238"/>
                <a:gd name="T26" fmla="*/ 35 w 232"/>
                <a:gd name="T27" fmla="*/ 3 h 238"/>
                <a:gd name="T28" fmla="*/ 31 w 232"/>
                <a:gd name="T29" fmla="*/ 5 h 238"/>
                <a:gd name="T30" fmla="*/ 26 w 232"/>
                <a:gd name="T31" fmla="*/ 9 h 238"/>
                <a:gd name="T32" fmla="*/ 20 w 232"/>
                <a:gd name="T33" fmla="*/ 9 h 238"/>
                <a:gd name="T34" fmla="*/ 14 w 232"/>
                <a:gd name="T35" fmla="*/ 10 h 238"/>
                <a:gd name="T36" fmla="*/ 11 w 232"/>
                <a:gd name="T37" fmla="*/ 12 h 238"/>
                <a:gd name="T38" fmla="*/ 7 w 232"/>
                <a:gd name="T39" fmla="*/ 15 h 238"/>
                <a:gd name="T40" fmla="*/ 4 w 232"/>
                <a:gd name="T41" fmla="*/ 18 h 238"/>
                <a:gd name="T42" fmla="*/ 2 w 232"/>
                <a:gd name="T43" fmla="*/ 21 h 238"/>
                <a:gd name="T44" fmla="*/ 1 w 232"/>
                <a:gd name="T45" fmla="*/ 26 h 238"/>
                <a:gd name="T46" fmla="*/ 2 w 232"/>
                <a:gd name="T47" fmla="*/ 29 h 238"/>
                <a:gd name="T48" fmla="*/ 1 w 232"/>
                <a:gd name="T49" fmla="*/ 32 h 238"/>
                <a:gd name="T50" fmla="*/ 0 w 232"/>
                <a:gd name="T51" fmla="*/ 35 h 238"/>
                <a:gd name="T52" fmla="*/ 0 w 232"/>
                <a:gd name="T53" fmla="*/ 39 h 238"/>
                <a:gd name="T54" fmla="*/ 2 w 232"/>
                <a:gd name="T55" fmla="*/ 45 h 238"/>
                <a:gd name="T56" fmla="*/ 4 w 232"/>
                <a:gd name="T57" fmla="*/ 51 h 238"/>
                <a:gd name="T58" fmla="*/ 7 w 232"/>
                <a:gd name="T59" fmla="*/ 55 h 238"/>
                <a:gd name="T60" fmla="*/ 14 w 232"/>
                <a:gd name="T61" fmla="*/ 58 h 238"/>
                <a:gd name="T62" fmla="*/ 18 w 232"/>
                <a:gd name="T63" fmla="*/ 59 h 238"/>
                <a:gd name="T64" fmla="*/ 21 w 232"/>
                <a:gd name="T65" fmla="*/ 49 h 238"/>
                <a:gd name="T66" fmla="*/ 19 w 232"/>
                <a:gd name="T67" fmla="*/ 44 h 238"/>
                <a:gd name="T68" fmla="*/ 19 w 232"/>
                <a:gd name="T69" fmla="*/ 39 h 238"/>
                <a:gd name="T70" fmla="*/ 24 w 232"/>
                <a:gd name="T71" fmla="*/ 39 h 238"/>
                <a:gd name="T72" fmla="*/ 27 w 232"/>
                <a:gd name="T73" fmla="*/ 41 h 238"/>
                <a:gd name="T74" fmla="*/ 30 w 232"/>
                <a:gd name="T75" fmla="*/ 40 h 238"/>
                <a:gd name="T76" fmla="*/ 33 w 232"/>
                <a:gd name="T77" fmla="*/ 37 h 238"/>
                <a:gd name="T78" fmla="*/ 34 w 232"/>
                <a:gd name="T79" fmla="*/ 34 h 238"/>
                <a:gd name="T80" fmla="*/ 33 w 232"/>
                <a:gd name="T81" fmla="*/ 31 h 238"/>
                <a:gd name="T82" fmla="*/ 35 w 232"/>
                <a:gd name="T83" fmla="*/ 28 h 238"/>
                <a:gd name="T84" fmla="*/ 40 w 232"/>
                <a:gd name="T85" fmla="*/ 24 h 238"/>
                <a:gd name="T86" fmla="*/ 43 w 232"/>
                <a:gd name="T87" fmla="*/ 20 h 238"/>
                <a:gd name="T88" fmla="*/ 44 w 232"/>
                <a:gd name="T89" fmla="*/ 16 h 238"/>
                <a:gd name="T90" fmla="*/ 44 w 232"/>
                <a:gd name="T91" fmla="*/ 15 h 23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2"/>
                <a:gd name="T139" fmla="*/ 0 h 238"/>
                <a:gd name="T140" fmla="*/ 232 w 232"/>
                <a:gd name="T141" fmla="*/ 238 h 23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2" h="238">
                  <a:moveTo>
                    <a:pt x="175" y="63"/>
                  </a:moveTo>
                  <a:lnTo>
                    <a:pt x="177" y="67"/>
                  </a:lnTo>
                  <a:lnTo>
                    <a:pt x="186" y="70"/>
                  </a:lnTo>
                  <a:lnTo>
                    <a:pt x="192" y="67"/>
                  </a:lnTo>
                  <a:lnTo>
                    <a:pt x="196" y="65"/>
                  </a:lnTo>
                  <a:lnTo>
                    <a:pt x="200" y="61"/>
                  </a:lnTo>
                  <a:lnTo>
                    <a:pt x="202" y="59"/>
                  </a:lnTo>
                  <a:lnTo>
                    <a:pt x="222" y="76"/>
                  </a:lnTo>
                  <a:lnTo>
                    <a:pt x="224" y="74"/>
                  </a:lnTo>
                  <a:lnTo>
                    <a:pt x="226" y="68"/>
                  </a:lnTo>
                  <a:lnTo>
                    <a:pt x="230" y="61"/>
                  </a:lnTo>
                  <a:lnTo>
                    <a:pt x="232" y="53"/>
                  </a:lnTo>
                  <a:lnTo>
                    <a:pt x="226" y="44"/>
                  </a:lnTo>
                  <a:lnTo>
                    <a:pt x="219" y="38"/>
                  </a:lnTo>
                  <a:lnTo>
                    <a:pt x="211" y="32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1"/>
                  </a:lnTo>
                  <a:lnTo>
                    <a:pt x="203" y="13"/>
                  </a:lnTo>
                  <a:lnTo>
                    <a:pt x="200" y="8"/>
                  </a:lnTo>
                  <a:lnTo>
                    <a:pt x="190" y="2"/>
                  </a:lnTo>
                  <a:lnTo>
                    <a:pt x="179" y="0"/>
                  </a:lnTo>
                  <a:lnTo>
                    <a:pt x="171" y="0"/>
                  </a:lnTo>
                  <a:lnTo>
                    <a:pt x="165" y="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45" y="10"/>
                  </a:lnTo>
                  <a:lnTo>
                    <a:pt x="137" y="13"/>
                  </a:lnTo>
                  <a:lnTo>
                    <a:pt x="131" y="19"/>
                  </a:lnTo>
                  <a:lnTo>
                    <a:pt x="124" y="23"/>
                  </a:lnTo>
                  <a:lnTo>
                    <a:pt x="112" y="32"/>
                  </a:lnTo>
                  <a:lnTo>
                    <a:pt x="101" y="38"/>
                  </a:lnTo>
                  <a:lnTo>
                    <a:pt x="89" y="40"/>
                  </a:lnTo>
                  <a:lnTo>
                    <a:pt x="80" y="38"/>
                  </a:lnTo>
                  <a:lnTo>
                    <a:pt x="67" y="38"/>
                  </a:lnTo>
                  <a:lnTo>
                    <a:pt x="55" y="42"/>
                  </a:lnTo>
                  <a:lnTo>
                    <a:pt x="48" y="44"/>
                  </a:lnTo>
                  <a:lnTo>
                    <a:pt x="42" y="49"/>
                  </a:lnTo>
                  <a:lnTo>
                    <a:pt x="34" y="53"/>
                  </a:lnTo>
                  <a:lnTo>
                    <a:pt x="27" y="61"/>
                  </a:lnTo>
                  <a:lnTo>
                    <a:pt x="21" y="67"/>
                  </a:lnTo>
                  <a:lnTo>
                    <a:pt x="15" y="74"/>
                  </a:lnTo>
                  <a:lnTo>
                    <a:pt x="10" y="80"/>
                  </a:lnTo>
                  <a:lnTo>
                    <a:pt x="8" y="87"/>
                  </a:lnTo>
                  <a:lnTo>
                    <a:pt x="4" y="97"/>
                  </a:lnTo>
                  <a:lnTo>
                    <a:pt x="4" y="105"/>
                  </a:lnTo>
                  <a:lnTo>
                    <a:pt x="6" y="112"/>
                  </a:lnTo>
                  <a:lnTo>
                    <a:pt x="8" y="118"/>
                  </a:lnTo>
                  <a:lnTo>
                    <a:pt x="8" y="122"/>
                  </a:lnTo>
                  <a:lnTo>
                    <a:pt x="4" y="129"/>
                  </a:lnTo>
                  <a:lnTo>
                    <a:pt x="2" y="135"/>
                  </a:lnTo>
                  <a:lnTo>
                    <a:pt x="0" y="143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2" y="171"/>
                  </a:lnTo>
                  <a:lnTo>
                    <a:pt x="6" y="183"/>
                  </a:lnTo>
                  <a:lnTo>
                    <a:pt x="10" y="194"/>
                  </a:lnTo>
                  <a:lnTo>
                    <a:pt x="13" y="205"/>
                  </a:lnTo>
                  <a:lnTo>
                    <a:pt x="21" y="213"/>
                  </a:lnTo>
                  <a:lnTo>
                    <a:pt x="30" y="222"/>
                  </a:lnTo>
                  <a:lnTo>
                    <a:pt x="42" y="230"/>
                  </a:lnTo>
                  <a:lnTo>
                    <a:pt x="53" y="234"/>
                  </a:lnTo>
                  <a:lnTo>
                    <a:pt x="63" y="236"/>
                  </a:lnTo>
                  <a:lnTo>
                    <a:pt x="69" y="238"/>
                  </a:lnTo>
                  <a:lnTo>
                    <a:pt x="84" y="203"/>
                  </a:lnTo>
                  <a:lnTo>
                    <a:pt x="82" y="198"/>
                  </a:lnTo>
                  <a:lnTo>
                    <a:pt x="80" y="188"/>
                  </a:lnTo>
                  <a:lnTo>
                    <a:pt x="76" y="177"/>
                  </a:lnTo>
                  <a:lnTo>
                    <a:pt x="74" y="171"/>
                  </a:lnTo>
                  <a:lnTo>
                    <a:pt x="76" y="160"/>
                  </a:lnTo>
                  <a:lnTo>
                    <a:pt x="86" y="158"/>
                  </a:lnTo>
                  <a:lnTo>
                    <a:pt x="93" y="160"/>
                  </a:lnTo>
                  <a:lnTo>
                    <a:pt x="101" y="163"/>
                  </a:lnTo>
                  <a:lnTo>
                    <a:pt x="108" y="165"/>
                  </a:lnTo>
                  <a:lnTo>
                    <a:pt x="116" y="167"/>
                  </a:lnTo>
                  <a:lnTo>
                    <a:pt x="122" y="163"/>
                  </a:lnTo>
                  <a:lnTo>
                    <a:pt x="127" y="160"/>
                  </a:lnTo>
                  <a:lnTo>
                    <a:pt x="131" y="152"/>
                  </a:lnTo>
                  <a:lnTo>
                    <a:pt x="135" y="144"/>
                  </a:lnTo>
                  <a:lnTo>
                    <a:pt x="133" y="137"/>
                  </a:lnTo>
                  <a:lnTo>
                    <a:pt x="131" y="131"/>
                  </a:lnTo>
                  <a:lnTo>
                    <a:pt x="131" y="125"/>
                  </a:lnTo>
                  <a:lnTo>
                    <a:pt x="135" y="120"/>
                  </a:lnTo>
                  <a:lnTo>
                    <a:pt x="139" y="114"/>
                  </a:lnTo>
                  <a:lnTo>
                    <a:pt x="148" y="108"/>
                  </a:lnTo>
                  <a:lnTo>
                    <a:pt x="158" y="99"/>
                  </a:lnTo>
                  <a:lnTo>
                    <a:pt x="165" y="91"/>
                  </a:lnTo>
                  <a:lnTo>
                    <a:pt x="169" y="82"/>
                  </a:lnTo>
                  <a:lnTo>
                    <a:pt x="173" y="72"/>
                  </a:lnTo>
                  <a:lnTo>
                    <a:pt x="173" y="65"/>
                  </a:lnTo>
                  <a:lnTo>
                    <a:pt x="175" y="6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05"/>
            <p:cNvSpPr>
              <a:spLocks noChangeAspect="1"/>
            </p:cNvSpPr>
            <p:nvPr/>
          </p:nvSpPr>
          <p:spPr bwMode="auto">
            <a:xfrm>
              <a:off x="2561" y="2087"/>
              <a:ext cx="90" cy="55"/>
            </a:xfrm>
            <a:custGeom>
              <a:avLst/>
              <a:gdLst>
                <a:gd name="T0" fmla="*/ 0 w 181"/>
                <a:gd name="T1" fmla="*/ 17 h 110"/>
                <a:gd name="T2" fmla="*/ 0 w 181"/>
                <a:gd name="T3" fmla="*/ 16 h 110"/>
                <a:gd name="T4" fmla="*/ 2 w 181"/>
                <a:gd name="T5" fmla="*/ 14 h 110"/>
                <a:gd name="T6" fmla="*/ 3 w 181"/>
                <a:gd name="T7" fmla="*/ 13 h 110"/>
                <a:gd name="T8" fmla="*/ 5 w 181"/>
                <a:gd name="T9" fmla="*/ 12 h 110"/>
                <a:gd name="T10" fmla="*/ 7 w 181"/>
                <a:gd name="T11" fmla="*/ 12 h 110"/>
                <a:gd name="T12" fmla="*/ 10 w 181"/>
                <a:gd name="T13" fmla="*/ 11 h 110"/>
                <a:gd name="T14" fmla="*/ 12 w 181"/>
                <a:gd name="T15" fmla="*/ 10 h 110"/>
                <a:gd name="T16" fmla="*/ 14 w 181"/>
                <a:gd name="T17" fmla="*/ 10 h 110"/>
                <a:gd name="T18" fmla="*/ 17 w 181"/>
                <a:gd name="T19" fmla="*/ 9 h 110"/>
                <a:gd name="T20" fmla="*/ 21 w 181"/>
                <a:gd name="T21" fmla="*/ 9 h 110"/>
                <a:gd name="T22" fmla="*/ 23 w 181"/>
                <a:gd name="T23" fmla="*/ 9 h 110"/>
                <a:gd name="T24" fmla="*/ 25 w 181"/>
                <a:gd name="T25" fmla="*/ 9 h 110"/>
                <a:gd name="T26" fmla="*/ 26 w 181"/>
                <a:gd name="T27" fmla="*/ 9 h 110"/>
                <a:gd name="T28" fmla="*/ 27 w 181"/>
                <a:gd name="T29" fmla="*/ 9 h 110"/>
                <a:gd name="T30" fmla="*/ 45 w 181"/>
                <a:gd name="T31" fmla="*/ 0 h 110"/>
                <a:gd name="T32" fmla="*/ 44 w 181"/>
                <a:gd name="T33" fmla="*/ 5 h 110"/>
                <a:gd name="T34" fmla="*/ 32 w 181"/>
                <a:gd name="T35" fmla="*/ 14 h 110"/>
                <a:gd name="T36" fmla="*/ 7 w 181"/>
                <a:gd name="T37" fmla="*/ 21 h 110"/>
                <a:gd name="T38" fmla="*/ 0 w 181"/>
                <a:gd name="T39" fmla="*/ 28 h 110"/>
                <a:gd name="T40" fmla="*/ 0 w 181"/>
                <a:gd name="T41" fmla="*/ 17 h 110"/>
                <a:gd name="T42" fmla="*/ 0 w 181"/>
                <a:gd name="T43" fmla="*/ 17 h 11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1"/>
                <a:gd name="T67" fmla="*/ 0 h 110"/>
                <a:gd name="T68" fmla="*/ 181 w 181"/>
                <a:gd name="T69" fmla="*/ 110 h 11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1" h="110">
                  <a:moveTo>
                    <a:pt x="0" y="68"/>
                  </a:moveTo>
                  <a:lnTo>
                    <a:pt x="2" y="64"/>
                  </a:lnTo>
                  <a:lnTo>
                    <a:pt x="8" y="57"/>
                  </a:lnTo>
                  <a:lnTo>
                    <a:pt x="14" y="51"/>
                  </a:lnTo>
                  <a:lnTo>
                    <a:pt x="21" y="47"/>
                  </a:lnTo>
                  <a:lnTo>
                    <a:pt x="29" y="45"/>
                  </a:lnTo>
                  <a:lnTo>
                    <a:pt x="40" y="41"/>
                  </a:lnTo>
                  <a:lnTo>
                    <a:pt x="50" y="38"/>
                  </a:lnTo>
                  <a:lnTo>
                    <a:pt x="59" y="38"/>
                  </a:lnTo>
                  <a:lnTo>
                    <a:pt x="71" y="34"/>
                  </a:lnTo>
                  <a:lnTo>
                    <a:pt x="84" y="34"/>
                  </a:lnTo>
                  <a:lnTo>
                    <a:pt x="92" y="34"/>
                  </a:lnTo>
                  <a:lnTo>
                    <a:pt x="101" y="34"/>
                  </a:lnTo>
                  <a:lnTo>
                    <a:pt x="105" y="34"/>
                  </a:lnTo>
                  <a:lnTo>
                    <a:pt x="109" y="34"/>
                  </a:lnTo>
                  <a:lnTo>
                    <a:pt x="181" y="0"/>
                  </a:lnTo>
                  <a:lnTo>
                    <a:pt x="177" y="17"/>
                  </a:lnTo>
                  <a:lnTo>
                    <a:pt x="128" y="55"/>
                  </a:lnTo>
                  <a:lnTo>
                    <a:pt x="29" y="83"/>
                  </a:lnTo>
                  <a:lnTo>
                    <a:pt x="2" y="11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 noChangeAspect="1"/>
            </p:cNvSpPr>
            <p:nvPr/>
          </p:nvSpPr>
          <p:spPr bwMode="auto">
            <a:xfrm>
              <a:off x="2604" y="2073"/>
              <a:ext cx="41" cy="15"/>
            </a:xfrm>
            <a:custGeom>
              <a:avLst/>
              <a:gdLst>
                <a:gd name="T0" fmla="*/ 0 w 81"/>
                <a:gd name="T1" fmla="*/ 6 h 28"/>
                <a:gd name="T2" fmla="*/ 18 w 81"/>
                <a:gd name="T3" fmla="*/ 0 h 28"/>
                <a:gd name="T4" fmla="*/ 21 w 81"/>
                <a:gd name="T5" fmla="*/ 0 h 28"/>
                <a:gd name="T6" fmla="*/ 5 w 81"/>
                <a:gd name="T7" fmla="*/ 8 h 28"/>
                <a:gd name="T8" fmla="*/ 0 w 81"/>
                <a:gd name="T9" fmla="*/ 6 h 28"/>
                <a:gd name="T10" fmla="*/ 0 w 81"/>
                <a:gd name="T11" fmla="*/ 6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28"/>
                <a:gd name="T20" fmla="*/ 81 w 8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28">
                  <a:moveTo>
                    <a:pt x="0" y="21"/>
                  </a:moveTo>
                  <a:lnTo>
                    <a:pt x="70" y="0"/>
                  </a:lnTo>
                  <a:lnTo>
                    <a:pt x="81" y="0"/>
                  </a:lnTo>
                  <a:lnTo>
                    <a:pt x="17" y="2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 noChangeAspect="1"/>
            </p:cNvSpPr>
            <p:nvPr/>
          </p:nvSpPr>
          <p:spPr bwMode="auto">
            <a:xfrm>
              <a:off x="2128" y="2455"/>
              <a:ext cx="58" cy="26"/>
            </a:xfrm>
            <a:custGeom>
              <a:avLst/>
              <a:gdLst>
                <a:gd name="T0" fmla="*/ 0 w 116"/>
                <a:gd name="T1" fmla="*/ 10 h 53"/>
                <a:gd name="T2" fmla="*/ 12 w 116"/>
                <a:gd name="T3" fmla="*/ 0 h 53"/>
                <a:gd name="T4" fmla="*/ 17 w 116"/>
                <a:gd name="T5" fmla="*/ 3 h 53"/>
                <a:gd name="T6" fmla="*/ 21 w 116"/>
                <a:gd name="T7" fmla="*/ 1 h 53"/>
                <a:gd name="T8" fmla="*/ 24 w 116"/>
                <a:gd name="T9" fmla="*/ 2 h 53"/>
                <a:gd name="T10" fmla="*/ 29 w 116"/>
                <a:gd name="T11" fmla="*/ 5 h 53"/>
                <a:gd name="T12" fmla="*/ 3 w 116"/>
                <a:gd name="T13" fmla="*/ 13 h 53"/>
                <a:gd name="T14" fmla="*/ 0 w 116"/>
                <a:gd name="T15" fmla="*/ 10 h 53"/>
                <a:gd name="T16" fmla="*/ 0 w 116"/>
                <a:gd name="T17" fmla="*/ 10 h 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53"/>
                <a:gd name="T29" fmla="*/ 116 w 116"/>
                <a:gd name="T30" fmla="*/ 53 h 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53">
                  <a:moveTo>
                    <a:pt x="0" y="42"/>
                  </a:moveTo>
                  <a:lnTo>
                    <a:pt x="48" y="0"/>
                  </a:lnTo>
                  <a:lnTo>
                    <a:pt x="67" y="12"/>
                  </a:lnTo>
                  <a:lnTo>
                    <a:pt x="82" y="4"/>
                  </a:lnTo>
                  <a:lnTo>
                    <a:pt x="95" y="8"/>
                  </a:lnTo>
                  <a:lnTo>
                    <a:pt x="116" y="21"/>
                  </a:lnTo>
                  <a:lnTo>
                    <a:pt x="12" y="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 noChangeAspect="1"/>
            </p:cNvSpPr>
            <p:nvPr/>
          </p:nvSpPr>
          <p:spPr bwMode="auto">
            <a:xfrm>
              <a:off x="2046" y="2448"/>
              <a:ext cx="241" cy="199"/>
            </a:xfrm>
            <a:custGeom>
              <a:avLst/>
              <a:gdLst>
                <a:gd name="T0" fmla="*/ 1 w 481"/>
                <a:gd name="T1" fmla="*/ 21 h 397"/>
                <a:gd name="T2" fmla="*/ 116 w 481"/>
                <a:gd name="T3" fmla="*/ 0 h 397"/>
                <a:gd name="T4" fmla="*/ 121 w 481"/>
                <a:gd name="T5" fmla="*/ 79 h 397"/>
                <a:gd name="T6" fmla="*/ 115 w 481"/>
                <a:gd name="T7" fmla="*/ 82 h 397"/>
                <a:gd name="T8" fmla="*/ 19 w 481"/>
                <a:gd name="T9" fmla="*/ 100 h 397"/>
                <a:gd name="T10" fmla="*/ 12 w 481"/>
                <a:gd name="T11" fmla="*/ 99 h 397"/>
                <a:gd name="T12" fmla="*/ 11 w 481"/>
                <a:gd name="T13" fmla="*/ 98 h 397"/>
                <a:gd name="T14" fmla="*/ 11 w 481"/>
                <a:gd name="T15" fmla="*/ 95 h 397"/>
                <a:gd name="T16" fmla="*/ 10 w 481"/>
                <a:gd name="T17" fmla="*/ 92 h 397"/>
                <a:gd name="T18" fmla="*/ 10 w 481"/>
                <a:gd name="T19" fmla="*/ 88 h 397"/>
                <a:gd name="T20" fmla="*/ 9 w 481"/>
                <a:gd name="T21" fmla="*/ 82 h 397"/>
                <a:gd name="T22" fmla="*/ 8 w 481"/>
                <a:gd name="T23" fmla="*/ 76 h 397"/>
                <a:gd name="T24" fmla="*/ 7 w 481"/>
                <a:gd name="T25" fmla="*/ 70 h 397"/>
                <a:gd name="T26" fmla="*/ 6 w 481"/>
                <a:gd name="T27" fmla="*/ 64 h 397"/>
                <a:gd name="T28" fmla="*/ 5 w 481"/>
                <a:gd name="T29" fmla="*/ 56 h 397"/>
                <a:gd name="T30" fmla="*/ 4 w 481"/>
                <a:gd name="T31" fmla="*/ 50 h 397"/>
                <a:gd name="T32" fmla="*/ 3 w 481"/>
                <a:gd name="T33" fmla="*/ 44 h 397"/>
                <a:gd name="T34" fmla="*/ 2 w 481"/>
                <a:gd name="T35" fmla="*/ 38 h 397"/>
                <a:gd name="T36" fmla="*/ 1 w 481"/>
                <a:gd name="T37" fmla="*/ 34 h 397"/>
                <a:gd name="T38" fmla="*/ 1 w 481"/>
                <a:gd name="T39" fmla="*/ 30 h 397"/>
                <a:gd name="T40" fmla="*/ 0 w 481"/>
                <a:gd name="T41" fmla="*/ 27 h 397"/>
                <a:gd name="T42" fmla="*/ 0 w 481"/>
                <a:gd name="T43" fmla="*/ 26 h 397"/>
                <a:gd name="T44" fmla="*/ 0 w 481"/>
                <a:gd name="T45" fmla="*/ 25 h 397"/>
                <a:gd name="T46" fmla="*/ 1 w 481"/>
                <a:gd name="T47" fmla="*/ 23 h 397"/>
                <a:gd name="T48" fmla="*/ 1 w 481"/>
                <a:gd name="T49" fmla="*/ 22 h 397"/>
                <a:gd name="T50" fmla="*/ 1 w 481"/>
                <a:gd name="T51" fmla="*/ 21 h 397"/>
                <a:gd name="T52" fmla="*/ 1 w 481"/>
                <a:gd name="T53" fmla="*/ 21 h 39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1"/>
                <a:gd name="T82" fmla="*/ 0 h 397"/>
                <a:gd name="T83" fmla="*/ 481 w 481"/>
                <a:gd name="T84" fmla="*/ 397 h 39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1" h="397">
                  <a:moveTo>
                    <a:pt x="4" y="84"/>
                  </a:moveTo>
                  <a:lnTo>
                    <a:pt x="462" y="0"/>
                  </a:lnTo>
                  <a:lnTo>
                    <a:pt x="481" y="315"/>
                  </a:lnTo>
                  <a:lnTo>
                    <a:pt x="460" y="327"/>
                  </a:lnTo>
                  <a:lnTo>
                    <a:pt x="76" y="397"/>
                  </a:lnTo>
                  <a:lnTo>
                    <a:pt x="46" y="393"/>
                  </a:lnTo>
                  <a:lnTo>
                    <a:pt x="44" y="392"/>
                  </a:lnTo>
                  <a:lnTo>
                    <a:pt x="44" y="380"/>
                  </a:lnTo>
                  <a:lnTo>
                    <a:pt x="40" y="367"/>
                  </a:lnTo>
                  <a:lnTo>
                    <a:pt x="38" y="350"/>
                  </a:lnTo>
                  <a:lnTo>
                    <a:pt x="34" y="327"/>
                  </a:lnTo>
                  <a:lnTo>
                    <a:pt x="30" y="304"/>
                  </a:lnTo>
                  <a:lnTo>
                    <a:pt x="26" y="277"/>
                  </a:lnTo>
                  <a:lnTo>
                    <a:pt x="23" y="253"/>
                  </a:lnTo>
                  <a:lnTo>
                    <a:pt x="17" y="224"/>
                  </a:lnTo>
                  <a:lnTo>
                    <a:pt x="13" y="198"/>
                  </a:lnTo>
                  <a:lnTo>
                    <a:pt x="9" y="173"/>
                  </a:lnTo>
                  <a:lnTo>
                    <a:pt x="6" y="152"/>
                  </a:lnTo>
                  <a:lnTo>
                    <a:pt x="4" y="133"/>
                  </a:lnTo>
                  <a:lnTo>
                    <a:pt x="2" y="118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99"/>
                  </a:lnTo>
                  <a:lnTo>
                    <a:pt x="2" y="91"/>
                  </a:lnTo>
                  <a:lnTo>
                    <a:pt x="2" y="85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rgbClr val="8F82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 noChangeAspect="1"/>
            </p:cNvSpPr>
            <p:nvPr/>
          </p:nvSpPr>
          <p:spPr bwMode="auto">
            <a:xfrm>
              <a:off x="2186" y="2448"/>
              <a:ext cx="102" cy="164"/>
            </a:xfrm>
            <a:custGeom>
              <a:avLst/>
              <a:gdLst>
                <a:gd name="T0" fmla="*/ 0 w 204"/>
                <a:gd name="T1" fmla="*/ 8 h 329"/>
                <a:gd name="T2" fmla="*/ 46 w 204"/>
                <a:gd name="T3" fmla="*/ 0 h 329"/>
                <a:gd name="T4" fmla="*/ 51 w 204"/>
                <a:gd name="T5" fmla="*/ 79 h 329"/>
                <a:gd name="T6" fmla="*/ 38 w 204"/>
                <a:gd name="T7" fmla="*/ 82 h 329"/>
                <a:gd name="T8" fmla="*/ 35 w 204"/>
                <a:gd name="T9" fmla="*/ 6 h 329"/>
                <a:gd name="T10" fmla="*/ 0 w 204"/>
                <a:gd name="T11" fmla="*/ 8 h 329"/>
                <a:gd name="T12" fmla="*/ 0 w 204"/>
                <a:gd name="T13" fmla="*/ 8 h 3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"/>
                <a:gd name="T22" fmla="*/ 0 h 329"/>
                <a:gd name="T23" fmla="*/ 204 w 204"/>
                <a:gd name="T24" fmla="*/ 329 h 3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" h="329">
                  <a:moveTo>
                    <a:pt x="0" y="32"/>
                  </a:moveTo>
                  <a:lnTo>
                    <a:pt x="183" y="0"/>
                  </a:lnTo>
                  <a:lnTo>
                    <a:pt x="204" y="317"/>
                  </a:lnTo>
                  <a:lnTo>
                    <a:pt x="150" y="329"/>
                  </a:lnTo>
                  <a:lnTo>
                    <a:pt x="137" y="27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86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17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5486400" cy="838200"/>
          </a:xfrm>
        </p:spPr>
        <p:txBody>
          <a:bodyPr/>
          <a:lstStyle/>
          <a:p>
            <a:pPr eaLnBrk="1" hangingPunct="1"/>
            <a:r>
              <a:rPr lang="en-US" sz="4000" b="0" dirty="0" smtClean="0">
                <a:solidFill>
                  <a:srgbClr val="003399"/>
                </a:solidFill>
                <a:latin typeface="Century Gothic" pitchFamily="34" charset="0"/>
              </a:rPr>
              <a:t>Our Approach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1800" y="5943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Recruit The Best</a:t>
            </a:r>
            <a:endParaRPr lang="en-US" sz="20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52578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Train &amp; Mentor</a:t>
            </a:r>
            <a:endParaRPr lang="en-US" sz="20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4495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Employ &amp; Manage</a:t>
            </a:r>
            <a:endParaRPr lang="en-US" sz="20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35814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Deliver Value</a:t>
            </a:r>
            <a:endParaRPr lang="en-US" sz="20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8354868" flipV="1">
            <a:off x="5556632" y="5102198"/>
            <a:ext cx="36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000" dirty="0" smtClean="0">
                <a:solidFill>
                  <a:srgbClr val="003399"/>
                </a:solidFill>
                <a:latin typeface="Century Gothic" pitchFamily="34" charset="0"/>
              </a:rPr>
              <a:t>&gt;Build Ladders of Ascent&gt;&gt;</a:t>
            </a:r>
            <a:endParaRPr lang="en-US" sz="2000" dirty="0">
              <a:solidFill>
                <a:srgbClr val="003399"/>
              </a:solidFill>
              <a:latin typeface="Century Gothic" pitchFamily="34" charset="0"/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C3346-9C21-4E05-94E4-7048BFC069A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Fals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3.1.1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Straight Edge">
  <a:themeElements>
    <a:clrScheme name="Straight Edge 5">
      <a:dk1>
        <a:srgbClr val="003366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003366"/>
      </a:accent2>
      <a:accent3>
        <a:srgbClr val="FFFFFF"/>
      </a:accent3>
      <a:accent4>
        <a:srgbClr val="002A56"/>
      </a:accent4>
      <a:accent5>
        <a:srgbClr val="FFFFFF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</a:defRPr>
        </a:defPPr>
      </a:lstStyle>
    </a:lnDef>
    <a:txDef>
      <a:spPr/>
      <a:bodyPr/>
      <a:lstStyle>
        <a:defPPr marL="342900" marR="0" indent="-342900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3399"/>
          </a:buClr>
          <a:buSzPct val="110000"/>
          <a:tabLst/>
          <a:defRPr kumimoji="0" sz="16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Calibri" pitchFamily="34" charset="0"/>
          </a:defRPr>
        </a:defPPr>
      </a:lstStyle>
    </a:tx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5">
        <a:dk1>
          <a:srgbClr val="003366"/>
        </a:dk1>
        <a:lt1>
          <a:srgbClr val="FFFFFF"/>
        </a:lt1>
        <a:dk2>
          <a:srgbClr val="003366"/>
        </a:dk2>
        <a:lt2>
          <a:srgbClr val="FFFFFF"/>
        </a:lt2>
        <a:accent1>
          <a:srgbClr val="FFFFFF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FFFFFF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ED02ACC8695A47B8BDC1B4C6351D79" ma:contentTypeVersion="0" ma:contentTypeDescription="Create a new document." ma:contentTypeScope="" ma:versionID="89c65f9c8c2fd6bf50bdcd701b59218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21A0B1A-74CA-4055-8C1F-BC21C165FF34}"/>
</file>

<file path=customXml/itemProps2.xml><?xml version="1.0" encoding="utf-8"?>
<ds:datastoreItem xmlns:ds="http://schemas.openxmlformats.org/officeDocument/2006/customXml" ds:itemID="{4D75578D-4E5D-42B5-BFFD-CAAAFE00961C}"/>
</file>

<file path=customXml/itemProps3.xml><?xml version="1.0" encoding="utf-8"?>
<ds:datastoreItem xmlns:ds="http://schemas.openxmlformats.org/officeDocument/2006/customXml" ds:itemID="{146ADFB4-15A3-42B0-908A-10F5889B2DA7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2041</TotalTime>
  <Words>877</Words>
  <Application>Microsoft Office PowerPoint</Application>
  <PresentationFormat>On-screen Show (4:3)</PresentationFormat>
  <Paragraphs>714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Straight Edge</vt:lpstr>
      <vt:lpstr>1_Custom Design</vt:lpstr>
      <vt:lpstr>Custom Design</vt:lpstr>
      <vt:lpstr>Slide 1</vt:lpstr>
      <vt:lpstr>Who We Are</vt:lpstr>
      <vt:lpstr>What We Do</vt:lpstr>
      <vt:lpstr>For Our Clients</vt:lpstr>
      <vt:lpstr>For Our Communities</vt:lpstr>
      <vt:lpstr>Why Work With WOS</vt:lpstr>
      <vt:lpstr>How It Works</vt:lpstr>
      <vt:lpstr>How It Works</vt:lpstr>
      <vt:lpstr>Our Approach</vt:lpstr>
      <vt:lpstr>A Quality Foundation</vt:lpstr>
      <vt:lpstr>Quality Shows In The Results</vt:lpstr>
      <vt:lpstr>Timeline</vt:lpstr>
      <vt:lpstr>Benefits To Your Organization</vt:lpstr>
      <vt:lpstr>The Value Proposition</vt:lpstr>
      <vt:lpstr>Criteria For Success</vt:lpstr>
      <vt:lpstr>Get Involved</vt:lpstr>
      <vt:lpstr>Sample Service Offerings</vt:lpstr>
      <vt:lpstr>Sample Curriculum</vt:lpstr>
      <vt:lpstr>Sample Curriculum</vt:lpstr>
    </vt:vector>
  </TitlesOfParts>
  <Company>Harris McCully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OUTSOURCE SERVICES</dc:title>
  <dc:creator>HMAGUEST</dc:creator>
  <cp:lastModifiedBy>ttech</cp:lastModifiedBy>
  <cp:revision>174</cp:revision>
  <cp:lastPrinted>1601-01-01T00:00:00Z</cp:lastPrinted>
  <dcterms:created xsi:type="dcterms:W3CDTF">2008-04-24T16:54:01Z</dcterms:created>
  <dcterms:modified xsi:type="dcterms:W3CDTF">2011-08-12T13:46:21Z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0x010100A8ED02ACC8695A47B8BDC1B4C6351D79</vt:lpwstr>
  </property>
</Properties>
</file>