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2"/>
  </p:sldMasterIdLst>
  <p:notesMasterIdLst>
    <p:notesMasterId r:id="rId11"/>
  </p:notesMasterIdLst>
  <p:sldIdLst>
    <p:sldId id="256" r:id="rId3"/>
    <p:sldId id="263" r:id="rId4"/>
    <p:sldId id="257" r:id="rId5"/>
    <p:sldId id="258"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0432" autoAdjust="0"/>
  </p:normalViewPr>
  <p:slideViewPr>
    <p:cSldViewPr snapToGrid="0">
      <p:cViewPr>
        <p:scale>
          <a:sx n="66" d="100"/>
          <a:sy n="66" d="100"/>
        </p:scale>
        <p:origin x="48"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BE159F-9B64-4526-ABC8-0D8774ABCFB6}" type="datetimeFigureOut">
              <a:rPr lang="en-US" smtClean="0"/>
              <a:t>10/13/2015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B50FC4-83E6-4F93-8D3E-50F0C4C55724}" type="slidenum">
              <a:rPr lang="en-US" smtClean="0"/>
              <a:t>‹#›</a:t>
            </a:fld>
            <a:endParaRPr lang="en-US"/>
          </a:p>
        </p:txBody>
      </p:sp>
    </p:spTree>
    <p:extLst>
      <p:ext uri="{BB962C8B-B14F-4D97-AF65-F5344CB8AC3E}">
        <p14:creationId xmlns:p14="http://schemas.microsoft.com/office/powerpoint/2010/main" val="368564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course</a:t>
            </a:r>
            <a:r>
              <a:rPr lang="en-US" baseline="0" dirty="0" smtClean="0"/>
              <a:t> theme is leadership skills in the fourth grade. </a:t>
            </a:r>
            <a:endParaRPr lang="en-US" dirty="0"/>
          </a:p>
        </p:txBody>
      </p:sp>
      <p:sp>
        <p:nvSpPr>
          <p:cNvPr id="4" name="Slide Number Placeholder 3"/>
          <p:cNvSpPr>
            <a:spLocks noGrp="1"/>
          </p:cNvSpPr>
          <p:nvPr>
            <p:ph type="sldNum" sz="quarter" idx="10"/>
          </p:nvPr>
        </p:nvSpPr>
        <p:spPr/>
        <p:txBody>
          <a:bodyPr/>
          <a:lstStyle/>
          <a:p>
            <a:fld id="{1AB50FC4-83E6-4F93-8D3E-50F0C4C55724}" type="slidenum">
              <a:rPr lang="en-US" smtClean="0"/>
              <a:t>1</a:t>
            </a:fld>
            <a:endParaRPr lang="en-US"/>
          </a:p>
        </p:txBody>
      </p:sp>
    </p:spTree>
    <p:extLst>
      <p:ext uri="{BB962C8B-B14F-4D97-AF65-F5344CB8AC3E}">
        <p14:creationId xmlns:p14="http://schemas.microsoft.com/office/powerpoint/2010/main" val="1744461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Leadership is important</a:t>
            </a:r>
            <a:r>
              <a:rPr lang="en-US" baseline="0" dirty="0" smtClean="0"/>
              <a:t> because good leaders inspire and motivate others. The world needs more and better leaders to set goals and serve as role models to the youth and public. Leaders tend to excel in communication, which is what society is based on a lot in todays world. </a:t>
            </a:r>
            <a:endParaRPr lang="en-US" dirty="0"/>
          </a:p>
        </p:txBody>
      </p:sp>
      <p:sp>
        <p:nvSpPr>
          <p:cNvPr id="4" name="Slide Number Placeholder 3"/>
          <p:cNvSpPr>
            <a:spLocks noGrp="1"/>
          </p:cNvSpPr>
          <p:nvPr>
            <p:ph type="sldNum" sz="quarter" idx="10"/>
          </p:nvPr>
        </p:nvSpPr>
        <p:spPr/>
        <p:txBody>
          <a:bodyPr/>
          <a:lstStyle/>
          <a:p>
            <a:fld id="{1AB50FC4-83E6-4F93-8D3E-50F0C4C55724}" type="slidenum">
              <a:rPr lang="en-US" smtClean="0"/>
              <a:t>2</a:t>
            </a:fld>
            <a:endParaRPr lang="en-US"/>
          </a:p>
        </p:txBody>
      </p:sp>
    </p:spTree>
    <p:extLst>
      <p:ext uri="{BB962C8B-B14F-4D97-AF65-F5344CB8AC3E}">
        <p14:creationId xmlns:p14="http://schemas.microsoft.com/office/powerpoint/2010/main" val="1775901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Teaching</a:t>
            </a:r>
            <a:r>
              <a:rPr lang="en-US" baseline="0" dirty="0" smtClean="0"/>
              <a:t> leadership in the classroom is important because it creates character. Students need to learn the right things to do at an early age. School is the best place to teach this because they are there a majority of the year, so it creates a structured environment to learn leadership. </a:t>
            </a:r>
            <a:endParaRPr lang="en-US" dirty="0"/>
          </a:p>
        </p:txBody>
      </p:sp>
      <p:sp>
        <p:nvSpPr>
          <p:cNvPr id="4" name="Slide Number Placeholder 3"/>
          <p:cNvSpPr>
            <a:spLocks noGrp="1"/>
          </p:cNvSpPr>
          <p:nvPr>
            <p:ph type="sldNum" sz="quarter" idx="10"/>
          </p:nvPr>
        </p:nvSpPr>
        <p:spPr/>
        <p:txBody>
          <a:bodyPr/>
          <a:lstStyle/>
          <a:p>
            <a:fld id="{1AB50FC4-83E6-4F93-8D3E-50F0C4C55724}" type="slidenum">
              <a:rPr lang="en-US" smtClean="0"/>
              <a:t>3</a:t>
            </a:fld>
            <a:endParaRPr lang="en-US"/>
          </a:p>
        </p:txBody>
      </p:sp>
    </p:spTree>
    <p:extLst>
      <p:ext uri="{BB962C8B-B14F-4D97-AF65-F5344CB8AC3E}">
        <p14:creationId xmlns:p14="http://schemas.microsoft.com/office/powerpoint/2010/main" val="1097682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Demonstrating leadership skills in the</a:t>
            </a:r>
            <a:r>
              <a:rPr lang="en-US" baseline="0" dirty="0" smtClean="0"/>
              <a:t> community is not hard to do. Elders in the community especially enjoy when kids give back to the community. It creates a sense of family by caring. Leaders do things like community service, which can develop them into role models. </a:t>
            </a:r>
            <a:endParaRPr lang="en-US" dirty="0"/>
          </a:p>
        </p:txBody>
      </p:sp>
      <p:sp>
        <p:nvSpPr>
          <p:cNvPr id="4" name="Slide Number Placeholder 3"/>
          <p:cNvSpPr>
            <a:spLocks noGrp="1"/>
          </p:cNvSpPr>
          <p:nvPr>
            <p:ph type="sldNum" sz="quarter" idx="10"/>
          </p:nvPr>
        </p:nvSpPr>
        <p:spPr/>
        <p:txBody>
          <a:bodyPr/>
          <a:lstStyle/>
          <a:p>
            <a:fld id="{1AB50FC4-83E6-4F93-8D3E-50F0C4C55724}" type="slidenum">
              <a:rPr lang="en-US" smtClean="0"/>
              <a:t>4</a:t>
            </a:fld>
            <a:endParaRPr lang="en-US"/>
          </a:p>
        </p:txBody>
      </p:sp>
    </p:spTree>
    <p:extLst>
      <p:ext uri="{BB962C8B-B14F-4D97-AF65-F5344CB8AC3E}">
        <p14:creationId xmlns:p14="http://schemas.microsoft.com/office/powerpoint/2010/main" val="1034097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Being a leader</a:t>
            </a:r>
            <a:r>
              <a:rPr lang="en-US" baseline="0" dirty="0" smtClean="0"/>
              <a:t> in your family is important. Parents are the primary leaders, however if you are the bigger brother or sister, it is good for you to have leadership skills. Responsibility can consist of things such as chores and manners. </a:t>
            </a:r>
            <a:endParaRPr lang="en-US" dirty="0"/>
          </a:p>
        </p:txBody>
      </p:sp>
      <p:sp>
        <p:nvSpPr>
          <p:cNvPr id="4" name="Slide Number Placeholder 3"/>
          <p:cNvSpPr>
            <a:spLocks noGrp="1"/>
          </p:cNvSpPr>
          <p:nvPr>
            <p:ph type="sldNum" sz="quarter" idx="10"/>
          </p:nvPr>
        </p:nvSpPr>
        <p:spPr/>
        <p:txBody>
          <a:bodyPr/>
          <a:lstStyle/>
          <a:p>
            <a:fld id="{1AB50FC4-83E6-4F93-8D3E-50F0C4C55724}" type="slidenum">
              <a:rPr lang="en-US" smtClean="0"/>
              <a:t>5</a:t>
            </a:fld>
            <a:endParaRPr lang="en-US"/>
          </a:p>
        </p:txBody>
      </p:sp>
    </p:spTree>
    <p:extLst>
      <p:ext uri="{BB962C8B-B14F-4D97-AF65-F5344CB8AC3E}">
        <p14:creationId xmlns:p14="http://schemas.microsoft.com/office/powerpoint/2010/main" val="3971975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can take some time to become</a:t>
            </a:r>
            <a:r>
              <a:rPr lang="en-US" baseline="0" dirty="0" smtClean="0"/>
              <a:t> a high placed leader in your workplace, however the basic leadership skill are essential to the workforce. It is important to manage time, stay organized, and cooperate with co-workers. </a:t>
            </a:r>
            <a:endParaRPr lang="en-US" dirty="0"/>
          </a:p>
        </p:txBody>
      </p:sp>
      <p:sp>
        <p:nvSpPr>
          <p:cNvPr id="4" name="Slide Number Placeholder 3"/>
          <p:cNvSpPr>
            <a:spLocks noGrp="1"/>
          </p:cNvSpPr>
          <p:nvPr>
            <p:ph type="sldNum" sz="quarter" idx="10"/>
          </p:nvPr>
        </p:nvSpPr>
        <p:spPr/>
        <p:txBody>
          <a:bodyPr/>
          <a:lstStyle/>
          <a:p>
            <a:fld id="{1AB50FC4-83E6-4F93-8D3E-50F0C4C55724}" type="slidenum">
              <a:rPr lang="en-US" smtClean="0"/>
              <a:t>6</a:t>
            </a:fld>
            <a:endParaRPr lang="en-US"/>
          </a:p>
        </p:txBody>
      </p:sp>
    </p:spTree>
    <p:extLst>
      <p:ext uri="{BB962C8B-B14F-4D97-AF65-F5344CB8AC3E}">
        <p14:creationId xmlns:p14="http://schemas.microsoft.com/office/powerpoint/2010/main" val="3020555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like in the workplace, it is essential to work together efficiently and effectively. Being a team captain on a sports team is</a:t>
            </a:r>
            <a:r>
              <a:rPr lang="en-US" baseline="0" dirty="0" smtClean="0"/>
              <a:t> a privilege, that’s why the best leaders are put into that position. Leaders in sports are good at showing sportsman like conduct and keeping their cool. Even if they teammate messes up, they deal with it the right way.</a:t>
            </a:r>
            <a:endParaRPr lang="en-US" dirty="0"/>
          </a:p>
        </p:txBody>
      </p:sp>
      <p:sp>
        <p:nvSpPr>
          <p:cNvPr id="4" name="Slide Number Placeholder 3"/>
          <p:cNvSpPr>
            <a:spLocks noGrp="1"/>
          </p:cNvSpPr>
          <p:nvPr>
            <p:ph type="sldNum" sz="quarter" idx="10"/>
          </p:nvPr>
        </p:nvSpPr>
        <p:spPr/>
        <p:txBody>
          <a:bodyPr/>
          <a:lstStyle/>
          <a:p>
            <a:fld id="{1AB50FC4-83E6-4F93-8D3E-50F0C4C55724}" type="slidenum">
              <a:rPr lang="en-US" smtClean="0"/>
              <a:t>7</a:t>
            </a:fld>
            <a:endParaRPr lang="en-US"/>
          </a:p>
        </p:txBody>
      </p:sp>
    </p:spTree>
    <p:extLst>
      <p:ext uri="{BB962C8B-B14F-4D97-AF65-F5344CB8AC3E}">
        <p14:creationId xmlns:p14="http://schemas.microsoft.com/office/powerpoint/2010/main" val="3878299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Watch this cute video from</a:t>
            </a:r>
            <a:r>
              <a:rPr lang="en-US" baseline="0" dirty="0" smtClean="0"/>
              <a:t> “Kid President” about leadership and teamwork. </a:t>
            </a:r>
            <a:endParaRPr lang="en-US" dirty="0"/>
          </a:p>
        </p:txBody>
      </p:sp>
      <p:sp>
        <p:nvSpPr>
          <p:cNvPr id="4" name="Slide Number Placeholder 3"/>
          <p:cNvSpPr>
            <a:spLocks noGrp="1"/>
          </p:cNvSpPr>
          <p:nvPr>
            <p:ph type="sldNum" sz="quarter" idx="10"/>
          </p:nvPr>
        </p:nvSpPr>
        <p:spPr/>
        <p:txBody>
          <a:bodyPr/>
          <a:lstStyle/>
          <a:p>
            <a:fld id="{1AB50FC4-83E6-4F93-8D3E-50F0C4C55724}" type="slidenum">
              <a:rPr lang="en-US" smtClean="0"/>
              <a:t>8</a:t>
            </a:fld>
            <a:endParaRPr lang="en-US"/>
          </a:p>
        </p:txBody>
      </p:sp>
    </p:spTree>
    <p:extLst>
      <p:ext uri="{BB962C8B-B14F-4D97-AF65-F5344CB8AC3E}">
        <p14:creationId xmlns:p14="http://schemas.microsoft.com/office/powerpoint/2010/main" val="3711756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502D311-B15D-4238-A51B-B14B1B93D2E7}" type="datetimeFigureOut">
              <a:rPr lang="en-US" smtClean="0"/>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AF1F4-4B07-4198-B5C4-1370F91CC66D}" type="slidenum">
              <a:rPr lang="en-US" smtClean="0"/>
              <a:t>‹#›</a:t>
            </a:fld>
            <a:endParaRPr lang="en-US"/>
          </a:p>
        </p:txBody>
      </p:sp>
    </p:spTree>
    <p:extLst>
      <p:ext uri="{BB962C8B-B14F-4D97-AF65-F5344CB8AC3E}">
        <p14:creationId xmlns:p14="http://schemas.microsoft.com/office/powerpoint/2010/main" val="3612964877"/>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02D311-B15D-4238-A51B-B14B1B93D2E7}" type="datetimeFigureOut">
              <a:rPr lang="en-US" smtClean="0"/>
              <a:t>10/13/2015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AF1F4-4B07-4198-B5C4-1370F91CC66D}" type="slidenum">
              <a:rPr lang="en-US" smtClean="0"/>
              <a:t>‹#›</a:t>
            </a:fld>
            <a:endParaRPr lang="en-US"/>
          </a:p>
        </p:txBody>
      </p:sp>
    </p:spTree>
    <p:extLst>
      <p:ext uri="{BB962C8B-B14F-4D97-AF65-F5344CB8AC3E}">
        <p14:creationId xmlns:p14="http://schemas.microsoft.com/office/powerpoint/2010/main" val="295022651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6502D311-B15D-4238-A51B-B14B1B93D2E7}" type="datetimeFigureOut">
              <a:rPr lang="en-US" smtClean="0"/>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AF1F4-4B07-4198-B5C4-1370F91CC66D}" type="slidenum">
              <a:rPr lang="en-US" smtClean="0"/>
              <a:t>‹#›</a:t>
            </a:fld>
            <a:endParaRPr lang="en-US"/>
          </a:p>
        </p:txBody>
      </p:sp>
    </p:spTree>
    <p:extLst>
      <p:ext uri="{BB962C8B-B14F-4D97-AF65-F5344CB8AC3E}">
        <p14:creationId xmlns:p14="http://schemas.microsoft.com/office/powerpoint/2010/main" val="188956255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6502D311-B15D-4238-A51B-B14B1B93D2E7}" type="datetimeFigureOut">
              <a:rPr lang="en-US" smtClean="0"/>
              <a:t>10/13/2015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AF1F4-4B07-4198-B5C4-1370F91CC66D}" type="slidenum">
              <a:rPr lang="en-US" smtClean="0"/>
              <a:t>‹#›</a:t>
            </a:fld>
            <a:endParaRPr lang="en-US"/>
          </a:p>
        </p:txBody>
      </p:sp>
    </p:spTree>
    <p:extLst>
      <p:ext uri="{BB962C8B-B14F-4D97-AF65-F5344CB8AC3E}">
        <p14:creationId xmlns:p14="http://schemas.microsoft.com/office/powerpoint/2010/main" val="103916165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02D311-B15D-4238-A51B-B14B1B93D2E7}" type="datetimeFigureOut">
              <a:rPr lang="en-US" smtClean="0"/>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AF1F4-4B07-4198-B5C4-1370F91CC66D}" type="slidenum">
              <a:rPr lang="en-US" smtClean="0"/>
              <a:t>‹#›</a:t>
            </a:fld>
            <a:endParaRPr lang="en-US"/>
          </a:p>
        </p:txBody>
      </p:sp>
    </p:spTree>
    <p:extLst>
      <p:ext uri="{BB962C8B-B14F-4D97-AF65-F5344CB8AC3E}">
        <p14:creationId xmlns:p14="http://schemas.microsoft.com/office/powerpoint/2010/main" val="3475594421"/>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02D311-B15D-4238-A51B-B14B1B93D2E7}" type="datetimeFigureOut">
              <a:rPr lang="en-US" smtClean="0"/>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AF1F4-4B07-4198-B5C4-1370F91CC66D}" type="slidenum">
              <a:rPr lang="en-US" smtClean="0"/>
              <a:t>‹#›</a:t>
            </a:fld>
            <a:endParaRPr lang="en-US"/>
          </a:p>
        </p:txBody>
      </p:sp>
    </p:spTree>
    <p:extLst>
      <p:ext uri="{BB962C8B-B14F-4D97-AF65-F5344CB8AC3E}">
        <p14:creationId xmlns:p14="http://schemas.microsoft.com/office/powerpoint/2010/main" val="3753490049"/>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02D311-B15D-4238-A51B-B14B1B93D2E7}" type="datetimeFigureOut">
              <a:rPr lang="en-US" smtClean="0"/>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AF1F4-4B07-4198-B5C4-1370F91CC66D}" type="slidenum">
              <a:rPr lang="en-US" smtClean="0"/>
              <a:t>‹#›</a:t>
            </a:fld>
            <a:endParaRPr lang="en-US"/>
          </a:p>
        </p:txBody>
      </p:sp>
    </p:spTree>
    <p:extLst>
      <p:ext uri="{BB962C8B-B14F-4D97-AF65-F5344CB8AC3E}">
        <p14:creationId xmlns:p14="http://schemas.microsoft.com/office/powerpoint/2010/main" val="310724464"/>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02D311-B15D-4238-A51B-B14B1B93D2E7}" type="datetimeFigureOut">
              <a:rPr lang="en-US" smtClean="0"/>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AF1F4-4B07-4198-B5C4-1370F91CC66D}" type="slidenum">
              <a:rPr lang="en-US" smtClean="0"/>
              <a:t>‹#›</a:t>
            </a:fld>
            <a:endParaRPr lang="en-US"/>
          </a:p>
        </p:txBody>
      </p:sp>
    </p:spTree>
    <p:extLst>
      <p:ext uri="{BB962C8B-B14F-4D97-AF65-F5344CB8AC3E}">
        <p14:creationId xmlns:p14="http://schemas.microsoft.com/office/powerpoint/2010/main" val="3130449639"/>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02D311-B15D-4238-A51B-B14B1B93D2E7}" type="datetimeFigureOut">
              <a:rPr lang="en-US" smtClean="0"/>
              <a:t>10/13/2015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AF1F4-4B07-4198-B5C4-1370F91CC66D}" type="slidenum">
              <a:rPr lang="en-US" smtClean="0"/>
              <a:t>‹#›</a:t>
            </a:fld>
            <a:endParaRPr lang="en-US"/>
          </a:p>
        </p:txBody>
      </p:sp>
    </p:spTree>
    <p:extLst>
      <p:ext uri="{BB962C8B-B14F-4D97-AF65-F5344CB8AC3E}">
        <p14:creationId xmlns:p14="http://schemas.microsoft.com/office/powerpoint/2010/main" val="2276833957"/>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02D311-B15D-4238-A51B-B14B1B93D2E7}" type="datetimeFigureOut">
              <a:rPr lang="en-US" smtClean="0"/>
              <a:t>10/13/2015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AF1F4-4B07-4198-B5C4-1370F91CC66D}" type="slidenum">
              <a:rPr lang="en-US" smtClean="0"/>
              <a:t>‹#›</a:t>
            </a:fld>
            <a:endParaRPr lang="en-US"/>
          </a:p>
        </p:txBody>
      </p:sp>
    </p:spTree>
    <p:extLst>
      <p:ext uri="{BB962C8B-B14F-4D97-AF65-F5344CB8AC3E}">
        <p14:creationId xmlns:p14="http://schemas.microsoft.com/office/powerpoint/2010/main" val="3301087181"/>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502D311-B15D-4238-A51B-B14B1B93D2E7}" type="datetimeFigureOut">
              <a:rPr lang="en-US" smtClean="0"/>
              <a:t>10/13/2015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AF1F4-4B07-4198-B5C4-1370F91CC66D}" type="slidenum">
              <a:rPr lang="en-US" smtClean="0"/>
              <a:t>‹#›</a:t>
            </a:fld>
            <a:endParaRPr lang="en-US"/>
          </a:p>
        </p:txBody>
      </p:sp>
    </p:spTree>
    <p:extLst>
      <p:ext uri="{BB962C8B-B14F-4D97-AF65-F5344CB8AC3E}">
        <p14:creationId xmlns:p14="http://schemas.microsoft.com/office/powerpoint/2010/main" val="631007661"/>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02D311-B15D-4238-A51B-B14B1B93D2E7}" type="datetimeFigureOut">
              <a:rPr lang="en-US" smtClean="0"/>
              <a:t>10/13/2015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AF1F4-4B07-4198-B5C4-1370F91CC66D}" type="slidenum">
              <a:rPr lang="en-US" smtClean="0"/>
              <a:t>‹#›</a:t>
            </a:fld>
            <a:endParaRPr lang="en-US"/>
          </a:p>
        </p:txBody>
      </p:sp>
    </p:spTree>
    <p:extLst>
      <p:ext uri="{BB962C8B-B14F-4D97-AF65-F5344CB8AC3E}">
        <p14:creationId xmlns:p14="http://schemas.microsoft.com/office/powerpoint/2010/main" val="2210308477"/>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02D311-B15D-4238-A51B-B14B1B93D2E7}" type="datetimeFigureOut">
              <a:rPr lang="en-US" smtClean="0"/>
              <a:t>10/13/2015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AF1F4-4B07-4198-B5C4-1370F91CC66D}" type="slidenum">
              <a:rPr lang="en-US" smtClean="0"/>
              <a:t>‹#›</a:t>
            </a:fld>
            <a:endParaRPr lang="en-US"/>
          </a:p>
        </p:txBody>
      </p:sp>
    </p:spTree>
    <p:extLst>
      <p:ext uri="{BB962C8B-B14F-4D97-AF65-F5344CB8AC3E}">
        <p14:creationId xmlns:p14="http://schemas.microsoft.com/office/powerpoint/2010/main" val="2126211294"/>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6502D311-B15D-4238-A51B-B14B1B93D2E7}" type="datetimeFigureOut">
              <a:rPr lang="en-US" smtClean="0"/>
              <a:t>10/13/2015</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330AF1F4-4B07-4198-B5C4-1370F91CC66D}" type="slidenum">
              <a:rPr lang="en-US" smtClean="0"/>
              <a:t>‹#›</a:t>
            </a:fld>
            <a:endParaRPr lang="en-US"/>
          </a:p>
        </p:txBody>
      </p:sp>
    </p:spTree>
    <p:extLst>
      <p:ext uri="{BB962C8B-B14F-4D97-AF65-F5344CB8AC3E}">
        <p14:creationId xmlns:p14="http://schemas.microsoft.com/office/powerpoint/2010/main" val="3410969834"/>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6502D311-B15D-4238-A51B-B14B1B93D2E7}" type="datetimeFigureOut">
              <a:rPr lang="en-US" smtClean="0"/>
              <a:t>10/13/2015</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30AF1F4-4B07-4198-B5C4-1370F91CC66D}" type="slidenum">
              <a:rPr lang="en-US" smtClean="0"/>
              <a:t>‹#›</a:t>
            </a:fld>
            <a:endParaRPr lang="en-US"/>
          </a:p>
        </p:txBody>
      </p:sp>
    </p:spTree>
    <p:extLst>
      <p:ext uri="{BB962C8B-B14F-4D97-AF65-F5344CB8AC3E}">
        <p14:creationId xmlns:p14="http://schemas.microsoft.com/office/powerpoint/2010/main" val="3975138294"/>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Lst>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hyperlink" Target="https://youtu.be/pWmxgYwcrL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200" dirty="0" smtClean="0"/>
              <a:t>Leadership Skills </a:t>
            </a:r>
            <a:endParaRPr lang="en-US" sz="7200" dirty="0"/>
          </a:p>
        </p:txBody>
      </p:sp>
      <p:sp>
        <p:nvSpPr>
          <p:cNvPr id="3" name="Subtitle 2"/>
          <p:cNvSpPr>
            <a:spLocks noGrp="1"/>
          </p:cNvSpPr>
          <p:nvPr>
            <p:ph type="subTitle" idx="1"/>
          </p:nvPr>
        </p:nvSpPr>
        <p:spPr>
          <a:xfrm>
            <a:off x="810001" y="5280846"/>
            <a:ext cx="10572000" cy="902239"/>
          </a:xfrm>
        </p:spPr>
        <p:txBody>
          <a:bodyPr>
            <a:noAutofit/>
          </a:bodyPr>
          <a:lstStyle/>
          <a:p>
            <a:r>
              <a:rPr lang="en-US" sz="3200" dirty="0" smtClean="0"/>
              <a:t>4</a:t>
            </a:r>
            <a:r>
              <a:rPr lang="en-US" sz="3200" baseline="30000" dirty="0" smtClean="0"/>
              <a:t>th</a:t>
            </a:r>
            <a:r>
              <a:rPr lang="en-US" sz="3200" dirty="0" smtClean="0"/>
              <a:t> Grade</a:t>
            </a:r>
            <a:endParaRPr lang="en-US" sz="3200" dirty="0"/>
          </a:p>
        </p:txBody>
      </p:sp>
      <p:pic>
        <p:nvPicPr>
          <p:cNvPr id="4" name="Picture 3"/>
          <p:cNvPicPr>
            <a:picLocks noChangeAspect="1"/>
          </p:cNvPicPr>
          <p:nvPr/>
        </p:nvPicPr>
        <p:blipFill>
          <a:blip r:embed="rId3"/>
          <a:stretch>
            <a:fillRect/>
          </a:stretch>
        </p:blipFill>
        <p:spPr>
          <a:xfrm>
            <a:off x="8386497" y="4926693"/>
            <a:ext cx="3805503" cy="2032907"/>
          </a:xfrm>
          <a:prstGeom prst="rect">
            <a:avLst/>
          </a:prstGeom>
        </p:spPr>
      </p:pic>
    </p:spTree>
    <p:extLst>
      <p:ext uri="{BB962C8B-B14F-4D97-AF65-F5344CB8AC3E}">
        <p14:creationId xmlns:p14="http://schemas.microsoft.com/office/powerpoint/2010/main" val="2085177543"/>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Why is leadership important?</a:t>
            </a:r>
            <a:endParaRPr lang="en-US" sz="4800"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sz="2800" dirty="0" smtClean="0"/>
              <a:t>Inspiration </a:t>
            </a:r>
          </a:p>
          <a:p>
            <a:pPr>
              <a:buFont typeface="Wingdings" panose="05000000000000000000" pitchFamily="2" charset="2"/>
              <a:buChar char="v"/>
            </a:pPr>
            <a:r>
              <a:rPr lang="en-US" sz="2800" dirty="0" smtClean="0"/>
              <a:t>Motivation</a:t>
            </a:r>
          </a:p>
          <a:p>
            <a:pPr>
              <a:buFont typeface="Wingdings" panose="05000000000000000000" pitchFamily="2" charset="2"/>
              <a:buChar char="v"/>
            </a:pPr>
            <a:r>
              <a:rPr lang="en-US" sz="2800" dirty="0" smtClean="0"/>
              <a:t>Goals</a:t>
            </a:r>
          </a:p>
          <a:p>
            <a:pPr>
              <a:buFont typeface="Wingdings" panose="05000000000000000000" pitchFamily="2" charset="2"/>
              <a:buChar char="v"/>
            </a:pPr>
            <a:r>
              <a:rPr lang="en-US" sz="2800" dirty="0" smtClean="0"/>
              <a:t>Role models</a:t>
            </a:r>
          </a:p>
          <a:p>
            <a:pPr>
              <a:buFont typeface="Wingdings" panose="05000000000000000000" pitchFamily="2" charset="2"/>
              <a:buChar char="v"/>
            </a:pPr>
            <a:r>
              <a:rPr lang="en-US" sz="2800" dirty="0" smtClean="0"/>
              <a:t>Communication</a:t>
            </a:r>
          </a:p>
          <a:p>
            <a:pPr>
              <a:buFont typeface="Wingdings" panose="05000000000000000000" pitchFamily="2" charset="2"/>
              <a:buChar char="v"/>
            </a:pPr>
            <a:endParaRPr lang="en-US" dirty="0"/>
          </a:p>
        </p:txBody>
      </p:sp>
      <p:pic>
        <p:nvPicPr>
          <p:cNvPr id="6" name="Picture 5"/>
          <p:cNvPicPr>
            <a:picLocks noChangeAspect="1"/>
          </p:cNvPicPr>
          <p:nvPr/>
        </p:nvPicPr>
        <p:blipFill>
          <a:blip r:embed="rId3"/>
          <a:stretch>
            <a:fillRect/>
          </a:stretch>
        </p:blipFill>
        <p:spPr>
          <a:xfrm>
            <a:off x="5686311" y="4539887"/>
            <a:ext cx="2352403" cy="2352403"/>
          </a:xfrm>
          <a:prstGeom prst="rect">
            <a:avLst/>
          </a:prstGeom>
        </p:spPr>
      </p:pic>
      <p:pic>
        <p:nvPicPr>
          <p:cNvPr id="7" name="Picture 6"/>
          <p:cNvPicPr>
            <a:picLocks noChangeAspect="1"/>
          </p:cNvPicPr>
          <p:nvPr/>
        </p:nvPicPr>
        <p:blipFill>
          <a:blip r:embed="rId4"/>
          <a:stretch>
            <a:fillRect/>
          </a:stretch>
        </p:blipFill>
        <p:spPr>
          <a:xfrm>
            <a:off x="8038714" y="4539887"/>
            <a:ext cx="4153286" cy="2318113"/>
          </a:xfrm>
          <a:prstGeom prst="rect">
            <a:avLst/>
          </a:prstGeom>
        </p:spPr>
      </p:pic>
    </p:spTree>
    <p:extLst>
      <p:ext uri="{BB962C8B-B14F-4D97-AF65-F5344CB8AC3E}">
        <p14:creationId xmlns:p14="http://schemas.microsoft.com/office/powerpoint/2010/main" val="1058508157"/>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250"/>
                                        <p:tgtEl>
                                          <p:spTgt spid="3">
                                            <p:txEl>
                                              <p:pRg st="0" end="0"/>
                                            </p:txEl>
                                          </p:spTgt>
                                        </p:tgtEl>
                                      </p:cBhvr>
                                    </p:animEffect>
                                    <p:anim calcmode="lin" valueType="num">
                                      <p:cBhvr>
                                        <p:cTn id="14"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750"/>
                            </p:stCondLst>
                            <p:childTnLst>
                              <p:par>
                                <p:cTn id="17" presetID="42" presetClass="entr" presetSubtype="0" fill="hold"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250"/>
                                        <p:tgtEl>
                                          <p:spTgt spid="3">
                                            <p:txEl>
                                              <p:pRg st="1" end="1"/>
                                            </p:txEl>
                                          </p:spTgt>
                                        </p:tgtEl>
                                      </p:cBhvr>
                                    </p:animEffect>
                                    <p:anim calcmode="lin" valueType="num">
                                      <p:cBhvr>
                                        <p:cTn id="20"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2" presetClass="entr" presetSubtype="0" fill="hold"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250"/>
                                        <p:tgtEl>
                                          <p:spTgt spid="3">
                                            <p:txEl>
                                              <p:pRg st="2" end="2"/>
                                            </p:txEl>
                                          </p:spTgt>
                                        </p:tgtEl>
                                      </p:cBhvr>
                                    </p:animEffect>
                                    <p:anim calcmode="lin" valueType="num">
                                      <p:cBhvr>
                                        <p:cTn id="26"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1250"/>
                            </p:stCondLst>
                            <p:childTnLst>
                              <p:par>
                                <p:cTn id="29" presetID="42" presetClass="entr" presetSubtype="0" fill="hold"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250"/>
                                        <p:tgtEl>
                                          <p:spTgt spid="3">
                                            <p:txEl>
                                              <p:pRg st="3" end="3"/>
                                            </p:txEl>
                                          </p:spTgt>
                                        </p:tgtEl>
                                      </p:cBhvr>
                                    </p:animEffect>
                                    <p:anim calcmode="lin" valueType="num">
                                      <p:cBhvr>
                                        <p:cTn id="32"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2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4" fill="hold">
                            <p:stCondLst>
                              <p:cond delay="1500"/>
                            </p:stCondLst>
                            <p:childTnLst>
                              <p:par>
                                <p:cTn id="35" presetID="42" presetClass="entr" presetSubtype="0" fill="hold" nodeType="after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250"/>
                                        <p:tgtEl>
                                          <p:spTgt spid="3">
                                            <p:txEl>
                                              <p:pRg st="4" end="4"/>
                                            </p:txEl>
                                          </p:spTgt>
                                        </p:tgtEl>
                                      </p:cBhvr>
                                    </p:animEffect>
                                    <p:anim calcmode="lin" valueType="num">
                                      <p:cBhvr>
                                        <p:cTn id="38" dur="2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9" dur="2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40" fill="hold">
                            <p:stCondLst>
                              <p:cond delay="1750"/>
                            </p:stCondLst>
                            <p:childTnLst>
                              <p:par>
                                <p:cTn id="41" presetID="53" presetClass="entr" presetSubtype="16"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p:cTn id="43" dur="500" fill="hold"/>
                                        <p:tgtEl>
                                          <p:spTgt spid="6"/>
                                        </p:tgtEl>
                                        <p:attrNameLst>
                                          <p:attrName>ppt_w</p:attrName>
                                        </p:attrNameLst>
                                      </p:cBhvr>
                                      <p:tavLst>
                                        <p:tav tm="0">
                                          <p:val>
                                            <p:fltVal val="0"/>
                                          </p:val>
                                        </p:tav>
                                        <p:tav tm="100000">
                                          <p:val>
                                            <p:strVal val="#ppt_w"/>
                                          </p:val>
                                        </p:tav>
                                      </p:tavLst>
                                    </p:anim>
                                    <p:anim calcmode="lin" valueType="num">
                                      <p:cBhvr>
                                        <p:cTn id="44" dur="500" fill="hold"/>
                                        <p:tgtEl>
                                          <p:spTgt spid="6"/>
                                        </p:tgtEl>
                                        <p:attrNameLst>
                                          <p:attrName>ppt_h</p:attrName>
                                        </p:attrNameLst>
                                      </p:cBhvr>
                                      <p:tavLst>
                                        <p:tav tm="0">
                                          <p:val>
                                            <p:fltVal val="0"/>
                                          </p:val>
                                        </p:tav>
                                        <p:tav tm="100000">
                                          <p:val>
                                            <p:strVal val="#ppt_h"/>
                                          </p:val>
                                        </p:tav>
                                      </p:tavLst>
                                    </p:anim>
                                    <p:animEffect transition="in" filter="fade">
                                      <p:cBhvr>
                                        <p:cTn id="45" dur="500"/>
                                        <p:tgtEl>
                                          <p:spTgt spid="6"/>
                                        </p:tgtEl>
                                      </p:cBhvr>
                                    </p:animEffect>
                                  </p:childTnLst>
                                </p:cTn>
                              </p:par>
                              <p:par>
                                <p:cTn id="46" presetID="53" presetClass="entr" presetSubtype="16" fill="hold" nodeType="with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p:cTn id="48" dur="500" fill="hold"/>
                                        <p:tgtEl>
                                          <p:spTgt spid="7"/>
                                        </p:tgtEl>
                                        <p:attrNameLst>
                                          <p:attrName>ppt_w</p:attrName>
                                        </p:attrNameLst>
                                      </p:cBhvr>
                                      <p:tavLst>
                                        <p:tav tm="0">
                                          <p:val>
                                            <p:fltVal val="0"/>
                                          </p:val>
                                        </p:tav>
                                        <p:tav tm="100000">
                                          <p:val>
                                            <p:strVal val="#ppt_w"/>
                                          </p:val>
                                        </p:tav>
                                      </p:tavLst>
                                    </p:anim>
                                    <p:anim calcmode="lin" valueType="num">
                                      <p:cBhvr>
                                        <p:cTn id="49" dur="500" fill="hold"/>
                                        <p:tgtEl>
                                          <p:spTgt spid="7"/>
                                        </p:tgtEl>
                                        <p:attrNameLst>
                                          <p:attrName>ppt_h</p:attrName>
                                        </p:attrNameLst>
                                      </p:cBhvr>
                                      <p:tavLst>
                                        <p:tav tm="0">
                                          <p:val>
                                            <p:fltVal val="0"/>
                                          </p:val>
                                        </p:tav>
                                        <p:tav tm="100000">
                                          <p:val>
                                            <p:strVal val="#ppt_h"/>
                                          </p:val>
                                        </p:tav>
                                      </p:tavLst>
                                    </p:anim>
                                    <p:animEffect transition="in" filter="fade">
                                      <p:cBhvr>
                                        <p:cTn id="5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School</a:t>
            </a:r>
            <a:endParaRPr lang="en-US" sz="4800"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sz="2800" dirty="0" smtClean="0"/>
              <a:t>Student of the month</a:t>
            </a:r>
          </a:p>
          <a:p>
            <a:pPr>
              <a:buFont typeface="Wingdings" panose="05000000000000000000" pitchFamily="2" charset="2"/>
              <a:buChar char="v"/>
            </a:pPr>
            <a:r>
              <a:rPr lang="en-US" sz="2800" dirty="0" smtClean="0"/>
              <a:t>Positive reinforcements</a:t>
            </a:r>
          </a:p>
          <a:p>
            <a:pPr>
              <a:buFont typeface="Wingdings" panose="05000000000000000000" pitchFamily="2" charset="2"/>
              <a:buChar char="v"/>
            </a:pPr>
            <a:r>
              <a:rPr lang="en-US" sz="2800" dirty="0" smtClean="0"/>
              <a:t>Character lessons</a:t>
            </a:r>
          </a:p>
          <a:p>
            <a:pPr>
              <a:buFont typeface="Wingdings" panose="05000000000000000000" pitchFamily="2" charset="2"/>
              <a:buChar char="v"/>
            </a:pPr>
            <a:r>
              <a:rPr lang="en-US" sz="2800" dirty="0" smtClean="0"/>
              <a:t>Help other students</a:t>
            </a:r>
          </a:p>
          <a:p>
            <a:pPr>
              <a:buFont typeface="Wingdings" panose="05000000000000000000" pitchFamily="2" charset="2"/>
              <a:buChar char="v"/>
            </a:pPr>
            <a:endParaRPr lang="en-US" dirty="0"/>
          </a:p>
        </p:txBody>
      </p:sp>
      <p:pic>
        <p:nvPicPr>
          <p:cNvPr id="4" name="Picture 3"/>
          <p:cNvPicPr>
            <a:picLocks noChangeAspect="1"/>
          </p:cNvPicPr>
          <p:nvPr/>
        </p:nvPicPr>
        <p:blipFill>
          <a:blip r:embed="rId3"/>
          <a:stretch>
            <a:fillRect/>
          </a:stretch>
        </p:blipFill>
        <p:spPr>
          <a:xfrm>
            <a:off x="10058400" y="1897417"/>
            <a:ext cx="2133600" cy="2143125"/>
          </a:xfrm>
          <a:prstGeom prst="rect">
            <a:avLst/>
          </a:prstGeom>
        </p:spPr>
      </p:pic>
      <p:pic>
        <p:nvPicPr>
          <p:cNvPr id="5" name="Picture 4"/>
          <p:cNvPicPr>
            <a:picLocks noChangeAspect="1"/>
          </p:cNvPicPr>
          <p:nvPr/>
        </p:nvPicPr>
        <p:blipFill>
          <a:blip r:embed="rId4"/>
          <a:stretch>
            <a:fillRect/>
          </a:stretch>
        </p:blipFill>
        <p:spPr>
          <a:xfrm>
            <a:off x="5337855" y="3938840"/>
            <a:ext cx="4386716" cy="2919160"/>
          </a:xfrm>
          <a:prstGeom prst="rect">
            <a:avLst/>
          </a:prstGeom>
        </p:spPr>
      </p:pic>
    </p:spTree>
    <p:extLst>
      <p:ext uri="{BB962C8B-B14F-4D97-AF65-F5344CB8AC3E}">
        <p14:creationId xmlns:p14="http://schemas.microsoft.com/office/powerpoint/2010/main" val="1453776048"/>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250"/>
                                        <p:tgtEl>
                                          <p:spTgt spid="3">
                                            <p:txEl>
                                              <p:pRg st="0" end="0"/>
                                            </p:txEl>
                                          </p:spTgt>
                                        </p:tgtEl>
                                      </p:cBhvr>
                                    </p:animEffect>
                                    <p:anim calcmode="lin" valueType="num">
                                      <p:cBhvr>
                                        <p:cTn id="14"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750"/>
                            </p:stCondLst>
                            <p:childTnLst>
                              <p:par>
                                <p:cTn id="17" presetID="42"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250"/>
                                        <p:tgtEl>
                                          <p:spTgt spid="3">
                                            <p:txEl>
                                              <p:pRg st="1" end="1"/>
                                            </p:txEl>
                                          </p:spTgt>
                                        </p:tgtEl>
                                      </p:cBhvr>
                                    </p:animEffect>
                                    <p:anim calcmode="lin" valueType="num">
                                      <p:cBhvr>
                                        <p:cTn id="20"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2"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250"/>
                                        <p:tgtEl>
                                          <p:spTgt spid="3">
                                            <p:txEl>
                                              <p:pRg st="2" end="2"/>
                                            </p:txEl>
                                          </p:spTgt>
                                        </p:tgtEl>
                                      </p:cBhvr>
                                    </p:animEffect>
                                    <p:anim calcmode="lin" valueType="num">
                                      <p:cBhvr>
                                        <p:cTn id="26"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1250"/>
                            </p:stCondLst>
                            <p:childTnLst>
                              <p:par>
                                <p:cTn id="29" presetID="42" presetClass="entr" presetSubtype="0" fill="hold" grpId="0"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250"/>
                                        <p:tgtEl>
                                          <p:spTgt spid="3">
                                            <p:txEl>
                                              <p:pRg st="3" end="3"/>
                                            </p:txEl>
                                          </p:spTgt>
                                        </p:tgtEl>
                                      </p:cBhvr>
                                    </p:animEffect>
                                    <p:anim calcmode="lin" valueType="num">
                                      <p:cBhvr>
                                        <p:cTn id="32"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250" fill="hold"/>
                                        <p:tgtEl>
                                          <p:spTgt spid="3">
                                            <p:txEl>
                                              <p:pRg st="3" end="3"/>
                                            </p:txEl>
                                          </p:spTgt>
                                        </p:tgtEl>
                                        <p:attrNameLst>
                                          <p:attrName>ppt_y</p:attrName>
                                        </p:attrNameLst>
                                      </p:cBhvr>
                                      <p:tavLst>
                                        <p:tav tm="0">
                                          <p:val>
                                            <p:strVal val="#ppt_y+.1"/>
                                          </p:val>
                                        </p:tav>
                                        <p:tav tm="100000">
                                          <p:val>
                                            <p:strVal val="#ppt_y"/>
                                          </p:val>
                                        </p:tav>
                                      </p:tavLst>
                                    </p:anim>
                                  </p:childTnLst>
                                </p:cTn>
                              </p:par>
                              <p:par>
                                <p:cTn id="34" presetID="53" presetClass="entr" presetSubtype="16"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500" fill="hold"/>
                                        <p:tgtEl>
                                          <p:spTgt spid="5"/>
                                        </p:tgtEl>
                                        <p:attrNameLst>
                                          <p:attrName>ppt_w</p:attrName>
                                        </p:attrNameLst>
                                      </p:cBhvr>
                                      <p:tavLst>
                                        <p:tav tm="0">
                                          <p:val>
                                            <p:fltVal val="0"/>
                                          </p:val>
                                        </p:tav>
                                        <p:tav tm="100000">
                                          <p:val>
                                            <p:strVal val="#ppt_w"/>
                                          </p:val>
                                        </p:tav>
                                      </p:tavLst>
                                    </p:anim>
                                    <p:anim calcmode="lin" valueType="num">
                                      <p:cBhvr>
                                        <p:cTn id="37" dur="500" fill="hold"/>
                                        <p:tgtEl>
                                          <p:spTgt spid="5"/>
                                        </p:tgtEl>
                                        <p:attrNameLst>
                                          <p:attrName>ppt_h</p:attrName>
                                        </p:attrNameLst>
                                      </p:cBhvr>
                                      <p:tavLst>
                                        <p:tav tm="0">
                                          <p:val>
                                            <p:fltVal val="0"/>
                                          </p:val>
                                        </p:tav>
                                        <p:tav tm="100000">
                                          <p:val>
                                            <p:strVal val="#ppt_h"/>
                                          </p:val>
                                        </p:tav>
                                      </p:tavLst>
                                    </p:anim>
                                    <p:animEffect transition="in" filter="fade">
                                      <p:cBhvr>
                                        <p:cTn id="38" dur="500"/>
                                        <p:tgtEl>
                                          <p:spTgt spid="5"/>
                                        </p:tgtEl>
                                      </p:cBhvr>
                                    </p:animEffect>
                                  </p:childTnLst>
                                </p:cTn>
                              </p:par>
                              <p:par>
                                <p:cTn id="39" presetID="53" presetClass="entr" presetSubtype="16" fill="hold" nodeType="with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p:cTn id="41" dur="500" fill="hold"/>
                                        <p:tgtEl>
                                          <p:spTgt spid="4"/>
                                        </p:tgtEl>
                                        <p:attrNameLst>
                                          <p:attrName>ppt_w</p:attrName>
                                        </p:attrNameLst>
                                      </p:cBhvr>
                                      <p:tavLst>
                                        <p:tav tm="0">
                                          <p:val>
                                            <p:fltVal val="0"/>
                                          </p:val>
                                        </p:tav>
                                        <p:tav tm="100000">
                                          <p:val>
                                            <p:strVal val="#ppt_w"/>
                                          </p:val>
                                        </p:tav>
                                      </p:tavLst>
                                    </p:anim>
                                    <p:anim calcmode="lin" valueType="num">
                                      <p:cBhvr>
                                        <p:cTn id="42" dur="500" fill="hold"/>
                                        <p:tgtEl>
                                          <p:spTgt spid="4"/>
                                        </p:tgtEl>
                                        <p:attrNameLst>
                                          <p:attrName>ppt_h</p:attrName>
                                        </p:attrNameLst>
                                      </p:cBhvr>
                                      <p:tavLst>
                                        <p:tav tm="0">
                                          <p:val>
                                            <p:fltVal val="0"/>
                                          </p:val>
                                        </p:tav>
                                        <p:tav tm="100000">
                                          <p:val>
                                            <p:strVal val="#ppt_h"/>
                                          </p:val>
                                        </p:tav>
                                      </p:tavLst>
                                    </p:anim>
                                    <p:animEffect transition="in" filter="fade">
                                      <p:cBhvr>
                                        <p:cTn id="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Community</a:t>
            </a:r>
            <a:endParaRPr lang="en-US" sz="4800"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sz="2800" dirty="0" smtClean="0"/>
              <a:t>Community service</a:t>
            </a:r>
          </a:p>
          <a:p>
            <a:pPr>
              <a:buFont typeface="Wingdings" panose="05000000000000000000" pitchFamily="2" charset="2"/>
              <a:buChar char="v"/>
            </a:pPr>
            <a:r>
              <a:rPr lang="en-US" sz="2800" dirty="0" smtClean="0"/>
              <a:t>Volunteering</a:t>
            </a:r>
          </a:p>
          <a:p>
            <a:pPr>
              <a:buFont typeface="Wingdings" panose="05000000000000000000" pitchFamily="2" charset="2"/>
              <a:buChar char="v"/>
            </a:pPr>
            <a:r>
              <a:rPr lang="en-US" sz="2800" dirty="0" smtClean="0"/>
              <a:t>Giving back</a:t>
            </a:r>
          </a:p>
          <a:p>
            <a:pPr>
              <a:buFont typeface="Wingdings" panose="05000000000000000000" pitchFamily="2" charset="2"/>
              <a:buChar char="v"/>
            </a:pPr>
            <a:r>
              <a:rPr lang="en-US" sz="2800" dirty="0" smtClean="0"/>
              <a:t>Role model</a:t>
            </a:r>
          </a:p>
          <a:p>
            <a:pPr>
              <a:buFont typeface="Wingdings" panose="05000000000000000000" pitchFamily="2" charset="2"/>
              <a:buChar char="v"/>
            </a:pPr>
            <a:endParaRPr lang="en-US" dirty="0"/>
          </a:p>
        </p:txBody>
      </p:sp>
      <p:pic>
        <p:nvPicPr>
          <p:cNvPr id="4" name="Picture 3"/>
          <p:cNvPicPr>
            <a:picLocks noChangeAspect="1"/>
          </p:cNvPicPr>
          <p:nvPr/>
        </p:nvPicPr>
        <p:blipFill>
          <a:blip r:embed="rId3"/>
          <a:stretch>
            <a:fillRect/>
          </a:stretch>
        </p:blipFill>
        <p:spPr>
          <a:xfrm>
            <a:off x="6771376" y="4621410"/>
            <a:ext cx="5420624" cy="2236590"/>
          </a:xfrm>
          <a:prstGeom prst="rect">
            <a:avLst/>
          </a:prstGeom>
        </p:spPr>
      </p:pic>
      <p:pic>
        <p:nvPicPr>
          <p:cNvPr id="5" name="Picture 4"/>
          <p:cNvPicPr>
            <a:picLocks noChangeAspect="1"/>
          </p:cNvPicPr>
          <p:nvPr/>
        </p:nvPicPr>
        <p:blipFill>
          <a:blip r:embed="rId4"/>
          <a:stretch>
            <a:fillRect/>
          </a:stretch>
        </p:blipFill>
        <p:spPr>
          <a:xfrm>
            <a:off x="10048875" y="2478285"/>
            <a:ext cx="2143125" cy="2143125"/>
          </a:xfrm>
          <a:prstGeom prst="rect">
            <a:avLst/>
          </a:prstGeom>
        </p:spPr>
      </p:pic>
    </p:spTree>
    <p:extLst>
      <p:ext uri="{BB962C8B-B14F-4D97-AF65-F5344CB8AC3E}">
        <p14:creationId xmlns:p14="http://schemas.microsoft.com/office/powerpoint/2010/main" val="2729641180"/>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250"/>
                                        <p:tgtEl>
                                          <p:spTgt spid="3">
                                            <p:txEl>
                                              <p:pRg st="0" end="0"/>
                                            </p:txEl>
                                          </p:spTgt>
                                        </p:tgtEl>
                                      </p:cBhvr>
                                    </p:animEffect>
                                    <p:anim calcmode="lin" valueType="num">
                                      <p:cBhvr>
                                        <p:cTn id="14"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750"/>
                            </p:stCondLst>
                            <p:childTnLst>
                              <p:par>
                                <p:cTn id="17" presetID="42"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250"/>
                                        <p:tgtEl>
                                          <p:spTgt spid="3">
                                            <p:txEl>
                                              <p:pRg st="1" end="1"/>
                                            </p:txEl>
                                          </p:spTgt>
                                        </p:tgtEl>
                                      </p:cBhvr>
                                    </p:animEffect>
                                    <p:anim calcmode="lin" valueType="num">
                                      <p:cBhvr>
                                        <p:cTn id="20"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2"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250"/>
                                        <p:tgtEl>
                                          <p:spTgt spid="3">
                                            <p:txEl>
                                              <p:pRg st="2" end="2"/>
                                            </p:txEl>
                                          </p:spTgt>
                                        </p:tgtEl>
                                      </p:cBhvr>
                                    </p:animEffect>
                                    <p:anim calcmode="lin" valueType="num">
                                      <p:cBhvr>
                                        <p:cTn id="26"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1250"/>
                            </p:stCondLst>
                            <p:childTnLst>
                              <p:par>
                                <p:cTn id="29" presetID="42" presetClass="entr" presetSubtype="0" fill="hold" grpId="0"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250"/>
                                        <p:tgtEl>
                                          <p:spTgt spid="3">
                                            <p:txEl>
                                              <p:pRg st="3" end="3"/>
                                            </p:txEl>
                                          </p:spTgt>
                                        </p:tgtEl>
                                      </p:cBhvr>
                                    </p:animEffect>
                                    <p:anim calcmode="lin" valueType="num">
                                      <p:cBhvr>
                                        <p:cTn id="32"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2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4" fill="hold">
                            <p:stCondLst>
                              <p:cond delay="1500"/>
                            </p:stCondLst>
                            <p:childTnLst>
                              <p:par>
                                <p:cTn id="35" presetID="53" presetClass="entr" presetSubtype="16"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p:cTn id="37" dur="500" fill="hold"/>
                                        <p:tgtEl>
                                          <p:spTgt spid="4"/>
                                        </p:tgtEl>
                                        <p:attrNameLst>
                                          <p:attrName>ppt_w</p:attrName>
                                        </p:attrNameLst>
                                      </p:cBhvr>
                                      <p:tavLst>
                                        <p:tav tm="0">
                                          <p:val>
                                            <p:fltVal val="0"/>
                                          </p:val>
                                        </p:tav>
                                        <p:tav tm="100000">
                                          <p:val>
                                            <p:strVal val="#ppt_w"/>
                                          </p:val>
                                        </p:tav>
                                      </p:tavLst>
                                    </p:anim>
                                    <p:anim calcmode="lin" valueType="num">
                                      <p:cBhvr>
                                        <p:cTn id="38" dur="500" fill="hold"/>
                                        <p:tgtEl>
                                          <p:spTgt spid="4"/>
                                        </p:tgtEl>
                                        <p:attrNameLst>
                                          <p:attrName>ppt_h</p:attrName>
                                        </p:attrNameLst>
                                      </p:cBhvr>
                                      <p:tavLst>
                                        <p:tav tm="0">
                                          <p:val>
                                            <p:fltVal val="0"/>
                                          </p:val>
                                        </p:tav>
                                        <p:tav tm="100000">
                                          <p:val>
                                            <p:strVal val="#ppt_h"/>
                                          </p:val>
                                        </p:tav>
                                      </p:tavLst>
                                    </p:anim>
                                    <p:animEffect transition="in" filter="fade">
                                      <p:cBhvr>
                                        <p:cTn id="39" dur="500"/>
                                        <p:tgtEl>
                                          <p:spTgt spid="4"/>
                                        </p:tgtEl>
                                      </p:cBhvr>
                                    </p:animEffect>
                                  </p:childTnLst>
                                </p:cTn>
                              </p:par>
                              <p:par>
                                <p:cTn id="40" presetID="53" presetClass="entr" presetSubtype="16" fill="hold" nodeType="with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p:cTn id="42" dur="500" fill="hold"/>
                                        <p:tgtEl>
                                          <p:spTgt spid="5"/>
                                        </p:tgtEl>
                                        <p:attrNameLst>
                                          <p:attrName>ppt_w</p:attrName>
                                        </p:attrNameLst>
                                      </p:cBhvr>
                                      <p:tavLst>
                                        <p:tav tm="0">
                                          <p:val>
                                            <p:fltVal val="0"/>
                                          </p:val>
                                        </p:tav>
                                        <p:tav tm="100000">
                                          <p:val>
                                            <p:strVal val="#ppt_w"/>
                                          </p:val>
                                        </p:tav>
                                      </p:tavLst>
                                    </p:anim>
                                    <p:anim calcmode="lin" valueType="num">
                                      <p:cBhvr>
                                        <p:cTn id="43" dur="500" fill="hold"/>
                                        <p:tgtEl>
                                          <p:spTgt spid="5"/>
                                        </p:tgtEl>
                                        <p:attrNameLst>
                                          <p:attrName>ppt_h</p:attrName>
                                        </p:attrNameLst>
                                      </p:cBhvr>
                                      <p:tavLst>
                                        <p:tav tm="0">
                                          <p:val>
                                            <p:fltVal val="0"/>
                                          </p:val>
                                        </p:tav>
                                        <p:tav tm="100000">
                                          <p:val>
                                            <p:strVal val="#ppt_h"/>
                                          </p:val>
                                        </p:tav>
                                      </p:tavLst>
                                    </p:anim>
                                    <p:animEffect transition="in" filter="fade">
                                      <p:cBhvr>
                                        <p:cTn id="4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Family</a:t>
            </a:r>
            <a:endParaRPr lang="en-US" sz="4800"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800" dirty="0" smtClean="0"/>
              <a:t>Big brother/ big sister</a:t>
            </a:r>
          </a:p>
          <a:p>
            <a:pPr>
              <a:buFont typeface="Wingdings" panose="05000000000000000000" pitchFamily="2" charset="2"/>
              <a:buChar char="v"/>
            </a:pPr>
            <a:r>
              <a:rPr lang="en-US" sz="2800" dirty="0" smtClean="0"/>
              <a:t>Associate the family name with good characteristics</a:t>
            </a:r>
          </a:p>
          <a:p>
            <a:pPr>
              <a:buFont typeface="Wingdings" panose="05000000000000000000" pitchFamily="2" charset="2"/>
              <a:buChar char="v"/>
            </a:pPr>
            <a:r>
              <a:rPr lang="en-US" sz="2800" dirty="0" smtClean="0"/>
              <a:t>Do things to keep your family proud</a:t>
            </a:r>
          </a:p>
          <a:p>
            <a:pPr>
              <a:buFont typeface="Wingdings" panose="05000000000000000000" pitchFamily="2" charset="2"/>
              <a:buChar char="v"/>
            </a:pPr>
            <a:r>
              <a:rPr lang="en-US" sz="2800" dirty="0" smtClean="0"/>
              <a:t>Responsibility</a:t>
            </a:r>
            <a:endParaRPr lang="en-US" sz="2800" dirty="0"/>
          </a:p>
        </p:txBody>
      </p:sp>
      <p:pic>
        <p:nvPicPr>
          <p:cNvPr id="4" name="Picture 3"/>
          <p:cNvPicPr>
            <a:picLocks noChangeAspect="1"/>
          </p:cNvPicPr>
          <p:nvPr/>
        </p:nvPicPr>
        <p:blipFill>
          <a:blip r:embed="rId3"/>
          <a:stretch>
            <a:fillRect/>
          </a:stretch>
        </p:blipFill>
        <p:spPr>
          <a:xfrm>
            <a:off x="10250714" y="4500724"/>
            <a:ext cx="1941286" cy="2357276"/>
          </a:xfrm>
          <a:prstGeom prst="rect">
            <a:avLst/>
          </a:prstGeom>
        </p:spPr>
      </p:pic>
      <p:pic>
        <p:nvPicPr>
          <p:cNvPr id="5" name="Picture 4"/>
          <p:cNvPicPr>
            <a:picLocks noChangeAspect="1"/>
          </p:cNvPicPr>
          <p:nvPr/>
        </p:nvPicPr>
        <p:blipFill>
          <a:blip r:embed="rId4"/>
          <a:stretch>
            <a:fillRect/>
          </a:stretch>
        </p:blipFill>
        <p:spPr>
          <a:xfrm>
            <a:off x="7893439" y="4500725"/>
            <a:ext cx="2357276" cy="2357276"/>
          </a:xfrm>
          <a:prstGeom prst="rect">
            <a:avLst/>
          </a:prstGeom>
        </p:spPr>
      </p:pic>
    </p:spTree>
    <p:extLst>
      <p:ext uri="{BB962C8B-B14F-4D97-AF65-F5344CB8AC3E}">
        <p14:creationId xmlns:p14="http://schemas.microsoft.com/office/powerpoint/2010/main" val="1239926188"/>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250"/>
                                        <p:tgtEl>
                                          <p:spTgt spid="3">
                                            <p:txEl>
                                              <p:pRg st="0" end="0"/>
                                            </p:txEl>
                                          </p:spTgt>
                                        </p:tgtEl>
                                      </p:cBhvr>
                                    </p:animEffect>
                                    <p:anim calcmode="lin" valueType="num">
                                      <p:cBhvr>
                                        <p:cTn id="14"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750"/>
                            </p:stCondLst>
                            <p:childTnLst>
                              <p:par>
                                <p:cTn id="17" presetID="42"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250"/>
                                        <p:tgtEl>
                                          <p:spTgt spid="3">
                                            <p:txEl>
                                              <p:pRg st="1" end="1"/>
                                            </p:txEl>
                                          </p:spTgt>
                                        </p:tgtEl>
                                      </p:cBhvr>
                                    </p:animEffect>
                                    <p:anim calcmode="lin" valueType="num">
                                      <p:cBhvr>
                                        <p:cTn id="20"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2"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250"/>
                                        <p:tgtEl>
                                          <p:spTgt spid="3">
                                            <p:txEl>
                                              <p:pRg st="2" end="2"/>
                                            </p:txEl>
                                          </p:spTgt>
                                        </p:tgtEl>
                                      </p:cBhvr>
                                    </p:animEffect>
                                    <p:anim calcmode="lin" valueType="num">
                                      <p:cBhvr>
                                        <p:cTn id="26"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1250"/>
                            </p:stCondLst>
                            <p:childTnLst>
                              <p:par>
                                <p:cTn id="29" presetID="42" presetClass="entr" presetSubtype="0" fill="hold" grpId="0"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250"/>
                                        <p:tgtEl>
                                          <p:spTgt spid="3">
                                            <p:txEl>
                                              <p:pRg st="3" end="3"/>
                                            </p:txEl>
                                          </p:spTgt>
                                        </p:tgtEl>
                                      </p:cBhvr>
                                    </p:animEffect>
                                    <p:anim calcmode="lin" valueType="num">
                                      <p:cBhvr>
                                        <p:cTn id="32"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2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4" fill="hold">
                            <p:stCondLst>
                              <p:cond delay="1500"/>
                            </p:stCondLst>
                            <p:childTnLst>
                              <p:par>
                                <p:cTn id="35" presetID="53" presetClass="entr" presetSubtype="16"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p:cTn id="37" dur="500" fill="hold"/>
                                        <p:tgtEl>
                                          <p:spTgt spid="4"/>
                                        </p:tgtEl>
                                        <p:attrNameLst>
                                          <p:attrName>ppt_w</p:attrName>
                                        </p:attrNameLst>
                                      </p:cBhvr>
                                      <p:tavLst>
                                        <p:tav tm="0">
                                          <p:val>
                                            <p:fltVal val="0"/>
                                          </p:val>
                                        </p:tav>
                                        <p:tav tm="100000">
                                          <p:val>
                                            <p:strVal val="#ppt_w"/>
                                          </p:val>
                                        </p:tav>
                                      </p:tavLst>
                                    </p:anim>
                                    <p:anim calcmode="lin" valueType="num">
                                      <p:cBhvr>
                                        <p:cTn id="38" dur="500" fill="hold"/>
                                        <p:tgtEl>
                                          <p:spTgt spid="4"/>
                                        </p:tgtEl>
                                        <p:attrNameLst>
                                          <p:attrName>ppt_h</p:attrName>
                                        </p:attrNameLst>
                                      </p:cBhvr>
                                      <p:tavLst>
                                        <p:tav tm="0">
                                          <p:val>
                                            <p:fltVal val="0"/>
                                          </p:val>
                                        </p:tav>
                                        <p:tav tm="100000">
                                          <p:val>
                                            <p:strVal val="#ppt_h"/>
                                          </p:val>
                                        </p:tav>
                                      </p:tavLst>
                                    </p:anim>
                                    <p:animEffect transition="in" filter="fade">
                                      <p:cBhvr>
                                        <p:cTn id="39" dur="500"/>
                                        <p:tgtEl>
                                          <p:spTgt spid="4"/>
                                        </p:tgtEl>
                                      </p:cBhvr>
                                    </p:animEffect>
                                  </p:childTnLst>
                                </p:cTn>
                              </p:par>
                              <p:par>
                                <p:cTn id="40" presetID="53" presetClass="entr" presetSubtype="16" fill="hold" nodeType="with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p:cTn id="42" dur="500" fill="hold"/>
                                        <p:tgtEl>
                                          <p:spTgt spid="5"/>
                                        </p:tgtEl>
                                        <p:attrNameLst>
                                          <p:attrName>ppt_w</p:attrName>
                                        </p:attrNameLst>
                                      </p:cBhvr>
                                      <p:tavLst>
                                        <p:tav tm="0">
                                          <p:val>
                                            <p:fltVal val="0"/>
                                          </p:val>
                                        </p:tav>
                                        <p:tav tm="100000">
                                          <p:val>
                                            <p:strVal val="#ppt_w"/>
                                          </p:val>
                                        </p:tav>
                                      </p:tavLst>
                                    </p:anim>
                                    <p:anim calcmode="lin" valueType="num">
                                      <p:cBhvr>
                                        <p:cTn id="43" dur="500" fill="hold"/>
                                        <p:tgtEl>
                                          <p:spTgt spid="5"/>
                                        </p:tgtEl>
                                        <p:attrNameLst>
                                          <p:attrName>ppt_h</p:attrName>
                                        </p:attrNameLst>
                                      </p:cBhvr>
                                      <p:tavLst>
                                        <p:tav tm="0">
                                          <p:val>
                                            <p:fltVal val="0"/>
                                          </p:val>
                                        </p:tav>
                                        <p:tav tm="100000">
                                          <p:val>
                                            <p:strVal val="#ppt_h"/>
                                          </p:val>
                                        </p:tav>
                                      </p:tavLst>
                                    </p:anim>
                                    <p:animEffect transition="in" filter="fade">
                                      <p:cBhvr>
                                        <p:cTn id="4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Career</a:t>
            </a:r>
            <a:endParaRPr lang="en-US" sz="4800"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sz="2800" dirty="0" smtClean="0"/>
              <a:t>Time management</a:t>
            </a:r>
          </a:p>
          <a:p>
            <a:pPr>
              <a:buFont typeface="Wingdings" panose="05000000000000000000" pitchFamily="2" charset="2"/>
              <a:buChar char="v"/>
            </a:pPr>
            <a:r>
              <a:rPr lang="en-US" sz="2800" dirty="0" smtClean="0"/>
              <a:t>Organization</a:t>
            </a:r>
          </a:p>
          <a:p>
            <a:pPr>
              <a:buFont typeface="Wingdings" panose="05000000000000000000" pitchFamily="2" charset="2"/>
              <a:buChar char="v"/>
            </a:pPr>
            <a:r>
              <a:rPr lang="en-US" sz="2800" dirty="0" smtClean="0"/>
              <a:t>Cooperation</a:t>
            </a:r>
          </a:p>
          <a:p>
            <a:pPr>
              <a:buFont typeface="Wingdings" panose="05000000000000000000" pitchFamily="2" charset="2"/>
              <a:buChar char="v"/>
            </a:pPr>
            <a:r>
              <a:rPr lang="en-US" sz="2800" dirty="0" smtClean="0"/>
              <a:t>Deadlines</a:t>
            </a:r>
          </a:p>
          <a:p>
            <a:pPr>
              <a:buFont typeface="Wingdings" panose="05000000000000000000" pitchFamily="2" charset="2"/>
              <a:buChar char="v"/>
            </a:pPr>
            <a:endParaRPr lang="en-US" dirty="0" smtClean="0"/>
          </a:p>
          <a:p>
            <a:pPr>
              <a:buFont typeface="Wingdings" panose="05000000000000000000" pitchFamily="2" charset="2"/>
              <a:buChar char="v"/>
            </a:pPr>
            <a:endParaRPr lang="en-US" dirty="0"/>
          </a:p>
        </p:txBody>
      </p:sp>
      <p:pic>
        <p:nvPicPr>
          <p:cNvPr id="4" name="Picture 3"/>
          <p:cNvPicPr>
            <a:picLocks noChangeAspect="1"/>
          </p:cNvPicPr>
          <p:nvPr/>
        </p:nvPicPr>
        <p:blipFill>
          <a:blip r:embed="rId3"/>
          <a:stretch>
            <a:fillRect/>
          </a:stretch>
        </p:blipFill>
        <p:spPr>
          <a:xfrm>
            <a:off x="9158514" y="4634987"/>
            <a:ext cx="3033486" cy="2223013"/>
          </a:xfrm>
          <a:prstGeom prst="rect">
            <a:avLst/>
          </a:prstGeom>
        </p:spPr>
      </p:pic>
      <p:pic>
        <p:nvPicPr>
          <p:cNvPr id="5" name="Picture 4"/>
          <p:cNvPicPr>
            <a:picLocks noChangeAspect="1"/>
          </p:cNvPicPr>
          <p:nvPr/>
        </p:nvPicPr>
        <p:blipFill>
          <a:blip r:embed="rId4"/>
          <a:stretch>
            <a:fillRect/>
          </a:stretch>
        </p:blipFill>
        <p:spPr>
          <a:xfrm>
            <a:off x="5497034" y="4634987"/>
            <a:ext cx="3705022" cy="2223013"/>
          </a:xfrm>
          <a:prstGeom prst="rect">
            <a:avLst/>
          </a:prstGeom>
        </p:spPr>
      </p:pic>
    </p:spTree>
    <p:extLst>
      <p:ext uri="{BB962C8B-B14F-4D97-AF65-F5344CB8AC3E}">
        <p14:creationId xmlns:p14="http://schemas.microsoft.com/office/powerpoint/2010/main" val="426228360"/>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250"/>
                                        <p:tgtEl>
                                          <p:spTgt spid="3">
                                            <p:txEl>
                                              <p:pRg st="0" end="0"/>
                                            </p:txEl>
                                          </p:spTgt>
                                        </p:tgtEl>
                                      </p:cBhvr>
                                    </p:animEffect>
                                    <p:anim calcmode="lin" valueType="num">
                                      <p:cBhvr>
                                        <p:cTn id="14"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750"/>
                            </p:stCondLst>
                            <p:childTnLst>
                              <p:par>
                                <p:cTn id="17" presetID="42"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250"/>
                                        <p:tgtEl>
                                          <p:spTgt spid="3">
                                            <p:txEl>
                                              <p:pRg st="1" end="1"/>
                                            </p:txEl>
                                          </p:spTgt>
                                        </p:tgtEl>
                                      </p:cBhvr>
                                    </p:animEffect>
                                    <p:anim calcmode="lin" valueType="num">
                                      <p:cBhvr>
                                        <p:cTn id="20"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2"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250"/>
                                        <p:tgtEl>
                                          <p:spTgt spid="3">
                                            <p:txEl>
                                              <p:pRg st="2" end="2"/>
                                            </p:txEl>
                                          </p:spTgt>
                                        </p:tgtEl>
                                      </p:cBhvr>
                                    </p:animEffect>
                                    <p:anim calcmode="lin" valueType="num">
                                      <p:cBhvr>
                                        <p:cTn id="26"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1250"/>
                            </p:stCondLst>
                            <p:childTnLst>
                              <p:par>
                                <p:cTn id="29" presetID="42" presetClass="entr" presetSubtype="0" fill="hold" grpId="0"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250"/>
                                        <p:tgtEl>
                                          <p:spTgt spid="3">
                                            <p:txEl>
                                              <p:pRg st="3" end="3"/>
                                            </p:txEl>
                                          </p:spTgt>
                                        </p:tgtEl>
                                      </p:cBhvr>
                                    </p:animEffect>
                                    <p:anim calcmode="lin" valueType="num">
                                      <p:cBhvr>
                                        <p:cTn id="32"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2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4" fill="hold">
                            <p:stCondLst>
                              <p:cond delay="1500"/>
                            </p:stCondLst>
                            <p:childTnLst>
                              <p:par>
                                <p:cTn id="35" presetID="53" presetClass="entr" presetSubtype="16"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500" fill="hold"/>
                                        <p:tgtEl>
                                          <p:spTgt spid="5"/>
                                        </p:tgtEl>
                                        <p:attrNameLst>
                                          <p:attrName>ppt_w</p:attrName>
                                        </p:attrNameLst>
                                      </p:cBhvr>
                                      <p:tavLst>
                                        <p:tav tm="0">
                                          <p:val>
                                            <p:fltVal val="0"/>
                                          </p:val>
                                        </p:tav>
                                        <p:tav tm="100000">
                                          <p:val>
                                            <p:strVal val="#ppt_w"/>
                                          </p:val>
                                        </p:tav>
                                      </p:tavLst>
                                    </p:anim>
                                    <p:anim calcmode="lin" valueType="num">
                                      <p:cBhvr>
                                        <p:cTn id="38" dur="500" fill="hold"/>
                                        <p:tgtEl>
                                          <p:spTgt spid="5"/>
                                        </p:tgtEl>
                                        <p:attrNameLst>
                                          <p:attrName>ppt_h</p:attrName>
                                        </p:attrNameLst>
                                      </p:cBhvr>
                                      <p:tavLst>
                                        <p:tav tm="0">
                                          <p:val>
                                            <p:fltVal val="0"/>
                                          </p:val>
                                        </p:tav>
                                        <p:tav tm="100000">
                                          <p:val>
                                            <p:strVal val="#ppt_h"/>
                                          </p:val>
                                        </p:tav>
                                      </p:tavLst>
                                    </p:anim>
                                    <p:animEffect transition="in" filter="fade">
                                      <p:cBhvr>
                                        <p:cTn id="39" dur="500"/>
                                        <p:tgtEl>
                                          <p:spTgt spid="5"/>
                                        </p:tgtEl>
                                      </p:cBhvr>
                                    </p:animEffect>
                                  </p:childTnLst>
                                </p:cTn>
                              </p:par>
                              <p:par>
                                <p:cTn id="40" presetID="53" presetClass="entr" presetSubtype="16" fill="hold" nodeType="with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p:cTn id="42" dur="500" fill="hold"/>
                                        <p:tgtEl>
                                          <p:spTgt spid="4"/>
                                        </p:tgtEl>
                                        <p:attrNameLst>
                                          <p:attrName>ppt_w</p:attrName>
                                        </p:attrNameLst>
                                      </p:cBhvr>
                                      <p:tavLst>
                                        <p:tav tm="0">
                                          <p:val>
                                            <p:fltVal val="0"/>
                                          </p:val>
                                        </p:tav>
                                        <p:tav tm="100000">
                                          <p:val>
                                            <p:strVal val="#ppt_w"/>
                                          </p:val>
                                        </p:tav>
                                      </p:tavLst>
                                    </p:anim>
                                    <p:anim calcmode="lin" valueType="num">
                                      <p:cBhvr>
                                        <p:cTn id="43" dur="500" fill="hold"/>
                                        <p:tgtEl>
                                          <p:spTgt spid="4"/>
                                        </p:tgtEl>
                                        <p:attrNameLst>
                                          <p:attrName>ppt_h</p:attrName>
                                        </p:attrNameLst>
                                      </p:cBhvr>
                                      <p:tavLst>
                                        <p:tav tm="0">
                                          <p:val>
                                            <p:fltVal val="0"/>
                                          </p:val>
                                        </p:tav>
                                        <p:tav tm="100000">
                                          <p:val>
                                            <p:strVal val="#ppt_h"/>
                                          </p:val>
                                        </p:tav>
                                      </p:tavLst>
                                    </p:anim>
                                    <p:animEffect transition="in" filter="fade">
                                      <p:cBhvr>
                                        <p:cTn id="4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Team</a:t>
            </a:r>
            <a:endParaRPr lang="en-US" sz="4800"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800" dirty="0" smtClean="0"/>
              <a:t>Showing good sportsmanship</a:t>
            </a:r>
          </a:p>
          <a:p>
            <a:pPr>
              <a:buFont typeface="Wingdings" panose="05000000000000000000" pitchFamily="2" charset="2"/>
              <a:buChar char="v"/>
            </a:pPr>
            <a:r>
              <a:rPr lang="en-US" sz="2800" dirty="0" smtClean="0"/>
              <a:t>Working together efficiently and effectively  </a:t>
            </a:r>
            <a:endParaRPr lang="en-US" sz="2800" dirty="0"/>
          </a:p>
        </p:txBody>
      </p:sp>
      <p:pic>
        <p:nvPicPr>
          <p:cNvPr id="4" name="Picture 3"/>
          <p:cNvPicPr>
            <a:picLocks noChangeAspect="1"/>
          </p:cNvPicPr>
          <p:nvPr/>
        </p:nvPicPr>
        <p:blipFill>
          <a:blip r:embed="rId3"/>
          <a:stretch>
            <a:fillRect/>
          </a:stretch>
        </p:blipFill>
        <p:spPr>
          <a:xfrm>
            <a:off x="10668000" y="4868198"/>
            <a:ext cx="1524000" cy="1981200"/>
          </a:xfrm>
          <a:prstGeom prst="rect">
            <a:avLst/>
          </a:prstGeom>
        </p:spPr>
      </p:pic>
      <p:pic>
        <p:nvPicPr>
          <p:cNvPr id="5" name="Picture 4"/>
          <p:cNvPicPr>
            <a:picLocks noChangeAspect="1"/>
          </p:cNvPicPr>
          <p:nvPr/>
        </p:nvPicPr>
        <p:blipFill>
          <a:blip r:embed="rId4"/>
          <a:stretch>
            <a:fillRect/>
          </a:stretch>
        </p:blipFill>
        <p:spPr>
          <a:xfrm>
            <a:off x="4949537" y="4868198"/>
            <a:ext cx="5718463" cy="1981200"/>
          </a:xfrm>
          <a:prstGeom prst="rect">
            <a:avLst/>
          </a:prstGeom>
        </p:spPr>
      </p:pic>
    </p:spTree>
    <p:extLst>
      <p:ext uri="{BB962C8B-B14F-4D97-AF65-F5344CB8AC3E}">
        <p14:creationId xmlns:p14="http://schemas.microsoft.com/office/powerpoint/2010/main" val="4155935001"/>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250"/>
                                        <p:tgtEl>
                                          <p:spTgt spid="3">
                                            <p:txEl>
                                              <p:pRg st="0" end="0"/>
                                            </p:txEl>
                                          </p:spTgt>
                                        </p:tgtEl>
                                      </p:cBhvr>
                                    </p:animEffect>
                                    <p:anim calcmode="lin" valueType="num">
                                      <p:cBhvr>
                                        <p:cTn id="14"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750"/>
                            </p:stCondLst>
                            <p:childTnLst>
                              <p:par>
                                <p:cTn id="17" presetID="42"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250"/>
                                        <p:tgtEl>
                                          <p:spTgt spid="3">
                                            <p:txEl>
                                              <p:pRg st="1" end="1"/>
                                            </p:txEl>
                                          </p:spTgt>
                                        </p:tgtEl>
                                      </p:cBhvr>
                                    </p:animEffect>
                                    <p:anim calcmode="lin" valueType="num">
                                      <p:cBhvr>
                                        <p:cTn id="20"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53" presetClass="entr" presetSubtype="16"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par>
                                <p:cTn id="28" presetID="53" presetClass="entr" presetSubtype="16"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p:cTn id="30" dur="500" fill="hold"/>
                                        <p:tgtEl>
                                          <p:spTgt spid="4"/>
                                        </p:tgtEl>
                                        <p:attrNameLst>
                                          <p:attrName>ppt_w</p:attrName>
                                        </p:attrNameLst>
                                      </p:cBhvr>
                                      <p:tavLst>
                                        <p:tav tm="0">
                                          <p:val>
                                            <p:fltVal val="0"/>
                                          </p:val>
                                        </p:tav>
                                        <p:tav tm="100000">
                                          <p:val>
                                            <p:strVal val="#ppt_w"/>
                                          </p:val>
                                        </p:tav>
                                      </p:tavLst>
                                    </p:anim>
                                    <p:anim calcmode="lin" valueType="num">
                                      <p:cBhvr>
                                        <p:cTn id="31" dur="500" fill="hold"/>
                                        <p:tgtEl>
                                          <p:spTgt spid="4"/>
                                        </p:tgtEl>
                                        <p:attrNameLst>
                                          <p:attrName>ppt_h</p:attrName>
                                        </p:attrNameLst>
                                      </p:cBhvr>
                                      <p:tavLst>
                                        <p:tav tm="0">
                                          <p:val>
                                            <p:fltVal val="0"/>
                                          </p:val>
                                        </p:tav>
                                        <p:tav tm="100000">
                                          <p:val>
                                            <p:strVal val="#ppt_h"/>
                                          </p:val>
                                        </p:tav>
                                      </p:tavLst>
                                    </p:anim>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Video</a:t>
            </a:r>
            <a:endParaRPr lang="en-US" sz="4800" dirty="0"/>
          </a:p>
        </p:txBody>
      </p:sp>
      <p:sp>
        <p:nvSpPr>
          <p:cNvPr id="3" name="Content Placeholder 2"/>
          <p:cNvSpPr>
            <a:spLocks noGrp="1"/>
          </p:cNvSpPr>
          <p:nvPr>
            <p:ph idx="1"/>
          </p:nvPr>
        </p:nvSpPr>
        <p:spPr/>
        <p:txBody>
          <a:bodyPr>
            <a:normAutofit/>
          </a:bodyPr>
          <a:lstStyle/>
          <a:p>
            <a:r>
              <a:rPr lang="en-US" sz="4000" dirty="0">
                <a:hlinkClick r:id="rId3"/>
              </a:rPr>
              <a:t>https://</a:t>
            </a:r>
            <a:r>
              <a:rPr lang="en-US" sz="4000" dirty="0" smtClean="0">
                <a:hlinkClick r:id="rId3"/>
              </a:rPr>
              <a:t>youtu.be/pWmxgYwcrLE</a:t>
            </a:r>
            <a:r>
              <a:rPr lang="en-US" sz="4000" dirty="0" smtClean="0"/>
              <a:t> </a:t>
            </a:r>
            <a:endParaRPr lang="en-US" sz="4000" dirty="0"/>
          </a:p>
        </p:txBody>
      </p:sp>
    </p:spTree>
    <p:extLst>
      <p:ext uri="{BB962C8B-B14F-4D97-AF65-F5344CB8AC3E}">
        <p14:creationId xmlns:p14="http://schemas.microsoft.com/office/powerpoint/2010/main" val="1475263511"/>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499"/>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tns:customPropertyEditors xmlns:tns="http://schemas.microsoft.com/office/2006/customDocumentInformationPanel">
  <tns:showOnOpen>false</tns:showOnOpen>
  <tns:defaultPropertyEditorNamespace>Standard properties</tns:defaultPropertyEditorNamespace>
</tns:customPropertyEditors>
</file>

<file path=customXml/itemProps1.xml><?xml version="1.0" encoding="utf-8"?>
<ds:datastoreItem xmlns:ds="http://schemas.openxmlformats.org/officeDocument/2006/customXml" ds:itemID="{1AD2161B-4AA0-4269-BC42-684840E22E52}">
  <ds:schemaRefs>
    <ds:schemaRef ds:uri="http://schemas.microsoft.com/office/2006/customDocumentInformationPanel"/>
  </ds:schemaRefs>
</ds:datastoreItem>
</file>

<file path=docProps/app.xml><?xml version="1.0" encoding="utf-8"?>
<Properties xmlns="http://schemas.openxmlformats.org/officeDocument/2006/extended-properties" xmlns:vt="http://schemas.openxmlformats.org/officeDocument/2006/docPropsVTypes">
  <Template>TM03457503[[fn=Quotable]]</Template>
  <TotalTime>329</TotalTime>
  <Words>420</Words>
  <Application>Microsoft Office PowerPoint</Application>
  <PresentationFormat>Widescreen</PresentationFormat>
  <Paragraphs>49</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Century Gothic</vt:lpstr>
      <vt:lpstr>Wingdings</vt:lpstr>
      <vt:lpstr>Wingdings 2</vt:lpstr>
      <vt:lpstr>Quotable</vt:lpstr>
      <vt:lpstr>Leadership Skills </vt:lpstr>
      <vt:lpstr>Why is leadership important?</vt:lpstr>
      <vt:lpstr>School</vt:lpstr>
      <vt:lpstr>Community</vt:lpstr>
      <vt:lpstr>Family</vt:lpstr>
      <vt:lpstr>Career</vt:lpstr>
      <vt:lpstr>Team</vt:lpstr>
      <vt:lpstr>Video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Leadership Skills</dc:title>
  <dc:creator>Ellisa DeFur</dc:creator>
  <cp:lastModifiedBy>Ellisa DeFur</cp:lastModifiedBy>
  <cp:revision>20</cp:revision>
  <dcterms:created xsi:type="dcterms:W3CDTF">2015-10-13T22:19:45Z</dcterms:created>
  <dcterms:modified xsi:type="dcterms:W3CDTF">2015-10-14T03:49:40Z</dcterms:modified>
</cp:coreProperties>
</file>