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jpeg" ContentType="image/jpeg"/>
  <Override PartName="/ppt/presentation.xml" ContentType="application/vnd.openxmlformats-officedocument.presentationml.presentation.main+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Target="ppt/presentation.xml" Type="http://schemas.openxmlformats.org/officeDocument/2006/relationships/officeDocument" Id="rId4"/><Relationship Target="docProps/core.xml" Type="http://schemas.openxmlformats.org/package/2006/relationships/metadata/core-properties" Id="rId3"/><Relationship Target="docProps/app.xml" Type="http://schemas.openxmlformats.org/officeDocument/2006/relationships/extended-properties" Id="rId2"/><Relationship Target="docProps/thumbnail.jpeg" Type="http://schemas.openxmlformats.org/package/2006/relationships/metadata/thumbnail" Id="rId1"/></Relationships>
</file>

<file path=ppt/presentation.xml><?xml version="1.0" encoding="utf-8"?>
<p:presentation xmlns:a="http://schemas.openxmlformats.org/drawingml/2006/main" xmlns:r="http://schemas.openxmlformats.org/officeDocument/2006/relationships" xmlns:p="http://schemas.openxmlformats.org/presentationml/2006/main" saveSubsetFonts="1" strictFirstAndLastChars="0">
  <p:sldMasterIdLst>
    <p:sldMasterId r:id="rId5" id="2147483659"/>
  </p:sldMasterIdLst>
  <p:notesMasterIdLst>
    <p:notesMasterId r:id="rId6"/>
  </p:notesMasterIdLst>
  <p:handoutMasterIdLst>
    <p:handoutMasterId r:id="rId7"/>
  </p:handout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Lst>
  <p:sldSz type="screen4x3" cx="9144000" cy="6858000"/>
  <p:notesSz cy="9144000" cx="6858000"/>
  <p:defaultTextStyle>
    <a:defPPr>
      <a:defRPr lang="en-US"/>
    </a:defPPr>
    <a:lvl1pPr fontAlgn="base" algn="l" rtl="0" hangingPunct="0" eaLnBrk="0">
      <a:spcBef>
        <a:spcPct val="0"/>
      </a:spcBef>
      <a:spcAft>
        <a:spcPct val="0"/>
      </a:spcAft>
      <a:defRPr sz="2400" kern="1200">
        <a:solidFill>
          <a:schemeClr val="tx1"/>
        </a:solidFill>
        <a:latin charset="0" pitchFamily="34" typeface="Arial Black"/>
        <a:ea charset="-128" pitchFamily="34" typeface="ＭＳ Ｐゴシック"/>
        <a:cs typeface="+mn-cs"/>
      </a:defRPr>
    </a:lvl1pPr>
    <a:lvl2pPr fontAlgn="base" algn="l" rtl="0" marL="457200" hangingPunct="0" eaLnBrk="0">
      <a:spcBef>
        <a:spcPct val="0"/>
      </a:spcBef>
      <a:spcAft>
        <a:spcPct val="0"/>
      </a:spcAft>
      <a:defRPr sz="2400" kern="1200">
        <a:solidFill>
          <a:schemeClr val="tx1"/>
        </a:solidFill>
        <a:latin charset="0" pitchFamily="34" typeface="Arial Black"/>
        <a:ea charset="-128" pitchFamily="34" typeface="ＭＳ Ｐゴシック"/>
        <a:cs typeface="+mn-cs"/>
      </a:defRPr>
    </a:lvl2pPr>
    <a:lvl3pPr fontAlgn="base" algn="l" rtl="0" marL="914400" hangingPunct="0" eaLnBrk="0">
      <a:spcBef>
        <a:spcPct val="0"/>
      </a:spcBef>
      <a:spcAft>
        <a:spcPct val="0"/>
      </a:spcAft>
      <a:defRPr sz="2400" kern="1200">
        <a:solidFill>
          <a:schemeClr val="tx1"/>
        </a:solidFill>
        <a:latin charset="0" pitchFamily="34" typeface="Arial Black"/>
        <a:ea charset="-128" pitchFamily="34" typeface="ＭＳ Ｐゴシック"/>
        <a:cs typeface="+mn-cs"/>
      </a:defRPr>
    </a:lvl3pPr>
    <a:lvl4pPr fontAlgn="base" algn="l" rtl="0" marL="1371600" hangingPunct="0" eaLnBrk="0">
      <a:spcBef>
        <a:spcPct val="0"/>
      </a:spcBef>
      <a:spcAft>
        <a:spcPct val="0"/>
      </a:spcAft>
      <a:defRPr sz="2400" kern="1200">
        <a:solidFill>
          <a:schemeClr val="tx1"/>
        </a:solidFill>
        <a:latin charset="0" pitchFamily="34" typeface="Arial Black"/>
        <a:ea charset="-128" pitchFamily="34" typeface="ＭＳ Ｐゴシック"/>
        <a:cs typeface="+mn-cs"/>
      </a:defRPr>
    </a:lvl4pPr>
    <a:lvl5pPr fontAlgn="base" algn="l" rtl="0" marL="1828800" hangingPunct="0" eaLnBrk="0">
      <a:spcBef>
        <a:spcPct val="0"/>
      </a:spcBef>
      <a:spcAft>
        <a:spcPct val="0"/>
      </a:spcAft>
      <a:defRPr sz="2400" kern="1200">
        <a:solidFill>
          <a:schemeClr val="tx1"/>
        </a:solidFill>
        <a:latin charset="0" pitchFamily="34" typeface="Arial Black"/>
        <a:ea charset="-128" pitchFamily="34" typeface="ＭＳ Ｐゴシック"/>
        <a:cs typeface="+mn-cs"/>
      </a:defRPr>
    </a:lvl5pPr>
    <a:lvl6pPr rtl="0" marL="2286000" latinLnBrk="0" hangingPunct="1" eaLnBrk="1" algn="l" defTabSz="914400">
      <a:defRPr sz="2400" kern="1200">
        <a:solidFill>
          <a:schemeClr val="tx1"/>
        </a:solidFill>
        <a:latin charset="0" pitchFamily="34" typeface="Arial Black"/>
        <a:ea charset="-128" pitchFamily="34" typeface="ＭＳ Ｐゴシック"/>
        <a:cs typeface="+mn-cs"/>
      </a:defRPr>
    </a:lvl6pPr>
    <a:lvl7pPr rtl="0" marL="2743200" latinLnBrk="0" hangingPunct="1" eaLnBrk="1" algn="l" defTabSz="914400">
      <a:defRPr sz="2400" kern="1200">
        <a:solidFill>
          <a:schemeClr val="tx1"/>
        </a:solidFill>
        <a:latin charset="0" pitchFamily="34" typeface="Arial Black"/>
        <a:ea charset="-128" pitchFamily="34" typeface="ＭＳ Ｐゴシック"/>
        <a:cs typeface="+mn-cs"/>
      </a:defRPr>
    </a:lvl7pPr>
    <a:lvl8pPr rtl="0" marL="3200400" latinLnBrk="0" hangingPunct="1" eaLnBrk="1" algn="l" defTabSz="914400">
      <a:defRPr sz="2400" kern="1200">
        <a:solidFill>
          <a:schemeClr val="tx1"/>
        </a:solidFill>
        <a:latin charset="0" pitchFamily="34" typeface="Arial Black"/>
        <a:ea charset="-128" pitchFamily="34" typeface="ＭＳ Ｐゴシック"/>
        <a:cs typeface="+mn-cs"/>
      </a:defRPr>
    </a:lvl8pPr>
    <a:lvl9pPr rtl="0" marL="3657600" latinLnBrk="0" hangingPunct="1" eaLnBrk="1" algn="l" defTabSz="914400">
      <a:defRPr sz="2400" kern="1200">
        <a:solidFill>
          <a:schemeClr val="tx1"/>
        </a:solidFill>
        <a:latin charset="0" pitchFamily="34" typeface="Arial Black"/>
        <a:ea charset="-128" pitchFamily="34" typeface="ＭＳ Ｐゴシック"/>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Name="Medium Style 2 - Accent 1" styleId="{5C22544A-7EE6-4342-B048-85BDC9FD1C3A}">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autoAdjust="0" sz="21690"/>
    <p:restoredTop sz="90929"/>
  </p:normalViewPr>
  <p:slideViewPr>
    <p:cSldViewPr>
      <p:cViewPr varScale="1">
        <p:scale>
          <a:sx d="100" n="84"/>
          <a:sy d="100" n="84"/>
        </p:scale>
        <p:origin y="-84" x="-1434"/>
      </p:cViewPr>
      <p:guideLst>
        <p:guide pos="2160" orient="horz"/>
        <p:guide pos="2880"/>
      </p:guideLst>
    </p:cSldViewPr>
  </p:slideViewPr>
  <p:outlineViewPr>
    <p:cViewPr>
      <p:scale>
        <a:sx d="100" n="33"/>
        <a:sy d="100" n="33"/>
      </p:scale>
      <p:origin y="0" x="0"/>
    </p:cViewPr>
  </p:outlineViewPr>
  <p:notesTextViewPr>
    <p:cViewPr>
      <p:scale>
        <a:sx d="100" n="100"/>
        <a:sy d="100" n="100"/>
      </p:scale>
      <p:origin y="0" x="0"/>
    </p:cViewPr>
  </p:notesTextViewPr>
  <p:notesViewPr>
    <p:cSldViewPr>
      <p:cViewPr varScale="1">
        <p:scale>
          <a:sx d="100" n="56"/>
          <a:sy d="100" n="56"/>
        </p:scale>
        <p:origin y="-96" x="-1860"/>
      </p:cViewPr>
      <p:guideLst>
        <p:guide pos="2880" orient="horz"/>
        <p:guide pos="2160"/>
      </p:guideLst>
    </p:cSldViewPr>
  </p:notesViewPr>
  <p:gridSpacing cy="76200" cx="76200"/>
</p:viewPr>
</file>

<file path=ppt/_rels/presentation.xml.rels><?xml version="1.0" encoding="UTF-8" standalone="yes"?><Relationships xmlns="http://schemas.openxmlformats.org/package/2006/relationships"><Relationship Target="slides/slide18.xml" Type="http://schemas.openxmlformats.org/officeDocument/2006/relationships/slide" Id="rId25"/><Relationship Target="theme/theme3.xml" Type="http://schemas.openxmlformats.org/officeDocument/2006/relationships/theme" Id="rId1"/><Relationship Target="slides/slide10.xml" Type="http://schemas.openxmlformats.org/officeDocument/2006/relationships/slide" Id="rId17"/><Relationship Target="slides/slide17.xml" Type="http://schemas.openxmlformats.org/officeDocument/2006/relationships/slide" Id="rId24"/><Relationship Target="slides/slide9.xml" Type="http://schemas.openxmlformats.org/officeDocument/2006/relationships/slide" Id="rId16"/><Relationship Target="slides/slide16.xml" Type="http://schemas.openxmlformats.org/officeDocument/2006/relationships/slide" Id="rId23"/><Relationship Target="slides/slide8.xml" Type="http://schemas.openxmlformats.org/officeDocument/2006/relationships/slide" Id="rId15"/><Relationship Target="slides/slide15.xml" Type="http://schemas.openxmlformats.org/officeDocument/2006/relationships/slide" Id="rId22"/><Relationship Target="slides/slide7.xml" Type="http://schemas.openxmlformats.org/officeDocument/2006/relationships/slide" Id="rId14"/><Relationship Target="slides/slide14.xml" Type="http://schemas.openxmlformats.org/officeDocument/2006/relationships/slide" Id="rId21"/><Relationship Target="slides/slide6.xml" Type="http://schemas.openxmlformats.org/officeDocument/2006/relationships/slide" Id="rId13"/><Relationship Target="slides/slide13.xml" Type="http://schemas.openxmlformats.org/officeDocument/2006/relationships/slide" Id="rId20"/><Relationship Target="slides/slide5.xml" Type="http://schemas.openxmlformats.org/officeDocument/2006/relationships/slide" Id="rId12"/><Relationship Target="slides/slide4.xml" Type="http://schemas.openxmlformats.org/officeDocument/2006/relationships/slide" Id="rId11"/><Relationship Target="slides/slide3.xml" Type="http://schemas.openxmlformats.org/officeDocument/2006/relationships/slide" Id="rId10"/><Relationship Target="slides/slide2.xml" Type="http://schemas.openxmlformats.org/officeDocument/2006/relationships/slide" Id="rId9"/><Relationship Target="slides/slide1.xml" Type="http://schemas.openxmlformats.org/officeDocument/2006/relationships/slide" Id="rId8"/><Relationship Target="handoutMasters/handoutMaster1.xml" Type="http://schemas.openxmlformats.org/officeDocument/2006/relationships/handoutMaster" Id="rId7"/><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1.xml" Type="http://schemas.openxmlformats.org/officeDocument/2006/relationships/slide" Id="rId28"/><Relationship Target="tableStyles.xml" Type="http://schemas.openxmlformats.org/officeDocument/2006/relationships/tableStyles" Id="rId4"/><Relationship Target="slides/slide20.xml" Type="http://schemas.openxmlformats.org/officeDocument/2006/relationships/slide" Id="rId27"/><Relationship Target="slides/slide12.xml" Type="http://schemas.openxmlformats.org/officeDocument/2006/relationships/slide" Id="rId19"/><Relationship Target="presProps.xml" Type="http://schemas.openxmlformats.org/officeDocument/2006/relationships/presProps" Id="rId3"/><Relationship Target="slides/slide19.xml" Type="http://schemas.openxmlformats.org/officeDocument/2006/relationships/slide" Id="rId26"/><Relationship Target="slides/slide11.xml" Type="http://schemas.openxmlformats.org/officeDocument/2006/relationships/slide" Id="rId18"/><Relationship Target="viewProps.xml" Type="http://schemas.openxmlformats.org/officeDocument/2006/relationships/viewProps" Id="rId2"/></Relationships>
</file>

<file path=ppt/handoutMasters/_rels/handoutMaster1.xml.rels><?xml version="1.0" encoding="UTF-8" standalone="yes"?><Relationships xmlns="http://schemas.openxmlformats.org/package/2006/relationships"><Relationship Target="../theme/theme1.xml" Type="http://schemas.openxmlformats.org/officeDocument/2006/relationships/theme" Id="rId1"/></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name="" id="1"/>
        <p:cNvGrpSpPr/>
        <p:nvPr/>
      </p:nvGrpSpPr>
      <p:grpSpPr>
        <a:xfrm>
          <a:off y="0" x="0"/>
          <a:ext cy="0" cx="0"/>
          <a:chOff y="0" x="0"/>
          <a:chExt cy="0" cx="0"/>
        </a:xfrm>
      </p:grpSpPr>
      <p:sp>
        <p:nvSpPr>
          <p:cNvPr name="Slide Number Placeholder 4" id="5"/>
          <p:cNvSpPr>
            <a:spLocks noGrp="1"/>
          </p:cNvSpPr>
          <p:nvPr>
            <p:ph type="sldNum" sz="quarter" idx="3"/>
          </p:nvPr>
        </p:nvSpPr>
        <p:spPr>
          <a:xfrm>
            <a:off y="8685213" x="3884613"/>
            <a:ext cy="457200" cx="2971800"/>
          </a:xfrm>
          <a:prstGeom prst="rect">
            <a:avLst/>
          </a:prstGeom>
        </p:spPr>
        <p:txBody>
          <a:bodyPr tIns="45720" wrap="square" vert="horz" rIns="91440" numCol="1" lIns="91440" bIns="45720" compatLnSpc="1" anchor="b" anchorCtr="0">
            <a:prstTxWarp prst="textNoShape">
              <a:avLst/>
            </a:prstTxWarp>
          </a:bodyPr>
          <a:lstStyle>
            <a:lvl1pPr algn="r">
              <a:defRPr sz="1200"/>
            </a:lvl1pPr>
          </a:lstStyle>
          <a:p>
            <a:pPr>
              <a:defRPr/>
            </a:pPr>
            <a:fld type="slidenum" id="{F110B49A-7B9B-4638-87B7-911E33688EE9}">
              <a:rPr lang="en-US"/>
              <a:pPr>
                <a:defRPr/>
              </a:pPr>
              <a:t>‹#›</a:t>
            </a:fld>
            <a:endParaRPr lang="en-US"/>
          </a:p>
        </p:txBody>
      </p:sp>
    </p:spTree>
    <p:extLst>
      <p:ext uri="{BB962C8B-B14F-4D97-AF65-F5344CB8AC3E}">
        <p14:creationId xmlns:p14="http://schemas.microsoft.com/office/powerpoint/2010/main" val="3453035327"/>
      </p:ext>
    </p:extLst>
  </p:cSld>
  <p:clrMap tx1="dk1" tx2="dk2" bg1="lt1" accent6="accent6" bg2="lt2" accent5="accent5" accent4="accent4" accent3="accent3" folHlink="folHlink" accent2="accent2" hlink="hlink" accent1="accent1"/>
</p:handoutMaster>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Rectangle 2" id="17410"/>
          <p:cNvSpPr>
            <a:spLocks noChangeArrowheads="1" noGrp="1"/>
          </p:cNvSpPr>
          <p:nvPr>
            <p:ph type="hdr" sz="quarter"/>
          </p:nvPr>
        </p:nvSpPr>
        <p:spPr>
          <a:xfrm>
            <a:off y="0" x="0"/>
            <a:ext cy="457200" cx="2971800"/>
          </a:xfrm>
          <a:prstGeom prst="rect">
            <a:avLst/>
          </a:prstGeom>
          <a:noFill/>
          <a:ln w="9525">
            <a:noFill/>
            <a:miter lim="800000"/>
            <a:headEnd/>
            <a:tailEnd/>
          </a:ln>
        </p:spPr>
        <p:txBody>
          <a:bodyPr tIns="45720" wrap="square" vert="horz" rIns="91440" numCol="1" lIns="91440" bIns="45720" compatLnSpc="1" anchor="t" anchorCtr="0">
            <a:prstTxWarp prst="textNoShape">
              <a:avLst/>
            </a:prstTxWarp>
          </a:bodyPr>
          <a:lstStyle>
            <a:lvl1pPr>
              <a:defRPr sz="1200"/>
            </a:lvl1pPr>
          </a:lstStyle>
          <a:p>
            <a:pPr>
              <a:defRPr/>
            </a:pPr>
            <a:endParaRPr lang="en-US"/>
          </a:p>
        </p:txBody>
      </p:sp>
      <p:sp>
        <p:nvSpPr>
          <p:cNvPr name="Rectangle 3" id="17411"/>
          <p:cNvSpPr>
            <a:spLocks noChangeArrowheads="1" noGrp="1"/>
          </p:cNvSpPr>
          <p:nvPr>
            <p:ph type="dt" idx="1"/>
          </p:nvPr>
        </p:nvSpPr>
        <p:spPr>
          <a:xfrm>
            <a:off y="0" x="3886200"/>
            <a:ext cy="457200" cx="2971800"/>
          </a:xfrm>
          <a:prstGeom prst="rect">
            <a:avLst/>
          </a:prstGeom>
          <a:noFill/>
          <a:ln w="9525">
            <a:noFill/>
            <a:miter lim="800000"/>
            <a:headEnd/>
            <a:tailEnd/>
          </a:ln>
        </p:spPr>
        <p:txBody>
          <a:bodyPr tIns="45720" wrap="square" vert="horz" rIns="91440" numCol="1" lIns="91440" bIns="45720" compatLnSpc="1" anchor="t" anchorCtr="0">
            <a:prstTxWarp prst="textNoShape">
              <a:avLst/>
            </a:prstTxWarp>
          </a:bodyPr>
          <a:lstStyle>
            <a:lvl1pPr algn="r">
              <a:defRPr sz="1200"/>
            </a:lvl1pPr>
          </a:lstStyle>
          <a:p>
            <a:pPr>
              <a:defRPr/>
            </a:pPr>
            <a:endParaRPr lang="en-US"/>
          </a:p>
        </p:txBody>
      </p:sp>
      <p:sp>
        <p:nvSpPr>
          <p:cNvPr name="Rectangle 4" id="27652"/>
          <p:cNvSpPr>
            <a:spLocks noTextEdit="1" noRot="1" noChangeArrowheads="1" noGrp="1" noChangeAspect="1"/>
          </p:cNvSpPr>
          <p:nvPr>
            <p:ph type="sldImg" idx="2"/>
          </p:nvPr>
        </p:nvSpPr>
        <p:spPr>
          <a:xfrm>
            <a:off y="685800" x="1143000"/>
            <a:ext cy="3429000" cx="457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name="Rectangle 5" id="17413"/>
          <p:cNvSpPr>
            <a:spLocks noChangeArrowheads="1" noGrp="1"/>
          </p:cNvSpPr>
          <p:nvPr>
            <p:ph type="body" sz="quarter" idx="3"/>
          </p:nvPr>
        </p:nvSpPr>
        <p:spPr>
          <a:xfrm>
            <a:off y="4343400" x="914400"/>
            <a:ext cy="4114800" cx="5029200"/>
          </a:xfrm>
          <a:prstGeom prst="rect">
            <a:avLst/>
          </a:prstGeom>
          <a:noFill/>
          <a:ln w="9525">
            <a:noFill/>
            <a:miter lim="800000"/>
            <a:headEnd/>
            <a:tailEnd/>
          </a:ln>
        </p:spPr>
        <p:txBody>
          <a:bodyPr tIns="45720" wrap="square" vert="horz" rIns="91440" numCol="1" lIns="91440" bIns="45720" compatLnSpc="1" anchor="t" anchorCtr="0">
            <a:prstTxWarp prst="textNoShape">
              <a:avLst/>
            </a:prstTxWarp>
          </a:bodyPr>
          <a:lstStyle/>
          <a:p>
            <a:pPr lvl="0"/>
            <a:r>
              <a:rPr smtClean="0" noProof="0" lang="en-US"/>
              <a:t>Click to edit Master text styles</a:t>
            </a:r>
          </a:p>
          <a:p>
            <a:pPr lvl="1"/>
            <a:r>
              <a:rPr smtClean="0" noProof="0" lang="en-US"/>
              <a:t>Second level</a:t>
            </a:r>
          </a:p>
          <a:p>
            <a:pPr lvl="2"/>
            <a:r>
              <a:rPr smtClean="0" noProof="0" lang="en-US"/>
              <a:t>Third level</a:t>
            </a:r>
          </a:p>
          <a:p>
            <a:pPr lvl="3"/>
            <a:r>
              <a:rPr smtClean="0" noProof="0" lang="en-US"/>
              <a:t>Fourth level</a:t>
            </a:r>
          </a:p>
          <a:p>
            <a:pPr lvl="4"/>
            <a:r>
              <a:rPr smtClean="0" noProof="0" lang="en-US"/>
              <a:t>Fifth level</a:t>
            </a:r>
          </a:p>
        </p:txBody>
      </p:sp>
      <p:sp>
        <p:nvSpPr>
          <p:cNvPr name="Rectangle 6" id="17414"/>
          <p:cNvSpPr>
            <a:spLocks noChangeArrowheads="1" noGrp="1"/>
          </p:cNvSpPr>
          <p:nvPr>
            <p:ph type="ftr" sz="quarter" idx="4"/>
          </p:nvPr>
        </p:nvSpPr>
        <p:spPr>
          <a:xfrm>
            <a:off y="8686800" x="0"/>
            <a:ext cy="457200" cx="2971800"/>
          </a:xfrm>
          <a:prstGeom prst="rect">
            <a:avLst/>
          </a:prstGeom>
          <a:noFill/>
          <a:ln w="9525">
            <a:noFill/>
            <a:miter lim="800000"/>
            <a:headEnd/>
            <a:tailEnd/>
          </a:ln>
        </p:spPr>
        <p:txBody>
          <a:bodyPr tIns="45720" wrap="square" vert="horz" rIns="91440" numCol="1" lIns="91440" bIns="45720" compatLnSpc="1" anchor="b" anchorCtr="0">
            <a:prstTxWarp prst="textNoShape">
              <a:avLst/>
            </a:prstTxWarp>
          </a:bodyPr>
          <a:lstStyle>
            <a:lvl1pPr>
              <a:defRPr sz="1200"/>
            </a:lvl1pPr>
          </a:lstStyle>
          <a:p>
            <a:pPr>
              <a:defRPr/>
            </a:pPr>
            <a:endParaRPr lang="en-US"/>
          </a:p>
        </p:txBody>
      </p:sp>
      <p:sp>
        <p:nvSpPr>
          <p:cNvPr name="Rectangle 7" id="17415"/>
          <p:cNvSpPr>
            <a:spLocks noChangeArrowheads="1" noGrp="1"/>
          </p:cNvSpPr>
          <p:nvPr>
            <p:ph type="sldNum" sz="quarter" idx="5"/>
          </p:nvPr>
        </p:nvSpPr>
        <p:spPr>
          <a:xfrm>
            <a:off y="8686800" x="3886200"/>
            <a:ext cy="457200" cx="2971800"/>
          </a:xfrm>
          <a:prstGeom prst="rect">
            <a:avLst/>
          </a:prstGeom>
          <a:noFill/>
          <a:ln w="9525">
            <a:noFill/>
            <a:miter lim="800000"/>
            <a:headEnd/>
            <a:tailEnd/>
          </a:ln>
        </p:spPr>
        <p:txBody>
          <a:bodyPr tIns="45720" wrap="square" vert="horz" rIns="91440" numCol="1" lIns="91440" bIns="45720" compatLnSpc="1" anchor="b" anchorCtr="0">
            <a:prstTxWarp prst="textNoShape">
              <a:avLst/>
            </a:prstTxWarp>
          </a:bodyPr>
          <a:lstStyle>
            <a:lvl1pPr algn="r">
              <a:defRPr sz="1200"/>
            </a:lvl1pPr>
          </a:lstStyle>
          <a:p>
            <a:pPr>
              <a:defRPr/>
            </a:pPr>
            <a:fld type="slidenum" id="{2F944CFA-600E-430F-AAC3-6BF269F6FAEF}">
              <a:rPr lang="en-US"/>
              <a:pPr>
                <a:defRPr/>
              </a:pPr>
              <a:t>‹#›</a:t>
            </a:fld>
            <a:endParaRPr lang="en-US"/>
          </a:p>
        </p:txBody>
      </p:sp>
    </p:spTree>
    <p:extLst>
      <p:ext uri="{BB962C8B-B14F-4D97-AF65-F5344CB8AC3E}">
        <p14:creationId xmlns:p14="http://schemas.microsoft.com/office/powerpoint/2010/main" val="2427096963"/>
      </p:ext>
    </p:extLst>
  </p:cSld>
  <p:clrMap tx1="dk1" tx2="dk2" bg1="lt1" accent6="accent6" bg2="lt2" accent5="accent5" accent4="accent4" accent3="accent3" folHlink="folHlink" accent2="accent2" hlink="hlink" accent1="accent1"/>
  <p:notesStyle>
    <a:lvl1pPr fontAlgn="base" algn="l" rtl="0" hangingPunct="0" eaLnBrk="0">
      <a:spcBef>
        <a:spcPct val="30000"/>
      </a:spcBef>
      <a:spcAft>
        <a:spcPct val="0"/>
      </a:spcAft>
      <a:defRPr sz="1200" kern="1200">
        <a:solidFill>
          <a:schemeClr val="tx1"/>
        </a:solidFill>
        <a:latin charset="0" pitchFamily="34" typeface="Arial Black"/>
        <a:ea charset="-128" pitchFamily="80" typeface="ＭＳ Ｐゴシック"/>
        <a:cs typeface="+mn-cs"/>
      </a:defRPr>
    </a:lvl1pPr>
    <a:lvl2pPr fontAlgn="base" algn="l" rtl="0" marL="457200" hangingPunct="0" eaLnBrk="0">
      <a:spcBef>
        <a:spcPct val="30000"/>
      </a:spcBef>
      <a:spcAft>
        <a:spcPct val="0"/>
      </a:spcAft>
      <a:defRPr sz="1200" kern="1200">
        <a:solidFill>
          <a:schemeClr val="tx1"/>
        </a:solidFill>
        <a:latin charset="0" pitchFamily="34" typeface="Arial Black"/>
        <a:ea charset="-128" pitchFamily="80" typeface="ＭＳ Ｐゴシック"/>
        <a:cs typeface="+mn-cs"/>
      </a:defRPr>
    </a:lvl2pPr>
    <a:lvl3pPr fontAlgn="base" algn="l" rtl="0" marL="914400" hangingPunct="0" eaLnBrk="0">
      <a:spcBef>
        <a:spcPct val="30000"/>
      </a:spcBef>
      <a:spcAft>
        <a:spcPct val="0"/>
      </a:spcAft>
      <a:defRPr sz="1200" kern="1200">
        <a:solidFill>
          <a:schemeClr val="tx1"/>
        </a:solidFill>
        <a:latin charset="0" pitchFamily="34" typeface="Arial Black"/>
        <a:ea charset="-128" pitchFamily="80" typeface="ＭＳ Ｐゴシック"/>
        <a:cs typeface="+mn-cs"/>
      </a:defRPr>
    </a:lvl3pPr>
    <a:lvl4pPr fontAlgn="base" algn="l" rtl="0" marL="1371600" hangingPunct="0" eaLnBrk="0">
      <a:spcBef>
        <a:spcPct val="30000"/>
      </a:spcBef>
      <a:spcAft>
        <a:spcPct val="0"/>
      </a:spcAft>
      <a:defRPr sz="1200" kern="1200">
        <a:solidFill>
          <a:schemeClr val="tx1"/>
        </a:solidFill>
        <a:latin charset="0" pitchFamily="34" typeface="Arial Black"/>
        <a:ea charset="-128" pitchFamily="80" typeface="ＭＳ Ｐゴシック"/>
        <a:cs typeface="+mn-cs"/>
      </a:defRPr>
    </a:lvl4pPr>
    <a:lvl5pPr fontAlgn="base" algn="l" rtl="0" marL="1828800" hangingPunct="0" eaLnBrk="0">
      <a:spcBef>
        <a:spcPct val="30000"/>
      </a:spcBef>
      <a:spcAft>
        <a:spcPct val="0"/>
      </a:spcAft>
      <a:defRPr sz="1200" kern="1200">
        <a:solidFill>
          <a:schemeClr val="tx1"/>
        </a:solidFill>
        <a:latin charset="0" pitchFamily="34" typeface="Arial Black"/>
        <a:ea charset="-128" pitchFamily="80" typeface="ＭＳ Ｐゴシック"/>
        <a:cs typeface="+mn-cs"/>
      </a:defRPr>
    </a:lvl5pPr>
    <a:lvl6pPr rtl="0" marL="2286000" latinLnBrk="0" hangingPunct="1" eaLnBrk="1" algn="l" defTabSz="914400">
      <a:defRPr sz="1200" kern="1200">
        <a:solidFill>
          <a:schemeClr val="tx1"/>
        </a:solidFill>
        <a:latin typeface="+mn-lt"/>
        <a:ea typeface="+mn-ea"/>
        <a:cs typeface="+mn-cs"/>
      </a:defRPr>
    </a:lvl6pPr>
    <a:lvl7pPr rtl="0" marL="2743200" latinLnBrk="0" hangingPunct="1" eaLnBrk="1" algn="l" defTabSz="914400">
      <a:defRPr sz="1200" kern="1200">
        <a:solidFill>
          <a:schemeClr val="tx1"/>
        </a:solidFill>
        <a:latin typeface="+mn-lt"/>
        <a:ea typeface="+mn-ea"/>
        <a:cs typeface="+mn-cs"/>
      </a:defRPr>
    </a:lvl7pPr>
    <a:lvl8pPr rtl="0" marL="3200400" latinLnBrk="0" hangingPunct="1" eaLnBrk="1" algn="l" defTabSz="914400">
      <a:defRPr sz="1200" kern="1200">
        <a:solidFill>
          <a:schemeClr val="tx1"/>
        </a:solidFill>
        <a:latin typeface="+mn-lt"/>
        <a:ea typeface="+mn-ea"/>
        <a:cs typeface="+mn-cs"/>
      </a:defRPr>
    </a:lvl8pPr>
    <a:lvl9pPr rtl="0" marL="3657600" latinLnBrk="0" hangingPunct="1" eaLnBrk="1" algn="l" defTabSz="91440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Target="../slides/slide2.xml" Type="http://schemas.openxmlformats.org/officeDocument/2006/relationships/slide" Id="rId2"/><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slides/slide6.xml" Type="http://schemas.openxmlformats.org/officeDocument/2006/relationships/slide" Id="rId2"/><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slides/slide7.xml" Type="http://schemas.openxmlformats.org/officeDocument/2006/relationships/slide" Id="rId2"/><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slides/slide8.xml" Type="http://schemas.openxmlformats.org/officeDocument/2006/relationships/slide" Id="rId2"/><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slides/slide9.xml" Type="http://schemas.openxmlformats.org/officeDocument/2006/relationships/slide" Id="rId2"/><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slides/slide11.xml" Type="http://schemas.openxmlformats.org/officeDocument/2006/relationships/slide" Id="rId2"/><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7" id="28674"/>
          <p:cNvSpPr>
            <a:spLocks noChangeArrowheads="1"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fld type="slidenum" id="{3364D261-90D3-474D-883C-7F86881E84E2}">
              <a:rPr sz="1200" smtClean="0" lang="en-US"/>
              <a:pPr/>
              <a:t>1</a:t>
            </a:fld>
            <a:endParaRPr sz="1200" smtClean="0" lang="en-US"/>
          </a:p>
        </p:txBody>
      </p:sp>
      <p:sp>
        <p:nvSpPr>
          <p:cNvPr name="Rectangle 2" id="28675"/>
          <p:cNvSpPr>
            <a:spLocks noTextEdit="1" noRot="1" noChangeArrowheads="1" noGrp="1" noChangeAspect="1"/>
          </p:cNvSpPr>
          <p:nvPr>
            <p:ph type="sldImg"/>
          </p:nvPr>
        </p:nvSpPr>
        <p:spPr>
          <a:ln/>
        </p:spPr>
      </p:sp>
      <p:sp>
        <p:nvSpPr>
          <p:cNvPr name="Rectangle 3" id="28676"/>
          <p:cNvSpPr>
            <a:spLocks noChangeArrowheads="1"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pPr hangingPunct="1" eaLnBrk="1"/>
            <a:endParaRPr smtClean="0" lang="en-US">
              <a:ea charset="-128" pitchFamily="34"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Slide Image Placeholder 1" id="29698"/>
          <p:cNvSpPr>
            <a:spLocks noTextEdit="1" noRot="1" noGrp="1" noChangeAspect="1"/>
          </p:cNvSpPr>
          <p:nvPr>
            <p:ph type="sldImg"/>
          </p:nvPr>
        </p:nvSpPr>
        <p:spPr>
          <a:ln/>
        </p:spPr>
      </p:sp>
      <p:sp>
        <p:nvSpPr>
          <p:cNvPr name="Notes Placeholder 2" id="29699"/>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r>
              <a:rPr smtClean="0" lang="en-US">
                <a:ea charset="-128" pitchFamily="34" typeface="ＭＳ Ｐゴシック"/>
              </a:rPr>
              <a:t>Answers should be the same or at least lead to the concept of a standard of measurement. This can also be compared to the Metric System as the Standard Unit of Measurement for science. The growth of an economy is measured by using the Gross Domestic Product (GDP) as the standard of measurement.</a:t>
            </a:r>
          </a:p>
        </p:txBody>
      </p:sp>
      <p:sp>
        <p:nvSpPr>
          <p:cNvPr name="Slide Number Placeholder 3" id="29700"/>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fld type="slidenum" id="{D2C92838-891D-4BD9-AE8E-0AFE62EBF3F2}">
              <a:rPr sz="1200" smtClean="0" lang="en-US"/>
              <a:pPr/>
              <a:t>5</a:t>
            </a:fld>
            <a:endParaRPr sz="1200" smtClean="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7" id="30722"/>
          <p:cNvSpPr>
            <a:spLocks noChangeArrowheads="1"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fld type="slidenum" id="{880DC99A-77DB-4B8F-96DB-F7250B4E76ED}">
              <a:rPr sz="1200" smtClean="0" lang="en-US">
                <a:solidFill>
                  <a:srgbClr val="000000"/>
                </a:solidFill>
              </a:rPr>
              <a:pPr/>
              <a:t>6</a:t>
            </a:fld>
            <a:endParaRPr sz="1200" smtClean="0" lang="en-US">
              <a:solidFill>
                <a:srgbClr val="000000"/>
              </a:solidFill>
            </a:endParaRPr>
          </a:p>
        </p:txBody>
      </p:sp>
      <p:sp>
        <p:nvSpPr>
          <p:cNvPr name="Rectangle 2" id="30723"/>
          <p:cNvSpPr>
            <a:spLocks noTextEdit="1" noRot="1" noChangeArrowheads="1" noGrp="1" noChangeAspect="1"/>
          </p:cNvSpPr>
          <p:nvPr>
            <p:ph type="sldImg"/>
          </p:nvPr>
        </p:nvSpPr>
        <p:spPr>
          <a:ln/>
        </p:spPr>
      </p:sp>
      <p:sp>
        <p:nvSpPr>
          <p:cNvPr name="Rectangle 3" id="30724"/>
          <p:cNvSpPr>
            <a:spLocks noChangeArrowheads="1"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pPr hangingPunct="1" eaLnBrk="1"/>
            <a:endParaRPr smtClean="0" lang="en-US">
              <a:ea charset="-128" pitchFamily="34"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7" id="31746"/>
          <p:cNvSpPr>
            <a:spLocks noChangeArrowheads="1"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fld type="slidenum" id="{79A220AD-F250-4609-ADEA-AFD938611482}">
              <a:rPr sz="1200" smtClean="0" lang="en-US">
                <a:solidFill>
                  <a:srgbClr val="000000"/>
                </a:solidFill>
              </a:rPr>
              <a:pPr/>
              <a:t>7</a:t>
            </a:fld>
            <a:endParaRPr sz="1200" smtClean="0" lang="en-US">
              <a:solidFill>
                <a:srgbClr val="000000"/>
              </a:solidFill>
            </a:endParaRPr>
          </a:p>
        </p:txBody>
      </p:sp>
      <p:sp>
        <p:nvSpPr>
          <p:cNvPr name="Rectangle 2" id="31747"/>
          <p:cNvSpPr>
            <a:spLocks noTextEdit="1" noRot="1" noChangeArrowheads="1" noGrp="1" noChangeAspect="1"/>
          </p:cNvSpPr>
          <p:nvPr>
            <p:ph type="sldImg"/>
          </p:nvPr>
        </p:nvSpPr>
        <p:spPr>
          <a:ln/>
        </p:spPr>
      </p:sp>
      <p:sp>
        <p:nvSpPr>
          <p:cNvPr name="Rectangle 3" id="31748"/>
          <p:cNvSpPr>
            <a:spLocks noChangeArrowheads="1"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pPr hangingPunct="1" eaLnBrk="1"/>
            <a:endParaRPr smtClean="0" lang="en-US">
              <a:ea charset="-128" pitchFamily="34"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7" id="32770"/>
          <p:cNvSpPr>
            <a:spLocks noChangeArrowheads="1"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fld type="slidenum" id="{21CA4E1D-AB77-4480-83C6-7230DDE1992E}">
              <a:rPr sz="1200" smtClean="0" lang="en-US">
                <a:solidFill>
                  <a:srgbClr val="000000"/>
                </a:solidFill>
              </a:rPr>
              <a:pPr/>
              <a:t>8</a:t>
            </a:fld>
            <a:endParaRPr sz="1200" smtClean="0" lang="en-US">
              <a:solidFill>
                <a:srgbClr val="000000"/>
              </a:solidFill>
            </a:endParaRPr>
          </a:p>
        </p:txBody>
      </p:sp>
      <p:sp>
        <p:nvSpPr>
          <p:cNvPr name="Rectangle 2" id="32771"/>
          <p:cNvSpPr>
            <a:spLocks noTextEdit="1" noRot="1" noChangeArrowheads="1" noGrp="1" noChangeAspect="1"/>
          </p:cNvSpPr>
          <p:nvPr>
            <p:ph type="sldImg"/>
          </p:nvPr>
        </p:nvSpPr>
        <p:spPr>
          <a:ln/>
        </p:spPr>
      </p:sp>
      <p:sp>
        <p:nvSpPr>
          <p:cNvPr name="Rectangle 3" id="32772"/>
          <p:cNvSpPr>
            <a:spLocks noChangeArrowheads="1"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pPr hangingPunct="1" eaLnBrk="1"/>
            <a:endParaRPr smtClean="0" lang="en-US">
              <a:ea charset="-128" pitchFamily="34"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7" id="33794"/>
          <p:cNvSpPr>
            <a:spLocks noChangeArrowheads="1"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fld type="slidenum" id="{2C062300-8D17-4B5F-94AD-96C30EF7B916}">
              <a:rPr sz="1200" smtClean="0" lang="en-US"/>
              <a:pPr/>
              <a:t>10</a:t>
            </a:fld>
            <a:endParaRPr sz="1200" smtClean="0" lang="en-US"/>
          </a:p>
        </p:txBody>
      </p:sp>
      <p:sp>
        <p:nvSpPr>
          <p:cNvPr name="Rectangle 2" id="33795"/>
          <p:cNvSpPr>
            <a:spLocks noTextEdit="1" noRot="1" noChangeArrowheads="1" noGrp="1" noChangeAspect="1"/>
          </p:cNvSpPr>
          <p:nvPr>
            <p:ph type="sldImg"/>
          </p:nvPr>
        </p:nvSpPr>
        <p:spPr>
          <a:ln/>
        </p:spPr>
      </p:sp>
      <p:sp>
        <p:nvSpPr>
          <p:cNvPr name="Rectangle 3" id="33796"/>
          <p:cNvSpPr>
            <a:spLocks noChangeArrowheads="1"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p>
            <a:pPr hangingPunct="1" eaLnBrk="1"/>
            <a:endParaRPr smtClean="0" lang="en-US">
              <a:ea charset="-128" pitchFamily="34"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name="" id="1"/>
        <p:cNvGrpSpPr/>
        <p:nvPr/>
      </p:nvGrpSpPr>
      <p:grpSpPr>
        <a:xfrm>
          <a:off y="0" x="0"/>
          <a:ext cy="0" cx="0"/>
          <a:chOff y="0" x="0"/>
          <a:chExt cy="0" cx="0"/>
        </a:xfrm>
      </p:grpSpPr>
      <p:sp>
        <p:nvSpPr>
          <p:cNvPr name="Rectangle 2" id="4098"/>
          <p:cNvSpPr>
            <a:spLocks noChangeArrowheads="1" noGrp="1"/>
          </p:cNvSpPr>
          <p:nvPr>
            <p:ph type="ctrTitle"/>
          </p:nvPr>
        </p:nvSpPr>
        <p:spPr>
          <a:xfrm>
            <a:off y="2286000" x="304800"/>
            <a:ext cy="1143000" cx="7467600"/>
          </a:xfrm>
        </p:spPr>
        <p:txBody>
          <a:bodyPr numCol="1"/>
          <a:lstStyle>
            <a:lvl1pPr algn="r">
              <a:defRPr/>
            </a:lvl1pPr>
          </a:lstStyle>
          <a:p>
            <a:r>
              <a:rPr lang="en-US"/>
              <a:t>Click to edit Master title style</a:t>
            </a:r>
          </a:p>
        </p:txBody>
      </p:sp>
      <p:sp>
        <p:nvSpPr>
          <p:cNvPr name="Rectangle 3" id="4099"/>
          <p:cNvSpPr>
            <a:spLocks noChangeArrowheads="1" noGrp="1"/>
          </p:cNvSpPr>
          <p:nvPr>
            <p:ph type="subTitle" idx="1"/>
          </p:nvPr>
        </p:nvSpPr>
        <p:spPr>
          <a:xfrm>
            <a:off y="3886200" x="1371600"/>
            <a:ext cy="1752600" cx="6400800"/>
          </a:xfrm>
        </p:spPr>
        <p:txBody>
          <a:bodyPr numCol="1"/>
          <a:lstStyle>
            <a:lvl1pPr algn="r" marL="0" indent="0">
              <a:buFont charset="2" pitchFamily="80" typeface="Wingdings"/>
              <a:buNone/>
              <a:defRPr/>
            </a:lvl1pPr>
          </a:lstStyle>
          <a:p>
            <a:r>
              <a:rPr lang="en-US"/>
              <a:t>Click to edit Master subtitle style</a:t>
            </a:r>
          </a:p>
        </p:txBody>
      </p:sp>
      <p:sp>
        <p:nvSpPr>
          <p:cNvPr name="Rectangle 4" id="4"/>
          <p:cNvSpPr>
            <a:spLocks noChangeArrowheads="1" noGrp="1"/>
          </p:cNvSpPr>
          <p:nvPr>
            <p:ph type="dt" sz="half" idx="10"/>
          </p:nvPr>
        </p:nvSpPr>
        <p:spPr>
          <a:ln/>
        </p:spPr>
        <p:txBody>
          <a:bodyPr numCol="1"/>
          <a:lstStyle>
            <a:lvl1pPr>
              <a:defRPr/>
            </a:lvl1pPr>
          </a:lstStyle>
          <a:p>
            <a:pPr>
              <a:defRPr/>
            </a:pPr>
            <a:endParaRPr lang="en-US"/>
          </a:p>
        </p:txBody>
      </p:sp>
      <p:sp>
        <p:nvSpPr>
          <p:cNvPr name="Rectangle 5" id="5"/>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6"/>
          <p:cNvSpPr>
            <a:spLocks noChangeArrowheads="1" noGrp="1"/>
          </p:cNvSpPr>
          <p:nvPr>
            <p:ph type="sldNum" sz="quarter" idx="12"/>
          </p:nvPr>
        </p:nvSpPr>
        <p:spPr>
          <a:ln/>
        </p:spPr>
        <p:txBody>
          <a:bodyPr numCol="1"/>
          <a:lstStyle>
            <a:lvl1pPr>
              <a:defRPr/>
            </a:lvl1pPr>
          </a:lstStyle>
          <a:p>
            <a:pPr>
              <a:defRPr/>
            </a:pPr>
            <a:fld type="slidenum" id="{8BC9099E-2EAE-4D0B-AC0B-CE644DDBEE82}">
              <a:rPr lang="en-US"/>
              <a:pPr>
                <a:defRPr/>
              </a:pPr>
              <a:t>‹#›</a:t>
            </a:fld>
            <a:endParaRPr lang="en-US"/>
          </a:p>
        </p:txBody>
      </p:sp>
    </p:spTree>
    <p:extLst>
      <p:ext uri="{BB962C8B-B14F-4D97-AF65-F5344CB8AC3E}">
        <p14:creationId xmlns:p14="http://schemas.microsoft.com/office/powerpoint/2010/main" val="400431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Vertical Text Placeholder 2" id="3"/>
          <p:cNvSpPr>
            <a:spLocks noGrp="1"/>
          </p:cNvSpPr>
          <p:nvPr>
            <p:ph type="body" idx="1" orient="vert"/>
          </p:nvPr>
        </p:nvSpPr>
        <p:spPr/>
        <p:txBody>
          <a:bodyPr vert="eaVert"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Rectangle 4" id="4"/>
          <p:cNvSpPr>
            <a:spLocks noChangeArrowheads="1" noGrp="1"/>
          </p:cNvSpPr>
          <p:nvPr>
            <p:ph type="dt" sz="half" idx="10"/>
          </p:nvPr>
        </p:nvSpPr>
        <p:spPr>
          <a:ln/>
        </p:spPr>
        <p:txBody>
          <a:bodyPr numCol="1"/>
          <a:lstStyle>
            <a:lvl1pPr>
              <a:defRPr/>
            </a:lvl1pPr>
          </a:lstStyle>
          <a:p>
            <a:pPr>
              <a:defRPr/>
            </a:pPr>
            <a:endParaRPr lang="en-US"/>
          </a:p>
        </p:txBody>
      </p:sp>
      <p:sp>
        <p:nvSpPr>
          <p:cNvPr name="Rectangle 5" id="5"/>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6"/>
          <p:cNvSpPr>
            <a:spLocks noChangeArrowheads="1" noGrp="1"/>
          </p:cNvSpPr>
          <p:nvPr>
            <p:ph type="sldNum" sz="quarter" idx="12"/>
          </p:nvPr>
        </p:nvSpPr>
        <p:spPr>
          <a:ln/>
        </p:spPr>
        <p:txBody>
          <a:bodyPr numCol="1"/>
          <a:lstStyle>
            <a:lvl1pPr>
              <a:defRPr/>
            </a:lvl1pPr>
          </a:lstStyle>
          <a:p>
            <a:pPr>
              <a:defRPr/>
            </a:pPr>
            <a:fld type="slidenum" id="{6052713D-0DD9-4922-B7AB-8D599EBBBC85}">
              <a:rPr lang="en-US"/>
              <a:pPr>
                <a:defRPr/>
              </a:pPr>
              <a:t>‹#›</a:t>
            </a:fld>
            <a:endParaRPr lang="en-US"/>
          </a:p>
        </p:txBody>
      </p:sp>
    </p:spTree>
    <p:extLst>
      <p:ext uri="{BB962C8B-B14F-4D97-AF65-F5344CB8AC3E}">
        <p14:creationId xmlns:p14="http://schemas.microsoft.com/office/powerpoint/2010/main" val="304904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name="" id="1"/>
        <p:cNvGrpSpPr/>
        <p:nvPr/>
      </p:nvGrpSpPr>
      <p:grpSpPr>
        <a:xfrm>
          <a:off y="0" x="0"/>
          <a:ext cy="0" cx="0"/>
          <a:chOff y="0" x="0"/>
          <a:chExt cy="0" cx="0"/>
        </a:xfrm>
      </p:grpSpPr>
      <p:sp>
        <p:nvSpPr>
          <p:cNvPr name="Vertical Title 1" id="2"/>
          <p:cNvSpPr>
            <a:spLocks noGrp="1"/>
          </p:cNvSpPr>
          <p:nvPr>
            <p:ph type="title" orient="vert"/>
          </p:nvPr>
        </p:nvSpPr>
        <p:spPr>
          <a:xfrm>
            <a:off y="609600" x="5962650"/>
            <a:ext cy="5486400" cx="1885950"/>
          </a:xfrm>
        </p:spPr>
        <p:txBody>
          <a:bodyPr vert="eaVert" numCol="1"/>
          <a:lstStyle/>
          <a:p>
            <a:r>
              <a:rPr smtClean="0" lang="en-US"/>
              <a:t>Click to edit Master title style</a:t>
            </a:r>
            <a:endParaRPr lang="en-US"/>
          </a:p>
        </p:txBody>
      </p:sp>
      <p:sp>
        <p:nvSpPr>
          <p:cNvPr name="Vertical Text Placeholder 2" id="3"/>
          <p:cNvSpPr>
            <a:spLocks noGrp="1"/>
          </p:cNvSpPr>
          <p:nvPr>
            <p:ph type="body" idx="1" orient="vert"/>
          </p:nvPr>
        </p:nvSpPr>
        <p:spPr>
          <a:xfrm>
            <a:off y="609600" x="304800"/>
            <a:ext cy="5486400" cx="5505450"/>
          </a:xfrm>
        </p:spPr>
        <p:txBody>
          <a:bodyPr vert="eaVert"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Rectangle 4" id="4"/>
          <p:cNvSpPr>
            <a:spLocks noChangeArrowheads="1" noGrp="1"/>
          </p:cNvSpPr>
          <p:nvPr>
            <p:ph type="dt" sz="half" idx="10"/>
          </p:nvPr>
        </p:nvSpPr>
        <p:spPr>
          <a:ln/>
        </p:spPr>
        <p:txBody>
          <a:bodyPr numCol="1"/>
          <a:lstStyle>
            <a:lvl1pPr>
              <a:defRPr/>
            </a:lvl1pPr>
          </a:lstStyle>
          <a:p>
            <a:pPr>
              <a:defRPr/>
            </a:pPr>
            <a:endParaRPr lang="en-US"/>
          </a:p>
        </p:txBody>
      </p:sp>
      <p:sp>
        <p:nvSpPr>
          <p:cNvPr name="Rectangle 5" id="5"/>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6"/>
          <p:cNvSpPr>
            <a:spLocks noChangeArrowheads="1" noGrp="1"/>
          </p:cNvSpPr>
          <p:nvPr>
            <p:ph type="sldNum" sz="quarter" idx="12"/>
          </p:nvPr>
        </p:nvSpPr>
        <p:spPr>
          <a:ln/>
        </p:spPr>
        <p:txBody>
          <a:bodyPr numCol="1"/>
          <a:lstStyle>
            <a:lvl1pPr>
              <a:defRPr/>
            </a:lvl1pPr>
          </a:lstStyle>
          <a:p>
            <a:pPr>
              <a:defRPr/>
            </a:pPr>
            <a:fld type="slidenum" id="{57769F5D-2A48-4F81-A21F-6D32F24BD9FC}">
              <a:rPr lang="en-US"/>
              <a:pPr>
                <a:defRPr/>
              </a:pPr>
              <a:t>‹#›</a:t>
            </a:fld>
            <a:endParaRPr lang="en-US"/>
          </a:p>
        </p:txBody>
      </p:sp>
    </p:spTree>
    <p:extLst>
      <p:ext uri="{BB962C8B-B14F-4D97-AF65-F5344CB8AC3E}">
        <p14:creationId xmlns:p14="http://schemas.microsoft.com/office/powerpoint/2010/main" val="291194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Content Placeholder 2" id="3"/>
          <p:cNvSpPr>
            <a:spLocks noGrp="1"/>
          </p:cNvSpPr>
          <p:nvPr>
            <p:ph idx="1"/>
          </p:nvPr>
        </p:nvSpPr>
        <p:spPr/>
        <p:txBody>
          <a:bodyPr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Rectangle 4" id="4"/>
          <p:cNvSpPr>
            <a:spLocks noChangeArrowheads="1" noGrp="1"/>
          </p:cNvSpPr>
          <p:nvPr>
            <p:ph type="dt" sz="half" idx="10"/>
          </p:nvPr>
        </p:nvSpPr>
        <p:spPr>
          <a:ln/>
        </p:spPr>
        <p:txBody>
          <a:bodyPr numCol="1"/>
          <a:lstStyle>
            <a:lvl1pPr>
              <a:defRPr/>
            </a:lvl1pPr>
          </a:lstStyle>
          <a:p>
            <a:pPr>
              <a:defRPr/>
            </a:pPr>
            <a:endParaRPr lang="en-US"/>
          </a:p>
        </p:txBody>
      </p:sp>
      <p:sp>
        <p:nvSpPr>
          <p:cNvPr name="Rectangle 5" id="5"/>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6"/>
          <p:cNvSpPr>
            <a:spLocks noChangeArrowheads="1" noGrp="1"/>
          </p:cNvSpPr>
          <p:nvPr>
            <p:ph type="sldNum" sz="quarter" idx="12"/>
          </p:nvPr>
        </p:nvSpPr>
        <p:spPr>
          <a:ln/>
        </p:spPr>
        <p:txBody>
          <a:bodyPr numCol="1"/>
          <a:lstStyle>
            <a:lvl1pPr>
              <a:defRPr/>
            </a:lvl1pPr>
          </a:lstStyle>
          <a:p>
            <a:pPr>
              <a:defRPr/>
            </a:pPr>
            <a:fld type="slidenum" id="{BE2D9AF3-16EB-4A06-9560-AD9A5D3FC881}">
              <a:rPr lang="en-US"/>
              <a:pPr>
                <a:defRPr/>
              </a:pPr>
              <a:t>‹#›</a:t>
            </a:fld>
            <a:endParaRPr lang="en-US"/>
          </a:p>
        </p:txBody>
      </p:sp>
    </p:spTree>
    <p:extLst>
      <p:ext uri="{BB962C8B-B14F-4D97-AF65-F5344CB8AC3E}">
        <p14:creationId xmlns:p14="http://schemas.microsoft.com/office/powerpoint/2010/main" val="186933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name="" id="1"/>
        <p:cNvGrpSpPr/>
        <p:nvPr/>
      </p:nvGrpSpPr>
      <p:grpSpPr>
        <a:xfrm>
          <a:off y="0" x="0"/>
          <a:ext cy="0" cx="0"/>
          <a:chOff y="0" x="0"/>
          <a:chExt cy="0" cx="0"/>
        </a:xfrm>
      </p:grpSpPr>
      <p:sp>
        <p:nvSpPr>
          <p:cNvPr name="Title 1" id="2"/>
          <p:cNvSpPr>
            <a:spLocks noGrp="1"/>
          </p:cNvSpPr>
          <p:nvPr>
            <p:ph type="title"/>
          </p:nvPr>
        </p:nvSpPr>
        <p:spPr>
          <a:xfrm>
            <a:off y="4406900" x="722313"/>
            <a:ext cy="1362075" cx="7772400"/>
          </a:xfrm>
        </p:spPr>
        <p:txBody>
          <a:bodyPr numCol="1" anchor="t"/>
          <a:lstStyle>
            <a:lvl1pPr algn="l">
              <a:defRPr sz="4000" cap="all" b="1"/>
            </a:lvl1pPr>
          </a:lstStyle>
          <a:p>
            <a:r>
              <a:rPr smtClean="0" lang="en-US"/>
              <a:t>Click to edit Master title style</a:t>
            </a:r>
            <a:endParaRPr lang="en-US"/>
          </a:p>
        </p:txBody>
      </p:sp>
      <p:sp>
        <p:nvSpPr>
          <p:cNvPr name="Text Placeholder 2" id="3"/>
          <p:cNvSpPr>
            <a:spLocks noGrp="1"/>
          </p:cNvSpPr>
          <p:nvPr>
            <p:ph type="body" idx="1"/>
          </p:nvPr>
        </p:nvSpPr>
        <p:spPr>
          <a:xfrm>
            <a:off y="2906713" x="722313"/>
            <a:ext cy="1500187" cx="7772400"/>
          </a:xfrm>
        </p:spPr>
        <p:txBody>
          <a:bodyPr numCol="1"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smtClean="0" lang="en-US"/>
              <a:t>Click to edit Master text styles</a:t>
            </a:r>
          </a:p>
        </p:txBody>
      </p:sp>
      <p:sp>
        <p:nvSpPr>
          <p:cNvPr name="Rectangle 4" id="4"/>
          <p:cNvSpPr>
            <a:spLocks noChangeArrowheads="1" noGrp="1"/>
          </p:cNvSpPr>
          <p:nvPr>
            <p:ph type="dt" sz="half" idx="10"/>
          </p:nvPr>
        </p:nvSpPr>
        <p:spPr>
          <a:ln/>
        </p:spPr>
        <p:txBody>
          <a:bodyPr numCol="1"/>
          <a:lstStyle>
            <a:lvl1pPr>
              <a:defRPr/>
            </a:lvl1pPr>
          </a:lstStyle>
          <a:p>
            <a:pPr>
              <a:defRPr/>
            </a:pPr>
            <a:endParaRPr lang="en-US"/>
          </a:p>
        </p:txBody>
      </p:sp>
      <p:sp>
        <p:nvSpPr>
          <p:cNvPr name="Rectangle 5" id="5"/>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6"/>
          <p:cNvSpPr>
            <a:spLocks noChangeArrowheads="1" noGrp="1"/>
          </p:cNvSpPr>
          <p:nvPr>
            <p:ph type="sldNum" sz="quarter" idx="12"/>
          </p:nvPr>
        </p:nvSpPr>
        <p:spPr>
          <a:ln/>
        </p:spPr>
        <p:txBody>
          <a:bodyPr numCol="1"/>
          <a:lstStyle>
            <a:lvl1pPr>
              <a:defRPr/>
            </a:lvl1pPr>
          </a:lstStyle>
          <a:p>
            <a:pPr>
              <a:defRPr/>
            </a:pPr>
            <a:fld type="slidenum" id="{40F29D8E-2178-4CBE-BA9F-1059ABBA5D7E}">
              <a:rPr lang="en-US"/>
              <a:pPr>
                <a:defRPr/>
              </a:pPr>
              <a:t>‹#›</a:t>
            </a:fld>
            <a:endParaRPr lang="en-US"/>
          </a:p>
        </p:txBody>
      </p:sp>
    </p:spTree>
    <p:extLst>
      <p:ext uri="{BB962C8B-B14F-4D97-AF65-F5344CB8AC3E}">
        <p14:creationId xmlns:p14="http://schemas.microsoft.com/office/powerpoint/2010/main" val="236923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Content Placeholder 2" id="3"/>
          <p:cNvSpPr>
            <a:spLocks noGrp="1"/>
          </p:cNvSpPr>
          <p:nvPr>
            <p:ph sz="half" idx="1"/>
          </p:nvPr>
        </p:nvSpPr>
        <p:spPr>
          <a:xfrm>
            <a:off y="1981200" x="304800"/>
            <a:ext cy="4114800" cx="36957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Content Placeholder 3" id="4"/>
          <p:cNvSpPr>
            <a:spLocks noGrp="1"/>
          </p:cNvSpPr>
          <p:nvPr>
            <p:ph sz="half" idx="2"/>
          </p:nvPr>
        </p:nvSpPr>
        <p:spPr>
          <a:xfrm>
            <a:off y="1981200" x="4152900"/>
            <a:ext cy="4114800" cx="36957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Rectangle 4" id="5"/>
          <p:cNvSpPr>
            <a:spLocks noChangeArrowheads="1" noGrp="1"/>
          </p:cNvSpPr>
          <p:nvPr>
            <p:ph type="dt" sz="half" idx="10"/>
          </p:nvPr>
        </p:nvSpPr>
        <p:spPr>
          <a:ln/>
        </p:spPr>
        <p:txBody>
          <a:bodyPr numCol="1"/>
          <a:lstStyle>
            <a:lvl1pPr>
              <a:defRPr/>
            </a:lvl1pPr>
          </a:lstStyle>
          <a:p>
            <a:pPr>
              <a:defRPr/>
            </a:pPr>
            <a:endParaRPr lang="en-US"/>
          </a:p>
        </p:txBody>
      </p:sp>
      <p:sp>
        <p:nvSpPr>
          <p:cNvPr name="Rectangle 5" id="6"/>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7"/>
          <p:cNvSpPr>
            <a:spLocks noChangeArrowheads="1" noGrp="1"/>
          </p:cNvSpPr>
          <p:nvPr>
            <p:ph type="sldNum" sz="quarter" idx="12"/>
          </p:nvPr>
        </p:nvSpPr>
        <p:spPr>
          <a:ln/>
        </p:spPr>
        <p:txBody>
          <a:bodyPr numCol="1"/>
          <a:lstStyle>
            <a:lvl1pPr>
              <a:defRPr/>
            </a:lvl1pPr>
          </a:lstStyle>
          <a:p>
            <a:pPr>
              <a:defRPr/>
            </a:pPr>
            <a:fld type="slidenum" id="{A8757C5C-67D3-4B85-B667-9006A5AF61CC}">
              <a:rPr lang="en-US"/>
              <a:pPr>
                <a:defRPr/>
              </a:pPr>
              <a:t>‹#›</a:t>
            </a:fld>
            <a:endParaRPr lang="en-US"/>
          </a:p>
        </p:txBody>
      </p:sp>
    </p:spTree>
    <p:extLst>
      <p:ext uri="{BB962C8B-B14F-4D97-AF65-F5344CB8AC3E}">
        <p14:creationId xmlns:p14="http://schemas.microsoft.com/office/powerpoint/2010/main" val="355262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name="" id="1"/>
        <p:cNvGrpSpPr/>
        <p:nvPr/>
      </p:nvGrpSpPr>
      <p:grpSpPr>
        <a:xfrm>
          <a:off y="0" x="0"/>
          <a:ext cy="0" cx="0"/>
          <a:chOff y="0" x="0"/>
          <a:chExt cy="0" cx="0"/>
        </a:xfrm>
      </p:grpSpPr>
      <p:sp>
        <p:nvSpPr>
          <p:cNvPr name="Title 1" id="2"/>
          <p:cNvSpPr>
            <a:spLocks noGrp="1"/>
          </p:cNvSpPr>
          <p:nvPr>
            <p:ph type="title"/>
          </p:nvPr>
        </p:nvSpPr>
        <p:spPr>
          <a:xfrm>
            <a:off y="274638" x="457200"/>
            <a:ext cy="1143000" cx="8229600"/>
          </a:xfrm>
        </p:spPr>
        <p:txBody>
          <a:bodyPr numCol="1"/>
          <a:lstStyle>
            <a:lvl1pPr>
              <a:defRPr/>
            </a:lvl1pPr>
          </a:lstStyle>
          <a:p>
            <a:r>
              <a:rPr smtClean="0" lang="en-US"/>
              <a:t>Click to edit Master title style</a:t>
            </a:r>
            <a:endParaRPr lang="en-US"/>
          </a:p>
        </p:txBody>
      </p:sp>
      <p:sp>
        <p:nvSpPr>
          <p:cNvPr name="Text Placeholder 2" id="3"/>
          <p:cNvSpPr>
            <a:spLocks noGrp="1"/>
          </p:cNvSpPr>
          <p:nvPr>
            <p:ph type="body" idx="1"/>
          </p:nvPr>
        </p:nvSpPr>
        <p:spPr>
          <a:xfrm>
            <a:off y="1535113" x="457200"/>
            <a:ext cy="639762" cx="4040188"/>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smtClean="0" lang="en-US"/>
              <a:t>Click to edit Master text styles</a:t>
            </a:r>
          </a:p>
        </p:txBody>
      </p:sp>
      <p:sp>
        <p:nvSpPr>
          <p:cNvPr name="Content Placeholder 3" id="4"/>
          <p:cNvSpPr>
            <a:spLocks noGrp="1"/>
          </p:cNvSpPr>
          <p:nvPr>
            <p:ph sz="half" idx="2"/>
          </p:nvPr>
        </p:nvSpPr>
        <p:spPr>
          <a:xfrm>
            <a:off y="2174875" x="457200"/>
            <a:ext cy="3951288" cx="40401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Text Placeholder 4" id="5"/>
          <p:cNvSpPr>
            <a:spLocks noGrp="1"/>
          </p:cNvSpPr>
          <p:nvPr>
            <p:ph type="body" sz="quarter" idx="3"/>
          </p:nvPr>
        </p:nvSpPr>
        <p:spPr>
          <a:xfrm>
            <a:off y="1535113" x="4645025"/>
            <a:ext cy="639762" cx="4041775"/>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smtClean="0" lang="en-US"/>
              <a:t>Click to edit Master text styles</a:t>
            </a:r>
          </a:p>
        </p:txBody>
      </p:sp>
      <p:sp>
        <p:nvSpPr>
          <p:cNvPr name="Content Placeholder 5" id="6"/>
          <p:cNvSpPr>
            <a:spLocks noGrp="1"/>
          </p:cNvSpPr>
          <p:nvPr>
            <p:ph sz="quarter" idx="4"/>
          </p:nvPr>
        </p:nvSpPr>
        <p:spPr>
          <a:xfrm>
            <a:off y="2174875" x="4645025"/>
            <a:ext cy="3951288" cx="4041775"/>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Rectangle 4" id="7"/>
          <p:cNvSpPr>
            <a:spLocks noChangeArrowheads="1" noGrp="1"/>
          </p:cNvSpPr>
          <p:nvPr>
            <p:ph type="dt" sz="half" idx="10"/>
          </p:nvPr>
        </p:nvSpPr>
        <p:spPr>
          <a:ln/>
        </p:spPr>
        <p:txBody>
          <a:bodyPr numCol="1"/>
          <a:lstStyle>
            <a:lvl1pPr>
              <a:defRPr/>
            </a:lvl1pPr>
          </a:lstStyle>
          <a:p>
            <a:pPr>
              <a:defRPr/>
            </a:pPr>
            <a:endParaRPr lang="en-US"/>
          </a:p>
        </p:txBody>
      </p:sp>
      <p:sp>
        <p:nvSpPr>
          <p:cNvPr name="Rectangle 5" id="8"/>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9"/>
          <p:cNvSpPr>
            <a:spLocks noChangeArrowheads="1" noGrp="1"/>
          </p:cNvSpPr>
          <p:nvPr>
            <p:ph type="sldNum" sz="quarter" idx="12"/>
          </p:nvPr>
        </p:nvSpPr>
        <p:spPr>
          <a:ln/>
        </p:spPr>
        <p:txBody>
          <a:bodyPr numCol="1"/>
          <a:lstStyle>
            <a:lvl1pPr>
              <a:defRPr/>
            </a:lvl1pPr>
          </a:lstStyle>
          <a:p>
            <a:pPr>
              <a:defRPr/>
            </a:pPr>
            <a:fld type="slidenum" id="{951C093A-D5BB-41E6-AF1C-46772E1443B4}">
              <a:rPr lang="en-US"/>
              <a:pPr>
                <a:defRPr/>
              </a:pPr>
              <a:t>‹#›</a:t>
            </a:fld>
            <a:endParaRPr lang="en-US"/>
          </a:p>
        </p:txBody>
      </p:sp>
    </p:spTree>
    <p:extLst>
      <p:ext uri="{BB962C8B-B14F-4D97-AF65-F5344CB8AC3E}">
        <p14:creationId xmlns:p14="http://schemas.microsoft.com/office/powerpoint/2010/main" val="102449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Rectangle 4" id="3"/>
          <p:cNvSpPr>
            <a:spLocks noChangeArrowheads="1" noGrp="1"/>
          </p:cNvSpPr>
          <p:nvPr>
            <p:ph type="dt" sz="half" idx="10"/>
          </p:nvPr>
        </p:nvSpPr>
        <p:spPr>
          <a:ln/>
        </p:spPr>
        <p:txBody>
          <a:bodyPr numCol="1"/>
          <a:lstStyle>
            <a:lvl1pPr>
              <a:defRPr/>
            </a:lvl1pPr>
          </a:lstStyle>
          <a:p>
            <a:pPr>
              <a:defRPr/>
            </a:pPr>
            <a:endParaRPr lang="en-US"/>
          </a:p>
        </p:txBody>
      </p:sp>
      <p:sp>
        <p:nvSpPr>
          <p:cNvPr name="Rectangle 5" id="4"/>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5"/>
          <p:cNvSpPr>
            <a:spLocks noChangeArrowheads="1" noGrp="1"/>
          </p:cNvSpPr>
          <p:nvPr>
            <p:ph type="sldNum" sz="quarter" idx="12"/>
          </p:nvPr>
        </p:nvSpPr>
        <p:spPr>
          <a:ln/>
        </p:spPr>
        <p:txBody>
          <a:bodyPr numCol="1"/>
          <a:lstStyle>
            <a:lvl1pPr>
              <a:defRPr/>
            </a:lvl1pPr>
          </a:lstStyle>
          <a:p>
            <a:pPr>
              <a:defRPr/>
            </a:pPr>
            <a:fld type="slidenum" id="{E8AE7CC1-F2DF-4AF9-9E0D-0D58B309B3C7}">
              <a:rPr lang="en-US"/>
              <a:pPr>
                <a:defRPr/>
              </a:pPr>
              <a:t>‹#›</a:t>
            </a:fld>
            <a:endParaRPr lang="en-US"/>
          </a:p>
        </p:txBody>
      </p:sp>
    </p:spTree>
    <p:extLst>
      <p:ext uri="{BB962C8B-B14F-4D97-AF65-F5344CB8AC3E}">
        <p14:creationId xmlns:p14="http://schemas.microsoft.com/office/powerpoint/2010/main" val="373554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name="" id="1"/>
        <p:cNvGrpSpPr/>
        <p:nvPr/>
      </p:nvGrpSpPr>
      <p:grpSpPr>
        <a:xfrm>
          <a:off y="0" x="0"/>
          <a:ext cy="0" cx="0"/>
          <a:chOff y="0" x="0"/>
          <a:chExt cy="0" cx="0"/>
        </a:xfrm>
      </p:grpSpPr>
      <p:sp>
        <p:nvSpPr>
          <p:cNvPr name="Rectangle 4" id="2"/>
          <p:cNvSpPr>
            <a:spLocks noChangeArrowheads="1" noGrp="1"/>
          </p:cNvSpPr>
          <p:nvPr>
            <p:ph type="dt" sz="half" idx="10"/>
          </p:nvPr>
        </p:nvSpPr>
        <p:spPr>
          <a:ln/>
        </p:spPr>
        <p:txBody>
          <a:bodyPr numCol="1"/>
          <a:lstStyle>
            <a:lvl1pPr>
              <a:defRPr/>
            </a:lvl1pPr>
          </a:lstStyle>
          <a:p>
            <a:pPr>
              <a:defRPr/>
            </a:pPr>
            <a:endParaRPr lang="en-US"/>
          </a:p>
        </p:txBody>
      </p:sp>
      <p:sp>
        <p:nvSpPr>
          <p:cNvPr name="Rectangle 5" id="3"/>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4"/>
          <p:cNvSpPr>
            <a:spLocks noChangeArrowheads="1" noGrp="1"/>
          </p:cNvSpPr>
          <p:nvPr>
            <p:ph type="sldNum" sz="quarter" idx="12"/>
          </p:nvPr>
        </p:nvSpPr>
        <p:spPr>
          <a:ln/>
        </p:spPr>
        <p:txBody>
          <a:bodyPr numCol="1"/>
          <a:lstStyle>
            <a:lvl1pPr>
              <a:defRPr/>
            </a:lvl1pPr>
          </a:lstStyle>
          <a:p>
            <a:pPr>
              <a:defRPr/>
            </a:pPr>
            <a:fld type="slidenum" id="{923D47ED-7924-4BBC-984A-A3385BC1B180}">
              <a:rPr lang="en-US"/>
              <a:pPr>
                <a:defRPr/>
              </a:pPr>
              <a:t>‹#›</a:t>
            </a:fld>
            <a:endParaRPr lang="en-US"/>
          </a:p>
        </p:txBody>
      </p:sp>
    </p:spTree>
    <p:extLst>
      <p:ext uri="{BB962C8B-B14F-4D97-AF65-F5344CB8AC3E}">
        <p14:creationId xmlns:p14="http://schemas.microsoft.com/office/powerpoint/2010/main" val="207759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name="" id="1"/>
        <p:cNvGrpSpPr/>
        <p:nvPr/>
      </p:nvGrpSpPr>
      <p:grpSpPr>
        <a:xfrm>
          <a:off y="0" x="0"/>
          <a:ext cy="0" cx="0"/>
          <a:chOff y="0" x="0"/>
          <a:chExt cy="0" cx="0"/>
        </a:xfrm>
      </p:grpSpPr>
      <p:sp>
        <p:nvSpPr>
          <p:cNvPr name="Title 1" id="2"/>
          <p:cNvSpPr>
            <a:spLocks noGrp="1"/>
          </p:cNvSpPr>
          <p:nvPr>
            <p:ph type="title"/>
          </p:nvPr>
        </p:nvSpPr>
        <p:spPr>
          <a:xfrm>
            <a:off y="273050" x="457200"/>
            <a:ext cy="1162050" cx="3008313"/>
          </a:xfrm>
        </p:spPr>
        <p:txBody>
          <a:bodyPr numCol="1" anchor="b"/>
          <a:lstStyle>
            <a:lvl1pPr algn="l">
              <a:defRPr sz="2000" b="1"/>
            </a:lvl1pPr>
          </a:lstStyle>
          <a:p>
            <a:r>
              <a:rPr smtClean="0" lang="en-US"/>
              <a:t>Click to edit Master title style</a:t>
            </a:r>
            <a:endParaRPr lang="en-US"/>
          </a:p>
        </p:txBody>
      </p:sp>
      <p:sp>
        <p:nvSpPr>
          <p:cNvPr name="Content Placeholder 2" id="3"/>
          <p:cNvSpPr>
            <a:spLocks noGrp="1"/>
          </p:cNvSpPr>
          <p:nvPr>
            <p:ph idx="1"/>
          </p:nvPr>
        </p:nvSpPr>
        <p:spPr>
          <a:xfrm>
            <a:off y="273050" x="3575050"/>
            <a:ext cy="5853113" cx="5111750"/>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Text Placeholder 3" id="4"/>
          <p:cNvSpPr>
            <a:spLocks noGrp="1"/>
          </p:cNvSpPr>
          <p:nvPr>
            <p:ph type="body" sz="half" idx="2"/>
          </p:nvPr>
        </p:nvSpPr>
        <p:spPr>
          <a:xfrm>
            <a:off y="1435100" x="457200"/>
            <a:ext cy="4691063" cx="300831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smtClean="0" lang="en-US"/>
              <a:t>Click to edit Master text styles</a:t>
            </a:r>
          </a:p>
        </p:txBody>
      </p:sp>
      <p:sp>
        <p:nvSpPr>
          <p:cNvPr name="Rectangle 4" id="5"/>
          <p:cNvSpPr>
            <a:spLocks noChangeArrowheads="1" noGrp="1"/>
          </p:cNvSpPr>
          <p:nvPr>
            <p:ph type="dt" sz="half" idx="10"/>
          </p:nvPr>
        </p:nvSpPr>
        <p:spPr>
          <a:ln/>
        </p:spPr>
        <p:txBody>
          <a:bodyPr numCol="1"/>
          <a:lstStyle>
            <a:lvl1pPr>
              <a:defRPr/>
            </a:lvl1pPr>
          </a:lstStyle>
          <a:p>
            <a:pPr>
              <a:defRPr/>
            </a:pPr>
            <a:endParaRPr lang="en-US"/>
          </a:p>
        </p:txBody>
      </p:sp>
      <p:sp>
        <p:nvSpPr>
          <p:cNvPr name="Rectangle 5" id="6"/>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7"/>
          <p:cNvSpPr>
            <a:spLocks noChangeArrowheads="1" noGrp="1"/>
          </p:cNvSpPr>
          <p:nvPr>
            <p:ph type="sldNum" sz="quarter" idx="12"/>
          </p:nvPr>
        </p:nvSpPr>
        <p:spPr>
          <a:ln/>
        </p:spPr>
        <p:txBody>
          <a:bodyPr numCol="1"/>
          <a:lstStyle>
            <a:lvl1pPr>
              <a:defRPr/>
            </a:lvl1pPr>
          </a:lstStyle>
          <a:p>
            <a:pPr>
              <a:defRPr/>
            </a:pPr>
            <a:fld type="slidenum" id="{79173311-DA96-45BD-A0F2-A924316845E6}">
              <a:rPr lang="en-US"/>
              <a:pPr>
                <a:defRPr/>
              </a:pPr>
              <a:t>‹#›</a:t>
            </a:fld>
            <a:endParaRPr lang="en-US"/>
          </a:p>
        </p:txBody>
      </p:sp>
    </p:spTree>
    <p:extLst>
      <p:ext uri="{BB962C8B-B14F-4D97-AF65-F5344CB8AC3E}">
        <p14:creationId xmlns:p14="http://schemas.microsoft.com/office/powerpoint/2010/main" val="31735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name="" id="1"/>
        <p:cNvGrpSpPr/>
        <p:nvPr/>
      </p:nvGrpSpPr>
      <p:grpSpPr>
        <a:xfrm>
          <a:off y="0" x="0"/>
          <a:ext cy="0" cx="0"/>
          <a:chOff y="0" x="0"/>
          <a:chExt cy="0" cx="0"/>
        </a:xfrm>
      </p:grpSpPr>
      <p:sp>
        <p:nvSpPr>
          <p:cNvPr name="Title 1" id="2"/>
          <p:cNvSpPr>
            <a:spLocks noGrp="1"/>
          </p:cNvSpPr>
          <p:nvPr>
            <p:ph type="title"/>
          </p:nvPr>
        </p:nvSpPr>
        <p:spPr>
          <a:xfrm>
            <a:off y="4800600" x="1792288"/>
            <a:ext cy="566738" cx="5486400"/>
          </a:xfrm>
        </p:spPr>
        <p:txBody>
          <a:bodyPr numCol="1" anchor="b"/>
          <a:lstStyle>
            <a:lvl1pPr algn="l">
              <a:defRPr sz="2000" b="1"/>
            </a:lvl1pPr>
          </a:lstStyle>
          <a:p>
            <a:r>
              <a:rPr smtClean="0" lang="en-US"/>
              <a:t>Click to edit Master title style</a:t>
            </a:r>
            <a:endParaRPr lang="en-US"/>
          </a:p>
        </p:txBody>
      </p:sp>
      <p:sp>
        <p:nvSpPr>
          <p:cNvPr name="Picture Placeholder 2" id="3"/>
          <p:cNvSpPr>
            <a:spLocks noGrp="1"/>
          </p:cNvSpPr>
          <p:nvPr>
            <p:ph type="pic" idx="1"/>
          </p:nvPr>
        </p:nvSpPr>
        <p:spPr>
          <a:xfrm>
            <a:off y="612775" x="1792288"/>
            <a:ext cy="4114800" cx="54864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smtClean="0" noProof="0" lang="en-US"/>
          </a:p>
        </p:txBody>
      </p:sp>
      <p:sp>
        <p:nvSpPr>
          <p:cNvPr name="Text Placeholder 3" id="4"/>
          <p:cNvSpPr>
            <a:spLocks noGrp="1"/>
          </p:cNvSpPr>
          <p:nvPr>
            <p:ph type="body" sz="half" idx="2"/>
          </p:nvPr>
        </p:nvSpPr>
        <p:spPr>
          <a:xfrm>
            <a:off y="5367338" x="1792288"/>
            <a:ext cy="804862" cx="5486400"/>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smtClean="0" lang="en-US"/>
              <a:t>Click to edit Master text styles</a:t>
            </a:r>
          </a:p>
        </p:txBody>
      </p:sp>
      <p:sp>
        <p:nvSpPr>
          <p:cNvPr name="Rectangle 4" id="5"/>
          <p:cNvSpPr>
            <a:spLocks noChangeArrowheads="1" noGrp="1"/>
          </p:cNvSpPr>
          <p:nvPr>
            <p:ph type="dt" sz="half" idx="10"/>
          </p:nvPr>
        </p:nvSpPr>
        <p:spPr>
          <a:ln/>
        </p:spPr>
        <p:txBody>
          <a:bodyPr numCol="1"/>
          <a:lstStyle>
            <a:lvl1pPr>
              <a:defRPr/>
            </a:lvl1pPr>
          </a:lstStyle>
          <a:p>
            <a:pPr>
              <a:defRPr/>
            </a:pPr>
            <a:endParaRPr lang="en-US"/>
          </a:p>
        </p:txBody>
      </p:sp>
      <p:sp>
        <p:nvSpPr>
          <p:cNvPr name="Rectangle 5" id="6"/>
          <p:cNvSpPr>
            <a:spLocks noChangeArrowheads="1" noGrp="1"/>
          </p:cNvSpPr>
          <p:nvPr>
            <p:ph type="ftr" sz="quarter" idx="11"/>
          </p:nvPr>
        </p:nvSpPr>
        <p:spPr>
          <a:ln/>
        </p:spPr>
        <p:txBody>
          <a:bodyPr numCol="1"/>
          <a:lstStyle>
            <a:lvl1pPr>
              <a:defRPr/>
            </a:lvl1pPr>
          </a:lstStyle>
          <a:p>
            <a:pPr>
              <a:defRPr/>
            </a:pPr>
            <a:endParaRPr lang="en-US"/>
          </a:p>
        </p:txBody>
      </p:sp>
      <p:sp>
        <p:nvSpPr>
          <p:cNvPr name="Rectangle 6" id="7"/>
          <p:cNvSpPr>
            <a:spLocks noChangeArrowheads="1" noGrp="1"/>
          </p:cNvSpPr>
          <p:nvPr>
            <p:ph type="sldNum" sz="quarter" idx="12"/>
          </p:nvPr>
        </p:nvSpPr>
        <p:spPr>
          <a:ln/>
        </p:spPr>
        <p:txBody>
          <a:bodyPr numCol="1"/>
          <a:lstStyle>
            <a:lvl1pPr>
              <a:defRPr/>
            </a:lvl1pPr>
          </a:lstStyle>
          <a:p>
            <a:pPr>
              <a:defRPr/>
            </a:pPr>
            <a:fld type="slidenum" id="{60CC1840-E356-43FD-B246-17D064F1C86B}">
              <a:rPr lang="en-US"/>
              <a:pPr>
                <a:defRPr/>
              </a:pPr>
              <a:t>‹#›</a:t>
            </a:fld>
            <a:endParaRPr lang="en-US"/>
          </a:p>
        </p:txBody>
      </p:sp>
    </p:spTree>
    <p:extLst>
      <p:ext uri="{BB962C8B-B14F-4D97-AF65-F5344CB8AC3E}">
        <p14:creationId xmlns:p14="http://schemas.microsoft.com/office/powerpoint/2010/main" val="3131796091"/>
      </p:ext>
    </p:extLst>
  </p:cSld>
  <p:clrMapOvr>
    <a:masterClrMapping/>
  </p:clrMapOvr>
</p:sldLayout>
</file>

<file path=ppt/slideMasters/_rels/slideMaster1.xml.rels><?xml version="1.0" encoding="UTF-8" standalone="yes"?><Relationships xmlns="http://schemas.openxmlformats.org/package/2006/relationships"><Relationship Target="../slideLayouts/slideLayout11.xml" Type="http://schemas.openxmlformats.org/officeDocument/2006/relationships/slideLayout" Id="rId13"/><Relationship Target="../slideLayouts/slideLayout10.xml" Type="http://schemas.openxmlformats.org/officeDocument/2006/relationships/slideLayout" Id="rId12"/><Relationship Target="../slideLayouts/slideLayout9.xml" Type="http://schemas.openxmlformats.org/officeDocument/2006/relationships/slideLayout" Id="rId11"/><Relationship Target="../slideLayouts/slideLayout8.xml" Type="http://schemas.openxmlformats.org/officeDocument/2006/relationships/slideLayout" Id="rId10"/><Relationship Target="../slideLayouts/slideLayout7.xml" Type="http://schemas.openxmlformats.org/officeDocument/2006/relationships/slideLayout" Id="rId9"/><Relationship Target="../slideLayouts/slideLayout6.xml" Type="http://schemas.openxmlformats.org/officeDocument/2006/relationships/slideLayout" Id="rId8"/><Relationship Target="../slideLayouts/slideLayout5.xml" Type="http://schemas.openxmlformats.org/officeDocument/2006/relationships/slideLayout" Id="rId7"/><Relationship Target="../slideLayouts/slideLayout4.xml" Type="http://schemas.openxmlformats.org/officeDocument/2006/relationships/slideLayout" Id="rId6"/><Relationship Target="../slideLayouts/slideLayout3.xml" Type="http://schemas.openxmlformats.org/officeDocument/2006/relationships/slideLayout" Id="rId5"/><Relationship Target="../slideLayouts/slideLayout2.xml" Type="http://schemas.openxmlformats.org/officeDocument/2006/relationships/slideLayout" Id="rId4"/><Relationship Target="../slideLayouts/slideLayout1.xml" Type="http://schemas.openxmlformats.org/officeDocument/2006/relationships/slideLayout" Id="rId3"/><Relationship Target="../media/image1.jpeg" Type="http://schemas.openxmlformats.org/officeDocument/2006/relationships/image" Id="rId2"/><Relationship Target="../theme/theme3.xml" Type="http://schemas.openxmlformats.org/officeDocument/2006/relationships/theme" Id="rId1"/></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2"/>
          <a:srcRect/>
          <a:stretch>
            <a:fillRect/>
          </a:stretch>
        </a:blipFill>
        <a:effectLst/>
      </p:bgPr>
    </p:bg>
    <p:spTree>
      <p:nvGrpSpPr>
        <p:cNvPr name="" id="1"/>
        <p:cNvGrpSpPr/>
        <p:nvPr/>
      </p:nvGrpSpPr>
      <p:grpSpPr>
        <a:xfrm>
          <a:off y="0" x="0"/>
          <a:ext cy="0" cx="0"/>
          <a:chOff y="0" x="0"/>
          <a:chExt cy="0" cx="0"/>
        </a:xfrm>
      </p:grpSpPr>
      <p:sp>
        <p:nvSpPr>
          <p:cNvPr name="Rectangle 2" id="1026"/>
          <p:cNvSpPr>
            <a:spLocks noChangeArrowheads="1" noGrp="1"/>
          </p:cNvSpPr>
          <p:nvPr>
            <p:ph type="title"/>
          </p:nvPr>
        </p:nvSpPr>
        <p:spPr>
          <a:xfrm>
            <a:off y="609600" x="304800"/>
            <a:ext cy="1143000" cx="7543800"/>
          </a:xfrm>
          <a:prstGeom prst="rect">
            <a:avLst/>
          </a:prstGeom>
          <a:noFill/>
          <a:ln>
            <a:noFill/>
          </a:ln>
          <a:effectLst>
            <a:outerShdw dist="25399"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5720" wrap="square" vert="horz" rIns="91440" numCol="1" lIns="91440" bIns="45720" compatLnSpc="1" anchor="ctr" anchorCtr="0">
            <a:prstTxWarp prst="textNoShape">
              <a:avLst/>
            </a:prstTxWarp>
          </a:bodyPr>
          <a:lstStyle/>
          <a:p>
            <a:pPr lvl="0"/>
            <a:r>
              <a:rPr smtClean="0" lang="en-US"/>
              <a:t>Click to edit Master title style</a:t>
            </a:r>
          </a:p>
        </p:txBody>
      </p:sp>
      <p:sp>
        <p:nvSpPr>
          <p:cNvPr name="Rectangle 3" id="1027"/>
          <p:cNvSpPr>
            <a:spLocks noChangeArrowheads="1" noGrp="1"/>
          </p:cNvSpPr>
          <p:nvPr>
            <p:ph type="body" idx="1"/>
          </p:nvPr>
        </p:nvSpPr>
        <p:spPr>
          <a:xfrm>
            <a:off y="1981200" x="304800"/>
            <a:ext cy="4114800" cx="7543800"/>
          </a:xfrm>
          <a:prstGeom prst="rect">
            <a:avLst/>
          </a:prstGeom>
          <a:noFill/>
          <a:ln>
            <a:noFill/>
          </a:ln>
          <a:effectLst>
            <a:outerShdw dist="25399"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5720" wrap="square" vert="horz" rIns="91440" numCol="1" lIns="91440" bIns="45720" compatLnSpc="1" anchor="t" anchorCtr="0">
            <a:prstTxWarp prst="textNoShape">
              <a:avLst/>
            </a:prstTxWarp>
          </a:body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p>
        </p:txBody>
      </p:sp>
      <p:sp>
        <p:nvSpPr>
          <p:cNvPr name="Rectangle 4" id="3076"/>
          <p:cNvSpPr>
            <a:spLocks noChangeArrowheads="1" noGrp="1"/>
          </p:cNvSpPr>
          <p:nvPr>
            <p:ph type="dt" sz="half" idx="2"/>
          </p:nvPr>
        </p:nvSpPr>
        <p:spPr>
          <a:xfrm>
            <a:off y="6248400" x="304800"/>
            <a:ext cy="457200" cx="1905000"/>
          </a:xfrm>
          <a:prstGeom prst="rect">
            <a:avLst/>
          </a:prstGeom>
          <a:noFill/>
          <a:ln w="9525">
            <a:noFill/>
            <a:miter lim="800000"/>
            <a:headEnd/>
            <a:tailEnd/>
          </a:ln>
          <a:effectLst>
            <a:outerShdw dist="12700" dir="2700000" algn="ctr" rotWithShape="0">
              <a:srgbClr val="FFFFFF"/>
            </a:outerShdw>
          </a:effectLst>
        </p:spPr>
        <p:txBody>
          <a:bodyPr tIns="45720" wrap="square" vert="horz" rIns="91440" numCol="1" lIns="91440" bIns="45720" compatLnSpc="1" anchor="t" anchorCtr="0">
            <a:prstTxWarp prst="textNoShape">
              <a:avLst/>
            </a:prstTxWarp>
          </a:bodyPr>
          <a:lstStyle>
            <a:lvl1pPr>
              <a:defRPr sz="1400">
                <a:latin charset="0" typeface="Arial"/>
                <a:ea charset="-128" pitchFamily="80" typeface="ＭＳ Ｐゴシック"/>
              </a:defRPr>
            </a:lvl1pPr>
          </a:lstStyle>
          <a:p>
            <a:pPr>
              <a:defRPr/>
            </a:pPr>
            <a:endParaRPr lang="en-US"/>
          </a:p>
        </p:txBody>
      </p:sp>
      <p:sp>
        <p:nvSpPr>
          <p:cNvPr name="Rectangle 5" id="3077"/>
          <p:cNvSpPr>
            <a:spLocks noChangeArrowheads="1" noGrp="1"/>
          </p:cNvSpPr>
          <p:nvPr>
            <p:ph type="ftr" sz="quarter" idx="3"/>
          </p:nvPr>
        </p:nvSpPr>
        <p:spPr>
          <a:xfrm>
            <a:off y="6248400" x="2667000"/>
            <a:ext cy="457200" cx="2895600"/>
          </a:xfrm>
          <a:prstGeom prst="rect">
            <a:avLst/>
          </a:prstGeom>
          <a:noFill/>
          <a:ln w="9525">
            <a:noFill/>
            <a:miter lim="800000"/>
            <a:headEnd/>
            <a:tailEnd/>
          </a:ln>
          <a:effectLst>
            <a:outerShdw dist="12700" dir="2700000" algn="ctr" rotWithShape="0">
              <a:srgbClr val="FFFFFF"/>
            </a:outerShdw>
          </a:effectLst>
        </p:spPr>
        <p:txBody>
          <a:bodyPr tIns="45720" wrap="square" vert="horz" rIns="91440" numCol="1" lIns="91440" bIns="45720" compatLnSpc="1" anchor="t" anchorCtr="0">
            <a:prstTxWarp prst="textNoShape">
              <a:avLst/>
            </a:prstTxWarp>
          </a:bodyPr>
          <a:lstStyle>
            <a:lvl1pPr algn="ctr">
              <a:defRPr sz="1400">
                <a:latin charset="0" typeface="Arial"/>
                <a:ea charset="-128" pitchFamily="80" typeface="ＭＳ Ｐゴシック"/>
              </a:defRPr>
            </a:lvl1pPr>
          </a:lstStyle>
          <a:p>
            <a:pPr>
              <a:defRPr/>
            </a:pPr>
            <a:endParaRPr lang="en-US"/>
          </a:p>
        </p:txBody>
      </p:sp>
      <p:sp>
        <p:nvSpPr>
          <p:cNvPr name="Rectangle 6" id="3078"/>
          <p:cNvSpPr>
            <a:spLocks noChangeArrowheads="1" noGrp="1"/>
          </p:cNvSpPr>
          <p:nvPr>
            <p:ph type="sldNum" sz="quarter" idx="4"/>
          </p:nvPr>
        </p:nvSpPr>
        <p:spPr>
          <a:xfrm>
            <a:off y="6248400" x="5943600"/>
            <a:ext cy="457200" cx="1905000"/>
          </a:xfrm>
          <a:prstGeom prst="rect">
            <a:avLst/>
          </a:prstGeom>
          <a:noFill/>
          <a:ln w="9525">
            <a:noFill/>
            <a:miter lim="800000"/>
            <a:headEnd/>
            <a:tailEnd/>
          </a:ln>
          <a:effectLst>
            <a:outerShdw dist="12700" dir="2700000" algn="ctr" rotWithShape="0">
              <a:srgbClr val="FFFFFF"/>
            </a:outerShdw>
          </a:effectLst>
        </p:spPr>
        <p:txBody>
          <a:bodyPr tIns="45720" wrap="square" vert="horz" rIns="91440" numCol="1" lIns="91440" bIns="45720" compatLnSpc="1" anchor="t" anchorCtr="0">
            <a:prstTxWarp prst="textNoShape">
              <a:avLst/>
            </a:prstTxWarp>
          </a:bodyPr>
          <a:lstStyle>
            <a:lvl1pPr algn="r">
              <a:defRPr sz="1400">
                <a:latin charset="0" typeface="Arial"/>
                <a:ea charset="-128" pitchFamily="80" typeface="ＭＳ Ｐゴシック"/>
              </a:defRPr>
            </a:lvl1pPr>
          </a:lstStyle>
          <a:p>
            <a:pPr>
              <a:defRPr/>
            </a:pPr>
            <a:fld type="slidenum" id="{6AC4F213-2AA8-42B2-8872-4FAD5CC84453}">
              <a:rPr lang="en-US"/>
              <a:pPr>
                <a:defRPr/>
              </a:pPr>
              <a:t>‹#›</a:t>
            </a:fld>
            <a:endParaRPr lang="en-US"/>
          </a:p>
        </p:txBody>
      </p:sp>
    </p:spTree>
  </p:cSld>
  <p:clrMap tx1="dk1" tx2="dk2" bg1="lt1" accent6="accent6" bg2="lt2" accent5="accent5" accent4="accent4" accent3="accent3" folHlink="folHlink" accent2="accent2" hlink="hlink" accent1="accent1"/>
  <p:sldLayoutIdLst>
    <p:sldLayoutId r:id="rId3" id="2147483648"/>
    <p:sldLayoutId r:id="rId4" id="2147483649"/>
    <p:sldLayoutId r:id="rId5" id="2147483650"/>
    <p:sldLayoutId r:id="rId6" id="2147483651"/>
    <p:sldLayoutId r:id="rId7" id="2147483652"/>
    <p:sldLayoutId r:id="rId8" id="2147483653"/>
    <p:sldLayoutId r:id="rId9" id="2147483654"/>
    <p:sldLayoutId r:id="rId10" id="2147483655"/>
    <p:sldLayoutId r:id="rId11" id="2147483656"/>
    <p:sldLayoutId r:id="rId12" id="2147483657"/>
    <p:sldLayoutId r:id="rId13" id="2147483658"/>
  </p:sldLayoutIdLst>
  <p:hf sldNum="0" hdr="0"/>
  <p:txStyles>
    <p:titleStyle>
      <a:lvl1pPr fontAlgn="base" algn="ctr" rtl="0" hangingPunct="0" eaLnBrk="0">
        <a:spcBef>
          <a:spcPct val="0"/>
        </a:spcBef>
        <a:spcAft>
          <a:spcPct val="0"/>
        </a:spcAft>
        <a:defRPr sz="4400">
          <a:solidFill>
            <a:schemeClr val="tx2"/>
          </a:solidFill>
          <a:latin typeface="+mj-lt"/>
          <a:ea typeface="+mj-ea"/>
          <a:cs typeface="+mj-cs"/>
        </a:defRPr>
      </a:lvl1pPr>
      <a:lvl2pPr fontAlgn="base" algn="ctr" rtl="0" hangingPunct="0" eaLnBrk="0">
        <a:spcBef>
          <a:spcPct val="0"/>
        </a:spcBef>
        <a:spcAft>
          <a:spcPct val="0"/>
        </a:spcAft>
        <a:defRPr sz="4400">
          <a:solidFill>
            <a:schemeClr val="tx2"/>
          </a:solidFill>
          <a:latin charset="0" pitchFamily="80" typeface="Impact"/>
          <a:ea charset="-128" pitchFamily="80" typeface="ＭＳ Ｐゴシック"/>
        </a:defRPr>
      </a:lvl2pPr>
      <a:lvl3pPr fontAlgn="base" algn="ctr" rtl="0" hangingPunct="0" eaLnBrk="0">
        <a:spcBef>
          <a:spcPct val="0"/>
        </a:spcBef>
        <a:spcAft>
          <a:spcPct val="0"/>
        </a:spcAft>
        <a:defRPr sz="4400">
          <a:solidFill>
            <a:schemeClr val="tx2"/>
          </a:solidFill>
          <a:latin charset="0" pitchFamily="80" typeface="Impact"/>
          <a:ea charset="-128" pitchFamily="80" typeface="ＭＳ Ｐゴシック"/>
        </a:defRPr>
      </a:lvl3pPr>
      <a:lvl4pPr fontAlgn="base" algn="ctr" rtl="0" hangingPunct="0" eaLnBrk="0">
        <a:spcBef>
          <a:spcPct val="0"/>
        </a:spcBef>
        <a:spcAft>
          <a:spcPct val="0"/>
        </a:spcAft>
        <a:defRPr sz="4400">
          <a:solidFill>
            <a:schemeClr val="tx2"/>
          </a:solidFill>
          <a:latin charset="0" pitchFamily="80" typeface="Impact"/>
          <a:ea charset="-128" pitchFamily="80" typeface="ＭＳ Ｐゴシック"/>
        </a:defRPr>
      </a:lvl4pPr>
      <a:lvl5pPr fontAlgn="base" algn="ctr" rtl="0" hangingPunct="0" eaLnBrk="0">
        <a:spcBef>
          <a:spcPct val="0"/>
        </a:spcBef>
        <a:spcAft>
          <a:spcPct val="0"/>
        </a:spcAft>
        <a:defRPr sz="4400">
          <a:solidFill>
            <a:schemeClr val="tx2"/>
          </a:solidFill>
          <a:latin charset="0" pitchFamily="80" typeface="Impact"/>
          <a:ea charset="-128" pitchFamily="80" typeface="ＭＳ Ｐゴシック"/>
        </a:defRPr>
      </a:lvl5pPr>
      <a:lvl6pPr fontAlgn="base" algn="ctr" rtl="0" marL="457200">
        <a:spcBef>
          <a:spcPct val="0"/>
        </a:spcBef>
        <a:spcAft>
          <a:spcPct val="0"/>
        </a:spcAft>
        <a:defRPr sz="4400">
          <a:solidFill>
            <a:schemeClr val="tx2"/>
          </a:solidFill>
          <a:latin charset="0" pitchFamily="80" typeface="Impact"/>
          <a:ea charset="-128" pitchFamily="80" typeface="ＭＳ Ｐゴシック"/>
        </a:defRPr>
      </a:lvl6pPr>
      <a:lvl7pPr fontAlgn="base" algn="ctr" rtl="0" marL="914400">
        <a:spcBef>
          <a:spcPct val="0"/>
        </a:spcBef>
        <a:spcAft>
          <a:spcPct val="0"/>
        </a:spcAft>
        <a:defRPr sz="4400">
          <a:solidFill>
            <a:schemeClr val="tx2"/>
          </a:solidFill>
          <a:latin charset="0" pitchFamily="80" typeface="Impact"/>
          <a:ea charset="-128" pitchFamily="80" typeface="ＭＳ Ｐゴシック"/>
        </a:defRPr>
      </a:lvl7pPr>
      <a:lvl8pPr fontAlgn="base" algn="ctr" rtl="0" marL="1371600">
        <a:spcBef>
          <a:spcPct val="0"/>
        </a:spcBef>
        <a:spcAft>
          <a:spcPct val="0"/>
        </a:spcAft>
        <a:defRPr sz="4400">
          <a:solidFill>
            <a:schemeClr val="tx2"/>
          </a:solidFill>
          <a:latin charset="0" pitchFamily="80" typeface="Impact"/>
          <a:ea charset="-128" pitchFamily="80" typeface="ＭＳ Ｐゴシック"/>
        </a:defRPr>
      </a:lvl8pPr>
      <a:lvl9pPr fontAlgn="base" algn="ctr" rtl="0" marL="1828800">
        <a:spcBef>
          <a:spcPct val="0"/>
        </a:spcBef>
        <a:spcAft>
          <a:spcPct val="0"/>
        </a:spcAft>
        <a:defRPr sz="4400">
          <a:solidFill>
            <a:schemeClr val="tx2"/>
          </a:solidFill>
          <a:latin charset="0" pitchFamily="80" typeface="Impact"/>
          <a:ea charset="-128" pitchFamily="80" typeface="ＭＳ Ｐゴシック"/>
        </a:defRPr>
      </a:lvl9pPr>
    </p:titleStyle>
    <p:bodyStyle>
      <a:lvl1pPr fontAlgn="base" algn="l" rtl="0" marL="342900" indent="-342900" hangingPunct="0" eaLnBrk="0">
        <a:spcBef>
          <a:spcPct val="20000"/>
        </a:spcBef>
        <a:spcAft>
          <a:spcPct val="0"/>
        </a:spcAft>
        <a:buFont charset="2" pitchFamily="2" typeface="Wingdings"/>
        <a:buChar char=""/>
        <a:defRPr sz="3200">
          <a:solidFill>
            <a:schemeClr val="tx1"/>
          </a:solidFill>
          <a:latin typeface="+mn-lt"/>
          <a:ea typeface="+mn-ea"/>
          <a:cs typeface="+mn-cs"/>
        </a:defRPr>
      </a:lvl1pPr>
      <a:lvl2pPr fontAlgn="base" algn="l" rtl="0" marL="742950" indent="-285750" hangingPunct="0" eaLnBrk="0">
        <a:spcBef>
          <a:spcPct val="20000"/>
        </a:spcBef>
        <a:spcAft>
          <a:spcPct val="0"/>
        </a:spcAft>
        <a:buFont charset="2" pitchFamily="2" typeface="Wingdings"/>
        <a:buChar char=""/>
        <a:defRPr sz="2800">
          <a:solidFill>
            <a:schemeClr val="tx1"/>
          </a:solidFill>
          <a:latin typeface="+mn-lt"/>
          <a:ea typeface="+mn-ea"/>
        </a:defRPr>
      </a:lvl2pPr>
      <a:lvl3pPr fontAlgn="base" algn="l" rtl="0" marL="1143000" indent="-228600" hangingPunct="0" eaLnBrk="0">
        <a:spcBef>
          <a:spcPct val="20000"/>
        </a:spcBef>
        <a:spcAft>
          <a:spcPct val="0"/>
        </a:spcAft>
        <a:buFont charset="2" pitchFamily="2" typeface="Wingdings"/>
        <a:buChar char=""/>
        <a:defRPr sz="2400">
          <a:solidFill>
            <a:schemeClr val="tx1"/>
          </a:solidFill>
          <a:latin typeface="+mn-lt"/>
          <a:ea typeface="+mn-ea"/>
        </a:defRPr>
      </a:lvl3pPr>
      <a:lvl4pPr fontAlgn="base" algn="l" rtl="0" marL="1600200" indent="-228600" hangingPunct="0" eaLnBrk="0">
        <a:spcBef>
          <a:spcPct val="20000"/>
        </a:spcBef>
        <a:spcAft>
          <a:spcPct val="0"/>
        </a:spcAft>
        <a:buFont charset="2" pitchFamily="2" typeface="Wingdings"/>
        <a:buChar char=""/>
        <a:defRPr sz="2000">
          <a:solidFill>
            <a:schemeClr val="tx1"/>
          </a:solidFill>
          <a:latin typeface="+mn-lt"/>
          <a:ea typeface="+mn-ea"/>
        </a:defRPr>
      </a:lvl4pPr>
      <a:lvl5pPr fontAlgn="base" algn="l" rtl="0" marL="2057400" indent="-228600" hangingPunct="0" eaLnBrk="0">
        <a:spcBef>
          <a:spcPct val="20000"/>
        </a:spcBef>
        <a:spcAft>
          <a:spcPct val="0"/>
        </a:spcAft>
        <a:buFont charset="2" pitchFamily="2" typeface="Wingdings"/>
        <a:buChar char=""/>
        <a:defRPr sz="2000">
          <a:solidFill>
            <a:schemeClr val="tx1"/>
          </a:solidFill>
          <a:latin typeface="+mn-lt"/>
          <a:ea typeface="+mn-ea"/>
        </a:defRPr>
      </a:lvl5pPr>
      <a:lvl6pPr fontAlgn="base" algn="l" rtl="0" marL="2514600" indent="-228600">
        <a:spcBef>
          <a:spcPct val="20000"/>
        </a:spcBef>
        <a:spcAft>
          <a:spcPct val="0"/>
        </a:spcAft>
        <a:buFont charset="2" pitchFamily="80" typeface="Wingdings"/>
        <a:buChar char=""/>
        <a:defRPr sz="2000">
          <a:solidFill>
            <a:schemeClr val="tx1"/>
          </a:solidFill>
          <a:latin typeface="+mn-lt"/>
          <a:ea typeface="+mn-ea"/>
        </a:defRPr>
      </a:lvl6pPr>
      <a:lvl7pPr fontAlgn="base" algn="l" rtl="0" marL="2971800" indent="-228600">
        <a:spcBef>
          <a:spcPct val="20000"/>
        </a:spcBef>
        <a:spcAft>
          <a:spcPct val="0"/>
        </a:spcAft>
        <a:buFont charset="2" pitchFamily="80" typeface="Wingdings"/>
        <a:buChar char=""/>
        <a:defRPr sz="2000">
          <a:solidFill>
            <a:schemeClr val="tx1"/>
          </a:solidFill>
          <a:latin typeface="+mn-lt"/>
          <a:ea typeface="+mn-ea"/>
        </a:defRPr>
      </a:lvl7pPr>
      <a:lvl8pPr fontAlgn="base" algn="l" rtl="0" marL="3429000" indent="-228600">
        <a:spcBef>
          <a:spcPct val="20000"/>
        </a:spcBef>
        <a:spcAft>
          <a:spcPct val="0"/>
        </a:spcAft>
        <a:buFont charset="2" pitchFamily="80" typeface="Wingdings"/>
        <a:buChar char=""/>
        <a:defRPr sz="2000">
          <a:solidFill>
            <a:schemeClr val="tx1"/>
          </a:solidFill>
          <a:latin typeface="+mn-lt"/>
          <a:ea typeface="+mn-ea"/>
        </a:defRPr>
      </a:lvl8pPr>
      <a:lvl9pPr fontAlgn="base" algn="l" rtl="0" marL="3886200" indent="-228600">
        <a:spcBef>
          <a:spcPct val="20000"/>
        </a:spcBef>
        <a:spcAft>
          <a:spcPct val="0"/>
        </a:spcAft>
        <a:buFont charset="2" pitchFamily="80" typeface="Wingdings"/>
        <a:buChar char=""/>
        <a:defRPr sz="2000">
          <a:solidFill>
            <a:schemeClr val="tx1"/>
          </a:solidFill>
          <a:latin typeface="+mn-lt"/>
          <a:ea typeface="+mn-ea"/>
        </a:defRPr>
      </a:lvl9pPr>
    </p:bodyStyle>
    <p:otherStyle>
      <a:defPPr>
        <a:defRPr lang="en-US"/>
      </a:defPPr>
      <a:lvl1pPr rtl="0" marL="0" latinLnBrk="0" hangingPunct="1" eaLnBrk="1" algn="l" defTabSz="914400">
        <a:defRPr sz="1800" kern="1200">
          <a:solidFill>
            <a:schemeClr val="tx1"/>
          </a:solidFill>
          <a:latin typeface="+mn-lt"/>
          <a:ea typeface="+mn-ea"/>
          <a:cs typeface="+mn-cs"/>
        </a:defRPr>
      </a:lvl1pPr>
      <a:lvl2pPr rtl="0" marL="457200" latinLnBrk="0" hangingPunct="1" eaLnBrk="1" algn="l" defTabSz="914400">
        <a:defRPr sz="1800" kern="1200">
          <a:solidFill>
            <a:schemeClr val="tx1"/>
          </a:solidFill>
          <a:latin typeface="+mn-lt"/>
          <a:ea typeface="+mn-ea"/>
          <a:cs typeface="+mn-cs"/>
        </a:defRPr>
      </a:lvl2pPr>
      <a:lvl3pPr rtl="0" marL="914400" latinLnBrk="0" hangingPunct="1" eaLnBrk="1" algn="l" defTabSz="914400">
        <a:defRPr sz="1800" kern="1200">
          <a:solidFill>
            <a:schemeClr val="tx1"/>
          </a:solidFill>
          <a:latin typeface="+mn-lt"/>
          <a:ea typeface="+mn-ea"/>
          <a:cs typeface="+mn-cs"/>
        </a:defRPr>
      </a:lvl3pPr>
      <a:lvl4pPr rtl="0" marL="1371600" latinLnBrk="0" hangingPunct="1" eaLnBrk="1" algn="l" defTabSz="914400">
        <a:defRPr sz="1800" kern="1200">
          <a:solidFill>
            <a:schemeClr val="tx1"/>
          </a:solidFill>
          <a:latin typeface="+mn-lt"/>
          <a:ea typeface="+mn-ea"/>
          <a:cs typeface="+mn-cs"/>
        </a:defRPr>
      </a:lvl4pPr>
      <a:lvl5pPr rtl="0" marL="1828800" latinLnBrk="0" hangingPunct="1" eaLnBrk="1" algn="l" defTabSz="914400">
        <a:defRPr sz="1800" kern="1200">
          <a:solidFill>
            <a:schemeClr val="tx1"/>
          </a:solidFill>
          <a:latin typeface="+mn-lt"/>
          <a:ea typeface="+mn-ea"/>
          <a:cs typeface="+mn-cs"/>
        </a:defRPr>
      </a:lvl5pPr>
      <a:lvl6pPr rtl="0" marL="2286000" latinLnBrk="0" hangingPunct="1" eaLnBrk="1" algn="l" defTabSz="914400">
        <a:defRPr sz="1800" kern="1200">
          <a:solidFill>
            <a:schemeClr val="tx1"/>
          </a:solidFill>
          <a:latin typeface="+mn-lt"/>
          <a:ea typeface="+mn-ea"/>
          <a:cs typeface="+mn-cs"/>
        </a:defRPr>
      </a:lvl6pPr>
      <a:lvl7pPr rtl="0" marL="2743200" latinLnBrk="0" hangingPunct="1" eaLnBrk="1" algn="l" defTabSz="914400">
        <a:defRPr sz="1800" kern="1200">
          <a:solidFill>
            <a:schemeClr val="tx1"/>
          </a:solidFill>
          <a:latin typeface="+mn-lt"/>
          <a:ea typeface="+mn-ea"/>
          <a:cs typeface="+mn-cs"/>
        </a:defRPr>
      </a:lvl7pPr>
      <a:lvl8pPr rtl="0" marL="3200400" latinLnBrk="0" hangingPunct="1" eaLnBrk="1" algn="l" defTabSz="914400">
        <a:defRPr sz="1800" kern="1200">
          <a:solidFill>
            <a:schemeClr val="tx1"/>
          </a:solidFill>
          <a:latin typeface="+mn-lt"/>
          <a:ea typeface="+mn-ea"/>
          <a:cs typeface="+mn-cs"/>
        </a:defRPr>
      </a:lvl8pPr>
      <a:lvl9pPr rtl="0" marL="3657600" latinLnBrk="0" hangingPunct="1" eaLnBrk="1" algn="l" defTabSz="91440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10.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15.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16.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17.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18.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19.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21.xml.rels><?xml version="1.0" encoding="UTF-8" standalone="yes"?><Relationships xmlns="http://schemas.openxmlformats.org/package/2006/relationships"><Relationship Target="../slideLayouts/slideLayout6.xml" Type="http://schemas.openxmlformats.org/officeDocument/2006/relationships/slideLayout" Id="rId1"/></Relationships>
</file>

<file path=ppt/slides/_rels/slide3.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media/image2.wmf" Type="http://schemas.openxmlformats.org/officeDocument/2006/relationships/image" Id="rId3"/><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media/image3.wmf" Type="http://schemas.openxmlformats.org/officeDocument/2006/relationships/image" Id="rId3"/><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media/image4.wmf" Type="http://schemas.openxmlformats.org/officeDocument/2006/relationships/image" Id="rId3"/><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endParaRPr lang="en-US"/>
          </a:p>
        </p:txBody>
      </p:sp>
      <p:sp>
        <p:nvSpPr>
          <p:cNvPr name="Content Placeholder 2" id="3"/>
          <p:cNvSpPr>
            <a:spLocks noGrp="1"/>
          </p:cNvSpPr>
          <p:nvPr>
            <p:ph idx="1"/>
          </p:nvPr>
        </p:nvSpPr>
        <p:spPr/>
        <p:txBody>
          <a:bodyPr numCol="1"/>
          <a:lstStyle/>
          <a:p>
            <a:r>
              <a:rPr/>
              <a:t>Read through the following PowerPoint presentation and take notes in your INB.  You will also need to answer all of the questions you encounter while reading the PowerPoint in your INB.  Make sure to write the QUESTION and ANSWER.</a:t>
            </a:r>
            <a:endParaRPr lang="en-US"/>
          </a:p>
        </p:txBody>
      </p:sp>
      <p:sp>
        <p:nvSpPr>
          <p:cNvPr name="Rectangle 4" id="4"/>
          <p:cNvSpPr>
            <a:spLocks noChangeArrowheads="1" noGrp="1"/>
          </p:cNvSpPr>
          <p:nvPr>
            <p:ph type="dt" sz="half" idx="10"/>
          </p:nvPr>
        </p:nvSpPr>
        <p:spPr>
          <a:ln/>
        </p:spPr>
        <p:txBody>
          <a:bodyPr numCol="1"/>
          <a:lstStyle>
            <a:lvl1pPr>
              <a:defRPr/>
            </a:lvl1pPr>
          </a:lstStyle>
          <a:p>
            <a:pPr>
              <a:defRPr/>
            </a:pPr>
            <a:endParaRPr lang="en-US"/>
          </a:p>
        </p:txBody>
      </p:sp>
      <p:sp>
        <p:nvSpPr>
          <p:cNvPr name="Rectangle 5" id="5"/>
          <p:cNvSpPr>
            <a:spLocks noChangeArrowheads="1" noGrp="1"/>
          </p:cNvSpPr>
          <p:nvPr>
            <p:ph type="ftr" sz="quarter" idx="11"/>
          </p:nvPr>
        </p:nvSpPr>
        <p:spPr>
          <a:ln/>
        </p:spPr>
        <p:txBody>
          <a:bodyPr numCol="1"/>
          <a:lstStyle>
            <a:lvl1pPr>
              <a:defRPr/>
            </a:lvl1pPr>
          </a:lstStyle>
          <a:p>
            <a:pPr>
              <a:defRPr/>
            </a:pPr>
            <a:endParaRPr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8194"/>
          <p:cNvSpPr>
            <a:spLocks noGrp="1"/>
          </p:cNvSpPr>
          <p:nvPr>
            <p:ph type="title"/>
          </p:nvPr>
        </p:nvSpPr>
        <p:spPr>
          <a:xfrm>
            <a:off y="1600200" x="228600"/>
            <a:ext cy="2667000" cx="7543800"/>
          </a:xfrm>
        </p:spPr>
        <p:txBody>
          <a:bodyPr numCol="1"/>
          <a:lstStyle/>
          <a:p>
            <a:r>
              <a:rPr sz="8000" smtClean="0" lang="en-US" dirty="0">
                <a:solidFill>
                  <a:schemeClr val="accent1"/>
                </a:solidFill>
                <a:latin charset="0" typeface="Arial"/>
                <a:cs charset="0" typeface="Arial"/>
              </a:rPr>
              <a:t>What is GDP? Video clip</a:t>
            </a:r>
          </a:p>
        </p:txBody>
      </p:sp>
    </p:spTree>
  </p:cSld>
  <p:clrMapOvr>
    <a:masterClrMapping/>
  </p:clrMapOvr>
  <p:timing>
    <p:tnLst>
      <p:par>
        <p:cTn nodeType="tmRoot" restart="never" dur="indefinite" id="1"/>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2" id="5122"/>
          <p:cNvSpPr>
            <a:spLocks noChangeArrowheads="1" noGrp="1"/>
          </p:cNvSpPr>
          <p:nvPr>
            <p:ph type="title"/>
          </p:nvPr>
        </p:nvSpPr>
        <p:spPr>
          <a:xfrm>
            <a:off y="0" x="395288"/>
            <a:ext cy="1143000" cx="7123112"/>
          </a:xfrm>
        </p:spPr>
        <p:txBody>
          <a:bodyPr numCol="1"/>
          <a:lstStyle/>
          <a:p>
            <a:pPr hangingPunct="1" eaLnBrk="1">
              <a:defRPr/>
            </a:pPr>
            <a:r>
              <a:rPr sz="6000"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Economic Growth</a:t>
            </a:r>
          </a:p>
        </p:txBody>
      </p:sp>
      <p:sp>
        <p:nvSpPr>
          <p:cNvPr name="Picture 4" id="9219"/>
          <p:cNvSpPr>
            <a:spLocks noChangeArrowheads="1" noChangeAspect="1"/>
          </p:cNvSpPr>
          <p:nvPr/>
        </p:nvSpPr>
        <p:spPr>
          <a:xfrm>
            <a:off y="2209800" x="6019800"/>
            <a:ext cy="1860550" cx="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endParaRPr lang="en-US"/>
          </a:p>
        </p:txBody>
      </p:sp>
      <p:sp>
        <p:nvSpPr>
          <p:cNvPr name="TextBox 2" id="3"/>
          <p:cNvSpPr txBox="1"/>
          <p:nvPr/>
        </p:nvSpPr>
        <p:spPr>
          <a:xfrm>
            <a:off y="1219200" x="222250"/>
            <a:ext cy="3416320" cx="7543800"/>
          </a:xfrm>
          <a:prstGeom prst="rect">
            <a:avLst/>
          </a:prstGeom>
          <a:noFill/>
        </p:spPr>
        <p:txBody>
          <a:bodyPr numCol="1">
            <a:spAutoFit/>
          </a:bodyPr>
          <a:lstStyle/>
          <a:p>
            <a:pPr>
              <a:defRPr/>
            </a:pPr>
            <a:r>
              <a:rPr sz="3200" lang="en-US" dirty="0">
                <a:solidFill>
                  <a:schemeClr val="accent1"/>
                </a:solidFill>
                <a:latin charset="0" pitchFamily="34" typeface="Arial"/>
                <a:cs charset="0" pitchFamily="34" typeface="Arial"/>
              </a:rPr>
              <a:t>There are 4 main factors that influence economic growth within a country:</a:t>
            </a:r>
          </a:p>
          <a:p>
            <a:pPr>
              <a:defRPr/>
            </a:pPr>
            <a:endParaRPr lang="en-US" dirty="0">
              <a:solidFill>
                <a:schemeClr val="accent1"/>
              </a:solidFill>
              <a:latin charset="0" pitchFamily="34" typeface="Arial"/>
              <a:cs charset="0" pitchFamily="34" typeface="Arial"/>
            </a:endParaRPr>
          </a:p>
          <a:p>
            <a:pPr marL="342900" indent="-342900">
              <a:buFont charset="2" pitchFamily="2" typeface="Wingdings"/>
              <a:buChar char="§"/>
              <a:defRPr/>
            </a:pPr>
            <a:r>
              <a:rPr sz="3200" smtClean="0" lang="en-US" dirty="0">
                <a:solidFill>
                  <a:schemeClr val="accent1"/>
                </a:solidFill>
                <a:latin charset="0" pitchFamily="34" typeface="Arial"/>
                <a:cs charset="0" pitchFamily="34" typeface="Arial"/>
              </a:rPr>
              <a:t>Investment </a:t>
            </a:r>
            <a:r>
              <a:rPr sz="3200" lang="en-US" dirty="0">
                <a:solidFill>
                  <a:schemeClr val="accent1"/>
                </a:solidFill>
                <a:latin charset="0" pitchFamily="34" typeface="Arial"/>
                <a:cs charset="0" pitchFamily="34" typeface="Arial"/>
              </a:rPr>
              <a:t>in Human Capital</a:t>
            </a:r>
          </a:p>
          <a:p>
            <a:pPr marL="342900" indent="-342900">
              <a:buFont charset="2" pitchFamily="2" typeface="Wingdings"/>
              <a:buChar char="§"/>
              <a:defRPr/>
            </a:pPr>
            <a:r>
              <a:rPr sz="3200" lang="en-US" dirty="0">
                <a:solidFill>
                  <a:schemeClr val="accent1"/>
                </a:solidFill>
                <a:latin charset="0" pitchFamily="34" typeface="Arial"/>
                <a:cs charset="0" pitchFamily="34" typeface="Arial"/>
              </a:rPr>
              <a:t>Investment in Physical </a:t>
            </a:r>
            <a:r>
              <a:rPr sz="3200" smtClean="0" lang="en-US" dirty="0">
                <a:solidFill>
                  <a:schemeClr val="accent1"/>
                </a:solidFill>
                <a:latin charset="0" pitchFamily="34" typeface="Arial"/>
                <a:cs charset="0" pitchFamily="34" typeface="Arial"/>
              </a:rPr>
              <a:t>Capital</a:t>
            </a:r>
          </a:p>
          <a:p>
            <a:pPr marL="342900" indent="-342900">
              <a:buFont charset="2" pitchFamily="2" typeface="Wingdings"/>
              <a:buChar char="§"/>
              <a:defRPr/>
            </a:pPr>
            <a:r>
              <a:rPr sz="3200" lang="en-US" dirty="0">
                <a:solidFill>
                  <a:schemeClr val="accent1"/>
                </a:solidFill>
                <a:latin charset="0" pitchFamily="34" typeface="Arial"/>
                <a:cs charset="0" pitchFamily="34" typeface="Arial"/>
              </a:rPr>
              <a:t>Land [natural resources] available</a:t>
            </a:r>
          </a:p>
          <a:p>
            <a:pPr marL="342900" indent="-342900">
              <a:buFont charset="2" pitchFamily="2" typeface="Wingdings"/>
              <a:buChar char="§"/>
              <a:defRPr/>
            </a:pPr>
            <a:r>
              <a:rPr sz="3200" smtClean="0" lang="en-US" dirty="0">
                <a:solidFill>
                  <a:schemeClr val="accent1"/>
                </a:solidFill>
                <a:latin charset="0" pitchFamily="34" typeface="Arial"/>
                <a:cs charset="0" pitchFamily="34" typeface="Arial"/>
              </a:rPr>
              <a:t>Entrepreneurship</a:t>
            </a:r>
            <a:endParaRPr sz="3200" lang="en-US" dirty="0">
              <a:solidFill>
                <a:schemeClr val="accent1"/>
              </a:solidFill>
              <a:latin charset="0" pitchFamily="34" typeface="Arial"/>
              <a:cs charset="0" pitchFamily="34" typeface="Arial"/>
            </a:endParaRPr>
          </a:p>
        </p:txBody>
      </p:sp>
      <p:sp>
        <p:nvSpPr>
          <p:cNvPr name="TextBox 6" id="9221"/>
          <p:cNvSpPr txBox="1">
            <a:spLocks noChangeArrowheads="1"/>
          </p:cNvSpPr>
          <p:nvPr/>
        </p:nvSpPr>
        <p:spPr>
          <a:xfrm>
            <a:off y="4953000" x="228600"/>
            <a:ext cy="1570038" cx="7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200" lang="en-US">
                <a:solidFill>
                  <a:schemeClr val="accent1"/>
                </a:solidFill>
                <a:latin charset="0" typeface="Arial"/>
                <a:cs charset="0" typeface="Arial"/>
              </a:rPr>
              <a:t>The presence or absence of these 4 factors determine the country’s Gross Domestic Product for the year</a:t>
            </a:r>
          </a:p>
        </p:txBody>
      </p:sp>
    </p:spTree>
  </p:cSld>
  <p:clrMapOvr>
    <a:masterClrMapping/>
  </p:clrMapOvr>
  <p:timing>
    <p:tnLst>
      <p:par>
        <p:cTn nodeType="tmRoot" restart="never" dur="indefinite" id="1"/>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155575"/>
            <a:ext cy="754063" cx="7543800"/>
          </a:xfrm>
        </p:spPr>
        <p:txBody>
          <a:bodyPr numCol="1"/>
          <a:lstStyle/>
          <a:p>
            <a:pPr>
              <a:defRPr/>
            </a:pPr>
            <a:r>
              <a:rPr sz="7200"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Investment</a:t>
            </a:r>
            <a:endParaRPr sz="7200"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5" id="14339"/>
          <p:cNvSpPr txBox="1">
            <a:spLocks noChangeArrowheads="1"/>
          </p:cNvSpPr>
          <p:nvPr/>
        </p:nvSpPr>
        <p:spPr>
          <a:xfrm>
            <a:off y="1295400" x="152400"/>
            <a:ext cy="1754188" cx="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600" lang="en-US" b="1">
                <a:solidFill>
                  <a:srgbClr val="FFFFFF"/>
                </a:solidFill>
                <a:latin charset="0" typeface="Arial"/>
                <a:cs charset="0" typeface="Arial"/>
              </a:rPr>
              <a:t>What do you think investment means? Turn to a seat partner and share your thoughts.</a:t>
            </a:r>
            <a:endParaRPr sz="3600" lang="en-US">
              <a:solidFill>
                <a:srgbClr val="FFFFFF"/>
              </a:solidFill>
              <a:latin charset="0" typeface="Arial"/>
              <a:cs charset="0" typeface="Arial"/>
            </a:endParaRPr>
          </a:p>
        </p:txBody>
      </p:sp>
      <p:sp>
        <p:nvSpPr>
          <p:cNvPr name="TextBox 2" id="3"/>
          <p:cNvSpPr txBox="1">
            <a:spLocks noChangeArrowheads="1"/>
          </p:cNvSpPr>
          <p:nvPr/>
        </p:nvSpPr>
        <p:spPr>
          <a:xfrm>
            <a:off y="3429000" x="457200"/>
            <a:ext cy="2554288" cx="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200" lang="en-US">
                <a:solidFill>
                  <a:schemeClr val="accent1"/>
                </a:solidFill>
                <a:latin charset="0" typeface="Arial"/>
                <a:cs charset="0" typeface="Arial"/>
              </a:rPr>
              <a:t>Investment is when money, resources, or opportunities are provided in order to gain profitable returns in the future</a:t>
            </a:r>
          </a:p>
          <a:p>
            <a:pPr algn="ctr"/>
            <a:endParaRPr sz="3200" lang="en-US">
              <a:solidFill>
                <a:schemeClr val="accent1"/>
              </a:solidFill>
              <a:latin charset="0" typeface="Arial"/>
              <a:cs charset="0" typeface="Arial"/>
            </a:endParaRPr>
          </a:p>
          <a:p>
            <a:pPr algn="ctr"/>
            <a:r>
              <a:rPr sz="3200" lang="en-US">
                <a:solidFill>
                  <a:schemeClr val="accent1"/>
                </a:solidFill>
                <a:latin charset="0" typeface="Arial"/>
                <a:cs charset="0" typeface="Arial"/>
              </a:rPr>
              <a:t>Who makes the investment???</a:t>
            </a:r>
          </a:p>
        </p:txBody>
      </p:sp>
    </p:spTree>
  </p:cSld>
  <p:clrMapOvr>
    <a:masterClrMapping/>
  </p:clrMapOvr>
  <p:timing>
    <p:tnLst>
      <p:par>
        <p:cTn nodeType="tmRoot" restart="never" dur="indefinite" id="1">
          <p:childTnLst>
            <p:seq nextAc="seek" concurrent="1">
              <p:cTn nodeType="mainSeq" dur="indefinite" id="2">
                <p:childTnLst>
                  <p:par>
                    <p:cTn nodeType="clickPar" fill="hold" id="3">
                      <p:stCondLst>
                        <p:cond delay="indefinite"/>
                      </p:stCondLst>
                      <p:childTnLst>
                        <p:par>
                          <p:cTn nodeType="withGroup" fill="hold" id="4">
                            <p:stCondLst>
                              <p:cond delay="0"/>
                            </p:stCondLst>
                            <p:childTnLst>
                              <p:par>
                                <p:cTn grpId="0" nodeType="clickEffect" fill="hold" presetSubtype="0" presetClass="entr" presetID="1" id="5">
                                  <p:stCondLst>
                                    <p:cond delay="0"/>
                                  </p:stCondLst>
                                  <p:childTnLst>
                                    <p:set>
                                      <p:cBhvr>
                                        <p:cTn fill="hold" dur="1" id="6">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155575"/>
            <a:ext cy="754063" cx="7543800"/>
          </a:xfrm>
        </p:spPr>
        <p:txBody>
          <a:bodyPr numCol="1"/>
          <a:lstStyle/>
          <a:p>
            <a:pPr>
              <a:defRPr/>
            </a:pP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Investment in Human Capital</a:t>
            </a:r>
            <a:endParaRPr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5" id="15363"/>
          <p:cNvSpPr txBox="1">
            <a:spLocks noChangeArrowheads="1"/>
          </p:cNvSpPr>
          <p:nvPr/>
        </p:nvSpPr>
        <p:spPr>
          <a:xfrm>
            <a:off y="1295400" x="152400"/>
            <a:ext cy="5078413" cx="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marL="342900" indent="-342900">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buFont charset="0" typeface="Arial"/>
              <a:buChar char="•"/>
            </a:pPr>
            <a:r>
              <a:rPr sz="3600" lang="en-US" b="1">
                <a:solidFill>
                  <a:schemeClr val="accent1"/>
                </a:solidFill>
                <a:latin charset="0" typeface="Arial"/>
                <a:cs charset="0" typeface="Arial"/>
              </a:rPr>
              <a:t>Human Capital </a:t>
            </a:r>
            <a:r>
              <a:rPr sz="3600" lang="en-US">
                <a:solidFill>
                  <a:schemeClr val="accent1"/>
                </a:solidFill>
                <a:latin charset="0" typeface="Arial"/>
                <a:cs charset="0" typeface="Arial"/>
              </a:rPr>
              <a:t>refers to the people who perform labor</a:t>
            </a:r>
          </a:p>
          <a:p>
            <a:pPr>
              <a:buFont charset="0" typeface="Arial"/>
              <a:buChar char="•"/>
            </a:pPr>
            <a:r>
              <a:rPr sz="3600" lang="en-US">
                <a:solidFill>
                  <a:schemeClr val="accent1"/>
                </a:solidFill>
                <a:latin charset="0" typeface="Arial"/>
                <a:cs charset="0" typeface="Arial"/>
              </a:rPr>
              <a:t>When countries invest in Human Capital, they are providing education and/or training for the people who perform the labor</a:t>
            </a:r>
          </a:p>
          <a:p>
            <a:pPr>
              <a:buFont charset="0" typeface="Arial"/>
              <a:buChar char="•"/>
            </a:pPr>
            <a:r>
              <a:rPr sz="3600" lang="en-US">
                <a:solidFill>
                  <a:schemeClr val="accent1"/>
                </a:solidFill>
                <a:latin charset="0" typeface="Arial"/>
                <a:cs charset="0" typeface="Arial"/>
              </a:rPr>
              <a:t>How would investing in human capital impact the GDP of a country?</a:t>
            </a:r>
          </a:p>
        </p:txBody>
      </p:sp>
    </p:spTree>
  </p:cSld>
  <p:clrMapOvr>
    <a:masterClrMapping/>
  </p:clrMapOvr>
  <p:timing>
    <p:tnLst>
      <p:par>
        <p:cTn nodeType="tmRoot" restart="never" dur="indefinite" id="1"/>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381000" x="152400"/>
            <a:ext cy="1143000" cx="7543800"/>
          </a:xfrm>
        </p:spPr>
        <p:txBody>
          <a:bodyPr numCol="1"/>
          <a:lstStyle/>
          <a:p>
            <a:pPr>
              <a:defRPr/>
            </a:pP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Investment in Human Capital</a:t>
            </a:r>
            <a:endParaRPr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4" id="16387"/>
          <p:cNvSpPr txBox="1">
            <a:spLocks noChangeArrowheads="1"/>
          </p:cNvSpPr>
          <p:nvPr/>
        </p:nvSpPr>
        <p:spPr>
          <a:xfrm>
            <a:off y="1905000" x="381000"/>
            <a:ext cy="4032250" cx="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200" lang="en-US">
                <a:solidFill>
                  <a:schemeClr val="accent1"/>
                </a:solidFill>
                <a:latin charset="0" typeface="Arial"/>
                <a:cs charset="0" typeface="Arial"/>
              </a:rPr>
              <a:t>Studies have shown that investment in the education and skills training of people relates to a higher GDP.</a:t>
            </a:r>
          </a:p>
          <a:p>
            <a:pPr algn="ctr"/>
            <a:endParaRPr sz="3200" lang="en-US">
              <a:solidFill>
                <a:schemeClr val="accent1"/>
              </a:solidFill>
              <a:latin charset="0" typeface="Arial"/>
              <a:cs charset="0" typeface="Arial"/>
            </a:endParaRPr>
          </a:p>
          <a:p>
            <a:pPr algn="ctr"/>
            <a:r>
              <a:rPr sz="3200" lang="en-US">
                <a:solidFill>
                  <a:schemeClr val="accent1"/>
                </a:solidFill>
                <a:latin charset="0" typeface="Arial"/>
                <a:cs charset="0" typeface="Arial"/>
              </a:rPr>
              <a:t>Education and the abilities it develops create a smarter and more productive workforce, which leads to greater economic growth.</a:t>
            </a:r>
          </a:p>
        </p:txBody>
      </p:sp>
    </p:spTree>
  </p:cSld>
  <p:clrMapOvr>
    <a:masterClrMapping/>
  </p:clrMapOvr>
  <p:timing>
    <p:tnLst>
      <p:par>
        <p:cTn nodeType="tmRoot" restart="never" dur="indefinite" id="1"/>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152400"/>
            <a:ext cy="1143000" cx="7543800"/>
          </a:xfrm>
        </p:spPr>
        <p:txBody>
          <a:bodyPr numCol="1"/>
          <a:lstStyle/>
          <a:p>
            <a:pPr>
              <a:defRPr/>
            </a:pP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Human Capital, Literacy Rate, and Standard of Living</a:t>
            </a:r>
            <a:endParaRPr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4" id="17411"/>
          <p:cNvSpPr txBox="1">
            <a:spLocks noChangeArrowheads="1"/>
          </p:cNvSpPr>
          <p:nvPr/>
        </p:nvSpPr>
        <p:spPr>
          <a:xfrm>
            <a:off y="2057400" x="609600"/>
            <a:ext cy="4154488" cx="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lang="en-US" dirty="0">
                <a:solidFill>
                  <a:schemeClr val="accent1"/>
                </a:solidFill>
                <a:latin charset="0" typeface="Arial"/>
                <a:cs charset="0" typeface="Arial"/>
              </a:rPr>
              <a:t>There is a relationship between education levels and human capital in terms of people’s ability to produce income.</a:t>
            </a:r>
          </a:p>
          <a:p>
            <a:pPr algn="ctr"/>
            <a:endParaRPr lang="en-US" dirty="0">
              <a:solidFill>
                <a:schemeClr val="accent1"/>
              </a:solidFill>
              <a:latin charset="0" typeface="Arial"/>
              <a:cs charset="0" typeface="Arial"/>
            </a:endParaRPr>
          </a:p>
          <a:p>
            <a:pPr algn="ctr"/>
            <a:r>
              <a:rPr lang="en-US" dirty="0" b="1">
                <a:solidFill>
                  <a:schemeClr val="accent1"/>
                </a:solidFill>
                <a:latin charset="0" typeface="Arial"/>
                <a:cs charset="0" typeface="Arial"/>
              </a:rPr>
              <a:t>Literacy Rate </a:t>
            </a:r>
            <a:r>
              <a:rPr lang="en-US" dirty="0">
                <a:solidFill>
                  <a:schemeClr val="accent1"/>
                </a:solidFill>
                <a:latin charset="0" typeface="Arial"/>
                <a:cs charset="0" typeface="Arial"/>
              </a:rPr>
              <a:t>is the number of people in an area that can read and write.</a:t>
            </a:r>
          </a:p>
          <a:p>
            <a:pPr algn="ctr"/>
            <a:endParaRPr lang="en-US" dirty="0">
              <a:solidFill>
                <a:schemeClr val="accent1"/>
              </a:solidFill>
              <a:latin charset="0" typeface="Arial"/>
              <a:cs charset="0" typeface="Arial"/>
            </a:endParaRPr>
          </a:p>
          <a:p>
            <a:pPr algn="ctr"/>
            <a:r>
              <a:rPr lang="en-US" dirty="0" b="1">
                <a:solidFill>
                  <a:schemeClr val="accent1"/>
                </a:solidFill>
                <a:latin charset="0" typeface="Arial"/>
                <a:cs charset="0" typeface="Arial"/>
              </a:rPr>
              <a:t>Standard of Living </a:t>
            </a:r>
            <a:r>
              <a:rPr lang="en-US" dirty="0">
                <a:solidFill>
                  <a:schemeClr val="accent1"/>
                </a:solidFill>
                <a:latin charset="0" typeface="Arial"/>
                <a:cs charset="0" typeface="Arial"/>
              </a:rPr>
              <a:t>is a level of material comfort as measured by the goods, services, and luxuries available to an individual, group, or nation.</a:t>
            </a:r>
          </a:p>
        </p:txBody>
      </p:sp>
    </p:spTree>
  </p:cSld>
  <p:clrMapOvr>
    <a:masterClrMapping/>
  </p:clrMapOvr>
  <p:timing>
    <p:tnLst>
      <p:par>
        <p:cTn nodeType="tmRoot" restart="never" dur="indefinite" id="1">
          <p:childTnLst>
            <p:seq nextAc="seek" concurrent="1">
              <p:cTn nodeType="mainSeq" dur="indefinite" id="2">
                <p:childTnLst>
                  <p:par>
                    <p:cTn fill="hold" id="3">
                      <p:stCondLst>
                        <p:cond delay="indefinite"/>
                        <p:cond evt="onBegin" delay="0">
                          <p:tn val="2"/>
                        </p:cond>
                      </p:stCondLst>
                      <p:childTnLst>
                        <p:par>
                          <p:cTn fill="hold" id="4">
                            <p:stCondLst>
                              <p:cond delay="0"/>
                            </p:stCondLst>
                            <p:childTnLst>
                              <p:par>
                                <p:cTn nodeType="afterEffect" fill="hold" presetSubtype="0" presetClass="entr" presetID="9" id="5">
                                  <p:stCondLst>
                                    <p:cond delay="1000"/>
                                  </p:stCondLst>
                                  <p:childTnLst>
                                    <p:set>
                                      <p:cBhvr>
                                        <p:cTn fill="hold" dur="1" id="6">
                                          <p:stCondLst>
                                            <p:cond delay="0"/>
                                          </p:stCondLst>
                                        </p:cTn>
                                        <p:tgtEl>
                                          <p:spTgt spid="17411">
                                            <p:txEl>
                                              <p:pRg end="0" st="0"/>
                                            </p:txEl>
                                          </p:spTgt>
                                        </p:tgtEl>
                                        <p:attrNameLst>
                                          <p:attrName>style.visibility</p:attrName>
                                        </p:attrNameLst>
                                      </p:cBhvr>
                                      <p:to>
                                        <p:strVal val="visible"/>
                                      </p:to>
                                    </p:set>
                                    <p:animEffect transition="in" filter="dissolve">
                                      <p:cBhvr>
                                        <p:cTn dur="1000" id="7"/>
                                        <p:tgtEl>
                                          <p:spTgt spid="17411">
                                            <p:txEl>
                                              <p:pRg end="0" st="0"/>
                                            </p:txEl>
                                          </p:spTgt>
                                        </p:tgtEl>
                                      </p:cBhvr>
                                    </p:animEffect>
                                  </p:childTnLst>
                                </p:cTn>
                              </p:par>
                            </p:childTnLst>
                          </p:cTn>
                        </p:par>
                        <p:par>
                          <p:cTn fill="hold" id="8">
                            <p:stCondLst>
                              <p:cond delay="2000"/>
                            </p:stCondLst>
                            <p:childTnLst>
                              <p:par>
                                <p:cTn nodeType="afterEffect" fill="hold" presetSubtype="0" presetClass="entr" presetID="9" id="9">
                                  <p:stCondLst>
                                    <p:cond delay="4000"/>
                                  </p:stCondLst>
                                  <p:childTnLst>
                                    <p:set>
                                      <p:cBhvr>
                                        <p:cTn fill="hold" dur="1" id="10">
                                          <p:stCondLst>
                                            <p:cond delay="0"/>
                                          </p:stCondLst>
                                        </p:cTn>
                                        <p:tgtEl>
                                          <p:spTgt spid="17411">
                                            <p:txEl>
                                              <p:pRg end="2" st="2"/>
                                            </p:txEl>
                                          </p:spTgt>
                                        </p:tgtEl>
                                        <p:attrNameLst>
                                          <p:attrName>style.visibility</p:attrName>
                                        </p:attrNameLst>
                                      </p:cBhvr>
                                      <p:to>
                                        <p:strVal val="visible"/>
                                      </p:to>
                                    </p:set>
                                    <p:animEffect transition="in" filter="dissolve">
                                      <p:cBhvr>
                                        <p:cTn dur="1000" id="11"/>
                                        <p:tgtEl>
                                          <p:spTgt spid="17411">
                                            <p:txEl>
                                              <p:pRg end="2" st="2"/>
                                            </p:txEl>
                                          </p:spTgt>
                                        </p:tgtEl>
                                      </p:cBhvr>
                                    </p:animEffect>
                                  </p:childTnLst>
                                </p:cTn>
                              </p:par>
                            </p:childTnLst>
                          </p:cTn>
                        </p:par>
                        <p:par>
                          <p:cTn fill="hold" id="12">
                            <p:stCondLst>
                              <p:cond delay="7000"/>
                            </p:stCondLst>
                            <p:childTnLst>
                              <p:par>
                                <p:cTn nodeType="afterEffect" fill="hold" presetSubtype="0" presetClass="entr" presetID="9" id="13">
                                  <p:stCondLst>
                                    <p:cond delay="3500"/>
                                  </p:stCondLst>
                                  <p:childTnLst>
                                    <p:set>
                                      <p:cBhvr>
                                        <p:cTn fill="hold" dur="1" id="14">
                                          <p:stCondLst>
                                            <p:cond delay="0"/>
                                          </p:stCondLst>
                                        </p:cTn>
                                        <p:tgtEl>
                                          <p:spTgt spid="17411">
                                            <p:txEl>
                                              <p:pRg end="4" st="4"/>
                                            </p:txEl>
                                          </p:spTgt>
                                        </p:tgtEl>
                                        <p:attrNameLst>
                                          <p:attrName>style.visibility</p:attrName>
                                        </p:attrNameLst>
                                      </p:cBhvr>
                                      <p:to>
                                        <p:strVal val="visible"/>
                                      </p:to>
                                    </p:set>
                                    <p:animEffect transition="in" filter="dissolve">
                                      <p:cBhvr>
                                        <p:cTn dur="1000" id="15"/>
                                        <p:tgtEl>
                                          <p:spTgt spid="17411">
                                            <p:txEl>
                                              <p:pRg end="4" st="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152400"/>
            <a:ext cy="838200" cx="7543800"/>
          </a:xfrm>
        </p:spPr>
        <p:txBody>
          <a:bodyPr numCol="1"/>
          <a:lstStyle/>
          <a:p>
            <a:pPr>
              <a:defRPr/>
            </a:pPr>
            <a:r>
              <a:rPr sz="6000"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Standard of Living</a:t>
            </a:r>
            <a:endParaRPr sz="6000"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4" id="18435"/>
          <p:cNvSpPr txBox="1">
            <a:spLocks noChangeArrowheads="1"/>
          </p:cNvSpPr>
          <p:nvPr/>
        </p:nvSpPr>
        <p:spPr>
          <a:xfrm>
            <a:off y="1828800" x="646113"/>
            <a:ext cy="3416300" cx="689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600" lang="en-US">
                <a:solidFill>
                  <a:schemeClr val="accent1"/>
                </a:solidFill>
                <a:latin charset="0" typeface="Arial"/>
                <a:cs charset="0" typeface="Arial"/>
              </a:rPr>
              <a:t>What are some of the goods, services, and luxuries that someone with a high standard of living might enjoy that someone with a low standard of living might not enjoy?</a:t>
            </a:r>
          </a:p>
        </p:txBody>
      </p:sp>
    </p:spTree>
  </p:cSld>
  <p:clrMapOvr>
    <a:masterClrMapping/>
  </p:clrMapOvr>
  <p:timing>
    <p:tnLst>
      <p:par>
        <p:cTn nodeType="tmRoot" restart="never" dur="indefinite" id="1"/>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152400"/>
            <a:ext cy="838200" cx="7543800"/>
          </a:xfrm>
        </p:spPr>
        <p:txBody>
          <a:bodyPr numCol="1"/>
          <a:lstStyle/>
          <a:p>
            <a:pPr>
              <a:defRPr/>
            </a:pPr>
            <a:r>
              <a:rPr sz="6000"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Standard of Living</a:t>
            </a:r>
            <a:endParaRPr sz="6000"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graphicFrame>
        <p:nvGraphicFramePr>
          <p:cNvPr name="Table 2" id="3"/>
          <p:cNvGraphicFramePr>
            <a:graphicFrameLocks noGrp="1"/>
          </p:cNvGraphicFramePr>
          <p:nvPr>
            <p:extLst>
              <p:ext uri="{D42A27DB-BD31-4B8C-83A1-F6EECF244321}">
                <p14:modId xmlns:p14="http://schemas.microsoft.com/office/powerpoint/2010/main" val="3559672391"/>
              </p:ext>
            </p:extLst>
          </p:nvPr>
        </p:nvGraphicFramePr>
        <p:xfrm>
          <a:off y="1447800" x="533400"/>
          <a:ext cy="2651490" cx="6781801"/>
        </p:xfrm>
        <a:graphic>
          <a:graphicData uri="http://schemas.openxmlformats.org/drawingml/2006/table">
            <a:tbl>
              <a:tblPr firstRow="1" bandRow="1">
                <a:tableStyleId>{5C22544A-7EE6-4342-B048-85BDC9FD1C3A}</a:tableStyleId>
              </a:tblPr>
              <a:tblGrid>
                <a:gridCol w="2543175"/>
                <a:gridCol w="2119313"/>
                <a:gridCol w="2119313"/>
              </a:tblGrid>
              <a:tr h="457085">
                <a:tc>
                  <a:txBody>
                    <a:bodyPr numCol="1"/>
                    <a:lstStyle/>
                    <a:p>
                      <a:pPr algn="ctr"/>
                      <a:r>
                        <a:rPr sz="2400" smtClean="0" lang="en-US" dirty="0">
                          <a:latin charset="0" pitchFamily="34" typeface="Arial"/>
                          <a:cs charset="0" pitchFamily="34" typeface="Arial"/>
                        </a:rPr>
                        <a:t>Country</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Puerto</a:t>
                      </a:r>
                      <a:r>
                        <a:rPr sz="2400" smtClean="0" lang="en-US" dirty="0" baseline="0">
                          <a:latin charset="0" pitchFamily="34" typeface="Arial"/>
                          <a:cs charset="0" pitchFamily="34" typeface="Arial"/>
                        </a:rPr>
                        <a:t> Rico</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Haiti</a:t>
                      </a:r>
                      <a:endParaRPr sz="2400" lang="en-US" dirty="0">
                        <a:latin charset="0" pitchFamily="34" typeface="Arial"/>
                        <a:cs charset="0" pitchFamily="34" typeface="Arial"/>
                      </a:endParaRPr>
                    </a:p>
                  </a:txBody>
                  <a:tcPr marB="45693" marT="45693"/>
                </a:tc>
              </a:tr>
              <a:tr h="457085">
                <a:tc>
                  <a:txBody>
                    <a:bodyPr numCol="1"/>
                    <a:lstStyle/>
                    <a:p>
                      <a:pPr algn="l"/>
                      <a:r>
                        <a:rPr sz="2400" smtClean="0" lang="en-US" dirty="0">
                          <a:latin charset="0" pitchFamily="34" typeface="Arial"/>
                          <a:cs charset="0" pitchFamily="34" typeface="Arial"/>
                        </a:rPr>
                        <a:t>Literacy</a:t>
                      </a:r>
                      <a:r>
                        <a:rPr sz="2400" smtClean="0" lang="en-US" dirty="0" baseline="0">
                          <a:latin charset="0" pitchFamily="34" typeface="Arial"/>
                          <a:cs charset="0" pitchFamily="34" typeface="Arial"/>
                        </a:rPr>
                        <a:t> Rate</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94.1%</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52.9 %</a:t>
                      </a:r>
                      <a:endParaRPr sz="2400" lang="en-US" dirty="0">
                        <a:latin charset="0" pitchFamily="34" typeface="Arial"/>
                        <a:cs charset="0" pitchFamily="34" typeface="Arial"/>
                      </a:endParaRPr>
                    </a:p>
                  </a:txBody>
                  <a:tcPr marB="45693" marT="45693"/>
                </a:tc>
              </a:tr>
              <a:tr h="457085">
                <a:tc>
                  <a:txBody>
                    <a:bodyPr numCol="1"/>
                    <a:lstStyle/>
                    <a:p>
                      <a:pPr algn="l"/>
                      <a:r>
                        <a:rPr sz="2400" smtClean="0" lang="en-US" dirty="0">
                          <a:latin charset="0" pitchFamily="34" typeface="Arial"/>
                          <a:cs charset="0" pitchFamily="34" typeface="Arial"/>
                        </a:rPr>
                        <a:t>GDP per capita</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$18,700</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$1,400</a:t>
                      </a:r>
                      <a:endParaRPr sz="2400" lang="en-US" dirty="0">
                        <a:latin charset="0" pitchFamily="34" typeface="Arial"/>
                        <a:cs charset="0" pitchFamily="34" typeface="Arial"/>
                      </a:endParaRPr>
                    </a:p>
                  </a:txBody>
                  <a:tcPr marB="45693" marT="45693"/>
                </a:tc>
              </a:tr>
              <a:tr h="457085">
                <a:tc>
                  <a:txBody>
                    <a:bodyPr numCol="1"/>
                    <a:lstStyle/>
                    <a:p>
                      <a:pPr algn="l"/>
                      <a:r>
                        <a:rPr sz="2400" smtClean="0" lang="en-US" dirty="0">
                          <a:latin charset="0" pitchFamily="34" typeface="Arial"/>
                          <a:cs charset="0" pitchFamily="34" typeface="Arial"/>
                        </a:rPr>
                        <a:t>Life Expectancy</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78.58</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57.56</a:t>
                      </a:r>
                      <a:endParaRPr sz="2400" lang="en-US" dirty="0">
                        <a:latin charset="0" pitchFamily="34" typeface="Arial"/>
                        <a:cs charset="0" pitchFamily="34" typeface="Arial"/>
                      </a:endParaRPr>
                    </a:p>
                  </a:txBody>
                  <a:tcPr marB="45693" marT="45693"/>
                </a:tc>
              </a:tr>
              <a:tr h="822785">
                <a:tc>
                  <a:txBody>
                    <a:bodyPr numCol="1"/>
                    <a:lstStyle/>
                    <a:p>
                      <a:pPr algn="l"/>
                      <a:r>
                        <a:rPr sz="2400" smtClean="0" lang="en-US" dirty="0">
                          <a:latin charset="0" pitchFamily="34" typeface="Arial"/>
                          <a:cs charset="0" pitchFamily="34" typeface="Arial"/>
                        </a:rPr>
                        <a:t>Unemployment Rate</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12%</a:t>
                      </a:r>
                      <a:endParaRPr sz="2400" lang="en-US" dirty="0">
                        <a:latin charset="0" pitchFamily="34" typeface="Arial"/>
                        <a:cs charset="0" pitchFamily="34" typeface="Arial"/>
                      </a:endParaRPr>
                    </a:p>
                  </a:txBody>
                  <a:tcPr marB="45693" marT="45693"/>
                </a:tc>
                <a:tc>
                  <a:txBody>
                    <a:bodyPr numCol="1"/>
                    <a:lstStyle/>
                    <a:p>
                      <a:pPr algn="ctr"/>
                      <a:r>
                        <a:rPr sz="2400" smtClean="0" lang="en-US" dirty="0">
                          <a:latin charset="0" pitchFamily="34" typeface="Arial"/>
                          <a:cs charset="0" pitchFamily="34" typeface="Arial"/>
                        </a:rPr>
                        <a:t>40.6%</a:t>
                      </a:r>
                      <a:endParaRPr sz="2400" lang="en-US" dirty="0">
                        <a:latin charset="0" pitchFamily="34" typeface="Arial"/>
                        <a:cs charset="0" pitchFamily="34" typeface="Arial"/>
                      </a:endParaRPr>
                    </a:p>
                  </a:txBody>
                  <a:tcPr marB="45693" marT="45693"/>
                </a:tc>
              </a:tr>
            </a:tbl>
          </a:graphicData>
        </a:graphic>
      </p:graphicFrame>
      <p:sp>
        <p:nvSpPr>
          <p:cNvPr name="TextBox 3" id="19485"/>
          <p:cNvSpPr txBox="1">
            <a:spLocks noChangeArrowheads="1"/>
          </p:cNvSpPr>
          <p:nvPr/>
        </p:nvSpPr>
        <p:spPr>
          <a:xfrm>
            <a:off y="4495800" x="304800"/>
            <a:ext cy="2062163" cx="723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200" lang="en-US">
                <a:solidFill>
                  <a:schemeClr val="accent1"/>
                </a:solidFill>
                <a:latin charset="0" typeface="Arial"/>
                <a:cs charset="0" typeface="Arial"/>
              </a:rPr>
              <a:t>With a seat partner, discuss which country you think has the higher standard of living. Be able to explain your answer.</a:t>
            </a:r>
          </a:p>
        </p:txBody>
      </p:sp>
    </p:spTree>
  </p:cSld>
  <p:clrMapOvr>
    <a:masterClrMapping/>
  </p:clrMapOvr>
  <p:timing>
    <p:tnLst>
      <p:par>
        <p:cTn nodeType="tmRoot" restart="never" dur="indefinite" id="1"/>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152400"/>
            <a:ext cy="1143000" cx="7543800"/>
          </a:xfrm>
        </p:spPr>
        <p:txBody>
          <a:bodyPr numCol="1"/>
          <a:lstStyle/>
          <a:p>
            <a:pPr>
              <a:defRPr/>
            </a:pP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Human Capital, Literacy Rate, and Standard of Living</a:t>
            </a:r>
            <a:endParaRPr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4" id="20483"/>
          <p:cNvSpPr txBox="1">
            <a:spLocks noChangeArrowheads="1"/>
          </p:cNvSpPr>
          <p:nvPr/>
        </p:nvSpPr>
        <p:spPr>
          <a:xfrm>
            <a:off y="1828800" x="381000"/>
            <a:ext cy="4494213" cx="723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2600" lang="en-US">
                <a:solidFill>
                  <a:srgbClr val="FFFFFF"/>
                </a:solidFill>
                <a:latin charset="0" typeface="Arial"/>
                <a:cs charset="0" typeface="Arial"/>
              </a:rPr>
              <a:t>If you can read, you can learn. If you can learn, you can improve your work skills, and get a better job that pays a better salary. If you have a better salary, you can improve your standard of living.</a:t>
            </a:r>
          </a:p>
          <a:p>
            <a:pPr algn="ctr"/>
            <a:endParaRPr sz="2600" lang="en-US">
              <a:solidFill>
                <a:srgbClr val="FFFFFF"/>
              </a:solidFill>
              <a:latin charset="0" typeface="Arial"/>
              <a:cs charset="0" typeface="Arial"/>
            </a:endParaRPr>
          </a:p>
          <a:p>
            <a:pPr algn="ctr"/>
            <a:r>
              <a:rPr sz="2600" lang="en-US">
                <a:solidFill>
                  <a:srgbClr val="FFFFFF"/>
                </a:solidFill>
                <a:latin charset="0" typeface="Arial"/>
                <a:cs charset="0" typeface="Arial"/>
              </a:rPr>
              <a:t>A country that improves the literacy rate among its citizens will improve the standard of living within that country and improve its economy. Educated and skilled workers are an important factor in a country’s economic growth.</a:t>
            </a:r>
          </a:p>
        </p:txBody>
      </p:sp>
    </p:spTree>
  </p:cSld>
  <p:clrMapOvr>
    <a:masterClrMapping/>
  </p:clrMapOvr>
  <p:timing>
    <p:tnLst>
      <p:par>
        <p:cTn nodeType="tmRoot" restart="never" dur="indefinite" id="1"/>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152400" x="39688"/>
            <a:ext cy="754063" cx="7693025"/>
          </a:xfrm>
        </p:spPr>
        <p:txBody>
          <a:bodyPr numCol="1"/>
          <a:lstStyle/>
          <a:p>
            <a:pPr>
              <a:defRPr/>
            </a:pPr>
            <a:r>
              <a:rPr sz="4200"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Investment in Capital [Physical]</a:t>
            </a:r>
            <a:endParaRPr sz="4200"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5" id="6"/>
          <p:cNvSpPr txBox="1"/>
          <p:nvPr/>
        </p:nvSpPr>
        <p:spPr>
          <a:xfrm>
            <a:off y="1143000" x="134938"/>
            <a:ext cy="5354638" cx="7620000"/>
          </a:xfrm>
          <a:prstGeom prst="rect">
            <a:avLst/>
          </a:prstGeom>
          <a:noFill/>
        </p:spPr>
        <p:txBody>
          <a:bodyPr numCol="1">
            <a:spAutoFit/>
          </a:bodyPr>
          <a:lstStyle/>
          <a:p>
            <a:pPr marL="342900" indent="-342900">
              <a:buFont charset="0" pitchFamily="34" typeface="Arial"/>
              <a:buChar char="•"/>
              <a:defRPr/>
            </a:pPr>
            <a:r>
              <a:rPr sz="3400" lang="en-US" dirty="0">
                <a:solidFill>
                  <a:srgbClr val="FFFFFF"/>
                </a:solidFill>
                <a:latin charset="0" pitchFamily="34" typeface="Arial"/>
                <a:cs charset="0" pitchFamily="34" typeface="Arial"/>
              </a:rPr>
              <a:t>Physical Capital refers to the factories, machinery, and technology used to produce goods and services.</a:t>
            </a:r>
          </a:p>
          <a:p>
            <a:pPr>
              <a:defRPr/>
            </a:pPr>
            <a:endParaRPr sz="1200" lang="en-US" dirty="0">
              <a:solidFill>
                <a:srgbClr val="FFFFFF"/>
              </a:solidFill>
              <a:latin charset="0" pitchFamily="34" typeface="Arial"/>
              <a:cs charset="0" pitchFamily="34" typeface="Arial"/>
            </a:endParaRPr>
          </a:p>
          <a:p>
            <a:pPr marL="342900" indent="-342900">
              <a:buFont charset="0" pitchFamily="34" typeface="Arial"/>
              <a:buChar char="•"/>
              <a:defRPr/>
            </a:pPr>
            <a:r>
              <a:rPr sz="3400" lang="en-US" dirty="0">
                <a:solidFill>
                  <a:srgbClr val="FFFFFF"/>
                </a:solidFill>
                <a:latin charset="0" pitchFamily="34" typeface="Arial"/>
                <a:cs charset="0" pitchFamily="34" typeface="Arial"/>
              </a:rPr>
              <a:t>When countries invest in Physical Capital, they are providing better facilities, resources and/or materials for the people who perform the labor</a:t>
            </a:r>
          </a:p>
          <a:p>
            <a:pPr>
              <a:defRPr/>
            </a:pPr>
            <a:endParaRPr sz="1400" lang="en-US" dirty="0">
              <a:solidFill>
                <a:srgbClr val="FFFFFF"/>
              </a:solidFill>
              <a:latin charset="0" pitchFamily="34" typeface="Arial"/>
              <a:cs charset="0" pitchFamily="34" typeface="Arial"/>
            </a:endParaRPr>
          </a:p>
          <a:p>
            <a:pPr marL="342900" indent="-342900">
              <a:buFont charset="0" pitchFamily="34" typeface="Arial"/>
              <a:buChar char="•"/>
              <a:defRPr/>
            </a:pPr>
            <a:r>
              <a:rPr sz="3400" lang="en-US" dirty="0">
                <a:solidFill>
                  <a:srgbClr val="FFFFFF"/>
                </a:solidFill>
                <a:latin charset="0" pitchFamily="34" typeface="Arial"/>
                <a:cs charset="0" pitchFamily="34" typeface="Arial"/>
              </a:rPr>
              <a:t>How would investing in physical capital impact the GDP of a country?</a:t>
            </a:r>
          </a:p>
        </p:txBody>
      </p:sp>
    </p:spTree>
  </p:cSld>
  <p:clrMapOvr>
    <a:masterClrMapping/>
  </p:clrMapOvr>
  <p:timing>
    <p:tnLst>
      <p:par>
        <p:cTn nodeType="tmRoot" restart="never" dur="indefinite" id="1"/>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2" id="2050"/>
          <p:cNvSpPr>
            <a:spLocks noChangeArrowheads="1" noGrp="1"/>
          </p:cNvSpPr>
          <p:nvPr>
            <p:ph type="ctrTitle"/>
          </p:nvPr>
        </p:nvSpPr>
        <p:spPr>
          <a:xfrm>
            <a:off y="685800" x="0"/>
            <a:ext cy="2819400" cx="7848600"/>
          </a:xfrm>
        </p:spPr>
        <p:txBody>
          <a:bodyPr numCol="1"/>
          <a:lstStyle/>
          <a:p>
            <a:pPr algn="ctr" hangingPunct="1" eaLnBrk="1">
              <a:defRPr/>
            </a:pPr>
            <a:r>
              <a:rPr smtClean="0" lang="en-US" dirty="0" b="1">
                <a:solidFill>
                  <a:schemeClr val="accent1"/>
                </a:solidFill>
                <a:effectLst>
                  <a:outerShdw dist="38100" dir="2700000" algn="tl" blurRad="38100">
                    <a:srgbClr val="000000">
                      <a:alpha val="43137"/>
                    </a:srgbClr>
                  </a:outerShdw>
                </a:effectLst>
                <a:latin charset="0" typeface="Arial"/>
                <a:cs charset="0" typeface="Arial"/>
              </a:rPr>
              <a:t>What is the relationship between human capital, capital investment, and GDP?</a:t>
            </a:r>
          </a:p>
        </p:txBody>
      </p:sp>
      <p:sp>
        <p:nvSpPr>
          <p:cNvPr name="Subtitle 1" id="2"/>
          <p:cNvSpPr>
            <a:spLocks noGrp="1"/>
          </p:cNvSpPr>
          <p:nvPr>
            <p:ph type="subTitle" idx="1"/>
          </p:nvPr>
        </p:nvSpPr>
        <p:spPr>
          <a:xfrm>
            <a:off y="4191000" x="457200"/>
            <a:ext cy="1301046" cx="6934200"/>
          </a:xfrm>
        </p:spPr>
        <p:txBody>
          <a:bodyPr numCol="1"/>
          <a:lstStyle/>
          <a:p>
            <a:pPr algn="ctr">
              <a:defRPr/>
            </a:pPr>
            <a:r>
              <a:rPr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SS6E3a-b, SS6E7a-b, SS6E10a-b, SS6G4c, SS6G11e, SS6G14b</a:t>
            </a:r>
            <a:endParaRPr lang="en-US" dirty="0" b="1">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Tree>
  </p:cSld>
  <p:clrMapOvr>
    <a:masterClrMapping/>
  </p:clrMapOvr>
  <p:timing>
    <p:tnLst>
      <p:par>
        <p:cTn nodeType="tmRoot" restart="never" dur="indefinite" id="1"/>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228600" x="76200"/>
            <a:ext cy="1143000" cx="7696200"/>
          </a:xfrm>
        </p:spPr>
        <p:txBody>
          <a:bodyPr numCol="1"/>
          <a:lstStyle/>
          <a:p>
            <a:pPr>
              <a:defRPr/>
            </a:pP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Investment in Physical Capital</a:t>
            </a:r>
            <a:endParaRPr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4" id="22531"/>
          <p:cNvSpPr txBox="1">
            <a:spLocks noChangeArrowheads="1"/>
          </p:cNvSpPr>
          <p:nvPr/>
        </p:nvSpPr>
        <p:spPr>
          <a:xfrm>
            <a:off y="1905000" x="381000"/>
            <a:ext cy="3724275" cx="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200" lang="en-US">
                <a:solidFill>
                  <a:srgbClr val="FFFFFF"/>
                </a:solidFill>
                <a:latin charset="0" typeface="Arial"/>
                <a:cs charset="0" typeface="Arial"/>
              </a:rPr>
              <a:t>Investment in physical capital relates to a higher GDP.</a:t>
            </a:r>
          </a:p>
          <a:p>
            <a:pPr algn="ctr"/>
            <a:endParaRPr sz="4400" lang="en-US">
              <a:solidFill>
                <a:srgbClr val="FFFFFF"/>
              </a:solidFill>
              <a:latin charset="0" typeface="Arial"/>
              <a:cs charset="0" typeface="Arial"/>
            </a:endParaRPr>
          </a:p>
          <a:p>
            <a:pPr algn="ctr"/>
            <a:r>
              <a:rPr sz="3200" lang="en-US">
                <a:solidFill>
                  <a:srgbClr val="FFFFFF"/>
                </a:solidFill>
                <a:latin charset="0" typeface="Arial"/>
                <a:cs charset="0" typeface="Arial"/>
              </a:rPr>
              <a:t>More advanced factories, machinery, and technology creates a more productive workforce, which leads to greater economic growth [higher GDP].</a:t>
            </a:r>
          </a:p>
        </p:txBody>
      </p:sp>
    </p:spTree>
  </p:cSld>
  <p:clrMapOvr>
    <a:masterClrMapping/>
  </p:clrMapOvr>
  <p:timing>
    <p:tnLst>
      <p:par>
        <p:cTn nodeType="tmRoot" restart="never" dur="indefinite" id="1"/>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152400" x="228600"/>
            <a:ext cy="914400" cx="7543800"/>
          </a:xfrm>
        </p:spPr>
        <p:txBody>
          <a:bodyPr numCol="1"/>
          <a:lstStyle/>
          <a:p>
            <a:pPr>
              <a:defRPr/>
            </a:pPr>
            <a:r>
              <a:rPr u="sng"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Distributed Summarizing</a:t>
            </a:r>
            <a:endParaRPr u="sng"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
        <p:nvSpPr>
          <p:cNvPr name="TextBox 4" id="23555"/>
          <p:cNvSpPr txBox="1">
            <a:spLocks noChangeArrowheads="1"/>
          </p:cNvSpPr>
          <p:nvPr/>
        </p:nvSpPr>
        <p:spPr>
          <a:xfrm>
            <a:off y="1676400" x="609600"/>
            <a:ext cy="2911914" cx="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l"/>
            <a:r>
              <a:rPr/>
              <a:t>1.  What is human capital?</a:t>
            </a:r>
          </a:p>
          <a:p>
            <a:pPr/>
            <a:r>
              <a:rPr/>
              <a:t>2.  What four factors influence a countries economic growth?</a:t>
            </a:r>
          </a:p>
          <a:p>
            <a:pPr/>
            <a:r>
              <a:rPr/>
              <a:t>3.  What is literacy Rate?</a:t>
            </a:r>
          </a:p>
          <a:p>
            <a:pPr/>
            <a:r>
              <a:rPr/>
              <a:t>4.  What is Standard of Living?</a:t>
            </a:r>
          </a:p>
          <a:p>
            <a:pPr/>
            <a:r>
              <a:rPr/>
              <a:t>5.  What is physical capital?</a:t>
            </a:r>
          </a:p>
          <a:p>
            <a:pPr/>
            <a:r>
              <a:rPr/>
              <a:t>6.  What is gross domestic product?</a:t>
            </a:r>
          </a:p>
          <a:p>
            <a:pPr/>
            <a:r>
              <a:rPr/>
              <a:t>7.  What is the relationship between human capital, capital investment, and GDP?</a:t>
            </a:r>
          </a:p>
        </p:txBody>
      </p:sp>
      <p:sp>
        <p:nvSpPr>
          <p:cNvPr name="TextBox 5" id="23556"/>
          <p:cNvSpPr txBox="1">
            <a:spLocks noChangeArrowheads="1"/>
          </p:cNvSpPr>
          <p:nvPr/>
        </p:nvSpPr>
        <p:spPr>
          <a:xfrm>
            <a:off y="3886200" x="609600"/>
            <a:ext cy="1570038" cx="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p>
        </p:txBody>
      </p:sp>
    </p:spTree>
  </p:cSld>
  <p:clrMapOvr>
    <a:masterClrMapping/>
  </p:clrMapOvr>
  <p:timing>
    <p:tnLst>
      <p:par>
        <p:cTn nodeType="tmRoot" restart="never" dur="indefinite" id="1"/>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457200" x="132644"/>
            <a:ext cy="1143000" cx="7543800"/>
          </a:xfrm>
        </p:spPr>
        <p:txBody>
          <a:bodyPr numCol="1"/>
          <a:lstStyle/>
          <a:p>
            <a:r>
              <a:rPr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SS6E3a-b, SS6E7a-b, SS6E10a-b</a:t>
            </a:r>
            <a:endParaRPr lang="en-US" dirty="0"/>
          </a:p>
        </p:txBody>
      </p:sp>
      <p:sp>
        <p:nvSpPr>
          <p:cNvPr name="TextBox 5" id="6"/>
          <p:cNvSpPr txBox="1"/>
          <p:nvPr/>
        </p:nvSpPr>
        <p:spPr>
          <a:xfrm>
            <a:off y="2133600" x="152400"/>
            <a:ext cy="4278094" cx="7620000"/>
          </a:xfrm>
          <a:prstGeom prst="rect">
            <a:avLst/>
          </a:prstGeom>
          <a:noFill/>
        </p:spPr>
        <p:txBody>
          <a:bodyPr numCol="1" wrap="square" rtlCol="0">
            <a:spAutoFit/>
          </a:bodyPr>
          <a:lstStyle/>
          <a:p>
            <a:pPr marL="342900" indent="-342900">
              <a:buFont charset="2" pitchFamily="2" panose="05000000000000000000" typeface="Wingdings"/>
              <a:buChar char="§"/>
            </a:pPr>
            <a:r>
              <a:rPr sz="2800" smtClean="0" lang="en-US" dirty="0">
                <a:solidFill>
                  <a:schemeClr val="accent1"/>
                </a:solidFill>
              </a:rPr>
              <a:t>Explain the relationship between investment in human capital (education and training) and gross domestic product (GDP)</a:t>
            </a:r>
          </a:p>
          <a:p>
            <a:endParaRPr smtClean="0" lang="en-US" dirty="0">
              <a:solidFill>
                <a:schemeClr val="accent1"/>
              </a:solidFill>
            </a:endParaRPr>
          </a:p>
          <a:p>
            <a:pPr marL="342900" indent="-342900">
              <a:buFont charset="2" pitchFamily="2" panose="05000000000000000000" typeface="Wingdings"/>
              <a:buChar char="§"/>
            </a:pPr>
            <a:r>
              <a:rPr sz="2800" smtClean="0" lang="en-US" dirty="0">
                <a:solidFill>
                  <a:schemeClr val="accent1"/>
                </a:solidFill>
              </a:rPr>
              <a:t>Explain the relationship between investment in capital (factories, machinery, and technology) and gross domestic product (GDP)</a:t>
            </a:r>
          </a:p>
          <a:p>
            <a:endParaRPr lang="en-US" dirty="0">
              <a:solidFill>
                <a:schemeClr val="accent1"/>
              </a:solidFill>
            </a:endParaRPr>
          </a:p>
        </p:txBody>
      </p:sp>
    </p:spTree>
    <p:extLst>
      <p:ext uri="{BB962C8B-B14F-4D97-AF65-F5344CB8AC3E}">
        <p14:creationId xmlns:p14="http://schemas.microsoft.com/office/powerpoint/2010/main" val="16148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685800" x="152400"/>
            <a:ext cy="1143000" cx="7543800"/>
          </a:xfrm>
        </p:spPr>
        <p:txBody>
          <a:bodyPr numCol="1"/>
          <a:lstStyle/>
          <a:p>
            <a:r>
              <a:rPr sz="4800"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SS6G4c</a:t>
            </a:r>
            <a:r>
              <a:rPr sz="4800" smtClean="0" lang="en-US" b="1">
                <a:solidFill>
                  <a:schemeClr val="accent1"/>
                </a:solidFill>
                <a:effectLst>
                  <a:outerShdw dist="38100" dir="2700000" algn="tl" blurRad="38100">
                    <a:srgbClr val="000000">
                      <a:alpha val="43137"/>
                    </a:srgbClr>
                  </a:outerShdw>
                </a:effectLst>
                <a:latin charset="0" pitchFamily="34" typeface="Arial"/>
                <a:cs charset="0" pitchFamily="34" typeface="Arial"/>
              </a:rPr>
              <a:t>, </a:t>
            </a:r>
            <a:r>
              <a:rPr sz="4800" smtClean="0" lang="en-US" b="1">
                <a:solidFill>
                  <a:schemeClr val="accent1"/>
                </a:solidFill>
                <a:effectLst>
                  <a:outerShdw dist="38100" dir="2700000" algn="tl" blurRad="38100">
                    <a:srgbClr val="000000">
                      <a:alpha val="43137"/>
                    </a:srgbClr>
                  </a:outerShdw>
                </a:effectLst>
                <a:latin charset="0" pitchFamily="34" typeface="Arial"/>
                <a:cs charset="0" pitchFamily="34" typeface="Arial"/>
              </a:rPr>
              <a:t>SS6G11c, </a:t>
            </a:r>
            <a:r>
              <a:rPr sz="4800"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SS6G14b</a:t>
            </a:r>
            <a:endParaRPr sz="4800" lang="en-US" dirty="0"/>
          </a:p>
        </p:txBody>
      </p:sp>
      <p:sp>
        <p:nvSpPr>
          <p:cNvPr name="TextBox 5" id="6"/>
          <p:cNvSpPr txBox="1"/>
          <p:nvPr/>
        </p:nvSpPr>
        <p:spPr>
          <a:xfrm>
            <a:off y="2705036" x="304800"/>
            <a:ext cy="2123658" cx="7467600"/>
          </a:xfrm>
          <a:prstGeom prst="rect">
            <a:avLst/>
          </a:prstGeom>
          <a:noFill/>
        </p:spPr>
        <p:txBody>
          <a:bodyPr numCol="1" wrap="square" rtlCol="0">
            <a:spAutoFit/>
          </a:bodyPr>
          <a:lstStyle/>
          <a:p>
            <a:pPr algn="ctr"/>
            <a:r>
              <a:rPr sz="4400" smtClean="0" lang="en-US" dirty="0">
                <a:solidFill>
                  <a:schemeClr val="accent1"/>
                </a:solidFill>
              </a:rPr>
              <a:t>Explain how the literacy rate affects the standard of living</a:t>
            </a:r>
            <a:endParaRPr sz="4000" lang="en-US" dirty="0">
              <a:solidFill>
                <a:schemeClr val="accent1"/>
              </a:solidFill>
            </a:endParaRPr>
          </a:p>
        </p:txBody>
      </p:sp>
    </p:spTree>
    <p:extLst>
      <p:ext uri="{BB962C8B-B14F-4D97-AF65-F5344CB8AC3E}">
        <p14:creationId xmlns:p14="http://schemas.microsoft.com/office/powerpoint/2010/main" val="14741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itle 1" id="2"/>
          <p:cNvSpPr>
            <a:spLocks noGrp="1"/>
          </p:cNvSpPr>
          <p:nvPr>
            <p:ph type="title"/>
          </p:nvPr>
        </p:nvSpPr>
        <p:spPr>
          <a:xfrm>
            <a:off y="609600" x="304800"/>
            <a:ext cy="4419600" cx="7543800"/>
          </a:xfrm>
        </p:spPr>
        <p:txBody>
          <a:bodyPr numCol="1"/>
          <a:lstStyle/>
          <a:p>
            <a:pPr>
              <a:defRPr/>
            </a:pP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Use the Factors that Influence Economic Growth</a:t>
            </a:r>
            <a:b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br>
            <a:r>
              <a:rPr smtClean="0" lang="en-US" dirty="0">
                <a:solidFill>
                  <a:schemeClr val="accent1"/>
                </a:solidFill>
                <a:effectLst>
                  <a:outerShdw dist="38100" dir="2700000" algn="tl" blurRad="38100">
                    <a:srgbClr val="000000">
                      <a:alpha val="43137"/>
                    </a:srgbClr>
                  </a:outerShdw>
                </a:effectLst>
                <a:latin charset="0" pitchFamily="34" typeface="Arial"/>
                <a:cs charset="0" pitchFamily="34" typeface="Arial"/>
              </a:rPr>
              <a:t>Tree Graphic Organizer to take notes during the presentation.</a:t>
            </a:r>
            <a:endParaRPr lang="en-US" dirty="0">
              <a:solidFill>
                <a:schemeClr val="accent1"/>
              </a:solidFill>
              <a:effectLst>
                <a:outerShdw dist="38100" dir="2700000" algn="tl" blurRad="38100">
                  <a:srgbClr val="000000">
                    <a:alpha val="43137"/>
                  </a:srgbClr>
                </a:outerShdw>
              </a:effectLst>
              <a:latin charset="0" pitchFamily="34" typeface="Arial"/>
              <a:cs charset="0" pitchFamily="34" typeface="Arial"/>
            </a:endParaRPr>
          </a:p>
        </p:txBody>
      </p:sp>
    </p:spTree>
  </p:cSld>
  <p:clrMapOvr>
    <a:masterClrMapping/>
  </p:clrMapOvr>
  <p:timing>
    <p:tnLst>
      <p:par>
        <p:cTn nodeType="tmRoot" restart="never" dur="indefinite" id="1"/>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Box 5" id="4098"/>
          <p:cNvSpPr txBox="1">
            <a:spLocks noChangeArrowheads="1"/>
          </p:cNvSpPr>
          <p:nvPr/>
        </p:nvSpPr>
        <p:spPr>
          <a:xfrm>
            <a:off y="4953000" x="481013"/>
            <a:ext cy="1754188" cx="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3600" lang="en-US" dirty="0" b="1">
                <a:solidFill>
                  <a:schemeClr val="accent1"/>
                </a:solidFill>
                <a:latin charset="0" typeface="Arial"/>
                <a:cs charset="0" typeface="Arial"/>
              </a:rPr>
              <a:t>So then, How do you think the growth of an economy is measured?</a:t>
            </a:r>
          </a:p>
        </p:txBody>
      </p:sp>
      <p:sp>
        <p:nvSpPr>
          <p:cNvPr name="TextBox 6" id="4099"/>
          <p:cNvSpPr txBox="1">
            <a:spLocks noChangeArrowheads="1"/>
          </p:cNvSpPr>
          <p:nvPr/>
        </p:nvSpPr>
        <p:spPr>
          <a:xfrm>
            <a:off y="228600" x="228600"/>
            <a:ext cy="4586288" cx="7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sz="2400">
                <a:solidFill>
                  <a:schemeClr val="tx1"/>
                </a:solidFill>
                <a:latin charset="0" pitchFamily="34" typeface="Arial Black"/>
                <a:ea charset="-128" pitchFamily="34" typeface="ＭＳ Ｐゴシック"/>
              </a:defRPr>
            </a:lvl1pPr>
            <a:lvl2pPr marL="742950" indent="-285750">
              <a:defRPr sz="2400">
                <a:solidFill>
                  <a:schemeClr val="tx1"/>
                </a:solidFill>
                <a:latin charset="0" pitchFamily="34" typeface="Arial Black"/>
                <a:ea charset="-128" pitchFamily="34" typeface="ＭＳ Ｐゴシック"/>
              </a:defRPr>
            </a:lvl2pPr>
            <a:lvl3pPr marL="1143000" indent="-228600">
              <a:defRPr sz="2400">
                <a:solidFill>
                  <a:schemeClr val="tx1"/>
                </a:solidFill>
                <a:latin charset="0" pitchFamily="34" typeface="Arial Black"/>
                <a:ea charset="-128" pitchFamily="34" typeface="ＭＳ Ｐゴシック"/>
              </a:defRPr>
            </a:lvl3pPr>
            <a:lvl4pPr marL="1600200" indent="-228600">
              <a:defRPr sz="2400">
                <a:solidFill>
                  <a:schemeClr val="tx1"/>
                </a:solidFill>
                <a:latin charset="0" pitchFamily="34" typeface="Arial Black"/>
                <a:ea charset="-128" pitchFamily="34" typeface="ＭＳ Ｐゴシック"/>
              </a:defRPr>
            </a:lvl4pPr>
            <a:lvl5pPr marL="2057400" indent="-228600">
              <a:defRPr sz="2400">
                <a:solidFill>
                  <a:schemeClr val="tx1"/>
                </a:solidFill>
                <a:latin charset="0" pitchFamily="34" typeface="Arial Black"/>
                <a:ea charset="-128" pitchFamily="34" typeface="ＭＳ Ｐゴシック"/>
              </a:defRPr>
            </a:lvl5pPr>
            <a:lvl6pPr fontAlgn="base" marL="2514600" indent="-228600" hangingPunct="0" eaLnBrk="0">
              <a:spcBef>
                <a:spcPct val="0"/>
              </a:spcBef>
              <a:spcAft>
                <a:spcPct val="0"/>
              </a:spcAft>
              <a:defRPr sz="2400">
                <a:solidFill>
                  <a:schemeClr val="tx1"/>
                </a:solidFill>
                <a:latin charset="0" pitchFamily="34" typeface="Arial Black"/>
                <a:ea charset="-128" pitchFamily="34" typeface="ＭＳ Ｐゴシック"/>
              </a:defRPr>
            </a:lvl6pPr>
            <a:lvl7pPr fontAlgn="base" marL="2971800" indent="-228600" hangingPunct="0" eaLnBrk="0">
              <a:spcBef>
                <a:spcPct val="0"/>
              </a:spcBef>
              <a:spcAft>
                <a:spcPct val="0"/>
              </a:spcAft>
              <a:defRPr sz="2400">
                <a:solidFill>
                  <a:schemeClr val="tx1"/>
                </a:solidFill>
                <a:latin charset="0" pitchFamily="34" typeface="Arial Black"/>
                <a:ea charset="-128" pitchFamily="34" typeface="ＭＳ Ｐゴシック"/>
              </a:defRPr>
            </a:lvl7pPr>
            <a:lvl8pPr fontAlgn="base" marL="3429000" indent="-228600" hangingPunct="0" eaLnBrk="0">
              <a:spcBef>
                <a:spcPct val="0"/>
              </a:spcBef>
              <a:spcAft>
                <a:spcPct val="0"/>
              </a:spcAft>
              <a:defRPr sz="2400">
                <a:solidFill>
                  <a:schemeClr val="tx1"/>
                </a:solidFill>
                <a:latin charset="0" pitchFamily="34" typeface="Arial Black"/>
                <a:ea charset="-128" pitchFamily="34" typeface="ＭＳ Ｐゴシック"/>
              </a:defRPr>
            </a:lvl8pPr>
            <a:lvl9pPr fontAlgn="base" marL="3886200" indent="-228600" hangingPunct="0" eaLnBrk="0">
              <a:spcBef>
                <a:spcPct val="0"/>
              </a:spcBef>
              <a:spcAft>
                <a:spcPct val="0"/>
              </a:spcAft>
              <a:defRPr sz="2400">
                <a:solidFill>
                  <a:schemeClr val="tx1"/>
                </a:solidFill>
                <a:latin charset="0" pitchFamily="34" typeface="Arial Black"/>
                <a:ea charset="-128" pitchFamily="34" typeface="ＭＳ Ｐゴシック"/>
              </a:defRPr>
            </a:lvl9pPr>
          </a:lstStyle>
          <a:p>
            <a:pPr algn="ctr"/>
            <a:r>
              <a:rPr sz="2800" lang="en-US" dirty="0">
                <a:solidFill>
                  <a:schemeClr val="accent1"/>
                </a:solidFill>
                <a:latin charset="0" typeface="Arial"/>
                <a:cs charset="0" typeface="Arial"/>
              </a:rPr>
              <a:t>With a seat partner, answer the following questions:</a:t>
            </a:r>
          </a:p>
          <a:p>
            <a:pPr algn="ctr"/>
            <a:endParaRPr sz="2800" lang="en-US" dirty="0">
              <a:solidFill>
                <a:schemeClr val="accent1"/>
              </a:solidFill>
              <a:latin charset="0" typeface="Arial"/>
              <a:cs charset="0" typeface="Arial"/>
            </a:endParaRPr>
          </a:p>
          <a:p>
            <a:r>
              <a:rPr sz="3200" lang="en-US" dirty="0" b="1">
                <a:solidFill>
                  <a:schemeClr val="accent1"/>
                </a:solidFill>
                <a:latin charset="0" typeface="Arial"/>
                <a:cs charset="0" typeface="Arial"/>
              </a:rPr>
              <a:t>1. How do you measure your height?</a:t>
            </a:r>
          </a:p>
          <a:p>
            <a:endParaRPr lang="en-US" dirty="0">
              <a:solidFill>
                <a:schemeClr val="accent1"/>
              </a:solidFill>
              <a:latin charset="0" typeface="Arial"/>
              <a:cs charset="0" typeface="Arial"/>
            </a:endParaRPr>
          </a:p>
          <a:p>
            <a:r>
              <a:rPr sz="3200" lang="en-US" dirty="0" b="1">
                <a:solidFill>
                  <a:schemeClr val="accent1"/>
                </a:solidFill>
                <a:latin charset="0" typeface="Arial"/>
                <a:cs charset="0" typeface="Arial"/>
              </a:rPr>
              <a:t>2. How do you measure the amount of drink you have in your cup?</a:t>
            </a:r>
          </a:p>
          <a:p>
            <a:endParaRPr lang="en-US" dirty="0">
              <a:solidFill>
                <a:schemeClr val="accent1"/>
              </a:solidFill>
              <a:latin charset="0" typeface="Arial"/>
              <a:cs charset="0" typeface="Arial"/>
            </a:endParaRPr>
          </a:p>
          <a:p>
            <a:r>
              <a:rPr sz="3200" lang="en-US" dirty="0" b="1">
                <a:solidFill>
                  <a:schemeClr val="accent1"/>
                </a:solidFill>
                <a:latin charset="0" typeface="Arial"/>
                <a:cs charset="0" typeface="Arial"/>
              </a:rPr>
              <a:t>3. How do you measure the temperature outside?</a:t>
            </a:r>
          </a:p>
        </p:txBody>
      </p:sp>
    </p:spTree>
  </p:cSld>
  <p:clrMapOvr>
    <a:masterClrMapping/>
  </p:clrMapOvr>
  <p:timing>
    <p:tnLst>
      <p:par>
        <p:cTn nodeType="tmRoot" restart="never" dur="indefinite" id="1">
          <p:childTnLst>
            <p:seq nextAc="seek" concurrent="1">
              <p:cTn nodeType="mainSeq" dur="indefinite" id="2">
                <p:childTnLst>
                  <p:par>
                    <p:cTn fill="hold" id="3">
                      <p:stCondLst>
                        <p:cond delay="indefinite"/>
                        <p:cond evt="onBegin" delay="0">
                          <p:tn val="2"/>
                        </p:cond>
                      </p:stCondLst>
                      <p:childTnLst>
                        <p:par>
                          <p:cTn fill="hold" id="4">
                            <p:stCondLst>
                              <p:cond delay="0"/>
                            </p:stCondLst>
                            <p:childTnLst>
                              <p:par>
                                <p:cTn nodeType="afterEffect" fill="hold" presetSubtype="0" presetClass="entr" presetID="9" id="5">
                                  <p:stCondLst>
                                    <p:cond delay="1000"/>
                                  </p:stCondLst>
                                  <p:childTnLst>
                                    <p:set>
                                      <p:cBhvr>
                                        <p:cTn fill="hold" dur="1" id="6">
                                          <p:stCondLst>
                                            <p:cond delay="0"/>
                                          </p:stCondLst>
                                        </p:cTn>
                                        <p:tgtEl>
                                          <p:spTgt spid="4099">
                                            <p:txEl>
                                              <p:pRg end="2" st="2"/>
                                            </p:txEl>
                                          </p:spTgt>
                                        </p:tgtEl>
                                        <p:attrNameLst>
                                          <p:attrName>style.visibility</p:attrName>
                                        </p:attrNameLst>
                                      </p:cBhvr>
                                      <p:to>
                                        <p:strVal val="visible"/>
                                      </p:to>
                                    </p:set>
                                    <p:animEffect transition="in" filter="dissolve">
                                      <p:cBhvr>
                                        <p:cTn dur="1000" id="7"/>
                                        <p:tgtEl>
                                          <p:spTgt spid="4099">
                                            <p:txEl>
                                              <p:pRg end="2" st="2"/>
                                            </p:txEl>
                                          </p:spTgt>
                                        </p:tgtEl>
                                      </p:cBhvr>
                                    </p:animEffect>
                                  </p:childTnLst>
                                </p:cTn>
                              </p:par>
                              <p:par>
                                <p:cTn nodeType="withEffect" fill="hold" presetSubtype="0" presetClass="entr" presetID="9" id="8">
                                  <p:stCondLst>
                                    <p:cond delay="1000"/>
                                  </p:stCondLst>
                                  <p:childTnLst>
                                    <p:set>
                                      <p:cBhvr>
                                        <p:cTn fill="hold" dur="1" id="9">
                                          <p:stCondLst>
                                            <p:cond delay="0"/>
                                          </p:stCondLst>
                                        </p:cTn>
                                        <p:tgtEl>
                                          <p:spTgt spid="4099">
                                            <p:txEl>
                                              <p:pRg end="4" st="4"/>
                                            </p:txEl>
                                          </p:spTgt>
                                        </p:tgtEl>
                                        <p:attrNameLst>
                                          <p:attrName>style.visibility</p:attrName>
                                        </p:attrNameLst>
                                      </p:cBhvr>
                                      <p:to>
                                        <p:strVal val="visible"/>
                                      </p:to>
                                    </p:set>
                                    <p:animEffect transition="in" filter="dissolve">
                                      <p:cBhvr>
                                        <p:cTn dur="1000" id="10"/>
                                        <p:tgtEl>
                                          <p:spTgt spid="4099">
                                            <p:txEl>
                                              <p:pRg end="4" st="4"/>
                                            </p:txEl>
                                          </p:spTgt>
                                        </p:tgtEl>
                                      </p:cBhvr>
                                    </p:animEffect>
                                  </p:childTnLst>
                                </p:cTn>
                              </p:par>
                              <p:par>
                                <p:cTn nodeType="withEffect" fill="hold" presetSubtype="0" presetClass="entr" presetID="9" id="11">
                                  <p:stCondLst>
                                    <p:cond delay="1000"/>
                                  </p:stCondLst>
                                  <p:childTnLst>
                                    <p:set>
                                      <p:cBhvr>
                                        <p:cTn fill="hold" dur="1" id="12">
                                          <p:stCondLst>
                                            <p:cond delay="0"/>
                                          </p:stCondLst>
                                        </p:cTn>
                                        <p:tgtEl>
                                          <p:spTgt spid="4099">
                                            <p:txEl>
                                              <p:pRg end="6" st="6"/>
                                            </p:txEl>
                                          </p:spTgt>
                                        </p:tgtEl>
                                        <p:attrNameLst>
                                          <p:attrName>style.visibility</p:attrName>
                                        </p:attrNameLst>
                                      </p:cBhvr>
                                      <p:to>
                                        <p:strVal val="visible"/>
                                      </p:to>
                                    </p:set>
                                    <p:animEffect transition="in" filter="dissolve">
                                      <p:cBhvr>
                                        <p:cTn dur="1000" id="13"/>
                                        <p:tgtEl>
                                          <p:spTgt spid="4099">
                                            <p:txEl>
                                              <p:pRg end="6" st="6"/>
                                            </p:txEl>
                                          </p:spTgt>
                                        </p:tgtEl>
                                      </p:cBhvr>
                                    </p:animEffect>
                                  </p:childTnLst>
                                </p:cTn>
                              </p:par>
                            </p:childTnLst>
                          </p:cTn>
                        </p:par>
                      </p:childTnLst>
                    </p:cTn>
                  </p:par>
                  <p:par>
                    <p:cTn fill="hold" id="14">
                      <p:stCondLst>
                        <p:cond delay="indefinite"/>
                      </p:stCondLst>
                      <p:childTnLst>
                        <p:par>
                          <p:cTn fill="hold" id="15">
                            <p:stCondLst>
                              <p:cond delay="0"/>
                            </p:stCondLst>
                            <p:childTnLst>
                              <p:par>
                                <p:cTn grpId="0" nodeType="clickEffect" fill="hold" presetSubtype="16" presetClass="entr" presetID="53" id="16">
                                  <p:stCondLst>
                                    <p:cond delay="0"/>
                                  </p:stCondLst>
                                  <p:childTnLst>
                                    <p:set>
                                      <p:cBhvr>
                                        <p:cTn fill="hold" dur="1" id="17">
                                          <p:stCondLst>
                                            <p:cond delay="0"/>
                                          </p:stCondLst>
                                        </p:cTn>
                                        <p:tgtEl>
                                          <p:spTgt spid="4098"/>
                                        </p:tgtEl>
                                        <p:attrNameLst>
                                          <p:attrName>style.visibility</p:attrName>
                                        </p:attrNameLst>
                                      </p:cBhvr>
                                      <p:to>
                                        <p:strVal val="visible"/>
                                      </p:to>
                                    </p:set>
                                    <p:anim valueType="num" calcmode="lin">
                                      <p:cBhvr>
                                        <p:cTn fill="hold" dur="1000" id="18"/>
                                        <p:tgtEl>
                                          <p:spTgt spid="4098"/>
                                        </p:tgtEl>
                                        <p:attrNameLst>
                                          <p:attrName>ppt_w</p:attrName>
                                        </p:attrNameLst>
                                      </p:cBhvr>
                                      <p:tavLst>
                                        <p:tav tm="0">
                                          <p:val>
                                            <p:fltVal val="0"/>
                                          </p:val>
                                        </p:tav>
                                        <p:tav tm="100000">
                                          <p:val>
                                            <p:strVal val="#ppt_w"/>
                                          </p:val>
                                        </p:tav>
                                      </p:tavLst>
                                    </p:anim>
                                    <p:anim valueType="num" calcmode="lin">
                                      <p:cBhvr>
                                        <p:cTn fill="hold" dur="1000" id="19"/>
                                        <p:tgtEl>
                                          <p:spTgt spid="4098"/>
                                        </p:tgtEl>
                                        <p:attrNameLst>
                                          <p:attrName>ppt_h</p:attrName>
                                        </p:attrNameLst>
                                      </p:cBhvr>
                                      <p:tavLst>
                                        <p:tav tm="0">
                                          <p:val>
                                            <p:fltVal val="0"/>
                                          </p:val>
                                        </p:tav>
                                        <p:tav tm="100000">
                                          <p:val>
                                            <p:strVal val="#ppt_h"/>
                                          </p:val>
                                        </p:tav>
                                      </p:tavLst>
                                    </p:anim>
                                    <p:animEffect transition="in" filter="fade">
                                      <p:cBhvr>
                                        <p:cTn dur="1000" id="2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2" id="13314"/>
          <p:cNvSpPr>
            <a:spLocks noChangeArrowheads="1" noGrp="1"/>
          </p:cNvSpPr>
          <p:nvPr>
            <p:ph type="title"/>
          </p:nvPr>
        </p:nvSpPr>
        <p:spPr>
          <a:xfrm>
            <a:off y="228600" x="0"/>
            <a:ext cy="1143000" cx="7848600"/>
          </a:xfrm>
        </p:spPr>
        <p:txBody>
          <a:bodyPr numCol="1"/>
          <a:lstStyle/>
          <a:p>
            <a:pPr hangingPunct="1" eaLnBrk="1">
              <a:defRPr/>
            </a:pPr>
            <a:r>
              <a:rPr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How is Economic Growth Measured?</a:t>
            </a:r>
          </a:p>
        </p:txBody>
      </p:sp>
      <p:pic>
        <p:nvPicPr>
          <p:cNvPr name="Picture 4" id="5123"/>
          <p:cNvPicPr>
            <a:picLocks noChangeArrowheads="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y="5105400" x="3200400"/>
            <a:ext cy="1601788" cx="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name="TextBox 1" id="2"/>
          <p:cNvSpPr txBox="1"/>
          <p:nvPr/>
        </p:nvSpPr>
        <p:spPr>
          <a:xfrm>
            <a:off y="1600200" x="361950"/>
            <a:ext cy="3847207" cx="7239000"/>
          </a:xfrm>
          <a:prstGeom prst="rect">
            <a:avLst/>
          </a:prstGeom>
          <a:noFill/>
        </p:spPr>
        <p:txBody>
          <a:bodyPr numCol="1">
            <a:spAutoFit/>
          </a:bodyPr>
          <a:lstStyle/>
          <a:p>
            <a:pPr marL="342900" indent="-342900">
              <a:buFont charset="2" pitchFamily="2" typeface="Wingdings"/>
              <a:buChar char="§"/>
              <a:defRPr/>
            </a:pPr>
            <a:r>
              <a:rPr sz="3200" lang="en-US" dirty="0">
                <a:solidFill>
                  <a:schemeClr val="accent1"/>
                </a:solidFill>
                <a:latin charset="0" pitchFamily="34" typeface="Arial"/>
                <a:cs charset="0" pitchFamily="34" typeface="Arial"/>
              </a:rPr>
              <a:t>Economic growth in a country is measured by the country’s </a:t>
            </a:r>
            <a:r>
              <a:rPr sz="3200" lang="en-US" dirty="0" b="1">
                <a:solidFill>
                  <a:schemeClr val="accent1"/>
                </a:solidFill>
                <a:latin charset="0" pitchFamily="34" typeface="Arial"/>
                <a:cs charset="0" pitchFamily="34" typeface="Arial"/>
              </a:rPr>
              <a:t>Gross Domestic Product (GDP) </a:t>
            </a:r>
            <a:r>
              <a:rPr sz="3200" lang="en-US" dirty="0">
                <a:solidFill>
                  <a:schemeClr val="accent1"/>
                </a:solidFill>
                <a:latin charset="0" pitchFamily="34" typeface="Arial"/>
                <a:cs charset="0" pitchFamily="34" typeface="Arial"/>
              </a:rPr>
              <a:t>in one year</a:t>
            </a:r>
          </a:p>
          <a:p>
            <a:pPr>
              <a:defRPr/>
            </a:pPr>
            <a:endParaRPr sz="2000" lang="en-US" dirty="0">
              <a:solidFill>
                <a:schemeClr val="accent1"/>
              </a:solidFill>
              <a:latin charset="0" pitchFamily="34" typeface="Arial"/>
              <a:cs charset="0" pitchFamily="34" typeface="Arial"/>
            </a:endParaRPr>
          </a:p>
          <a:p>
            <a:pPr marL="342900" indent="-342900">
              <a:buFont charset="2" pitchFamily="2" typeface="Wingdings"/>
              <a:buChar char="§"/>
              <a:defRPr/>
            </a:pPr>
            <a:r>
              <a:rPr sz="3200" lang="en-US" dirty="0">
                <a:solidFill>
                  <a:schemeClr val="accent1"/>
                </a:solidFill>
                <a:latin charset="0" pitchFamily="34" typeface="Arial"/>
                <a:cs charset="0" pitchFamily="34" typeface="Arial"/>
              </a:rPr>
              <a:t>GDP = the total of goods and services produced in one year within a country</a:t>
            </a:r>
          </a:p>
        </p:txBody>
      </p:sp>
    </p:spTree>
  </p:cSld>
  <p:clrMapOvr>
    <a:masterClrMapping/>
  </p:clrMapOvr>
  <p:timing>
    <p:tnLst>
      <p:par>
        <p:cTn nodeType="tmRoot" restart="never" dur="indefinite" id="1">
          <p:childTnLst>
            <p:seq nextAc="seek" concurrent="1">
              <p:cTn nodeType="mainSeq" dur="indefinite" id="2">
                <p:childTnLst>
                  <p:par>
                    <p:cTn fill="hold" id="3">
                      <p:stCondLst>
                        <p:cond delay="indefinite"/>
                        <p:cond evt="onBegin" delay="0">
                          <p:tn val="2"/>
                        </p:cond>
                      </p:stCondLst>
                      <p:childTnLst>
                        <p:par>
                          <p:cTn fill="hold" id="4">
                            <p:stCondLst>
                              <p:cond delay="0"/>
                            </p:stCondLst>
                            <p:childTnLst>
                              <p:par>
                                <p:cTn nodeType="afterEffect" fill="hold" presetSubtype="0" presetClass="entr" presetID="9" id="5">
                                  <p:stCondLst>
                                    <p:cond delay="1000"/>
                                  </p:stCondLst>
                                  <p:childTnLst>
                                    <p:set>
                                      <p:cBhvr>
                                        <p:cTn fill="hold" dur="1" id="6">
                                          <p:stCondLst>
                                            <p:cond delay="0"/>
                                          </p:stCondLst>
                                        </p:cTn>
                                        <p:tgtEl>
                                          <p:spTgt spid="2">
                                            <p:txEl>
                                              <p:pRg end="0" st="0"/>
                                            </p:txEl>
                                          </p:spTgt>
                                        </p:tgtEl>
                                        <p:attrNameLst>
                                          <p:attrName>style.visibility</p:attrName>
                                        </p:attrNameLst>
                                      </p:cBhvr>
                                      <p:to>
                                        <p:strVal val="visible"/>
                                      </p:to>
                                    </p:set>
                                    <p:animEffect transition="in" filter="dissolve">
                                      <p:cBhvr>
                                        <p:cTn dur="1000" id="7"/>
                                        <p:tgtEl>
                                          <p:spTgt spid="2">
                                            <p:txEl>
                                              <p:pRg end="0" st="0"/>
                                            </p:txEl>
                                          </p:spTgt>
                                        </p:tgtEl>
                                      </p:cBhvr>
                                    </p:animEffect>
                                  </p:childTnLst>
                                </p:cTn>
                              </p:par>
                            </p:childTnLst>
                          </p:cTn>
                        </p:par>
                        <p:par>
                          <p:cTn fill="hold" id="8">
                            <p:stCondLst>
                              <p:cond delay="2000"/>
                            </p:stCondLst>
                            <p:childTnLst>
                              <p:par>
                                <p:cTn nodeType="afterEffect" fill="hold" presetSubtype="0" presetClass="entr" presetID="9" id="9">
                                  <p:stCondLst>
                                    <p:cond delay="3000"/>
                                  </p:stCondLst>
                                  <p:childTnLst>
                                    <p:set>
                                      <p:cBhvr>
                                        <p:cTn fill="hold" dur="1" id="10">
                                          <p:stCondLst>
                                            <p:cond delay="0"/>
                                          </p:stCondLst>
                                        </p:cTn>
                                        <p:tgtEl>
                                          <p:spTgt spid="2">
                                            <p:txEl>
                                              <p:pRg end="2" st="2"/>
                                            </p:txEl>
                                          </p:spTgt>
                                        </p:tgtEl>
                                        <p:attrNameLst>
                                          <p:attrName>style.visibility</p:attrName>
                                        </p:attrNameLst>
                                      </p:cBhvr>
                                      <p:to>
                                        <p:strVal val="visible"/>
                                      </p:to>
                                    </p:set>
                                    <p:animEffect transition="in" filter="dissolve">
                                      <p:cBhvr>
                                        <p:cTn dur="1000" id="11"/>
                                        <p:tgtEl>
                                          <p:spTgt spid="2">
                                            <p:txEl>
                                              <p:pRg end="2" st="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2" id="14338"/>
          <p:cNvSpPr>
            <a:spLocks noChangeArrowheads="1" noGrp="1"/>
          </p:cNvSpPr>
          <p:nvPr>
            <p:ph type="title"/>
          </p:nvPr>
        </p:nvSpPr>
        <p:spPr>
          <a:xfrm>
            <a:off y="214313" x="0"/>
            <a:ext cy="990600" cx="7931150"/>
          </a:xfrm>
        </p:spPr>
        <p:txBody>
          <a:bodyPr numCol="1"/>
          <a:lstStyle/>
          <a:p>
            <a:pPr hangingPunct="1" eaLnBrk="1">
              <a:defRPr/>
            </a:pPr>
            <a:r>
              <a:rPr sz="4000"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Gross Domestic Product (GDP)</a:t>
            </a:r>
          </a:p>
        </p:txBody>
      </p:sp>
      <p:pic>
        <p:nvPicPr>
          <p:cNvPr name="Picture 4" id="6147"/>
          <p:cNvPicPr>
            <a:picLocks noChangeArrowheads="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y="4759325" x="2971800"/>
            <a:ext cy="1733550" cx="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name="TextBox 1" id="2"/>
          <p:cNvSpPr txBox="1"/>
          <p:nvPr/>
        </p:nvSpPr>
        <p:spPr>
          <a:xfrm>
            <a:off y="1219200" x="279400"/>
            <a:ext cy="3540125" cx="7397750"/>
          </a:xfrm>
          <a:prstGeom prst="rect">
            <a:avLst/>
          </a:prstGeom>
          <a:noFill/>
        </p:spPr>
        <p:txBody>
          <a:bodyPr numCol="1">
            <a:spAutoFit/>
          </a:bodyPr>
          <a:lstStyle/>
          <a:p>
            <a:pPr marL="342900" indent="-342900">
              <a:buFont charset="2" pitchFamily="2" typeface="Wingdings"/>
              <a:buChar char="§"/>
              <a:defRPr/>
            </a:pPr>
            <a:r>
              <a:rPr sz="2800" lang="en-US" dirty="0">
                <a:solidFill>
                  <a:schemeClr val="accent1"/>
                </a:solidFill>
                <a:latin charset="0" pitchFamily="34" typeface="Arial"/>
                <a:cs charset="0" pitchFamily="34" typeface="Arial"/>
              </a:rPr>
              <a:t>GDP is a domestic measurement because it measures only what has been produced within a country – this does not include products that are imported.</a:t>
            </a:r>
          </a:p>
          <a:p>
            <a:pPr>
              <a:defRPr/>
            </a:pPr>
            <a:endParaRPr sz="2000" lang="en-US" dirty="0">
              <a:solidFill>
                <a:schemeClr val="accent1"/>
              </a:solidFill>
              <a:latin charset="0" pitchFamily="34" typeface="Arial"/>
              <a:cs charset="0" pitchFamily="34" typeface="Arial"/>
            </a:endParaRPr>
          </a:p>
          <a:p>
            <a:pPr marL="342900" indent="-342900">
              <a:buFont charset="2" pitchFamily="2" typeface="Wingdings"/>
              <a:buChar char="§"/>
              <a:defRPr/>
            </a:pPr>
            <a:r>
              <a:rPr sz="2800" lang="en-US" dirty="0">
                <a:solidFill>
                  <a:schemeClr val="accent1"/>
                </a:solidFill>
                <a:latin charset="0" pitchFamily="34" typeface="Arial"/>
                <a:cs charset="0" pitchFamily="34" typeface="Arial"/>
              </a:rPr>
              <a:t>It is much better for the economy of a country to produce its own goods and services [this increases the country’s GDP].</a:t>
            </a:r>
          </a:p>
        </p:txBody>
      </p:sp>
    </p:spTree>
  </p:cSld>
  <p:clrMapOvr>
    <a:masterClrMapping/>
  </p:clrMapOvr>
  <p:timing>
    <p:tnLst>
      <p:par>
        <p:cTn nodeType="tmRoot" restart="never" dur="indefinite" id="1">
          <p:childTnLst>
            <p:seq nextAc="seek" concurrent="1">
              <p:cTn nodeType="mainSeq" dur="indefinite" id="2">
                <p:childTnLst>
                  <p:par>
                    <p:cTn fill="hold" id="3">
                      <p:stCondLst>
                        <p:cond delay="indefinite"/>
                        <p:cond evt="onBegin" delay="0">
                          <p:tn val="2"/>
                        </p:cond>
                      </p:stCondLst>
                      <p:childTnLst>
                        <p:par>
                          <p:cTn fill="hold" id="4">
                            <p:stCondLst>
                              <p:cond delay="0"/>
                            </p:stCondLst>
                            <p:childTnLst>
                              <p:par>
                                <p:cTn nodeType="afterEffect" fill="hold" presetSubtype="0" presetClass="entr" presetID="9" id="5">
                                  <p:stCondLst>
                                    <p:cond delay="1000"/>
                                  </p:stCondLst>
                                  <p:childTnLst>
                                    <p:set>
                                      <p:cBhvr>
                                        <p:cTn fill="hold" dur="1" id="6">
                                          <p:stCondLst>
                                            <p:cond delay="0"/>
                                          </p:stCondLst>
                                        </p:cTn>
                                        <p:tgtEl>
                                          <p:spTgt spid="2">
                                            <p:txEl>
                                              <p:pRg end="0" st="0"/>
                                            </p:txEl>
                                          </p:spTgt>
                                        </p:tgtEl>
                                        <p:attrNameLst>
                                          <p:attrName>style.visibility</p:attrName>
                                        </p:attrNameLst>
                                      </p:cBhvr>
                                      <p:to>
                                        <p:strVal val="visible"/>
                                      </p:to>
                                    </p:set>
                                    <p:animEffect transition="in" filter="dissolve">
                                      <p:cBhvr>
                                        <p:cTn dur="1000" id="7"/>
                                        <p:tgtEl>
                                          <p:spTgt spid="2">
                                            <p:txEl>
                                              <p:pRg end="0" st="0"/>
                                            </p:txEl>
                                          </p:spTgt>
                                        </p:tgtEl>
                                      </p:cBhvr>
                                    </p:animEffect>
                                  </p:childTnLst>
                                </p:cTn>
                              </p:par>
                            </p:childTnLst>
                          </p:cTn>
                        </p:par>
                        <p:par>
                          <p:cTn fill="hold" id="8">
                            <p:stCondLst>
                              <p:cond delay="2000"/>
                            </p:stCondLst>
                            <p:childTnLst>
                              <p:par>
                                <p:cTn nodeType="afterEffect" fill="hold" presetSubtype="0" presetClass="entr" presetID="9" id="9">
                                  <p:stCondLst>
                                    <p:cond delay="4000"/>
                                  </p:stCondLst>
                                  <p:childTnLst>
                                    <p:set>
                                      <p:cBhvr>
                                        <p:cTn fill="hold" dur="1" id="10">
                                          <p:stCondLst>
                                            <p:cond delay="0"/>
                                          </p:stCondLst>
                                        </p:cTn>
                                        <p:tgtEl>
                                          <p:spTgt spid="2">
                                            <p:txEl>
                                              <p:pRg end="2" st="2"/>
                                            </p:txEl>
                                          </p:spTgt>
                                        </p:tgtEl>
                                        <p:attrNameLst>
                                          <p:attrName>style.visibility</p:attrName>
                                        </p:attrNameLst>
                                      </p:cBhvr>
                                      <p:to>
                                        <p:strVal val="visible"/>
                                      </p:to>
                                    </p:set>
                                    <p:animEffect transition="in" filter="dissolve">
                                      <p:cBhvr>
                                        <p:cTn dur="1000" id="11"/>
                                        <p:tgtEl>
                                          <p:spTgt spid="2">
                                            <p:txEl>
                                              <p:pRg end="2" st="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Rectangle 2" id="6148"/>
          <p:cNvSpPr>
            <a:spLocks noChangeArrowheads="1" noGrp="1"/>
          </p:cNvSpPr>
          <p:nvPr>
            <p:ph type="title"/>
          </p:nvPr>
        </p:nvSpPr>
        <p:spPr>
          <a:xfrm>
            <a:off y="228600" x="228600"/>
            <a:ext cy="914400" cx="7543800"/>
          </a:xfrm>
        </p:spPr>
        <p:txBody>
          <a:bodyPr numCol="1"/>
          <a:lstStyle/>
          <a:p>
            <a:pPr hangingPunct="1" eaLnBrk="1">
              <a:defRPr/>
            </a:pPr>
            <a:r>
              <a:rPr smtClean="0" lang="en-US" dirty="0" b="1">
                <a:solidFill>
                  <a:schemeClr val="accent1"/>
                </a:solidFill>
                <a:effectLst>
                  <a:outerShdw dist="38100" dir="2700000" algn="tl" blurRad="38100">
                    <a:srgbClr val="000000">
                      <a:alpha val="43137"/>
                    </a:srgbClr>
                  </a:outerShdw>
                </a:effectLst>
                <a:latin charset="0" pitchFamily="34" typeface="Arial"/>
                <a:cs charset="0" pitchFamily="34" typeface="Arial"/>
              </a:rPr>
              <a:t>Gross Domestic Product</a:t>
            </a:r>
          </a:p>
        </p:txBody>
      </p:sp>
      <p:pic>
        <p:nvPicPr>
          <p:cNvPr name="Picture 4" id="7171"/>
          <p:cNvPicPr>
            <a:picLocks noChangeArrowheads="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y="4583113" x="3200400"/>
            <a:ext cy="2127250" cx="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name="TextBox 1" id="2"/>
          <p:cNvSpPr txBox="1"/>
          <p:nvPr/>
        </p:nvSpPr>
        <p:spPr>
          <a:xfrm>
            <a:off y="1219200" x="152400"/>
            <a:ext cy="3108325" cx="7696200"/>
          </a:xfrm>
          <a:prstGeom prst="rect">
            <a:avLst/>
          </a:prstGeom>
          <a:noFill/>
        </p:spPr>
        <p:txBody>
          <a:bodyPr numCol="1">
            <a:spAutoFit/>
          </a:bodyPr>
          <a:lstStyle/>
          <a:p>
            <a:pPr algn="ctr">
              <a:defRPr/>
            </a:pPr>
            <a:r>
              <a:rPr sz="3200" lang="en-US" dirty="0">
                <a:solidFill>
                  <a:schemeClr val="accent1"/>
                </a:solidFill>
                <a:latin charset="0" pitchFamily="34" typeface="Arial"/>
                <a:cs charset="0" pitchFamily="34" typeface="Arial"/>
              </a:rPr>
              <a:t>Measuring the GDP each year can:</a:t>
            </a:r>
          </a:p>
          <a:p>
            <a:pPr algn="ctr">
              <a:defRPr/>
            </a:pPr>
            <a:endParaRPr sz="1200" lang="en-US" dirty="0">
              <a:solidFill>
                <a:schemeClr val="accent1"/>
              </a:solidFill>
              <a:latin charset="0" pitchFamily="34" typeface="Arial"/>
              <a:cs charset="0" pitchFamily="34" typeface="Arial"/>
            </a:endParaRPr>
          </a:p>
          <a:p>
            <a:pPr marL="342900" indent="-342900">
              <a:buFont charset="0" pitchFamily="34" typeface="Arial"/>
              <a:buChar char="•"/>
              <a:defRPr/>
            </a:pPr>
            <a:r>
              <a:rPr sz="3000" lang="en-US" dirty="0">
                <a:solidFill>
                  <a:schemeClr val="accent1"/>
                </a:solidFill>
                <a:latin charset="0" pitchFamily="34" typeface="Arial"/>
                <a:cs charset="0" pitchFamily="34" typeface="Arial"/>
              </a:rPr>
              <a:t>Compare one country’s economy to another</a:t>
            </a:r>
          </a:p>
          <a:p>
            <a:pPr marL="342900" indent="-342900">
              <a:buFont charset="0" pitchFamily="34" typeface="Arial"/>
              <a:buChar char="•"/>
              <a:defRPr/>
            </a:pPr>
            <a:r>
              <a:rPr sz="3000" lang="en-US" dirty="0">
                <a:solidFill>
                  <a:schemeClr val="accent1"/>
                </a:solidFill>
                <a:latin charset="0" pitchFamily="34" typeface="Arial"/>
                <a:cs charset="0" pitchFamily="34" typeface="Arial"/>
              </a:rPr>
              <a:t>Check a country’s economic progress </a:t>
            </a:r>
            <a:br>
              <a:rPr sz="3000" lang="en-US" dirty="0">
                <a:solidFill>
                  <a:schemeClr val="accent1"/>
                </a:solidFill>
                <a:latin charset="0" pitchFamily="34" typeface="Arial"/>
                <a:cs charset="0" pitchFamily="34" typeface="Arial"/>
              </a:rPr>
            </a:br>
            <a:r>
              <a:rPr sz="3000" lang="en-US" dirty="0">
                <a:solidFill>
                  <a:schemeClr val="accent1"/>
                </a:solidFill>
                <a:latin charset="0" pitchFamily="34" typeface="Arial"/>
                <a:cs charset="0" pitchFamily="34" typeface="Arial"/>
              </a:rPr>
              <a:t>over time</a:t>
            </a:r>
          </a:p>
          <a:p>
            <a:pPr marL="342900" indent="-342900">
              <a:buFont charset="0" pitchFamily="34" typeface="Arial"/>
              <a:buChar char="•"/>
              <a:defRPr/>
            </a:pPr>
            <a:r>
              <a:rPr sz="3000" lang="en-US" dirty="0">
                <a:solidFill>
                  <a:schemeClr val="accent1"/>
                </a:solidFill>
                <a:latin charset="0" pitchFamily="34" typeface="Arial"/>
                <a:cs charset="0" pitchFamily="34" typeface="Arial"/>
              </a:rPr>
              <a:t>Show if the economy is growing or no</a:t>
            </a:r>
            <a:r>
              <a:rPr sz="3200" lang="en-US" dirty="0">
                <a:solidFill>
                  <a:schemeClr val="accent1"/>
                </a:solidFill>
                <a:latin charset="0" pitchFamily="34" typeface="Arial"/>
                <a:cs charset="0" pitchFamily="34" typeface="Arial"/>
              </a:rPr>
              <a:t>t</a:t>
            </a:r>
          </a:p>
        </p:txBody>
      </p:sp>
    </p:spTree>
  </p:cSld>
  <p:clrMapOvr>
    <a:masterClrMapping/>
  </p:clrMapOvr>
  <p:timing>
    <p:tnLst>
      <p:par>
        <p:cTn nodeType="tmRoot" restart="never" dur="indefinite" id="1">
          <p:childTnLst>
            <p:seq nextAc="seek" concurrent="1">
              <p:cTn nodeType="mainSeq" dur="indefinite" id="2">
                <p:childTnLst>
                  <p:par>
                    <p:cTn fill="hold" id="3">
                      <p:stCondLst>
                        <p:cond delay="indefinite"/>
                        <p:cond evt="onBegin" delay="0">
                          <p:tn val="2"/>
                        </p:cond>
                      </p:stCondLst>
                      <p:childTnLst>
                        <p:par>
                          <p:cTn fill="hold" id="4">
                            <p:stCondLst>
                              <p:cond delay="0"/>
                            </p:stCondLst>
                            <p:childTnLst>
                              <p:par>
                                <p:cTn nodeType="afterEffect" fill="hold" presetSubtype="0" presetClass="entr" presetID="9" id="5">
                                  <p:stCondLst>
                                    <p:cond delay="1000"/>
                                  </p:stCondLst>
                                  <p:childTnLst>
                                    <p:set>
                                      <p:cBhvr>
                                        <p:cTn fill="hold" dur="1" id="6">
                                          <p:stCondLst>
                                            <p:cond delay="0"/>
                                          </p:stCondLst>
                                        </p:cTn>
                                        <p:tgtEl>
                                          <p:spTgt spid="2">
                                            <p:txEl>
                                              <p:pRg end="0" st="0"/>
                                            </p:txEl>
                                          </p:spTgt>
                                        </p:tgtEl>
                                        <p:attrNameLst>
                                          <p:attrName>style.visibility</p:attrName>
                                        </p:attrNameLst>
                                      </p:cBhvr>
                                      <p:to>
                                        <p:strVal val="visible"/>
                                      </p:to>
                                    </p:set>
                                    <p:animEffect transition="in" filter="dissolve">
                                      <p:cBhvr>
                                        <p:cTn dur="1000" id="7"/>
                                        <p:tgtEl>
                                          <p:spTgt spid="2">
                                            <p:txEl>
                                              <p:pRg end="0" st="0"/>
                                            </p:txEl>
                                          </p:spTgt>
                                        </p:tgtEl>
                                      </p:cBhvr>
                                    </p:animEffect>
                                  </p:childTnLst>
                                </p:cTn>
                              </p:par>
                              <p:par>
                                <p:cTn nodeType="withEffect" fill="hold" presetSubtype="0" presetClass="entr" presetID="9" id="8">
                                  <p:stCondLst>
                                    <p:cond delay="1000"/>
                                  </p:stCondLst>
                                  <p:childTnLst>
                                    <p:set>
                                      <p:cBhvr>
                                        <p:cTn fill="hold" dur="1" id="9">
                                          <p:stCondLst>
                                            <p:cond delay="0"/>
                                          </p:stCondLst>
                                        </p:cTn>
                                        <p:tgtEl>
                                          <p:spTgt spid="2">
                                            <p:txEl>
                                              <p:pRg end="2" st="2"/>
                                            </p:txEl>
                                          </p:spTgt>
                                        </p:tgtEl>
                                        <p:attrNameLst>
                                          <p:attrName>style.visibility</p:attrName>
                                        </p:attrNameLst>
                                      </p:cBhvr>
                                      <p:to>
                                        <p:strVal val="visible"/>
                                      </p:to>
                                    </p:set>
                                    <p:animEffect transition="in" filter="dissolve">
                                      <p:cBhvr>
                                        <p:cTn dur="1000" id="10"/>
                                        <p:tgtEl>
                                          <p:spTgt spid="2">
                                            <p:txEl>
                                              <p:pRg end="2" st="2"/>
                                            </p:txEl>
                                          </p:spTgt>
                                        </p:tgtEl>
                                      </p:cBhvr>
                                    </p:animEffect>
                                  </p:childTnLst>
                                </p:cTn>
                              </p:par>
                            </p:childTnLst>
                          </p:cTn>
                        </p:par>
                        <p:par>
                          <p:cTn fill="hold" id="11">
                            <p:stCondLst>
                              <p:cond delay="2000"/>
                            </p:stCondLst>
                            <p:childTnLst>
                              <p:par>
                                <p:cTn nodeType="afterEffect" fill="hold" presetSubtype="0" presetClass="entr" presetID="9" id="12">
                                  <p:stCondLst>
                                    <p:cond delay="2000"/>
                                  </p:stCondLst>
                                  <p:childTnLst>
                                    <p:set>
                                      <p:cBhvr>
                                        <p:cTn fill="hold" dur="1" id="13">
                                          <p:stCondLst>
                                            <p:cond delay="0"/>
                                          </p:stCondLst>
                                        </p:cTn>
                                        <p:tgtEl>
                                          <p:spTgt spid="2">
                                            <p:txEl>
                                              <p:pRg end="3" st="3"/>
                                            </p:txEl>
                                          </p:spTgt>
                                        </p:tgtEl>
                                        <p:attrNameLst>
                                          <p:attrName>style.visibility</p:attrName>
                                        </p:attrNameLst>
                                      </p:cBhvr>
                                      <p:to>
                                        <p:strVal val="visible"/>
                                      </p:to>
                                    </p:set>
                                    <p:animEffect transition="in" filter="dissolve">
                                      <p:cBhvr>
                                        <p:cTn dur="1000" id="14"/>
                                        <p:tgtEl>
                                          <p:spTgt spid="2">
                                            <p:txEl>
                                              <p:pRg end="3" st="3"/>
                                            </p:txEl>
                                          </p:spTgt>
                                        </p:tgtEl>
                                      </p:cBhvr>
                                    </p:animEffect>
                                  </p:childTnLst>
                                </p:cTn>
                              </p:par>
                            </p:childTnLst>
                          </p:cTn>
                        </p:par>
                        <p:par>
                          <p:cTn fill="hold" id="15">
                            <p:stCondLst>
                              <p:cond delay="5000"/>
                            </p:stCondLst>
                            <p:childTnLst>
                              <p:par>
                                <p:cTn nodeType="afterEffect" fill="hold" presetSubtype="0" presetClass="entr" presetID="9" id="16">
                                  <p:stCondLst>
                                    <p:cond delay="2000"/>
                                  </p:stCondLst>
                                  <p:childTnLst>
                                    <p:set>
                                      <p:cBhvr>
                                        <p:cTn fill="hold" dur="1" id="17">
                                          <p:stCondLst>
                                            <p:cond delay="0"/>
                                          </p:stCondLst>
                                        </p:cTn>
                                        <p:tgtEl>
                                          <p:spTgt spid="2">
                                            <p:txEl>
                                              <p:pRg end="4" st="4"/>
                                            </p:txEl>
                                          </p:spTgt>
                                        </p:tgtEl>
                                        <p:attrNameLst>
                                          <p:attrName>style.visibility</p:attrName>
                                        </p:attrNameLst>
                                      </p:cBhvr>
                                      <p:to>
                                        <p:strVal val="visible"/>
                                      </p:to>
                                    </p:set>
                                    <p:animEffect transition="in" filter="dissolve">
                                      <p:cBhvr>
                                        <p:cTn dur="1000" id="18"/>
                                        <p:tgtEl>
                                          <p:spTgt spid="2">
                                            <p:txEl>
                                              <p:pRg end="4" st="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theme>
</file>

<file path=ppt/theme/theme3.xml><?xml version="1.0" encoding="utf-8"?>
<a:theme xmlns:a="http://schemas.openxmlformats.org/drawingml/2006/main" name="Finance">
  <a:themeElements>
    <a:clrScheme name="Finance 3">
      <a:dk1>
        <a:srgbClr val="000000"/>
      </a:dk1>
      <a:lt1>
        <a:srgbClr val="287C26"/>
      </a:lt1>
      <a:dk2>
        <a:srgbClr val="000000"/>
      </a:dk2>
      <a:lt2>
        <a:srgbClr val="000000"/>
      </a:lt2>
      <a:accent1>
        <a:srgbClr val="FFFFFF"/>
      </a:accent1>
      <a:accent2>
        <a:srgbClr val="8DC6FF"/>
      </a:accent2>
      <a:accent3>
        <a:srgbClr val="ACBFAC"/>
      </a:accent3>
      <a:accent4>
        <a:srgbClr val="000000"/>
      </a:accent4>
      <a:accent5>
        <a:srgbClr val="FFFFFF"/>
      </a:accent5>
      <a:accent6>
        <a:srgbClr val="7FB3E7"/>
      </a:accent6>
      <a:hlink>
        <a:srgbClr val="0066CC"/>
      </a:hlink>
      <a:folHlink>
        <a:srgbClr val="00A800"/>
      </a:folHlink>
    </a:clrScheme>
    <a:fontScheme name="Finance">
      <a:majorFont>
        <a:latin typeface="Impact"/>
        <a:ea typeface="ＭＳ Ｐゴシック"/>
        <a:cs typeface=""/>
      </a:majorFont>
      <a:minorFont>
        <a:latin typeface="Impact"/>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spDef>
      <a:spPr>
        <a:xfrm>
          <a:off y="0" x="0"/>
          <a:ext cy="1" cx="1"/>
        </a:xfrm>
        <a:custGeom>
          <a:avLst/>
          <a:gdLst/>
          <a:ahLst/>
          <a:cxnLst/>
          <a:rect t="0" r="0" l="0" b="0"/>
          <a:pathLst/>
        </a:custGeom>
        <a:solidFill>
          <a:schemeClr val="accent1"/>
        </a:solidFill>
        <a:ln algn="ctr" w="9525" cmpd="sng" cap="flat">
          <a:solidFill>
            <a:schemeClr val="tx1"/>
          </a:solidFill>
          <a:prstDash val="solid"/>
          <a:round/>
          <a:headEnd type="none" w="med" len="med"/>
          <a:tailEnd type="none" w="med" len="med"/>
        </a:ln>
        <a:effectLst/>
      </a:spPr>
      <a:bodyPr tIns="45720" wrap="square" vert="horz" rIns="91440" numCol="1" lIns="91440" bIns="45720" compatLnSpc="1" anchor="t" anchorCtr="0">
        <a:prstTxWarp prst="textNoShape">
          <a:avLst/>
        </a:prstTxWarp>
      </a:bodyPr>
      <a:lstStyle>
        <a:defPPr fontAlgn="base" marR="0" latinLnBrk="0" rtl="0" marL="0" indent="0" hangingPunct="0" eaLnBrk="0" algn="l" defTabSz="914400">
          <a:lnSpc>
            <a:spcPct val="100000"/>
          </a:lnSpc>
          <a:spcBef>
            <a:spcPct val="0"/>
          </a:spcBef>
          <a:spcAft>
            <a:spcPct val="0"/>
          </a:spcAft>
          <a:buClrTx/>
          <a:buSzTx/>
          <a:buFontTx/>
          <a:buNone/>
          <a:tabLst/>
          <a:defRPr strike="noStrike" u="none" sz="2400" normalizeH="0" lang="en-US" kumimoji="0" smtClean="0" i="0" baseline="0" cap="none" b="0">
            <a:ln>
              <a:noFill/>
            </a:ln>
            <a:solidFill>
              <a:schemeClr val="tx1"/>
            </a:solidFill>
            <a:effectLst/>
            <a:latin charset="0" pitchFamily="80" typeface="Lucida Grande"/>
            <a:ea charset="-128" pitchFamily="80" typeface="ＭＳ Ｐゴシック"/>
          </a:defRPr>
        </a:defPPr>
      </a:lstStyle>
    </a:spDef>
    <a:lnDef>
      <a:spPr>
        <a:xfrm>
          <a:off y="0" x="0"/>
          <a:ext cy="1" cx="1"/>
        </a:xfrm>
        <a:custGeom>
          <a:avLst/>
          <a:gdLst/>
          <a:ahLst/>
          <a:cxnLst/>
          <a:rect t="0" r="0" l="0" b="0"/>
          <a:pathLst/>
        </a:custGeom>
        <a:solidFill>
          <a:schemeClr val="accent1"/>
        </a:solidFill>
        <a:ln algn="ctr" w="9525" cmpd="sng" cap="flat">
          <a:solidFill>
            <a:schemeClr val="tx1"/>
          </a:solidFill>
          <a:prstDash val="solid"/>
          <a:round/>
          <a:headEnd type="none" w="med" len="med"/>
          <a:tailEnd type="none" w="med" len="med"/>
        </a:ln>
        <a:effectLst/>
      </a:spPr>
      <a:bodyPr tIns="45720" wrap="square" vert="horz" rIns="91440" numCol="1" lIns="91440" bIns="45720" compatLnSpc="1" anchor="t" anchorCtr="0">
        <a:prstTxWarp prst="textNoShape">
          <a:avLst/>
        </a:prstTxWarp>
      </a:bodyPr>
      <a:lstStyle>
        <a:defPPr fontAlgn="base" marR="0" latinLnBrk="0" rtl="0" marL="0" indent="0" hangingPunct="0" eaLnBrk="0" algn="l" defTabSz="914400">
          <a:lnSpc>
            <a:spcPct val="100000"/>
          </a:lnSpc>
          <a:spcBef>
            <a:spcPct val="0"/>
          </a:spcBef>
          <a:spcAft>
            <a:spcPct val="0"/>
          </a:spcAft>
          <a:buClrTx/>
          <a:buSzTx/>
          <a:buFontTx/>
          <a:buNone/>
          <a:tabLst/>
          <a:defRPr strike="noStrike" u="none" sz="2400" normalizeH="0" lang="en-US" kumimoji="0" smtClean="0" i="0" baseline="0" cap="none" b="0">
            <a:ln>
              <a:noFill/>
            </a:ln>
            <a:solidFill>
              <a:schemeClr val="tx1"/>
            </a:solidFill>
            <a:effectLst/>
            <a:latin charset="0" pitchFamily="80" typeface="Lucida Grande"/>
            <a:ea charset="-128" pitchFamily="80" typeface="ＭＳ Ｐゴシック"/>
          </a:defRPr>
        </a:defPPr>
      </a:lstStyle>
    </a:lnDef>
  </a:objectDefaults>
  <a:extraClrSchemeLst>
    <a:extraClrScheme>
      <a:clrScheme name="Finance 1">
        <a:dk1>
          <a:srgbClr val="000000"/>
        </a:dk1>
        <a:lt1>
          <a:srgbClr val="287C26"/>
        </a:lt1>
        <a:dk2>
          <a:srgbClr val="000000"/>
        </a:dk2>
        <a:lt2>
          <a:srgbClr val="808080"/>
        </a:lt2>
        <a:accent1>
          <a:srgbClr val="BBE0E3"/>
        </a:accent1>
        <a:accent2>
          <a:srgbClr val="333399"/>
        </a:accent2>
        <a:accent3>
          <a:srgbClr val="ACBFAC"/>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Finance 2">
        <a:dk1>
          <a:srgbClr val="000000"/>
        </a:dk1>
        <a:lt1>
          <a:srgbClr val="287C26"/>
        </a:lt1>
        <a:dk2>
          <a:srgbClr val="000000"/>
        </a:dk2>
        <a:lt2>
          <a:srgbClr val="969696"/>
        </a:lt2>
        <a:accent1>
          <a:srgbClr val="FFFFFF"/>
        </a:accent1>
        <a:accent2>
          <a:srgbClr val="8DC6FF"/>
        </a:accent2>
        <a:accent3>
          <a:srgbClr val="ACBFAC"/>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Finance 1">
        <a:dk1>
          <a:srgbClr val="000000"/>
        </a:dk1>
        <a:lt1>
          <a:srgbClr val="287C26"/>
        </a:lt1>
        <a:dk2>
          <a:srgbClr val="000000"/>
        </a:dk2>
        <a:lt2>
          <a:srgbClr val="808080"/>
        </a:lt2>
        <a:accent1>
          <a:srgbClr val="BBE0E3"/>
        </a:accent1>
        <a:accent2>
          <a:srgbClr val="333399"/>
        </a:accent2>
        <a:accent3>
          <a:srgbClr val="ACBFAC"/>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Finance 2">
        <a:dk1>
          <a:srgbClr val="000000"/>
        </a:dk1>
        <a:lt1>
          <a:srgbClr val="287C26"/>
        </a:lt1>
        <a:dk2>
          <a:srgbClr val="000000"/>
        </a:dk2>
        <a:lt2>
          <a:srgbClr val="969696"/>
        </a:lt2>
        <a:accent1>
          <a:srgbClr val="FFFFFF"/>
        </a:accent1>
        <a:accent2>
          <a:srgbClr val="8DC6FF"/>
        </a:accent2>
        <a:accent3>
          <a:srgbClr val="ACBFAC"/>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Finance 3">
        <a:dk1>
          <a:srgbClr val="000000"/>
        </a:dk1>
        <a:lt1>
          <a:srgbClr val="287C26"/>
        </a:lt1>
        <a:dk2>
          <a:srgbClr val="000000"/>
        </a:dk2>
        <a:lt2>
          <a:srgbClr val="000000"/>
        </a:lt2>
        <a:accent1>
          <a:srgbClr val="FFFFFF"/>
        </a:accent1>
        <a:accent2>
          <a:srgbClr val="8DC6FF"/>
        </a:accent2>
        <a:accent3>
          <a:srgbClr val="ACBFAC"/>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Lst>
</a:theme>
</file>

<file path=docProps/app.xml><?xml version="1.0" encoding="utf-8"?>
<Properties xmlns="http://schemas.openxmlformats.org/officeDocument/2006/extended-properties" xmlns:vt="http://schemas.openxmlformats.org/officeDocument/2006/docPropsVTypes">
  <Template>Macintosh HD:Microsoft Office 2004:Templates:Presentations:Designs:Finance</Template>
  <Company>Ansley Bennett User</Company>
  <Words>902</Words>
  <Paragraphs>104</Paragraphs>
  <Slides>21</Slides>
  <Notes>6</Notes>
  <TotalTime>1247</TotalTime>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Finance</vt:lpstr>
      <vt:lpstr>What is the relationship between human capital, capital investment, and GDP?</vt:lpstr>
      <vt:lpstr>SS6E3a-b, SS6E7a-b, SS6E10a-b</vt:lpstr>
      <vt:lpstr>SS6G4c, SS6G11c, SS6G14b</vt:lpstr>
      <vt:lpstr>Use the Factors that Influence Economic Growth Tree Graphic Organizer to take notes during the presentation.</vt:lpstr>
      <vt:lpstr>PowerPoint Presentation</vt:lpstr>
      <vt:lpstr>How is Economic Growth Measured?</vt:lpstr>
      <vt:lpstr>Gross Domestic Product (GDP)</vt:lpstr>
      <vt:lpstr>Gross Domestic Product</vt:lpstr>
      <vt:lpstr>What is GDP? Video clip</vt:lpstr>
      <vt:lpstr>Economic Growth</vt:lpstr>
      <vt:lpstr>Investment</vt:lpstr>
      <vt:lpstr>Investment in Human Capital</vt:lpstr>
      <vt:lpstr>Investment in Human Capital</vt:lpstr>
      <vt:lpstr>Human Capital, Literacy Rate, and Standard of Living</vt:lpstr>
      <vt:lpstr>Standard of Living</vt:lpstr>
      <vt:lpstr>Standard of Living</vt:lpstr>
      <vt:lpstr>Human Capital, Literacy Rate, and Standard of Living</vt:lpstr>
      <vt:lpstr>Human Capital</vt:lpstr>
      <vt:lpstr>Investment in Capital [Physical]</vt:lpstr>
      <vt:lpstr>Investment in Physical Capital</vt:lpstr>
      <vt:lpstr>Distributed Summarizing</vt:lpstr>
    </vt:vector>
  </TitlesOfParts>
  <LinksUpToDate>false</LinksUpToDate>
  <SharedDoc>false</SharedDoc>
  <HyperlinksChanged>false</HyperlinksChanged>
  <Application>Microsoft Office PowerPoint</Application>
  <AppVersion>14.0000</AppVersion>
  <PresentationFormat>On-screen Show (4:3)</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2008-10-26T11:31:46Z</dcterms:created>
  <dc:creator>Ansley Bennett User</dc:creator>
  <cp:lastModifiedBy>ARRINGTON, CASSIDY B</cp:lastModifiedBy>
  <dcterms:modified xsi:type="dcterms:W3CDTF">2014-08-20T18:00:03Z</dcterms:modified>
  <cp:revision>62</cp:revision>
  <dc:title>Factors that Lead to Economic Growth</dc:title>
</cp:coreProperties>
</file>