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628575-43D0-4BC9-9480-2F0B49ADF09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D57751-832C-4D96-99A5-EDC8F28D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wrap="square" lIns="93162" tIns="93162" rIns="93162" bIns="93162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5887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1774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9766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354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9434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532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61208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2709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wrap="square" lIns="93162" tIns="93162" rIns="93162" bIns="93162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5887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1774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9766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354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9434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532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61208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2709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93162" rIns="93162" bIns="93162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wrap="square" lIns="93162" tIns="93162" rIns="93162" bIns="93162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5887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1774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9766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354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9434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532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61208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2709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3263"/>
            <a:ext cx="6175375" cy="3473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wrap="square" lIns="93162" tIns="46568" rIns="93162" bIns="46568" anchor="t" anchorCtr="0">
            <a:noAutofit/>
          </a:bodyPr>
          <a:lstStyle/>
          <a:p>
            <a:pPr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08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zSmL2F1t81Q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1zLTwQklddc&amp;feature=share&amp;list=UUJjstNDkwktHyvUdtcBfb2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</a:t>
            </a:r>
            <a:r>
              <a:rPr lang="en-US" dirty="0" smtClean="0"/>
              <a:t>2/12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150" indent="-514350">
              <a:buAutoNum type="arabicParenR"/>
            </a:pPr>
            <a:r>
              <a:rPr lang="en-US" sz="3200" dirty="0" smtClean="0"/>
              <a:t>Define CARRYING CAPACITY</a:t>
            </a:r>
          </a:p>
          <a:p>
            <a:pPr marL="692150" indent="-514350">
              <a:buAutoNum type="arabicParenR"/>
            </a:pPr>
            <a:r>
              <a:rPr lang="en-US" sz="3200" dirty="0" smtClean="0"/>
              <a:t>What are some factors that effect a population’s carrying capacity</a:t>
            </a:r>
            <a:r>
              <a:rPr lang="en-US" sz="3200" dirty="0" smtClean="0"/>
              <a:t>?</a:t>
            </a:r>
          </a:p>
          <a:p>
            <a:pPr marL="177800" indent="0">
              <a:buNone/>
            </a:pPr>
            <a:endParaRPr lang="en-US" sz="3200" dirty="0"/>
          </a:p>
          <a:p>
            <a:pPr marL="177800" indent="0">
              <a:buNone/>
            </a:pPr>
            <a:r>
              <a:rPr lang="en-US" sz="3200" dirty="0" smtClean="0"/>
              <a:t>Get your new set of notes from the front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40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Adaptations to Competition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two species with similar niches are placed together in the same ecosystem, we might expect one species to be more successful than the other.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in the course of evolution, adaptations that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decrease competition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also be advantageous for species whose niches overlap.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way competition can be reduced between species is by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dividing up the niche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time or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Adaptations to Competition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Niche restriction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when each species uses less of the niche than they are capable of using.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observed in closely related species that use the same resources within a habitat.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Chthamalus stellatus,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barnacle species, is found only in the upper level of the intertidal zone when another barnacle species is present.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other species is removed,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stellatus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found at deeper levels.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actual niche used by a species may be smaller than the potential niche.</a:t>
            </a:r>
          </a:p>
        </p:txBody>
      </p:sp>
      <p:pic>
        <p:nvPicPr>
          <p:cNvPr id="147" name="Shape 147" descr="http://www.aphotomarine.com/images/barnacles/barnacle_chthamalus_stellatus_polis_stellate_24-10-10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249616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Adaptations to Competition</a:t>
            </a:r>
          </a:p>
        </p:txBody>
      </p:sp>
      <p:pic>
        <p:nvPicPr>
          <p:cNvPr id="153" name="Shape 153" descr="08_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788" y="1524000"/>
            <a:ext cx="5753100" cy="44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Predation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Predation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interaction between two species in which one species, the predator, feeds on the other species, the prey.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complex food webs, a predator may also be the prey of another species.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organisms have evolved some mechanisms to avoid or defend against predators.</a:t>
            </a:r>
          </a:p>
        </p:txBody>
      </p:sp>
      <p:pic>
        <p:nvPicPr>
          <p:cNvPr id="160" name="Shape 160" descr="Ladybird beetle preying on an aphid. (Source: Photo by Graham Shepard, Rothamsted Research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5925" y="4179888"/>
            <a:ext cx="37401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Predators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predators eat only specific types of prey.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kind of close relationship, the sizes of each population tend to increase and decrease in linked patterns, as shown below.</a:t>
            </a:r>
          </a:p>
        </p:txBody>
      </p:sp>
      <p:pic>
        <p:nvPicPr>
          <p:cNvPr id="167" name="Shape 167" descr="08_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1" y="3200400"/>
            <a:ext cx="5172075" cy="266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Parasitism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organism that lives in or on another organism and feeds on the other organism is a </a:t>
            </a:r>
            <a:r>
              <a:rPr lang="en-US" sz="2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parasite</a:t>
            </a:r>
            <a:r>
              <a:rPr lang="en-US" sz="2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include ticks, fleas, tapeworms, heartworms, and bloodsucking leeches.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organism, the parasite, takes its nourishment from is known as the </a:t>
            </a:r>
            <a:r>
              <a:rPr lang="en-US" sz="2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Parasitism</a:t>
            </a:r>
            <a:r>
              <a:rPr lang="en-US" sz="2200" b="0" i="0" u="none" strike="noStrike" cap="none" dirty="0">
                <a:solidFill>
                  <a:srgbClr val="FFC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relationship between two species, the parasite, benefits from the other species, the host, and usually harms the host. </a:t>
            </a:r>
          </a:p>
        </p:txBody>
      </p:sp>
      <p:pic>
        <p:nvPicPr>
          <p:cNvPr id="174" name="Shape 174" descr="https://encrypted-tbn2.gstatic.com/images?q=tbn:ANd9GcTphk_orEvLqfcUVm9oji0mtoTUA41vIMAqSmAJgmrMqD-3oSLMd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2512" y="4319588"/>
            <a:ext cx="24669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Parasitism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differences between a parasite and a predator are that a parasite spends some of its life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or on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host, and that the parasites do not usually kill their hosts.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fact, the parasite has an evolutionary advantage if it allows its host to live longer.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host is often weakened or exposed to disease by the parasite.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Mutualism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species depend on another species for survival. In some cases, neither organism can survive alone.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Mutualism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relationship between two species in which both species benefit.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species of bacteria in your intestines form a mutualistic relationship with you.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bacteria help break down food that you cannot digest. In return, you give the bacteria a warm, food-rich habitat.</a:t>
            </a:r>
          </a:p>
        </p:txBody>
      </p:sp>
      <p:pic>
        <p:nvPicPr>
          <p:cNvPr id="187" name="Shape 187" descr="https://encrypted-tbn0.gstatic.com/images?q=tbn:ANd9GcRGBDydJAKVhpCwqtCV9R_FeSpqPdLftawS3XoWmApBxchVlBNAV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2012" y="4576763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Commensalism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Commensalism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relationship between two organisms in which one organism benefits and the other in unaffected.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is the relationship between sharks and a type of fish called remoras.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Remoras attach themselves to sharks and feed on scraps of food left over from the shark’s meals.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seemingly harmless activity, however,  might have an effect on another species.</a:t>
            </a:r>
          </a:p>
        </p:txBody>
      </p:sp>
      <p:pic>
        <p:nvPicPr>
          <p:cNvPr id="194" name="Shape 194" descr="https://encrypted-tbn2.gstatic.com/images?q=tbn:ANd9GcTs9xhRug1Ht-AO1Z9U6nHVRjib2qVyqlmBHaL3oKqGqR7cR6C_T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8819" y="4198864"/>
            <a:ext cx="3154362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Symbiosis via YouTube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Untamed Science Explains Symbiosis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608407" y="191015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8</a:t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Populations</a:t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2:  How Species Interact With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Symbiosis Song – Something to Help You Remember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Symbiosis Song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Out the Door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a niche and a habitat?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symbiosis?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competition?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predation?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mutualism?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parasitism?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commensalism?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Organism’s Niche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niche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unique position occupied by a species, both in terms of its physical use of its habitat and its function within an ecological community.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niche is different from a habitat. An organism’s habitat is a location. However, a niche is an organism’s pattern of use of its habitat.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niche can also be thought of as the </a:t>
            </a:r>
            <a:r>
              <a:rPr lang="en-US" sz="2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functional role, or job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particular species in an ecosystem.</a:t>
            </a:r>
          </a:p>
        </p:txBody>
      </p:sp>
      <p:pic>
        <p:nvPicPr>
          <p:cNvPr id="95" name="Shape 95" descr="https://encrypted-tbn0.gstatic.com/images?q=tbn:ANd9GcSAcUPoFhBN-NWAJpxzEe_iSIYnpkhNVXdAcng1sQaIUbM4SNf70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2800" y="4102100"/>
            <a:ext cx="29464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Symbiosis and Coevolution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Symbiosis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relationship in which two different organisms live in close association with each other.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Symbiosis is most often used to describe a relationship in which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least one species benefits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Overtime, species in close relationships may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coevolve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species may evolve adaptations that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 the harm or improve the benefit</a:t>
            </a:r>
            <a:r>
              <a:rPr lang="en-US" sz="2800" b="1" i="0" u="none" strike="noStrike" cap="none" dirty="0">
                <a:solidFill>
                  <a:srgbClr val="FFC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relationship.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in Which Species Interact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Interactions between species are categorized at the level where one population interacts with another.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five major types of species interactions are: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Parasitism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Mutualism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Commensalism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Species Interactions</a:t>
            </a:r>
          </a:p>
        </p:txBody>
      </p:sp>
      <p:pic>
        <p:nvPicPr>
          <p:cNvPr id="113" name="Shape 113" descr="08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763" y="1371601"/>
            <a:ext cx="7664450" cy="4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in Which Species Interact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categories are based on whether each species causes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benefit or harm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other species in a given relationships in terms of total effects over time.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of interactions are possible.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interactions between species are indirect, some interactions do not fit in a category clearly, and other types seem possible but are rarely found.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many interactions are neither categorized nor well studied.</a:t>
            </a:r>
          </a:p>
        </p:txBody>
      </p:sp>
      <p:pic>
        <p:nvPicPr>
          <p:cNvPr id="120" name="Shape 120" descr="https://encrypted-tbn2.gstatic.com/images?q=tbn:ANd9GcT-Ud9Oe60JJmbC958S58FEeJehatmuFfrXkdseoWRic79PnLPwq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9972" y="4729163"/>
            <a:ext cx="3162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relationship between two species (or individuals) in which both species (or individuals) attempt to use the same limited resource such that both are negatively affected by the relationship.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of the same species must compete with each other because they </a:t>
            </a:r>
            <a:r>
              <a:rPr lang="en-US" sz="2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same resources because they occupy the same niche.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members of different species compete, we say that their niches overlap, which means that each species uses some of the same resources in a habitat.</a:t>
            </a:r>
          </a:p>
        </p:txBody>
      </p:sp>
      <p:pic>
        <p:nvPicPr>
          <p:cNvPr id="127" name="Shape 127" descr="https://encrypted-tbn0.gstatic.com/images?q=tbn:ANd9GcSORDG5BvUPLNnkUj0rGB6nsO5zIJONtGyEvAZwG4r60evdza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595813"/>
            <a:ext cx="28956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Competition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Species can compete even if they never come into direct contact with each other.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suppose that one insect feeds on a certain plant during the day and that another species feeds on the same plant during the night.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they use the same food source, the two species are </a:t>
            </a:r>
            <a:r>
              <a:rPr lang="en-US" sz="2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indirect competitors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Humans rarely interact with the insects that eat our food crops, but those insects are still competing with us for food.</a:t>
            </a:r>
          </a:p>
        </p:txBody>
      </p:sp>
      <p:pic>
        <p:nvPicPr>
          <p:cNvPr id="134" name="Shape 134" descr="https://encrypted-tbn3.gstatic.com/images?q=tbn:ANd9GcSSoSqsgCB1y2_GSTeyWMcjoaKBeZBQmGlLdJVp-NbSYBcYHl7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5643" y="4281488"/>
            <a:ext cx="24193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1056</Words>
  <Application>Microsoft Office PowerPoint</Application>
  <PresentationFormat>Widescreen</PresentationFormat>
  <Paragraphs>87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Focus 2/12</vt:lpstr>
      <vt:lpstr>Chapter 8 Understanding Populations Section 2:  How Species Interact With Each Other</vt:lpstr>
      <vt:lpstr>An Organism’s Niche</vt:lpstr>
      <vt:lpstr>Symbiosis and Coevolution</vt:lpstr>
      <vt:lpstr>Ways in Which Species Interact</vt:lpstr>
      <vt:lpstr>Species Interactions</vt:lpstr>
      <vt:lpstr>Ways in Which Species Interact</vt:lpstr>
      <vt:lpstr>Competition</vt:lpstr>
      <vt:lpstr>Indirect Competition</vt:lpstr>
      <vt:lpstr>Adaptations to Competition</vt:lpstr>
      <vt:lpstr>Adaptations to Competition</vt:lpstr>
      <vt:lpstr>Adaptations to Competition</vt:lpstr>
      <vt:lpstr>Predation</vt:lpstr>
      <vt:lpstr>Predators</vt:lpstr>
      <vt:lpstr>Parasitism</vt:lpstr>
      <vt:lpstr>Parasitism</vt:lpstr>
      <vt:lpstr>Mutualism</vt:lpstr>
      <vt:lpstr>Commensalism</vt:lpstr>
      <vt:lpstr>Symbiosis via YouTube</vt:lpstr>
      <vt:lpstr>Symbiosis Song – Something to Help You Remember</vt:lpstr>
      <vt:lpstr>Ticket Out the Door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Understanding Populations Section 2:  How Species Interact With Each Other</dc:title>
  <dc:creator>Billi Hutchings</dc:creator>
  <cp:lastModifiedBy>Kristin Roach</cp:lastModifiedBy>
  <cp:revision>6</cp:revision>
  <cp:lastPrinted>2019-02-11T14:49:34Z</cp:lastPrinted>
  <dcterms:modified xsi:type="dcterms:W3CDTF">2019-02-12T15:31:02Z</dcterms:modified>
</cp:coreProperties>
</file>