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gif" ContentType="image/gif"/>
  <Default Extension="tiff" ContentType="image/tif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5.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 id="2147483693" r:id="rId5"/>
    <p:sldMasterId id="2147483709" r:id="rId6"/>
    <p:sldMasterId id="2147483756" r:id="rId7"/>
    <p:sldMasterId id="2147483678" r:id="rId8"/>
    <p:sldMasterId id="2147483778" r:id="rId9"/>
  </p:sldMasterIdLst>
  <p:notesMasterIdLst>
    <p:notesMasterId r:id="rId87"/>
  </p:notesMasterIdLst>
  <p:sldIdLst>
    <p:sldId id="287" r:id="rId10"/>
    <p:sldId id="745" r:id="rId11"/>
    <p:sldId id="738" r:id="rId12"/>
    <p:sldId id="747" r:id="rId13"/>
    <p:sldId id="748" r:id="rId14"/>
    <p:sldId id="749" r:id="rId15"/>
    <p:sldId id="751" r:id="rId16"/>
    <p:sldId id="741" r:id="rId17"/>
    <p:sldId id="742" r:id="rId18"/>
    <p:sldId id="743" r:id="rId19"/>
    <p:sldId id="276" r:id="rId20"/>
    <p:sldId id="466" r:id="rId21"/>
    <p:sldId id="687" r:id="rId22"/>
    <p:sldId id="704" r:id="rId23"/>
    <p:sldId id="707" r:id="rId24"/>
    <p:sldId id="708" r:id="rId25"/>
    <p:sldId id="709" r:id="rId26"/>
    <p:sldId id="710" r:id="rId27"/>
    <p:sldId id="776" r:id="rId28"/>
    <p:sldId id="711" r:id="rId29"/>
    <p:sldId id="712" r:id="rId30"/>
    <p:sldId id="713" r:id="rId31"/>
    <p:sldId id="714" r:id="rId32"/>
    <p:sldId id="715" r:id="rId33"/>
    <p:sldId id="716" r:id="rId34"/>
    <p:sldId id="717" r:id="rId35"/>
    <p:sldId id="718" r:id="rId36"/>
    <p:sldId id="719" r:id="rId37"/>
    <p:sldId id="720" r:id="rId38"/>
    <p:sldId id="721" r:id="rId39"/>
    <p:sldId id="722" r:id="rId40"/>
    <p:sldId id="723" r:id="rId41"/>
    <p:sldId id="724" r:id="rId42"/>
    <p:sldId id="725" r:id="rId43"/>
    <p:sldId id="726" r:id="rId44"/>
    <p:sldId id="727" r:id="rId45"/>
    <p:sldId id="728" r:id="rId46"/>
    <p:sldId id="729" r:id="rId47"/>
    <p:sldId id="730" r:id="rId48"/>
    <p:sldId id="731" r:id="rId49"/>
    <p:sldId id="703" r:id="rId50"/>
    <p:sldId id="732" r:id="rId51"/>
    <p:sldId id="733" r:id="rId52"/>
    <p:sldId id="734" r:id="rId53"/>
    <p:sldId id="735" r:id="rId54"/>
    <p:sldId id="736" r:id="rId55"/>
    <p:sldId id="737" r:id="rId56"/>
    <p:sldId id="752" r:id="rId57"/>
    <p:sldId id="739" r:id="rId58"/>
    <p:sldId id="740" r:id="rId59"/>
    <p:sldId id="753" r:id="rId60"/>
    <p:sldId id="754" r:id="rId61"/>
    <p:sldId id="755" r:id="rId62"/>
    <p:sldId id="744" r:id="rId63"/>
    <p:sldId id="756" r:id="rId64"/>
    <p:sldId id="746" r:id="rId65"/>
    <p:sldId id="757" r:id="rId66"/>
    <p:sldId id="758" r:id="rId67"/>
    <p:sldId id="759" r:id="rId68"/>
    <p:sldId id="750" r:id="rId69"/>
    <p:sldId id="760" r:id="rId70"/>
    <p:sldId id="761" r:id="rId71"/>
    <p:sldId id="762" r:id="rId72"/>
    <p:sldId id="763" r:id="rId73"/>
    <p:sldId id="764" r:id="rId74"/>
    <p:sldId id="765" r:id="rId75"/>
    <p:sldId id="766" r:id="rId76"/>
    <p:sldId id="767" r:id="rId77"/>
    <p:sldId id="768" r:id="rId78"/>
    <p:sldId id="769" r:id="rId79"/>
    <p:sldId id="770" r:id="rId80"/>
    <p:sldId id="771" r:id="rId81"/>
    <p:sldId id="772" r:id="rId82"/>
    <p:sldId id="773" r:id="rId83"/>
    <p:sldId id="774" r:id="rId84"/>
    <p:sldId id="775" r:id="rId85"/>
    <p:sldId id="264" r:id="rId8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6CB9"/>
    <a:srgbClr val="EA0C0C"/>
    <a:srgbClr val="00ACBB"/>
    <a:srgbClr val="0781A6"/>
    <a:srgbClr val="3A6FCE"/>
    <a:srgbClr val="3D89C7"/>
    <a:srgbClr val="2F5CAC"/>
    <a:srgbClr val="1E3E77"/>
    <a:srgbClr val="4472C4"/>
    <a:srgbClr val="6944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274" autoAdjust="0"/>
  </p:normalViewPr>
  <p:slideViewPr>
    <p:cSldViewPr snapToGrid="0">
      <p:cViewPr varScale="1">
        <p:scale>
          <a:sx n="119" d="100"/>
          <a:sy n="119" d="100"/>
        </p:scale>
        <p:origin x="132" y="8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slide" Target="slides/slide46.xml"/><Relationship Id="rId63" Type="http://schemas.openxmlformats.org/officeDocument/2006/relationships/slide" Target="slides/slide54.xml"/><Relationship Id="rId68" Type="http://schemas.openxmlformats.org/officeDocument/2006/relationships/slide" Target="slides/slide59.xml"/><Relationship Id="rId76" Type="http://schemas.openxmlformats.org/officeDocument/2006/relationships/slide" Target="slides/slide67.xml"/><Relationship Id="rId84" Type="http://schemas.openxmlformats.org/officeDocument/2006/relationships/slide" Target="slides/slide75.xml"/><Relationship Id="rId89" Type="http://schemas.openxmlformats.org/officeDocument/2006/relationships/viewProps" Target="viewProps.xml"/><Relationship Id="rId7" Type="http://schemas.openxmlformats.org/officeDocument/2006/relationships/slideMaster" Target="slideMasters/slideMaster4.xml"/><Relationship Id="rId71" Type="http://schemas.openxmlformats.org/officeDocument/2006/relationships/slide" Target="slides/slide62.xml"/><Relationship Id="rId2" Type="http://schemas.openxmlformats.org/officeDocument/2006/relationships/customXml" Target="../customXml/item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slide" Target="slides/slide49.xml"/><Relationship Id="rId66" Type="http://schemas.openxmlformats.org/officeDocument/2006/relationships/slide" Target="slides/slide57.xml"/><Relationship Id="rId74" Type="http://schemas.openxmlformats.org/officeDocument/2006/relationships/slide" Target="slides/slide65.xml"/><Relationship Id="rId79" Type="http://schemas.openxmlformats.org/officeDocument/2006/relationships/slide" Target="slides/slide70.xml"/><Relationship Id="rId87" Type="http://schemas.openxmlformats.org/officeDocument/2006/relationships/notesMaster" Target="notesMasters/notesMaster1.xml"/><Relationship Id="rId5" Type="http://schemas.openxmlformats.org/officeDocument/2006/relationships/slideMaster" Target="slideMasters/slideMaster2.xml"/><Relationship Id="rId61" Type="http://schemas.openxmlformats.org/officeDocument/2006/relationships/slide" Target="slides/slide52.xml"/><Relationship Id="rId82" Type="http://schemas.openxmlformats.org/officeDocument/2006/relationships/slide" Target="slides/slide73.xml"/><Relationship Id="rId90" Type="http://schemas.openxmlformats.org/officeDocument/2006/relationships/theme" Target="theme/theme1.xml"/><Relationship Id="rId19" Type="http://schemas.openxmlformats.org/officeDocument/2006/relationships/slide" Target="slides/slide10.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64" Type="http://schemas.openxmlformats.org/officeDocument/2006/relationships/slide" Target="slides/slide55.xml"/><Relationship Id="rId69" Type="http://schemas.openxmlformats.org/officeDocument/2006/relationships/slide" Target="slides/slide60.xml"/><Relationship Id="rId77" Type="http://schemas.openxmlformats.org/officeDocument/2006/relationships/slide" Target="slides/slide68.xml"/><Relationship Id="rId8" Type="http://schemas.openxmlformats.org/officeDocument/2006/relationships/slideMaster" Target="slideMasters/slideMaster5.xml"/><Relationship Id="rId51" Type="http://schemas.openxmlformats.org/officeDocument/2006/relationships/slide" Target="slides/slide42.xml"/><Relationship Id="rId72" Type="http://schemas.openxmlformats.org/officeDocument/2006/relationships/slide" Target="slides/slide63.xml"/><Relationship Id="rId80" Type="http://schemas.openxmlformats.org/officeDocument/2006/relationships/slide" Target="slides/slide71.xml"/><Relationship Id="rId85" Type="http://schemas.openxmlformats.org/officeDocument/2006/relationships/slide" Target="slides/slide76.xml"/><Relationship Id="rId3" Type="http://schemas.openxmlformats.org/officeDocument/2006/relationships/customXml" Target="../customXml/item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 Id="rId67" Type="http://schemas.openxmlformats.org/officeDocument/2006/relationships/slide" Target="slides/slide58.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slide" Target="slides/slide53.xml"/><Relationship Id="rId70" Type="http://schemas.openxmlformats.org/officeDocument/2006/relationships/slide" Target="slides/slide61.xml"/><Relationship Id="rId75" Type="http://schemas.openxmlformats.org/officeDocument/2006/relationships/slide" Target="slides/slide66.xml"/><Relationship Id="rId83" Type="http://schemas.openxmlformats.org/officeDocument/2006/relationships/slide" Target="slides/slide74.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slide" Target="slides/slide51.xml"/><Relationship Id="rId65" Type="http://schemas.openxmlformats.org/officeDocument/2006/relationships/slide" Target="slides/slide56.xml"/><Relationship Id="rId73" Type="http://schemas.openxmlformats.org/officeDocument/2006/relationships/slide" Target="slides/slide64.xml"/><Relationship Id="rId78" Type="http://schemas.openxmlformats.org/officeDocument/2006/relationships/slide" Target="slides/slide69.xml"/><Relationship Id="rId81" Type="http://schemas.openxmlformats.org/officeDocument/2006/relationships/slide" Target="slides/slide72.xml"/><Relationship Id="rId86" Type="http://schemas.openxmlformats.org/officeDocument/2006/relationships/slide" Target="slides/slide77.xml"/><Relationship Id="rId4" Type="http://schemas.openxmlformats.org/officeDocument/2006/relationships/slideMaster" Target="slideMasters/slideMaster1.xml"/><Relationship Id="rId9" Type="http://schemas.openxmlformats.org/officeDocument/2006/relationships/slideMaster" Target="slideMasters/slideMaster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B9141D-177B-4807-A9D2-94CF7C562477}" type="datetimeFigureOut">
              <a:rPr lang="en-US" smtClean="0"/>
              <a:t>4/15/2019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C19E84-432F-4B13-8A59-CF116900378E}" type="slidenum">
              <a:rPr lang="en-US" smtClean="0"/>
              <a:t>‹#›</a:t>
            </a:fld>
            <a:endParaRPr lang="en-US"/>
          </a:p>
        </p:txBody>
      </p:sp>
    </p:spTree>
    <p:extLst>
      <p:ext uri="{BB962C8B-B14F-4D97-AF65-F5344CB8AC3E}">
        <p14:creationId xmlns:p14="http://schemas.microsoft.com/office/powerpoint/2010/main" val="535326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C19E84-432F-4B13-8A59-CF116900378E}" type="slidenum">
              <a:rPr lang="en-US" smtClean="0"/>
              <a:t>2</a:t>
            </a:fld>
            <a:endParaRPr lang="en-US"/>
          </a:p>
        </p:txBody>
      </p:sp>
    </p:spTree>
    <p:extLst>
      <p:ext uri="{BB962C8B-B14F-4D97-AF65-F5344CB8AC3E}">
        <p14:creationId xmlns:p14="http://schemas.microsoft.com/office/powerpoint/2010/main" val="25285618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xfrm>
            <a:off x="1181100" y="695325"/>
            <a:ext cx="4635500" cy="3476625"/>
          </a:xfrm>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pPr marL="232102" indent="-232102" defTabSz="914378">
              <a:spcBef>
                <a:spcPct val="0"/>
              </a:spcBef>
              <a:defRPr/>
            </a:pPr>
            <a:endParaRPr lang="en-US" b="1" dirty="0">
              <a:solidFill>
                <a:schemeClr val="accent2">
                  <a:lumMod val="75000"/>
                </a:schemeClr>
              </a:solidFill>
            </a:endParaRPr>
          </a:p>
        </p:txBody>
      </p:sp>
      <p:sp>
        <p:nvSpPr>
          <p:cNvPr id="112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3A20616-7B71-4702-A286-C5FF8E60A4CF}" type="slidenum">
              <a:rPr lang="en-US" smtClean="0"/>
              <a:pPr fontAlgn="base">
                <a:spcBef>
                  <a:spcPct val="0"/>
                </a:spcBef>
                <a:spcAft>
                  <a:spcPct val="0"/>
                </a:spcAft>
                <a:defRPr/>
              </a:pPr>
              <a:t>12</a:t>
            </a:fld>
            <a:endParaRPr lang="en-US" dirty="0"/>
          </a:p>
        </p:txBody>
      </p:sp>
    </p:spTree>
    <p:extLst>
      <p:ext uri="{BB962C8B-B14F-4D97-AF65-F5344CB8AC3E}">
        <p14:creationId xmlns:p14="http://schemas.microsoft.com/office/powerpoint/2010/main" val="23317251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reports have not yet been completed. </a:t>
            </a:r>
          </a:p>
        </p:txBody>
      </p:sp>
      <p:sp>
        <p:nvSpPr>
          <p:cNvPr id="4" name="Slide Number Placeholder 3"/>
          <p:cNvSpPr>
            <a:spLocks noGrp="1"/>
          </p:cNvSpPr>
          <p:nvPr>
            <p:ph type="sldNum" sz="quarter" idx="10"/>
          </p:nvPr>
        </p:nvSpPr>
        <p:spPr/>
        <p:txBody>
          <a:bodyPr/>
          <a:lstStyle/>
          <a:p>
            <a:fld id="{7872E534-9B96-469B-99C0-8551271B58B1}" type="slidenum">
              <a:rPr lang="en-US" smtClean="0"/>
              <a:pPr/>
              <a:t>66</a:t>
            </a:fld>
            <a:endParaRPr lang="en-US" dirty="0"/>
          </a:p>
        </p:txBody>
      </p:sp>
    </p:spTree>
    <p:extLst>
      <p:ext uri="{BB962C8B-B14F-4D97-AF65-F5344CB8AC3E}">
        <p14:creationId xmlns:p14="http://schemas.microsoft.com/office/powerpoint/2010/main" val="36712632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reports have not yet been completed. </a:t>
            </a:r>
          </a:p>
        </p:txBody>
      </p:sp>
      <p:sp>
        <p:nvSpPr>
          <p:cNvPr id="4" name="Slide Number Placeholder 3"/>
          <p:cNvSpPr>
            <a:spLocks noGrp="1"/>
          </p:cNvSpPr>
          <p:nvPr>
            <p:ph type="sldNum" sz="quarter" idx="10"/>
          </p:nvPr>
        </p:nvSpPr>
        <p:spPr/>
        <p:txBody>
          <a:bodyPr/>
          <a:lstStyle/>
          <a:p>
            <a:fld id="{7872E534-9B96-469B-99C0-8551271B58B1}" type="slidenum">
              <a:rPr lang="en-US" smtClean="0"/>
              <a:pPr/>
              <a:t>68</a:t>
            </a:fld>
            <a:endParaRPr lang="en-US" dirty="0"/>
          </a:p>
        </p:txBody>
      </p:sp>
    </p:spTree>
    <p:extLst>
      <p:ext uri="{BB962C8B-B14F-4D97-AF65-F5344CB8AC3E}">
        <p14:creationId xmlns:p14="http://schemas.microsoft.com/office/powerpoint/2010/main" val="30616704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10020-0053 – if a campus is reported as ELO, then it must report that it is providing at least one of the expanded learning opportunities</a:t>
            </a:r>
          </a:p>
        </p:txBody>
      </p:sp>
      <p:sp>
        <p:nvSpPr>
          <p:cNvPr id="4" name="Slide Number Placeholder 3"/>
          <p:cNvSpPr>
            <a:spLocks noGrp="1"/>
          </p:cNvSpPr>
          <p:nvPr>
            <p:ph type="sldNum" sz="quarter" idx="5"/>
          </p:nvPr>
        </p:nvSpPr>
        <p:spPr/>
        <p:txBody>
          <a:bodyPr/>
          <a:lstStyle/>
          <a:p>
            <a:fld id="{7872E534-9B96-469B-99C0-8551271B58B1}" type="slidenum">
              <a:rPr lang="en-US" smtClean="0"/>
              <a:pPr/>
              <a:t>72</a:t>
            </a:fld>
            <a:endParaRPr lang="en-US" dirty="0"/>
          </a:p>
        </p:txBody>
      </p:sp>
    </p:spTree>
    <p:extLst>
      <p:ext uri="{BB962C8B-B14F-4D97-AF65-F5344CB8AC3E}">
        <p14:creationId xmlns:p14="http://schemas.microsoft.com/office/powerpoint/2010/main" val="27524308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10020-0054 – makes sure only Sub 3 ELO Type codes are reported in Sub 3 (01=Non-Voluntary Extended School Day, 02=Non-Voluntary Extended School Year, 03=Voluntary Expanded Learning – Before School and After School)</a:t>
            </a:r>
          </a:p>
          <a:p>
            <a:r>
              <a:rPr lang="en-US" dirty="0"/>
              <a:t>10020-0055 – makes sure only Sub 4 ELO Type (04=Voluntary Expanded Learning – Summer) is reported in Sub 4.</a:t>
            </a:r>
          </a:p>
          <a:p>
            <a:r>
              <a:rPr lang="en-US" dirty="0"/>
              <a:t>10020-0056 – provides a warning if ELO Minutes scheduled for during the regular school year is more than 4 hours a day</a:t>
            </a:r>
          </a:p>
        </p:txBody>
      </p:sp>
      <p:sp>
        <p:nvSpPr>
          <p:cNvPr id="4" name="Slide Number Placeholder 3"/>
          <p:cNvSpPr>
            <a:spLocks noGrp="1"/>
          </p:cNvSpPr>
          <p:nvPr>
            <p:ph type="sldNum" sz="quarter" idx="5"/>
          </p:nvPr>
        </p:nvSpPr>
        <p:spPr/>
        <p:txBody>
          <a:bodyPr/>
          <a:lstStyle/>
          <a:p>
            <a:fld id="{7872E534-9B96-469B-99C0-8551271B58B1}" type="slidenum">
              <a:rPr lang="en-US" smtClean="0"/>
              <a:pPr/>
              <a:t>73</a:t>
            </a:fld>
            <a:endParaRPr lang="en-US" dirty="0"/>
          </a:p>
        </p:txBody>
      </p:sp>
    </p:spTree>
    <p:extLst>
      <p:ext uri="{BB962C8B-B14F-4D97-AF65-F5344CB8AC3E}">
        <p14:creationId xmlns:p14="http://schemas.microsoft.com/office/powerpoint/2010/main" val="12400243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40110-0198 – if a student is reported as participating in ELO, then it must be reported with at least one specific expanded learning opportunity</a:t>
            </a:r>
          </a:p>
          <a:p>
            <a:endParaRPr lang="en-US" dirty="0"/>
          </a:p>
        </p:txBody>
      </p:sp>
      <p:sp>
        <p:nvSpPr>
          <p:cNvPr id="4" name="Slide Number Placeholder 3"/>
          <p:cNvSpPr>
            <a:spLocks noGrp="1"/>
          </p:cNvSpPr>
          <p:nvPr>
            <p:ph type="sldNum" sz="quarter" idx="5"/>
          </p:nvPr>
        </p:nvSpPr>
        <p:spPr/>
        <p:txBody>
          <a:bodyPr/>
          <a:lstStyle/>
          <a:p>
            <a:fld id="{7872E534-9B96-469B-99C0-8551271B58B1}" type="slidenum">
              <a:rPr lang="en-US" smtClean="0"/>
              <a:pPr/>
              <a:t>75</a:t>
            </a:fld>
            <a:endParaRPr lang="en-US" dirty="0"/>
          </a:p>
        </p:txBody>
      </p:sp>
    </p:spTree>
    <p:extLst>
      <p:ext uri="{BB962C8B-B14F-4D97-AF65-F5344CB8AC3E}">
        <p14:creationId xmlns:p14="http://schemas.microsoft.com/office/powerpoint/2010/main" val="22254330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40110-0199 – makes sure only Sub 3 ELO Type codes are reported in Sub 3 (01=Non-Voluntary Extended School Day, 02=Non-Voluntary Extended School Year, 03=Voluntary Expanded Learning – Before School and After School)</a:t>
            </a:r>
          </a:p>
          <a:p>
            <a:r>
              <a:rPr lang="en-US" dirty="0"/>
              <a:t>40110-0200 – makes sure only Sub 4 ELO Type (04=Voluntary Expanded Learning – Summer) is reported in Sub 4.</a:t>
            </a:r>
          </a:p>
          <a:p>
            <a:endParaRPr lang="en-US" dirty="0"/>
          </a:p>
        </p:txBody>
      </p:sp>
      <p:sp>
        <p:nvSpPr>
          <p:cNvPr id="4" name="Slide Number Placeholder 3"/>
          <p:cNvSpPr>
            <a:spLocks noGrp="1"/>
          </p:cNvSpPr>
          <p:nvPr>
            <p:ph type="sldNum" sz="quarter" idx="5"/>
          </p:nvPr>
        </p:nvSpPr>
        <p:spPr/>
        <p:txBody>
          <a:bodyPr/>
          <a:lstStyle/>
          <a:p>
            <a:fld id="{7872E534-9B96-469B-99C0-8551271B58B1}" type="slidenum">
              <a:rPr lang="en-US" smtClean="0"/>
              <a:pPr/>
              <a:t>76</a:t>
            </a:fld>
            <a:endParaRPr lang="en-US" dirty="0"/>
          </a:p>
        </p:txBody>
      </p:sp>
    </p:spTree>
    <p:extLst>
      <p:ext uri="{BB962C8B-B14F-4D97-AF65-F5344CB8AC3E}">
        <p14:creationId xmlns:p14="http://schemas.microsoft.com/office/powerpoint/2010/main" val="1919852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C19E84-432F-4B13-8A59-CF116900378E}" type="slidenum">
              <a:rPr lang="en-US" smtClean="0"/>
              <a:t>3</a:t>
            </a:fld>
            <a:endParaRPr lang="en-US"/>
          </a:p>
        </p:txBody>
      </p:sp>
    </p:spTree>
    <p:extLst>
      <p:ext uri="{BB962C8B-B14F-4D97-AF65-F5344CB8AC3E}">
        <p14:creationId xmlns:p14="http://schemas.microsoft.com/office/powerpoint/2010/main" val="1876951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C19E84-432F-4B13-8A59-CF116900378E}" type="slidenum">
              <a:rPr lang="en-US" smtClean="0"/>
              <a:t>4</a:t>
            </a:fld>
            <a:endParaRPr lang="en-US"/>
          </a:p>
        </p:txBody>
      </p:sp>
    </p:spTree>
    <p:extLst>
      <p:ext uri="{BB962C8B-B14F-4D97-AF65-F5344CB8AC3E}">
        <p14:creationId xmlns:p14="http://schemas.microsoft.com/office/powerpoint/2010/main" val="1778063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C19E84-432F-4B13-8A59-CF116900378E}" type="slidenum">
              <a:rPr lang="en-US" smtClean="0"/>
              <a:t>5</a:t>
            </a:fld>
            <a:endParaRPr lang="en-US"/>
          </a:p>
        </p:txBody>
      </p:sp>
    </p:spTree>
    <p:extLst>
      <p:ext uri="{BB962C8B-B14F-4D97-AF65-F5344CB8AC3E}">
        <p14:creationId xmlns:p14="http://schemas.microsoft.com/office/powerpoint/2010/main" val="3909682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C19E84-432F-4B13-8A59-CF116900378E}" type="slidenum">
              <a:rPr lang="en-US" smtClean="0"/>
              <a:t>6</a:t>
            </a:fld>
            <a:endParaRPr lang="en-US"/>
          </a:p>
        </p:txBody>
      </p:sp>
    </p:spTree>
    <p:extLst>
      <p:ext uri="{BB962C8B-B14F-4D97-AF65-F5344CB8AC3E}">
        <p14:creationId xmlns:p14="http://schemas.microsoft.com/office/powerpoint/2010/main" val="2028645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C19E84-432F-4B13-8A59-CF116900378E}" type="slidenum">
              <a:rPr lang="en-US" smtClean="0"/>
              <a:t>7</a:t>
            </a:fld>
            <a:endParaRPr lang="en-US"/>
          </a:p>
        </p:txBody>
      </p:sp>
    </p:spTree>
    <p:extLst>
      <p:ext uri="{BB962C8B-B14F-4D97-AF65-F5344CB8AC3E}">
        <p14:creationId xmlns:p14="http://schemas.microsoft.com/office/powerpoint/2010/main" val="9541978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C19E84-432F-4B13-8A59-CF116900378E}" type="slidenum">
              <a:rPr lang="en-US" smtClean="0"/>
              <a:t>8</a:t>
            </a:fld>
            <a:endParaRPr lang="en-US"/>
          </a:p>
        </p:txBody>
      </p:sp>
    </p:spTree>
    <p:extLst>
      <p:ext uri="{BB962C8B-B14F-4D97-AF65-F5344CB8AC3E}">
        <p14:creationId xmlns:p14="http://schemas.microsoft.com/office/powerpoint/2010/main" val="1875565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C19E84-432F-4B13-8A59-CF116900378E}" type="slidenum">
              <a:rPr lang="en-US" smtClean="0"/>
              <a:t>9</a:t>
            </a:fld>
            <a:endParaRPr lang="en-US"/>
          </a:p>
        </p:txBody>
      </p:sp>
    </p:spTree>
    <p:extLst>
      <p:ext uri="{BB962C8B-B14F-4D97-AF65-F5344CB8AC3E}">
        <p14:creationId xmlns:p14="http://schemas.microsoft.com/office/powerpoint/2010/main" val="8923147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C19E84-432F-4B13-8A59-CF116900378E}" type="slidenum">
              <a:rPr lang="en-US" smtClean="0"/>
              <a:t>10</a:t>
            </a:fld>
            <a:endParaRPr lang="en-US"/>
          </a:p>
        </p:txBody>
      </p:sp>
    </p:spTree>
    <p:extLst>
      <p:ext uri="{BB962C8B-B14F-4D97-AF65-F5344CB8AC3E}">
        <p14:creationId xmlns:p14="http://schemas.microsoft.com/office/powerpoint/2010/main" val="6133520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 Id="rId5" Type="http://schemas.openxmlformats.org/officeDocument/2006/relationships/image" Target="../media/image9.svg"/><Relationship Id="rId4" Type="http://schemas.openxmlformats.org/officeDocument/2006/relationships/image" Target="../media/image8.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4.xml"/><Relationship Id="rId5" Type="http://schemas.openxmlformats.org/officeDocument/2006/relationships/image" Target="../media/image9.svg"/><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EA Opener - Main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2857434"/>
            <a:ext cx="9144000" cy="1455651"/>
          </a:xfrm>
          <a:prstGeom prst="rect">
            <a:avLst/>
          </a:prstGeom>
          <a:solidFill>
            <a:schemeClr val="bg1">
              <a:lumMod val="95000"/>
            </a:schemeClr>
          </a:solidFill>
        </p:spPr>
        <p:txBody>
          <a:bodyPr anchor="ctr">
            <a:normAutofit/>
          </a:bodyPr>
          <a:lstStyle>
            <a:lvl1pPr algn="ctr">
              <a:lnSpc>
                <a:spcPct val="90000"/>
              </a:lnSpc>
              <a:defRPr sz="5600" b="1">
                <a:solidFill>
                  <a:srgbClr val="3C6EBE"/>
                </a:solidFill>
                <a:latin typeface="+mn-lt"/>
              </a:defRPr>
            </a:lvl1pPr>
          </a:lstStyle>
          <a:p>
            <a:r>
              <a:rPr lang="en-US" dirty="0"/>
              <a:t>Edit Master title</a:t>
            </a:r>
          </a:p>
        </p:txBody>
      </p:sp>
      <p:sp>
        <p:nvSpPr>
          <p:cNvPr id="3" name="Subtitle 2"/>
          <p:cNvSpPr>
            <a:spLocks noGrp="1"/>
          </p:cNvSpPr>
          <p:nvPr>
            <p:ph type="subTitle" idx="1" hasCustomPrompt="1"/>
          </p:nvPr>
        </p:nvSpPr>
        <p:spPr>
          <a:xfrm>
            <a:off x="1524000" y="4315096"/>
            <a:ext cx="9144000" cy="851564"/>
          </a:xfrm>
          <a:prstGeom prst="rect">
            <a:avLst/>
          </a:prstGeom>
          <a:solidFill>
            <a:schemeClr val="bg1">
              <a:lumMod val="95000"/>
            </a:schemeClr>
          </a:solidFill>
        </p:spPr>
        <p:txBody>
          <a:bodyPr anchor="t"/>
          <a:lstStyle>
            <a:lvl1pPr marL="0" indent="0" algn="ctr">
              <a:lnSpc>
                <a:spcPct val="90000"/>
              </a:lnSpc>
              <a:buNone/>
              <a:defRPr sz="2400" b="1" spc="140" baseline="0">
                <a:solidFill>
                  <a:srgbClr val="44546A"/>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EDIT MASTER SUBTITLE</a:t>
            </a:r>
          </a:p>
        </p:txBody>
      </p:sp>
      <p:sp>
        <p:nvSpPr>
          <p:cNvPr id="4" name="Date Placeholder 3"/>
          <p:cNvSpPr>
            <a:spLocks noGrp="1"/>
          </p:cNvSpPr>
          <p:nvPr>
            <p:ph type="dt" sz="half" idx="10"/>
          </p:nvPr>
        </p:nvSpPr>
        <p:spPr>
          <a:xfrm>
            <a:off x="838200" y="6562725"/>
            <a:ext cx="2743200" cy="158750"/>
          </a:xfrm>
        </p:spPr>
        <p:txBody>
          <a:bodyPr/>
          <a:lstStyle>
            <a:lvl1pPr>
              <a:defRPr>
                <a:solidFill>
                  <a:schemeClr val="bg1"/>
                </a:solidFill>
              </a:defRPr>
            </a:lvl1pPr>
          </a:lstStyle>
          <a:p>
            <a:fld id="{AD117F7C-5B22-45E1-89D6-BA0877C65FFA}" type="datetime1">
              <a:rPr lang="en-US" smtClean="0"/>
              <a:t>4/15/2019</a:t>
            </a:fld>
            <a:endParaRPr lang="en-US"/>
          </a:p>
        </p:txBody>
      </p:sp>
      <p:sp>
        <p:nvSpPr>
          <p:cNvPr id="5" name="Footer Placeholder 4"/>
          <p:cNvSpPr>
            <a:spLocks noGrp="1"/>
          </p:cNvSpPr>
          <p:nvPr>
            <p:ph type="ftr" sz="quarter" idx="11"/>
          </p:nvPr>
        </p:nvSpPr>
        <p:spPr>
          <a:xfrm>
            <a:off x="4038600" y="6562725"/>
            <a:ext cx="4114800" cy="158750"/>
          </a:xfrm>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a:xfrm>
            <a:off x="8610600" y="6562725"/>
            <a:ext cx="2743200" cy="158750"/>
          </a:xfrm>
        </p:spPr>
        <p:txBody>
          <a:bodyPr/>
          <a:lstStyle>
            <a:lvl1pPr>
              <a:defRPr>
                <a:solidFill>
                  <a:schemeClr val="bg1"/>
                </a:solidFill>
              </a:defRPr>
            </a:lvl1pPr>
          </a:lstStyle>
          <a:p>
            <a:fld id="{0088AB57-2DBE-44A3-AE96-942C49E954BF}" type="slidenum">
              <a:rPr lang="en-US" smtClean="0"/>
              <a:pPr/>
              <a:t>‹#›</a:t>
            </a:fld>
            <a:endParaRPr lang="en-US"/>
          </a:p>
        </p:txBody>
      </p:sp>
      <p:sp>
        <p:nvSpPr>
          <p:cNvPr id="10" name="Picture Placeholder 9"/>
          <p:cNvSpPr>
            <a:spLocks noGrp="1"/>
          </p:cNvSpPr>
          <p:nvPr>
            <p:ph type="pic" sz="quarter" idx="13"/>
          </p:nvPr>
        </p:nvSpPr>
        <p:spPr>
          <a:xfrm>
            <a:off x="0" y="1261872"/>
            <a:ext cx="12192000" cy="5596128"/>
          </a:xfrm>
          <a:prstGeom prst="rect">
            <a:avLst/>
          </a:prstGeom>
        </p:spPr>
        <p:txBody>
          <a:bodyPr/>
          <a:lstStyle/>
          <a:p>
            <a:r>
              <a:rPr lang="en-US"/>
              <a:t>Click icon to add picture</a:t>
            </a:r>
            <a:endParaRPr lang="en-US" dirty="0"/>
          </a:p>
        </p:txBody>
      </p:sp>
    </p:spTree>
    <p:extLst>
      <p:ext uri="{BB962C8B-B14F-4D97-AF65-F5344CB8AC3E}">
        <p14:creationId xmlns:p14="http://schemas.microsoft.com/office/powerpoint/2010/main" val="30613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6E98B4-8D70-4D34-8F62-75DC302BEA4B}"/>
              </a:ext>
            </a:extLst>
          </p:cNvPr>
          <p:cNvSpPr/>
          <p:nvPr/>
        </p:nvSpPr>
        <p:spPr>
          <a:xfrm>
            <a:off x="0" y="8"/>
            <a:ext cx="12192000" cy="5104015"/>
          </a:xfrm>
          <a:prstGeom prst="rect">
            <a:avLst/>
          </a:prstGeom>
          <a:solidFill>
            <a:srgbClr val="CCF0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3" name="Text Placeholder 2">
            <a:extLst>
              <a:ext uri="{FF2B5EF4-FFF2-40B4-BE49-F238E27FC236}">
                <a16:creationId xmlns:a16="http://schemas.microsoft.com/office/drawing/2014/main" id="{2D8A6670-E935-43B5-8CD5-6158FBB2C84E}"/>
              </a:ext>
            </a:extLst>
          </p:cNvPr>
          <p:cNvSpPr>
            <a:spLocks noGrp="1"/>
          </p:cNvSpPr>
          <p:nvPr>
            <p:ph type="body" idx="1"/>
          </p:nvPr>
        </p:nvSpPr>
        <p:spPr>
          <a:xfrm>
            <a:off x="831851" y="540335"/>
            <a:ext cx="10515600" cy="4427163"/>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9AEBC8C-91C8-44D7-949D-054B097A9F66}"/>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400F7AA8-8228-4BFD-A656-875C0DAF9A41}"/>
              </a:ext>
            </a:extLst>
          </p:cNvPr>
          <p:cNvSpPr>
            <a:spLocks noGrp="1"/>
          </p:cNvSpPr>
          <p:nvPr>
            <p:ph type="ftr" sz="quarter" idx="11"/>
          </p:nvPr>
        </p:nvSpPr>
        <p:spPr>
          <a:xfrm>
            <a:off x="4038600" y="6356358"/>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3DCDD9D1-684A-42C7-9F96-001C5B5C4D94}"/>
              </a:ext>
            </a:extLst>
          </p:cNvPr>
          <p:cNvSpPr>
            <a:spLocks noGrp="1"/>
          </p:cNvSpPr>
          <p:nvPr>
            <p:ph type="sldNum" sz="quarter" idx="12"/>
          </p:nvPr>
        </p:nvSpPr>
        <p:spPr/>
        <p:txBody>
          <a:bodyPr/>
          <a:lstStyle/>
          <a:p>
            <a:fld id="{25037DA4-2335-4A87-8586-64B2BAB08211}" type="slidenum">
              <a:rPr lang="en-US" smtClean="0"/>
              <a:pPr/>
              <a:t>‹#›</a:t>
            </a:fld>
            <a:endParaRPr lang="en-US" dirty="0"/>
          </a:p>
        </p:txBody>
      </p:sp>
      <p:sp>
        <p:nvSpPr>
          <p:cNvPr id="7" name="Rectangle 6">
            <a:extLst>
              <a:ext uri="{FF2B5EF4-FFF2-40B4-BE49-F238E27FC236}">
                <a16:creationId xmlns:a16="http://schemas.microsoft.com/office/drawing/2014/main" id="{1F5A9719-A796-44EB-8D22-C7BBB0DB36DB}"/>
              </a:ext>
            </a:extLst>
          </p:cNvPr>
          <p:cNvSpPr/>
          <p:nvPr/>
        </p:nvSpPr>
        <p:spPr>
          <a:xfrm>
            <a:off x="0" y="5104023"/>
            <a:ext cx="12192000" cy="1753985"/>
          </a:xfrm>
          <a:prstGeom prst="rect">
            <a:avLst/>
          </a:prstGeom>
          <a:solidFill>
            <a:srgbClr val="004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BBA826C2-EA8D-456F-B88F-CAF62343FF25}"/>
              </a:ext>
            </a:extLst>
          </p:cNvPr>
          <p:cNvSpPr>
            <a:spLocks noGrp="1"/>
          </p:cNvSpPr>
          <p:nvPr>
            <p:ph type="title" hasCustomPrompt="1"/>
          </p:nvPr>
        </p:nvSpPr>
        <p:spPr>
          <a:xfrm>
            <a:off x="831851" y="5195455"/>
            <a:ext cx="10515600" cy="1024370"/>
          </a:xfrm>
        </p:spPr>
        <p:txBody>
          <a:bodyPr anchor="b">
            <a:normAutofit/>
          </a:bodyPr>
          <a:lstStyle>
            <a:lvl1pPr>
              <a:defRPr sz="4400">
                <a:solidFill>
                  <a:srgbClr val="CCF0F5"/>
                </a:solidFill>
              </a:defRPr>
            </a:lvl1pPr>
          </a:lstStyle>
          <a:p>
            <a:r>
              <a:rPr lang="en-US" dirty="0"/>
              <a:t>Contents</a:t>
            </a:r>
          </a:p>
        </p:txBody>
      </p:sp>
    </p:spTree>
    <p:extLst>
      <p:ext uri="{BB962C8B-B14F-4D97-AF65-F5344CB8AC3E}">
        <p14:creationId xmlns:p14="http://schemas.microsoft.com/office/powerpoint/2010/main" val="44759944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32208-70AF-4017-9E4B-D73263C19F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F8FED4-E389-4EAA-A13D-6BD6C8EDCDF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6ECDE3-8951-4087-BC6C-524DAA6BA266}"/>
              </a:ext>
            </a:extLst>
          </p:cNvPr>
          <p:cNvSpPr>
            <a:spLocks noGrp="1"/>
          </p:cNvSpPr>
          <p:nvPr>
            <p:ph type="dt" sz="half" idx="10"/>
          </p:nvPr>
        </p:nvSpPr>
        <p:spPr/>
        <p:txBody>
          <a:bodyPr/>
          <a:lstStyle/>
          <a:p>
            <a:fld id="{E0C7095D-9982-4D29-A6F1-CCB0D5BEEA40}" type="datetime1">
              <a:rPr lang="en-US" smtClean="0"/>
              <a:t>4/15/2019</a:t>
            </a:fld>
            <a:endParaRPr lang="en-US" dirty="0"/>
          </a:p>
        </p:txBody>
      </p:sp>
      <p:sp>
        <p:nvSpPr>
          <p:cNvPr id="6" name="Slide Number Placeholder 5">
            <a:extLst>
              <a:ext uri="{FF2B5EF4-FFF2-40B4-BE49-F238E27FC236}">
                <a16:creationId xmlns:a16="http://schemas.microsoft.com/office/drawing/2014/main" id="{6427C1A4-EDCF-4876-9A5A-A464F2912A5A}"/>
              </a:ext>
            </a:extLst>
          </p:cNvPr>
          <p:cNvSpPr>
            <a:spLocks noGrp="1"/>
          </p:cNvSpPr>
          <p:nvPr>
            <p:ph type="sldNum" sz="quarter" idx="12"/>
          </p:nvPr>
        </p:nvSpPr>
        <p:spPr/>
        <p:txBody>
          <a:bodyPr/>
          <a:lstStyle/>
          <a:p>
            <a:fld id="{25037DA4-2335-4A87-8586-64B2BAB08211}" type="slidenum">
              <a:rPr lang="en-US" smtClean="0"/>
              <a:pPr/>
              <a:t>‹#›</a:t>
            </a:fld>
            <a:endParaRPr lang="en-US" dirty="0"/>
          </a:p>
        </p:txBody>
      </p:sp>
    </p:spTree>
    <p:extLst>
      <p:ext uri="{BB962C8B-B14F-4D97-AF65-F5344CB8AC3E}">
        <p14:creationId xmlns:p14="http://schemas.microsoft.com/office/powerpoint/2010/main" val="1581068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2858439"/>
            <a:ext cx="9144000" cy="1455651"/>
          </a:xfrm>
          <a:solidFill>
            <a:schemeClr val="bg1">
              <a:lumMod val="95000"/>
            </a:schemeClr>
          </a:solidFill>
        </p:spPr>
        <p:txBody>
          <a:bodyPr anchor="ctr">
            <a:normAutofit/>
          </a:bodyPr>
          <a:lstStyle>
            <a:lvl1pPr algn="ctr">
              <a:defRPr sz="5600" b="1">
                <a:solidFill>
                  <a:srgbClr val="3C6EBE"/>
                </a:solidFill>
                <a:latin typeface="+mn-lt"/>
              </a:defRPr>
            </a:lvl1pPr>
          </a:lstStyle>
          <a:p>
            <a:r>
              <a:rPr lang="en-US" dirty="0"/>
              <a:t>Edit Master title</a:t>
            </a:r>
          </a:p>
        </p:txBody>
      </p:sp>
      <p:sp>
        <p:nvSpPr>
          <p:cNvPr id="3" name="Subtitle 2"/>
          <p:cNvSpPr>
            <a:spLocks noGrp="1"/>
          </p:cNvSpPr>
          <p:nvPr>
            <p:ph type="subTitle" idx="1" hasCustomPrompt="1"/>
          </p:nvPr>
        </p:nvSpPr>
        <p:spPr>
          <a:xfrm>
            <a:off x="1524000" y="4315096"/>
            <a:ext cx="9144000" cy="851564"/>
          </a:xfrm>
          <a:solidFill>
            <a:schemeClr val="bg1">
              <a:lumMod val="95000"/>
            </a:schemeClr>
          </a:solidFill>
        </p:spPr>
        <p:txBody>
          <a:bodyPr anchor="t"/>
          <a:lstStyle>
            <a:lvl1pPr marL="0" indent="0" algn="ctr">
              <a:buNone/>
              <a:defRPr sz="2400" b="1" spc="140" baseline="0">
                <a:solidFill>
                  <a:srgbClr val="44546A"/>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EDIT MASTER SUBTITLE</a:t>
            </a:r>
          </a:p>
        </p:txBody>
      </p:sp>
      <p:sp>
        <p:nvSpPr>
          <p:cNvPr id="4" name="Date Placeholder 3"/>
          <p:cNvSpPr>
            <a:spLocks noGrp="1"/>
          </p:cNvSpPr>
          <p:nvPr>
            <p:ph type="dt" sz="half" idx="10"/>
          </p:nvPr>
        </p:nvSpPr>
        <p:spPr/>
        <p:txBody>
          <a:bodyPr/>
          <a:lstStyle/>
          <a:p>
            <a:fld id="{D957AE6E-8C98-4164-87BD-E54F22AEFC9C}" type="datetime1">
              <a:rPr lang="en-US" smtClean="0"/>
              <a:t>4/15/2019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88AB57-2DBE-44A3-AE96-942C49E954BF}" type="slidenum">
              <a:rPr lang="en-US" smtClean="0"/>
              <a:t>‹#›</a:t>
            </a:fld>
            <a:endParaRPr lang="en-US"/>
          </a:p>
        </p:txBody>
      </p:sp>
      <p:sp>
        <p:nvSpPr>
          <p:cNvPr id="11" name="Picture Placeholder 10"/>
          <p:cNvSpPr>
            <a:spLocks noGrp="1"/>
          </p:cNvSpPr>
          <p:nvPr>
            <p:ph type="pic" sz="quarter" idx="13"/>
          </p:nvPr>
        </p:nvSpPr>
        <p:spPr>
          <a:xfrm>
            <a:off x="0" y="1268412"/>
            <a:ext cx="12192000" cy="5589588"/>
          </a:xfrm>
        </p:spPr>
        <p:txBody>
          <a:bodyPr/>
          <a:lstStyle/>
          <a:p>
            <a:endParaRPr lang="en-US" dirty="0"/>
          </a:p>
        </p:txBody>
      </p:sp>
    </p:spTree>
    <p:extLst>
      <p:ext uri="{BB962C8B-B14F-4D97-AF65-F5344CB8AC3E}">
        <p14:creationId xmlns:p14="http://schemas.microsoft.com/office/powerpoint/2010/main" val="11621776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 Alternat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1460701"/>
            <a:ext cx="9997440" cy="3566160"/>
          </a:xfrm>
        </p:spPr>
        <p:txBody>
          <a:bodyPr anchor="ctr">
            <a:normAutofit/>
          </a:bodyPr>
          <a:lstStyle>
            <a:lvl1pPr algn="ctr">
              <a:defRPr sz="6600" b="1">
                <a:solidFill>
                  <a:srgbClr val="3C6EBE"/>
                </a:solidFill>
                <a:latin typeface="Calibri" panose="020F0502020204030204" pitchFamily="34" charset="0"/>
                <a:cs typeface="Calibri" panose="020F0502020204030204" pitchFamily="34" charset="0"/>
              </a:defRPr>
            </a:lvl1pPr>
          </a:lstStyle>
          <a:p>
            <a:r>
              <a:rPr lang="en-US" dirty="0"/>
              <a:t>Click to edit Master title</a:t>
            </a:r>
          </a:p>
        </p:txBody>
      </p:sp>
      <p:sp>
        <p:nvSpPr>
          <p:cNvPr id="3" name="Subtitle 2"/>
          <p:cNvSpPr>
            <a:spLocks noGrp="1"/>
          </p:cNvSpPr>
          <p:nvPr>
            <p:ph type="subTitle" idx="1" hasCustomPrompt="1"/>
          </p:nvPr>
        </p:nvSpPr>
        <p:spPr>
          <a:xfrm>
            <a:off x="1097280" y="5026861"/>
            <a:ext cx="9997440" cy="1273508"/>
          </a:xfrm>
        </p:spPr>
        <p:txBody>
          <a:bodyPr anchor="ctr"/>
          <a:lstStyle>
            <a:lvl1pPr marL="0" indent="0" algn="ctr">
              <a:buNone/>
              <a:defRPr sz="2400" b="1" spc="200" baseline="0">
                <a:solidFill>
                  <a:srgbClr val="44546A"/>
                </a:solidFill>
                <a:latin typeface="Calibri" panose="020F0502020204030204" pitchFamily="34" charset="0"/>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86D8F86B-02CB-4045-BDB1-2B031E2F7395}" type="datetime1">
              <a:rPr lang="en-US" smtClean="0"/>
              <a:t>4/15/2019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88AB57-2DBE-44A3-AE96-942C49E954BF}" type="slidenum">
              <a:rPr lang="en-US" smtClean="0"/>
              <a:t>‹#›</a:t>
            </a:fld>
            <a:endParaRPr lang="en-US"/>
          </a:p>
        </p:txBody>
      </p:sp>
    </p:spTree>
    <p:extLst>
      <p:ext uri="{BB962C8B-B14F-4D97-AF65-F5344CB8AC3E}">
        <p14:creationId xmlns:p14="http://schemas.microsoft.com/office/powerpoint/2010/main" val="29557485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a:xfrm>
            <a:off x="1755912" y="243951"/>
            <a:ext cx="10009367" cy="710206"/>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fld id="{E81B60EA-8DA5-45F4-9750-DC84A0A8E9DC}" type="datetime1">
              <a:rPr lang="en-US" smtClean="0"/>
              <a:t>4/15/2019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88AB57-2DBE-44A3-AE96-942C49E954BF}" type="slidenum">
              <a:rPr lang="en-US" smtClean="0"/>
              <a:t>‹#›</a:t>
            </a:fld>
            <a:endParaRPr lang="en-US"/>
          </a:p>
        </p:txBody>
      </p:sp>
      <p:sp>
        <p:nvSpPr>
          <p:cNvPr id="8" name="Content Placeholder 2"/>
          <p:cNvSpPr>
            <a:spLocks noGrp="1"/>
          </p:cNvSpPr>
          <p:nvPr>
            <p:ph sz="half" idx="13"/>
          </p:nvPr>
        </p:nvSpPr>
        <p:spPr>
          <a:xfrm>
            <a:off x="1037902" y="1881359"/>
            <a:ext cx="4937761" cy="4023359"/>
          </a:xfrm>
        </p:spPr>
        <p:txBody>
          <a:bodyPr/>
          <a:lstStyle>
            <a:lvl1pPr marL="457200" indent="-457200">
              <a:buFont typeface="Arial" panose="020B0604020202020204" pitchFamily="34" charset="0"/>
              <a:buChar char="•"/>
              <a:defRPr b="1" i="1">
                <a:solidFill>
                  <a:srgbClr val="DA3E26"/>
                </a:solidFill>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marL="1600200" indent="-228600">
              <a:buFont typeface="Wingdings" pitchFamily="2" charset="2"/>
              <a:buChar char="§"/>
              <a:defRPr baseline="0">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p:cNvSpPr>
            <a:spLocks noGrp="1"/>
          </p:cNvSpPr>
          <p:nvPr>
            <p:ph sz="half" idx="14"/>
          </p:nvPr>
        </p:nvSpPr>
        <p:spPr>
          <a:xfrm>
            <a:off x="6216337" y="1881359"/>
            <a:ext cx="4937760" cy="4023359"/>
          </a:xfrm>
        </p:spPr>
        <p:txBody>
          <a:bodyPr/>
          <a:lstStyle>
            <a:lvl1pPr marL="457200" indent="-457200">
              <a:buFont typeface="Arial" panose="020B0604020202020204" pitchFamily="34" charset="0"/>
              <a:buChar char="•"/>
              <a:defRPr b="1" i="1">
                <a:solidFill>
                  <a:srgbClr val="DA3E26"/>
                </a:solidFill>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434486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ullet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Date Placeholder 3"/>
          <p:cNvSpPr>
            <a:spLocks noGrp="1"/>
          </p:cNvSpPr>
          <p:nvPr>
            <p:ph type="dt" sz="half" idx="10"/>
          </p:nvPr>
        </p:nvSpPr>
        <p:spPr/>
        <p:txBody>
          <a:bodyPr/>
          <a:lstStyle/>
          <a:p>
            <a:fld id="{222B297E-D315-480E-80F0-FD977F37182A}" type="datetime1">
              <a:rPr lang="en-US" smtClean="0"/>
              <a:t>4/15/2019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88AB57-2DBE-44A3-AE96-942C49E954BF}" type="slidenum">
              <a:rPr lang="en-US" smtClean="0"/>
              <a:t>‹#›</a:t>
            </a:fld>
            <a:endParaRPr lang="en-US"/>
          </a:p>
        </p:txBody>
      </p:sp>
      <p:sp>
        <p:nvSpPr>
          <p:cNvPr id="7" name="Content Placeholder 2"/>
          <p:cNvSpPr>
            <a:spLocks noGrp="1"/>
          </p:cNvSpPr>
          <p:nvPr>
            <p:ph idx="13"/>
          </p:nvPr>
        </p:nvSpPr>
        <p:spPr>
          <a:xfrm>
            <a:off x="838199" y="1825625"/>
            <a:ext cx="10515599" cy="4302459"/>
          </a:xfrm>
        </p:spPr>
        <p:txBody>
          <a:bodyPr/>
          <a:lstStyle>
            <a:lvl1pPr marL="0" indent="0">
              <a:buNone/>
              <a:defRPr b="1">
                <a:latin typeface="Calibri" panose="020F0502020204030204" pitchFamily="34" charset="0"/>
                <a:cs typeface="Calibri" panose="020F0502020204030204" pitchFamily="34" charset="0"/>
              </a:defRPr>
            </a:lvl1pPr>
            <a:lvl2pPr marL="685800" indent="-228600">
              <a:buClr>
                <a:srgbClr val="DA3E26"/>
              </a:buClr>
              <a:buFont typeface="Wingdings" panose="05000000000000000000" pitchFamily="2" charset="2"/>
              <a:buChar char="§"/>
              <a:defRPr>
                <a:latin typeface="Calibri" panose="020F0502020204030204" pitchFamily="34" charset="0"/>
                <a:cs typeface="Calibri" panose="020F0502020204030204" pitchFamily="34" charset="0"/>
              </a:defRPr>
            </a:lvl2pPr>
            <a:lvl3pPr>
              <a:buClr>
                <a:srgbClr val="4472C4"/>
              </a:buClr>
              <a:defRPr>
                <a:latin typeface="Calibri" panose="020F0502020204030204" pitchFamily="34" charset="0"/>
                <a:cs typeface="Calibri" panose="020F0502020204030204" pitchFamily="34" charset="0"/>
              </a:defRPr>
            </a:lvl3pPr>
            <a:lvl4pPr marL="1600200" indent="-228600">
              <a:buClr>
                <a:srgbClr val="C00000"/>
              </a:buClr>
              <a:buFont typeface="Wingdings" pitchFamily="2" charset="2"/>
              <a:buChar char="§"/>
              <a:defRPr>
                <a:latin typeface="+mj-lt"/>
                <a:cs typeface="Calibri" panose="020F0502020204030204" pitchFamily="34" charset="0"/>
              </a:defRPr>
            </a:lvl4pPr>
            <a:lvl5pPr>
              <a:buClr>
                <a:srgbClr val="DA3E26"/>
              </a:buClr>
              <a:defRPr>
                <a:latin typeface="+mj-lt"/>
                <a:cs typeface="Calibri" panose="020F050202020403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73714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List 2-Column">
    <p:spTree>
      <p:nvGrpSpPr>
        <p:cNvPr id="1" name=""/>
        <p:cNvGrpSpPr/>
        <p:nvPr/>
      </p:nvGrpSpPr>
      <p:grpSpPr>
        <a:xfrm>
          <a:off x="0" y="0"/>
          <a:ext cx="0" cy="0"/>
          <a:chOff x="0" y="0"/>
          <a:chExt cx="0" cy="0"/>
        </a:xfrm>
      </p:grpSpPr>
      <p:sp>
        <p:nvSpPr>
          <p:cNvPr id="2" name="Title 1"/>
          <p:cNvSpPr>
            <a:spLocks noGrp="1"/>
          </p:cNvSpPr>
          <p:nvPr>
            <p:ph type="title"/>
          </p:nvPr>
        </p:nvSpPr>
        <p:spPr>
          <a:xfrm>
            <a:off x="1764632" y="224589"/>
            <a:ext cx="9574714" cy="737937"/>
          </a:xfrm>
        </p:spPr>
        <p:txBody>
          <a:bodyPr/>
          <a:lstStyle/>
          <a:p>
            <a:r>
              <a:rPr lang="en-US"/>
              <a:t>Click to edit Master title style</a:t>
            </a:r>
          </a:p>
        </p:txBody>
      </p:sp>
      <p:sp>
        <p:nvSpPr>
          <p:cNvPr id="7" name="Date Placeholder 6"/>
          <p:cNvSpPr>
            <a:spLocks noGrp="1"/>
          </p:cNvSpPr>
          <p:nvPr>
            <p:ph type="dt" sz="half" idx="10"/>
          </p:nvPr>
        </p:nvSpPr>
        <p:spPr/>
        <p:txBody>
          <a:bodyPr/>
          <a:lstStyle/>
          <a:p>
            <a:fld id="{A5462507-EBE2-4A8F-92C3-DA0DB49B8B6A}" type="datetime1">
              <a:rPr lang="en-US" smtClean="0"/>
              <a:t>4/15/2019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88AB57-2DBE-44A3-AE96-942C49E954BF}" type="slidenum">
              <a:rPr lang="en-US" smtClean="0"/>
              <a:t>‹#›</a:t>
            </a:fld>
            <a:endParaRPr lang="en-US"/>
          </a:p>
        </p:txBody>
      </p:sp>
      <p:sp>
        <p:nvSpPr>
          <p:cNvPr id="14" name="Content Placeholder 3"/>
          <p:cNvSpPr>
            <a:spLocks noGrp="1"/>
          </p:cNvSpPr>
          <p:nvPr>
            <p:ph sz="half" idx="2"/>
          </p:nvPr>
        </p:nvSpPr>
        <p:spPr>
          <a:xfrm>
            <a:off x="978527" y="1845733"/>
            <a:ext cx="4937760" cy="4023359"/>
          </a:xfrm>
        </p:spPr>
        <p:txBody>
          <a:bodyPr/>
          <a:lstStyle>
            <a:lvl1pPr marL="0" indent="0">
              <a:buNone/>
              <a:defRPr b="1">
                <a:latin typeface="Calibri" panose="020F0502020204030204" pitchFamily="34" charset="0"/>
                <a:cs typeface="Calibri" panose="020F0502020204030204" pitchFamily="34" charset="0"/>
              </a:defRPr>
            </a:lvl1pPr>
            <a:lvl2pPr marL="685800" indent="-228600">
              <a:buClr>
                <a:srgbClr val="DA3E26"/>
              </a:buClr>
              <a:buFont typeface="Wingdings" panose="05000000000000000000" pitchFamily="2" charset="2"/>
              <a:buChar char="§"/>
              <a:defRPr>
                <a:latin typeface="Calibri" panose="020F0502020204030204" pitchFamily="34" charset="0"/>
                <a:cs typeface="Calibri" panose="020F0502020204030204" pitchFamily="34" charset="0"/>
              </a:defRPr>
            </a:lvl2pPr>
            <a:lvl3pPr>
              <a:buClr>
                <a:srgbClr val="4472C4"/>
              </a:buClr>
              <a:defRPr>
                <a:latin typeface="Calibri" panose="020F0502020204030204" pitchFamily="34" charset="0"/>
                <a:cs typeface="Calibri" panose="020F0502020204030204" pitchFamily="34" charset="0"/>
              </a:defRPr>
            </a:lvl3pPr>
            <a:lvl4pPr marL="1600200" indent="-228600">
              <a:buClr>
                <a:srgbClr val="C00000"/>
              </a:buClr>
              <a:buFont typeface="Wingdings" pitchFamily="2" charset="2"/>
              <a:buChar char="§"/>
              <a:defRPr>
                <a:latin typeface="+mj-lt"/>
                <a:cs typeface="Calibri" panose="020F0502020204030204" pitchFamily="34" charset="0"/>
              </a:defRPr>
            </a:lvl4pPr>
            <a:lvl5pPr>
              <a:buClr>
                <a:srgbClr val="DA3E26"/>
              </a:buClr>
              <a:defRPr>
                <a:latin typeface="+mj-lt"/>
                <a:cs typeface="Calibri" panose="020F050202020403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5"/>
          <p:cNvSpPr>
            <a:spLocks noGrp="1"/>
          </p:cNvSpPr>
          <p:nvPr>
            <p:ph sz="quarter" idx="4"/>
          </p:nvPr>
        </p:nvSpPr>
        <p:spPr>
          <a:xfrm>
            <a:off x="6275713" y="1845733"/>
            <a:ext cx="4937760" cy="4023359"/>
          </a:xfrm>
        </p:spPr>
        <p:txBody>
          <a:bodyPr/>
          <a:lstStyle>
            <a:lvl1pPr marL="0" indent="0">
              <a:buNone/>
              <a:defRPr b="1">
                <a:latin typeface="Calibri" panose="020F0502020204030204" pitchFamily="34" charset="0"/>
                <a:cs typeface="Calibri" panose="020F0502020204030204" pitchFamily="34" charset="0"/>
              </a:defRPr>
            </a:lvl1pPr>
            <a:lvl2pPr marL="685800" indent="-228600">
              <a:buClr>
                <a:srgbClr val="DA3E26"/>
              </a:buClr>
              <a:buFont typeface="Wingdings" panose="05000000000000000000" pitchFamily="2" charset="2"/>
              <a:buChar char="§"/>
              <a:defRPr>
                <a:latin typeface="Calibri" panose="020F0502020204030204" pitchFamily="34" charset="0"/>
                <a:cs typeface="Calibri" panose="020F0502020204030204" pitchFamily="34" charset="0"/>
              </a:defRPr>
            </a:lvl2pPr>
            <a:lvl3pPr>
              <a:buClr>
                <a:srgbClr val="4472C4"/>
              </a:buClr>
              <a:defRPr>
                <a:latin typeface="Calibri" panose="020F0502020204030204" pitchFamily="34" charset="0"/>
                <a:cs typeface="Calibri" panose="020F0502020204030204" pitchFamily="34" charset="0"/>
              </a:defRPr>
            </a:lvl3pPr>
            <a:lvl4pPr marL="1600200" indent="-228600">
              <a:buClr>
                <a:srgbClr val="C00000"/>
              </a:buClr>
              <a:buFont typeface="Wingdings" pitchFamily="2" charset="2"/>
              <a:buChar char="§"/>
              <a:defRPr>
                <a:latin typeface="+mj-lt"/>
                <a:cs typeface="Calibri" panose="020F0502020204030204" pitchFamily="34" charset="0"/>
              </a:defRPr>
            </a:lvl4pPr>
            <a:lvl5pPr>
              <a:buClr>
                <a:srgbClr val="DA3E26"/>
              </a:buClr>
              <a:defRPr b="0">
                <a:latin typeface="+mj-lt"/>
                <a:cs typeface="Calibri" panose="020F050202020403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50328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Bloc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F1D598F-BD5A-4CCC-8902-3524A15422EA}" type="datetime1">
              <a:rPr lang="en-US" smtClean="0"/>
              <a:t>4/15/2019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88AB57-2DBE-44A3-AE96-942C49E954BF}" type="slidenum">
              <a:rPr lang="en-US" smtClean="0"/>
              <a:pPr/>
              <a:t>‹#›</a:t>
            </a:fld>
            <a:endParaRPr lang="en-US"/>
          </a:p>
        </p:txBody>
      </p:sp>
    </p:spTree>
    <p:extLst>
      <p:ext uri="{BB962C8B-B14F-4D97-AF65-F5344CB8AC3E}">
        <p14:creationId xmlns:p14="http://schemas.microsoft.com/office/powerpoint/2010/main" val="8445589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2-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661D123-4E3C-4836-AB30-72F836E91E0A}" type="datetime1">
              <a:rPr lang="en-US" smtClean="0"/>
              <a:t>4/15/2019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88AB57-2DBE-44A3-AE96-942C49E954BF}" type="slidenum">
              <a:rPr lang="en-US" smtClean="0"/>
              <a:t>‹#›</a:t>
            </a:fld>
            <a:endParaRPr lang="en-US"/>
          </a:p>
        </p:txBody>
      </p:sp>
      <p:sp>
        <p:nvSpPr>
          <p:cNvPr id="6" name="Content Placeholder 3"/>
          <p:cNvSpPr>
            <a:spLocks noGrp="1"/>
          </p:cNvSpPr>
          <p:nvPr>
            <p:ph sz="half" idx="2"/>
          </p:nvPr>
        </p:nvSpPr>
        <p:spPr>
          <a:xfrm>
            <a:off x="423863" y="1687515"/>
            <a:ext cx="5492424" cy="4181578"/>
          </a:xfrm>
        </p:spPr>
        <p:txBody>
          <a:bodyPr/>
          <a:lstStyle>
            <a:lvl1pPr marL="0" indent="0">
              <a:buNone/>
              <a:defRPr b="0">
                <a:latin typeface="Calibri" panose="020F0502020204030204" pitchFamily="34" charset="0"/>
                <a:cs typeface="Calibri" panose="020F0502020204030204" pitchFamily="34" charset="0"/>
              </a:defRPr>
            </a:lvl1pPr>
            <a:lvl2pPr marL="685800" indent="-228600">
              <a:buClr>
                <a:srgbClr val="DA3E26"/>
              </a:buClr>
              <a:buFont typeface="Wingdings" panose="05000000000000000000" pitchFamily="2" charset="2"/>
              <a:buChar char="§"/>
              <a:defRPr>
                <a:latin typeface="Open Sans (Headings)"/>
              </a:defRPr>
            </a:lvl2pPr>
            <a:lvl3pPr>
              <a:buClr>
                <a:srgbClr val="4472C4"/>
              </a:buClr>
              <a:defRPr>
                <a:latin typeface="Open Sans Light" panose="020B0306030504020204"/>
              </a:defRPr>
            </a:lvl3pPr>
            <a:lvl4pPr marL="1600200" indent="-228600">
              <a:buClr>
                <a:srgbClr val="4472C4"/>
              </a:buClr>
              <a:buFontTx/>
              <a:buChar char="◦"/>
              <a:defRPr>
                <a:latin typeface="Open Sans Light" panose="020B0306030504020204"/>
              </a:defRPr>
            </a:lvl4pPr>
            <a:lvl5pPr>
              <a:buClr>
                <a:srgbClr val="DA3E26"/>
              </a:buClr>
              <a:defRPr>
                <a:latin typeface="Open Sans Light" panose="020B0306030504020204"/>
              </a:defRPr>
            </a:lvl5pPr>
          </a:lstStyle>
          <a:p>
            <a:pPr lvl="0"/>
            <a:endParaRPr lang="en-US" dirty="0"/>
          </a:p>
        </p:txBody>
      </p:sp>
      <p:sp>
        <p:nvSpPr>
          <p:cNvPr id="7" name="Content Placeholder 5"/>
          <p:cNvSpPr>
            <a:spLocks noGrp="1"/>
          </p:cNvSpPr>
          <p:nvPr>
            <p:ph sz="quarter" idx="4"/>
          </p:nvPr>
        </p:nvSpPr>
        <p:spPr>
          <a:xfrm>
            <a:off x="6275713" y="1687515"/>
            <a:ext cx="5492424" cy="4181578"/>
          </a:xfrm>
        </p:spPr>
        <p:txBody>
          <a:bodyPr/>
          <a:lstStyle>
            <a:lvl1pPr marL="0" indent="0">
              <a:buNone/>
              <a:defRPr b="0">
                <a:latin typeface="Calibri" panose="020F0502020204030204" pitchFamily="34" charset="0"/>
                <a:cs typeface="Calibri" panose="020F0502020204030204" pitchFamily="34" charset="0"/>
              </a:defRPr>
            </a:lvl1pPr>
            <a:lvl2pPr marL="685800" indent="-228600">
              <a:buClr>
                <a:srgbClr val="DA3E26"/>
              </a:buClr>
              <a:buFont typeface="Wingdings" panose="05000000000000000000" pitchFamily="2" charset="2"/>
              <a:buChar char="§"/>
              <a:defRPr>
                <a:latin typeface="Open Sans (Headings)"/>
              </a:defRPr>
            </a:lvl2pPr>
            <a:lvl3pPr>
              <a:buClr>
                <a:srgbClr val="4472C4"/>
              </a:buClr>
              <a:defRPr>
                <a:latin typeface="Open Sans Light" panose="020B0306030504020204"/>
              </a:defRPr>
            </a:lvl3pPr>
            <a:lvl4pPr marL="1600200" indent="-228600">
              <a:buClr>
                <a:srgbClr val="4472C4"/>
              </a:buClr>
              <a:buFontTx/>
              <a:buChar char="◦"/>
              <a:defRPr>
                <a:latin typeface="Open Sans Light" panose="020B0306030504020204"/>
              </a:defRPr>
            </a:lvl4pPr>
            <a:lvl5pPr>
              <a:buClr>
                <a:srgbClr val="DA3E26"/>
              </a:buClr>
              <a:defRPr b="0">
                <a:latin typeface="Open Sans Light" panose="020B0306030504020204"/>
              </a:defRPr>
            </a:lvl5pPr>
          </a:lstStyle>
          <a:p>
            <a:pPr lvl="0"/>
            <a:endParaRPr lang="en-US" dirty="0"/>
          </a:p>
        </p:txBody>
      </p:sp>
    </p:spTree>
    <p:extLst>
      <p:ext uri="{BB962C8B-B14F-4D97-AF65-F5344CB8AC3E}">
        <p14:creationId xmlns:p14="http://schemas.microsoft.com/office/powerpoint/2010/main" val="16722844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Multi-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595F4F2-557B-47D6-9CDD-755A8855659B}" type="datetime1">
              <a:rPr lang="en-US" smtClean="0"/>
              <a:t>4/15/2019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88AB57-2DBE-44A3-AE96-942C49E954BF}" type="slidenum">
              <a:rPr lang="en-US" smtClean="0"/>
              <a:t>‹#›</a:t>
            </a:fld>
            <a:endParaRPr lang="en-US"/>
          </a:p>
        </p:txBody>
      </p:sp>
      <p:sp>
        <p:nvSpPr>
          <p:cNvPr id="6" name="Content Placeholder 3"/>
          <p:cNvSpPr>
            <a:spLocks noGrp="1"/>
          </p:cNvSpPr>
          <p:nvPr>
            <p:ph sz="half" idx="2"/>
          </p:nvPr>
        </p:nvSpPr>
        <p:spPr>
          <a:xfrm>
            <a:off x="423862" y="1687515"/>
            <a:ext cx="3429000" cy="2113877"/>
          </a:xfrm>
        </p:spPr>
        <p:txBody>
          <a:bodyPr/>
          <a:lstStyle>
            <a:lvl1pPr marL="0" indent="0">
              <a:buNone/>
              <a:defRPr b="0">
                <a:latin typeface="Calibri" panose="020F0502020204030204" pitchFamily="34" charset="0"/>
                <a:cs typeface="Calibri" panose="020F0502020204030204" pitchFamily="34" charset="0"/>
              </a:defRPr>
            </a:lvl1pPr>
            <a:lvl2pPr marL="685800" indent="-228600">
              <a:buClr>
                <a:srgbClr val="DA3E26"/>
              </a:buClr>
              <a:buFont typeface="Wingdings" panose="05000000000000000000" pitchFamily="2" charset="2"/>
              <a:buChar char="§"/>
              <a:defRPr>
                <a:latin typeface="Open Sans (Headings)"/>
              </a:defRPr>
            </a:lvl2pPr>
            <a:lvl3pPr>
              <a:buClr>
                <a:srgbClr val="4472C4"/>
              </a:buClr>
              <a:defRPr>
                <a:latin typeface="Open Sans Light" panose="020B0306030504020204"/>
              </a:defRPr>
            </a:lvl3pPr>
            <a:lvl4pPr marL="1600200" indent="-228600">
              <a:buClr>
                <a:srgbClr val="4472C4"/>
              </a:buClr>
              <a:buFontTx/>
              <a:buChar char="◦"/>
              <a:defRPr>
                <a:latin typeface="Open Sans Light" panose="020B0306030504020204"/>
              </a:defRPr>
            </a:lvl4pPr>
            <a:lvl5pPr>
              <a:buClr>
                <a:srgbClr val="DA3E26"/>
              </a:buClr>
              <a:defRPr>
                <a:latin typeface="Open Sans Light" panose="020B0306030504020204"/>
              </a:defRPr>
            </a:lvl5pPr>
          </a:lstStyle>
          <a:p>
            <a:pPr lvl="0"/>
            <a:endParaRPr lang="en-US" dirty="0"/>
          </a:p>
        </p:txBody>
      </p:sp>
      <p:sp>
        <p:nvSpPr>
          <p:cNvPr id="7" name="Content Placeholder 5"/>
          <p:cNvSpPr>
            <a:spLocks noGrp="1"/>
          </p:cNvSpPr>
          <p:nvPr>
            <p:ph sz="quarter" idx="4"/>
          </p:nvPr>
        </p:nvSpPr>
        <p:spPr>
          <a:xfrm>
            <a:off x="4094218" y="1687514"/>
            <a:ext cx="3429000" cy="2113877"/>
          </a:xfrm>
        </p:spPr>
        <p:txBody>
          <a:bodyPr/>
          <a:lstStyle>
            <a:lvl1pPr marL="0" indent="0">
              <a:buNone/>
              <a:defRPr b="0">
                <a:latin typeface="Calibri" panose="020F0502020204030204" pitchFamily="34" charset="0"/>
                <a:cs typeface="Calibri" panose="020F0502020204030204" pitchFamily="34" charset="0"/>
              </a:defRPr>
            </a:lvl1pPr>
            <a:lvl2pPr marL="685800" indent="-228600">
              <a:buClr>
                <a:srgbClr val="DA3E26"/>
              </a:buClr>
              <a:buFont typeface="Wingdings" panose="05000000000000000000" pitchFamily="2" charset="2"/>
              <a:buChar char="§"/>
              <a:defRPr>
                <a:latin typeface="Open Sans (Headings)"/>
              </a:defRPr>
            </a:lvl2pPr>
            <a:lvl3pPr>
              <a:buClr>
                <a:srgbClr val="4472C4"/>
              </a:buClr>
              <a:defRPr>
                <a:latin typeface="Open Sans Light" panose="020B0306030504020204"/>
              </a:defRPr>
            </a:lvl3pPr>
            <a:lvl4pPr marL="1600200" indent="-228600">
              <a:buClr>
                <a:srgbClr val="4472C4"/>
              </a:buClr>
              <a:buFontTx/>
              <a:buChar char="◦"/>
              <a:defRPr>
                <a:latin typeface="Open Sans Light" panose="020B0306030504020204"/>
              </a:defRPr>
            </a:lvl4pPr>
            <a:lvl5pPr>
              <a:buClr>
                <a:srgbClr val="DA3E26"/>
              </a:buClr>
              <a:defRPr b="0">
                <a:latin typeface="Open Sans Light" panose="020B0306030504020204"/>
              </a:defRPr>
            </a:lvl5pPr>
          </a:lstStyle>
          <a:p>
            <a:pPr lvl="0"/>
            <a:endParaRPr lang="en-US" dirty="0"/>
          </a:p>
        </p:txBody>
      </p:sp>
      <p:sp>
        <p:nvSpPr>
          <p:cNvPr id="8" name="Content Placeholder 5"/>
          <p:cNvSpPr>
            <a:spLocks noGrp="1"/>
          </p:cNvSpPr>
          <p:nvPr>
            <p:ph sz="quarter" idx="13"/>
          </p:nvPr>
        </p:nvSpPr>
        <p:spPr>
          <a:xfrm>
            <a:off x="7760524" y="1687514"/>
            <a:ext cx="3429000" cy="2113877"/>
          </a:xfrm>
        </p:spPr>
        <p:txBody>
          <a:bodyPr/>
          <a:lstStyle>
            <a:lvl1pPr marL="0" indent="0">
              <a:buNone/>
              <a:defRPr b="0">
                <a:latin typeface="Calibri" panose="020F0502020204030204" pitchFamily="34" charset="0"/>
                <a:cs typeface="Calibri" panose="020F0502020204030204" pitchFamily="34" charset="0"/>
              </a:defRPr>
            </a:lvl1pPr>
            <a:lvl2pPr marL="685800" indent="-228600">
              <a:buClr>
                <a:srgbClr val="DA3E26"/>
              </a:buClr>
              <a:buFont typeface="Wingdings" panose="05000000000000000000" pitchFamily="2" charset="2"/>
              <a:buChar char="§"/>
              <a:defRPr>
                <a:latin typeface="Open Sans (Headings)"/>
              </a:defRPr>
            </a:lvl2pPr>
            <a:lvl3pPr>
              <a:buClr>
                <a:srgbClr val="4472C4"/>
              </a:buClr>
              <a:defRPr>
                <a:latin typeface="Open Sans Light" panose="020B0306030504020204"/>
              </a:defRPr>
            </a:lvl3pPr>
            <a:lvl4pPr marL="1600200" indent="-228600">
              <a:buClr>
                <a:srgbClr val="4472C4"/>
              </a:buClr>
              <a:buFontTx/>
              <a:buChar char="◦"/>
              <a:defRPr>
                <a:latin typeface="Open Sans Light" panose="020B0306030504020204"/>
              </a:defRPr>
            </a:lvl4pPr>
            <a:lvl5pPr>
              <a:buClr>
                <a:srgbClr val="DA3E26"/>
              </a:buClr>
              <a:defRPr b="0">
                <a:latin typeface="Open Sans Light" panose="020B0306030504020204"/>
              </a:defRPr>
            </a:lvl5pPr>
          </a:lstStyle>
          <a:p>
            <a:pPr lvl="0"/>
            <a:endParaRPr lang="en-US" dirty="0"/>
          </a:p>
        </p:txBody>
      </p:sp>
      <p:sp>
        <p:nvSpPr>
          <p:cNvPr id="10" name="Content Placeholder 5"/>
          <p:cNvSpPr>
            <a:spLocks noGrp="1"/>
          </p:cNvSpPr>
          <p:nvPr>
            <p:ph sz="quarter" idx="14"/>
          </p:nvPr>
        </p:nvSpPr>
        <p:spPr>
          <a:xfrm>
            <a:off x="423862" y="4108326"/>
            <a:ext cx="3429000" cy="2113877"/>
          </a:xfrm>
        </p:spPr>
        <p:txBody>
          <a:bodyPr/>
          <a:lstStyle>
            <a:lvl1pPr marL="0" indent="0">
              <a:buNone/>
              <a:defRPr b="0">
                <a:latin typeface="Calibri" panose="020F0502020204030204" pitchFamily="34" charset="0"/>
                <a:cs typeface="Calibri" panose="020F0502020204030204" pitchFamily="34" charset="0"/>
              </a:defRPr>
            </a:lvl1pPr>
            <a:lvl2pPr marL="685800" indent="-228600">
              <a:buClr>
                <a:srgbClr val="DA3E26"/>
              </a:buClr>
              <a:buFont typeface="Wingdings" panose="05000000000000000000" pitchFamily="2" charset="2"/>
              <a:buChar char="§"/>
              <a:defRPr>
                <a:latin typeface="Open Sans (Headings)"/>
              </a:defRPr>
            </a:lvl2pPr>
            <a:lvl3pPr>
              <a:buClr>
                <a:srgbClr val="4472C4"/>
              </a:buClr>
              <a:defRPr>
                <a:latin typeface="Open Sans Light" panose="020B0306030504020204"/>
              </a:defRPr>
            </a:lvl3pPr>
            <a:lvl4pPr marL="1600200" indent="-228600">
              <a:buClr>
                <a:srgbClr val="4472C4"/>
              </a:buClr>
              <a:buFontTx/>
              <a:buChar char="◦"/>
              <a:defRPr>
                <a:latin typeface="Open Sans Light" panose="020B0306030504020204"/>
              </a:defRPr>
            </a:lvl4pPr>
            <a:lvl5pPr>
              <a:buClr>
                <a:srgbClr val="DA3E26"/>
              </a:buClr>
              <a:defRPr b="0">
                <a:latin typeface="Open Sans Light" panose="020B0306030504020204"/>
              </a:defRPr>
            </a:lvl5pPr>
          </a:lstStyle>
          <a:p>
            <a:pPr lvl="0"/>
            <a:endParaRPr lang="en-US" dirty="0"/>
          </a:p>
        </p:txBody>
      </p:sp>
      <p:sp>
        <p:nvSpPr>
          <p:cNvPr id="11" name="Content Placeholder 5"/>
          <p:cNvSpPr>
            <a:spLocks noGrp="1"/>
          </p:cNvSpPr>
          <p:nvPr>
            <p:ph sz="quarter" idx="15"/>
          </p:nvPr>
        </p:nvSpPr>
        <p:spPr>
          <a:xfrm>
            <a:off x="4094218" y="4108325"/>
            <a:ext cx="3429000" cy="2113877"/>
          </a:xfrm>
        </p:spPr>
        <p:txBody>
          <a:bodyPr/>
          <a:lstStyle>
            <a:lvl1pPr marL="0" indent="0">
              <a:buNone/>
              <a:defRPr b="0">
                <a:latin typeface="Calibri" panose="020F0502020204030204" pitchFamily="34" charset="0"/>
                <a:cs typeface="Calibri" panose="020F0502020204030204" pitchFamily="34" charset="0"/>
              </a:defRPr>
            </a:lvl1pPr>
            <a:lvl2pPr marL="685800" indent="-228600">
              <a:buClr>
                <a:srgbClr val="DA3E26"/>
              </a:buClr>
              <a:buFont typeface="Wingdings" panose="05000000000000000000" pitchFamily="2" charset="2"/>
              <a:buChar char="§"/>
              <a:defRPr>
                <a:latin typeface="Open Sans (Headings)"/>
              </a:defRPr>
            </a:lvl2pPr>
            <a:lvl3pPr>
              <a:buClr>
                <a:srgbClr val="4472C4"/>
              </a:buClr>
              <a:defRPr>
                <a:latin typeface="Open Sans Light" panose="020B0306030504020204"/>
              </a:defRPr>
            </a:lvl3pPr>
            <a:lvl4pPr marL="1600200" indent="-228600">
              <a:buClr>
                <a:srgbClr val="4472C4"/>
              </a:buClr>
              <a:buFontTx/>
              <a:buChar char="◦"/>
              <a:defRPr>
                <a:latin typeface="Open Sans Light" panose="020B0306030504020204"/>
              </a:defRPr>
            </a:lvl4pPr>
            <a:lvl5pPr>
              <a:buClr>
                <a:srgbClr val="DA3E26"/>
              </a:buClr>
              <a:defRPr b="0">
                <a:latin typeface="Open Sans Light" panose="020B0306030504020204"/>
              </a:defRPr>
            </a:lvl5pPr>
          </a:lstStyle>
          <a:p>
            <a:pPr lvl="0"/>
            <a:endParaRPr lang="en-US" dirty="0"/>
          </a:p>
        </p:txBody>
      </p:sp>
      <p:sp>
        <p:nvSpPr>
          <p:cNvPr id="12" name="Content Placeholder 5"/>
          <p:cNvSpPr>
            <a:spLocks noGrp="1"/>
          </p:cNvSpPr>
          <p:nvPr>
            <p:ph sz="quarter" idx="16"/>
          </p:nvPr>
        </p:nvSpPr>
        <p:spPr>
          <a:xfrm>
            <a:off x="7760524" y="4108325"/>
            <a:ext cx="3429000" cy="2113877"/>
          </a:xfrm>
        </p:spPr>
        <p:txBody>
          <a:bodyPr/>
          <a:lstStyle>
            <a:lvl1pPr marL="0" indent="0">
              <a:buNone/>
              <a:defRPr b="0">
                <a:latin typeface="Calibri" panose="020F0502020204030204" pitchFamily="34" charset="0"/>
                <a:cs typeface="Calibri" panose="020F0502020204030204" pitchFamily="34" charset="0"/>
              </a:defRPr>
            </a:lvl1pPr>
            <a:lvl2pPr marL="685800" indent="-228600">
              <a:buClr>
                <a:srgbClr val="DA3E26"/>
              </a:buClr>
              <a:buFont typeface="Wingdings" panose="05000000000000000000" pitchFamily="2" charset="2"/>
              <a:buChar char="§"/>
              <a:defRPr>
                <a:latin typeface="Open Sans (Headings)"/>
              </a:defRPr>
            </a:lvl2pPr>
            <a:lvl3pPr>
              <a:buClr>
                <a:srgbClr val="4472C4"/>
              </a:buClr>
              <a:defRPr>
                <a:latin typeface="Open Sans Light" panose="020B0306030504020204"/>
              </a:defRPr>
            </a:lvl3pPr>
            <a:lvl4pPr marL="1600200" indent="-228600">
              <a:buClr>
                <a:srgbClr val="4472C4"/>
              </a:buClr>
              <a:buFontTx/>
              <a:buChar char="◦"/>
              <a:defRPr>
                <a:latin typeface="Open Sans Light" panose="020B0306030504020204"/>
              </a:defRPr>
            </a:lvl4pPr>
            <a:lvl5pPr>
              <a:buClr>
                <a:srgbClr val="DA3E26"/>
              </a:buClr>
              <a:defRPr b="0">
                <a:latin typeface="Open Sans Light" panose="020B0306030504020204"/>
              </a:defRPr>
            </a:lvl5pPr>
          </a:lstStyle>
          <a:p>
            <a:pPr lvl="0"/>
            <a:endParaRPr lang="en-US" dirty="0"/>
          </a:p>
        </p:txBody>
      </p:sp>
    </p:spTree>
    <p:extLst>
      <p:ext uri="{BB962C8B-B14F-4D97-AF65-F5344CB8AC3E}">
        <p14:creationId xmlns:p14="http://schemas.microsoft.com/office/powerpoint/2010/main" val="605935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EA Opener Blank - Main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0" y="2872510"/>
            <a:ext cx="9144000" cy="1455649"/>
          </a:xfrm>
          <a:prstGeom prst="rect">
            <a:avLst/>
          </a:prstGeom>
          <a:solidFill>
            <a:schemeClr val="bg1">
              <a:lumMod val="95000"/>
            </a:schemeClr>
          </a:solidFill>
        </p:spPr>
        <p:txBody>
          <a:bodyPr anchor="ctr"/>
          <a:lstStyle>
            <a:lvl1pPr algn="ctr">
              <a:defRPr lang="en-US" sz="6000" b="1" kern="1200" baseline="0" smtClean="0">
                <a:solidFill>
                  <a:srgbClr val="3C6EBE"/>
                </a:solidFill>
                <a:latin typeface="+mn-lt"/>
                <a:ea typeface="+mn-ea"/>
                <a:cs typeface="+mn-cs"/>
              </a:defRPr>
            </a:lvl1pPr>
          </a:lstStyle>
          <a:p>
            <a:r>
              <a:rPr lang="en-US" dirty="0"/>
              <a:t>Edit Master Title</a:t>
            </a:r>
          </a:p>
        </p:txBody>
      </p:sp>
      <p:sp>
        <p:nvSpPr>
          <p:cNvPr id="7" name="Date Placeholder 6"/>
          <p:cNvSpPr>
            <a:spLocks noGrp="1"/>
          </p:cNvSpPr>
          <p:nvPr>
            <p:ph type="dt" sz="half" idx="10"/>
          </p:nvPr>
        </p:nvSpPr>
        <p:spPr/>
        <p:txBody>
          <a:bodyPr/>
          <a:lstStyle/>
          <a:p>
            <a:fld id="{A665A067-E08A-4790-A2BF-7D58B2AC4D29}" type="datetime1">
              <a:rPr lang="en-US" smtClean="0"/>
              <a:t>4/15/2019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88AB57-2DBE-44A3-AE96-942C49E954BF}" type="slidenum">
              <a:rPr lang="en-US" smtClean="0"/>
              <a:t>‹#›</a:t>
            </a:fld>
            <a:endParaRPr lang="en-US"/>
          </a:p>
        </p:txBody>
      </p:sp>
      <p:sp>
        <p:nvSpPr>
          <p:cNvPr id="10" name="Subtitle 2"/>
          <p:cNvSpPr>
            <a:spLocks noGrp="1"/>
          </p:cNvSpPr>
          <p:nvPr>
            <p:ph type="subTitle" idx="1" hasCustomPrompt="1"/>
          </p:nvPr>
        </p:nvSpPr>
        <p:spPr>
          <a:xfrm>
            <a:off x="1524000" y="4328159"/>
            <a:ext cx="9144000" cy="865633"/>
          </a:xfrm>
          <a:prstGeom prst="rect">
            <a:avLst/>
          </a:prstGeom>
          <a:solidFill>
            <a:schemeClr val="bg1">
              <a:lumMod val="95000"/>
            </a:schemeClr>
          </a:solidFill>
        </p:spPr>
        <p:txBody>
          <a:bodyPr anchor="ctr"/>
          <a:lstStyle>
            <a:lvl1pPr marL="0" indent="0" algn="ctr">
              <a:lnSpc>
                <a:spcPct val="90000"/>
              </a:lnSpc>
              <a:buNone/>
              <a:defRPr sz="2400" b="1" spc="140" baseline="0">
                <a:solidFill>
                  <a:srgbClr val="44546A"/>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9397769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Object - text on righ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F2FE83C-1CEF-4DF5-B0BB-EA69CBDD49A7}" type="datetime1">
              <a:rPr lang="en-US" smtClean="0"/>
              <a:t>4/15/2019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88AB57-2DBE-44A3-AE96-942C49E954BF}" type="slidenum">
              <a:rPr lang="en-US" smtClean="0"/>
              <a:t>‹#›</a:t>
            </a:fld>
            <a:endParaRPr lang="en-US"/>
          </a:p>
        </p:txBody>
      </p:sp>
      <p:sp>
        <p:nvSpPr>
          <p:cNvPr id="11" name="Content Placeholder 10"/>
          <p:cNvSpPr>
            <a:spLocks noGrp="1"/>
          </p:cNvSpPr>
          <p:nvPr>
            <p:ph sz="quarter" idx="14"/>
          </p:nvPr>
        </p:nvSpPr>
        <p:spPr>
          <a:xfrm>
            <a:off x="385763" y="1563757"/>
            <a:ext cx="5534025" cy="4644538"/>
          </a:xfrm>
        </p:spPr>
        <p:txBody>
          <a:bodyPr/>
          <a:lstStyle>
            <a:lvl1pPr marL="0" indent="0">
              <a:buNone/>
              <a:defRPr>
                <a:latin typeface="Calibri" panose="020F0502020204030204" pitchFamily="34" charset="0"/>
                <a:cs typeface="Calibri" panose="020F0502020204030204" pitchFamily="34" charset="0"/>
              </a:defRPr>
            </a:lvl1pPr>
          </a:lstStyle>
          <a:p>
            <a:pPr lvl="0"/>
            <a:endParaRPr lang="en-US" dirty="0"/>
          </a:p>
        </p:txBody>
      </p:sp>
      <p:sp>
        <p:nvSpPr>
          <p:cNvPr id="12" name="Text Placeholder 10"/>
          <p:cNvSpPr>
            <a:spLocks noGrp="1"/>
          </p:cNvSpPr>
          <p:nvPr>
            <p:ph type="body" sz="quarter" idx="15"/>
          </p:nvPr>
        </p:nvSpPr>
        <p:spPr>
          <a:xfrm>
            <a:off x="6566064" y="1563757"/>
            <a:ext cx="5101055" cy="4644538"/>
          </a:xfrm>
          <a:solidFill>
            <a:srgbClr val="0D6CB9"/>
          </a:solidFill>
        </p:spPr>
        <p:txBody>
          <a:bodyPr lIns="365760" tIns="365760" rIns="365760" bIns="365760"/>
          <a:lstStyle>
            <a:lvl1pPr marL="0" indent="0">
              <a:buNone/>
              <a:defRPr>
                <a:solidFill>
                  <a:schemeClr val="bg1"/>
                </a:solidFill>
                <a:latin typeface="Calibri" panose="020F0502020204030204" pitchFamily="34" charset="0"/>
                <a:cs typeface="Calibri" panose="020F0502020204030204" pitchFamily="34" charset="0"/>
              </a:defRPr>
            </a:lvl1pPr>
          </a:lstStyle>
          <a:p>
            <a:pPr lvl="0"/>
            <a:endParaRPr lang="en-US" dirty="0"/>
          </a:p>
        </p:txBody>
      </p:sp>
    </p:spTree>
    <p:extLst>
      <p:ext uri="{BB962C8B-B14F-4D97-AF65-F5344CB8AC3E}">
        <p14:creationId xmlns:p14="http://schemas.microsoft.com/office/powerpoint/2010/main" val="25120167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Object - text on righ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F2FE83C-1CEF-4DF5-B0BB-EA69CBDD49A7}" type="datetime1">
              <a:rPr lang="en-US" smtClean="0"/>
              <a:t>4/15/2019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88AB57-2DBE-44A3-AE96-942C49E954BF}" type="slidenum">
              <a:rPr lang="en-US" smtClean="0"/>
              <a:t>‹#›</a:t>
            </a:fld>
            <a:endParaRPr lang="en-US"/>
          </a:p>
        </p:txBody>
      </p:sp>
      <p:sp>
        <p:nvSpPr>
          <p:cNvPr id="11" name="Content Placeholder 10"/>
          <p:cNvSpPr>
            <a:spLocks noGrp="1"/>
          </p:cNvSpPr>
          <p:nvPr>
            <p:ph sz="quarter" idx="14"/>
          </p:nvPr>
        </p:nvSpPr>
        <p:spPr>
          <a:xfrm>
            <a:off x="5848698" y="1563757"/>
            <a:ext cx="5534025" cy="4644538"/>
          </a:xfrm>
        </p:spPr>
        <p:txBody>
          <a:bodyPr/>
          <a:lstStyle>
            <a:lvl1pPr marL="0" indent="0">
              <a:buNone/>
              <a:defRPr>
                <a:latin typeface="Calibri" panose="020F0502020204030204" pitchFamily="34" charset="0"/>
                <a:cs typeface="Calibri" panose="020F0502020204030204" pitchFamily="34" charset="0"/>
              </a:defRPr>
            </a:lvl1pPr>
          </a:lstStyle>
          <a:p>
            <a:pPr lvl="0"/>
            <a:endParaRPr lang="en-US" dirty="0"/>
          </a:p>
        </p:txBody>
      </p:sp>
      <p:sp>
        <p:nvSpPr>
          <p:cNvPr id="12" name="Text Placeholder 10"/>
          <p:cNvSpPr>
            <a:spLocks noGrp="1"/>
          </p:cNvSpPr>
          <p:nvPr>
            <p:ph type="body" sz="quarter" idx="15"/>
          </p:nvPr>
        </p:nvSpPr>
        <p:spPr>
          <a:xfrm>
            <a:off x="388288" y="1563757"/>
            <a:ext cx="5101055" cy="4644538"/>
          </a:xfrm>
          <a:solidFill>
            <a:srgbClr val="0D6CB9"/>
          </a:solidFill>
        </p:spPr>
        <p:txBody>
          <a:bodyPr lIns="365760" tIns="365760" rIns="365760" bIns="365760"/>
          <a:lstStyle>
            <a:lvl1pPr marL="0" indent="0">
              <a:buNone/>
              <a:defRPr>
                <a:solidFill>
                  <a:schemeClr val="bg1"/>
                </a:solidFill>
                <a:latin typeface="Calibri" panose="020F0502020204030204" pitchFamily="34" charset="0"/>
                <a:cs typeface="Calibri" panose="020F0502020204030204" pitchFamily="34" charset="0"/>
              </a:defRPr>
            </a:lvl1pPr>
          </a:lstStyle>
          <a:p>
            <a:pPr lvl="0"/>
            <a:endParaRPr lang="en-US" dirty="0"/>
          </a:p>
        </p:txBody>
      </p:sp>
    </p:spTree>
    <p:extLst>
      <p:ext uri="{BB962C8B-B14F-4D97-AF65-F5344CB8AC3E}">
        <p14:creationId xmlns:p14="http://schemas.microsoft.com/office/powerpoint/2010/main" val="3031087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bject - text on lef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42DF664-5670-40EF-B7C2-80D38C8F3D2F}" type="datetime1">
              <a:rPr lang="en-US" smtClean="0"/>
              <a:t>4/15/2019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88AB57-2DBE-44A3-AE96-942C49E954BF}" type="slidenum">
              <a:rPr lang="en-US" smtClean="0"/>
              <a:t>‹#›</a:t>
            </a:fld>
            <a:endParaRPr lang="en-US"/>
          </a:p>
        </p:txBody>
      </p:sp>
      <p:sp>
        <p:nvSpPr>
          <p:cNvPr id="8" name="Content Placeholder 7"/>
          <p:cNvSpPr>
            <a:spLocks noGrp="1"/>
          </p:cNvSpPr>
          <p:nvPr>
            <p:ph sz="quarter" idx="13"/>
          </p:nvPr>
        </p:nvSpPr>
        <p:spPr>
          <a:xfrm>
            <a:off x="6096000" y="1620838"/>
            <a:ext cx="5534025" cy="4603750"/>
          </a:xfrm>
        </p:spPr>
        <p:txBody>
          <a:bodyPr/>
          <a:lstStyle>
            <a:lvl1pPr marL="0" indent="0">
              <a:buNone/>
              <a:defRPr>
                <a:latin typeface="Calibri" panose="020F0502020204030204" pitchFamily="34" charset="0"/>
                <a:cs typeface="Calibri" panose="020F0502020204030204" pitchFamily="34" charset="0"/>
              </a:defRPr>
            </a:lvl1pPr>
          </a:lstStyle>
          <a:p>
            <a:pPr lvl="0"/>
            <a:endParaRPr lang="en-US" dirty="0"/>
          </a:p>
        </p:txBody>
      </p:sp>
      <p:sp>
        <p:nvSpPr>
          <p:cNvPr id="11" name="Text Placeholder 10"/>
          <p:cNvSpPr>
            <a:spLocks noGrp="1"/>
          </p:cNvSpPr>
          <p:nvPr>
            <p:ph type="body" sz="quarter" idx="14"/>
          </p:nvPr>
        </p:nvSpPr>
        <p:spPr>
          <a:xfrm>
            <a:off x="518193" y="1620838"/>
            <a:ext cx="5101055" cy="4603750"/>
          </a:xfrm>
        </p:spPr>
        <p:txBody>
          <a:bodyPr anchor="t"/>
          <a:lstStyle>
            <a:lvl1pPr marL="0" indent="0">
              <a:buNone/>
              <a:defRPr>
                <a:solidFill>
                  <a:schemeClr val="tx1"/>
                </a:solidFill>
                <a:latin typeface="Calibri" panose="020F0502020204030204" pitchFamily="34" charset="0"/>
                <a:cs typeface="Calibri" panose="020F0502020204030204" pitchFamily="34" charset="0"/>
              </a:defRPr>
            </a:lvl1pPr>
          </a:lstStyle>
          <a:p>
            <a:pPr lvl="0"/>
            <a:endParaRPr lang="en-US" dirty="0"/>
          </a:p>
        </p:txBody>
      </p:sp>
    </p:spTree>
    <p:extLst>
      <p:ext uri="{BB962C8B-B14F-4D97-AF65-F5344CB8AC3E}">
        <p14:creationId xmlns:p14="http://schemas.microsoft.com/office/powerpoint/2010/main" val="37130740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 with Text Wide">
    <p:spTree>
      <p:nvGrpSpPr>
        <p:cNvPr id="1" name=""/>
        <p:cNvGrpSpPr/>
        <p:nvPr/>
      </p:nvGrpSpPr>
      <p:grpSpPr>
        <a:xfrm>
          <a:off x="0" y="0"/>
          <a:ext cx="0" cy="0"/>
          <a:chOff x="0" y="0"/>
          <a:chExt cx="0" cy="0"/>
        </a:xfrm>
      </p:grpSpPr>
      <p:sp>
        <p:nvSpPr>
          <p:cNvPr id="2" name="Title 1"/>
          <p:cNvSpPr>
            <a:spLocks noGrp="1"/>
          </p:cNvSpPr>
          <p:nvPr>
            <p:ph type="title"/>
          </p:nvPr>
        </p:nvSpPr>
        <p:spPr>
          <a:xfrm>
            <a:off x="1764632" y="224589"/>
            <a:ext cx="9574714" cy="737937"/>
          </a:xfrm>
        </p:spPr>
        <p:txBody>
          <a:bodyPr/>
          <a:lstStyle/>
          <a:p>
            <a:r>
              <a:rPr lang="en-US"/>
              <a:t>Click to edit Master title style</a:t>
            </a:r>
          </a:p>
        </p:txBody>
      </p:sp>
      <p:sp>
        <p:nvSpPr>
          <p:cNvPr id="7" name="Date Placeholder 6"/>
          <p:cNvSpPr>
            <a:spLocks noGrp="1"/>
          </p:cNvSpPr>
          <p:nvPr>
            <p:ph type="dt" sz="half" idx="10"/>
          </p:nvPr>
        </p:nvSpPr>
        <p:spPr/>
        <p:txBody>
          <a:bodyPr/>
          <a:lstStyle/>
          <a:p>
            <a:fld id="{7C77715E-A812-4800-BF93-C4EBEFF9B187}" type="datetime1">
              <a:rPr lang="en-US" smtClean="0"/>
              <a:t>4/15/2019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88AB57-2DBE-44A3-AE96-942C49E954BF}" type="slidenum">
              <a:rPr lang="en-US" smtClean="0"/>
              <a:t>‹#›</a:t>
            </a:fld>
            <a:endParaRPr lang="en-US"/>
          </a:p>
        </p:txBody>
      </p:sp>
      <p:sp>
        <p:nvSpPr>
          <p:cNvPr id="10" name="Picture Placeholder 6"/>
          <p:cNvSpPr>
            <a:spLocks noGrp="1"/>
          </p:cNvSpPr>
          <p:nvPr>
            <p:ph type="pic" sz="quarter" idx="13"/>
          </p:nvPr>
        </p:nvSpPr>
        <p:spPr>
          <a:xfrm>
            <a:off x="401639" y="1645920"/>
            <a:ext cx="11379991" cy="3648710"/>
          </a:xfrm>
        </p:spPr>
        <p:txBody>
          <a:bodyPr/>
          <a:lstStyle>
            <a:lvl1pPr marL="0" indent="0">
              <a:buFontTx/>
              <a:buNone/>
              <a:defRPr>
                <a:latin typeface="Calibri" panose="020F0502020204030204" pitchFamily="34" charset="0"/>
                <a:cs typeface="Calibri" panose="020F0502020204030204" pitchFamily="34" charset="0"/>
              </a:defRPr>
            </a:lvl1pPr>
          </a:lstStyle>
          <a:p>
            <a:endParaRPr lang="en-US" dirty="0"/>
          </a:p>
        </p:txBody>
      </p:sp>
      <p:sp>
        <p:nvSpPr>
          <p:cNvPr id="11" name="Text Placeholder 11"/>
          <p:cNvSpPr>
            <a:spLocks noGrp="1"/>
          </p:cNvSpPr>
          <p:nvPr>
            <p:ph type="body" sz="quarter" idx="14"/>
          </p:nvPr>
        </p:nvSpPr>
        <p:spPr>
          <a:xfrm>
            <a:off x="401638" y="5657088"/>
            <a:ext cx="11379200" cy="543686"/>
          </a:xfrm>
          <a:gradFill>
            <a:gsLst>
              <a:gs pos="26000">
                <a:srgbClr val="203864"/>
              </a:gs>
              <a:gs pos="50000">
                <a:srgbClr val="2F5CAC"/>
              </a:gs>
              <a:gs pos="100000">
                <a:srgbClr val="4472C4"/>
              </a:gs>
            </a:gsLst>
            <a:lin ang="3000000" scaled="0"/>
          </a:gradFill>
        </p:spPr>
        <p:txBody>
          <a:bodyPr/>
          <a:lstStyle>
            <a:lvl1pPr marL="365760" indent="0" algn="ctr">
              <a:lnSpc>
                <a:spcPct val="120000"/>
              </a:lnSpc>
              <a:buNone/>
              <a:defRPr sz="2400">
                <a:solidFill>
                  <a:schemeClr val="bg1"/>
                </a:solidFill>
                <a:latin typeface="Calibri" panose="020F0502020204030204" pitchFamily="34" charset="0"/>
                <a:cs typeface="Calibri" panose="020F0502020204030204" pitchFamily="34" charset="0"/>
              </a:defRPr>
            </a:lvl1pPr>
          </a:lstStyle>
          <a:p>
            <a:pPr lvl="0"/>
            <a:endParaRPr lang="en-US" dirty="0"/>
          </a:p>
        </p:txBody>
      </p:sp>
    </p:spTree>
    <p:extLst>
      <p:ext uri="{BB962C8B-B14F-4D97-AF65-F5344CB8AC3E}">
        <p14:creationId xmlns:p14="http://schemas.microsoft.com/office/powerpoint/2010/main" val="23033932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meline 1">
    <p:spTree>
      <p:nvGrpSpPr>
        <p:cNvPr id="1" name=""/>
        <p:cNvGrpSpPr/>
        <p:nvPr/>
      </p:nvGrpSpPr>
      <p:grpSpPr>
        <a:xfrm>
          <a:off x="0" y="0"/>
          <a:ext cx="0" cy="0"/>
          <a:chOff x="0" y="0"/>
          <a:chExt cx="0" cy="0"/>
        </a:xfrm>
      </p:grpSpPr>
      <p:sp>
        <p:nvSpPr>
          <p:cNvPr id="2" name="Title 1"/>
          <p:cNvSpPr>
            <a:spLocks noGrp="1"/>
          </p:cNvSpPr>
          <p:nvPr>
            <p:ph type="title"/>
          </p:nvPr>
        </p:nvSpPr>
        <p:spPr>
          <a:xfrm>
            <a:off x="1764632" y="224589"/>
            <a:ext cx="9574714" cy="737937"/>
          </a:xfrm>
        </p:spPr>
        <p:txBody>
          <a:bodyPr/>
          <a:lstStyle/>
          <a:p>
            <a:r>
              <a:rPr lang="en-US"/>
              <a:t>Click to edit Master title style</a:t>
            </a:r>
          </a:p>
        </p:txBody>
      </p:sp>
      <p:sp>
        <p:nvSpPr>
          <p:cNvPr id="7" name="Date Placeholder 6"/>
          <p:cNvSpPr>
            <a:spLocks noGrp="1"/>
          </p:cNvSpPr>
          <p:nvPr>
            <p:ph type="dt" sz="half" idx="10"/>
          </p:nvPr>
        </p:nvSpPr>
        <p:spPr/>
        <p:txBody>
          <a:bodyPr/>
          <a:lstStyle/>
          <a:p>
            <a:fld id="{CC22C0E2-A7F7-4425-B822-CC5FEDF6D9F2}" type="datetime1">
              <a:rPr lang="en-US" smtClean="0"/>
              <a:t>4/15/2019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88AB57-2DBE-44A3-AE96-942C49E954BF}" type="slidenum">
              <a:rPr lang="en-US" smtClean="0"/>
              <a:t>‹#›</a:t>
            </a:fld>
            <a:endParaRPr lang="en-US"/>
          </a:p>
        </p:txBody>
      </p:sp>
      <p:cxnSp>
        <p:nvCxnSpPr>
          <p:cNvPr id="10" name="Straight Connector 9"/>
          <p:cNvCxnSpPr/>
          <p:nvPr userDrawn="1"/>
        </p:nvCxnSpPr>
        <p:spPr>
          <a:xfrm>
            <a:off x="7725145" y="3631342"/>
            <a:ext cx="12700" cy="513897"/>
          </a:xfrm>
          <a:prstGeom prst="line">
            <a:avLst/>
          </a:prstGeom>
          <a:ln w="53975" cap="rnd">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4495912" y="3639580"/>
            <a:ext cx="12700" cy="513897"/>
          </a:xfrm>
          <a:prstGeom prst="line">
            <a:avLst/>
          </a:prstGeom>
          <a:ln w="53975" cap="rnd">
            <a:solidFill>
              <a:srgbClr val="EA0C0C"/>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endCxn id="20" idx="4"/>
          </p:cNvCxnSpPr>
          <p:nvPr userDrawn="1"/>
        </p:nvCxnSpPr>
        <p:spPr>
          <a:xfrm>
            <a:off x="6110254" y="3256246"/>
            <a:ext cx="12700" cy="513897"/>
          </a:xfrm>
          <a:prstGeom prst="line">
            <a:avLst/>
          </a:prstGeom>
          <a:ln w="53975" cap="rnd">
            <a:solidFill>
              <a:srgbClr val="69447B"/>
            </a:solidFill>
            <a:prstDash val="sysDot"/>
          </a:ln>
        </p:spPr>
        <p:style>
          <a:lnRef idx="1">
            <a:schemeClr val="accent1"/>
          </a:lnRef>
          <a:fillRef idx="0">
            <a:schemeClr val="accent1"/>
          </a:fillRef>
          <a:effectRef idx="0">
            <a:schemeClr val="accent1"/>
          </a:effectRef>
          <a:fontRef idx="minor">
            <a:schemeClr val="tx1"/>
          </a:fontRef>
        </p:style>
      </p:cxnSp>
      <p:sp>
        <p:nvSpPr>
          <p:cNvPr id="13" name="Rectangle 12"/>
          <p:cNvSpPr/>
          <p:nvPr userDrawn="1"/>
        </p:nvSpPr>
        <p:spPr>
          <a:xfrm>
            <a:off x="3738697" y="3553467"/>
            <a:ext cx="1530393" cy="293653"/>
          </a:xfrm>
          <a:prstGeom prst="rect">
            <a:avLst/>
          </a:prstGeom>
          <a:solidFill>
            <a:srgbClr val="DA3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5352764" y="3553467"/>
            <a:ext cx="1530393" cy="293653"/>
          </a:xfrm>
          <a:prstGeom prst="rect">
            <a:avLst/>
          </a:prstGeom>
          <a:solidFill>
            <a:srgbClr val="6944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6967303" y="3553467"/>
            <a:ext cx="1530393" cy="293653"/>
          </a:xfrm>
          <a:prstGeom prst="rect">
            <a:avLst/>
          </a:prstGeom>
          <a:solidFill>
            <a:srgbClr val="5482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8573098" y="3553467"/>
            <a:ext cx="1530393" cy="293653"/>
          </a:xfrm>
          <a:prstGeom prst="rect">
            <a:avLst/>
          </a:prstGeom>
          <a:solidFill>
            <a:srgbClr val="3C6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2124157" y="3553467"/>
            <a:ext cx="1530393" cy="293653"/>
          </a:xfrm>
          <a:prstGeom prst="rect">
            <a:avLst/>
          </a:prstGeom>
          <a:solidFill>
            <a:srgbClr val="A830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userDrawn="1"/>
        </p:nvSpPr>
        <p:spPr>
          <a:xfrm>
            <a:off x="6049541" y="3623317"/>
            <a:ext cx="146826" cy="1468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a:endCxn id="22" idx="4"/>
          </p:cNvCxnSpPr>
          <p:nvPr userDrawn="1"/>
        </p:nvCxnSpPr>
        <p:spPr>
          <a:xfrm>
            <a:off x="9332363" y="3259815"/>
            <a:ext cx="12700" cy="513897"/>
          </a:xfrm>
          <a:prstGeom prst="line">
            <a:avLst/>
          </a:prstGeom>
          <a:ln w="53975" cap="rnd">
            <a:solidFill>
              <a:srgbClr val="4472C4"/>
            </a:solidFill>
            <a:prstDash val="sysDot"/>
          </a:ln>
        </p:spPr>
        <p:style>
          <a:lnRef idx="1">
            <a:schemeClr val="accent1"/>
          </a:lnRef>
          <a:fillRef idx="0">
            <a:schemeClr val="accent1"/>
          </a:fillRef>
          <a:effectRef idx="0">
            <a:schemeClr val="accent1"/>
          </a:effectRef>
          <a:fontRef idx="minor">
            <a:schemeClr val="tx1"/>
          </a:fontRef>
        </p:style>
      </p:cxnSp>
      <p:sp>
        <p:nvSpPr>
          <p:cNvPr id="22" name="Oval 21"/>
          <p:cNvSpPr/>
          <p:nvPr userDrawn="1"/>
        </p:nvSpPr>
        <p:spPr>
          <a:xfrm>
            <a:off x="9271650" y="3626886"/>
            <a:ext cx="146826" cy="1468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p:cNvCxnSpPr>
            <a:endCxn id="24" idx="4"/>
          </p:cNvCxnSpPr>
          <p:nvPr userDrawn="1"/>
        </p:nvCxnSpPr>
        <p:spPr>
          <a:xfrm>
            <a:off x="2889534" y="3266406"/>
            <a:ext cx="12700" cy="513897"/>
          </a:xfrm>
          <a:prstGeom prst="line">
            <a:avLst/>
          </a:prstGeom>
          <a:ln w="53975" cap="rnd">
            <a:solidFill>
              <a:srgbClr val="A8301C"/>
            </a:solidFill>
            <a:prstDash val="sysDot"/>
          </a:ln>
        </p:spPr>
        <p:style>
          <a:lnRef idx="1">
            <a:schemeClr val="accent1"/>
          </a:lnRef>
          <a:fillRef idx="0">
            <a:schemeClr val="accent1"/>
          </a:fillRef>
          <a:effectRef idx="0">
            <a:schemeClr val="accent1"/>
          </a:effectRef>
          <a:fontRef idx="minor">
            <a:schemeClr val="tx1"/>
          </a:fontRef>
        </p:style>
      </p:cxnSp>
      <p:sp>
        <p:nvSpPr>
          <p:cNvPr id="24" name="Oval 23"/>
          <p:cNvSpPr/>
          <p:nvPr userDrawn="1"/>
        </p:nvSpPr>
        <p:spPr>
          <a:xfrm>
            <a:off x="2828821" y="3633477"/>
            <a:ext cx="146826" cy="1468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userDrawn="1"/>
        </p:nvSpPr>
        <p:spPr>
          <a:xfrm>
            <a:off x="4423941" y="3643637"/>
            <a:ext cx="146826" cy="1468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7664981" y="3613157"/>
            <a:ext cx="146826" cy="1468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quarter" idx="18"/>
          </p:nvPr>
        </p:nvSpPr>
        <p:spPr>
          <a:xfrm>
            <a:off x="2116158" y="2535256"/>
            <a:ext cx="1514363" cy="681271"/>
          </a:xfrm>
        </p:spPr>
        <p:txBody>
          <a:bodyPr anchor="ctr">
            <a:normAutofit/>
          </a:bodyPr>
          <a:lstStyle>
            <a:lvl1pPr marL="0" indent="0" algn="ctr">
              <a:buNone/>
              <a:defRPr sz="1800">
                <a:solidFill>
                  <a:schemeClr val="tx1"/>
                </a:solidFill>
              </a:defRPr>
            </a:lvl1pPr>
          </a:lstStyle>
          <a:p>
            <a:pPr lvl="0"/>
            <a:endParaRPr lang="en-US" dirty="0"/>
          </a:p>
        </p:txBody>
      </p:sp>
      <p:sp>
        <p:nvSpPr>
          <p:cNvPr id="32" name="Text Placeholder 3"/>
          <p:cNvSpPr>
            <a:spLocks noGrp="1"/>
          </p:cNvSpPr>
          <p:nvPr>
            <p:ph type="body" sz="quarter" idx="19"/>
          </p:nvPr>
        </p:nvSpPr>
        <p:spPr>
          <a:xfrm>
            <a:off x="3754727" y="4166491"/>
            <a:ext cx="1514363" cy="681271"/>
          </a:xfrm>
        </p:spPr>
        <p:txBody>
          <a:bodyPr anchor="ctr">
            <a:normAutofit/>
          </a:bodyPr>
          <a:lstStyle>
            <a:lvl1pPr marL="0" indent="0" algn="ctr">
              <a:buNone/>
              <a:defRPr sz="1800">
                <a:solidFill>
                  <a:schemeClr val="tx1"/>
                </a:solidFill>
              </a:defRPr>
            </a:lvl1pPr>
          </a:lstStyle>
          <a:p>
            <a:pPr lvl="0"/>
            <a:endParaRPr lang="en-US" dirty="0"/>
          </a:p>
        </p:txBody>
      </p:sp>
      <p:sp>
        <p:nvSpPr>
          <p:cNvPr id="33" name="Text Placeholder 3"/>
          <p:cNvSpPr>
            <a:spLocks noGrp="1"/>
          </p:cNvSpPr>
          <p:nvPr>
            <p:ph type="body" sz="quarter" idx="20"/>
          </p:nvPr>
        </p:nvSpPr>
        <p:spPr>
          <a:xfrm>
            <a:off x="5338818" y="2535257"/>
            <a:ext cx="1514363" cy="681271"/>
          </a:xfrm>
        </p:spPr>
        <p:txBody>
          <a:bodyPr anchor="ctr">
            <a:normAutofit/>
          </a:bodyPr>
          <a:lstStyle>
            <a:lvl1pPr marL="0" indent="0" algn="ctr">
              <a:buNone/>
              <a:defRPr sz="1800">
                <a:solidFill>
                  <a:schemeClr val="tx1"/>
                </a:solidFill>
              </a:defRPr>
            </a:lvl1pPr>
          </a:lstStyle>
          <a:p>
            <a:pPr lvl="0"/>
            <a:endParaRPr lang="en-US" dirty="0"/>
          </a:p>
        </p:txBody>
      </p:sp>
      <p:sp>
        <p:nvSpPr>
          <p:cNvPr id="34" name="Text Placeholder 3"/>
          <p:cNvSpPr>
            <a:spLocks noGrp="1"/>
          </p:cNvSpPr>
          <p:nvPr>
            <p:ph type="body" sz="quarter" idx="21"/>
          </p:nvPr>
        </p:nvSpPr>
        <p:spPr>
          <a:xfrm>
            <a:off x="7054625" y="4166491"/>
            <a:ext cx="1514363" cy="681271"/>
          </a:xfrm>
        </p:spPr>
        <p:txBody>
          <a:bodyPr anchor="ctr">
            <a:normAutofit/>
          </a:bodyPr>
          <a:lstStyle>
            <a:lvl1pPr marL="0" indent="0" algn="ctr">
              <a:buNone/>
              <a:defRPr sz="1800">
                <a:solidFill>
                  <a:schemeClr val="tx1"/>
                </a:solidFill>
              </a:defRPr>
            </a:lvl1pPr>
          </a:lstStyle>
          <a:p>
            <a:pPr lvl="0"/>
            <a:endParaRPr lang="en-US" dirty="0"/>
          </a:p>
        </p:txBody>
      </p:sp>
      <p:sp>
        <p:nvSpPr>
          <p:cNvPr id="35" name="Text Placeholder 3"/>
          <p:cNvSpPr>
            <a:spLocks noGrp="1"/>
          </p:cNvSpPr>
          <p:nvPr>
            <p:ph type="body" sz="quarter" idx="22"/>
          </p:nvPr>
        </p:nvSpPr>
        <p:spPr>
          <a:xfrm>
            <a:off x="8581531" y="2535257"/>
            <a:ext cx="1514363" cy="681271"/>
          </a:xfrm>
        </p:spPr>
        <p:txBody>
          <a:bodyPr anchor="ctr">
            <a:normAutofit/>
          </a:bodyPr>
          <a:lstStyle>
            <a:lvl1pPr marL="0" indent="0" algn="ctr">
              <a:buNone/>
              <a:defRPr sz="1800">
                <a:solidFill>
                  <a:schemeClr val="tx1"/>
                </a:solidFill>
              </a:defRPr>
            </a:lvl1pPr>
          </a:lstStyle>
          <a:p>
            <a:pPr lvl="0"/>
            <a:endParaRPr lang="en-US" dirty="0"/>
          </a:p>
        </p:txBody>
      </p:sp>
      <p:sp>
        <p:nvSpPr>
          <p:cNvPr id="5" name="Text Placeholder 4"/>
          <p:cNvSpPr>
            <a:spLocks noGrp="1"/>
          </p:cNvSpPr>
          <p:nvPr>
            <p:ph type="body" sz="quarter" idx="23" hasCustomPrompt="1"/>
          </p:nvPr>
        </p:nvSpPr>
        <p:spPr>
          <a:xfrm>
            <a:off x="2124157" y="5303521"/>
            <a:ext cx="7979333" cy="595024"/>
          </a:xfrm>
        </p:spPr>
        <p:txBody>
          <a:bodyPr anchor="ctr"/>
          <a:lstStyle>
            <a:lvl1pPr marL="0" indent="0" algn="ctr">
              <a:buNone/>
              <a:defRPr sz="2400" baseline="0">
                <a:latin typeface="Calibri" panose="020F0502020204030204" pitchFamily="34" charset="0"/>
                <a:cs typeface="Calibri" panose="020F0502020204030204" pitchFamily="34" charset="0"/>
              </a:defRPr>
            </a:lvl1pPr>
          </a:lstStyle>
          <a:p>
            <a:pPr lvl="0"/>
            <a:r>
              <a:rPr lang="en-US" dirty="0"/>
              <a:t>Contact Communications for custom timelines</a:t>
            </a:r>
          </a:p>
        </p:txBody>
      </p:sp>
    </p:spTree>
    <p:extLst>
      <p:ext uri="{BB962C8B-B14F-4D97-AF65-F5344CB8AC3E}">
        <p14:creationId xmlns:p14="http://schemas.microsoft.com/office/powerpoint/2010/main" val="71412484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imeline 2">
    <p:spTree>
      <p:nvGrpSpPr>
        <p:cNvPr id="1" name=""/>
        <p:cNvGrpSpPr/>
        <p:nvPr/>
      </p:nvGrpSpPr>
      <p:grpSpPr>
        <a:xfrm>
          <a:off x="0" y="0"/>
          <a:ext cx="0" cy="0"/>
          <a:chOff x="0" y="0"/>
          <a:chExt cx="0" cy="0"/>
        </a:xfrm>
      </p:grpSpPr>
      <p:sp>
        <p:nvSpPr>
          <p:cNvPr id="2" name="Title 1"/>
          <p:cNvSpPr>
            <a:spLocks noGrp="1"/>
          </p:cNvSpPr>
          <p:nvPr>
            <p:ph type="title"/>
          </p:nvPr>
        </p:nvSpPr>
        <p:spPr>
          <a:xfrm>
            <a:off x="1764632" y="224589"/>
            <a:ext cx="9574714" cy="737937"/>
          </a:xfrm>
        </p:spPr>
        <p:txBody>
          <a:bodyPr/>
          <a:lstStyle/>
          <a:p>
            <a:r>
              <a:rPr lang="en-US"/>
              <a:t>Click to edit Master title style</a:t>
            </a:r>
          </a:p>
        </p:txBody>
      </p:sp>
      <p:sp>
        <p:nvSpPr>
          <p:cNvPr id="7" name="Date Placeholder 6"/>
          <p:cNvSpPr>
            <a:spLocks noGrp="1"/>
          </p:cNvSpPr>
          <p:nvPr>
            <p:ph type="dt" sz="half" idx="10"/>
          </p:nvPr>
        </p:nvSpPr>
        <p:spPr/>
        <p:txBody>
          <a:bodyPr/>
          <a:lstStyle/>
          <a:p>
            <a:fld id="{A22DC5F9-D77C-45C1-AB86-346E2E886B8F}" type="datetime1">
              <a:rPr lang="en-US" smtClean="0"/>
              <a:t>4/15/2019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88AB57-2DBE-44A3-AE96-942C49E954BF}" type="slidenum">
              <a:rPr lang="en-US" smtClean="0"/>
              <a:t>‹#›</a:t>
            </a:fld>
            <a:endParaRPr lang="en-US"/>
          </a:p>
        </p:txBody>
      </p:sp>
      <p:sp>
        <p:nvSpPr>
          <p:cNvPr id="27" name="Text Placeholder 8">
            <a:extLst/>
          </p:cNvPr>
          <p:cNvSpPr>
            <a:spLocks noGrp="1"/>
          </p:cNvSpPr>
          <p:nvPr>
            <p:ph type="body" sz="quarter" idx="13" hasCustomPrompt="1"/>
          </p:nvPr>
        </p:nvSpPr>
        <p:spPr>
          <a:xfrm>
            <a:off x="660416" y="1515070"/>
            <a:ext cx="1530350" cy="629227"/>
          </a:xfrm>
          <a:prstGeom prst="rect">
            <a:avLst/>
          </a:prstGeom>
        </p:spPr>
        <p:txBody>
          <a:bodyPr/>
          <a:lstStyle>
            <a:lvl1pPr marL="0" indent="0" algn="ctr">
              <a:lnSpc>
                <a:spcPct val="100000"/>
              </a:lnSpc>
              <a:spcBef>
                <a:spcPts val="0"/>
              </a:spcBef>
              <a:buNone/>
              <a:defRPr sz="1600"/>
            </a:lvl1pPr>
          </a:lstStyle>
          <a:p>
            <a:pPr lvl="0"/>
            <a:r>
              <a:rPr lang="en-US" dirty="0"/>
              <a:t>Text</a:t>
            </a:r>
          </a:p>
          <a:p>
            <a:pPr lvl="0"/>
            <a:r>
              <a:rPr lang="en-US" dirty="0"/>
              <a:t>placeholder</a:t>
            </a:r>
          </a:p>
        </p:txBody>
      </p:sp>
      <p:sp>
        <p:nvSpPr>
          <p:cNvPr id="28" name="Text Placeholder 8">
            <a:extLst/>
          </p:cNvPr>
          <p:cNvSpPr>
            <a:spLocks noGrp="1"/>
          </p:cNvSpPr>
          <p:nvPr>
            <p:ph type="body" sz="quarter" idx="14" hasCustomPrompt="1"/>
          </p:nvPr>
        </p:nvSpPr>
        <p:spPr>
          <a:xfrm>
            <a:off x="8446127" y="1515070"/>
            <a:ext cx="1530350" cy="629227"/>
          </a:xfrm>
          <a:prstGeom prst="rect">
            <a:avLst/>
          </a:prstGeom>
        </p:spPr>
        <p:txBody>
          <a:bodyPr/>
          <a:lstStyle>
            <a:lvl1pPr marL="0" indent="0" algn="ctr">
              <a:lnSpc>
                <a:spcPct val="100000"/>
              </a:lnSpc>
              <a:spcBef>
                <a:spcPts val="0"/>
              </a:spcBef>
              <a:buNone/>
              <a:defRPr sz="1600"/>
            </a:lvl1pPr>
          </a:lstStyle>
          <a:p>
            <a:pPr lvl="0"/>
            <a:r>
              <a:rPr lang="en-US" dirty="0"/>
              <a:t>Text</a:t>
            </a:r>
          </a:p>
          <a:p>
            <a:pPr lvl="0"/>
            <a:r>
              <a:rPr lang="en-US" dirty="0"/>
              <a:t>placeholder</a:t>
            </a:r>
          </a:p>
        </p:txBody>
      </p:sp>
      <p:sp>
        <p:nvSpPr>
          <p:cNvPr id="29" name="TextBox 28">
            <a:extLst/>
          </p:cNvPr>
          <p:cNvSpPr txBox="1"/>
          <p:nvPr userDrawn="1"/>
        </p:nvSpPr>
        <p:spPr>
          <a:xfrm>
            <a:off x="791680" y="2937882"/>
            <a:ext cx="569010" cy="235737"/>
          </a:xfrm>
          <a:prstGeom prst="rect">
            <a:avLst/>
          </a:prstGeom>
          <a:noFill/>
        </p:spPr>
        <p:txBody>
          <a:bodyPr wrap="square" lIns="0" tIns="0" rIns="0" bIns="0" rtlCol="0">
            <a:noAutofit/>
          </a:bodyPr>
          <a:lstStyle/>
          <a:p>
            <a:pPr algn="ctr"/>
            <a:r>
              <a:rPr lang="en-ZA" sz="1000" b="1" dirty="0">
                <a:solidFill>
                  <a:schemeClr val="tx1">
                    <a:lumMod val="75000"/>
                    <a:lumOff val="25000"/>
                  </a:schemeClr>
                </a:solidFill>
              </a:rPr>
              <a:t>20YY</a:t>
            </a:r>
          </a:p>
        </p:txBody>
      </p:sp>
      <p:sp>
        <p:nvSpPr>
          <p:cNvPr id="30" name="Oval 29" title="Milestone Number">
            <a:extLst/>
          </p:cNvPr>
          <p:cNvSpPr/>
          <p:nvPr userDrawn="1"/>
        </p:nvSpPr>
        <p:spPr>
          <a:xfrm>
            <a:off x="1148144" y="4457098"/>
            <a:ext cx="407673" cy="407673"/>
          </a:xfrm>
          <a:prstGeom prst="ellipse">
            <a:avLst/>
          </a:prstGeom>
          <a:solidFill>
            <a:srgbClr val="DA3E26"/>
          </a:solidFill>
          <a:ln>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ZA" sz="1000" dirty="0">
                <a:solidFill>
                  <a:schemeClr val="bg1"/>
                </a:solidFill>
              </a:rPr>
              <a:t>01</a:t>
            </a:r>
          </a:p>
        </p:txBody>
      </p:sp>
      <p:pic>
        <p:nvPicPr>
          <p:cNvPr id="31" name="Graphic 30" title="callou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933310" y="3915499"/>
            <a:ext cx="581025" cy="295275"/>
          </a:xfrm>
          <a:prstGeom prst="rect">
            <a:avLst/>
          </a:prstGeom>
        </p:spPr>
      </p:pic>
      <p:sp>
        <p:nvSpPr>
          <p:cNvPr id="36" name="Oval 35" title="Milestone Number">
            <a:extLst/>
          </p:cNvPr>
          <p:cNvSpPr/>
          <p:nvPr userDrawn="1"/>
        </p:nvSpPr>
        <p:spPr>
          <a:xfrm>
            <a:off x="1223822" y="2133143"/>
            <a:ext cx="407673" cy="407673"/>
          </a:xfrm>
          <a:prstGeom prst="ellipse">
            <a:avLst/>
          </a:prstGeom>
          <a:solidFill>
            <a:srgbClr val="DA3E26"/>
          </a:solidFill>
          <a:ln>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ZA" sz="1000" dirty="0">
                <a:solidFill>
                  <a:schemeClr val="bg1"/>
                </a:solidFill>
              </a:rPr>
              <a:t>02</a:t>
            </a:r>
          </a:p>
        </p:txBody>
      </p:sp>
      <p:pic>
        <p:nvPicPr>
          <p:cNvPr id="37" name="Graphic 36" title="callou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1282716" y="2801036"/>
            <a:ext cx="581025" cy="295275"/>
          </a:xfrm>
          <a:prstGeom prst="rect">
            <a:avLst/>
          </a:prstGeom>
        </p:spPr>
      </p:pic>
      <p:sp>
        <p:nvSpPr>
          <p:cNvPr id="38" name="TextBox 37">
            <a:extLst/>
          </p:cNvPr>
          <p:cNvSpPr txBox="1"/>
          <p:nvPr userDrawn="1"/>
        </p:nvSpPr>
        <p:spPr>
          <a:xfrm>
            <a:off x="3382576" y="2940070"/>
            <a:ext cx="569010" cy="235737"/>
          </a:xfrm>
          <a:prstGeom prst="rect">
            <a:avLst/>
          </a:prstGeom>
          <a:noFill/>
        </p:spPr>
        <p:txBody>
          <a:bodyPr wrap="square" lIns="0" tIns="0" rIns="0" bIns="0" rtlCol="0">
            <a:noAutofit/>
          </a:bodyPr>
          <a:lstStyle/>
          <a:p>
            <a:pPr algn="ctr"/>
            <a:r>
              <a:rPr lang="en-ZA" sz="1000" b="1" dirty="0">
                <a:solidFill>
                  <a:schemeClr val="tx1">
                    <a:lumMod val="75000"/>
                    <a:lumOff val="25000"/>
                  </a:schemeClr>
                </a:solidFill>
              </a:rPr>
              <a:t>20YY</a:t>
            </a:r>
          </a:p>
        </p:txBody>
      </p:sp>
      <p:sp>
        <p:nvSpPr>
          <p:cNvPr id="39" name="Oval 38" title="Milestone Number">
            <a:extLst/>
          </p:cNvPr>
          <p:cNvSpPr/>
          <p:nvPr userDrawn="1"/>
        </p:nvSpPr>
        <p:spPr>
          <a:xfrm>
            <a:off x="3763749" y="4434293"/>
            <a:ext cx="407673" cy="407673"/>
          </a:xfrm>
          <a:prstGeom prst="ellipse">
            <a:avLst/>
          </a:prstGeom>
          <a:solidFill>
            <a:srgbClr val="548235"/>
          </a:solidFill>
          <a:ln>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ZA" sz="1000" dirty="0">
                <a:solidFill>
                  <a:schemeClr val="bg1"/>
                </a:solidFill>
              </a:rPr>
              <a:t>03</a:t>
            </a:r>
          </a:p>
        </p:txBody>
      </p:sp>
      <p:pic>
        <p:nvPicPr>
          <p:cNvPr id="40" name="Graphic 39" title="callou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3508784" y="3926541"/>
            <a:ext cx="581025" cy="295275"/>
          </a:xfrm>
          <a:prstGeom prst="rect">
            <a:avLst/>
          </a:prstGeom>
        </p:spPr>
      </p:pic>
      <p:sp>
        <p:nvSpPr>
          <p:cNvPr id="41" name="TextBox 40">
            <a:extLst/>
          </p:cNvPr>
          <p:cNvSpPr txBox="1"/>
          <p:nvPr userDrawn="1"/>
        </p:nvSpPr>
        <p:spPr>
          <a:xfrm>
            <a:off x="5963110" y="2930904"/>
            <a:ext cx="569010" cy="235737"/>
          </a:xfrm>
          <a:prstGeom prst="rect">
            <a:avLst/>
          </a:prstGeom>
          <a:noFill/>
        </p:spPr>
        <p:txBody>
          <a:bodyPr wrap="square" lIns="0" tIns="0" rIns="0" bIns="0" rtlCol="0">
            <a:noAutofit/>
          </a:bodyPr>
          <a:lstStyle/>
          <a:p>
            <a:pPr algn="ctr"/>
            <a:r>
              <a:rPr lang="en-ZA" sz="1000" b="1" dirty="0">
                <a:solidFill>
                  <a:schemeClr val="tx1">
                    <a:lumMod val="75000"/>
                    <a:lumOff val="25000"/>
                  </a:schemeClr>
                </a:solidFill>
              </a:rPr>
              <a:t>20YY</a:t>
            </a:r>
          </a:p>
        </p:txBody>
      </p:sp>
      <p:sp>
        <p:nvSpPr>
          <p:cNvPr id="42" name="Oval 41" title="Milestone Number">
            <a:extLst/>
          </p:cNvPr>
          <p:cNvSpPr/>
          <p:nvPr userDrawn="1"/>
        </p:nvSpPr>
        <p:spPr>
          <a:xfrm>
            <a:off x="6352338" y="4434293"/>
            <a:ext cx="407673" cy="407673"/>
          </a:xfrm>
          <a:prstGeom prst="ellipse">
            <a:avLst/>
          </a:prstGeom>
          <a:solidFill>
            <a:srgbClr val="69447B"/>
          </a:solidFill>
          <a:ln>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ZA" sz="1000" dirty="0">
                <a:solidFill>
                  <a:schemeClr val="bg1"/>
                </a:solidFill>
              </a:rPr>
              <a:t>04</a:t>
            </a:r>
          </a:p>
        </p:txBody>
      </p:sp>
      <p:pic>
        <p:nvPicPr>
          <p:cNvPr id="43" name="Graphic 42" title="callou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6112304" y="3936872"/>
            <a:ext cx="581025" cy="295275"/>
          </a:xfrm>
          <a:prstGeom prst="rect">
            <a:avLst/>
          </a:prstGeom>
        </p:spPr>
      </p:pic>
      <p:sp>
        <p:nvSpPr>
          <p:cNvPr id="44" name="Oval 43" title="Milestone Number">
            <a:extLst/>
          </p:cNvPr>
          <p:cNvSpPr/>
          <p:nvPr userDrawn="1"/>
        </p:nvSpPr>
        <p:spPr>
          <a:xfrm>
            <a:off x="6427901" y="2129570"/>
            <a:ext cx="407673" cy="407673"/>
          </a:xfrm>
          <a:prstGeom prst="ellipse">
            <a:avLst/>
          </a:prstGeom>
          <a:solidFill>
            <a:srgbClr val="69447B"/>
          </a:solidFill>
          <a:ln>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ZA" sz="1000" dirty="0">
                <a:solidFill>
                  <a:schemeClr val="bg1"/>
                </a:solidFill>
              </a:rPr>
              <a:t>05</a:t>
            </a:r>
          </a:p>
        </p:txBody>
      </p:sp>
      <p:pic>
        <p:nvPicPr>
          <p:cNvPr id="45" name="Graphic 44" title="callou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6466252" y="2801036"/>
            <a:ext cx="581025" cy="295275"/>
          </a:xfrm>
          <a:prstGeom prst="rect">
            <a:avLst/>
          </a:prstGeom>
        </p:spPr>
      </p:pic>
      <p:sp>
        <p:nvSpPr>
          <p:cNvPr id="46" name="TextBox 45">
            <a:extLst/>
          </p:cNvPr>
          <p:cNvSpPr txBox="1"/>
          <p:nvPr userDrawn="1"/>
        </p:nvSpPr>
        <p:spPr>
          <a:xfrm>
            <a:off x="8552678" y="2930904"/>
            <a:ext cx="569010" cy="235737"/>
          </a:xfrm>
          <a:prstGeom prst="rect">
            <a:avLst/>
          </a:prstGeom>
          <a:noFill/>
        </p:spPr>
        <p:txBody>
          <a:bodyPr wrap="square" lIns="0" tIns="0" rIns="0" bIns="0" rtlCol="0">
            <a:noAutofit/>
          </a:bodyPr>
          <a:lstStyle/>
          <a:p>
            <a:pPr algn="ctr"/>
            <a:r>
              <a:rPr lang="en-ZA" sz="1000" b="1" dirty="0">
                <a:solidFill>
                  <a:schemeClr val="tx1">
                    <a:lumMod val="75000"/>
                    <a:lumOff val="25000"/>
                  </a:schemeClr>
                </a:solidFill>
              </a:rPr>
              <a:t>20YY</a:t>
            </a:r>
          </a:p>
        </p:txBody>
      </p:sp>
      <p:sp>
        <p:nvSpPr>
          <p:cNvPr id="47" name="Oval 46" title="Milestone Number">
            <a:extLst/>
          </p:cNvPr>
          <p:cNvSpPr/>
          <p:nvPr userDrawn="1"/>
        </p:nvSpPr>
        <p:spPr>
          <a:xfrm>
            <a:off x="8917851" y="4434292"/>
            <a:ext cx="407673" cy="407673"/>
          </a:xfrm>
          <a:prstGeom prst="ellipse">
            <a:avLst/>
          </a:prstGeom>
          <a:solidFill>
            <a:srgbClr val="2F5CAC"/>
          </a:solidFill>
          <a:ln>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ZA" sz="1000" dirty="0">
                <a:solidFill>
                  <a:schemeClr val="bg1"/>
                </a:solidFill>
              </a:rPr>
              <a:t>06</a:t>
            </a:r>
          </a:p>
        </p:txBody>
      </p:sp>
      <p:pic>
        <p:nvPicPr>
          <p:cNvPr id="48" name="Graphic 47" title="callou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8683538" y="3936872"/>
            <a:ext cx="581025" cy="295275"/>
          </a:xfrm>
          <a:prstGeom prst="rect">
            <a:avLst/>
          </a:prstGeom>
        </p:spPr>
      </p:pic>
      <p:sp>
        <p:nvSpPr>
          <p:cNvPr id="49" name="Oval 48" title="Milestone Number">
            <a:extLst/>
          </p:cNvPr>
          <p:cNvSpPr/>
          <p:nvPr userDrawn="1"/>
        </p:nvSpPr>
        <p:spPr>
          <a:xfrm>
            <a:off x="8954928" y="2126446"/>
            <a:ext cx="407673" cy="407673"/>
          </a:xfrm>
          <a:prstGeom prst="ellipse">
            <a:avLst/>
          </a:prstGeom>
          <a:solidFill>
            <a:srgbClr val="2F5CAC"/>
          </a:solidFill>
          <a:ln>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ZA" sz="1000" dirty="0">
                <a:solidFill>
                  <a:schemeClr val="bg1"/>
                </a:solidFill>
              </a:rPr>
              <a:t>07</a:t>
            </a:r>
          </a:p>
        </p:txBody>
      </p:sp>
      <p:pic>
        <p:nvPicPr>
          <p:cNvPr id="50" name="Graphic 49" title="callou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9056844" y="2801036"/>
            <a:ext cx="581025" cy="295275"/>
          </a:xfrm>
          <a:prstGeom prst="rect">
            <a:avLst/>
          </a:prstGeom>
        </p:spPr>
      </p:pic>
      <p:grpSp>
        <p:nvGrpSpPr>
          <p:cNvPr id="51" name="Group 50" title="Today Flag Icon">
            <a:extLst/>
          </p:cNvPr>
          <p:cNvGrpSpPr/>
          <p:nvPr userDrawn="1"/>
        </p:nvGrpSpPr>
        <p:grpSpPr>
          <a:xfrm>
            <a:off x="10298196" y="2129570"/>
            <a:ext cx="407673" cy="407673"/>
            <a:chOff x="10636741" y="2652807"/>
            <a:chExt cx="296963" cy="296963"/>
          </a:xfrm>
        </p:grpSpPr>
        <p:sp>
          <p:nvSpPr>
            <p:cNvPr id="52" name="Oval 51">
              <a:extLst/>
            </p:cNvPr>
            <p:cNvSpPr/>
            <p:nvPr/>
          </p:nvSpPr>
          <p:spPr>
            <a:xfrm>
              <a:off x="10636741" y="2652807"/>
              <a:ext cx="296963" cy="296963"/>
            </a:xfrm>
            <a:prstGeom prst="ellipse">
              <a:avLst/>
            </a:prstGeom>
            <a:solidFill>
              <a:schemeClr val="tx1">
                <a:lumMod val="75000"/>
                <a:lumOff val="25000"/>
              </a:schemeClr>
            </a:solidFill>
            <a:ln>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ZA" sz="600" dirty="0">
                <a:solidFill>
                  <a:schemeClr val="tx1">
                    <a:lumMod val="50000"/>
                    <a:lumOff val="50000"/>
                  </a:schemeClr>
                </a:solidFill>
              </a:endParaRPr>
            </a:p>
          </p:txBody>
        </p:sp>
        <p:pic>
          <p:nvPicPr>
            <p:cNvPr id="53" name="Graphic 52" title="Flag Icon">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10816" y="2716810"/>
              <a:ext cx="149367" cy="168956"/>
            </a:xfrm>
            <a:prstGeom prst="rect">
              <a:avLst/>
            </a:prstGeom>
          </p:spPr>
        </p:pic>
      </p:grpSp>
      <p:pic>
        <p:nvPicPr>
          <p:cNvPr id="54" name="Graphic 53" title="callou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10359158" y="2801036"/>
            <a:ext cx="581025" cy="295275"/>
          </a:xfrm>
          <a:prstGeom prst="rect">
            <a:avLst/>
          </a:prstGeom>
        </p:spPr>
      </p:pic>
      <p:grpSp>
        <p:nvGrpSpPr>
          <p:cNvPr id="55" name="Group 54" title="Year 4">
            <a:extLst/>
          </p:cNvPr>
          <p:cNvGrpSpPr/>
          <p:nvPr userDrawn="1"/>
        </p:nvGrpSpPr>
        <p:grpSpPr>
          <a:xfrm>
            <a:off x="8481353" y="3119046"/>
            <a:ext cx="3133180" cy="562188"/>
            <a:chOff x="8481353" y="3119046"/>
            <a:chExt cx="3133180" cy="562188"/>
          </a:xfrm>
        </p:grpSpPr>
        <p:cxnSp>
          <p:nvCxnSpPr>
            <p:cNvPr id="56" name="Straight Connector 55" title="Q lines">
              <a:extLst/>
            </p:cNvPr>
            <p:cNvCxnSpPr>
              <a:cxnSpLocks/>
            </p:cNvCxnSpPr>
            <p:nvPr/>
          </p:nvCxnSpPr>
          <p:spPr>
            <a:xfrm>
              <a:off x="10785757" y="3119046"/>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57" name="Straight Connector 56" title="Q lines">
              <a:extLst/>
            </p:cNvPr>
            <p:cNvCxnSpPr>
              <a:cxnSpLocks/>
            </p:cNvCxnSpPr>
            <p:nvPr/>
          </p:nvCxnSpPr>
          <p:spPr>
            <a:xfrm>
              <a:off x="9481202" y="3119046"/>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58" name="Arrow: Right 132" title="Year Arrow">
              <a:extLst/>
            </p:cNvPr>
            <p:cNvSpPr/>
            <p:nvPr/>
          </p:nvSpPr>
          <p:spPr>
            <a:xfrm>
              <a:off x="8481353" y="3325978"/>
              <a:ext cx="3133180" cy="355256"/>
            </a:xfrm>
            <a:prstGeom prst="rightArrow">
              <a:avLst>
                <a:gd name="adj1" fmla="val 100000"/>
                <a:gd name="adj2" fmla="val 50000"/>
              </a:avLst>
            </a:prstGeom>
            <a:gradFill flip="none" rotWithShape="1">
              <a:gsLst>
                <a:gs pos="0">
                  <a:schemeClr val="accent1">
                    <a:lumMod val="20000"/>
                    <a:lumOff val="80000"/>
                  </a:schemeClr>
                </a:gs>
                <a:gs pos="100000">
                  <a:srgbClr val="2F5CAC"/>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600" dirty="0"/>
            </a:p>
          </p:txBody>
        </p:sp>
        <p:sp>
          <p:nvSpPr>
            <p:cNvPr id="59" name="Oval 58" title="Quarter Background Cirlce">
              <a:extLst/>
            </p:cNvPr>
            <p:cNvSpPr/>
            <p:nvPr/>
          </p:nvSpPr>
          <p:spPr>
            <a:xfrm>
              <a:off x="10682502" y="3403274"/>
              <a:ext cx="211582" cy="2115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title="Quarter Background Cirlce">
              <a:extLst/>
            </p:cNvPr>
            <p:cNvSpPr/>
            <p:nvPr/>
          </p:nvSpPr>
          <p:spPr>
            <a:xfrm>
              <a:off x="10031923" y="3403274"/>
              <a:ext cx="211582" cy="2115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title="Quarter Background Cirlce">
              <a:extLst/>
            </p:cNvPr>
            <p:cNvSpPr/>
            <p:nvPr/>
          </p:nvSpPr>
          <p:spPr>
            <a:xfrm>
              <a:off x="9384678" y="3403274"/>
              <a:ext cx="211582" cy="2115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title="Quarter Background Cirlce">
              <a:extLst/>
            </p:cNvPr>
            <p:cNvSpPr/>
            <p:nvPr/>
          </p:nvSpPr>
          <p:spPr>
            <a:xfrm>
              <a:off x="8731634" y="3403274"/>
              <a:ext cx="211582" cy="2115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Straight Connector 62" title="Q lines">
              <a:extLst/>
            </p:cNvPr>
            <p:cNvCxnSpPr>
              <a:cxnSpLocks/>
            </p:cNvCxnSpPr>
            <p:nvPr/>
          </p:nvCxnSpPr>
          <p:spPr>
            <a:xfrm>
              <a:off x="8836180" y="3119046"/>
              <a:ext cx="0" cy="165471"/>
            </a:xfrm>
            <a:prstGeom prst="line">
              <a:avLst/>
            </a:prstGeom>
            <a:ln w="15875" cmpd="sng">
              <a:solidFill>
                <a:schemeClr val="tx1">
                  <a:lumMod val="75000"/>
                  <a:lumOff val="25000"/>
                </a:schemeClr>
              </a:solidFill>
              <a:prstDash val="solid"/>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64" name="Straight Connector 63" title="Q lines">
              <a:extLst/>
            </p:cNvPr>
            <p:cNvCxnSpPr>
              <a:cxnSpLocks/>
            </p:cNvCxnSpPr>
            <p:nvPr/>
          </p:nvCxnSpPr>
          <p:spPr>
            <a:xfrm>
              <a:off x="10130964" y="3119046"/>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65" name="TextBox 64" title="Quarter Number">
              <a:extLst/>
            </p:cNvPr>
            <p:cNvSpPr txBox="1"/>
            <p:nvPr/>
          </p:nvSpPr>
          <p:spPr>
            <a:xfrm>
              <a:off x="8696830" y="3431169"/>
              <a:ext cx="288000" cy="144000"/>
            </a:xfrm>
            <a:prstGeom prst="rect">
              <a:avLst/>
            </a:prstGeom>
            <a:noFill/>
          </p:spPr>
          <p:txBody>
            <a:bodyPr wrap="square" lIns="0" tIns="0" rIns="0" bIns="0" rtlCol="0" anchor="ctr">
              <a:noAutofit/>
            </a:bodyPr>
            <a:lstStyle/>
            <a:p>
              <a:pPr algn="ctr"/>
              <a:r>
                <a:rPr lang="en-ZA" sz="1000" b="1" dirty="0">
                  <a:solidFill>
                    <a:schemeClr val="tx1">
                      <a:lumMod val="65000"/>
                      <a:lumOff val="35000"/>
                    </a:schemeClr>
                  </a:solidFill>
                </a:rPr>
                <a:t>Q1</a:t>
              </a:r>
              <a:endParaRPr lang="en-ZA" sz="1000" dirty="0">
                <a:solidFill>
                  <a:schemeClr val="bg1">
                    <a:lumMod val="75000"/>
                  </a:schemeClr>
                </a:solidFill>
              </a:endParaRPr>
            </a:p>
          </p:txBody>
        </p:sp>
        <p:sp>
          <p:nvSpPr>
            <p:cNvPr id="66" name="TextBox 65" title="Quarter Number">
              <a:extLst/>
            </p:cNvPr>
            <p:cNvSpPr txBox="1"/>
            <p:nvPr/>
          </p:nvSpPr>
          <p:spPr>
            <a:xfrm>
              <a:off x="9344345" y="3431169"/>
              <a:ext cx="288000" cy="144000"/>
            </a:xfrm>
            <a:prstGeom prst="rect">
              <a:avLst/>
            </a:prstGeom>
            <a:noFill/>
          </p:spPr>
          <p:txBody>
            <a:bodyPr wrap="square" lIns="0" tIns="0" rIns="0" bIns="0" rtlCol="0" anchor="ctr">
              <a:noAutofit/>
            </a:bodyPr>
            <a:lstStyle/>
            <a:p>
              <a:pPr algn="ctr"/>
              <a:r>
                <a:rPr lang="en-ZA" sz="1000" b="1" dirty="0">
                  <a:solidFill>
                    <a:schemeClr val="tx1">
                      <a:lumMod val="65000"/>
                      <a:lumOff val="35000"/>
                    </a:schemeClr>
                  </a:solidFill>
                </a:rPr>
                <a:t>Q2</a:t>
              </a:r>
              <a:endParaRPr lang="en-ZA" sz="1000" dirty="0">
                <a:solidFill>
                  <a:schemeClr val="tx1">
                    <a:lumMod val="65000"/>
                    <a:lumOff val="35000"/>
                  </a:schemeClr>
                </a:solidFill>
              </a:endParaRPr>
            </a:p>
          </p:txBody>
        </p:sp>
        <p:sp>
          <p:nvSpPr>
            <p:cNvPr id="67" name="TextBox 66" title="Quarter Number">
              <a:extLst/>
            </p:cNvPr>
            <p:cNvSpPr txBox="1"/>
            <p:nvPr/>
          </p:nvSpPr>
          <p:spPr>
            <a:xfrm>
              <a:off x="9991860" y="3431169"/>
              <a:ext cx="288000" cy="144000"/>
            </a:xfrm>
            <a:prstGeom prst="rect">
              <a:avLst/>
            </a:prstGeom>
            <a:noFill/>
          </p:spPr>
          <p:txBody>
            <a:bodyPr wrap="square" lIns="0" tIns="0" rIns="0" bIns="0" rtlCol="0" anchor="ctr">
              <a:noAutofit/>
            </a:bodyPr>
            <a:lstStyle/>
            <a:p>
              <a:pPr algn="ctr"/>
              <a:r>
                <a:rPr lang="en-ZA" sz="1000" b="1" dirty="0">
                  <a:solidFill>
                    <a:schemeClr val="tx1">
                      <a:lumMod val="65000"/>
                      <a:lumOff val="35000"/>
                    </a:schemeClr>
                  </a:solidFill>
                </a:rPr>
                <a:t>Q3</a:t>
              </a:r>
              <a:endParaRPr lang="en-ZA" sz="1000" dirty="0">
                <a:solidFill>
                  <a:schemeClr val="tx1">
                    <a:lumMod val="65000"/>
                    <a:lumOff val="35000"/>
                  </a:schemeClr>
                </a:solidFill>
              </a:endParaRPr>
            </a:p>
          </p:txBody>
        </p:sp>
        <p:sp>
          <p:nvSpPr>
            <p:cNvPr id="68" name="TextBox 67" title="Quarter Number">
              <a:extLst/>
            </p:cNvPr>
            <p:cNvSpPr txBox="1"/>
            <p:nvPr/>
          </p:nvSpPr>
          <p:spPr>
            <a:xfrm>
              <a:off x="10639376" y="3431169"/>
              <a:ext cx="288000" cy="144000"/>
            </a:xfrm>
            <a:prstGeom prst="rect">
              <a:avLst/>
            </a:prstGeom>
            <a:noFill/>
          </p:spPr>
          <p:txBody>
            <a:bodyPr wrap="square" lIns="0" tIns="0" rIns="0" bIns="0" rtlCol="0" anchor="ctr">
              <a:noAutofit/>
            </a:bodyPr>
            <a:lstStyle/>
            <a:p>
              <a:pPr algn="ctr"/>
              <a:r>
                <a:rPr lang="en-ZA" sz="1000" b="1" dirty="0">
                  <a:solidFill>
                    <a:schemeClr val="tx1">
                      <a:lumMod val="65000"/>
                      <a:lumOff val="35000"/>
                    </a:schemeClr>
                  </a:solidFill>
                </a:rPr>
                <a:t>Q4</a:t>
              </a:r>
              <a:endParaRPr lang="en-ZA" sz="1000" dirty="0">
                <a:solidFill>
                  <a:schemeClr val="tx1">
                    <a:lumMod val="65000"/>
                    <a:lumOff val="35000"/>
                  </a:schemeClr>
                </a:solidFill>
              </a:endParaRPr>
            </a:p>
          </p:txBody>
        </p:sp>
      </p:grpSp>
      <p:grpSp>
        <p:nvGrpSpPr>
          <p:cNvPr id="69" name="Group 68" title="Year 3">
            <a:extLst/>
          </p:cNvPr>
          <p:cNvGrpSpPr/>
          <p:nvPr userDrawn="1"/>
        </p:nvGrpSpPr>
        <p:grpSpPr>
          <a:xfrm>
            <a:off x="5886628" y="3119046"/>
            <a:ext cx="2784204" cy="562188"/>
            <a:chOff x="5886628" y="3119046"/>
            <a:chExt cx="2784204" cy="562188"/>
          </a:xfrm>
        </p:grpSpPr>
        <p:cxnSp>
          <p:nvCxnSpPr>
            <p:cNvPr id="70" name="Straight Connector 69" title="Q lines">
              <a:extLst/>
            </p:cNvPr>
            <p:cNvCxnSpPr>
              <a:cxnSpLocks/>
            </p:cNvCxnSpPr>
            <p:nvPr/>
          </p:nvCxnSpPr>
          <p:spPr>
            <a:xfrm>
              <a:off x="6890490" y="3119046"/>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71" name="Arrow: Right 184" title="Year Arrow">
              <a:extLst/>
            </p:cNvPr>
            <p:cNvSpPr/>
            <p:nvPr/>
          </p:nvSpPr>
          <p:spPr>
            <a:xfrm>
              <a:off x="5886628" y="3325978"/>
              <a:ext cx="2784204" cy="355256"/>
            </a:xfrm>
            <a:prstGeom prst="rightArrow">
              <a:avLst>
                <a:gd name="adj1" fmla="val 100000"/>
                <a:gd name="adj2" fmla="val 50000"/>
              </a:avLst>
            </a:prstGeom>
            <a:gradFill flip="none" rotWithShape="1">
              <a:gsLst>
                <a:gs pos="0">
                  <a:schemeClr val="accent3">
                    <a:lumMod val="20000"/>
                    <a:lumOff val="80000"/>
                  </a:schemeClr>
                </a:gs>
                <a:gs pos="100000">
                  <a:srgbClr val="69447B"/>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600" dirty="0"/>
            </a:p>
          </p:txBody>
        </p:sp>
        <p:sp>
          <p:nvSpPr>
            <p:cNvPr id="72" name="Oval 71" title="Quarter Background Cirlce">
              <a:extLst/>
            </p:cNvPr>
            <p:cNvSpPr/>
            <p:nvPr/>
          </p:nvSpPr>
          <p:spPr>
            <a:xfrm>
              <a:off x="8095938" y="3403274"/>
              <a:ext cx="211582" cy="2115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title="Quarter Background Cirlce">
              <a:extLst/>
            </p:cNvPr>
            <p:cNvSpPr/>
            <p:nvPr/>
          </p:nvSpPr>
          <p:spPr>
            <a:xfrm>
              <a:off x="7443121" y="3403274"/>
              <a:ext cx="211582" cy="2115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title="Quarter Background Cirlce">
              <a:extLst/>
            </p:cNvPr>
            <p:cNvSpPr/>
            <p:nvPr/>
          </p:nvSpPr>
          <p:spPr>
            <a:xfrm>
              <a:off x="6791842" y="3403274"/>
              <a:ext cx="211582" cy="2115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title="Quarter Background Cirlce">
              <a:extLst/>
            </p:cNvPr>
            <p:cNvSpPr/>
            <p:nvPr/>
          </p:nvSpPr>
          <p:spPr>
            <a:xfrm>
              <a:off x="6140756" y="3403274"/>
              <a:ext cx="211582" cy="2115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title="Q lines">
              <a:extLst/>
            </p:cNvPr>
            <p:cNvCxnSpPr>
              <a:cxnSpLocks/>
            </p:cNvCxnSpPr>
            <p:nvPr/>
          </p:nvCxnSpPr>
          <p:spPr>
            <a:xfrm>
              <a:off x="6246612" y="3119046"/>
              <a:ext cx="0" cy="165471"/>
            </a:xfrm>
            <a:prstGeom prst="line">
              <a:avLst/>
            </a:prstGeom>
            <a:ln w="15875" cmpd="sng">
              <a:solidFill>
                <a:schemeClr val="tx1">
                  <a:lumMod val="75000"/>
                  <a:lumOff val="25000"/>
                </a:schemeClr>
              </a:solidFill>
              <a:prstDash val="solid"/>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77" name="Straight Connector 76" title="Q lines">
              <a:extLst/>
            </p:cNvPr>
            <p:cNvCxnSpPr>
              <a:cxnSpLocks/>
            </p:cNvCxnSpPr>
            <p:nvPr/>
          </p:nvCxnSpPr>
          <p:spPr>
            <a:xfrm>
              <a:off x="7541396" y="3119046"/>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78" name="Straight Connector 77" title="Q lines">
              <a:extLst/>
            </p:cNvPr>
            <p:cNvCxnSpPr>
              <a:cxnSpLocks/>
            </p:cNvCxnSpPr>
            <p:nvPr/>
          </p:nvCxnSpPr>
          <p:spPr>
            <a:xfrm>
              <a:off x="8188788" y="3119046"/>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79" name="TextBox 78" title="Quarter Number">
              <a:extLst/>
            </p:cNvPr>
            <p:cNvSpPr txBox="1"/>
            <p:nvPr/>
          </p:nvSpPr>
          <p:spPr>
            <a:xfrm>
              <a:off x="6106770" y="3431169"/>
              <a:ext cx="288000" cy="144000"/>
            </a:xfrm>
            <a:prstGeom prst="rect">
              <a:avLst/>
            </a:prstGeom>
            <a:noFill/>
          </p:spPr>
          <p:txBody>
            <a:bodyPr wrap="square" lIns="0" tIns="0" rIns="0" bIns="0" rtlCol="0" anchor="ctr">
              <a:noAutofit/>
            </a:bodyPr>
            <a:lstStyle/>
            <a:p>
              <a:pPr algn="ctr"/>
              <a:r>
                <a:rPr lang="en-ZA" sz="1000" b="1" dirty="0">
                  <a:solidFill>
                    <a:schemeClr val="tx1">
                      <a:lumMod val="65000"/>
                      <a:lumOff val="35000"/>
                    </a:schemeClr>
                  </a:solidFill>
                </a:rPr>
                <a:t>Q1</a:t>
              </a:r>
              <a:endParaRPr lang="en-ZA" sz="1000" dirty="0">
                <a:solidFill>
                  <a:schemeClr val="bg1">
                    <a:lumMod val="75000"/>
                  </a:schemeClr>
                </a:solidFill>
              </a:endParaRPr>
            </a:p>
          </p:txBody>
        </p:sp>
        <p:sp>
          <p:nvSpPr>
            <p:cNvPr id="80" name="TextBox 79" title="Quarter Number">
              <a:extLst/>
            </p:cNvPr>
            <p:cNvSpPr txBox="1"/>
            <p:nvPr/>
          </p:nvSpPr>
          <p:spPr>
            <a:xfrm>
              <a:off x="6754285" y="3431169"/>
              <a:ext cx="288000" cy="144000"/>
            </a:xfrm>
            <a:prstGeom prst="rect">
              <a:avLst/>
            </a:prstGeom>
            <a:noFill/>
          </p:spPr>
          <p:txBody>
            <a:bodyPr wrap="square" lIns="0" tIns="0" rIns="0" bIns="0" rtlCol="0" anchor="ctr">
              <a:noAutofit/>
            </a:bodyPr>
            <a:lstStyle/>
            <a:p>
              <a:pPr algn="ctr"/>
              <a:r>
                <a:rPr lang="en-ZA" sz="1000" b="1" dirty="0">
                  <a:solidFill>
                    <a:schemeClr val="tx1">
                      <a:lumMod val="65000"/>
                      <a:lumOff val="35000"/>
                    </a:schemeClr>
                  </a:solidFill>
                </a:rPr>
                <a:t>Q2</a:t>
              </a:r>
              <a:endParaRPr lang="en-ZA" sz="1000" dirty="0">
                <a:solidFill>
                  <a:schemeClr val="tx1">
                    <a:lumMod val="65000"/>
                    <a:lumOff val="35000"/>
                  </a:schemeClr>
                </a:solidFill>
              </a:endParaRPr>
            </a:p>
          </p:txBody>
        </p:sp>
        <p:sp>
          <p:nvSpPr>
            <p:cNvPr id="81" name="TextBox 80" title="Quarter Number">
              <a:extLst/>
            </p:cNvPr>
            <p:cNvSpPr txBox="1"/>
            <p:nvPr/>
          </p:nvSpPr>
          <p:spPr>
            <a:xfrm>
              <a:off x="7401800" y="3431169"/>
              <a:ext cx="288000" cy="144000"/>
            </a:xfrm>
            <a:prstGeom prst="rect">
              <a:avLst/>
            </a:prstGeom>
            <a:noFill/>
          </p:spPr>
          <p:txBody>
            <a:bodyPr wrap="square" lIns="0" tIns="0" rIns="0" bIns="0" rtlCol="0" anchor="ctr">
              <a:noAutofit/>
            </a:bodyPr>
            <a:lstStyle/>
            <a:p>
              <a:pPr algn="ctr"/>
              <a:r>
                <a:rPr lang="en-ZA" sz="1000" b="1" dirty="0">
                  <a:solidFill>
                    <a:schemeClr val="tx1">
                      <a:lumMod val="65000"/>
                      <a:lumOff val="35000"/>
                    </a:schemeClr>
                  </a:solidFill>
                </a:rPr>
                <a:t>Q3</a:t>
              </a:r>
              <a:endParaRPr lang="en-ZA" sz="1000" dirty="0">
                <a:solidFill>
                  <a:schemeClr val="tx1">
                    <a:lumMod val="65000"/>
                    <a:lumOff val="35000"/>
                  </a:schemeClr>
                </a:solidFill>
              </a:endParaRPr>
            </a:p>
          </p:txBody>
        </p:sp>
        <p:sp>
          <p:nvSpPr>
            <p:cNvPr id="82" name="TextBox 81" title="Quarter Number">
              <a:extLst/>
            </p:cNvPr>
            <p:cNvSpPr txBox="1"/>
            <p:nvPr/>
          </p:nvSpPr>
          <p:spPr>
            <a:xfrm>
              <a:off x="8049315" y="3431169"/>
              <a:ext cx="288000" cy="144000"/>
            </a:xfrm>
            <a:prstGeom prst="rect">
              <a:avLst/>
            </a:prstGeom>
            <a:noFill/>
          </p:spPr>
          <p:txBody>
            <a:bodyPr wrap="square" lIns="0" tIns="0" rIns="0" bIns="0" rtlCol="0" anchor="ctr">
              <a:noAutofit/>
            </a:bodyPr>
            <a:lstStyle/>
            <a:p>
              <a:pPr algn="ctr"/>
              <a:r>
                <a:rPr lang="en-ZA" sz="1000" b="1" dirty="0">
                  <a:solidFill>
                    <a:schemeClr val="tx1">
                      <a:lumMod val="65000"/>
                      <a:lumOff val="35000"/>
                    </a:schemeClr>
                  </a:solidFill>
                </a:rPr>
                <a:t>Q4</a:t>
              </a:r>
              <a:endParaRPr lang="en-ZA" sz="1000" dirty="0">
                <a:solidFill>
                  <a:schemeClr val="tx1">
                    <a:lumMod val="65000"/>
                    <a:lumOff val="35000"/>
                  </a:schemeClr>
                </a:solidFill>
              </a:endParaRPr>
            </a:p>
          </p:txBody>
        </p:sp>
      </p:grpSp>
      <p:grpSp>
        <p:nvGrpSpPr>
          <p:cNvPr id="83" name="Group 82" title="Year 2">
            <a:extLst/>
          </p:cNvPr>
          <p:cNvGrpSpPr/>
          <p:nvPr userDrawn="1"/>
        </p:nvGrpSpPr>
        <p:grpSpPr>
          <a:xfrm>
            <a:off x="3309141" y="3119046"/>
            <a:ext cx="2759196" cy="561751"/>
            <a:chOff x="3309141" y="3119046"/>
            <a:chExt cx="2759196" cy="561751"/>
          </a:xfrm>
        </p:grpSpPr>
        <p:sp>
          <p:nvSpPr>
            <p:cNvPr id="84" name="Arrow: Right 130" title="Year Arrow">
              <a:extLst/>
            </p:cNvPr>
            <p:cNvSpPr/>
            <p:nvPr/>
          </p:nvSpPr>
          <p:spPr>
            <a:xfrm>
              <a:off x="3309141" y="3325541"/>
              <a:ext cx="2759196" cy="355256"/>
            </a:xfrm>
            <a:prstGeom prst="rightArrow">
              <a:avLst>
                <a:gd name="adj1" fmla="val 100000"/>
                <a:gd name="adj2" fmla="val 50000"/>
              </a:avLst>
            </a:prstGeom>
            <a:gradFill flip="none" rotWithShape="1">
              <a:gsLst>
                <a:gs pos="0">
                  <a:schemeClr val="accent6">
                    <a:lumMod val="20000"/>
                    <a:lumOff val="80000"/>
                  </a:schemeClr>
                </a:gs>
                <a:gs pos="100000">
                  <a:srgbClr val="548235"/>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600" dirty="0"/>
            </a:p>
          </p:txBody>
        </p:sp>
        <p:sp>
          <p:nvSpPr>
            <p:cNvPr id="85" name="Oval 84" title="Quarter Background Cirlce">
              <a:extLst/>
            </p:cNvPr>
            <p:cNvSpPr/>
            <p:nvPr/>
          </p:nvSpPr>
          <p:spPr>
            <a:xfrm>
              <a:off x="5494904" y="3403274"/>
              <a:ext cx="211582" cy="2115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title="Quarter Background Cirlce">
              <a:extLst/>
            </p:cNvPr>
            <p:cNvSpPr/>
            <p:nvPr/>
          </p:nvSpPr>
          <p:spPr>
            <a:xfrm>
              <a:off x="4845879" y="3403274"/>
              <a:ext cx="211582" cy="2115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title="Quarter Background Cirlce">
              <a:extLst/>
            </p:cNvPr>
            <p:cNvSpPr/>
            <p:nvPr/>
          </p:nvSpPr>
          <p:spPr>
            <a:xfrm>
              <a:off x="4209357" y="3403274"/>
              <a:ext cx="211582" cy="2115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title="Quarter Background Cirlce">
              <a:extLst/>
            </p:cNvPr>
            <p:cNvSpPr/>
            <p:nvPr/>
          </p:nvSpPr>
          <p:spPr>
            <a:xfrm>
              <a:off x="3552167" y="3403274"/>
              <a:ext cx="211582" cy="2115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Connector 88" title="Q lines">
              <a:extLst/>
            </p:cNvPr>
            <p:cNvCxnSpPr>
              <a:cxnSpLocks/>
            </p:cNvCxnSpPr>
            <p:nvPr/>
          </p:nvCxnSpPr>
          <p:spPr>
            <a:xfrm>
              <a:off x="3657043" y="3119046"/>
              <a:ext cx="0" cy="165471"/>
            </a:xfrm>
            <a:prstGeom prst="line">
              <a:avLst/>
            </a:prstGeom>
            <a:ln w="15875" cmpd="sng">
              <a:solidFill>
                <a:schemeClr val="tx1">
                  <a:lumMod val="75000"/>
                  <a:lumOff val="25000"/>
                </a:schemeClr>
              </a:solidFill>
              <a:prstDash val="solid"/>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90" name="Straight Connector 89" title="Q lines">
              <a:extLst/>
            </p:cNvPr>
            <p:cNvCxnSpPr>
              <a:cxnSpLocks/>
            </p:cNvCxnSpPr>
            <p:nvPr/>
          </p:nvCxnSpPr>
          <p:spPr>
            <a:xfrm>
              <a:off x="4304435" y="3119046"/>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91" name="Straight Connector 90" title="Q lines">
              <a:extLst/>
            </p:cNvPr>
            <p:cNvCxnSpPr>
              <a:cxnSpLocks/>
            </p:cNvCxnSpPr>
            <p:nvPr/>
          </p:nvCxnSpPr>
          <p:spPr>
            <a:xfrm>
              <a:off x="4951827" y="3119046"/>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92" name="Straight Connector 91" title="Q lines">
              <a:extLst/>
            </p:cNvPr>
            <p:cNvCxnSpPr>
              <a:cxnSpLocks/>
            </p:cNvCxnSpPr>
            <p:nvPr/>
          </p:nvCxnSpPr>
          <p:spPr>
            <a:xfrm>
              <a:off x="5599219" y="3119046"/>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93" name="TextBox 92" title="Quarter Number">
              <a:extLst/>
            </p:cNvPr>
            <p:cNvSpPr txBox="1"/>
            <p:nvPr/>
          </p:nvSpPr>
          <p:spPr>
            <a:xfrm>
              <a:off x="3516710" y="3431169"/>
              <a:ext cx="288000" cy="144000"/>
            </a:xfrm>
            <a:prstGeom prst="rect">
              <a:avLst/>
            </a:prstGeom>
            <a:noFill/>
          </p:spPr>
          <p:txBody>
            <a:bodyPr wrap="square" lIns="0" tIns="0" rIns="0" bIns="0" rtlCol="0" anchor="ctr">
              <a:noAutofit/>
            </a:bodyPr>
            <a:lstStyle/>
            <a:p>
              <a:pPr algn="ctr"/>
              <a:r>
                <a:rPr lang="en-ZA" sz="1000" b="1" dirty="0">
                  <a:solidFill>
                    <a:schemeClr val="tx1">
                      <a:lumMod val="65000"/>
                      <a:lumOff val="35000"/>
                    </a:schemeClr>
                  </a:solidFill>
                </a:rPr>
                <a:t>Q1</a:t>
              </a:r>
              <a:endParaRPr lang="en-ZA" sz="1000" dirty="0">
                <a:solidFill>
                  <a:schemeClr val="bg1">
                    <a:lumMod val="75000"/>
                  </a:schemeClr>
                </a:solidFill>
              </a:endParaRPr>
            </a:p>
          </p:txBody>
        </p:sp>
        <p:sp>
          <p:nvSpPr>
            <p:cNvPr id="94" name="TextBox 93" title="Quarter Number">
              <a:extLst/>
            </p:cNvPr>
            <p:cNvSpPr txBox="1"/>
            <p:nvPr/>
          </p:nvSpPr>
          <p:spPr>
            <a:xfrm>
              <a:off x="4164225" y="3431169"/>
              <a:ext cx="288000" cy="144000"/>
            </a:xfrm>
            <a:prstGeom prst="rect">
              <a:avLst/>
            </a:prstGeom>
            <a:noFill/>
          </p:spPr>
          <p:txBody>
            <a:bodyPr wrap="square" lIns="0" tIns="0" rIns="0" bIns="0" rtlCol="0" anchor="ctr">
              <a:noAutofit/>
            </a:bodyPr>
            <a:lstStyle/>
            <a:p>
              <a:pPr algn="ctr"/>
              <a:r>
                <a:rPr lang="en-ZA" sz="1000" b="1" dirty="0">
                  <a:solidFill>
                    <a:schemeClr val="tx1">
                      <a:lumMod val="65000"/>
                      <a:lumOff val="35000"/>
                    </a:schemeClr>
                  </a:solidFill>
                </a:rPr>
                <a:t>Q2</a:t>
              </a:r>
              <a:endParaRPr lang="en-ZA" sz="1000" dirty="0">
                <a:solidFill>
                  <a:schemeClr val="tx1">
                    <a:lumMod val="65000"/>
                    <a:lumOff val="35000"/>
                  </a:schemeClr>
                </a:solidFill>
              </a:endParaRPr>
            </a:p>
          </p:txBody>
        </p:sp>
        <p:sp>
          <p:nvSpPr>
            <p:cNvPr id="95" name="TextBox 94" title="Quarter Number">
              <a:extLst/>
            </p:cNvPr>
            <p:cNvSpPr txBox="1"/>
            <p:nvPr/>
          </p:nvSpPr>
          <p:spPr>
            <a:xfrm>
              <a:off x="4811740" y="3431169"/>
              <a:ext cx="288000" cy="144000"/>
            </a:xfrm>
            <a:prstGeom prst="rect">
              <a:avLst/>
            </a:prstGeom>
            <a:noFill/>
          </p:spPr>
          <p:txBody>
            <a:bodyPr wrap="square" lIns="0" tIns="0" rIns="0" bIns="0" rtlCol="0" anchor="ctr">
              <a:noAutofit/>
            </a:bodyPr>
            <a:lstStyle/>
            <a:p>
              <a:pPr algn="ctr"/>
              <a:r>
                <a:rPr lang="en-ZA" sz="1000" b="1" dirty="0">
                  <a:solidFill>
                    <a:schemeClr val="tx1">
                      <a:lumMod val="65000"/>
                      <a:lumOff val="35000"/>
                    </a:schemeClr>
                  </a:solidFill>
                </a:rPr>
                <a:t>Q3</a:t>
              </a:r>
              <a:endParaRPr lang="en-ZA" sz="1000" dirty="0">
                <a:solidFill>
                  <a:schemeClr val="tx1">
                    <a:lumMod val="65000"/>
                    <a:lumOff val="35000"/>
                  </a:schemeClr>
                </a:solidFill>
              </a:endParaRPr>
            </a:p>
          </p:txBody>
        </p:sp>
        <p:sp>
          <p:nvSpPr>
            <p:cNvPr id="96" name="TextBox 95" title="Quarter Number">
              <a:extLst/>
            </p:cNvPr>
            <p:cNvSpPr txBox="1"/>
            <p:nvPr/>
          </p:nvSpPr>
          <p:spPr>
            <a:xfrm>
              <a:off x="5459255" y="3431169"/>
              <a:ext cx="288000" cy="144000"/>
            </a:xfrm>
            <a:prstGeom prst="rect">
              <a:avLst/>
            </a:prstGeom>
            <a:noFill/>
          </p:spPr>
          <p:txBody>
            <a:bodyPr wrap="square" lIns="0" tIns="0" rIns="0" bIns="0" rtlCol="0" anchor="ctr">
              <a:noAutofit/>
            </a:bodyPr>
            <a:lstStyle/>
            <a:p>
              <a:pPr algn="ctr"/>
              <a:r>
                <a:rPr lang="en-ZA" sz="1000" b="1" dirty="0">
                  <a:solidFill>
                    <a:schemeClr val="tx1">
                      <a:lumMod val="65000"/>
                      <a:lumOff val="35000"/>
                    </a:schemeClr>
                  </a:solidFill>
                </a:rPr>
                <a:t>Q4</a:t>
              </a:r>
              <a:endParaRPr lang="en-ZA" sz="1000" dirty="0">
                <a:solidFill>
                  <a:schemeClr val="tx1">
                    <a:lumMod val="65000"/>
                    <a:lumOff val="35000"/>
                  </a:schemeClr>
                </a:solidFill>
              </a:endParaRPr>
            </a:p>
          </p:txBody>
        </p:sp>
      </p:grpSp>
      <p:grpSp>
        <p:nvGrpSpPr>
          <p:cNvPr id="97" name="Group 96" title="Year 1">
            <a:extLst/>
          </p:cNvPr>
          <p:cNvGrpSpPr/>
          <p:nvPr userDrawn="1"/>
        </p:nvGrpSpPr>
        <p:grpSpPr>
          <a:xfrm>
            <a:off x="791681" y="3119046"/>
            <a:ext cx="2695434" cy="561751"/>
            <a:chOff x="791681" y="3119046"/>
            <a:chExt cx="2695434" cy="561751"/>
          </a:xfrm>
        </p:grpSpPr>
        <p:cxnSp>
          <p:nvCxnSpPr>
            <p:cNvPr id="98" name="Straight Connector 97" title="Q lines">
              <a:extLst/>
            </p:cNvPr>
            <p:cNvCxnSpPr>
              <a:cxnSpLocks/>
            </p:cNvCxnSpPr>
            <p:nvPr/>
          </p:nvCxnSpPr>
          <p:spPr>
            <a:xfrm>
              <a:off x="1703309" y="3119046"/>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99" name="Arrow: Right 129" title="Year Arrow">
              <a:extLst/>
            </p:cNvPr>
            <p:cNvSpPr/>
            <p:nvPr/>
          </p:nvSpPr>
          <p:spPr>
            <a:xfrm>
              <a:off x="791681" y="3325541"/>
              <a:ext cx="2695434" cy="355256"/>
            </a:xfrm>
            <a:prstGeom prst="rightArrow">
              <a:avLst>
                <a:gd name="adj1" fmla="val 100000"/>
                <a:gd name="adj2" fmla="val 50000"/>
              </a:avLst>
            </a:prstGeom>
            <a:gradFill flip="none" rotWithShape="1">
              <a:gsLst>
                <a:gs pos="0">
                  <a:schemeClr val="accent2">
                    <a:lumMod val="20000"/>
                    <a:lumOff val="80000"/>
                  </a:schemeClr>
                </a:gs>
                <a:gs pos="100000">
                  <a:srgbClr val="EA0C0C"/>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600" dirty="0"/>
            </a:p>
          </p:txBody>
        </p:sp>
        <p:sp>
          <p:nvSpPr>
            <p:cNvPr id="100" name="Oval 99" title="Quarter Background Cirlce">
              <a:extLst/>
            </p:cNvPr>
            <p:cNvSpPr/>
            <p:nvPr/>
          </p:nvSpPr>
          <p:spPr>
            <a:xfrm>
              <a:off x="2913639" y="3403274"/>
              <a:ext cx="211582" cy="2115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title="Quarter Background Cirlce">
              <a:extLst/>
            </p:cNvPr>
            <p:cNvSpPr/>
            <p:nvPr/>
          </p:nvSpPr>
          <p:spPr>
            <a:xfrm>
              <a:off x="2256010" y="3403274"/>
              <a:ext cx="211582" cy="2115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title="Quarter Background Cirlce">
              <a:extLst/>
            </p:cNvPr>
            <p:cNvSpPr/>
            <p:nvPr/>
          </p:nvSpPr>
          <p:spPr>
            <a:xfrm>
              <a:off x="1611747" y="3403274"/>
              <a:ext cx="211582" cy="2115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title="Quarter Background Cirlce">
              <a:extLst/>
            </p:cNvPr>
            <p:cNvSpPr/>
            <p:nvPr/>
          </p:nvSpPr>
          <p:spPr>
            <a:xfrm>
              <a:off x="965783" y="3403274"/>
              <a:ext cx="211582" cy="2115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 name="Straight Connector 103" title="Q lines">
              <a:extLst/>
            </p:cNvPr>
            <p:cNvCxnSpPr>
              <a:cxnSpLocks/>
            </p:cNvCxnSpPr>
            <p:nvPr/>
          </p:nvCxnSpPr>
          <p:spPr>
            <a:xfrm>
              <a:off x="1067475" y="3119046"/>
              <a:ext cx="0" cy="165471"/>
            </a:xfrm>
            <a:prstGeom prst="line">
              <a:avLst/>
            </a:prstGeom>
            <a:ln w="15875" cmpd="sng">
              <a:solidFill>
                <a:schemeClr val="tx1">
                  <a:lumMod val="75000"/>
                  <a:lumOff val="25000"/>
                </a:schemeClr>
              </a:solidFill>
              <a:prstDash val="solid"/>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05" name="Straight Connector 104" title="Q lines">
              <a:extLst/>
            </p:cNvPr>
            <p:cNvCxnSpPr>
              <a:cxnSpLocks/>
            </p:cNvCxnSpPr>
            <p:nvPr/>
          </p:nvCxnSpPr>
          <p:spPr>
            <a:xfrm>
              <a:off x="2362259" y="3119046"/>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06" name="Straight Connector 105" title="Q lines">
              <a:extLst/>
            </p:cNvPr>
            <p:cNvCxnSpPr>
              <a:cxnSpLocks/>
            </p:cNvCxnSpPr>
            <p:nvPr/>
          </p:nvCxnSpPr>
          <p:spPr>
            <a:xfrm>
              <a:off x="3009651" y="3119046"/>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107" name="TextBox 106" title="Quarter Number">
              <a:extLst/>
            </p:cNvPr>
            <p:cNvSpPr txBox="1"/>
            <p:nvPr/>
          </p:nvSpPr>
          <p:spPr>
            <a:xfrm>
              <a:off x="926650" y="3431169"/>
              <a:ext cx="288000" cy="144000"/>
            </a:xfrm>
            <a:prstGeom prst="rect">
              <a:avLst/>
            </a:prstGeom>
            <a:noFill/>
          </p:spPr>
          <p:txBody>
            <a:bodyPr wrap="square" lIns="0" tIns="0" rIns="0" bIns="0" rtlCol="0" anchor="ctr">
              <a:noAutofit/>
            </a:bodyPr>
            <a:lstStyle/>
            <a:p>
              <a:pPr algn="ctr"/>
              <a:r>
                <a:rPr lang="en-ZA" sz="1000" b="1" dirty="0">
                  <a:solidFill>
                    <a:schemeClr val="tx1">
                      <a:lumMod val="65000"/>
                      <a:lumOff val="35000"/>
                    </a:schemeClr>
                  </a:solidFill>
                </a:rPr>
                <a:t>Q1</a:t>
              </a:r>
              <a:endParaRPr lang="en-ZA" sz="1000" dirty="0">
                <a:solidFill>
                  <a:schemeClr val="bg1">
                    <a:lumMod val="75000"/>
                  </a:schemeClr>
                </a:solidFill>
              </a:endParaRPr>
            </a:p>
          </p:txBody>
        </p:sp>
        <p:sp>
          <p:nvSpPr>
            <p:cNvPr id="108" name="TextBox 107" title="Quarter Number">
              <a:extLst/>
            </p:cNvPr>
            <p:cNvSpPr txBox="1"/>
            <p:nvPr/>
          </p:nvSpPr>
          <p:spPr>
            <a:xfrm>
              <a:off x="1574165" y="3431169"/>
              <a:ext cx="288000" cy="144000"/>
            </a:xfrm>
            <a:prstGeom prst="rect">
              <a:avLst/>
            </a:prstGeom>
            <a:noFill/>
          </p:spPr>
          <p:txBody>
            <a:bodyPr wrap="square" lIns="0" tIns="0" rIns="0" bIns="0" rtlCol="0" anchor="ctr">
              <a:noAutofit/>
            </a:bodyPr>
            <a:lstStyle/>
            <a:p>
              <a:pPr algn="ctr"/>
              <a:r>
                <a:rPr lang="en-ZA" sz="1000" b="1" dirty="0">
                  <a:solidFill>
                    <a:schemeClr val="tx1">
                      <a:lumMod val="65000"/>
                      <a:lumOff val="35000"/>
                    </a:schemeClr>
                  </a:solidFill>
                </a:rPr>
                <a:t>Q2</a:t>
              </a:r>
              <a:endParaRPr lang="en-ZA" sz="1000" dirty="0">
                <a:solidFill>
                  <a:schemeClr val="tx1">
                    <a:lumMod val="65000"/>
                    <a:lumOff val="35000"/>
                  </a:schemeClr>
                </a:solidFill>
              </a:endParaRPr>
            </a:p>
          </p:txBody>
        </p:sp>
        <p:sp>
          <p:nvSpPr>
            <p:cNvPr id="109" name="TextBox 108" title="Quarter Number">
              <a:extLst/>
            </p:cNvPr>
            <p:cNvSpPr txBox="1"/>
            <p:nvPr/>
          </p:nvSpPr>
          <p:spPr>
            <a:xfrm>
              <a:off x="2221680" y="3431169"/>
              <a:ext cx="288000" cy="144000"/>
            </a:xfrm>
            <a:prstGeom prst="rect">
              <a:avLst/>
            </a:prstGeom>
            <a:noFill/>
          </p:spPr>
          <p:txBody>
            <a:bodyPr wrap="square" lIns="0" tIns="0" rIns="0" bIns="0" rtlCol="0" anchor="ctr">
              <a:noAutofit/>
            </a:bodyPr>
            <a:lstStyle/>
            <a:p>
              <a:pPr algn="ctr"/>
              <a:r>
                <a:rPr lang="en-ZA" sz="1000" b="1" dirty="0">
                  <a:solidFill>
                    <a:schemeClr val="tx1">
                      <a:lumMod val="65000"/>
                      <a:lumOff val="35000"/>
                    </a:schemeClr>
                  </a:solidFill>
                </a:rPr>
                <a:t>Q3</a:t>
              </a:r>
              <a:endParaRPr lang="en-ZA" sz="1000" dirty="0">
                <a:solidFill>
                  <a:schemeClr val="tx1">
                    <a:lumMod val="65000"/>
                    <a:lumOff val="35000"/>
                  </a:schemeClr>
                </a:solidFill>
              </a:endParaRPr>
            </a:p>
          </p:txBody>
        </p:sp>
        <p:sp>
          <p:nvSpPr>
            <p:cNvPr id="110" name="TextBox 109" title="Quarter Number">
              <a:extLst/>
            </p:cNvPr>
            <p:cNvSpPr txBox="1"/>
            <p:nvPr/>
          </p:nvSpPr>
          <p:spPr>
            <a:xfrm>
              <a:off x="2869195" y="3431169"/>
              <a:ext cx="288000" cy="144000"/>
            </a:xfrm>
            <a:prstGeom prst="rect">
              <a:avLst/>
            </a:prstGeom>
            <a:noFill/>
          </p:spPr>
          <p:txBody>
            <a:bodyPr wrap="square" lIns="0" tIns="0" rIns="0" bIns="0" rtlCol="0" anchor="ctr">
              <a:noAutofit/>
            </a:bodyPr>
            <a:lstStyle/>
            <a:p>
              <a:pPr algn="ctr"/>
              <a:r>
                <a:rPr lang="en-ZA" sz="1000" b="1" dirty="0">
                  <a:solidFill>
                    <a:schemeClr val="tx1">
                      <a:lumMod val="65000"/>
                      <a:lumOff val="35000"/>
                    </a:schemeClr>
                  </a:solidFill>
                </a:rPr>
                <a:t>Q4</a:t>
              </a:r>
              <a:endParaRPr lang="en-ZA" sz="1000" dirty="0">
                <a:solidFill>
                  <a:schemeClr val="tx1">
                    <a:lumMod val="65000"/>
                    <a:lumOff val="35000"/>
                  </a:schemeClr>
                </a:solidFill>
              </a:endParaRPr>
            </a:p>
          </p:txBody>
        </p:sp>
      </p:grpSp>
      <p:sp>
        <p:nvSpPr>
          <p:cNvPr id="111" name="Text Placeholder 8">
            <a:extLst/>
          </p:cNvPr>
          <p:cNvSpPr>
            <a:spLocks noGrp="1"/>
          </p:cNvSpPr>
          <p:nvPr>
            <p:ph type="body" sz="quarter" idx="15" hasCustomPrompt="1"/>
          </p:nvPr>
        </p:nvSpPr>
        <p:spPr>
          <a:xfrm>
            <a:off x="5874314" y="1515070"/>
            <a:ext cx="1530350" cy="629227"/>
          </a:xfrm>
          <a:prstGeom prst="rect">
            <a:avLst/>
          </a:prstGeom>
        </p:spPr>
        <p:txBody>
          <a:bodyPr/>
          <a:lstStyle>
            <a:lvl1pPr marL="0" indent="0" algn="ctr">
              <a:lnSpc>
                <a:spcPct val="100000"/>
              </a:lnSpc>
              <a:spcBef>
                <a:spcPts val="0"/>
              </a:spcBef>
              <a:buNone/>
              <a:defRPr sz="1600"/>
            </a:lvl1pPr>
          </a:lstStyle>
          <a:p>
            <a:pPr lvl="0"/>
            <a:r>
              <a:rPr lang="en-US" dirty="0"/>
              <a:t>Text</a:t>
            </a:r>
          </a:p>
          <a:p>
            <a:pPr lvl="0"/>
            <a:r>
              <a:rPr lang="en-US" dirty="0"/>
              <a:t>placeholder</a:t>
            </a:r>
          </a:p>
        </p:txBody>
      </p:sp>
      <p:sp>
        <p:nvSpPr>
          <p:cNvPr id="112" name="Text Placeholder 8">
            <a:extLst/>
          </p:cNvPr>
          <p:cNvSpPr>
            <a:spLocks noGrp="1"/>
          </p:cNvSpPr>
          <p:nvPr>
            <p:ph type="body" sz="quarter" idx="16" hasCustomPrompt="1"/>
          </p:nvPr>
        </p:nvSpPr>
        <p:spPr>
          <a:xfrm>
            <a:off x="9760199" y="1515070"/>
            <a:ext cx="1530350" cy="629227"/>
          </a:xfrm>
          <a:prstGeom prst="rect">
            <a:avLst/>
          </a:prstGeom>
        </p:spPr>
        <p:txBody>
          <a:bodyPr/>
          <a:lstStyle>
            <a:lvl1pPr marL="0" indent="0" algn="ctr">
              <a:lnSpc>
                <a:spcPct val="100000"/>
              </a:lnSpc>
              <a:spcBef>
                <a:spcPts val="0"/>
              </a:spcBef>
              <a:buNone/>
              <a:defRPr sz="1600"/>
            </a:lvl1pPr>
          </a:lstStyle>
          <a:p>
            <a:pPr lvl="0"/>
            <a:r>
              <a:rPr lang="en-US" dirty="0"/>
              <a:t>Text</a:t>
            </a:r>
          </a:p>
          <a:p>
            <a:pPr lvl="0"/>
            <a:r>
              <a:rPr lang="en-US" dirty="0"/>
              <a:t>placeholder</a:t>
            </a:r>
          </a:p>
        </p:txBody>
      </p:sp>
      <p:sp>
        <p:nvSpPr>
          <p:cNvPr id="113" name="Text Placeholder 8">
            <a:extLst/>
          </p:cNvPr>
          <p:cNvSpPr>
            <a:spLocks noGrp="1"/>
          </p:cNvSpPr>
          <p:nvPr>
            <p:ph type="body" sz="quarter" idx="17" hasCustomPrompt="1"/>
          </p:nvPr>
        </p:nvSpPr>
        <p:spPr>
          <a:xfrm>
            <a:off x="594428" y="4927573"/>
            <a:ext cx="1530350" cy="629227"/>
          </a:xfrm>
          <a:prstGeom prst="rect">
            <a:avLst/>
          </a:prstGeom>
        </p:spPr>
        <p:txBody>
          <a:bodyPr/>
          <a:lstStyle>
            <a:lvl1pPr marL="0" indent="0" algn="ctr">
              <a:lnSpc>
                <a:spcPct val="100000"/>
              </a:lnSpc>
              <a:spcBef>
                <a:spcPts val="0"/>
              </a:spcBef>
              <a:buNone/>
              <a:defRPr sz="1600"/>
            </a:lvl1pPr>
          </a:lstStyle>
          <a:p>
            <a:pPr lvl="0"/>
            <a:r>
              <a:rPr lang="en-US" dirty="0"/>
              <a:t>Text</a:t>
            </a:r>
          </a:p>
          <a:p>
            <a:pPr lvl="0"/>
            <a:r>
              <a:rPr lang="en-US" dirty="0"/>
              <a:t>placeholder</a:t>
            </a:r>
          </a:p>
        </p:txBody>
      </p:sp>
      <p:sp>
        <p:nvSpPr>
          <p:cNvPr id="114" name="Text Placeholder 8">
            <a:extLst/>
          </p:cNvPr>
          <p:cNvSpPr>
            <a:spLocks noGrp="1"/>
          </p:cNvSpPr>
          <p:nvPr>
            <p:ph type="body" sz="quarter" idx="23" hasCustomPrompt="1"/>
          </p:nvPr>
        </p:nvSpPr>
        <p:spPr>
          <a:xfrm>
            <a:off x="3196226" y="4927573"/>
            <a:ext cx="1530350" cy="629227"/>
          </a:xfrm>
          <a:prstGeom prst="rect">
            <a:avLst/>
          </a:prstGeom>
        </p:spPr>
        <p:txBody>
          <a:bodyPr/>
          <a:lstStyle>
            <a:lvl1pPr marL="0" indent="0" algn="ctr">
              <a:lnSpc>
                <a:spcPct val="100000"/>
              </a:lnSpc>
              <a:spcBef>
                <a:spcPts val="0"/>
              </a:spcBef>
              <a:buNone/>
              <a:defRPr sz="1600"/>
            </a:lvl1pPr>
          </a:lstStyle>
          <a:p>
            <a:pPr lvl="0"/>
            <a:r>
              <a:rPr lang="en-US" dirty="0"/>
              <a:t>Text</a:t>
            </a:r>
          </a:p>
          <a:p>
            <a:pPr lvl="0"/>
            <a:r>
              <a:rPr lang="en-US" dirty="0"/>
              <a:t>placeholder</a:t>
            </a:r>
          </a:p>
        </p:txBody>
      </p:sp>
      <p:sp>
        <p:nvSpPr>
          <p:cNvPr id="115" name="Text Placeholder 8">
            <a:extLst/>
          </p:cNvPr>
          <p:cNvSpPr>
            <a:spLocks noGrp="1"/>
          </p:cNvSpPr>
          <p:nvPr>
            <p:ph type="body" sz="quarter" idx="24" hasCustomPrompt="1"/>
          </p:nvPr>
        </p:nvSpPr>
        <p:spPr>
          <a:xfrm>
            <a:off x="5807451" y="4927573"/>
            <a:ext cx="1530350" cy="629227"/>
          </a:xfrm>
          <a:prstGeom prst="rect">
            <a:avLst/>
          </a:prstGeom>
        </p:spPr>
        <p:txBody>
          <a:bodyPr/>
          <a:lstStyle>
            <a:lvl1pPr marL="0" indent="0" algn="ctr">
              <a:lnSpc>
                <a:spcPct val="100000"/>
              </a:lnSpc>
              <a:spcBef>
                <a:spcPts val="0"/>
              </a:spcBef>
              <a:buNone/>
              <a:defRPr sz="1600"/>
            </a:lvl1pPr>
          </a:lstStyle>
          <a:p>
            <a:pPr lvl="0"/>
            <a:r>
              <a:rPr lang="en-US" dirty="0"/>
              <a:t>Text</a:t>
            </a:r>
          </a:p>
          <a:p>
            <a:pPr lvl="0"/>
            <a:r>
              <a:rPr lang="en-US" dirty="0"/>
              <a:t>placeholder</a:t>
            </a:r>
          </a:p>
        </p:txBody>
      </p:sp>
      <p:sp>
        <p:nvSpPr>
          <p:cNvPr id="116" name="Text Placeholder 8">
            <a:extLst/>
          </p:cNvPr>
          <p:cNvSpPr>
            <a:spLocks noGrp="1"/>
          </p:cNvSpPr>
          <p:nvPr>
            <p:ph type="body" sz="quarter" idx="25" hasCustomPrompt="1"/>
          </p:nvPr>
        </p:nvSpPr>
        <p:spPr>
          <a:xfrm>
            <a:off x="8362114" y="4927573"/>
            <a:ext cx="1530350" cy="629227"/>
          </a:xfrm>
          <a:prstGeom prst="rect">
            <a:avLst/>
          </a:prstGeom>
        </p:spPr>
        <p:txBody>
          <a:bodyPr/>
          <a:lstStyle>
            <a:lvl1pPr marL="0" indent="0" algn="ctr">
              <a:lnSpc>
                <a:spcPct val="100000"/>
              </a:lnSpc>
              <a:spcBef>
                <a:spcPts val="0"/>
              </a:spcBef>
              <a:buNone/>
              <a:defRPr sz="1600"/>
            </a:lvl1pPr>
          </a:lstStyle>
          <a:p>
            <a:pPr lvl="0"/>
            <a:r>
              <a:rPr lang="en-US" dirty="0"/>
              <a:t>Text</a:t>
            </a:r>
          </a:p>
          <a:p>
            <a:pPr lvl="0"/>
            <a:r>
              <a:rPr lang="en-US" dirty="0"/>
              <a:t>placeholder</a:t>
            </a:r>
          </a:p>
        </p:txBody>
      </p:sp>
      <p:sp>
        <p:nvSpPr>
          <p:cNvPr id="117" name="Text Placeholder 4"/>
          <p:cNvSpPr>
            <a:spLocks noGrp="1"/>
          </p:cNvSpPr>
          <p:nvPr>
            <p:ph type="body" sz="quarter" idx="26" hasCustomPrompt="1"/>
          </p:nvPr>
        </p:nvSpPr>
        <p:spPr>
          <a:xfrm>
            <a:off x="594428" y="5724950"/>
            <a:ext cx="10898877" cy="595024"/>
          </a:xfrm>
        </p:spPr>
        <p:txBody>
          <a:bodyPr anchor="ctr"/>
          <a:lstStyle>
            <a:lvl1pPr marL="0" indent="0" algn="ctr">
              <a:buNone/>
              <a:defRPr sz="2400" baseline="0">
                <a:latin typeface="Calibri" panose="020F0502020204030204" pitchFamily="34" charset="0"/>
                <a:cs typeface="Calibri" panose="020F0502020204030204" pitchFamily="34" charset="0"/>
              </a:defRPr>
            </a:lvl1pPr>
          </a:lstStyle>
          <a:p>
            <a:pPr lvl="0"/>
            <a:r>
              <a:rPr lang="en-US" dirty="0"/>
              <a:t>Contact Communications for custom timelines</a:t>
            </a:r>
          </a:p>
        </p:txBody>
      </p:sp>
    </p:spTree>
    <p:extLst>
      <p:ext uri="{BB962C8B-B14F-4D97-AF65-F5344CB8AC3E}">
        <p14:creationId xmlns:p14="http://schemas.microsoft.com/office/powerpoint/2010/main" val="277177086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EAD580-F9DE-4776-B204-F93A0A138A8B}" type="datetime1">
              <a:rPr lang="en-US" smtClean="0"/>
              <a:t>4/15/2019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88AB57-2DBE-44A3-AE96-942C49E954BF}" type="slidenum">
              <a:rPr lang="en-US" smtClean="0"/>
              <a:t>‹#›</a:t>
            </a:fld>
            <a:endParaRPr lang="en-US"/>
          </a:p>
        </p:txBody>
      </p:sp>
    </p:spTree>
    <p:extLst>
      <p:ext uri="{BB962C8B-B14F-4D97-AF65-F5344CB8AC3E}">
        <p14:creationId xmlns:p14="http://schemas.microsoft.com/office/powerpoint/2010/main" val="31049698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978763"/>
            <a:ext cx="9144000" cy="1455651"/>
          </a:xfrm>
          <a:solidFill>
            <a:schemeClr val="bg1">
              <a:lumMod val="95000"/>
            </a:schemeClr>
          </a:solidFill>
        </p:spPr>
        <p:txBody>
          <a:bodyPr anchor="ctr">
            <a:normAutofit/>
          </a:bodyPr>
          <a:lstStyle>
            <a:lvl1pPr algn="ctr">
              <a:defRPr sz="5600" b="1">
                <a:solidFill>
                  <a:srgbClr val="3C6EBE"/>
                </a:solidFill>
                <a:latin typeface="+mn-lt"/>
              </a:defRPr>
            </a:lvl1pPr>
          </a:lstStyle>
          <a:p>
            <a:r>
              <a:rPr lang="en-US" dirty="0"/>
              <a:t>Edit Master title</a:t>
            </a:r>
          </a:p>
        </p:txBody>
      </p:sp>
      <p:sp>
        <p:nvSpPr>
          <p:cNvPr id="3" name="Subtitle 2"/>
          <p:cNvSpPr>
            <a:spLocks noGrp="1"/>
          </p:cNvSpPr>
          <p:nvPr>
            <p:ph type="subTitle" idx="1" hasCustomPrompt="1"/>
          </p:nvPr>
        </p:nvSpPr>
        <p:spPr>
          <a:xfrm>
            <a:off x="1524000" y="3435420"/>
            <a:ext cx="9144000" cy="851564"/>
          </a:xfrm>
          <a:solidFill>
            <a:schemeClr val="bg1">
              <a:lumMod val="95000"/>
            </a:schemeClr>
          </a:solidFill>
        </p:spPr>
        <p:txBody>
          <a:bodyPr anchor="t"/>
          <a:lstStyle>
            <a:lvl1pPr marL="0" indent="0" algn="ctr">
              <a:buNone/>
              <a:defRPr sz="2400" b="1" spc="140" baseline="0">
                <a:solidFill>
                  <a:srgbClr val="44546A"/>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EDIT MASTER SUBTITLE</a:t>
            </a:r>
          </a:p>
        </p:txBody>
      </p:sp>
      <p:sp>
        <p:nvSpPr>
          <p:cNvPr id="4" name="Date Placeholder 3"/>
          <p:cNvSpPr>
            <a:spLocks noGrp="1"/>
          </p:cNvSpPr>
          <p:nvPr>
            <p:ph type="dt" sz="half" idx="10"/>
          </p:nvPr>
        </p:nvSpPr>
        <p:spPr/>
        <p:txBody>
          <a:bodyPr/>
          <a:lstStyle/>
          <a:p>
            <a:fld id="{D957AE6E-8C98-4164-87BD-E54F22AEFC9C}" type="datetime1">
              <a:rPr lang="en-US" smtClean="0"/>
              <a:t>4/15/2019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88AB57-2DBE-44A3-AE96-942C49E954BF}" type="slidenum">
              <a:rPr lang="en-US" smtClean="0"/>
              <a:t>‹#›</a:t>
            </a:fld>
            <a:endParaRPr lang="en-US"/>
          </a:p>
        </p:txBody>
      </p:sp>
      <p:sp>
        <p:nvSpPr>
          <p:cNvPr id="9" name="Picture Placeholder 8">
            <a:extLst>
              <a:ext uri="{FF2B5EF4-FFF2-40B4-BE49-F238E27FC236}">
                <a16:creationId xmlns:a16="http://schemas.microsoft.com/office/drawing/2014/main" id="{73F1BA61-0597-9F42-ACBB-F15FF99F7CC3}"/>
              </a:ext>
            </a:extLst>
          </p:cNvPr>
          <p:cNvSpPr>
            <a:spLocks noGrp="1"/>
          </p:cNvSpPr>
          <p:nvPr>
            <p:ph type="pic" sz="quarter" idx="14" hasCustomPrompt="1"/>
          </p:nvPr>
        </p:nvSpPr>
        <p:spPr>
          <a:xfrm>
            <a:off x="5407025" y="5213059"/>
            <a:ext cx="1377950" cy="1096963"/>
          </a:xfrm>
        </p:spPr>
        <p:txBody>
          <a:bodyPr/>
          <a:lstStyle/>
          <a:p>
            <a:r>
              <a:rPr lang="en-US" dirty="0"/>
              <a:t>Logo</a:t>
            </a:r>
          </a:p>
        </p:txBody>
      </p:sp>
    </p:spTree>
    <p:extLst>
      <p:ext uri="{BB962C8B-B14F-4D97-AF65-F5344CB8AC3E}">
        <p14:creationId xmlns:p14="http://schemas.microsoft.com/office/powerpoint/2010/main" val="497014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 Alternat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1460701"/>
            <a:ext cx="9997440" cy="3566160"/>
          </a:xfrm>
        </p:spPr>
        <p:txBody>
          <a:bodyPr anchor="ctr">
            <a:normAutofit/>
          </a:bodyPr>
          <a:lstStyle>
            <a:lvl1pPr algn="ctr">
              <a:defRPr sz="6600" b="1">
                <a:solidFill>
                  <a:srgbClr val="3C6EBE"/>
                </a:solidFill>
                <a:latin typeface="Calibri" panose="020F0502020204030204" pitchFamily="34" charset="0"/>
                <a:cs typeface="Calibri" panose="020F0502020204030204" pitchFamily="34" charset="0"/>
              </a:defRPr>
            </a:lvl1pPr>
          </a:lstStyle>
          <a:p>
            <a:r>
              <a:rPr lang="en-US" dirty="0"/>
              <a:t>Click to edit Master title</a:t>
            </a:r>
          </a:p>
        </p:txBody>
      </p:sp>
      <p:sp>
        <p:nvSpPr>
          <p:cNvPr id="3" name="Subtitle 2"/>
          <p:cNvSpPr>
            <a:spLocks noGrp="1"/>
          </p:cNvSpPr>
          <p:nvPr>
            <p:ph type="subTitle" idx="1" hasCustomPrompt="1"/>
          </p:nvPr>
        </p:nvSpPr>
        <p:spPr>
          <a:xfrm>
            <a:off x="1097280" y="5026861"/>
            <a:ext cx="9997440" cy="1273508"/>
          </a:xfrm>
        </p:spPr>
        <p:txBody>
          <a:bodyPr anchor="ctr"/>
          <a:lstStyle>
            <a:lvl1pPr marL="0" indent="0" algn="ctr">
              <a:buNone/>
              <a:defRPr sz="2400" b="1" spc="200" baseline="0">
                <a:solidFill>
                  <a:srgbClr val="44546A"/>
                </a:solidFill>
                <a:latin typeface="Calibri" panose="020F0502020204030204" pitchFamily="34" charset="0"/>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86D8F86B-02CB-4045-BDB1-2B031E2F7395}" type="datetime1">
              <a:rPr lang="en-US" smtClean="0"/>
              <a:t>4/15/2019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88AB57-2DBE-44A3-AE96-942C49E954BF}" type="slidenum">
              <a:rPr lang="en-US" smtClean="0"/>
              <a:t>‹#›</a:t>
            </a:fld>
            <a:endParaRPr lang="en-US"/>
          </a:p>
        </p:txBody>
      </p:sp>
      <p:sp>
        <p:nvSpPr>
          <p:cNvPr id="9" name="Picture Placeholder 8">
            <a:extLst>
              <a:ext uri="{FF2B5EF4-FFF2-40B4-BE49-F238E27FC236}">
                <a16:creationId xmlns:a16="http://schemas.microsoft.com/office/drawing/2014/main" id="{99CD7465-82DB-6943-A223-97CAF3BF0047}"/>
              </a:ext>
            </a:extLst>
          </p:cNvPr>
          <p:cNvSpPr>
            <a:spLocks noGrp="1"/>
          </p:cNvSpPr>
          <p:nvPr>
            <p:ph type="pic" sz="quarter" idx="13" hasCustomPrompt="1"/>
          </p:nvPr>
        </p:nvSpPr>
        <p:spPr>
          <a:xfrm>
            <a:off x="10704513" y="85725"/>
            <a:ext cx="1377950" cy="1096963"/>
          </a:xfrm>
        </p:spPr>
        <p:txBody>
          <a:bodyPr/>
          <a:lstStyle/>
          <a:p>
            <a:r>
              <a:rPr lang="en-US" dirty="0"/>
              <a:t>Logo</a:t>
            </a:r>
          </a:p>
        </p:txBody>
      </p:sp>
    </p:spTree>
    <p:extLst>
      <p:ext uri="{BB962C8B-B14F-4D97-AF65-F5344CB8AC3E}">
        <p14:creationId xmlns:p14="http://schemas.microsoft.com/office/powerpoint/2010/main" val="327507871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a:xfrm>
            <a:off x="1755913" y="243951"/>
            <a:ext cx="8765784" cy="710206"/>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fld id="{E81B60EA-8DA5-45F4-9750-DC84A0A8E9DC}" type="datetime1">
              <a:rPr lang="en-US" smtClean="0"/>
              <a:t>4/15/2019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88AB57-2DBE-44A3-AE96-942C49E954BF}" type="slidenum">
              <a:rPr lang="en-US" smtClean="0"/>
              <a:t>‹#›</a:t>
            </a:fld>
            <a:endParaRPr lang="en-US"/>
          </a:p>
        </p:txBody>
      </p:sp>
      <p:sp>
        <p:nvSpPr>
          <p:cNvPr id="8" name="Content Placeholder 2"/>
          <p:cNvSpPr>
            <a:spLocks noGrp="1"/>
          </p:cNvSpPr>
          <p:nvPr>
            <p:ph sz="half" idx="13"/>
          </p:nvPr>
        </p:nvSpPr>
        <p:spPr>
          <a:xfrm>
            <a:off x="1037902" y="1881359"/>
            <a:ext cx="4937761" cy="4023359"/>
          </a:xfrm>
        </p:spPr>
        <p:txBody>
          <a:bodyPr/>
          <a:lstStyle>
            <a:lvl1pPr marL="457200" indent="-457200">
              <a:buFont typeface="Arial" panose="020B0604020202020204" pitchFamily="34" charset="0"/>
              <a:buChar char="•"/>
              <a:defRPr b="1" i="1">
                <a:solidFill>
                  <a:srgbClr val="DA3E26"/>
                </a:solidFill>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baseline="0">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p:cNvSpPr>
            <a:spLocks noGrp="1"/>
          </p:cNvSpPr>
          <p:nvPr>
            <p:ph sz="half" idx="14"/>
          </p:nvPr>
        </p:nvSpPr>
        <p:spPr>
          <a:xfrm>
            <a:off x="6216337" y="1881359"/>
            <a:ext cx="4937760" cy="4023359"/>
          </a:xfrm>
        </p:spPr>
        <p:txBody>
          <a:bodyPr/>
          <a:lstStyle>
            <a:lvl1pPr marL="457200" indent="-457200">
              <a:buFont typeface="Arial" panose="020B0604020202020204" pitchFamily="34" charset="0"/>
              <a:buChar char="•"/>
              <a:defRPr b="1" i="1">
                <a:solidFill>
                  <a:srgbClr val="DA3E26"/>
                </a:solidFill>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icture Placeholder 8">
            <a:extLst>
              <a:ext uri="{FF2B5EF4-FFF2-40B4-BE49-F238E27FC236}">
                <a16:creationId xmlns:a16="http://schemas.microsoft.com/office/drawing/2014/main" id="{3799346D-5D98-D948-A118-BA4E55B1DECF}"/>
              </a:ext>
            </a:extLst>
          </p:cNvPr>
          <p:cNvSpPr>
            <a:spLocks noGrp="1"/>
          </p:cNvSpPr>
          <p:nvPr>
            <p:ph type="pic" sz="quarter" idx="15" hasCustomPrompt="1"/>
          </p:nvPr>
        </p:nvSpPr>
        <p:spPr>
          <a:xfrm>
            <a:off x="10704513" y="85725"/>
            <a:ext cx="1377950" cy="1096963"/>
          </a:xfrm>
        </p:spPr>
        <p:txBody>
          <a:bodyPr/>
          <a:lstStyle/>
          <a:p>
            <a:r>
              <a:rPr lang="en-US" dirty="0"/>
              <a:t>Logo</a:t>
            </a:r>
          </a:p>
        </p:txBody>
      </p:sp>
    </p:spTree>
    <p:extLst>
      <p:ext uri="{BB962C8B-B14F-4D97-AF65-F5344CB8AC3E}">
        <p14:creationId xmlns:p14="http://schemas.microsoft.com/office/powerpoint/2010/main" val="2446801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EA Main - Main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1460701"/>
            <a:ext cx="9997440" cy="3566160"/>
          </a:xfrm>
          <a:prstGeom prst="rect">
            <a:avLst/>
          </a:prstGeom>
        </p:spPr>
        <p:txBody>
          <a:bodyPr anchor="ctr">
            <a:normAutofit/>
          </a:bodyPr>
          <a:lstStyle>
            <a:lvl1pPr algn="ctr">
              <a:lnSpc>
                <a:spcPct val="90000"/>
              </a:lnSpc>
              <a:defRPr sz="6600" b="1">
                <a:solidFill>
                  <a:srgbClr val="3C6EBE"/>
                </a:solidFill>
                <a:latin typeface="Open Sans Semibold" panose="020B0606030504020204"/>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1097280" y="5157370"/>
            <a:ext cx="9997440" cy="1142999"/>
          </a:xfrm>
          <a:prstGeom prst="rect">
            <a:avLst/>
          </a:prstGeom>
        </p:spPr>
        <p:txBody>
          <a:bodyPr anchor="ctr"/>
          <a:lstStyle>
            <a:lvl1pPr marL="0" indent="0" algn="ctr">
              <a:lnSpc>
                <a:spcPct val="90000"/>
              </a:lnSpc>
              <a:buNone/>
              <a:defRPr sz="2400" b="1" spc="200" baseline="0">
                <a:solidFill>
                  <a:srgbClr val="44546A"/>
                </a:solidFill>
                <a:latin typeface="Open Sans (Heading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838200" y="6562725"/>
            <a:ext cx="2743200" cy="158750"/>
          </a:xfrm>
        </p:spPr>
        <p:txBody>
          <a:bodyPr/>
          <a:lstStyle>
            <a:lvl1pPr>
              <a:defRPr>
                <a:solidFill>
                  <a:srgbClr val="4472C4"/>
                </a:solidFill>
              </a:defRPr>
            </a:lvl1pPr>
          </a:lstStyle>
          <a:p>
            <a:fld id="{BC822A72-285C-47E5-A79E-9E76249E9039}" type="datetime1">
              <a:rPr lang="en-US" smtClean="0"/>
              <a:t>4/15/2019</a:t>
            </a:fld>
            <a:endParaRPr lang="en-US"/>
          </a:p>
        </p:txBody>
      </p:sp>
      <p:sp>
        <p:nvSpPr>
          <p:cNvPr id="5" name="Footer Placeholder 4"/>
          <p:cNvSpPr>
            <a:spLocks noGrp="1"/>
          </p:cNvSpPr>
          <p:nvPr>
            <p:ph type="ftr" sz="quarter" idx="11"/>
          </p:nvPr>
        </p:nvSpPr>
        <p:spPr>
          <a:xfrm>
            <a:off x="4038600" y="6562725"/>
            <a:ext cx="4114800" cy="158750"/>
          </a:xfrm>
        </p:spPr>
        <p:txBody>
          <a:bodyPr/>
          <a:lstStyle>
            <a:lvl1pPr>
              <a:defRPr>
                <a:solidFill>
                  <a:srgbClr val="4472C4"/>
                </a:solidFill>
              </a:defRPr>
            </a:lvl1pPr>
          </a:lstStyle>
          <a:p>
            <a:endParaRPr lang="en-US" dirty="0"/>
          </a:p>
        </p:txBody>
      </p:sp>
      <p:sp>
        <p:nvSpPr>
          <p:cNvPr id="6" name="Slide Number Placeholder 5"/>
          <p:cNvSpPr>
            <a:spLocks noGrp="1"/>
          </p:cNvSpPr>
          <p:nvPr>
            <p:ph type="sldNum" sz="quarter" idx="12"/>
          </p:nvPr>
        </p:nvSpPr>
        <p:spPr>
          <a:xfrm>
            <a:off x="8610600" y="6562725"/>
            <a:ext cx="2743200" cy="158750"/>
          </a:xfrm>
        </p:spPr>
        <p:txBody>
          <a:bodyPr/>
          <a:lstStyle>
            <a:lvl1pPr>
              <a:defRPr>
                <a:solidFill>
                  <a:srgbClr val="4472C4"/>
                </a:solidFill>
              </a:defRPr>
            </a:lvl1pPr>
          </a:lstStyle>
          <a:p>
            <a:fld id="{0088AB57-2DBE-44A3-AE96-942C49E954BF}" type="slidenum">
              <a:rPr lang="en-US" smtClean="0"/>
              <a:pPr/>
              <a:t>‹#›</a:t>
            </a:fld>
            <a:endParaRPr lang="en-US"/>
          </a:p>
        </p:txBody>
      </p:sp>
    </p:spTree>
    <p:extLst>
      <p:ext uri="{BB962C8B-B14F-4D97-AF65-F5344CB8AC3E}">
        <p14:creationId xmlns:p14="http://schemas.microsoft.com/office/powerpoint/2010/main" val="356554758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ullet List">
    <p:spTree>
      <p:nvGrpSpPr>
        <p:cNvPr id="1" name=""/>
        <p:cNvGrpSpPr/>
        <p:nvPr/>
      </p:nvGrpSpPr>
      <p:grpSpPr>
        <a:xfrm>
          <a:off x="0" y="0"/>
          <a:ext cx="0" cy="0"/>
          <a:chOff x="0" y="0"/>
          <a:chExt cx="0" cy="0"/>
        </a:xfrm>
      </p:grpSpPr>
      <p:sp>
        <p:nvSpPr>
          <p:cNvPr id="2" name="Title 1"/>
          <p:cNvSpPr>
            <a:spLocks noGrp="1"/>
          </p:cNvSpPr>
          <p:nvPr>
            <p:ph type="title"/>
          </p:nvPr>
        </p:nvSpPr>
        <p:spPr>
          <a:xfrm>
            <a:off x="1755912" y="243951"/>
            <a:ext cx="8753591" cy="710206"/>
          </a:xfrm>
        </p:spPr>
        <p:txBody>
          <a:bodyPr/>
          <a:lstStyle/>
          <a:p>
            <a:r>
              <a:rPr lang="en-US"/>
              <a:t>Click to edit Master title style</a:t>
            </a:r>
          </a:p>
        </p:txBody>
      </p:sp>
      <p:sp>
        <p:nvSpPr>
          <p:cNvPr id="4" name="Date Placeholder 3"/>
          <p:cNvSpPr>
            <a:spLocks noGrp="1"/>
          </p:cNvSpPr>
          <p:nvPr>
            <p:ph type="dt" sz="half" idx="10"/>
          </p:nvPr>
        </p:nvSpPr>
        <p:spPr/>
        <p:txBody>
          <a:bodyPr/>
          <a:lstStyle/>
          <a:p>
            <a:fld id="{222B297E-D315-480E-80F0-FD977F37182A}" type="datetime1">
              <a:rPr lang="en-US" smtClean="0"/>
              <a:t>4/15/2019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88AB57-2DBE-44A3-AE96-942C49E954BF}" type="slidenum">
              <a:rPr lang="en-US" smtClean="0"/>
              <a:t>‹#›</a:t>
            </a:fld>
            <a:endParaRPr lang="en-US"/>
          </a:p>
        </p:txBody>
      </p:sp>
      <p:sp>
        <p:nvSpPr>
          <p:cNvPr id="7" name="Content Placeholder 2"/>
          <p:cNvSpPr>
            <a:spLocks noGrp="1"/>
          </p:cNvSpPr>
          <p:nvPr>
            <p:ph idx="13"/>
          </p:nvPr>
        </p:nvSpPr>
        <p:spPr>
          <a:xfrm>
            <a:off x="838199" y="1825625"/>
            <a:ext cx="10515599" cy="4302459"/>
          </a:xfrm>
        </p:spPr>
        <p:txBody>
          <a:bodyPr/>
          <a:lstStyle>
            <a:lvl1pPr>
              <a:defRPr b="1">
                <a:latin typeface="Calibri" panose="020F0502020204030204" pitchFamily="34" charset="0"/>
                <a:cs typeface="Calibri" panose="020F0502020204030204" pitchFamily="34" charset="0"/>
              </a:defRPr>
            </a:lvl1pPr>
            <a:lvl2pPr marL="685800" indent="-228600">
              <a:buClr>
                <a:srgbClr val="DA3E26"/>
              </a:buClr>
              <a:buFont typeface="Wingdings" panose="05000000000000000000" pitchFamily="2" charset="2"/>
              <a:buChar char="§"/>
              <a:defRPr>
                <a:latin typeface="Calibri" panose="020F0502020204030204" pitchFamily="34" charset="0"/>
                <a:cs typeface="Calibri" panose="020F0502020204030204" pitchFamily="34" charset="0"/>
              </a:defRPr>
            </a:lvl2pPr>
            <a:lvl3pPr>
              <a:buClr>
                <a:srgbClr val="4472C4"/>
              </a:buClr>
              <a:defRPr>
                <a:latin typeface="Calibri" panose="020F0502020204030204" pitchFamily="34" charset="0"/>
                <a:cs typeface="Calibri" panose="020F0502020204030204" pitchFamily="34" charset="0"/>
              </a:defRPr>
            </a:lvl3pPr>
            <a:lvl4pPr marL="1600200" indent="-228600">
              <a:buClr>
                <a:srgbClr val="4472C4"/>
              </a:buClr>
              <a:buFontTx/>
              <a:buChar char="◦"/>
              <a:defRPr>
                <a:latin typeface="Calibri" panose="020F0502020204030204" pitchFamily="34" charset="0"/>
                <a:cs typeface="Calibri" panose="020F0502020204030204" pitchFamily="34" charset="0"/>
              </a:defRPr>
            </a:lvl4pPr>
            <a:lvl5pPr>
              <a:buClr>
                <a:srgbClr val="DA3E26"/>
              </a:buClr>
              <a:defRPr>
                <a:latin typeface="Calibri" panose="020F0502020204030204" pitchFamily="34" charset="0"/>
                <a:cs typeface="Calibri" panose="020F050202020403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8">
            <a:extLst>
              <a:ext uri="{FF2B5EF4-FFF2-40B4-BE49-F238E27FC236}">
                <a16:creationId xmlns:a16="http://schemas.microsoft.com/office/drawing/2014/main" id="{A12AD04B-FD68-AC47-8832-1731094D24F3}"/>
              </a:ext>
            </a:extLst>
          </p:cNvPr>
          <p:cNvSpPr>
            <a:spLocks noGrp="1"/>
          </p:cNvSpPr>
          <p:nvPr>
            <p:ph type="pic" sz="quarter" idx="14" hasCustomPrompt="1"/>
          </p:nvPr>
        </p:nvSpPr>
        <p:spPr>
          <a:xfrm>
            <a:off x="10704513" y="85725"/>
            <a:ext cx="1377950" cy="1096963"/>
          </a:xfrm>
        </p:spPr>
        <p:txBody>
          <a:bodyPr/>
          <a:lstStyle/>
          <a:p>
            <a:r>
              <a:rPr lang="en-US" dirty="0"/>
              <a:t>Logo</a:t>
            </a:r>
          </a:p>
        </p:txBody>
      </p:sp>
    </p:spTree>
    <p:extLst>
      <p:ext uri="{BB962C8B-B14F-4D97-AF65-F5344CB8AC3E}">
        <p14:creationId xmlns:p14="http://schemas.microsoft.com/office/powerpoint/2010/main" val="17927331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ullet List 2-Column">
    <p:spTree>
      <p:nvGrpSpPr>
        <p:cNvPr id="1" name=""/>
        <p:cNvGrpSpPr/>
        <p:nvPr/>
      </p:nvGrpSpPr>
      <p:grpSpPr>
        <a:xfrm>
          <a:off x="0" y="0"/>
          <a:ext cx="0" cy="0"/>
          <a:chOff x="0" y="0"/>
          <a:chExt cx="0" cy="0"/>
        </a:xfrm>
      </p:grpSpPr>
      <p:sp>
        <p:nvSpPr>
          <p:cNvPr id="2" name="Title 1"/>
          <p:cNvSpPr>
            <a:spLocks noGrp="1"/>
          </p:cNvSpPr>
          <p:nvPr>
            <p:ph type="title"/>
          </p:nvPr>
        </p:nvSpPr>
        <p:spPr>
          <a:xfrm>
            <a:off x="1764632" y="224589"/>
            <a:ext cx="8720488" cy="737937"/>
          </a:xfrm>
        </p:spPr>
        <p:txBody>
          <a:bodyPr/>
          <a:lstStyle/>
          <a:p>
            <a:r>
              <a:rPr lang="en-US"/>
              <a:t>Click to edit Master title style</a:t>
            </a:r>
          </a:p>
        </p:txBody>
      </p:sp>
      <p:sp>
        <p:nvSpPr>
          <p:cNvPr id="7" name="Date Placeholder 6"/>
          <p:cNvSpPr>
            <a:spLocks noGrp="1"/>
          </p:cNvSpPr>
          <p:nvPr>
            <p:ph type="dt" sz="half" idx="10"/>
          </p:nvPr>
        </p:nvSpPr>
        <p:spPr/>
        <p:txBody>
          <a:bodyPr/>
          <a:lstStyle/>
          <a:p>
            <a:fld id="{A5462507-EBE2-4A8F-92C3-DA0DB49B8B6A}" type="datetime1">
              <a:rPr lang="en-US" smtClean="0"/>
              <a:t>4/15/2019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88AB57-2DBE-44A3-AE96-942C49E954BF}" type="slidenum">
              <a:rPr lang="en-US" smtClean="0"/>
              <a:t>‹#›</a:t>
            </a:fld>
            <a:endParaRPr lang="en-US"/>
          </a:p>
        </p:txBody>
      </p:sp>
      <p:sp>
        <p:nvSpPr>
          <p:cNvPr id="14" name="Content Placeholder 3"/>
          <p:cNvSpPr>
            <a:spLocks noGrp="1"/>
          </p:cNvSpPr>
          <p:nvPr>
            <p:ph sz="half" idx="2"/>
          </p:nvPr>
        </p:nvSpPr>
        <p:spPr>
          <a:xfrm>
            <a:off x="978527" y="1845733"/>
            <a:ext cx="4937760" cy="4023359"/>
          </a:xfrm>
        </p:spPr>
        <p:txBody>
          <a:bodyPr/>
          <a:lstStyle>
            <a:lvl1pPr marL="0" indent="0">
              <a:buNone/>
              <a:defRPr b="1">
                <a:latin typeface="Calibri" panose="020F0502020204030204" pitchFamily="34" charset="0"/>
                <a:cs typeface="Calibri" panose="020F0502020204030204" pitchFamily="34" charset="0"/>
              </a:defRPr>
            </a:lvl1pPr>
            <a:lvl2pPr marL="685800" indent="-228600">
              <a:buClr>
                <a:srgbClr val="DA3E26"/>
              </a:buClr>
              <a:buFont typeface="Wingdings" panose="05000000000000000000" pitchFamily="2" charset="2"/>
              <a:buChar char="§"/>
              <a:defRPr>
                <a:latin typeface="Calibri" panose="020F0502020204030204" pitchFamily="34" charset="0"/>
                <a:cs typeface="Calibri" panose="020F0502020204030204" pitchFamily="34" charset="0"/>
              </a:defRPr>
            </a:lvl2pPr>
            <a:lvl3pPr>
              <a:buClr>
                <a:srgbClr val="4472C4"/>
              </a:buClr>
              <a:defRPr>
                <a:latin typeface="Calibri" panose="020F0502020204030204" pitchFamily="34" charset="0"/>
                <a:cs typeface="Calibri" panose="020F0502020204030204" pitchFamily="34" charset="0"/>
              </a:defRPr>
            </a:lvl3pPr>
            <a:lvl4pPr marL="1600200" indent="-228600">
              <a:buClr>
                <a:srgbClr val="4472C4"/>
              </a:buClr>
              <a:buFontTx/>
              <a:buChar char="◦"/>
              <a:defRPr>
                <a:latin typeface="Calibri" panose="020F0502020204030204" pitchFamily="34" charset="0"/>
                <a:cs typeface="Calibri" panose="020F0502020204030204" pitchFamily="34" charset="0"/>
              </a:defRPr>
            </a:lvl4pPr>
            <a:lvl5pPr>
              <a:buClr>
                <a:srgbClr val="DA3E26"/>
              </a:buClr>
              <a:defRPr>
                <a:latin typeface="Calibri" panose="020F0502020204030204" pitchFamily="34" charset="0"/>
                <a:cs typeface="Calibri" panose="020F050202020403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5"/>
          <p:cNvSpPr>
            <a:spLocks noGrp="1"/>
          </p:cNvSpPr>
          <p:nvPr>
            <p:ph sz="quarter" idx="4"/>
          </p:nvPr>
        </p:nvSpPr>
        <p:spPr>
          <a:xfrm>
            <a:off x="6275713" y="1845733"/>
            <a:ext cx="4937760" cy="4023359"/>
          </a:xfrm>
        </p:spPr>
        <p:txBody>
          <a:bodyPr/>
          <a:lstStyle>
            <a:lvl1pPr marL="0" indent="0">
              <a:buNone/>
              <a:defRPr b="1">
                <a:latin typeface="Calibri" panose="020F0502020204030204" pitchFamily="34" charset="0"/>
                <a:cs typeface="Calibri" panose="020F0502020204030204" pitchFamily="34" charset="0"/>
              </a:defRPr>
            </a:lvl1pPr>
            <a:lvl2pPr marL="685800" indent="-228600">
              <a:buClr>
                <a:srgbClr val="DA3E26"/>
              </a:buClr>
              <a:buFont typeface="Wingdings" panose="05000000000000000000" pitchFamily="2" charset="2"/>
              <a:buChar char="§"/>
              <a:defRPr>
                <a:latin typeface="Calibri" panose="020F0502020204030204" pitchFamily="34" charset="0"/>
                <a:cs typeface="Calibri" panose="020F0502020204030204" pitchFamily="34" charset="0"/>
              </a:defRPr>
            </a:lvl2pPr>
            <a:lvl3pPr>
              <a:buClr>
                <a:srgbClr val="4472C4"/>
              </a:buClr>
              <a:defRPr>
                <a:latin typeface="Calibri" panose="020F0502020204030204" pitchFamily="34" charset="0"/>
                <a:cs typeface="Calibri" panose="020F0502020204030204" pitchFamily="34" charset="0"/>
              </a:defRPr>
            </a:lvl3pPr>
            <a:lvl4pPr marL="1600200" indent="-228600">
              <a:buClr>
                <a:srgbClr val="4472C4"/>
              </a:buClr>
              <a:buFontTx/>
              <a:buChar char="◦"/>
              <a:defRPr>
                <a:latin typeface="Calibri" panose="020F0502020204030204" pitchFamily="34" charset="0"/>
                <a:cs typeface="Calibri" panose="020F0502020204030204" pitchFamily="34" charset="0"/>
              </a:defRPr>
            </a:lvl4pPr>
            <a:lvl5pPr>
              <a:buClr>
                <a:srgbClr val="DA3E26"/>
              </a:buClr>
              <a:defRPr b="0">
                <a:latin typeface="Calibri" panose="020F0502020204030204" pitchFamily="34" charset="0"/>
                <a:cs typeface="Calibri" panose="020F050202020403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icture Placeholder 8">
            <a:extLst>
              <a:ext uri="{FF2B5EF4-FFF2-40B4-BE49-F238E27FC236}">
                <a16:creationId xmlns:a16="http://schemas.microsoft.com/office/drawing/2014/main" id="{5D66FD89-64C4-9044-BA18-28978645C110}"/>
              </a:ext>
            </a:extLst>
          </p:cNvPr>
          <p:cNvSpPr>
            <a:spLocks noGrp="1"/>
          </p:cNvSpPr>
          <p:nvPr>
            <p:ph type="pic" sz="quarter" idx="13" hasCustomPrompt="1"/>
          </p:nvPr>
        </p:nvSpPr>
        <p:spPr>
          <a:xfrm>
            <a:off x="10704513" y="85725"/>
            <a:ext cx="1377950" cy="1096963"/>
          </a:xfrm>
        </p:spPr>
        <p:txBody>
          <a:bodyPr/>
          <a:lstStyle/>
          <a:p>
            <a:r>
              <a:rPr lang="en-US" dirty="0"/>
              <a:t>Logo</a:t>
            </a:r>
          </a:p>
        </p:txBody>
      </p:sp>
    </p:spTree>
    <p:extLst>
      <p:ext uri="{BB962C8B-B14F-4D97-AF65-F5344CB8AC3E}">
        <p14:creationId xmlns:p14="http://schemas.microsoft.com/office/powerpoint/2010/main" val="200486228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Block">
    <p:spTree>
      <p:nvGrpSpPr>
        <p:cNvPr id="1" name=""/>
        <p:cNvGrpSpPr/>
        <p:nvPr/>
      </p:nvGrpSpPr>
      <p:grpSpPr>
        <a:xfrm>
          <a:off x="0" y="0"/>
          <a:ext cx="0" cy="0"/>
          <a:chOff x="0" y="0"/>
          <a:chExt cx="0" cy="0"/>
        </a:xfrm>
      </p:grpSpPr>
      <p:sp>
        <p:nvSpPr>
          <p:cNvPr id="2" name="Title 1"/>
          <p:cNvSpPr>
            <a:spLocks noGrp="1"/>
          </p:cNvSpPr>
          <p:nvPr>
            <p:ph type="title"/>
          </p:nvPr>
        </p:nvSpPr>
        <p:spPr>
          <a:xfrm>
            <a:off x="1755912" y="243951"/>
            <a:ext cx="8777976" cy="710206"/>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9F1D598F-BD5A-4CCC-8902-3524A15422EA}" type="datetime1">
              <a:rPr lang="en-US" smtClean="0"/>
              <a:t>4/15/2019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88AB57-2DBE-44A3-AE96-942C49E954BF}" type="slidenum">
              <a:rPr lang="en-US" smtClean="0"/>
              <a:pPr/>
              <a:t>‹#›</a:t>
            </a:fld>
            <a:endParaRPr lang="en-US"/>
          </a:p>
        </p:txBody>
      </p:sp>
      <p:sp>
        <p:nvSpPr>
          <p:cNvPr id="7" name="Content Placeholder 6"/>
          <p:cNvSpPr>
            <a:spLocks noGrp="1"/>
          </p:cNvSpPr>
          <p:nvPr>
            <p:ph sz="quarter" idx="13"/>
          </p:nvPr>
        </p:nvSpPr>
        <p:spPr>
          <a:xfrm>
            <a:off x="423863" y="1687515"/>
            <a:ext cx="11344274" cy="4181578"/>
          </a:xfrm>
        </p:spPr>
        <p:txBody>
          <a:bodyPr/>
          <a:lstStyle>
            <a:lvl1pPr marL="0" indent="0">
              <a:buNone/>
              <a:defRPr>
                <a:latin typeface="Open Sans" panose="020B0606030504020204"/>
              </a:defRPr>
            </a:lvl1pPr>
          </a:lstStyle>
          <a:p>
            <a:pPr lvl="0"/>
            <a:endParaRPr lang="en-US" dirty="0"/>
          </a:p>
        </p:txBody>
      </p:sp>
      <p:sp>
        <p:nvSpPr>
          <p:cNvPr id="8" name="Picture Placeholder 8">
            <a:extLst>
              <a:ext uri="{FF2B5EF4-FFF2-40B4-BE49-F238E27FC236}">
                <a16:creationId xmlns:a16="http://schemas.microsoft.com/office/drawing/2014/main" id="{FFF09304-98CE-1740-BEA0-2A5A97249036}"/>
              </a:ext>
            </a:extLst>
          </p:cNvPr>
          <p:cNvSpPr>
            <a:spLocks noGrp="1"/>
          </p:cNvSpPr>
          <p:nvPr>
            <p:ph type="pic" sz="quarter" idx="14" hasCustomPrompt="1"/>
          </p:nvPr>
        </p:nvSpPr>
        <p:spPr>
          <a:xfrm>
            <a:off x="10704513" y="85725"/>
            <a:ext cx="1377950" cy="1096963"/>
          </a:xfrm>
        </p:spPr>
        <p:txBody>
          <a:bodyPr/>
          <a:lstStyle/>
          <a:p>
            <a:r>
              <a:rPr lang="en-US" dirty="0"/>
              <a:t>Logo</a:t>
            </a:r>
          </a:p>
        </p:txBody>
      </p:sp>
    </p:spTree>
    <p:extLst>
      <p:ext uri="{BB962C8B-B14F-4D97-AF65-F5344CB8AC3E}">
        <p14:creationId xmlns:p14="http://schemas.microsoft.com/office/powerpoint/2010/main" val="32249242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2-Columns">
    <p:spTree>
      <p:nvGrpSpPr>
        <p:cNvPr id="1" name=""/>
        <p:cNvGrpSpPr/>
        <p:nvPr/>
      </p:nvGrpSpPr>
      <p:grpSpPr>
        <a:xfrm>
          <a:off x="0" y="0"/>
          <a:ext cx="0" cy="0"/>
          <a:chOff x="0" y="0"/>
          <a:chExt cx="0" cy="0"/>
        </a:xfrm>
      </p:grpSpPr>
      <p:sp>
        <p:nvSpPr>
          <p:cNvPr id="2" name="Title 1"/>
          <p:cNvSpPr>
            <a:spLocks noGrp="1"/>
          </p:cNvSpPr>
          <p:nvPr>
            <p:ph type="title"/>
          </p:nvPr>
        </p:nvSpPr>
        <p:spPr>
          <a:xfrm>
            <a:off x="1755912" y="243951"/>
            <a:ext cx="8765783" cy="71020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C661D123-4E3C-4836-AB30-72F836E91E0A}" type="datetime1">
              <a:rPr lang="en-US" smtClean="0"/>
              <a:t>4/15/2019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88AB57-2DBE-44A3-AE96-942C49E954BF}" type="slidenum">
              <a:rPr lang="en-US" smtClean="0"/>
              <a:t>‹#›</a:t>
            </a:fld>
            <a:endParaRPr lang="en-US"/>
          </a:p>
        </p:txBody>
      </p:sp>
      <p:sp>
        <p:nvSpPr>
          <p:cNvPr id="6" name="Content Placeholder 3"/>
          <p:cNvSpPr>
            <a:spLocks noGrp="1"/>
          </p:cNvSpPr>
          <p:nvPr>
            <p:ph sz="half" idx="2"/>
          </p:nvPr>
        </p:nvSpPr>
        <p:spPr>
          <a:xfrm>
            <a:off x="423863" y="1687515"/>
            <a:ext cx="5492424" cy="4181578"/>
          </a:xfrm>
        </p:spPr>
        <p:txBody>
          <a:bodyPr/>
          <a:lstStyle>
            <a:lvl1pPr marL="0" indent="0">
              <a:buNone/>
              <a:defRPr b="0">
                <a:latin typeface="Calibri" panose="020F0502020204030204" pitchFamily="34" charset="0"/>
                <a:cs typeface="Calibri" panose="020F0502020204030204" pitchFamily="34" charset="0"/>
              </a:defRPr>
            </a:lvl1pPr>
            <a:lvl2pPr marL="685800" indent="-228600">
              <a:buClr>
                <a:srgbClr val="DA3E26"/>
              </a:buClr>
              <a:buFont typeface="Wingdings" panose="05000000000000000000" pitchFamily="2" charset="2"/>
              <a:buChar char="§"/>
              <a:defRPr>
                <a:latin typeface="Open Sans (Headings)"/>
              </a:defRPr>
            </a:lvl2pPr>
            <a:lvl3pPr>
              <a:buClr>
                <a:srgbClr val="4472C4"/>
              </a:buClr>
              <a:defRPr>
                <a:latin typeface="Open Sans Light" panose="020B0306030504020204"/>
              </a:defRPr>
            </a:lvl3pPr>
            <a:lvl4pPr marL="1600200" indent="-228600">
              <a:buClr>
                <a:srgbClr val="4472C4"/>
              </a:buClr>
              <a:buFontTx/>
              <a:buChar char="◦"/>
              <a:defRPr>
                <a:latin typeface="Open Sans Light" panose="020B0306030504020204"/>
              </a:defRPr>
            </a:lvl4pPr>
            <a:lvl5pPr>
              <a:buClr>
                <a:srgbClr val="DA3E26"/>
              </a:buClr>
              <a:defRPr>
                <a:latin typeface="Open Sans Light" panose="020B0306030504020204"/>
              </a:defRPr>
            </a:lvl5pPr>
          </a:lstStyle>
          <a:p>
            <a:pPr lvl="0"/>
            <a:endParaRPr lang="en-US" dirty="0"/>
          </a:p>
        </p:txBody>
      </p:sp>
      <p:sp>
        <p:nvSpPr>
          <p:cNvPr id="7" name="Content Placeholder 5"/>
          <p:cNvSpPr>
            <a:spLocks noGrp="1"/>
          </p:cNvSpPr>
          <p:nvPr>
            <p:ph sz="quarter" idx="4"/>
          </p:nvPr>
        </p:nvSpPr>
        <p:spPr>
          <a:xfrm>
            <a:off x="6275713" y="1687515"/>
            <a:ext cx="5492424" cy="4181578"/>
          </a:xfrm>
        </p:spPr>
        <p:txBody>
          <a:bodyPr/>
          <a:lstStyle>
            <a:lvl1pPr marL="0" indent="0">
              <a:buNone/>
              <a:defRPr b="0">
                <a:latin typeface="Calibri" panose="020F0502020204030204" pitchFamily="34" charset="0"/>
                <a:cs typeface="Calibri" panose="020F0502020204030204" pitchFamily="34" charset="0"/>
              </a:defRPr>
            </a:lvl1pPr>
            <a:lvl2pPr marL="685800" indent="-228600">
              <a:buClr>
                <a:srgbClr val="DA3E26"/>
              </a:buClr>
              <a:buFont typeface="Wingdings" panose="05000000000000000000" pitchFamily="2" charset="2"/>
              <a:buChar char="§"/>
              <a:defRPr>
                <a:latin typeface="Open Sans (Headings)"/>
              </a:defRPr>
            </a:lvl2pPr>
            <a:lvl3pPr>
              <a:buClr>
                <a:srgbClr val="4472C4"/>
              </a:buClr>
              <a:defRPr>
                <a:latin typeface="Open Sans Light" panose="020B0306030504020204"/>
              </a:defRPr>
            </a:lvl3pPr>
            <a:lvl4pPr marL="1600200" indent="-228600">
              <a:buClr>
                <a:srgbClr val="4472C4"/>
              </a:buClr>
              <a:buFontTx/>
              <a:buChar char="◦"/>
              <a:defRPr>
                <a:latin typeface="Open Sans Light" panose="020B0306030504020204"/>
              </a:defRPr>
            </a:lvl4pPr>
            <a:lvl5pPr>
              <a:buClr>
                <a:srgbClr val="DA3E26"/>
              </a:buClr>
              <a:defRPr b="0">
                <a:latin typeface="Open Sans Light" panose="020B0306030504020204"/>
              </a:defRPr>
            </a:lvl5pPr>
          </a:lstStyle>
          <a:p>
            <a:pPr lvl="0"/>
            <a:endParaRPr lang="en-US" dirty="0"/>
          </a:p>
        </p:txBody>
      </p:sp>
      <p:sp>
        <p:nvSpPr>
          <p:cNvPr id="8" name="Picture Placeholder 8">
            <a:extLst>
              <a:ext uri="{FF2B5EF4-FFF2-40B4-BE49-F238E27FC236}">
                <a16:creationId xmlns:a16="http://schemas.microsoft.com/office/drawing/2014/main" id="{1781C794-6E72-FC4F-A56A-87E1C0F423BC}"/>
              </a:ext>
            </a:extLst>
          </p:cNvPr>
          <p:cNvSpPr>
            <a:spLocks noGrp="1"/>
          </p:cNvSpPr>
          <p:nvPr>
            <p:ph type="pic" sz="quarter" idx="13" hasCustomPrompt="1"/>
          </p:nvPr>
        </p:nvSpPr>
        <p:spPr>
          <a:xfrm>
            <a:off x="10704513" y="85725"/>
            <a:ext cx="1377950" cy="1096963"/>
          </a:xfrm>
        </p:spPr>
        <p:txBody>
          <a:bodyPr/>
          <a:lstStyle/>
          <a:p>
            <a:r>
              <a:rPr lang="en-US" dirty="0"/>
              <a:t>Logo</a:t>
            </a:r>
          </a:p>
        </p:txBody>
      </p:sp>
    </p:spTree>
    <p:extLst>
      <p:ext uri="{BB962C8B-B14F-4D97-AF65-F5344CB8AC3E}">
        <p14:creationId xmlns:p14="http://schemas.microsoft.com/office/powerpoint/2010/main" val="273032933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Multi-Columns">
    <p:spTree>
      <p:nvGrpSpPr>
        <p:cNvPr id="1" name=""/>
        <p:cNvGrpSpPr/>
        <p:nvPr/>
      </p:nvGrpSpPr>
      <p:grpSpPr>
        <a:xfrm>
          <a:off x="0" y="0"/>
          <a:ext cx="0" cy="0"/>
          <a:chOff x="0" y="0"/>
          <a:chExt cx="0" cy="0"/>
        </a:xfrm>
      </p:grpSpPr>
      <p:sp>
        <p:nvSpPr>
          <p:cNvPr id="2" name="Title 1"/>
          <p:cNvSpPr>
            <a:spLocks noGrp="1"/>
          </p:cNvSpPr>
          <p:nvPr>
            <p:ph type="title"/>
          </p:nvPr>
        </p:nvSpPr>
        <p:spPr>
          <a:xfrm>
            <a:off x="1755912" y="243951"/>
            <a:ext cx="8790167" cy="71020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7595F4F2-557B-47D6-9CDD-755A8855659B}" type="datetime1">
              <a:rPr lang="en-US" smtClean="0"/>
              <a:t>4/15/2019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88AB57-2DBE-44A3-AE96-942C49E954BF}" type="slidenum">
              <a:rPr lang="en-US" smtClean="0"/>
              <a:t>‹#›</a:t>
            </a:fld>
            <a:endParaRPr lang="en-US"/>
          </a:p>
        </p:txBody>
      </p:sp>
      <p:sp>
        <p:nvSpPr>
          <p:cNvPr id="6" name="Content Placeholder 3"/>
          <p:cNvSpPr>
            <a:spLocks noGrp="1"/>
          </p:cNvSpPr>
          <p:nvPr>
            <p:ph sz="half" idx="2"/>
          </p:nvPr>
        </p:nvSpPr>
        <p:spPr>
          <a:xfrm>
            <a:off x="423862" y="1687515"/>
            <a:ext cx="3429000" cy="2113877"/>
          </a:xfrm>
        </p:spPr>
        <p:txBody>
          <a:bodyPr/>
          <a:lstStyle>
            <a:lvl1pPr marL="0" indent="0">
              <a:buNone/>
              <a:defRPr b="0">
                <a:latin typeface="Calibri" panose="020F0502020204030204" pitchFamily="34" charset="0"/>
                <a:cs typeface="Calibri" panose="020F0502020204030204" pitchFamily="34" charset="0"/>
              </a:defRPr>
            </a:lvl1pPr>
            <a:lvl2pPr marL="685800" indent="-228600">
              <a:buClr>
                <a:srgbClr val="DA3E26"/>
              </a:buClr>
              <a:buFont typeface="Wingdings" panose="05000000000000000000" pitchFamily="2" charset="2"/>
              <a:buChar char="§"/>
              <a:defRPr>
                <a:latin typeface="Open Sans (Headings)"/>
              </a:defRPr>
            </a:lvl2pPr>
            <a:lvl3pPr>
              <a:buClr>
                <a:srgbClr val="4472C4"/>
              </a:buClr>
              <a:defRPr>
                <a:latin typeface="Open Sans Light" panose="020B0306030504020204"/>
              </a:defRPr>
            </a:lvl3pPr>
            <a:lvl4pPr marL="1600200" indent="-228600">
              <a:buClr>
                <a:srgbClr val="4472C4"/>
              </a:buClr>
              <a:buFontTx/>
              <a:buChar char="◦"/>
              <a:defRPr>
                <a:latin typeface="Open Sans Light" panose="020B0306030504020204"/>
              </a:defRPr>
            </a:lvl4pPr>
            <a:lvl5pPr>
              <a:buClr>
                <a:srgbClr val="DA3E26"/>
              </a:buClr>
              <a:defRPr>
                <a:latin typeface="Open Sans Light" panose="020B0306030504020204"/>
              </a:defRPr>
            </a:lvl5pPr>
          </a:lstStyle>
          <a:p>
            <a:pPr lvl="0"/>
            <a:endParaRPr lang="en-US" dirty="0"/>
          </a:p>
        </p:txBody>
      </p:sp>
      <p:sp>
        <p:nvSpPr>
          <p:cNvPr id="7" name="Content Placeholder 5"/>
          <p:cNvSpPr>
            <a:spLocks noGrp="1"/>
          </p:cNvSpPr>
          <p:nvPr>
            <p:ph sz="quarter" idx="4"/>
          </p:nvPr>
        </p:nvSpPr>
        <p:spPr>
          <a:xfrm>
            <a:off x="4094218" y="1687514"/>
            <a:ext cx="3429000" cy="2113877"/>
          </a:xfrm>
        </p:spPr>
        <p:txBody>
          <a:bodyPr/>
          <a:lstStyle>
            <a:lvl1pPr marL="0" indent="0">
              <a:buNone/>
              <a:defRPr b="0">
                <a:latin typeface="Calibri" panose="020F0502020204030204" pitchFamily="34" charset="0"/>
                <a:cs typeface="Calibri" panose="020F0502020204030204" pitchFamily="34" charset="0"/>
              </a:defRPr>
            </a:lvl1pPr>
            <a:lvl2pPr marL="685800" indent="-228600">
              <a:buClr>
                <a:srgbClr val="DA3E26"/>
              </a:buClr>
              <a:buFont typeface="Wingdings" panose="05000000000000000000" pitchFamily="2" charset="2"/>
              <a:buChar char="§"/>
              <a:defRPr>
                <a:latin typeface="Open Sans (Headings)"/>
              </a:defRPr>
            </a:lvl2pPr>
            <a:lvl3pPr>
              <a:buClr>
                <a:srgbClr val="4472C4"/>
              </a:buClr>
              <a:defRPr>
                <a:latin typeface="Open Sans Light" panose="020B0306030504020204"/>
              </a:defRPr>
            </a:lvl3pPr>
            <a:lvl4pPr marL="1600200" indent="-228600">
              <a:buClr>
                <a:srgbClr val="4472C4"/>
              </a:buClr>
              <a:buFontTx/>
              <a:buChar char="◦"/>
              <a:defRPr>
                <a:latin typeface="Open Sans Light" panose="020B0306030504020204"/>
              </a:defRPr>
            </a:lvl4pPr>
            <a:lvl5pPr>
              <a:buClr>
                <a:srgbClr val="DA3E26"/>
              </a:buClr>
              <a:defRPr b="0">
                <a:latin typeface="Open Sans Light" panose="020B0306030504020204"/>
              </a:defRPr>
            </a:lvl5pPr>
          </a:lstStyle>
          <a:p>
            <a:pPr lvl="0"/>
            <a:endParaRPr lang="en-US" dirty="0"/>
          </a:p>
        </p:txBody>
      </p:sp>
      <p:sp>
        <p:nvSpPr>
          <p:cNvPr id="8" name="Content Placeholder 5"/>
          <p:cNvSpPr>
            <a:spLocks noGrp="1"/>
          </p:cNvSpPr>
          <p:nvPr>
            <p:ph sz="quarter" idx="13"/>
          </p:nvPr>
        </p:nvSpPr>
        <p:spPr>
          <a:xfrm>
            <a:off x="7760524" y="1687514"/>
            <a:ext cx="3429000" cy="2113877"/>
          </a:xfrm>
        </p:spPr>
        <p:txBody>
          <a:bodyPr/>
          <a:lstStyle>
            <a:lvl1pPr marL="0" indent="0">
              <a:buNone/>
              <a:defRPr b="0">
                <a:latin typeface="Calibri" panose="020F0502020204030204" pitchFamily="34" charset="0"/>
                <a:cs typeface="Calibri" panose="020F0502020204030204" pitchFamily="34" charset="0"/>
              </a:defRPr>
            </a:lvl1pPr>
            <a:lvl2pPr marL="685800" indent="-228600">
              <a:buClr>
                <a:srgbClr val="DA3E26"/>
              </a:buClr>
              <a:buFont typeface="Wingdings" panose="05000000000000000000" pitchFamily="2" charset="2"/>
              <a:buChar char="§"/>
              <a:defRPr>
                <a:latin typeface="Open Sans (Headings)"/>
              </a:defRPr>
            </a:lvl2pPr>
            <a:lvl3pPr>
              <a:buClr>
                <a:srgbClr val="4472C4"/>
              </a:buClr>
              <a:defRPr>
                <a:latin typeface="Open Sans Light" panose="020B0306030504020204"/>
              </a:defRPr>
            </a:lvl3pPr>
            <a:lvl4pPr marL="1600200" indent="-228600">
              <a:buClr>
                <a:srgbClr val="4472C4"/>
              </a:buClr>
              <a:buFontTx/>
              <a:buChar char="◦"/>
              <a:defRPr>
                <a:latin typeface="Open Sans Light" panose="020B0306030504020204"/>
              </a:defRPr>
            </a:lvl4pPr>
            <a:lvl5pPr>
              <a:buClr>
                <a:srgbClr val="DA3E26"/>
              </a:buClr>
              <a:defRPr b="0">
                <a:latin typeface="Open Sans Light" panose="020B0306030504020204"/>
              </a:defRPr>
            </a:lvl5pPr>
          </a:lstStyle>
          <a:p>
            <a:pPr lvl="0"/>
            <a:endParaRPr lang="en-US" dirty="0"/>
          </a:p>
        </p:txBody>
      </p:sp>
      <p:sp>
        <p:nvSpPr>
          <p:cNvPr id="10" name="Content Placeholder 5"/>
          <p:cNvSpPr>
            <a:spLocks noGrp="1"/>
          </p:cNvSpPr>
          <p:nvPr>
            <p:ph sz="quarter" idx="14"/>
          </p:nvPr>
        </p:nvSpPr>
        <p:spPr>
          <a:xfrm>
            <a:off x="423862" y="4108326"/>
            <a:ext cx="3429000" cy="2113877"/>
          </a:xfrm>
        </p:spPr>
        <p:txBody>
          <a:bodyPr/>
          <a:lstStyle>
            <a:lvl1pPr marL="0" indent="0">
              <a:buNone/>
              <a:defRPr b="0">
                <a:latin typeface="Calibri" panose="020F0502020204030204" pitchFamily="34" charset="0"/>
                <a:cs typeface="Calibri" panose="020F0502020204030204" pitchFamily="34" charset="0"/>
              </a:defRPr>
            </a:lvl1pPr>
            <a:lvl2pPr marL="685800" indent="-228600">
              <a:buClr>
                <a:srgbClr val="DA3E26"/>
              </a:buClr>
              <a:buFont typeface="Wingdings" panose="05000000000000000000" pitchFamily="2" charset="2"/>
              <a:buChar char="§"/>
              <a:defRPr>
                <a:latin typeface="Open Sans (Headings)"/>
              </a:defRPr>
            </a:lvl2pPr>
            <a:lvl3pPr>
              <a:buClr>
                <a:srgbClr val="4472C4"/>
              </a:buClr>
              <a:defRPr>
                <a:latin typeface="Open Sans Light" panose="020B0306030504020204"/>
              </a:defRPr>
            </a:lvl3pPr>
            <a:lvl4pPr marL="1600200" indent="-228600">
              <a:buClr>
                <a:srgbClr val="4472C4"/>
              </a:buClr>
              <a:buFontTx/>
              <a:buChar char="◦"/>
              <a:defRPr>
                <a:latin typeface="Open Sans Light" panose="020B0306030504020204"/>
              </a:defRPr>
            </a:lvl4pPr>
            <a:lvl5pPr>
              <a:buClr>
                <a:srgbClr val="DA3E26"/>
              </a:buClr>
              <a:defRPr b="0">
                <a:latin typeface="Open Sans Light" panose="020B0306030504020204"/>
              </a:defRPr>
            </a:lvl5pPr>
          </a:lstStyle>
          <a:p>
            <a:pPr lvl="0"/>
            <a:endParaRPr lang="en-US" dirty="0"/>
          </a:p>
        </p:txBody>
      </p:sp>
      <p:sp>
        <p:nvSpPr>
          <p:cNvPr id="11" name="Content Placeholder 5"/>
          <p:cNvSpPr>
            <a:spLocks noGrp="1"/>
          </p:cNvSpPr>
          <p:nvPr>
            <p:ph sz="quarter" idx="15"/>
          </p:nvPr>
        </p:nvSpPr>
        <p:spPr>
          <a:xfrm>
            <a:off x="4094218" y="4108325"/>
            <a:ext cx="3429000" cy="2113877"/>
          </a:xfrm>
        </p:spPr>
        <p:txBody>
          <a:bodyPr/>
          <a:lstStyle>
            <a:lvl1pPr marL="0" indent="0">
              <a:buNone/>
              <a:defRPr b="0">
                <a:latin typeface="Calibri" panose="020F0502020204030204" pitchFamily="34" charset="0"/>
                <a:cs typeface="Calibri" panose="020F0502020204030204" pitchFamily="34" charset="0"/>
              </a:defRPr>
            </a:lvl1pPr>
            <a:lvl2pPr marL="685800" indent="-228600">
              <a:buClr>
                <a:srgbClr val="DA3E26"/>
              </a:buClr>
              <a:buFont typeface="Wingdings" panose="05000000000000000000" pitchFamily="2" charset="2"/>
              <a:buChar char="§"/>
              <a:defRPr>
                <a:latin typeface="Open Sans (Headings)"/>
              </a:defRPr>
            </a:lvl2pPr>
            <a:lvl3pPr>
              <a:buClr>
                <a:srgbClr val="4472C4"/>
              </a:buClr>
              <a:defRPr>
                <a:latin typeface="Open Sans Light" panose="020B0306030504020204"/>
              </a:defRPr>
            </a:lvl3pPr>
            <a:lvl4pPr marL="1600200" indent="-228600">
              <a:buClr>
                <a:srgbClr val="4472C4"/>
              </a:buClr>
              <a:buFontTx/>
              <a:buChar char="◦"/>
              <a:defRPr>
                <a:latin typeface="Open Sans Light" panose="020B0306030504020204"/>
              </a:defRPr>
            </a:lvl4pPr>
            <a:lvl5pPr>
              <a:buClr>
                <a:srgbClr val="DA3E26"/>
              </a:buClr>
              <a:defRPr b="0">
                <a:latin typeface="Open Sans Light" panose="020B0306030504020204"/>
              </a:defRPr>
            </a:lvl5pPr>
          </a:lstStyle>
          <a:p>
            <a:pPr lvl="0"/>
            <a:endParaRPr lang="en-US" dirty="0"/>
          </a:p>
        </p:txBody>
      </p:sp>
      <p:sp>
        <p:nvSpPr>
          <p:cNvPr id="12" name="Content Placeholder 5"/>
          <p:cNvSpPr>
            <a:spLocks noGrp="1"/>
          </p:cNvSpPr>
          <p:nvPr>
            <p:ph sz="quarter" idx="16"/>
          </p:nvPr>
        </p:nvSpPr>
        <p:spPr>
          <a:xfrm>
            <a:off x="7760524" y="4108325"/>
            <a:ext cx="3429000" cy="2113877"/>
          </a:xfrm>
        </p:spPr>
        <p:txBody>
          <a:bodyPr/>
          <a:lstStyle>
            <a:lvl1pPr marL="0" indent="0">
              <a:buNone/>
              <a:defRPr b="0">
                <a:latin typeface="Calibri" panose="020F0502020204030204" pitchFamily="34" charset="0"/>
                <a:cs typeface="Calibri" panose="020F0502020204030204" pitchFamily="34" charset="0"/>
              </a:defRPr>
            </a:lvl1pPr>
            <a:lvl2pPr marL="685800" indent="-228600">
              <a:buClr>
                <a:srgbClr val="DA3E26"/>
              </a:buClr>
              <a:buFont typeface="Wingdings" panose="05000000000000000000" pitchFamily="2" charset="2"/>
              <a:buChar char="§"/>
              <a:defRPr>
                <a:latin typeface="Open Sans (Headings)"/>
              </a:defRPr>
            </a:lvl2pPr>
            <a:lvl3pPr>
              <a:buClr>
                <a:srgbClr val="4472C4"/>
              </a:buClr>
              <a:defRPr>
                <a:latin typeface="Open Sans Light" panose="020B0306030504020204"/>
              </a:defRPr>
            </a:lvl3pPr>
            <a:lvl4pPr marL="1600200" indent="-228600">
              <a:buClr>
                <a:srgbClr val="4472C4"/>
              </a:buClr>
              <a:buFontTx/>
              <a:buChar char="◦"/>
              <a:defRPr>
                <a:latin typeface="Open Sans Light" panose="020B0306030504020204"/>
              </a:defRPr>
            </a:lvl4pPr>
            <a:lvl5pPr>
              <a:buClr>
                <a:srgbClr val="DA3E26"/>
              </a:buClr>
              <a:defRPr b="0">
                <a:latin typeface="Open Sans Light" panose="020B0306030504020204"/>
              </a:defRPr>
            </a:lvl5pPr>
          </a:lstStyle>
          <a:p>
            <a:pPr lvl="0"/>
            <a:endParaRPr lang="en-US" dirty="0"/>
          </a:p>
        </p:txBody>
      </p:sp>
      <p:sp>
        <p:nvSpPr>
          <p:cNvPr id="13" name="Picture Placeholder 8">
            <a:extLst>
              <a:ext uri="{FF2B5EF4-FFF2-40B4-BE49-F238E27FC236}">
                <a16:creationId xmlns:a16="http://schemas.microsoft.com/office/drawing/2014/main" id="{BE0BB3F8-302E-3249-B420-412CDC7D5CDF}"/>
              </a:ext>
            </a:extLst>
          </p:cNvPr>
          <p:cNvSpPr>
            <a:spLocks noGrp="1"/>
          </p:cNvSpPr>
          <p:nvPr>
            <p:ph type="pic" sz="quarter" idx="17" hasCustomPrompt="1"/>
          </p:nvPr>
        </p:nvSpPr>
        <p:spPr>
          <a:xfrm>
            <a:off x="10704513" y="85725"/>
            <a:ext cx="1377950" cy="1096963"/>
          </a:xfrm>
        </p:spPr>
        <p:txBody>
          <a:bodyPr/>
          <a:lstStyle/>
          <a:p>
            <a:r>
              <a:rPr lang="en-US" dirty="0"/>
              <a:t>Logo</a:t>
            </a:r>
          </a:p>
        </p:txBody>
      </p:sp>
    </p:spTree>
    <p:extLst>
      <p:ext uri="{BB962C8B-B14F-4D97-AF65-F5344CB8AC3E}">
        <p14:creationId xmlns:p14="http://schemas.microsoft.com/office/powerpoint/2010/main" val="111576683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6_Object - text on righ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55913" y="243951"/>
            <a:ext cx="8748536" cy="71020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8F2FE83C-1CEF-4DF5-B0BB-EA69CBDD49A7}" type="datetime1">
              <a:rPr lang="en-US" smtClean="0"/>
              <a:t>4/15/2019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88AB57-2DBE-44A3-AE96-942C49E954BF}" type="slidenum">
              <a:rPr lang="en-US" smtClean="0"/>
              <a:t>‹#›</a:t>
            </a:fld>
            <a:endParaRPr lang="en-US"/>
          </a:p>
        </p:txBody>
      </p:sp>
      <p:sp>
        <p:nvSpPr>
          <p:cNvPr id="11" name="Content Placeholder 10"/>
          <p:cNvSpPr>
            <a:spLocks noGrp="1"/>
          </p:cNvSpPr>
          <p:nvPr>
            <p:ph sz="quarter" idx="14"/>
          </p:nvPr>
        </p:nvSpPr>
        <p:spPr>
          <a:xfrm>
            <a:off x="385763" y="1563757"/>
            <a:ext cx="5534025" cy="4644538"/>
          </a:xfrm>
        </p:spPr>
        <p:txBody>
          <a:bodyPr/>
          <a:lstStyle>
            <a:lvl1pPr marL="0" indent="0">
              <a:buNone/>
              <a:defRPr b="0">
                <a:latin typeface="Calibri" panose="020F0502020204030204" pitchFamily="34" charset="0"/>
                <a:cs typeface="Calibri" panose="020F0502020204030204" pitchFamily="34" charset="0"/>
              </a:defRPr>
            </a:lvl1pPr>
          </a:lstStyle>
          <a:p>
            <a:pPr lvl="0"/>
            <a:endParaRPr lang="en-US" dirty="0"/>
          </a:p>
        </p:txBody>
      </p:sp>
      <p:sp>
        <p:nvSpPr>
          <p:cNvPr id="12" name="Text Placeholder 10"/>
          <p:cNvSpPr>
            <a:spLocks noGrp="1"/>
          </p:cNvSpPr>
          <p:nvPr>
            <p:ph type="body" sz="quarter" idx="15"/>
          </p:nvPr>
        </p:nvSpPr>
        <p:spPr>
          <a:xfrm>
            <a:off x="6566064" y="1563757"/>
            <a:ext cx="5101055" cy="4644538"/>
          </a:xfrm>
          <a:solidFill>
            <a:srgbClr val="0D6CB9"/>
          </a:solidFill>
        </p:spPr>
        <p:txBody>
          <a:bodyPr lIns="365760" tIns="365760" rIns="365760" bIns="365760"/>
          <a:lstStyle>
            <a:lvl1pPr marL="0" indent="0">
              <a:buNone/>
              <a:defRPr b="0">
                <a:solidFill>
                  <a:schemeClr val="bg1"/>
                </a:solidFill>
                <a:latin typeface="Calibri" panose="020F0502020204030204" pitchFamily="34" charset="0"/>
                <a:cs typeface="Calibri" panose="020F0502020204030204" pitchFamily="34" charset="0"/>
              </a:defRPr>
            </a:lvl1pPr>
          </a:lstStyle>
          <a:p>
            <a:pPr lvl="0"/>
            <a:endParaRPr lang="en-US" dirty="0"/>
          </a:p>
        </p:txBody>
      </p:sp>
      <p:sp>
        <p:nvSpPr>
          <p:cNvPr id="8" name="Picture Placeholder 8">
            <a:extLst>
              <a:ext uri="{FF2B5EF4-FFF2-40B4-BE49-F238E27FC236}">
                <a16:creationId xmlns:a16="http://schemas.microsoft.com/office/drawing/2014/main" id="{D5897D95-C9FF-2B48-A4B0-164509FE9EC2}"/>
              </a:ext>
            </a:extLst>
          </p:cNvPr>
          <p:cNvSpPr>
            <a:spLocks noGrp="1"/>
          </p:cNvSpPr>
          <p:nvPr>
            <p:ph type="pic" sz="quarter" idx="13" hasCustomPrompt="1"/>
          </p:nvPr>
        </p:nvSpPr>
        <p:spPr>
          <a:xfrm>
            <a:off x="10704513" y="85725"/>
            <a:ext cx="1377950" cy="1096963"/>
          </a:xfrm>
        </p:spPr>
        <p:txBody>
          <a:bodyPr/>
          <a:lstStyle/>
          <a:p>
            <a:r>
              <a:rPr lang="en-US" dirty="0"/>
              <a:t>Logo</a:t>
            </a:r>
          </a:p>
        </p:txBody>
      </p:sp>
    </p:spTree>
    <p:extLst>
      <p:ext uri="{BB962C8B-B14F-4D97-AF65-F5344CB8AC3E}">
        <p14:creationId xmlns:p14="http://schemas.microsoft.com/office/powerpoint/2010/main" val="10168684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Object - text on righ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55913" y="243951"/>
            <a:ext cx="8748536" cy="71020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8F2FE83C-1CEF-4DF5-B0BB-EA69CBDD49A7}" type="datetime1">
              <a:rPr lang="en-US" smtClean="0"/>
              <a:t>4/15/2019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88AB57-2DBE-44A3-AE96-942C49E954BF}" type="slidenum">
              <a:rPr lang="en-US" smtClean="0"/>
              <a:t>‹#›</a:t>
            </a:fld>
            <a:endParaRPr lang="en-US"/>
          </a:p>
        </p:txBody>
      </p:sp>
      <p:sp>
        <p:nvSpPr>
          <p:cNvPr id="11" name="Content Placeholder 10"/>
          <p:cNvSpPr>
            <a:spLocks noGrp="1"/>
          </p:cNvSpPr>
          <p:nvPr>
            <p:ph sz="quarter" idx="14"/>
          </p:nvPr>
        </p:nvSpPr>
        <p:spPr>
          <a:xfrm>
            <a:off x="6185936" y="1563757"/>
            <a:ext cx="5534025" cy="4644538"/>
          </a:xfrm>
        </p:spPr>
        <p:txBody>
          <a:bodyPr/>
          <a:lstStyle>
            <a:lvl1pPr marL="0" indent="0">
              <a:buNone/>
              <a:defRPr b="0">
                <a:latin typeface="Calibri" panose="020F0502020204030204" pitchFamily="34" charset="0"/>
                <a:cs typeface="Calibri" panose="020F0502020204030204" pitchFamily="34" charset="0"/>
              </a:defRPr>
            </a:lvl1pPr>
          </a:lstStyle>
          <a:p>
            <a:pPr lvl="0"/>
            <a:endParaRPr lang="en-US" dirty="0"/>
          </a:p>
        </p:txBody>
      </p:sp>
      <p:sp>
        <p:nvSpPr>
          <p:cNvPr id="12" name="Text Placeholder 10"/>
          <p:cNvSpPr>
            <a:spLocks noGrp="1"/>
          </p:cNvSpPr>
          <p:nvPr>
            <p:ph type="body" sz="quarter" idx="15"/>
          </p:nvPr>
        </p:nvSpPr>
        <p:spPr>
          <a:xfrm>
            <a:off x="365985" y="1563757"/>
            <a:ext cx="5101055" cy="4644538"/>
          </a:xfrm>
          <a:solidFill>
            <a:srgbClr val="0D6CB9"/>
          </a:solidFill>
        </p:spPr>
        <p:txBody>
          <a:bodyPr lIns="365760" tIns="365760" rIns="365760" bIns="365760"/>
          <a:lstStyle>
            <a:lvl1pPr marL="0" indent="0">
              <a:buNone/>
              <a:defRPr b="0">
                <a:solidFill>
                  <a:schemeClr val="bg1"/>
                </a:solidFill>
                <a:latin typeface="Calibri" panose="020F0502020204030204" pitchFamily="34" charset="0"/>
                <a:cs typeface="Calibri" panose="020F0502020204030204" pitchFamily="34" charset="0"/>
              </a:defRPr>
            </a:lvl1pPr>
          </a:lstStyle>
          <a:p>
            <a:pPr lvl="0"/>
            <a:endParaRPr lang="en-US" dirty="0"/>
          </a:p>
        </p:txBody>
      </p:sp>
      <p:sp>
        <p:nvSpPr>
          <p:cNvPr id="8" name="Picture Placeholder 8">
            <a:extLst>
              <a:ext uri="{FF2B5EF4-FFF2-40B4-BE49-F238E27FC236}">
                <a16:creationId xmlns:a16="http://schemas.microsoft.com/office/drawing/2014/main" id="{D5897D95-C9FF-2B48-A4B0-164509FE9EC2}"/>
              </a:ext>
            </a:extLst>
          </p:cNvPr>
          <p:cNvSpPr>
            <a:spLocks noGrp="1"/>
          </p:cNvSpPr>
          <p:nvPr>
            <p:ph type="pic" sz="quarter" idx="13" hasCustomPrompt="1"/>
          </p:nvPr>
        </p:nvSpPr>
        <p:spPr>
          <a:xfrm>
            <a:off x="10704513" y="85725"/>
            <a:ext cx="1377950" cy="1096963"/>
          </a:xfrm>
        </p:spPr>
        <p:txBody>
          <a:bodyPr/>
          <a:lstStyle/>
          <a:p>
            <a:r>
              <a:rPr lang="en-US" dirty="0"/>
              <a:t>Logo</a:t>
            </a:r>
          </a:p>
        </p:txBody>
      </p:sp>
    </p:spTree>
    <p:extLst>
      <p:ext uri="{BB962C8B-B14F-4D97-AF65-F5344CB8AC3E}">
        <p14:creationId xmlns:p14="http://schemas.microsoft.com/office/powerpoint/2010/main" val="412782376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Image with Text Wide">
    <p:spTree>
      <p:nvGrpSpPr>
        <p:cNvPr id="1" name=""/>
        <p:cNvGrpSpPr/>
        <p:nvPr/>
      </p:nvGrpSpPr>
      <p:grpSpPr>
        <a:xfrm>
          <a:off x="0" y="0"/>
          <a:ext cx="0" cy="0"/>
          <a:chOff x="0" y="0"/>
          <a:chExt cx="0" cy="0"/>
        </a:xfrm>
      </p:grpSpPr>
      <p:sp>
        <p:nvSpPr>
          <p:cNvPr id="2" name="Title 1"/>
          <p:cNvSpPr>
            <a:spLocks noGrp="1"/>
          </p:cNvSpPr>
          <p:nvPr>
            <p:ph type="title"/>
          </p:nvPr>
        </p:nvSpPr>
        <p:spPr>
          <a:xfrm>
            <a:off x="1764632" y="224589"/>
            <a:ext cx="8757064" cy="737937"/>
          </a:xfrm>
        </p:spPr>
        <p:txBody>
          <a:bodyPr/>
          <a:lstStyle/>
          <a:p>
            <a:r>
              <a:rPr lang="en-US"/>
              <a:t>Click to edit Master title style</a:t>
            </a:r>
          </a:p>
        </p:txBody>
      </p:sp>
      <p:sp>
        <p:nvSpPr>
          <p:cNvPr id="7" name="Date Placeholder 6"/>
          <p:cNvSpPr>
            <a:spLocks noGrp="1"/>
          </p:cNvSpPr>
          <p:nvPr>
            <p:ph type="dt" sz="half" idx="10"/>
          </p:nvPr>
        </p:nvSpPr>
        <p:spPr/>
        <p:txBody>
          <a:bodyPr/>
          <a:lstStyle/>
          <a:p>
            <a:fld id="{7C77715E-A812-4800-BF93-C4EBEFF9B187}" type="datetime1">
              <a:rPr lang="en-US" smtClean="0"/>
              <a:t>4/15/2019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88AB57-2DBE-44A3-AE96-942C49E954BF}" type="slidenum">
              <a:rPr lang="en-US" smtClean="0"/>
              <a:t>‹#›</a:t>
            </a:fld>
            <a:endParaRPr lang="en-US"/>
          </a:p>
        </p:txBody>
      </p:sp>
      <p:sp>
        <p:nvSpPr>
          <p:cNvPr id="10" name="Picture Placeholder 6"/>
          <p:cNvSpPr>
            <a:spLocks noGrp="1"/>
          </p:cNvSpPr>
          <p:nvPr>
            <p:ph type="pic" sz="quarter" idx="13"/>
          </p:nvPr>
        </p:nvSpPr>
        <p:spPr>
          <a:xfrm>
            <a:off x="401639" y="1645920"/>
            <a:ext cx="11379991" cy="3648710"/>
          </a:xfrm>
        </p:spPr>
        <p:txBody>
          <a:bodyPr/>
          <a:lstStyle>
            <a:lvl1pPr marL="0" indent="0">
              <a:buFontTx/>
              <a:buNone/>
              <a:defRPr b="0">
                <a:latin typeface="Calibri" panose="020F0502020204030204" pitchFamily="34" charset="0"/>
                <a:cs typeface="Calibri" panose="020F0502020204030204" pitchFamily="34" charset="0"/>
              </a:defRPr>
            </a:lvl1pPr>
          </a:lstStyle>
          <a:p>
            <a:endParaRPr lang="en-US" dirty="0"/>
          </a:p>
        </p:txBody>
      </p:sp>
      <p:sp>
        <p:nvSpPr>
          <p:cNvPr id="11" name="Text Placeholder 11"/>
          <p:cNvSpPr>
            <a:spLocks noGrp="1"/>
          </p:cNvSpPr>
          <p:nvPr>
            <p:ph type="body" sz="quarter" idx="14"/>
          </p:nvPr>
        </p:nvSpPr>
        <p:spPr>
          <a:xfrm>
            <a:off x="401638" y="5657088"/>
            <a:ext cx="11379200" cy="543686"/>
          </a:xfrm>
          <a:gradFill>
            <a:gsLst>
              <a:gs pos="26000">
                <a:srgbClr val="203864"/>
              </a:gs>
              <a:gs pos="50000">
                <a:srgbClr val="2F5CAC"/>
              </a:gs>
              <a:gs pos="100000">
                <a:srgbClr val="4472C4"/>
              </a:gs>
            </a:gsLst>
            <a:lin ang="3000000" scaled="0"/>
          </a:gradFill>
        </p:spPr>
        <p:txBody>
          <a:bodyPr/>
          <a:lstStyle>
            <a:lvl1pPr marL="365760" indent="0" algn="ctr">
              <a:lnSpc>
                <a:spcPct val="120000"/>
              </a:lnSpc>
              <a:buNone/>
              <a:defRPr sz="2400" b="0">
                <a:solidFill>
                  <a:schemeClr val="bg1"/>
                </a:solidFill>
                <a:latin typeface="Calibri" panose="020F0502020204030204" pitchFamily="34" charset="0"/>
                <a:cs typeface="Calibri" panose="020F0502020204030204" pitchFamily="34" charset="0"/>
              </a:defRPr>
            </a:lvl1pPr>
          </a:lstStyle>
          <a:p>
            <a:pPr lvl="0"/>
            <a:endParaRPr lang="en-US" dirty="0"/>
          </a:p>
        </p:txBody>
      </p:sp>
      <p:sp>
        <p:nvSpPr>
          <p:cNvPr id="12" name="Picture Placeholder 8">
            <a:extLst>
              <a:ext uri="{FF2B5EF4-FFF2-40B4-BE49-F238E27FC236}">
                <a16:creationId xmlns:a16="http://schemas.microsoft.com/office/drawing/2014/main" id="{8182D125-C8EF-A144-B545-5231C0440989}"/>
              </a:ext>
            </a:extLst>
          </p:cNvPr>
          <p:cNvSpPr>
            <a:spLocks noGrp="1"/>
          </p:cNvSpPr>
          <p:nvPr>
            <p:ph type="pic" sz="quarter" idx="15" hasCustomPrompt="1"/>
          </p:nvPr>
        </p:nvSpPr>
        <p:spPr>
          <a:xfrm>
            <a:off x="10704513" y="85725"/>
            <a:ext cx="1377950" cy="1096963"/>
          </a:xfrm>
        </p:spPr>
        <p:txBody>
          <a:bodyPr/>
          <a:lstStyle/>
          <a:p>
            <a:r>
              <a:rPr lang="en-US" dirty="0"/>
              <a:t>Logo</a:t>
            </a:r>
          </a:p>
        </p:txBody>
      </p:sp>
    </p:spTree>
    <p:extLst>
      <p:ext uri="{BB962C8B-B14F-4D97-AF65-F5344CB8AC3E}">
        <p14:creationId xmlns:p14="http://schemas.microsoft.com/office/powerpoint/2010/main" val="318921606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Timeline 1">
    <p:spTree>
      <p:nvGrpSpPr>
        <p:cNvPr id="1" name=""/>
        <p:cNvGrpSpPr/>
        <p:nvPr/>
      </p:nvGrpSpPr>
      <p:grpSpPr>
        <a:xfrm>
          <a:off x="0" y="0"/>
          <a:ext cx="0" cy="0"/>
          <a:chOff x="0" y="0"/>
          <a:chExt cx="0" cy="0"/>
        </a:xfrm>
      </p:grpSpPr>
      <p:sp>
        <p:nvSpPr>
          <p:cNvPr id="2" name="Title 1"/>
          <p:cNvSpPr>
            <a:spLocks noGrp="1"/>
          </p:cNvSpPr>
          <p:nvPr>
            <p:ph type="title"/>
          </p:nvPr>
        </p:nvSpPr>
        <p:spPr>
          <a:xfrm>
            <a:off x="1764632" y="224589"/>
            <a:ext cx="8720488" cy="737937"/>
          </a:xfrm>
        </p:spPr>
        <p:txBody>
          <a:bodyPr/>
          <a:lstStyle/>
          <a:p>
            <a:r>
              <a:rPr lang="en-US"/>
              <a:t>Click to edit Master title style</a:t>
            </a:r>
          </a:p>
        </p:txBody>
      </p:sp>
      <p:sp>
        <p:nvSpPr>
          <p:cNvPr id="7" name="Date Placeholder 6"/>
          <p:cNvSpPr>
            <a:spLocks noGrp="1"/>
          </p:cNvSpPr>
          <p:nvPr>
            <p:ph type="dt" sz="half" idx="10"/>
          </p:nvPr>
        </p:nvSpPr>
        <p:spPr/>
        <p:txBody>
          <a:bodyPr/>
          <a:lstStyle/>
          <a:p>
            <a:fld id="{CC22C0E2-A7F7-4425-B822-CC5FEDF6D9F2}" type="datetime1">
              <a:rPr lang="en-US" smtClean="0"/>
              <a:t>4/15/2019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88AB57-2DBE-44A3-AE96-942C49E954BF}" type="slidenum">
              <a:rPr lang="en-US" smtClean="0"/>
              <a:t>‹#›</a:t>
            </a:fld>
            <a:endParaRPr lang="en-US"/>
          </a:p>
        </p:txBody>
      </p:sp>
      <p:cxnSp>
        <p:nvCxnSpPr>
          <p:cNvPr id="10" name="Straight Connector 9"/>
          <p:cNvCxnSpPr/>
          <p:nvPr userDrawn="1"/>
        </p:nvCxnSpPr>
        <p:spPr>
          <a:xfrm>
            <a:off x="7725145" y="3631342"/>
            <a:ext cx="12700" cy="513897"/>
          </a:xfrm>
          <a:prstGeom prst="line">
            <a:avLst/>
          </a:prstGeom>
          <a:ln w="53975" cap="rnd">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4495912" y="3639580"/>
            <a:ext cx="12700" cy="513897"/>
          </a:xfrm>
          <a:prstGeom prst="line">
            <a:avLst/>
          </a:prstGeom>
          <a:ln w="53975" cap="rnd">
            <a:solidFill>
              <a:srgbClr val="EA0C0C"/>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endCxn id="20" idx="4"/>
          </p:cNvCxnSpPr>
          <p:nvPr userDrawn="1"/>
        </p:nvCxnSpPr>
        <p:spPr>
          <a:xfrm>
            <a:off x="6110254" y="3256246"/>
            <a:ext cx="12700" cy="513897"/>
          </a:xfrm>
          <a:prstGeom prst="line">
            <a:avLst/>
          </a:prstGeom>
          <a:ln w="53975" cap="rnd">
            <a:solidFill>
              <a:srgbClr val="69447B"/>
            </a:solidFill>
            <a:prstDash val="sysDot"/>
          </a:ln>
        </p:spPr>
        <p:style>
          <a:lnRef idx="1">
            <a:schemeClr val="accent1"/>
          </a:lnRef>
          <a:fillRef idx="0">
            <a:schemeClr val="accent1"/>
          </a:fillRef>
          <a:effectRef idx="0">
            <a:schemeClr val="accent1"/>
          </a:effectRef>
          <a:fontRef idx="minor">
            <a:schemeClr val="tx1"/>
          </a:fontRef>
        </p:style>
      </p:cxnSp>
      <p:sp>
        <p:nvSpPr>
          <p:cNvPr id="13" name="Rectangle 12"/>
          <p:cNvSpPr/>
          <p:nvPr userDrawn="1"/>
        </p:nvSpPr>
        <p:spPr>
          <a:xfrm>
            <a:off x="3738697" y="3553467"/>
            <a:ext cx="1530393" cy="293653"/>
          </a:xfrm>
          <a:prstGeom prst="rect">
            <a:avLst/>
          </a:prstGeom>
          <a:solidFill>
            <a:srgbClr val="DA3E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5352764" y="3553467"/>
            <a:ext cx="1530393" cy="293653"/>
          </a:xfrm>
          <a:prstGeom prst="rect">
            <a:avLst/>
          </a:prstGeom>
          <a:solidFill>
            <a:srgbClr val="6944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6967303" y="3553467"/>
            <a:ext cx="1530393" cy="293653"/>
          </a:xfrm>
          <a:prstGeom prst="rect">
            <a:avLst/>
          </a:prstGeom>
          <a:solidFill>
            <a:srgbClr val="5482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8573098" y="3553467"/>
            <a:ext cx="1530393" cy="293653"/>
          </a:xfrm>
          <a:prstGeom prst="rect">
            <a:avLst/>
          </a:prstGeom>
          <a:solidFill>
            <a:srgbClr val="3C6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2124157" y="3553467"/>
            <a:ext cx="1530393" cy="293653"/>
          </a:xfrm>
          <a:prstGeom prst="rect">
            <a:avLst/>
          </a:prstGeom>
          <a:solidFill>
            <a:srgbClr val="A830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userDrawn="1"/>
        </p:nvSpPr>
        <p:spPr>
          <a:xfrm>
            <a:off x="6049541" y="3623317"/>
            <a:ext cx="146826" cy="1468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a:endCxn id="22" idx="4"/>
          </p:cNvCxnSpPr>
          <p:nvPr userDrawn="1"/>
        </p:nvCxnSpPr>
        <p:spPr>
          <a:xfrm>
            <a:off x="9332363" y="3259815"/>
            <a:ext cx="12700" cy="513897"/>
          </a:xfrm>
          <a:prstGeom prst="line">
            <a:avLst/>
          </a:prstGeom>
          <a:ln w="53975" cap="rnd">
            <a:solidFill>
              <a:srgbClr val="4472C4"/>
            </a:solidFill>
            <a:prstDash val="sysDot"/>
          </a:ln>
        </p:spPr>
        <p:style>
          <a:lnRef idx="1">
            <a:schemeClr val="accent1"/>
          </a:lnRef>
          <a:fillRef idx="0">
            <a:schemeClr val="accent1"/>
          </a:fillRef>
          <a:effectRef idx="0">
            <a:schemeClr val="accent1"/>
          </a:effectRef>
          <a:fontRef idx="minor">
            <a:schemeClr val="tx1"/>
          </a:fontRef>
        </p:style>
      </p:cxnSp>
      <p:sp>
        <p:nvSpPr>
          <p:cNvPr id="22" name="Oval 21"/>
          <p:cNvSpPr/>
          <p:nvPr userDrawn="1"/>
        </p:nvSpPr>
        <p:spPr>
          <a:xfrm>
            <a:off x="9271650" y="3626886"/>
            <a:ext cx="146826" cy="1468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p:cNvCxnSpPr>
            <a:endCxn id="24" idx="4"/>
          </p:cNvCxnSpPr>
          <p:nvPr userDrawn="1"/>
        </p:nvCxnSpPr>
        <p:spPr>
          <a:xfrm>
            <a:off x="2889534" y="3266406"/>
            <a:ext cx="12700" cy="513897"/>
          </a:xfrm>
          <a:prstGeom prst="line">
            <a:avLst/>
          </a:prstGeom>
          <a:ln w="53975" cap="rnd">
            <a:solidFill>
              <a:srgbClr val="A8301C"/>
            </a:solidFill>
            <a:prstDash val="sysDot"/>
          </a:ln>
        </p:spPr>
        <p:style>
          <a:lnRef idx="1">
            <a:schemeClr val="accent1"/>
          </a:lnRef>
          <a:fillRef idx="0">
            <a:schemeClr val="accent1"/>
          </a:fillRef>
          <a:effectRef idx="0">
            <a:schemeClr val="accent1"/>
          </a:effectRef>
          <a:fontRef idx="minor">
            <a:schemeClr val="tx1"/>
          </a:fontRef>
        </p:style>
      </p:cxnSp>
      <p:sp>
        <p:nvSpPr>
          <p:cNvPr id="24" name="Oval 23"/>
          <p:cNvSpPr/>
          <p:nvPr userDrawn="1"/>
        </p:nvSpPr>
        <p:spPr>
          <a:xfrm>
            <a:off x="2828821" y="3633477"/>
            <a:ext cx="146826" cy="1468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userDrawn="1"/>
        </p:nvSpPr>
        <p:spPr>
          <a:xfrm>
            <a:off x="4423941" y="3643637"/>
            <a:ext cx="146826" cy="1468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7664981" y="3613157"/>
            <a:ext cx="146826" cy="1468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quarter" idx="18"/>
          </p:nvPr>
        </p:nvSpPr>
        <p:spPr>
          <a:xfrm>
            <a:off x="2116158" y="2535256"/>
            <a:ext cx="1514363" cy="681271"/>
          </a:xfrm>
        </p:spPr>
        <p:txBody>
          <a:bodyPr anchor="ctr">
            <a:normAutofit/>
          </a:bodyPr>
          <a:lstStyle>
            <a:lvl1pPr marL="0" indent="0" algn="ctr">
              <a:buNone/>
              <a:defRPr sz="1800" b="0">
                <a:solidFill>
                  <a:schemeClr val="tx1"/>
                </a:solidFill>
              </a:defRPr>
            </a:lvl1pPr>
          </a:lstStyle>
          <a:p>
            <a:pPr lvl="0"/>
            <a:endParaRPr lang="en-US" dirty="0"/>
          </a:p>
        </p:txBody>
      </p:sp>
      <p:sp>
        <p:nvSpPr>
          <p:cNvPr id="32" name="Text Placeholder 3"/>
          <p:cNvSpPr>
            <a:spLocks noGrp="1"/>
          </p:cNvSpPr>
          <p:nvPr>
            <p:ph type="body" sz="quarter" idx="19"/>
          </p:nvPr>
        </p:nvSpPr>
        <p:spPr>
          <a:xfrm>
            <a:off x="3754727" y="4166491"/>
            <a:ext cx="1514363" cy="681271"/>
          </a:xfrm>
        </p:spPr>
        <p:txBody>
          <a:bodyPr anchor="ctr">
            <a:normAutofit/>
          </a:bodyPr>
          <a:lstStyle>
            <a:lvl1pPr marL="0" indent="0" algn="ctr">
              <a:buNone/>
              <a:defRPr sz="1800" b="0">
                <a:solidFill>
                  <a:schemeClr val="tx1"/>
                </a:solidFill>
              </a:defRPr>
            </a:lvl1pPr>
          </a:lstStyle>
          <a:p>
            <a:pPr lvl="0"/>
            <a:endParaRPr lang="en-US" dirty="0"/>
          </a:p>
        </p:txBody>
      </p:sp>
      <p:sp>
        <p:nvSpPr>
          <p:cNvPr id="33" name="Text Placeholder 3"/>
          <p:cNvSpPr>
            <a:spLocks noGrp="1"/>
          </p:cNvSpPr>
          <p:nvPr>
            <p:ph type="body" sz="quarter" idx="20"/>
          </p:nvPr>
        </p:nvSpPr>
        <p:spPr>
          <a:xfrm>
            <a:off x="5338818" y="2535257"/>
            <a:ext cx="1514363" cy="681271"/>
          </a:xfrm>
        </p:spPr>
        <p:txBody>
          <a:bodyPr anchor="ctr">
            <a:normAutofit/>
          </a:bodyPr>
          <a:lstStyle>
            <a:lvl1pPr marL="0" indent="0" algn="ctr">
              <a:buNone/>
              <a:defRPr sz="1800" b="0">
                <a:solidFill>
                  <a:schemeClr val="tx1"/>
                </a:solidFill>
              </a:defRPr>
            </a:lvl1pPr>
          </a:lstStyle>
          <a:p>
            <a:pPr lvl="0"/>
            <a:endParaRPr lang="en-US" dirty="0"/>
          </a:p>
        </p:txBody>
      </p:sp>
      <p:sp>
        <p:nvSpPr>
          <p:cNvPr id="34" name="Text Placeholder 3"/>
          <p:cNvSpPr>
            <a:spLocks noGrp="1"/>
          </p:cNvSpPr>
          <p:nvPr>
            <p:ph type="body" sz="quarter" idx="21"/>
          </p:nvPr>
        </p:nvSpPr>
        <p:spPr>
          <a:xfrm>
            <a:off x="7054625" y="4166491"/>
            <a:ext cx="1514363" cy="681271"/>
          </a:xfrm>
        </p:spPr>
        <p:txBody>
          <a:bodyPr anchor="ctr">
            <a:normAutofit/>
          </a:bodyPr>
          <a:lstStyle>
            <a:lvl1pPr marL="0" indent="0" algn="ctr">
              <a:buNone/>
              <a:defRPr sz="1800" b="0">
                <a:solidFill>
                  <a:schemeClr val="tx1"/>
                </a:solidFill>
              </a:defRPr>
            </a:lvl1pPr>
          </a:lstStyle>
          <a:p>
            <a:pPr lvl="0"/>
            <a:endParaRPr lang="en-US" dirty="0"/>
          </a:p>
        </p:txBody>
      </p:sp>
      <p:sp>
        <p:nvSpPr>
          <p:cNvPr id="35" name="Text Placeholder 3"/>
          <p:cNvSpPr>
            <a:spLocks noGrp="1"/>
          </p:cNvSpPr>
          <p:nvPr>
            <p:ph type="body" sz="quarter" idx="22"/>
          </p:nvPr>
        </p:nvSpPr>
        <p:spPr>
          <a:xfrm>
            <a:off x="8581531" y="2535257"/>
            <a:ext cx="1514363" cy="681271"/>
          </a:xfrm>
        </p:spPr>
        <p:txBody>
          <a:bodyPr anchor="ctr">
            <a:normAutofit/>
          </a:bodyPr>
          <a:lstStyle>
            <a:lvl1pPr marL="0" indent="0" algn="ctr">
              <a:buNone/>
              <a:defRPr sz="1800" b="0">
                <a:solidFill>
                  <a:schemeClr val="tx1"/>
                </a:solidFill>
              </a:defRPr>
            </a:lvl1pPr>
          </a:lstStyle>
          <a:p>
            <a:pPr lvl="0"/>
            <a:endParaRPr lang="en-US" dirty="0"/>
          </a:p>
        </p:txBody>
      </p:sp>
      <p:sp>
        <p:nvSpPr>
          <p:cNvPr id="5" name="Text Placeholder 4"/>
          <p:cNvSpPr>
            <a:spLocks noGrp="1"/>
          </p:cNvSpPr>
          <p:nvPr>
            <p:ph type="body" sz="quarter" idx="23" hasCustomPrompt="1"/>
          </p:nvPr>
        </p:nvSpPr>
        <p:spPr>
          <a:xfrm>
            <a:off x="2124157" y="5303521"/>
            <a:ext cx="7979333" cy="595024"/>
          </a:xfrm>
        </p:spPr>
        <p:txBody>
          <a:bodyPr anchor="ctr"/>
          <a:lstStyle>
            <a:lvl1pPr marL="0" indent="0" algn="ctr">
              <a:buNone/>
              <a:defRPr sz="2400" b="0" baseline="0">
                <a:latin typeface="Calibri" panose="020F0502020204030204" pitchFamily="34" charset="0"/>
                <a:cs typeface="Calibri" panose="020F0502020204030204" pitchFamily="34" charset="0"/>
              </a:defRPr>
            </a:lvl1pPr>
          </a:lstStyle>
          <a:p>
            <a:pPr lvl="0"/>
            <a:r>
              <a:rPr lang="en-US" dirty="0"/>
              <a:t>Contact Communications for custom timelines</a:t>
            </a:r>
          </a:p>
        </p:txBody>
      </p:sp>
      <p:sp>
        <p:nvSpPr>
          <p:cNvPr id="27" name="Picture Placeholder 8">
            <a:extLst>
              <a:ext uri="{FF2B5EF4-FFF2-40B4-BE49-F238E27FC236}">
                <a16:creationId xmlns:a16="http://schemas.microsoft.com/office/drawing/2014/main" id="{60B34316-7C16-3240-A288-5BD4B828E473}"/>
              </a:ext>
            </a:extLst>
          </p:cNvPr>
          <p:cNvSpPr>
            <a:spLocks noGrp="1"/>
          </p:cNvSpPr>
          <p:nvPr>
            <p:ph type="pic" sz="quarter" idx="13" hasCustomPrompt="1"/>
          </p:nvPr>
        </p:nvSpPr>
        <p:spPr>
          <a:xfrm>
            <a:off x="10704513" y="85725"/>
            <a:ext cx="1377950" cy="1096963"/>
          </a:xfrm>
        </p:spPr>
        <p:txBody>
          <a:bodyPr/>
          <a:lstStyle/>
          <a:p>
            <a:r>
              <a:rPr lang="en-US" dirty="0"/>
              <a:t>Logo</a:t>
            </a:r>
          </a:p>
        </p:txBody>
      </p:sp>
    </p:spTree>
    <p:extLst>
      <p:ext uri="{BB962C8B-B14F-4D97-AF65-F5344CB8AC3E}">
        <p14:creationId xmlns:p14="http://schemas.microsoft.com/office/powerpoint/2010/main" val="285335568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Timeline 2">
    <p:spTree>
      <p:nvGrpSpPr>
        <p:cNvPr id="1" name=""/>
        <p:cNvGrpSpPr/>
        <p:nvPr/>
      </p:nvGrpSpPr>
      <p:grpSpPr>
        <a:xfrm>
          <a:off x="0" y="0"/>
          <a:ext cx="0" cy="0"/>
          <a:chOff x="0" y="0"/>
          <a:chExt cx="0" cy="0"/>
        </a:xfrm>
      </p:grpSpPr>
      <p:sp>
        <p:nvSpPr>
          <p:cNvPr id="2" name="Title 1"/>
          <p:cNvSpPr>
            <a:spLocks noGrp="1"/>
          </p:cNvSpPr>
          <p:nvPr>
            <p:ph type="title"/>
          </p:nvPr>
        </p:nvSpPr>
        <p:spPr>
          <a:xfrm>
            <a:off x="1764631" y="224589"/>
            <a:ext cx="8737401" cy="737937"/>
          </a:xfrm>
        </p:spPr>
        <p:txBody>
          <a:bodyPr/>
          <a:lstStyle/>
          <a:p>
            <a:r>
              <a:rPr lang="en-US"/>
              <a:t>Click to edit Master title style</a:t>
            </a:r>
          </a:p>
        </p:txBody>
      </p:sp>
      <p:sp>
        <p:nvSpPr>
          <p:cNvPr id="7" name="Date Placeholder 6"/>
          <p:cNvSpPr>
            <a:spLocks noGrp="1"/>
          </p:cNvSpPr>
          <p:nvPr>
            <p:ph type="dt" sz="half" idx="10"/>
          </p:nvPr>
        </p:nvSpPr>
        <p:spPr/>
        <p:txBody>
          <a:bodyPr/>
          <a:lstStyle/>
          <a:p>
            <a:fld id="{A22DC5F9-D77C-45C1-AB86-346E2E886B8F}" type="datetime1">
              <a:rPr lang="en-US" smtClean="0"/>
              <a:t>4/15/2019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88AB57-2DBE-44A3-AE96-942C49E954BF}" type="slidenum">
              <a:rPr lang="en-US" smtClean="0"/>
              <a:t>‹#›</a:t>
            </a:fld>
            <a:endParaRPr lang="en-US"/>
          </a:p>
        </p:txBody>
      </p:sp>
      <p:sp>
        <p:nvSpPr>
          <p:cNvPr id="27" name="Text Placeholder 8">
            <a:extLst/>
          </p:cNvPr>
          <p:cNvSpPr>
            <a:spLocks noGrp="1"/>
          </p:cNvSpPr>
          <p:nvPr>
            <p:ph type="body" sz="quarter" idx="13" hasCustomPrompt="1"/>
          </p:nvPr>
        </p:nvSpPr>
        <p:spPr>
          <a:xfrm>
            <a:off x="660416" y="1515070"/>
            <a:ext cx="1530350" cy="629227"/>
          </a:xfrm>
          <a:prstGeom prst="rect">
            <a:avLst/>
          </a:prstGeom>
        </p:spPr>
        <p:txBody>
          <a:bodyPr/>
          <a:lstStyle>
            <a:lvl1pPr marL="0" indent="0" algn="ctr">
              <a:lnSpc>
                <a:spcPct val="100000"/>
              </a:lnSpc>
              <a:spcBef>
                <a:spcPts val="0"/>
              </a:spcBef>
              <a:buNone/>
              <a:defRPr sz="1600" b="0"/>
            </a:lvl1pPr>
          </a:lstStyle>
          <a:p>
            <a:pPr lvl="0"/>
            <a:r>
              <a:rPr lang="en-US" dirty="0"/>
              <a:t>Text</a:t>
            </a:r>
          </a:p>
          <a:p>
            <a:pPr lvl="0"/>
            <a:r>
              <a:rPr lang="en-US" dirty="0"/>
              <a:t>placeholder</a:t>
            </a:r>
          </a:p>
        </p:txBody>
      </p:sp>
      <p:sp>
        <p:nvSpPr>
          <p:cNvPr id="28" name="Text Placeholder 8">
            <a:extLst/>
          </p:cNvPr>
          <p:cNvSpPr>
            <a:spLocks noGrp="1"/>
          </p:cNvSpPr>
          <p:nvPr>
            <p:ph type="body" sz="quarter" idx="14" hasCustomPrompt="1"/>
          </p:nvPr>
        </p:nvSpPr>
        <p:spPr>
          <a:xfrm>
            <a:off x="8446127" y="1515070"/>
            <a:ext cx="1530350" cy="629227"/>
          </a:xfrm>
          <a:prstGeom prst="rect">
            <a:avLst/>
          </a:prstGeom>
        </p:spPr>
        <p:txBody>
          <a:bodyPr/>
          <a:lstStyle>
            <a:lvl1pPr marL="0" indent="0" algn="ctr">
              <a:lnSpc>
                <a:spcPct val="100000"/>
              </a:lnSpc>
              <a:spcBef>
                <a:spcPts val="0"/>
              </a:spcBef>
              <a:buNone/>
              <a:defRPr sz="1600" b="0"/>
            </a:lvl1pPr>
          </a:lstStyle>
          <a:p>
            <a:pPr lvl="0"/>
            <a:r>
              <a:rPr lang="en-US" dirty="0"/>
              <a:t>Text</a:t>
            </a:r>
          </a:p>
          <a:p>
            <a:pPr lvl="0"/>
            <a:r>
              <a:rPr lang="en-US" dirty="0"/>
              <a:t>placeholder</a:t>
            </a:r>
          </a:p>
        </p:txBody>
      </p:sp>
      <p:sp>
        <p:nvSpPr>
          <p:cNvPr id="29" name="TextBox 28">
            <a:extLst/>
          </p:cNvPr>
          <p:cNvSpPr txBox="1"/>
          <p:nvPr userDrawn="1"/>
        </p:nvSpPr>
        <p:spPr>
          <a:xfrm>
            <a:off x="791680" y="2937882"/>
            <a:ext cx="569010" cy="235737"/>
          </a:xfrm>
          <a:prstGeom prst="rect">
            <a:avLst/>
          </a:prstGeom>
          <a:noFill/>
        </p:spPr>
        <p:txBody>
          <a:bodyPr wrap="square" lIns="0" tIns="0" rIns="0" bIns="0" rtlCol="0">
            <a:noAutofit/>
          </a:bodyPr>
          <a:lstStyle/>
          <a:p>
            <a:pPr algn="ctr"/>
            <a:r>
              <a:rPr lang="en-ZA" sz="1000" b="1" dirty="0">
                <a:solidFill>
                  <a:schemeClr val="tx1">
                    <a:lumMod val="75000"/>
                    <a:lumOff val="25000"/>
                  </a:schemeClr>
                </a:solidFill>
              </a:rPr>
              <a:t>20YY</a:t>
            </a:r>
          </a:p>
        </p:txBody>
      </p:sp>
      <p:sp>
        <p:nvSpPr>
          <p:cNvPr id="30" name="Oval 29" title="Milestone Number">
            <a:extLst/>
          </p:cNvPr>
          <p:cNvSpPr/>
          <p:nvPr userDrawn="1"/>
        </p:nvSpPr>
        <p:spPr>
          <a:xfrm>
            <a:off x="1148144" y="4457098"/>
            <a:ext cx="407673" cy="407673"/>
          </a:xfrm>
          <a:prstGeom prst="ellipse">
            <a:avLst/>
          </a:prstGeom>
          <a:solidFill>
            <a:srgbClr val="DA3E26"/>
          </a:solidFill>
          <a:ln>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ZA" sz="1000" dirty="0">
                <a:solidFill>
                  <a:schemeClr val="bg1"/>
                </a:solidFill>
              </a:rPr>
              <a:t>01</a:t>
            </a:r>
          </a:p>
        </p:txBody>
      </p:sp>
      <p:pic>
        <p:nvPicPr>
          <p:cNvPr id="31" name="Graphic 30" title="callou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933310" y="3915499"/>
            <a:ext cx="581025" cy="295275"/>
          </a:xfrm>
          <a:prstGeom prst="rect">
            <a:avLst/>
          </a:prstGeom>
        </p:spPr>
      </p:pic>
      <p:sp>
        <p:nvSpPr>
          <p:cNvPr id="36" name="Oval 35" title="Milestone Number">
            <a:extLst/>
          </p:cNvPr>
          <p:cNvSpPr/>
          <p:nvPr userDrawn="1"/>
        </p:nvSpPr>
        <p:spPr>
          <a:xfrm>
            <a:off x="1223822" y="2133143"/>
            <a:ext cx="407673" cy="407673"/>
          </a:xfrm>
          <a:prstGeom prst="ellipse">
            <a:avLst/>
          </a:prstGeom>
          <a:solidFill>
            <a:srgbClr val="DA3E26"/>
          </a:solidFill>
          <a:ln>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ZA" sz="1000" dirty="0">
                <a:solidFill>
                  <a:schemeClr val="bg1"/>
                </a:solidFill>
              </a:rPr>
              <a:t>02</a:t>
            </a:r>
          </a:p>
        </p:txBody>
      </p:sp>
      <p:pic>
        <p:nvPicPr>
          <p:cNvPr id="37" name="Graphic 36" title="callou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1282716" y="2801036"/>
            <a:ext cx="581025" cy="295275"/>
          </a:xfrm>
          <a:prstGeom prst="rect">
            <a:avLst/>
          </a:prstGeom>
        </p:spPr>
      </p:pic>
      <p:sp>
        <p:nvSpPr>
          <p:cNvPr id="38" name="TextBox 37">
            <a:extLst/>
          </p:cNvPr>
          <p:cNvSpPr txBox="1"/>
          <p:nvPr userDrawn="1"/>
        </p:nvSpPr>
        <p:spPr>
          <a:xfrm>
            <a:off x="3382576" y="2940070"/>
            <a:ext cx="569010" cy="235737"/>
          </a:xfrm>
          <a:prstGeom prst="rect">
            <a:avLst/>
          </a:prstGeom>
          <a:noFill/>
        </p:spPr>
        <p:txBody>
          <a:bodyPr wrap="square" lIns="0" tIns="0" rIns="0" bIns="0" rtlCol="0">
            <a:noAutofit/>
          </a:bodyPr>
          <a:lstStyle/>
          <a:p>
            <a:pPr algn="ctr"/>
            <a:r>
              <a:rPr lang="en-ZA" sz="1000" b="1" dirty="0">
                <a:solidFill>
                  <a:schemeClr val="tx1">
                    <a:lumMod val="75000"/>
                    <a:lumOff val="25000"/>
                  </a:schemeClr>
                </a:solidFill>
              </a:rPr>
              <a:t>20YY</a:t>
            </a:r>
          </a:p>
        </p:txBody>
      </p:sp>
      <p:sp>
        <p:nvSpPr>
          <p:cNvPr id="39" name="Oval 38" title="Milestone Number">
            <a:extLst/>
          </p:cNvPr>
          <p:cNvSpPr/>
          <p:nvPr userDrawn="1"/>
        </p:nvSpPr>
        <p:spPr>
          <a:xfrm>
            <a:off x="3763749" y="4434293"/>
            <a:ext cx="407673" cy="407673"/>
          </a:xfrm>
          <a:prstGeom prst="ellipse">
            <a:avLst/>
          </a:prstGeom>
          <a:solidFill>
            <a:srgbClr val="548235"/>
          </a:solidFill>
          <a:ln>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ZA" sz="1000" dirty="0">
                <a:solidFill>
                  <a:schemeClr val="bg1"/>
                </a:solidFill>
              </a:rPr>
              <a:t>03</a:t>
            </a:r>
          </a:p>
        </p:txBody>
      </p:sp>
      <p:pic>
        <p:nvPicPr>
          <p:cNvPr id="40" name="Graphic 39" title="callou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3508784" y="3926541"/>
            <a:ext cx="581025" cy="295275"/>
          </a:xfrm>
          <a:prstGeom prst="rect">
            <a:avLst/>
          </a:prstGeom>
        </p:spPr>
      </p:pic>
      <p:sp>
        <p:nvSpPr>
          <p:cNvPr id="41" name="TextBox 40">
            <a:extLst/>
          </p:cNvPr>
          <p:cNvSpPr txBox="1"/>
          <p:nvPr userDrawn="1"/>
        </p:nvSpPr>
        <p:spPr>
          <a:xfrm>
            <a:off x="5963110" y="2930904"/>
            <a:ext cx="569010" cy="235737"/>
          </a:xfrm>
          <a:prstGeom prst="rect">
            <a:avLst/>
          </a:prstGeom>
          <a:noFill/>
        </p:spPr>
        <p:txBody>
          <a:bodyPr wrap="square" lIns="0" tIns="0" rIns="0" bIns="0" rtlCol="0">
            <a:noAutofit/>
          </a:bodyPr>
          <a:lstStyle/>
          <a:p>
            <a:pPr algn="ctr"/>
            <a:r>
              <a:rPr lang="en-ZA" sz="1000" b="1" dirty="0">
                <a:solidFill>
                  <a:schemeClr val="tx1">
                    <a:lumMod val="75000"/>
                    <a:lumOff val="25000"/>
                  </a:schemeClr>
                </a:solidFill>
              </a:rPr>
              <a:t>20YY</a:t>
            </a:r>
          </a:p>
        </p:txBody>
      </p:sp>
      <p:sp>
        <p:nvSpPr>
          <p:cNvPr id="42" name="Oval 41" title="Milestone Number">
            <a:extLst/>
          </p:cNvPr>
          <p:cNvSpPr/>
          <p:nvPr userDrawn="1"/>
        </p:nvSpPr>
        <p:spPr>
          <a:xfrm>
            <a:off x="6352338" y="4434293"/>
            <a:ext cx="407673" cy="407673"/>
          </a:xfrm>
          <a:prstGeom prst="ellipse">
            <a:avLst/>
          </a:prstGeom>
          <a:solidFill>
            <a:srgbClr val="69447B"/>
          </a:solidFill>
          <a:ln>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ZA" sz="1000" dirty="0">
                <a:solidFill>
                  <a:schemeClr val="bg1"/>
                </a:solidFill>
              </a:rPr>
              <a:t>04</a:t>
            </a:r>
          </a:p>
        </p:txBody>
      </p:sp>
      <p:pic>
        <p:nvPicPr>
          <p:cNvPr id="43" name="Graphic 42" title="callou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6112304" y="3936872"/>
            <a:ext cx="581025" cy="295275"/>
          </a:xfrm>
          <a:prstGeom prst="rect">
            <a:avLst/>
          </a:prstGeom>
        </p:spPr>
      </p:pic>
      <p:sp>
        <p:nvSpPr>
          <p:cNvPr id="44" name="Oval 43" title="Milestone Number">
            <a:extLst/>
          </p:cNvPr>
          <p:cNvSpPr/>
          <p:nvPr userDrawn="1"/>
        </p:nvSpPr>
        <p:spPr>
          <a:xfrm>
            <a:off x="6427901" y="2129570"/>
            <a:ext cx="407673" cy="407673"/>
          </a:xfrm>
          <a:prstGeom prst="ellipse">
            <a:avLst/>
          </a:prstGeom>
          <a:solidFill>
            <a:srgbClr val="69447B"/>
          </a:solidFill>
          <a:ln>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ZA" sz="1000" dirty="0">
                <a:solidFill>
                  <a:schemeClr val="bg1"/>
                </a:solidFill>
              </a:rPr>
              <a:t>05</a:t>
            </a:r>
          </a:p>
        </p:txBody>
      </p:sp>
      <p:pic>
        <p:nvPicPr>
          <p:cNvPr id="45" name="Graphic 44" title="callou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6466252" y="2801036"/>
            <a:ext cx="581025" cy="295275"/>
          </a:xfrm>
          <a:prstGeom prst="rect">
            <a:avLst/>
          </a:prstGeom>
        </p:spPr>
      </p:pic>
      <p:sp>
        <p:nvSpPr>
          <p:cNvPr id="46" name="TextBox 45">
            <a:extLst/>
          </p:cNvPr>
          <p:cNvSpPr txBox="1"/>
          <p:nvPr userDrawn="1"/>
        </p:nvSpPr>
        <p:spPr>
          <a:xfrm>
            <a:off x="8552678" y="2930904"/>
            <a:ext cx="569010" cy="235737"/>
          </a:xfrm>
          <a:prstGeom prst="rect">
            <a:avLst/>
          </a:prstGeom>
          <a:noFill/>
        </p:spPr>
        <p:txBody>
          <a:bodyPr wrap="square" lIns="0" tIns="0" rIns="0" bIns="0" rtlCol="0">
            <a:noAutofit/>
          </a:bodyPr>
          <a:lstStyle/>
          <a:p>
            <a:pPr algn="ctr"/>
            <a:r>
              <a:rPr lang="en-ZA" sz="1000" b="1" dirty="0">
                <a:solidFill>
                  <a:schemeClr val="tx1">
                    <a:lumMod val="75000"/>
                    <a:lumOff val="25000"/>
                  </a:schemeClr>
                </a:solidFill>
              </a:rPr>
              <a:t>20YY</a:t>
            </a:r>
          </a:p>
        </p:txBody>
      </p:sp>
      <p:sp>
        <p:nvSpPr>
          <p:cNvPr id="47" name="Oval 46" title="Milestone Number">
            <a:extLst/>
          </p:cNvPr>
          <p:cNvSpPr/>
          <p:nvPr userDrawn="1"/>
        </p:nvSpPr>
        <p:spPr>
          <a:xfrm>
            <a:off x="8917851" y="4434292"/>
            <a:ext cx="407673" cy="407673"/>
          </a:xfrm>
          <a:prstGeom prst="ellipse">
            <a:avLst/>
          </a:prstGeom>
          <a:solidFill>
            <a:srgbClr val="2F5CAC"/>
          </a:solidFill>
          <a:ln>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ZA" sz="1000" dirty="0">
                <a:solidFill>
                  <a:schemeClr val="bg1"/>
                </a:solidFill>
              </a:rPr>
              <a:t>06</a:t>
            </a:r>
          </a:p>
        </p:txBody>
      </p:sp>
      <p:pic>
        <p:nvPicPr>
          <p:cNvPr id="48" name="Graphic 47" title="callou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8683538" y="3936872"/>
            <a:ext cx="581025" cy="295275"/>
          </a:xfrm>
          <a:prstGeom prst="rect">
            <a:avLst/>
          </a:prstGeom>
        </p:spPr>
      </p:pic>
      <p:sp>
        <p:nvSpPr>
          <p:cNvPr id="49" name="Oval 48" title="Milestone Number">
            <a:extLst/>
          </p:cNvPr>
          <p:cNvSpPr/>
          <p:nvPr userDrawn="1"/>
        </p:nvSpPr>
        <p:spPr>
          <a:xfrm>
            <a:off x="8954928" y="2126446"/>
            <a:ext cx="407673" cy="407673"/>
          </a:xfrm>
          <a:prstGeom prst="ellipse">
            <a:avLst/>
          </a:prstGeom>
          <a:solidFill>
            <a:srgbClr val="2F5CAC"/>
          </a:solidFill>
          <a:ln>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ZA" sz="1000" dirty="0">
                <a:solidFill>
                  <a:schemeClr val="bg1"/>
                </a:solidFill>
              </a:rPr>
              <a:t>07</a:t>
            </a:r>
          </a:p>
        </p:txBody>
      </p:sp>
      <p:pic>
        <p:nvPicPr>
          <p:cNvPr id="50" name="Graphic 49" title="callou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9056844" y="2801036"/>
            <a:ext cx="581025" cy="295275"/>
          </a:xfrm>
          <a:prstGeom prst="rect">
            <a:avLst/>
          </a:prstGeom>
        </p:spPr>
      </p:pic>
      <p:grpSp>
        <p:nvGrpSpPr>
          <p:cNvPr id="51" name="Group 50" title="Today Flag Icon">
            <a:extLst/>
          </p:cNvPr>
          <p:cNvGrpSpPr/>
          <p:nvPr userDrawn="1"/>
        </p:nvGrpSpPr>
        <p:grpSpPr>
          <a:xfrm>
            <a:off x="10298196" y="2129570"/>
            <a:ext cx="407673" cy="407673"/>
            <a:chOff x="10636741" y="2652807"/>
            <a:chExt cx="296963" cy="296963"/>
          </a:xfrm>
        </p:grpSpPr>
        <p:sp>
          <p:nvSpPr>
            <p:cNvPr id="52" name="Oval 51">
              <a:extLst/>
            </p:cNvPr>
            <p:cNvSpPr/>
            <p:nvPr/>
          </p:nvSpPr>
          <p:spPr>
            <a:xfrm>
              <a:off x="10636741" y="2652807"/>
              <a:ext cx="296963" cy="296963"/>
            </a:xfrm>
            <a:prstGeom prst="ellipse">
              <a:avLst/>
            </a:prstGeom>
            <a:solidFill>
              <a:schemeClr val="tx1">
                <a:lumMod val="75000"/>
                <a:lumOff val="25000"/>
              </a:schemeClr>
            </a:solidFill>
            <a:ln>
              <a:noFill/>
            </a:ln>
            <a:effectLst>
              <a:outerShdw blurRad="254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ZA" sz="600" dirty="0">
                <a:solidFill>
                  <a:schemeClr val="tx1">
                    <a:lumMod val="50000"/>
                    <a:lumOff val="50000"/>
                  </a:schemeClr>
                </a:solidFill>
              </a:endParaRPr>
            </a:p>
          </p:txBody>
        </p:sp>
        <p:pic>
          <p:nvPicPr>
            <p:cNvPr id="53" name="Graphic 52" title="Flag Icon">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710816" y="2716810"/>
              <a:ext cx="149367" cy="168956"/>
            </a:xfrm>
            <a:prstGeom prst="rect">
              <a:avLst/>
            </a:prstGeom>
          </p:spPr>
        </p:pic>
      </p:grpSp>
      <p:pic>
        <p:nvPicPr>
          <p:cNvPr id="54" name="Graphic 53" title="callou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10359158" y="2801036"/>
            <a:ext cx="581025" cy="295275"/>
          </a:xfrm>
          <a:prstGeom prst="rect">
            <a:avLst/>
          </a:prstGeom>
        </p:spPr>
      </p:pic>
      <p:grpSp>
        <p:nvGrpSpPr>
          <p:cNvPr id="55" name="Group 54" title="Year 4">
            <a:extLst/>
          </p:cNvPr>
          <p:cNvGrpSpPr/>
          <p:nvPr userDrawn="1"/>
        </p:nvGrpSpPr>
        <p:grpSpPr>
          <a:xfrm>
            <a:off x="8481353" y="3119046"/>
            <a:ext cx="3133180" cy="562188"/>
            <a:chOff x="8481353" y="3119046"/>
            <a:chExt cx="3133180" cy="562188"/>
          </a:xfrm>
        </p:grpSpPr>
        <p:cxnSp>
          <p:nvCxnSpPr>
            <p:cNvPr id="56" name="Straight Connector 55" title="Q lines">
              <a:extLst/>
            </p:cNvPr>
            <p:cNvCxnSpPr>
              <a:cxnSpLocks/>
            </p:cNvCxnSpPr>
            <p:nvPr/>
          </p:nvCxnSpPr>
          <p:spPr>
            <a:xfrm>
              <a:off x="10785757" y="3119046"/>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57" name="Straight Connector 56" title="Q lines">
              <a:extLst/>
            </p:cNvPr>
            <p:cNvCxnSpPr>
              <a:cxnSpLocks/>
            </p:cNvCxnSpPr>
            <p:nvPr/>
          </p:nvCxnSpPr>
          <p:spPr>
            <a:xfrm>
              <a:off x="9481202" y="3119046"/>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58" name="Arrow: Right 132" title="Year Arrow">
              <a:extLst/>
            </p:cNvPr>
            <p:cNvSpPr/>
            <p:nvPr/>
          </p:nvSpPr>
          <p:spPr>
            <a:xfrm>
              <a:off x="8481353" y="3325978"/>
              <a:ext cx="3133180" cy="355256"/>
            </a:xfrm>
            <a:prstGeom prst="rightArrow">
              <a:avLst>
                <a:gd name="adj1" fmla="val 100000"/>
                <a:gd name="adj2" fmla="val 50000"/>
              </a:avLst>
            </a:prstGeom>
            <a:gradFill flip="none" rotWithShape="1">
              <a:gsLst>
                <a:gs pos="0">
                  <a:schemeClr val="accent1">
                    <a:lumMod val="20000"/>
                    <a:lumOff val="80000"/>
                  </a:schemeClr>
                </a:gs>
                <a:gs pos="100000">
                  <a:srgbClr val="2F5CAC"/>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600" dirty="0"/>
            </a:p>
          </p:txBody>
        </p:sp>
        <p:sp>
          <p:nvSpPr>
            <p:cNvPr id="59" name="Oval 58" title="Quarter Background Cirlce">
              <a:extLst/>
            </p:cNvPr>
            <p:cNvSpPr/>
            <p:nvPr/>
          </p:nvSpPr>
          <p:spPr>
            <a:xfrm>
              <a:off x="10682502" y="3403274"/>
              <a:ext cx="211582" cy="2115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title="Quarter Background Cirlce">
              <a:extLst/>
            </p:cNvPr>
            <p:cNvSpPr/>
            <p:nvPr/>
          </p:nvSpPr>
          <p:spPr>
            <a:xfrm>
              <a:off x="10031923" y="3403274"/>
              <a:ext cx="211582" cy="2115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title="Quarter Background Cirlce">
              <a:extLst/>
            </p:cNvPr>
            <p:cNvSpPr/>
            <p:nvPr/>
          </p:nvSpPr>
          <p:spPr>
            <a:xfrm>
              <a:off x="9384678" y="3403274"/>
              <a:ext cx="211582" cy="2115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title="Quarter Background Cirlce">
              <a:extLst/>
            </p:cNvPr>
            <p:cNvSpPr/>
            <p:nvPr/>
          </p:nvSpPr>
          <p:spPr>
            <a:xfrm>
              <a:off x="8731634" y="3403274"/>
              <a:ext cx="211582" cy="2115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Straight Connector 62" title="Q lines">
              <a:extLst/>
            </p:cNvPr>
            <p:cNvCxnSpPr>
              <a:cxnSpLocks/>
            </p:cNvCxnSpPr>
            <p:nvPr/>
          </p:nvCxnSpPr>
          <p:spPr>
            <a:xfrm>
              <a:off x="8836180" y="3119046"/>
              <a:ext cx="0" cy="165471"/>
            </a:xfrm>
            <a:prstGeom prst="line">
              <a:avLst/>
            </a:prstGeom>
            <a:ln w="15875" cmpd="sng">
              <a:solidFill>
                <a:schemeClr val="tx1">
                  <a:lumMod val="75000"/>
                  <a:lumOff val="25000"/>
                </a:schemeClr>
              </a:solidFill>
              <a:prstDash val="solid"/>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64" name="Straight Connector 63" title="Q lines">
              <a:extLst/>
            </p:cNvPr>
            <p:cNvCxnSpPr>
              <a:cxnSpLocks/>
            </p:cNvCxnSpPr>
            <p:nvPr/>
          </p:nvCxnSpPr>
          <p:spPr>
            <a:xfrm>
              <a:off x="10130964" y="3119046"/>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65" name="TextBox 64" title="Quarter Number">
              <a:extLst/>
            </p:cNvPr>
            <p:cNvSpPr txBox="1"/>
            <p:nvPr/>
          </p:nvSpPr>
          <p:spPr>
            <a:xfrm>
              <a:off x="8696830" y="3431169"/>
              <a:ext cx="288000" cy="144000"/>
            </a:xfrm>
            <a:prstGeom prst="rect">
              <a:avLst/>
            </a:prstGeom>
            <a:noFill/>
          </p:spPr>
          <p:txBody>
            <a:bodyPr wrap="square" lIns="0" tIns="0" rIns="0" bIns="0" rtlCol="0" anchor="ctr">
              <a:noAutofit/>
            </a:bodyPr>
            <a:lstStyle/>
            <a:p>
              <a:pPr algn="ctr"/>
              <a:r>
                <a:rPr lang="en-ZA" sz="1000" b="1" dirty="0">
                  <a:solidFill>
                    <a:schemeClr val="tx1">
                      <a:lumMod val="65000"/>
                      <a:lumOff val="35000"/>
                    </a:schemeClr>
                  </a:solidFill>
                </a:rPr>
                <a:t>Q1</a:t>
              </a:r>
              <a:endParaRPr lang="en-ZA" sz="1000" dirty="0">
                <a:solidFill>
                  <a:schemeClr val="bg1">
                    <a:lumMod val="75000"/>
                  </a:schemeClr>
                </a:solidFill>
              </a:endParaRPr>
            </a:p>
          </p:txBody>
        </p:sp>
        <p:sp>
          <p:nvSpPr>
            <p:cNvPr id="66" name="TextBox 65" title="Quarter Number">
              <a:extLst/>
            </p:cNvPr>
            <p:cNvSpPr txBox="1"/>
            <p:nvPr/>
          </p:nvSpPr>
          <p:spPr>
            <a:xfrm>
              <a:off x="9344345" y="3431169"/>
              <a:ext cx="288000" cy="144000"/>
            </a:xfrm>
            <a:prstGeom prst="rect">
              <a:avLst/>
            </a:prstGeom>
            <a:noFill/>
          </p:spPr>
          <p:txBody>
            <a:bodyPr wrap="square" lIns="0" tIns="0" rIns="0" bIns="0" rtlCol="0" anchor="ctr">
              <a:noAutofit/>
            </a:bodyPr>
            <a:lstStyle/>
            <a:p>
              <a:pPr algn="ctr"/>
              <a:r>
                <a:rPr lang="en-ZA" sz="1000" b="1" dirty="0">
                  <a:solidFill>
                    <a:schemeClr val="tx1">
                      <a:lumMod val="65000"/>
                      <a:lumOff val="35000"/>
                    </a:schemeClr>
                  </a:solidFill>
                </a:rPr>
                <a:t>Q2</a:t>
              </a:r>
              <a:endParaRPr lang="en-ZA" sz="1000" dirty="0">
                <a:solidFill>
                  <a:schemeClr val="tx1">
                    <a:lumMod val="65000"/>
                    <a:lumOff val="35000"/>
                  </a:schemeClr>
                </a:solidFill>
              </a:endParaRPr>
            </a:p>
          </p:txBody>
        </p:sp>
        <p:sp>
          <p:nvSpPr>
            <p:cNvPr id="67" name="TextBox 66" title="Quarter Number">
              <a:extLst/>
            </p:cNvPr>
            <p:cNvSpPr txBox="1"/>
            <p:nvPr/>
          </p:nvSpPr>
          <p:spPr>
            <a:xfrm>
              <a:off x="9991860" y="3431169"/>
              <a:ext cx="288000" cy="144000"/>
            </a:xfrm>
            <a:prstGeom prst="rect">
              <a:avLst/>
            </a:prstGeom>
            <a:noFill/>
          </p:spPr>
          <p:txBody>
            <a:bodyPr wrap="square" lIns="0" tIns="0" rIns="0" bIns="0" rtlCol="0" anchor="ctr">
              <a:noAutofit/>
            </a:bodyPr>
            <a:lstStyle/>
            <a:p>
              <a:pPr algn="ctr"/>
              <a:r>
                <a:rPr lang="en-ZA" sz="1000" b="1" dirty="0">
                  <a:solidFill>
                    <a:schemeClr val="tx1">
                      <a:lumMod val="65000"/>
                      <a:lumOff val="35000"/>
                    </a:schemeClr>
                  </a:solidFill>
                </a:rPr>
                <a:t>Q3</a:t>
              </a:r>
              <a:endParaRPr lang="en-ZA" sz="1000" dirty="0">
                <a:solidFill>
                  <a:schemeClr val="tx1">
                    <a:lumMod val="65000"/>
                    <a:lumOff val="35000"/>
                  </a:schemeClr>
                </a:solidFill>
              </a:endParaRPr>
            </a:p>
          </p:txBody>
        </p:sp>
        <p:sp>
          <p:nvSpPr>
            <p:cNvPr id="68" name="TextBox 67" title="Quarter Number">
              <a:extLst/>
            </p:cNvPr>
            <p:cNvSpPr txBox="1"/>
            <p:nvPr/>
          </p:nvSpPr>
          <p:spPr>
            <a:xfrm>
              <a:off x="10639376" y="3431169"/>
              <a:ext cx="288000" cy="144000"/>
            </a:xfrm>
            <a:prstGeom prst="rect">
              <a:avLst/>
            </a:prstGeom>
            <a:noFill/>
          </p:spPr>
          <p:txBody>
            <a:bodyPr wrap="square" lIns="0" tIns="0" rIns="0" bIns="0" rtlCol="0" anchor="ctr">
              <a:noAutofit/>
            </a:bodyPr>
            <a:lstStyle/>
            <a:p>
              <a:pPr algn="ctr"/>
              <a:r>
                <a:rPr lang="en-ZA" sz="1000" b="1" dirty="0">
                  <a:solidFill>
                    <a:schemeClr val="tx1">
                      <a:lumMod val="65000"/>
                      <a:lumOff val="35000"/>
                    </a:schemeClr>
                  </a:solidFill>
                </a:rPr>
                <a:t>Q4</a:t>
              </a:r>
              <a:endParaRPr lang="en-ZA" sz="1000" dirty="0">
                <a:solidFill>
                  <a:schemeClr val="tx1">
                    <a:lumMod val="65000"/>
                    <a:lumOff val="35000"/>
                  </a:schemeClr>
                </a:solidFill>
              </a:endParaRPr>
            </a:p>
          </p:txBody>
        </p:sp>
      </p:grpSp>
      <p:grpSp>
        <p:nvGrpSpPr>
          <p:cNvPr id="69" name="Group 68" title="Year 3">
            <a:extLst/>
          </p:cNvPr>
          <p:cNvGrpSpPr/>
          <p:nvPr userDrawn="1"/>
        </p:nvGrpSpPr>
        <p:grpSpPr>
          <a:xfrm>
            <a:off x="5886628" y="3119046"/>
            <a:ext cx="2784204" cy="562188"/>
            <a:chOff x="5886628" y="3119046"/>
            <a:chExt cx="2784204" cy="562188"/>
          </a:xfrm>
        </p:grpSpPr>
        <p:cxnSp>
          <p:nvCxnSpPr>
            <p:cNvPr id="70" name="Straight Connector 69" title="Q lines">
              <a:extLst/>
            </p:cNvPr>
            <p:cNvCxnSpPr>
              <a:cxnSpLocks/>
            </p:cNvCxnSpPr>
            <p:nvPr/>
          </p:nvCxnSpPr>
          <p:spPr>
            <a:xfrm>
              <a:off x="6890490" y="3119046"/>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71" name="Arrow: Right 184" title="Year Arrow">
              <a:extLst/>
            </p:cNvPr>
            <p:cNvSpPr/>
            <p:nvPr/>
          </p:nvSpPr>
          <p:spPr>
            <a:xfrm>
              <a:off x="5886628" y="3325978"/>
              <a:ext cx="2784204" cy="355256"/>
            </a:xfrm>
            <a:prstGeom prst="rightArrow">
              <a:avLst>
                <a:gd name="adj1" fmla="val 100000"/>
                <a:gd name="adj2" fmla="val 50000"/>
              </a:avLst>
            </a:prstGeom>
            <a:gradFill flip="none" rotWithShape="1">
              <a:gsLst>
                <a:gs pos="0">
                  <a:schemeClr val="accent3">
                    <a:lumMod val="20000"/>
                    <a:lumOff val="80000"/>
                  </a:schemeClr>
                </a:gs>
                <a:gs pos="100000">
                  <a:srgbClr val="69447B"/>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600" dirty="0"/>
            </a:p>
          </p:txBody>
        </p:sp>
        <p:sp>
          <p:nvSpPr>
            <p:cNvPr id="72" name="Oval 71" title="Quarter Background Cirlce">
              <a:extLst/>
            </p:cNvPr>
            <p:cNvSpPr/>
            <p:nvPr/>
          </p:nvSpPr>
          <p:spPr>
            <a:xfrm>
              <a:off x="8095938" y="3403274"/>
              <a:ext cx="211582" cy="2115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title="Quarter Background Cirlce">
              <a:extLst/>
            </p:cNvPr>
            <p:cNvSpPr/>
            <p:nvPr/>
          </p:nvSpPr>
          <p:spPr>
            <a:xfrm>
              <a:off x="7443121" y="3403274"/>
              <a:ext cx="211582" cy="2115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title="Quarter Background Cirlce">
              <a:extLst/>
            </p:cNvPr>
            <p:cNvSpPr/>
            <p:nvPr/>
          </p:nvSpPr>
          <p:spPr>
            <a:xfrm>
              <a:off x="6791842" y="3403274"/>
              <a:ext cx="211582" cy="2115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title="Quarter Background Cirlce">
              <a:extLst/>
            </p:cNvPr>
            <p:cNvSpPr/>
            <p:nvPr/>
          </p:nvSpPr>
          <p:spPr>
            <a:xfrm>
              <a:off x="6140756" y="3403274"/>
              <a:ext cx="211582" cy="2115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title="Q lines">
              <a:extLst/>
            </p:cNvPr>
            <p:cNvCxnSpPr>
              <a:cxnSpLocks/>
            </p:cNvCxnSpPr>
            <p:nvPr/>
          </p:nvCxnSpPr>
          <p:spPr>
            <a:xfrm>
              <a:off x="6246612" y="3119046"/>
              <a:ext cx="0" cy="165471"/>
            </a:xfrm>
            <a:prstGeom prst="line">
              <a:avLst/>
            </a:prstGeom>
            <a:ln w="15875" cmpd="sng">
              <a:solidFill>
                <a:schemeClr val="tx1">
                  <a:lumMod val="75000"/>
                  <a:lumOff val="25000"/>
                </a:schemeClr>
              </a:solidFill>
              <a:prstDash val="solid"/>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77" name="Straight Connector 76" title="Q lines">
              <a:extLst/>
            </p:cNvPr>
            <p:cNvCxnSpPr>
              <a:cxnSpLocks/>
            </p:cNvCxnSpPr>
            <p:nvPr/>
          </p:nvCxnSpPr>
          <p:spPr>
            <a:xfrm>
              <a:off x="7541396" y="3119046"/>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78" name="Straight Connector 77" title="Q lines">
              <a:extLst/>
            </p:cNvPr>
            <p:cNvCxnSpPr>
              <a:cxnSpLocks/>
            </p:cNvCxnSpPr>
            <p:nvPr/>
          </p:nvCxnSpPr>
          <p:spPr>
            <a:xfrm>
              <a:off x="8188788" y="3119046"/>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79" name="TextBox 78" title="Quarter Number">
              <a:extLst/>
            </p:cNvPr>
            <p:cNvSpPr txBox="1"/>
            <p:nvPr/>
          </p:nvSpPr>
          <p:spPr>
            <a:xfrm>
              <a:off x="6106770" y="3431169"/>
              <a:ext cx="288000" cy="144000"/>
            </a:xfrm>
            <a:prstGeom prst="rect">
              <a:avLst/>
            </a:prstGeom>
            <a:noFill/>
          </p:spPr>
          <p:txBody>
            <a:bodyPr wrap="square" lIns="0" tIns="0" rIns="0" bIns="0" rtlCol="0" anchor="ctr">
              <a:noAutofit/>
            </a:bodyPr>
            <a:lstStyle/>
            <a:p>
              <a:pPr algn="ctr"/>
              <a:r>
                <a:rPr lang="en-ZA" sz="1000" b="1" dirty="0">
                  <a:solidFill>
                    <a:schemeClr val="tx1">
                      <a:lumMod val="65000"/>
                      <a:lumOff val="35000"/>
                    </a:schemeClr>
                  </a:solidFill>
                </a:rPr>
                <a:t>Q1</a:t>
              </a:r>
              <a:endParaRPr lang="en-ZA" sz="1000" dirty="0">
                <a:solidFill>
                  <a:schemeClr val="bg1">
                    <a:lumMod val="75000"/>
                  </a:schemeClr>
                </a:solidFill>
              </a:endParaRPr>
            </a:p>
          </p:txBody>
        </p:sp>
        <p:sp>
          <p:nvSpPr>
            <p:cNvPr id="80" name="TextBox 79" title="Quarter Number">
              <a:extLst/>
            </p:cNvPr>
            <p:cNvSpPr txBox="1"/>
            <p:nvPr/>
          </p:nvSpPr>
          <p:spPr>
            <a:xfrm>
              <a:off x="6754285" y="3431169"/>
              <a:ext cx="288000" cy="144000"/>
            </a:xfrm>
            <a:prstGeom prst="rect">
              <a:avLst/>
            </a:prstGeom>
            <a:noFill/>
          </p:spPr>
          <p:txBody>
            <a:bodyPr wrap="square" lIns="0" tIns="0" rIns="0" bIns="0" rtlCol="0" anchor="ctr">
              <a:noAutofit/>
            </a:bodyPr>
            <a:lstStyle/>
            <a:p>
              <a:pPr algn="ctr"/>
              <a:r>
                <a:rPr lang="en-ZA" sz="1000" b="1" dirty="0">
                  <a:solidFill>
                    <a:schemeClr val="tx1">
                      <a:lumMod val="65000"/>
                      <a:lumOff val="35000"/>
                    </a:schemeClr>
                  </a:solidFill>
                </a:rPr>
                <a:t>Q2</a:t>
              </a:r>
              <a:endParaRPr lang="en-ZA" sz="1000" dirty="0">
                <a:solidFill>
                  <a:schemeClr val="tx1">
                    <a:lumMod val="65000"/>
                    <a:lumOff val="35000"/>
                  </a:schemeClr>
                </a:solidFill>
              </a:endParaRPr>
            </a:p>
          </p:txBody>
        </p:sp>
        <p:sp>
          <p:nvSpPr>
            <p:cNvPr id="81" name="TextBox 80" title="Quarter Number">
              <a:extLst/>
            </p:cNvPr>
            <p:cNvSpPr txBox="1"/>
            <p:nvPr/>
          </p:nvSpPr>
          <p:spPr>
            <a:xfrm>
              <a:off x="7401800" y="3431169"/>
              <a:ext cx="288000" cy="144000"/>
            </a:xfrm>
            <a:prstGeom prst="rect">
              <a:avLst/>
            </a:prstGeom>
            <a:noFill/>
          </p:spPr>
          <p:txBody>
            <a:bodyPr wrap="square" lIns="0" tIns="0" rIns="0" bIns="0" rtlCol="0" anchor="ctr">
              <a:noAutofit/>
            </a:bodyPr>
            <a:lstStyle/>
            <a:p>
              <a:pPr algn="ctr"/>
              <a:r>
                <a:rPr lang="en-ZA" sz="1000" b="1" dirty="0">
                  <a:solidFill>
                    <a:schemeClr val="tx1">
                      <a:lumMod val="65000"/>
                      <a:lumOff val="35000"/>
                    </a:schemeClr>
                  </a:solidFill>
                </a:rPr>
                <a:t>Q3</a:t>
              </a:r>
              <a:endParaRPr lang="en-ZA" sz="1000" dirty="0">
                <a:solidFill>
                  <a:schemeClr val="tx1">
                    <a:lumMod val="65000"/>
                    <a:lumOff val="35000"/>
                  </a:schemeClr>
                </a:solidFill>
              </a:endParaRPr>
            </a:p>
          </p:txBody>
        </p:sp>
        <p:sp>
          <p:nvSpPr>
            <p:cNvPr id="82" name="TextBox 81" title="Quarter Number">
              <a:extLst/>
            </p:cNvPr>
            <p:cNvSpPr txBox="1"/>
            <p:nvPr/>
          </p:nvSpPr>
          <p:spPr>
            <a:xfrm>
              <a:off x="8049315" y="3431169"/>
              <a:ext cx="288000" cy="144000"/>
            </a:xfrm>
            <a:prstGeom prst="rect">
              <a:avLst/>
            </a:prstGeom>
            <a:noFill/>
          </p:spPr>
          <p:txBody>
            <a:bodyPr wrap="square" lIns="0" tIns="0" rIns="0" bIns="0" rtlCol="0" anchor="ctr">
              <a:noAutofit/>
            </a:bodyPr>
            <a:lstStyle/>
            <a:p>
              <a:pPr algn="ctr"/>
              <a:r>
                <a:rPr lang="en-ZA" sz="1000" b="1" dirty="0">
                  <a:solidFill>
                    <a:schemeClr val="tx1">
                      <a:lumMod val="65000"/>
                      <a:lumOff val="35000"/>
                    </a:schemeClr>
                  </a:solidFill>
                </a:rPr>
                <a:t>Q4</a:t>
              </a:r>
              <a:endParaRPr lang="en-ZA" sz="1000" dirty="0">
                <a:solidFill>
                  <a:schemeClr val="tx1">
                    <a:lumMod val="65000"/>
                    <a:lumOff val="35000"/>
                  </a:schemeClr>
                </a:solidFill>
              </a:endParaRPr>
            </a:p>
          </p:txBody>
        </p:sp>
      </p:grpSp>
      <p:grpSp>
        <p:nvGrpSpPr>
          <p:cNvPr id="83" name="Group 82" title="Year 2">
            <a:extLst/>
          </p:cNvPr>
          <p:cNvGrpSpPr/>
          <p:nvPr userDrawn="1"/>
        </p:nvGrpSpPr>
        <p:grpSpPr>
          <a:xfrm>
            <a:off x="3309141" y="3119046"/>
            <a:ext cx="2759196" cy="561751"/>
            <a:chOff x="3309141" y="3119046"/>
            <a:chExt cx="2759196" cy="561751"/>
          </a:xfrm>
        </p:grpSpPr>
        <p:sp>
          <p:nvSpPr>
            <p:cNvPr id="84" name="Arrow: Right 130" title="Year Arrow">
              <a:extLst/>
            </p:cNvPr>
            <p:cNvSpPr/>
            <p:nvPr/>
          </p:nvSpPr>
          <p:spPr>
            <a:xfrm>
              <a:off x="3309141" y="3325541"/>
              <a:ext cx="2759196" cy="355256"/>
            </a:xfrm>
            <a:prstGeom prst="rightArrow">
              <a:avLst>
                <a:gd name="adj1" fmla="val 100000"/>
                <a:gd name="adj2" fmla="val 50000"/>
              </a:avLst>
            </a:prstGeom>
            <a:gradFill flip="none" rotWithShape="1">
              <a:gsLst>
                <a:gs pos="0">
                  <a:schemeClr val="accent6">
                    <a:lumMod val="20000"/>
                    <a:lumOff val="80000"/>
                  </a:schemeClr>
                </a:gs>
                <a:gs pos="100000">
                  <a:srgbClr val="548235"/>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600" dirty="0"/>
            </a:p>
          </p:txBody>
        </p:sp>
        <p:sp>
          <p:nvSpPr>
            <p:cNvPr id="85" name="Oval 84" title="Quarter Background Cirlce">
              <a:extLst/>
            </p:cNvPr>
            <p:cNvSpPr/>
            <p:nvPr/>
          </p:nvSpPr>
          <p:spPr>
            <a:xfrm>
              <a:off x="5494904" y="3403274"/>
              <a:ext cx="211582" cy="2115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title="Quarter Background Cirlce">
              <a:extLst/>
            </p:cNvPr>
            <p:cNvSpPr/>
            <p:nvPr/>
          </p:nvSpPr>
          <p:spPr>
            <a:xfrm>
              <a:off x="4845879" y="3403274"/>
              <a:ext cx="211582" cy="2115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title="Quarter Background Cirlce">
              <a:extLst/>
            </p:cNvPr>
            <p:cNvSpPr/>
            <p:nvPr/>
          </p:nvSpPr>
          <p:spPr>
            <a:xfrm>
              <a:off x="4209357" y="3403274"/>
              <a:ext cx="211582" cy="2115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title="Quarter Background Cirlce">
              <a:extLst/>
            </p:cNvPr>
            <p:cNvSpPr/>
            <p:nvPr/>
          </p:nvSpPr>
          <p:spPr>
            <a:xfrm>
              <a:off x="3552167" y="3403274"/>
              <a:ext cx="211582" cy="2115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Connector 88" title="Q lines">
              <a:extLst/>
            </p:cNvPr>
            <p:cNvCxnSpPr>
              <a:cxnSpLocks/>
            </p:cNvCxnSpPr>
            <p:nvPr/>
          </p:nvCxnSpPr>
          <p:spPr>
            <a:xfrm>
              <a:off x="3657043" y="3119046"/>
              <a:ext cx="0" cy="165471"/>
            </a:xfrm>
            <a:prstGeom prst="line">
              <a:avLst/>
            </a:prstGeom>
            <a:ln w="15875" cmpd="sng">
              <a:solidFill>
                <a:schemeClr val="tx1">
                  <a:lumMod val="75000"/>
                  <a:lumOff val="25000"/>
                </a:schemeClr>
              </a:solidFill>
              <a:prstDash val="solid"/>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90" name="Straight Connector 89" title="Q lines">
              <a:extLst/>
            </p:cNvPr>
            <p:cNvCxnSpPr>
              <a:cxnSpLocks/>
            </p:cNvCxnSpPr>
            <p:nvPr/>
          </p:nvCxnSpPr>
          <p:spPr>
            <a:xfrm>
              <a:off x="4304435" y="3119046"/>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91" name="Straight Connector 90" title="Q lines">
              <a:extLst/>
            </p:cNvPr>
            <p:cNvCxnSpPr>
              <a:cxnSpLocks/>
            </p:cNvCxnSpPr>
            <p:nvPr/>
          </p:nvCxnSpPr>
          <p:spPr>
            <a:xfrm>
              <a:off x="4951827" y="3119046"/>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92" name="Straight Connector 91" title="Q lines">
              <a:extLst/>
            </p:cNvPr>
            <p:cNvCxnSpPr>
              <a:cxnSpLocks/>
            </p:cNvCxnSpPr>
            <p:nvPr/>
          </p:nvCxnSpPr>
          <p:spPr>
            <a:xfrm>
              <a:off x="5599219" y="3119046"/>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93" name="TextBox 92" title="Quarter Number">
              <a:extLst/>
            </p:cNvPr>
            <p:cNvSpPr txBox="1"/>
            <p:nvPr/>
          </p:nvSpPr>
          <p:spPr>
            <a:xfrm>
              <a:off x="3516710" y="3431169"/>
              <a:ext cx="288000" cy="144000"/>
            </a:xfrm>
            <a:prstGeom prst="rect">
              <a:avLst/>
            </a:prstGeom>
            <a:noFill/>
          </p:spPr>
          <p:txBody>
            <a:bodyPr wrap="square" lIns="0" tIns="0" rIns="0" bIns="0" rtlCol="0" anchor="ctr">
              <a:noAutofit/>
            </a:bodyPr>
            <a:lstStyle/>
            <a:p>
              <a:pPr algn="ctr"/>
              <a:r>
                <a:rPr lang="en-ZA" sz="1000" b="1" dirty="0">
                  <a:solidFill>
                    <a:schemeClr val="tx1">
                      <a:lumMod val="65000"/>
                      <a:lumOff val="35000"/>
                    </a:schemeClr>
                  </a:solidFill>
                </a:rPr>
                <a:t>Q1</a:t>
              </a:r>
              <a:endParaRPr lang="en-ZA" sz="1000" dirty="0">
                <a:solidFill>
                  <a:schemeClr val="bg1">
                    <a:lumMod val="75000"/>
                  </a:schemeClr>
                </a:solidFill>
              </a:endParaRPr>
            </a:p>
          </p:txBody>
        </p:sp>
        <p:sp>
          <p:nvSpPr>
            <p:cNvPr id="94" name="TextBox 93" title="Quarter Number">
              <a:extLst/>
            </p:cNvPr>
            <p:cNvSpPr txBox="1"/>
            <p:nvPr/>
          </p:nvSpPr>
          <p:spPr>
            <a:xfrm>
              <a:off x="4164225" y="3431169"/>
              <a:ext cx="288000" cy="144000"/>
            </a:xfrm>
            <a:prstGeom prst="rect">
              <a:avLst/>
            </a:prstGeom>
            <a:noFill/>
          </p:spPr>
          <p:txBody>
            <a:bodyPr wrap="square" lIns="0" tIns="0" rIns="0" bIns="0" rtlCol="0" anchor="ctr">
              <a:noAutofit/>
            </a:bodyPr>
            <a:lstStyle/>
            <a:p>
              <a:pPr algn="ctr"/>
              <a:r>
                <a:rPr lang="en-ZA" sz="1000" b="1" dirty="0">
                  <a:solidFill>
                    <a:schemeClr val="tx1">
                      <a:lumMod val="65000"/>
                      <a:lumOff val="35000"/>
                    </a:schemeClr>
                  </a:solidFill>
                </a:rPr>
                <a:t>Q2</a:t>
              </a:r>
              <a:endParaRPr lang="en-ZA" sz="1000" dirty="0">
                <a:solidFill>
                  <a:schemeClr val="tx1">
                    <a:lumMod val="65000"/>
                    <a:lumOff val="35000"/>
                  </a:schemeClr>
                </a:solidFill>
              </a:endParaRPr>
            </a:p>
          </p:txBody>
        </p:sp>
        <p:sp>
          <p:nvSpPr>
            <p:cNvPr id="95" name="TextBox 94" title="Quarter Number">
              <a:extLst/>
            </p:cNvPr>
            <p:cNvSpPr txBox="1"/>
            <p:nvPr/>
          </p:nvSpPr>
          <p:spPr>
            <a:xfrm>
              <a:off x="4811740" y="3431169"/>
              <a:ext cx="288000" cy="144000"/>
            </a:xfrm>
            <a:prstGeom prst="rect">
              <a:avLst/>
            </a:prstGeom>
            <a:noFill/>
          </p:spPr>
          <p:txBody>
            <a:bodyPr wrap="square" lIns="0" tIns="0" rIns="0" bIns="0" rtlCol="0" anchor="ctr">
              <a:noAutofit/>
            </a:bodyPr>
            <a:lstStyle/>
            <a:p>
              <a:pPr algn="ctr"/>
              <a:r>
                <a:rPr lang="en-ZA" sz="1000" b="1" dirty="0">
                  <a:solidFill>
                    <a:schemeClr val="tx1">
                      <a:lumMod val="65000"/>
                      <a:lumOff val="35000"/>
                    </a:schemeClr>
                  </a:solidFill>
                </a:rPr>
                <a:t>Q3</a:t>
              </a:r>
              <a:endParaRPr lang="en-ZA" sz="1000" dirty="0">
                <a:solidFill>
                  <a:schemeClr val="tx1">
                    <a:lumMod val="65000"/>
                    <a:lumOff val="35000"/>
                  </a:schemeClr>
                </a:solidFill>
              </a:endParaRPr>
            </a:p>
          </p:txBody>
        </p:sp>
        <p:sp>
          <p:nvSpPr>
            <p:cNvPr id="96" name="TextBox 95" title="Quarter Number">
              <a:extLst/>
            </p:cNvPr>
            <p:cNvSpPr txBox="1"/>
            <p:nvPr/>
          </p:nvSpPr>
          <p:spPr>
            <a:xfrm>
              <a:off x="5459255" y="3431169"/>
              <a:ext cx="288000" cy="144000"/>
            </a:xfrm>
            <a:prstGeom prst="rect">
              <a:avLst/>
            </a:prstGeom>
            <a:noFill/>
          </p:spPr>
          <p:txBody>
            <a:bodyPr wrap="square" lIns="0" tIns="0" rIns="0" bIns="0" rtlCol="0" anchor="ctr">
              <a:noAutofit/>
            </a:bodyPr>
            <a:lstStyle/>
            <a:p>
              <a:pPr algn="ctr"/>
              <a:r>
                <a:rPr lang="en-ZA" sz="1000" b="1" dirty="0">
                  <a:solidFill>
                    <a:schemeClr val="tx1">
                      <a:lumMod val="65000"/>
                      <a:lumOff val="35000"/>
                    </a:schemeClr>
                  </a:solidFill>
                </a:rPr>
                <a:t>Q4</a:t>
              </a:r>
              <a:endParaRPr lang="en-ZA" sz="1000" dirty="0">
                <a:solidFill>
                  <a:schemeClr val="tx1">
                    <a:lumMod val="65000"/>
                    <a:lumOff val="35000"/>
                  </a:schemeClr>
                </a:solidFill>
              </a:endParaRPr>
            </a:p>
          </p:txBody>
        </p:sp>
      </p:grpSp>
      <p:grpSp>
        <p:nvGrpSpPr>
          <p:cNvPr id="97" name="Group 96" title="Year 1">
            <a:extLst/>
          </p:cNvPr>
          <p:cNvGrpSpPr/>
          <p:nvPr userDrawn="1"/>
        </p:nvGrpSpPr>
        <p:grpSpPr>
          <a:xfrm>
            <a:off x="791681" y="3119046"/>
            <a:ext cx="2695434" cy="561751"/>
            <a:chOff x="791681" y="3119046"/>
            <a:chExt cx="2695434" cy="561751"/>
          </a:xfrm>
        </p:grpSpPr>
        <p:cxnSp>
          <p:nvCxnSpPr>
            <p:cNvPr id="98" name="Straight Connector 97" title="Q lines">
              <a:extLst/>
            </p:cNvPr>
            <p:cNvCxnSpPr>
              <a:cxnSpLocks/>
            </p:cNvCxnSpPr>
            <p:nvPr/>
          </p:nvCxnSpPr>
          <p:spPr>
            <a:xfrm>
              <a:off x="1703309" y="3119046"/>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99" name="Arrow: Right 129" title="Year Arrow">
              <a:extLst/>
            </p:cNvPr>
            <p:cNvSpPr/>
            <p:nvPr/>
          </p:nvSpPr>
          <p:spPr>
            <a:xfrm>
              <a:off x="791681" y="3325541"/>
              <a:ext cx="2695434" cy="355256"/>
            </a:xfrm>
            <a:prstGeom prst="rightArrow">
              <a:avLst>
                <a:gd name="adj1" fmla="val 100000"/>
                <a:gd name="adj2" fmla="val 50000"/>
              </a:avLst>
            </a:prstGeom>
            <a:gradFill flip="none" rotWithShape="1">
              <a:gsLst>
                <a:gs pos="0">
                  <a:schemeClr val="accent2">
                    <a:lumMod val="20000"/>
                    <a:lumOff val="80000"/>
                  </a:schemeClr>
                </a:gs>
                <a:gs pos="100000">
                  <a:srgbClr val="EA0C0C"/>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600" dirty="0"/>
            </a:p>
          </p:txBody>
        </p:sp>
        <p:sp>
          <p:nvSpPr>
            <p:cNvPr id="100" name="Oval 99" title="Quarter Background Cirlce">
              <a:extLst/>
            </p:cNvPr>
            <p:cNvSpPr/>
            <p:nvPr/>
          </p:nvSpPr>
          <p:spPr>
            <a:xfrm>
              <a:off x="2913639" y="3403274"/>
              <a:ext cx="211582" cy="2115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title="Quarter Background Cirlce">
              <a:extLst/>
            </p:cNvPr>
            <p:cNvSpPr/>
            <p:nvPr/>
          </p:nvSpPr>
          <p:spPr>
            <a:xfrm>
              <a:off x="2256010" y="3403274"/>
              <a:ext cx="211582" cy="2115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title="Quarter Background Cirlce">
              <a:extLst/>
            </p:cNvPr>
            <p:cNvSpPr/>
            <p:nvPr/>
          </p:nvSpPr>
          <p:spPr>
            <a:xfrm>
              <a:off x="1611747" y="3403274"/>
              <a:ext cx="211582" cy="2115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title="Quarter Background Cirlce">
              <a:extLst/>
            </p:cNvPr>
            <p:cNvSpPr/>
            <p:nvPr/>
          </p:nvSpPr>
          <p:spPr>
            <a:xfrm>
              <a:off x="965783" y="3403274"/>
              <a:ext cx="211582" cy="2115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 name="Straight Connector 103" title="Q lines">
              <a:extLst/>
            </p:cNvPr>
            <p:cNvCxnSpPr>
              <a:cxnSpLocks/>
            </p:cNvCxnSpPr>
            <p:nvPr/>
          </p:nvCxnSpPr>
          <p:spPr>
            <a:xfrm>
              <a:off x="1067475" y="3119046"/>
              <a:ext cx="0" cy="165471"/>
            </a:xfrm>
            <a:prstGeom prst="line">
              <a:avLst/>
            </a:prstGeom>
            <a:ln w="15875" cmpd="sng">
              <a:solidFill>
                <a:schemeClr val="tx1">
                  <a:lumMod val="75000"/>
                  <a:lumOff val="25000"/>
                </a:schemeClr>
              </a:solidFill>
              <a:prstDash val="solid"/>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05" name="Straight Connector 104" title="Q lines">
              <a:extLst/>
            </p:cNvPr>
            <p:cNvCxnSpPr>
              <a:cxnSpLocks/>
            </p:cNvCxnSpPr>
            <p:nvPr/>
          </p:nvCxnSpPr>
          <p:spPr>
            <a:xfrm>
              <a:off x="2362259" y="3119046"/>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06" name="Straight Connector 105" title="Q lines">
              <a:extLst/>
            </p:cNvPr>
            <p:cNvCxnSpPr>
              <a:cxnSpLocks/>
            </p:cNvCxnSpPr>
            <p:nvPr/>
          </p:nvCxnSpPr>
          <p:spPr>
            <a:xfrm>
              <a:off x="3009651" y="3119046"/>
              <a:ext cx="0" cy="165471"/>
            </a:xfrm>
            <a:prstGeom prst="line">
              <a:avLst/>
            </a:prstGeom>
            <a:ln cmpd="sng">
              <a:solidFill>
                <a:schemeClr val="bg1">
                  <a:lumMod val="85000"/>
                </a:schemeClr>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107" name="TextBox 106" title="Quarter Number">
              <a:extLst/>
            </p:cNvPr>
            <p:cNvSpPr txBox="1"/>
            <p:nvPr/>
          </p:nvSpPr>
          <p:spPr>
            <a:xfrm>
              <a:off x="926650" y="3431169"/>
              <a:ext cx="288000" cy="144000"/>
            </a:xfrm>
            <a:prstGeom prst="rect">
              <a:avLst/>
            </a:prstGeom>
            <a:noFill/>
          </p:spPr>
          <p:txBody>
            <a:bodyPr wrap="square" lIns="0" tIns="0" rIns="0" bIns="0" rtlCol="0" anchor="ctr">
              <a:noAutofit/>
            </a:bodyPr>
            <a:lstStyle/>
            <a:p>
              <a:pPr algn="ctr"/>
              <a:r>
                <a:rPr lang="en-ZA" sz="1000" b="1" dirty="0">
                  <a:solidFill>
                    <a:schemeClr val="tx1">
                      <a:lumMod val="65000"/>
                      <a:lumOff val="35000"/>
                    </a:schemeClr>
                  </a:solidFill>
                </a:rPr>
                <a:t>Q1</a:t>
              </a:r>
              <a:endParaRPr lang="en-ZA" sz="1000" dirty="0">
                <a:solidFill>
                  <a:schemeClr val="bg1">
                    <a:lumMod val="75000"/>
                  </a:schemeClr>
                </a:solidFill>
              </a:endParaRPr>
            </a:p>
          </p:txBody>
        </p:sp>
        <p:sp>
          <p:nvSpPr>
            <p:cNvPr id="108" name="TextBox 107" title="Quarter Number">
              <a:extLst/>
            </p:cNvPr>
            <p:cNvSpPr txBox="1"/>
            <p:nvPr/>
          </p:nvSpPr>
          <p:spPr>
            <a:xfrm>
              <a:off x="1574165" y="3431169"/>
              <a:ext cx="288000" cy="144000"/>
            </a:xfrm>
            <a:prstGeom prst="rect">
              <a:avLst/>
            </a:prstGeom>
            <a:noFill/>
          </p:spPr>
          <p:txBody>
            <a:bodyPr wrap="square" lIns="0" tIns="0" rIns="0" bIns="0" rtlCol="0" anchor="ctr">
              <a:noAutofit/>
            </a:bodyPr>
            <a:lstStyle/>
            <a:p>
              <a:pPr algn="ctr"/>
              <a:r>
                <a:rPr lang="en-ZA" sz="1000" b="1" dirty="0">
                  <a:solidFill>
                    <a:schemeClr val="tx1">
                      <a:lumMod val="65000"/>
                      <a:lumOff val="35000"/>
                    </a:schemeClr>
                  </a:solidFill>
                </a:rPr>
                <a:t>Q2</a:t>
              </a:r>
              <a:endParaRPr lang="en-ZA" sz="1000" dirty="0">
                <a:solidFill>
                  <a:schemeClr val="tx1">
                    <a:lumMod val="65000"/>
                    <a:lumOff val="35000"/>
                  </a:schemeClr>
                </a:solidFill>
              </a:endParaRPr>
            </a:p>
          </p:txBody>
        </p:sp>
        <p:sp>
          <p:nvSpPr>
            <p:cNvPr id="109" name="TextBox 108" title="Quarter Number">
              <a:extLst/>
            </p:cNvPr>
            <p:cNvSpPr txBox="1"/>
            <p:nvPr/>
          </p:nvSpPr>
          <p:spPr>
            <a:xfrm>
              <a:off x="2221680" y="3431169"/>
              <a:ext cx="288000" cy="144000"/>
            </a:xfrm>
            <a:prstGeom prst="rect">
              <a:avLst/>
            </a:prstGeom>
            <a:noFill/>
          </p:spPr>
          <p:txBody>
            <a:bodyPr wrap="square" lIns="0" tIns="0" rIns="0" bIns="0" rtlCol="0" anchor="ctr">
              <a:noAutofit/>
            </a:bodyPr>
            <a:lstStyle/>
            <a:p>
              <a:pPr algn="ctr"/>
              <a:r>
                <a:rPr lang="en-ZA" sz="1000" b="1" dirty="0">
                  <a:solidFill>
                    <a:schemeClr val="tx1">
                      <a:lumMod val="65000"/>
                      <a:lumOff val="35000"/>
                    </a:schemeClr>
                  </a:solidFill>
                </a:rPr>
                <a:t>Q3</a:t>
              </a:r>
              <a:endParaRPr lang="en-ZA" sz="1000" dirty="0">
                <a:solidFill>
                  <a:schemeClr val="tx1">
                    <a:lumMod val="65000"/>
                    <a:lumOff val="35000"/>
                  </a:schemeClr>
                </a:solidFill>
              </a:endParaRPr>
            </a:p>
          </p:txBody>
        </p:sp>
        <p:sp>
          <p:nvSpPr>
            <p:cNvPr id="110" name="TextBox 109" title="Quarter Number">
              <a:extLst/>
            </p:cNvPr>
            <p:cNvSpPr txBox="1"/>
            <p:nvPr/>
          </p:nvSpPr>
          <p:spPr>
            <a:xfrm>
              <a:off x="2869195" y="3431169"/>
              <a:ext cx="288000" cy="144000"/>
            </a:xfrm>
            <a:prstGeom prst="rect">
              <a:avLst/>
            </a:prstGeom>
            <a:noFill/>
          </p:spPr>
          <p:txBody>
            <a:bodyPr wrap="square" lIns="0" tIns="0" rIns="0" bIns="0" rtlCol="0" anchor="ctr">
              <a:noAutofit/>
            </a:bodyPr>
            <a:lstStyle/>
            <a:p>
              <a:pPr algn="ctr"/>
              <a:r>
                <a:rPr lang="en-ZA" sz="1000" b="1" dirty="0">
                  <a:solidFill>
                    <a:schemeClr val="tx1">
                      <a:lumMod val="65000"/>
                      <a:lumOff val="35000"/>
                    </a:schemeClr>
                  </a:solidFill>
                </a:rPr>
                <a:t>Q4</a:t>
              </a:r>
              <a:endParaRPr lang="en-ZA" sz="1000" dirty="0">
                <a:solidFill>
                  <a:schemeClr val="tx1">
                    <a:lumMod val="65000"/>
                    <a:lumOff val="35000"/>
                  </a:schemeClr>
                </a:solidFill>
              </a:endParaRPr>
            </a:p>
          </p:txBody>
        </p:sp>
      </p:grpSp>
      <p:sp>
        <p:nvSpPr>
          <p:cNvPr id="111" name="Text Placeholder 8">
            <a:extLst/>
          </p:cNvPr>
          <p:cNvSpPr>
            <a:spLocks noGrp="1"/>
          </p:cNvSpPr>
          <p:nvPr>
            <p:ph type="body" sz="quarter" idx="15" hasCustomPrompt="1"/>
          </p:nvPr>
        </p:nvSpPr>
        <p:spPr>
          <a:xfrm>
            <a:off x="5874314" y="1515070"/>
            <a:ext cx="1530350" cy="629227"/>
          </a:xfrm>
          <a:prstGeom prst="rect">
            <a:avLst/>
          </a:prstGeom>
        </p:spPr>
        <p:txBody>
          <a:bodyPr/>
          <a:lstStyle>
            <a:lvl1pPr marL="0" indent="0" algn="ctr">
              <a:lnSpc>
                <a:spcPct val="100000"/>
              </a:lnSpc>
              <a:spcBef>
                <a:spcPts val="0"/>
              </a:spcBef>
              <a:buNone/>
              <a:defRPr sz="1600" b="0"/>
            </a:lvl1pPr>
          </a:lstStyle>
          <a:p>
            <a:pPr lvl="0"/>
            <a:r>
              <a:rPr lang="en-US" dirty="0"/>
              <a:t>Text</a:t>
            </a:r>
          </a:p>
          <a:p>
            <a:pPr lvl="0"/>
            <a:r>
              <a:rPr lang="en-US" dirty="0"/>
              <a:t>placeholder</a:t>
            </a:r>
          </a:p>
        </p:txBody>
      </p:sp>
      <p:sp>
        <p:nvSpPr>
          <p:cNvPr id="112" name="Text Placeholder 8">
            <a:extLst/>
          </p:cNvPr>
          <p:cNvSpPr>
            <a:spLocks noGrp="1"/>
          </p:cNvSpPr>
          <p:nvPr>
            <p:ph type="body" sz="quarter" idx="16" hasCustomPrompt="1"/>
          </p:nvPr>
        </p:nvSpPr>
        <p:spPr>
          <a:xfrm>
            <a:off x="9760199" y="1515070"/>
            <a:ext cx="1530350" cy="629227"/>
          </a:xfrm>
          <a:prstGeom prst="rect">
            <a:avLst/>
          </a:prstGeom>
        </p:spPr>
        <p:txBody>
          <a:bodyPr/>
          <a:lstStyle>
            <a:lvl1pPr marL="0" indent="0" algn="ctr">
              <a:lnSpc>
                <a:spcPct val="100000"/>
              </a:lnSpc>
              <a:spcBef>
                <a:spcPts val="0"/>
              </a:spcBef>
              <a:buNone/>
              <a:defRPr sz="1600" b="0"/>
            </a:lvl1pPr>
          </a:lstStyle>
          <a:p>
            <a:pPr lvl="0"/>
            <a:r>
              <a:rPr lang="en-US" dirty="0"/>
              <a:t>Text</a:t>
            </a:r>
          </a:p>
          <a:p>
            <a:pPr lvl="0"/>
            <a:r>
              <a:rPr lang="en-US" dirty="0"/>
              <a:t>placeholder</a:t>
            </a:r>
          </a:p>
        </p:txBody>
      </p:sp>
      <p:sp>
        <p:nvSpPr>
          <p:cNvPr id="113" name="Text Placeholder 8">
            <a:extLst/>
          </p:cNvPr>
          <p:cNvSpPr>
            <a:spLocks noGrp="1"/>
          </p:cNvSpPr>
          <p:nvPr>
            <p:ph type="body" sz="quarter" idx="17" hasCustomPrompt="1"/>
          </p:nvPr>
        </p:nvSpPr>
        <p:spPr>
          <a:xfrm>
            <a:off x="594428" y="4927573"/>
            <a:ext cx="1530350" cy="629227"/>
          </a:xfrm>
          <a:prstGeom prst="rect">
            <a:avLst/>
          </a:prstGeom>
        </p:spPr>
        <p:txBody>
          <a:bodyPr/>
          <a:lstStyle>
            <a:lvl1pPr marL="0" indent="0" algn="ctr">
              <a:lnSpc>
                <a:spcPct val="100000"/>
              </a:lnSpc>
              <a:spcBef>
                <a:spcPts val="0"/>
              </a:spcBef>
              <a:buNone/>
              <a:defRPr sz="1600" b="0"/>
            </a:lvl1pPr>
          </a:lstStyle>
          <a:p>
            <a:pPr lvl="0"/>
            <a:r>
              <a:rPr lang="en-US" dirty="0"/>
              <a:t>Text</a:t>
            </a:r>
          </a:p>
          <a:p>
            <a:pPr lvl="0"/>
            <a:r>
              <a:rPr lang="en-US" dirty="0"/>
              <a:t>placeholder</a:t>
            </a:r>
          </a:p>
        </p:txBody>
      </p:sp>
      <p:sp>
        <p:nvSpPr>
          <p:cNvPr id="114" name="Text Placeholder 8">
            <a:extLst/>
          </p:cNvPr>
          <p:cNvSpPr>
            <a:spLocks noGrp="1"/>
          </p:cNvSpPr>
          <p:nvPr>
            <p:ph type="body" sz="quarter" idx="23" hasCustomPrompt="1"/>
          </p:nvPr>
        </p:nvSpPr>
        <p:spPr>
          <a:xfrm>
            <a:off x="3196226" y="4927573"/>
            <a:ext cx="1530350" cy="629227"/>
          </a:xfrm>
          <a:prstGeom prst="rect">
            <a:avLst/>
          </a:prstGeom>
        </p:spPr>
        <p:txBody>
          <a:bodyPr/>
          <a:lstStyle>
            <a:lvl1pPr marL="0" indent="0" algn="ctr">
              <a:lnSpc>
                <a:spcPct val="100000"/>
              </a:lnSpc>
              <a:spcBef>
                <a:spcPts val="0"/>
              </a:spcBef>
              <a:buNone/>
              <a:defRPr sz="1600" b="0"/>
            </a:lvl1pPr>
          </a:lstStyle>
          <a:p>
            <a:pPr lvl="0"/>
            <a:r>
              <a:rPr lang="en-US" dirty="0"/>
              <a:t>Text</a:t>
            </a:r>
          </a:p>
          <a:p>
            <a:pPr lvl="0"/>
            <a:r>
              <a:rPr lang="en-US" dirty="0"/>
              <a:t>placeholder</a:t>
            </a:r>
          </a:p>
        </p:txBody>
      </p:sp>
      <p:sp>
        <p:nvSpPr>
          <p:cNvPr id="115" name="Text Placeholder 8">
            <a:extLst/>
          </p:cNvPr>
          <p:cNvSpPr>
            <a:spLocks noGrp="1"/>
          </p:cNvSpPr>
          <p:nvPr>
            <p:ph type="body" sz="quarter" idx="24" hasCustomPrompt="1"/>
          </p:nvPr>
        </p:nvSpPr>
        <p:spPr>
          <a:xfrm>
            <a:off x="5807451" y="4927573"/>
            <a:ext cx="1530350" cy="629227"/>
          </a:xfrm>
          <a:prstGeom prst="rect">
            <a:avLst/>
          </a:prstGeom>
        </p:spPr>
        <p:txBody>
          <a:bodyPr/>
          <a:lstStyle>
            <a:lvl1pPr marL="0" indent="0" algn="ctr">
              <a:lnSpc>
                <a:spcPct val="100000"/>
              </a:lnSpc>
              <a:spcBef>
                <a:spcPts val="0"/>
              </a:spcBef>
              <a:buNone/>
              <a:defRPr sz="1600" b="0"/>
            </a:lvl1pPr>
          </a:lstStyle>
          <a:p>
            <a:pPr lvl="0"/>
            <a:r>
              <a:rPr lang="en-US" dirty="0"/>
              <a:t>Text</a:t>
            </a:r>
          </a:p>
          <a:p>
            <a:pPr lvl="0"/>
            <a:r>
              <a:rPr lang="en-US" dirty="0"/>
              <a:t>placeholder</a:t>
            </a:r>
          </a:p>
        </p:txBody>
      </p:sp>
      <p:sp>
        <p:nvSpPr>
          <p:cNvPr id="116" name="Text Placeholder 8">
            <a:extLst/>
          </p:cNvPr>
          <p:cNvSpPr>
            <a:spLocks noGrp="1"/>
          </p:cNvSpPr>
          <p:nvPr>
            <p:ph type="body" sz="quarter" idx="25" hasCustomPrompt="1"/>
          </p:nvPr>
        </p:nvSpPr>
        <p:spPr>
          <a:xfrm>
            <a:off x="8362114" y="4927573"/>
            <a:ext cx="1530350" cy="629227"/>
          </a:xfrm>
          <a:prstGeom prst="rect">
            <a:avLst/>
          </a:prstGeom>
        </p:spPr>
        <p:txBody>
          <a:bodyPr/>
          <a:lstStyle>
            <a:lvl1pPr marL="0" indent="0" algn="ctr">
              <a:lnSpc>
                <a:spcPct val="100000"/>
              </a:lnSpc>
              <a:spcBef>
                <a:spcPts val="0"/>
              </a:spcBef>
              <a:buNone/>
              <a:defRPr sz="1600" b="0"/>
            </a:lvl1pPr>
          </a:lstStyle>
          <a:p>
            <a:pPr lvl="0"/>
            <a:r>
              <a:rPr lang="en-US" dirty="0"/>
              <a:t>Text</a:t>
            </a:r>
          </a:p>
          <a:p>
            <a:pPr lvl="0"/>
            <a:r>
              <a:rPr lang="en-US" dirty="0"/>
              <a:t>placeholder</a:t>
            </a:r>
          </a:p>
        </p:txBody>
      </p:sp>
      <p:sp>
        <p:nvSpPr>
          <p:cNvPr id="117" name="Text Placeholder 4"/>
          <p:cNvSpPr>
            <a:spLocks noGrp="1"/>
          </p:cNvSpPr>
          <p:nvPr>
            <p:ph type="body" sz="quarter" idx="26" hasCustomPrompt="1"/>
          </p:nvPr>
        </p:nvSpPr>
        <p:spPr>
          <a:xfrm>
            <a:off x="594428" y="5724950"/>
            <a:ext cx="10898877" cy="595024"/>
          </a:xfrm>
        </p:spPr>
        <p:txBody>
          <a:bodyPr anchor="ctr"/>
          <a:lstStyle>
            <a:lvl1pPr marL="0" indent="0" algn="ctr">
              <a:buNone/>
              <a:defRPr sz="2400" b="0" baseline="0">
                <a:latin typeface="Calibri" panose="020F0502020204030204" pitchFamily="34" charset="0"/>
                <a:cs typeface="Calibri" panose="020F0502020204030204" pitchFamily="34" charset="0"/>
              </a:defRPr>
            </a:lvl1pPr>
          </a:lstStyle>
          <a:p>
            <a:pPr lvl="0"/>
            <a:r>
              <a:rPr lang="en-US" dirty="0"/>
              <a:t>Contact Communications for custom timelines</a:t>
            </a:r>
          </a:p>
        </p:txBody>
      </p:sp>
      <p:sp>
        <p:nvSpPr>
          <p:cNvPr id="118" name="Picture Placeholder 8">
            <a:extLst>
              <a:ext uri="{FF2B5EF4-FFF2-40B4-BE49-F238E27FC236}">
                <a16:creationId xmlns:a16="http://schemas.microsoft.com/office/drawing/2014/main" id="{FAB3C01E-2A36-264D-931E-D93BDD458FB1}"/>
              </a:ext>
            </a:extLst>
          </p:cNvPr>
          <p:cNvSpPr>
            <a:spLocks noGrp="1"/>
          </p:cNvSpPr>
          <p:nvPr>
            <p:ph type="pic" sz="quarter" idx="27" hasCustomPrompt="1"/>
          </p:nvPr>
        </p:nvSpPr>
        <p:spPr>
          <a:xfrm>
            <a:off x="10704513" y="85725"/>
            <a:ext cx="1377950" cy="1096963"/>
          </a:xfrm>
        </p:spPr>
        <p:txBody>
          <a:bodyPr/>
          <a:lstStyle/>
          <a:p>
            <a:r>
              <a:rPr lang="en-US" dirty="0"/>
              <a:t>Logo</a:t>
            </a:r>
          </a:p>
        </p:txBody>
      </p:sp>
    </p:spTree>
    <p:extLst>
      <p:ext uri="{BB962C8B-B14F-4D97-AF65-F5344CB8AC3E}">
        <p14:creationId xmlns:p14="http://schemas.microsoft.com/office/powerpoint/2010/main" val="2643043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EA Opener - Sec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0" y="2872510"/>
            <a:ext cx="9138089" cy="1455647"/>
          </a:xfrm>
          <a:prstGeom prst="rect">
            <a:avLst/>
          </a:prstGeom>
          <a:solidFill>
            <a:schemeClr val="bg1">
              <a:lumMod val="95000"/>
            </a:schemeClr>
          </a:solidFill>
        </p:spPr>
        <p:txBody>
          <a:bodyPr anchor="ctr">
            <a:noAutofit/>
          </a:bodyPr>
          <a:lstStyle>
            <a:lvl1pPr algn="ctr">
              <a:defRPr lang="en-US" sz="6000" b="1" kern="1200" baseline="0" dirty="0" smtClean="0">
                <a:solidFill>
                  <a:srgbClr val="3C6EBE"/>
                </a:solidFill>
                <a:latin typeface="+mn-lt"/>
                <a:ea typeface="+mn-ea"/>
                <a:cs typeface="+mn-cs"/>
              </a:defRPr>
            </a:lvl1pPr>
          </a:lstStyle>
          <a:p>
            <a:r>
              <a:rPr lang="en-US" dirty="0"/>
              <a:t>Edit Section Title</a:t>
            </a:r>
          </a:p>
        </p:txBody>
      </p:sp>
      <p:sp>
        <p:nvSpPr>
          <p:cNvPr id="4" name="Date Placeholder 3"/>
          <p:cNvSpPr>
            <a:spLocks noGrp="1"/>
          </p:cNvSpPr>
          <p:nvPr>
            <p:ph type="dt" sz="half" idx="10"/>
          </p:nvPr>
        </p:nvSpPr>
        <p:spPr/>
        <p:txBody>
          <a:bodyPr/>
          <a:lstStyle/>
          <a:p>
            <a:fld id="{09723CA7-9B07-4E6A-AEF4-8527E48EDBAA}" type="datetime1">
              <a:rPr lang="en-US" smtClean="0"/>
              <a:t>4/15/2019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88AB57-2DBE-44A3-AE96-942C49E954BF}" type="slidenum">
              <a:rPr lang="en-US" smtClean="0"/>
              <a:t>‹#›</a:t>
            </a:fld>
            <a:endParaRPr lang="en-US"/>
          </a:p>
        </p:txBody>
      </p:sp>
      <p:sp>
        <p:nvSpPr>
          <p:cNvPr id="11" name="Subtitle 2"/>
          <p:cNvSpPr>
            <a:spLocks noGrp="1"/>
          </p:cNvSpPr>
          <p:nvPr>
            <p:ph type="subTitle" idx="1" hasCustomPrompt="1"/>
          </p:nvPr>
        </p:nvSpPr>
        <p:spPr>
          <a:xfrm>
            <a:off x="1524000" y="4328159"/>
            <a:ext cx="9144000" cy="865633"/>
          </a:xfrm>
          <a:prstGeom prst="rect">
            <a:avLst/>
          </a:prstGeom>
          <a:solidFill>
            <a:schemeClr val="bg1">
              <a:lumMod val="95000"/>
            </a:schemeClr>
          </a:solidFill>
        </p:spPr>
        <p:txBody>
          <a:bodyPr anchor="t"/>
          <a:lstStyle>
            <a:lvl1pPr marL="0" indent="0" algn="ctr">
              <a:lnSpc>
                <a:spcPct val="90000"/>
              </a:lnSpc>
              <a:buNone/>
              <a:defRPr sz="2400" b="1" spc="140" baseline="0">
                <a:solidFill>
                  <a:srgbClr val="44546A"/>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 STYLE</a:t>
            </a:r>
          </a:p>
        </p:txBody>
      </p:sp>
      <p:sp>
        <p:nvSpPr>
          <p:cNvPr id="8" name="Picture Placeholder 7"/>
          <p:cNvSpPr>
            <a:spLocks noGrp="1"/>
          </p:cNvSpPr>
          <p:nvPr>
            <p:ph type="pic" sz="quarter" idx="13"/>
          </p:nvPr>
        </p:nvSpPr>
        <p:spPr>
          <a:xfrm>
            <a:off x="0" y="1257300"/>
            <a:ext cx="12192000" cy="5600700"/>
          </a:xfrm>
          <a:prstGeom prst="rect">
            <a:avLst/>
          </a:prstGeom>
        </p:spPr>
        <p:txBody>
          <a:bodyPr/>
          <a:lstStyle/>
          <a:p>
            <a:endParaRPr lang="en-US" dirty="0"/>
          </a:p>
        </p:txBody>
      </p:sp>
    </p:spTree>
    <p:extLst>
      <p:ext uri="{BB962C8B-B14F-4D97-AF65-F5344CB8AC3E}">
        <p14:creationId xmlns:p14="http://schemas.microsoft.com/office/powerpoint/2010/main" val="172771093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EAD580-F9DE-4776-B204-F93A0A138A8B}" type="datetime1">
              <a:rPr lang="en-US" smtClean="0"/>
              <a:t>4/15/2019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88AB57-2DBE-44A3-AE96-942C49E954BF}" type="slidenum">
              <a:rPr lang="en-US" smtClean="0"/>
              <a:t>‹#›</a:t>
            </a:fld>
            <a:endParaRPr lang="en-US"/>
          </a:p>
        </p:txBody>
      </p:sp>
      <p:sp>
        <p:nvSpPr>
          <p:cNvPr id="5" name="Picture Placeholder 8">
            <a:extLst>
              <a:ext uri="{FF2B5EF4-FFF2-40B4-BE49-F238E27FC236}">
                <a16:creationId xmlns:a16="http://schemas.microsoft.com/office/drawing/2014/main" id="{7C88DBCA-A64D-1740-B976-40AA065451C1}"/>
              </a:ext>
            </a:extLst>
          </p:cNvPr>
          <p:cNvSpPr>
            <a:spLocks noGrp="1"/>
          </p:cNvSpPr>
          <p:nvPr>
            <p:ph type="pic" sz="quarter" idx="13" hasCustomPrompt="1"/>
          </p:nvPr>
        </p:nvSpPr>
        <p:spPr>
          <a:xfrm>
            <a:off x="10704513" y="85725"/>
            <a:ext cx="1377950" cy="1096963"/>
          </a:xfrm>
        </p:spPr>
        <p:txBody>
          <a:bodyPr/>
          <a:lstStyle/>
          <a:p>
            <a:r>
              <a:rPr lang="en-US" dirty="0"/>
              <a:t>Logo</a:t>
            </a:r>
          </a:p>
        </p:txBody>
      </p:sp>
    </p:spTree>
    <p:extLst>
      <p:ext uri="{BB962C8B-B14F-4D97-AF65-F5344CB8AC3E}">
        <p14:creationId xmlns:p14="http://schemas.microsoft.com/office/powerpoint/2010/main" val="249327449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A Opener - Blank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55714"/>
            <a:ext cx="12192000" cy="5602286"/>
          </a:xfrm>
          <a:prstGeom prst="rect">
            <a:avLst/>
          </a:prstGeom>
        </p:spPr>
        <p:txBody>
          <a:bodyPr/>
          <a:lstStyle>
            <a:lvl1pPr marL="0" indent="0">
              <a:buNone/>
              <a:defRPr/>
            </a:lvl1pPr>
          </a:lstStyle>
          <a:p>
            <a:pPr lvl="0"/>
            <a:endParaRPr lang="en-US" dirty="0"/>
          </a:p>
        </p:txBody>
      </p:sp>
    </p:spTree>
    <p:extLst>
      <p:ext uri="{BB962C8B-B14F-4D97-AF65-F5344CB8AC3E}">
        <p14:creationId xmlns:p14="http://schemas.microsoft.com/office/powerpoint/2010/main" val="32620930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A Opener - Blank 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16992" y="1255714"/>
            <a:ext cx="5702808" cy="5327966"/>
          </a:xfrm>
          <a:prstGeom prst="rect">
            <a:avLst/>
          </a:prstGeom>
        </p:spPr>
        <p:txBody>
          <a:bodyPr/>
          <a:lstStyle>
            <a:lvl1pPr marL="0" indent="0">
              <a:buNone/>
              <a:defRPr/>
            </a:lvl1pPr>
          </a:lstStyle>
          <a:p>
            <a:pPr lvl="0"/>
            <a:endParaRPr lang="en-US" dirty="0"/>
          </a:p>
        </p:txBody>
      </p:sp>
      <p:sp>
        <p:nvSpPr>
          <p:cNvPr id="4" name="Content Placeholder 3"/>
          <p:cNvSpPr>
            <a:spLocks noGrp="1"/>
          </p:cNvSpPr>
          <p:nvPr>
            <p:ph sz="half" idx="2"/>
          </p:nvPr>
        </p:nvSpPr>
        <p:spPr>
          <a:xfrm>
            <a:off x="6172200" y="1255713"/>
            <a:ext cx="5702808" cy="5327967"/>
          </a:xfrm>
          <a:prstGeom prst="rect">
            <a:avLst/>
          </a:prstGeom>
        </p:spPr>
        <p:txBody>
          <a:bodyPr/>
          <a:lstStyle>
            <a:lvl1pPr marL="0" indent="0">
              <a:buNone/>
              <a:defRPr/>
            </a:lvl1pPr>
          </a:lstStyle>
          <a:p>
            <a:pPr lvl="0"/>
            <a:endParaRPr lang="en-US" dirty="0"/>
          </a:p>
        </p:txBody>
      </p:sp>
    </p:spTree>
    <p:extLst>
      <p:ext uri="{BB962C8B-B14F-4D97-AF65-F5344CB8AC3E}">
        <p14:creationId xmlns:p14="http://schemas.microsoft.com/office/powerpoint/2010/main" val="362192897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5C05D33-2F5D-482A-8D2C-D96EBC369FAA}" type="datetime1">
              <a:rPr lang="en-US" smtClean="0">
                <a:solidFill>
                  <a:schemeClr val="accent1">
                    <a:lumMod val="60000"/>
                    <a:lumOff val="40000"/>
                  </a:schemeClr>
                </a:solidFill>
              </a:rPr>
              <a:pPr/>
              <a:t>4/15/2019</a:t>
            </a:fld>
            <a:r>
              <a:rPr lang="en-US" dirty="0">
                <a:solidFill>
                  <a:schemeClr val="accent1">
                    <a:lumMod val="60000"/>
                    <a:lumOff val="40000"/>
                  </a:schemeClr>
                </a:solidFill>
              </a:rPr>
              <a:t>     </a:t>
            </a:r>
            <a:fld id="{EA89072E-2125-40D6-847A-9E6B768971D4}" type="slidenum">
              <a:rPr lang="en-US" smtClean="0">
                <a:solidFill>
                  <a:schemeClr val="accent1">
                    <a:lumMod val="60000"/>
                    <a:lumOff val="40000"/>
                  </a:schemeClr>
                </a:solidFill>
              </a:rPr>
              <a:pPr/>
              <a:t>‹#›</a:t>
            </a:fld>
            <a:endParaRPr lang="en-US" dirty="0">
              <a:solidFill>
                <a:schemeClr val="accent1">
                  <a:lumMod val="60000"/>
                  <a:lumOff val="40000"/>
                </a:schemeClr>
              </a:solidFill>
            </a:endParaRPr>
          </a:p>
        </p:txBody>
      </p:sp>
      <p:sp>
        <p:nvSpPr>
          <p:cNvPr id="4" name="Footer Placeholder 3"/>
          <p:cNvSpPr>
            <a:spLocks noGrp="1"/>
          </p:cNvSpPr>
          <p:nvPr>
            <p:ph type="ftr" sz="quarter" idx="11"/>
          </p:nvPr>
        </p:nvSpPr>
        <p:spPr/>
        <p:txBody>
          <a:bodyPr/>
          <a:lstStyle/>
          <a:p>
            <a:r>
              <a:rPr lang="en-US" dirty="0">
                <a:solidFill>
                  <a:schemeClr val="accent1">
                    <a:lumMod val="60000"/>
                    <a:lumOff val="40000"/>
                  </a:schemeClr>
                </a:solidFill>
              </a:rPr>
              <a:t>Footer</a:t>
            </a:r>
          </a:p>
        </p:txBody>
      </p:sp>
    </p:spTree>
    <p:extLst>
      <p:ext uri="{BB962C8B-B14F-4D97-AF65-F5344CB8AC3E}">
        <p14:creationId xmlns:p14="http://schemas.microsoft.com/office/powerpoint/2010/main" val="108680593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5C05D33-2F5D-482A-8D2C-D96EBC369FAA}" type="datetime1">
              <a:rPr lang="en-US" smtClean="0">
                <a:solidFill>
                  <a:schemeClr val="accent1">
                    <a:lumMod val="60000"/>
                    <a:lumOff val="40000"/>
                  </a:schemeClr>
                </a:solidFill>
              </a:rPr>
              <a:pPr/>
              <a:t>4/15/2019</a:t>
            </a:fld>
            <a:r>
              <a:rPr lang="en-US" dirty="0">
                <a:solidFill>
                  <a:schemeClr val="accent1">
                    <a:lumMod val="60000"/>
                    <a:lumOff val="40000"/>
                  </a:schemeClr>
                </a:solidFill>
              </a:rPr>
              <a:t>     </a:t>
            </a:r>
            <a:fld id="{EA89072E-2125-40D6-847A-9E6B768971D4}" type="slidenum">
              <a:rPr lang="en-US" smtClean="0">
                <a:solidFill>
                  <a:schemeClr val="accent1">
                    <a:lumMod val="60000"/>
                    <a:lumOff val="40000"/>
                  </a:schemeClr>
                </a:solidFill>
              </a:rPr>
              <a:pPr/>
              <a:t>‹#›</a:t>
            </a:fld>
            <a:endParaRPr lang="en-US" dirty="0">
              <a:solidFill>
                <a:schemeClr val="accent1">
                  <a:lumMod val="60000"/>
                  <a:lumOff val="40000"/>
                </a:schemeClr>
              </a:solidFill>
            </a:endParaRPr>
          </a:p>
        </p:txBody>
      </p:sp>
      <p:sp>
        <p:nvSpPr>
          <p:cNvPr id="4" name="Footer Placeholder 3"/>
          <p:cNvSpPr>
            <a:spLocks noGrp="1"/>
          </p:cNvSpPr>
          <p:nvPr>
            <p:ph type="ftr" sz="quarter" idx="11"/>
          </p:nvPr>
        </p:nvSpPr>
        <p:spPr/>
        <p:txBody>
          <a:bodyPr/>
          <a:lstStyle/>
          <a:p>
            <a:r>
              <a:rPr lang="en-US" dirty="0">
                <a:solidFill>
                  <a:schemeClr val="accent1">
                    <a:lumMod val="60000"/>
                    <a:lumOff val="40000"/>
                  </a:schemeClr>
                </a:solidFill>
              </a:rPr>
              <a:t>Footer</a:t>
            </a:r>
          </a:p>
        </p:txBody>
      </p:sp>
      <p:sp>
        <p:nvSpPr>
          <p:cNvPr id="5" name="Rectangle 4"/>
          <p:cNvSpPr/>
          <p:nvPr userDrawn="1"/>
        </p:nvSpPr>
        <p:spPr>
          <a:xfrm>
            <a:off x="1152525" y="1577057"/>
            <a:ext cx="8438776" cy="2918748"/>
          </a:xfrm>
          <a:prstGeom prst="rect">
            <a:avLst/>
          </a:prstGeom>
        </p:spPr>
        <p:txBody>
          <a:bodyPr wrap="square">
            <a:spAutoFit/>
          </a:bodyPr>
          <a:lstStyle/>
          <a:p>
            <a:pPr>
              <a:spcAft>
                <a:spcPts val="200"/>
              </a:spcAft>
            </a:pPr>
            <a:r>
              <a:rPr lang="en-US" b="1" i="1" dirty="0">
                <a:solidFill>
                  <a:srgbClr val="F06039"/>
                </a:solidFill>
                <a:latin typeface="Open Sans Semibold" charset="0"/>
                <a:ea typeface="Open Sans Semibold" charset="0"/>
                <a:cs typeface="Open Sans Semibold" charset="0"/>
              </a:rPr>
              <a:t>Heading</a:t>
            </a:r>
            <a:endParaRPr lang="en-US" dirty="0">
              <a:solidFill>
                <a:srgbClr val="F06039"/>
              </a:solidFill>
              <a:latin typeface="Calibri" panose="020F0502020204030204" pitchFamily="34" charset="0"/>
              <a:ea typeface="Calibri" panose="020F0502020204030204" pitchFamily="34" charset="0"/>
            </a:endParaRPr>
          </a:p>
          <a:p>
            <a:pPr marL="342900" marR="0" lvl="0" indent="-342900" fontAlgn="ctr">
              <a:lnSpc>
                <a:spcPts val="2400"/>
              </a:lnSpc>
              <a:spcBef>
                <a:spcPts val="0"/>
              </a:spcBef>
              <a:spcAft>
                <a:spcPts val="200"/>
              </a:spcAft>
              <a:buFont typeface="+mj-lt"/>
              <a:buAutoNum type="arabicPeriod"/>
              <a:tabLst>
                <a:tab pos="457200" algn="l"/>
              </a:tabLst>
            </a:pPr>
            <a:r>
              <a:rPr lang="en-US" b="0" i="0" dirty="0">
                <a:latin typeface="Open Sans" charset="0"/>
                <a:ea typeface="Open Sans" charset="0"/>
                <a:cs typeface="Open Sans" charset="0"/>
              </a:rPr>
              <a:t>Content</a:t>
            </a:r>
          </a:p>
          <a:p>
            <a:pPr marL="342900" marR="0" lvl="0" indent="-342900" fontAlgn="ctr">
              <a:lnSpc>
                <a:spcPts val="2400"/>
              </a:lnSpc>
              <a:spcBef>
                <a:spcPts val="0"/>
              </a:spcBef>
              <a:spcAft>
                <a:spcPts val="200"/>
              </a:spcAft>
              <a:buFont typeface="+mj-lt"/>
              <a:buAutoNum type="arabicPeriod"/>
              <a:tabLst>
                <a:tab pos="457200" algn="l"/>
              </a:tabLst>
            </a:pPr>
            <a:r>
              <a:rPr lang="en-US" b="0" i="0" dirty="0">
                <a:latin typeface="Open Sans" charset="0"/>
                <a:ea typeface="Open Sans" charset="0"/>
                <a:cs typeface="Open Sans" charset="0"/>
              </a:rPr>
              <a:t>Content</a:t>
            </a:r>
          </a:p>
          <a:p>
            <a:pPr marL="342900" marR="0" lvl="0" indent="-342900" fontAlgn="ctr">
              <a:lnSpc>
                <a:spcPts val="2400"/>
              </a:lnSpc>
              <a:spcBef>
                <a:spcPts val="0"/>
              </a:spcBef>
              <a:spcAft>
                <a:spcPts val="200"/>
              </a:spcAft>
              <a:buFont typeface="+mj-lt"/>
              <a:buAutoNum type="arabicPeriod"/>
              <a:tabLst>
                <a:tab pos="457200" algn="l"/>
              </a:tabLst>
            </a:pPr>
            <a:r>
              <a:rPr lang="en-US" b="0" i="0" dirty="0">
                <a:latin typeface="Open Sans" charset="0"/>
                <a:ea typeface="Open Sans" charset="0"/>
                <a:cs typeface="Open Sans" charset="0"/>
              </a:rPr>
              <a:t>Content</a:t>
            </a:r>
          </a:p>
          <a:p>
            <a:pPr marL="342900" marR="0" lvl="0" indent="-342900" fontAlgn="ctr">
              <a:lnSpc>
                <a:spcPts val="2400"/>
              </a:lnSpc>
              <a:spcBef>
                <a:spcPts val="0"/>
              </a:spcBef>
              <a:spcAft>
                <a:spcPts val="200"/>
              </a:spcAft>
              <a:buFont typeface="+mj-lt"/>
              <a:buAutoNum type="arabicPeriod"/>
              <a:tabLst>
                <a:tab pos="457200" algn="l"/>
              </a:tabLst>
            </a:pPr>
            <a:r>
              <a:rPr lang="en-US" b="0" i="0" dirty="0">
                <a:latin typeface="Open Sans" charset="0"/>
                <a:ea typeface="Open Sans" charset="0"/>
                <a:cs typeface="Open Sans" charset="0"/>
              </a:rPr>
              <a:t>Content</a:t>
            </a:r>
          </a:p>
          <a:p>
            <a:pPr marR="0" lvl="0" fontAlgn="ctr">
              <a:spcBef>
                <a:spcPts val="0"/>
              </a:spcBef>
              <a:spcAft>
                <a:spcPts val="0"/>
              </a:spcAft>
              <a:tabLst>
                <a:tab pos="457200" algn="l"/>
              </a:tabLst>
            </a:pPr>
            <a:endParaRPr lang="en-US" dirty="0">
              <a:latin typeface="Calibri" panose="020F0502020204030204" pitchFamily="34" charset="0"/>
              <a:ea typeface="Calibri" panose="020F0502020204030204" pitchFamily="34" charset="0"/>
            </a:endParaRPr>
          </a:p>
          <a:p>
            <a:pPr marR="0" lvl="0" fontAlgn="ctr">
              <a:spcBef>
                <a:spcPts val="0"/>
              </a:spcBef>
              <a:spcAft>
                <a:spcPts val="200"/>
              </a:spcAft>
              <a:tabLst>
                <a:tab pos="457200" algn="l"/>
              </a:tabLst>
            </a:pPr>
            <a:r>
              <a:rPr lang="en-US" b="1" i="1" dirty="0">
                <a:solidFill>
                  <a:srgbClr val="F06039"/>
                </a:solidFill>
                <a:latin typeface="Open Sans Semibold" charset="0"/>
                <a:ea typeface="Open Sans Semibold" charset="0"/>
                <a:cs typeface="Open Sans Semibold" charset="0"/>
              </a:rPr>
              <a:t>Heading</a:t>
            </a:r>
            <a:endParaRPr lang="en-US" i="1" dirty="0">
              <a:solidFill>
                <a:srgbClr val="F06039"/>
              </a:solidFill>
              <a:latin typeface="Calibri" panose="020F0502020204030204" pitchFamily="34" charset="0"/>
              <a:ea typeface="Calibri" panose="020F0502020204030204" pitchFamily="34" charset="0"/>
            </a:endParaRPr>
          </a:p>
          <a:p>
            <a:pPr marL="342900" marR="0" lvl="0" indent="-342900" fontAlgn="ctr">
              <a:lnSpc>
                <a:spcPts val="2400"/>
              </a:lnSpc>
              <a:spcBef>
                <a:spcPts val="0"/>
              </a:spcBef>
              <a:spcAft>
                <a:spcPts val="200"/>
              </a:spcAft>
              <a:buFont typeface="+mj-lt"/>
              <a:buAutoNum type="arabicPeriod"/>
              <a:tabLst>
                <a:tab pos="457200" algn="l"/>
              </a:tabLst>
            </a:pPr>
            <a:r>
              <a:rPr lang="en-US" b="0" i="0" dirty="0">
                <a:latin typeface="Open Sans" charset="0"/>
                <a:ea typeface="Open Sans" charset="0"/>
                <a:cs typeface="Open Sans" charset="0"/>
              </a:rPr>
              <a:t>Content</a:t>
            </a:r>
          </a:p>
          <a:p>
            <a:pPr marR="0" lvl="0" fontAlgn="ctr">
              <a:spcBef>
                <a:spcPts val="0"/>
              </a:spcBef>
              <a:spcAft>
                <a:spcPts val="0"/>
              </a:spcAft>
              <a:tabLst>
                <a:tab pos="457200" algn="l"/>
              </a:tabLst>
            </a:pPr>
            <a:endParaRPr lang="en-US" dirty="0">
              <a:latin typeface="Calibri" panose="020F0502020204030204" pitchFamily="34" charset="0"/>
              <a:ea typeface="Calibri" panose="020F0502020204030204" pitchFamily="34" charset="0"/>
            </a:endParaRPr>
          </a:p>
        </p:txBody>
      </p:sp>
      <p:sp>
        <p:nvSpPr>
          <p:cNvPr id="7" name="Title 10"/>
          <p:cNvSpPr txBox="1">
            <a:spLocks/>
          </p:cNvSpPr>
          <p:nvPr userDrawn="1"/>
        </p:nvSpPr>
        <p:spPr>
          <a:xfrm>
            <a:off x="1978570" y="248815"/>
            <a:ext cx="8221489" cy="67722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0" i="0" dirty="0">
                <a:latin typeface="Open Sans" charset="0"/>
                <a:ea typeface="Open Sans" charset="0"/>
                <a:cs typeface="Open Sans" charset="0"/>
              </a:rPr>
              <a:t>TOC Slide</a:t>
            </a:r>
          </a:p>
        </p:txBody>
      </p:sp>
    </p:spTree>
    <p:extLst>
      <p:ext uri="{BB962C8B-B14F-4D97-AF65-F5344CB8AC3E}">
        <p14:creationId xmlns:p14="http://schemas.microsoft.com/office/powerpoint/2010/main" val="300281942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Date Placeholder 3"/>
          <p:cNvSpPr>
            <a:spLocks noGrp="1"/>
          </p:cNvSpPr>
          <p:nvPr>
            <p:ph type="dt" sz="half" idx="2"/>
          </p:nvPr>
        </p:nvSpPr>
        <p:spPr>
          <a:xfrm>
            <a:off x="92467" y="6491610"/>
            <a:ext cx="2472271" cy="365125"/>
          </a:xfrm>
          <a:prstGeom prst="rect">
            <a:avLst/>
          </a:prstGeom>
        </p:spPr>
        <p:txBody>
          <a:bodyPr/>
          <a:lstStyle>
            <a:lvl1pPr>
              <a:defRPr sz="1100" b="0" i="0">
                <a:latin typeface="Open Sans" charset="0"/>
                <a:ea typeface="Open Sans" charset="0"/>
                <a:cs typeface="Open Sans" charset="0"/>
              </a:defRPr>
            </a:lvl1pPr>
          </a:lstStyle>
          <a:p>
            <a:fld id="{C5C05D33-2F5D-482A-8D2C-D96EBC369FAA}" type="datetime1">
              <a:rPr lang="en-US" smtClean="0">
                <a:solidFill>
                  <a:schemeClr val="accent1">
                    <a:lumMod val="60000"/>
                    <a:lumOff val="40000"/>
                  </a:schemeClr>
                </a:solidFill>
              </a:rPr>
              <a:pPr/>
              <a:t>4/15/2019</a:t>
            </a:fld>
            <a:r>
              <a:rPr lang="en-US" dirty="0">
                <a:solidFill>
                  <a:schemeClr val="accent1">
                    <a:lumMod val="60000"/>
                    <a:lumOff val="40000"/>
                  </a:schemeClr>
                </a:solidFill>
              </a:rPr>
              <a:t>     </a:t>
            </a:r>
            <a:fld id="{EA89072E-2125-40D6-847A-9E6B768971D4}" type="slidenum">
              <a:rPr lang="en-US" smtClean="0">
                <a:solidFill>
                  <a:schemeClr val="accent1">
                    <a:lumMod val="60000"/>
                    <a:lumOff val="40000"/>
                  </a:schemeClr>
                </a:solidFill>
              </a:rPr>
              <a:pPr/>
              <a:t>‹#›</a:t>
            </a:fld>
            <a:endParaRPr lang="en-US" dirty="0">
              <a:solidFill>
                <a:schemeClr val="accent1">
                  <a:lumMod val="60000"/>
                  <a:lumOff val="40000"/>
                </a:schemeClr>
              </a:solidFill>
            </a:endParaRPr>
          </a:p>
        </p:txBody>
      </p:sp>
      <p:sp>
        <p:nvSpPr>
          <p:cNvPr id="8" name="Footer Placeholder 4"/>
          <p:cNvSpPr>
            <a:spLocks noGrp="1"/>
          </p:cNvSpPr>
          <p:nvPr>
            <p:ph type="ftr" sz="quarter" idx="3"/>
          </p:nvPr>
        </p:nvSpPr>
        <p:spPr>
          <a:xfrm>
            <a:off x="3686187" y="6491610"/>
            <a:ext cx="4822804" cy="365125"/>
          </a:xfrm>
          <a:prstGeom prst="rect">
            <a:avLst/>
          </a:prstGeom>
        </p:spPr>
        <p:txBody>
          <a:bodyPr/>
          <a:lstStyle>
            <a:lvl1pPr algn="ctr">
              <a:defRPr sz="1100" b="0" i="0">
                <a:latin typeface="Open Sans" charset="0"/>
                <a:ea typeface="Open Sans" charset="0"/>
                <a:cs typeface="Open Sans" charset="0"/>
              </a:defRPr>
            </a:lvl1pPr>
          </a:lstStyle>
          <a:p>
            <a:r>
              <a:rPr lang="en-US" dirty="0">
                <a:solidFill>
                  <a:schemeClr val="accent1">
                    <a:lumMod val="60000"/>
                    <a:lumOff val="40000"/>
                  </a:schemeClr>
                </a:solidFill>
              </a:rPr>
              <a:t>Footer</a:t>
            </a:r>
          </a:p>
        </p:txBody>
      </p:sp>
      <p:sp>
        <p:nvSpPr>
          <p:cNvPr id="9" name="Content Placeholder 2"/>
          <p:cNvSpPr txBox="1">
            <a:spLocks/>
          </p:cNvSpPr>
          <p:nvPr userDrawn="1"/>
        </p:nvSpPr>
        <p:spPr>
          <a:xfrm>
            <a:off x="1097280" y="2038864"/>
            <a:ext cx="10058400" cy="383022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dirty="0">
                <a:latin typeface="Open Sans" charset="0"/>
                <a:ea typeface="Open Sans" charset="0"/>
                <a:cs typeface="Open Sans" charset="0"/>
              </a:rPr>
              <a:t>Click to edit Master text style</a:t>
            </a:r>
            <a:r>
              <a:rPr lang="en-US" dirty="0"/>
              <a:t>s</a:t>
            </a:r>
          </a:p>
          <a:p>
            <a:pPr marL="800100" lvl="1" indent="-342900" algn="l">
              <a:buClr>
                <a:srgbClr val="F06039"/>
              </a:buClr>
              <a:buFont typeface="Wingdings" charset="2"/>
              <a:buChar char="§"/>
              <a:tabLst/>
            </a:pPr>
            <a:r>
              <a:rPr lang="en-US" dirty="0">
                <a:latin typeface="Open Sans" charset="0"/>
                <a:ea typeface="Open Sans" charset="0"/>
                <a:cs typeface="Open Sans" charset="0"/>
              </a:rPr>
              <a:t>Second level</a:t>
            </a:r>
          </a:p>
          <a:p>
            <a:pPr marL="1090613" lvl="2" indent="-176213" algn="l">
              <a:buClr>
                <a:srgbClr val="1482C5"/>
              </a:buClr>
              <a:buSzPct val="95000"/>
              <a:buFont typeface="Arial" charset="0"/>
              <a:buChar char="•"/>
              <a:tabLst/>
            </a:pPr>
            <a:r>
              <a:rPr lang="en-US" dirty="0">
                <a:latin typeface="Open Sans" charset="0"/>
                <a:ea typeface="Open Sans" charset="0"/>
                <a:cs typeface="Open Sans" charset="0"/>
              </a:rPr>
              <a:t>Third level</a:t>
            </a:r>
          </a:p>
          <a:p>
            <a:pPr marL="1492250" lvl="3" indent="-215900" algn="l">
              <a:buClr>
                <a:srgbClr val="1482C5"/>
              </a:buClr>
              <a:buSzPct val="80000"/>
              <a:buFont typeface="Courier New" charset="0"/>
              <a:buChar char="o"/>
              <a:tabLst/>
            </a:pPr>
            <a:r>
              <a:rPr lang="en-US" dirty="0">
                <a:latin typeface="Open Sans" charset="0"/>
                <a:ea typeface="Open Sans" charset="0"/>
                <a:cs typeface="Open Sans" charset="0"/>
              </a:rPr>
              <a:t>Fourth level</a:t>
            </a:r>
          </a:p>
          <a:p>
            <a:pPr marL="2005013" lvl="4" indent="-176213" algn="l">
              <a:buClr>
                <a:srgbClr val="F06039"/>
              </a:buClr>
              <a:buFont typeface="Arial" charset="0"/>
              <a:buChar char="•"/>
              <a:tabLst/>
            </a:pPr>
            <a:r>
              <a:rPr lang="en-US" dirty="0">
                <a:latin typeface="Open Sans" charset="0"/>
                <a:ea typeface="Open Sans" charset="0"/>
                <a:cs typeface="Open Sans" charset="0"/>
              </a:rPr>
              <a:t>Fifth level</a:t>
            </a:r>
          </a:p>
        </p:txBody>
      </p:sp>
      <p:sp>
        <p:nvSpPr>
          <p:cNvPr id="10" name="Title 10"/>
          <p:cNvSpPr txBox="1">
            <a:spLocks/>
          </p:cNvSpPr>
          <p:nvPr userDrawn="1"/>
        </p:nvSpPr>
        <p:spPr>
          <a:xfrm>
            <a:off x="1978570" y="248815"/>
            <a:ext cx="8221489" cy="67722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0" i="0" dirty="0">
                <a:latin typeface="Open Sans" charset="0"/>
                <a:ea typeface="Open Sans" charset="0"/>
                <a:cs typeface="Open Sans" charset="0"/>
              </a:rPr>
              <a:t>Bullet List Slide</a:t>
            </a:r>
          </a:p>
        </p:txBody>
      </p:sp>
    </p:spTree>
    <p:extLst>
      <p:ext uri="{BB962C8B-B14F-4D97-AF65-F5344CB8AC3E}">
        <p14:creationId xmlns:p14="http://schemas.microsoft.com/office/powerpoint/2010/main" val="262562891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Date Placeholder 3"/>
          <p:cNvSpPr>
            <a:spLocks noGrp="1"/>
          </p:cNvSpPr>
          <p:nvPr>
            <p:ph type="dt" sz="half" idx="2"/>
          </p:nvPr>
        </p:nvSpPr>
        <p:spPr>
          <a:xfrm>
            <a:off x="92467" y="6491610"/>
            <a:ext cx="2472271" cy="365125"/>
          </a:xfrm>
          <a:prstGeom prst="rect">
            <a:avLst/>
          </a:prstGeom>
        </p:spPr>
        <p:txBody>
          <a:bodyPr/>
          <a:lstStyle>
            <a:lvl1pPr>
              <a:defRPr sz="1100" b="0" i="0">
                <a:latin typeface="Open Sans" charset="0"/>
                <a:ea typeface="Open Sans" charset="0"/>
                <a:cs typeface="Open Sans" charset="0"/>
              </a:defRPr>
            </a:lvl1pPr>
          </a:lstStyle>
          <a:p>
            <a:fld id="{C5C05D33-2F5D-482A-8D2C-D96EBC369FAA}" type="datetime1">
              <a:rPr lang="en-US" smtClean="0">
                <a:solidFill>
                  <a:schemeClr val="accent1">
                    <a:lumMod val="60000"/>
                    <a:lumOff val="40000"/>
                  </a:schemeClr>
                </a:solidFill>
              </a:rPr>
              <a:pPr/>
              <a:t>4/15/2019</a:t>
            </a:fld>
            <a:r>
              <a:rPr lang="en-US" dirty="0">
                <a:solidFill>
                  <a:schemeClr val="accent1">
                    <a:lumMod val="60000"/>
                    <a:lumOff val="40000"/>
                  </a:schemeClr>
                </a:solidFill>
              </a:rPr>
              <a:t>     </a:t>
            </a:r>
            <a:fld id="{EA89072E-2125-40D6-847A-9E6B768971D4}" type="slidenum">
              <a:rPr lang="en-US" smtClean="0">
                <a:solidFill>
                  <a:schemeClr val="accent1">
                    <a:lumMod val="60000"/>
                    <a:lumOff val="40000"/>
                  </a:schemeClr>
                </a:solidFill>
              </a:rPr>
              <a:pPr/>
              <a:t>‹#›</a:t>
            </a:fld>
            <a:endParaRPr lang="en-US" dirty="0">
              <a:solidFill>
                <a:schemeClr val="accent1">
                  <a:lumMod val="60000"/>
                  <a:lumOff val="40000"/>
                </a:schemeClr>
              </a:solidFill>
            </a:endParaRPr>
          </a:p>
        </p:txBody>
      </p:sp>
      <p:sp>
        <p:nvSpPr>
          <p:cNvPr id="8" name="Footer Placeholder 4"/>
          <p:cNvSpPr>
            <a:spLocks noGrp="1"/>
          </p:cNvSpPr>
          <p:nvPr>
            <p:ph type="ftr" sz="quarter" idx="3"/>
          </p:nvPr>
        </p:nvSpPr>
        <p:spPr>
          <a:xfrm>
            <a:off x="3686187" y="6491610"/>
            <a:ext cx="4822804" cy="365125"/>
          </a:xfrm>
          <a:prstGeom prst="rect">
            <a:avLst/>
          </a:prstGeom>
        </p:spPr>
        <p:txBody>
          <a:bodyPr/>
          <a:lstStyle>
            <a:lvl1pPr algn="ctr">
              <a:defRPr sz="1100" b="0" i="0">
                <a:latin typeface="Open Sans" charset="0"/>
                <a:ea typeface="Open Sans" charset="0"/>
                <a:cs typeface="Open Sans" charset="0"/>
              </a:defRPr>
            </a:lvl1pPr>
          </a:lstStyle>
          <a:p>
            <a:r>
              <a:rPr lang="en-US" dirty="0">
                <a:solidFill>
                  <a:schemeClr val="accent1">
                    <a:lumMod val="60000"/>
                    <a:lumOff val="40000"/>
                  </a:schemeClr>
                </a:solidFill>
              </a:rPr>
              <a:t>Footer</a:t>
            </a:r>
          </a:p>
        </p:txBody>
      </p:sp>
      <p:sp>
        <p:nvSpPr>
          <p:cNvPr id="11" name="Content Placeholder 2"/>
          <p:cNvSpPr txBox="1">
            <a:spLocks/>
          </p:cNvSpPr>
          <p:nvPr userDrawn="1"/>
        </p:nvSpPr>
        <p:spPr>
          <a:xfrm>
            <a:off x="1097280" y="2038864"/>
            <a:ext cx="10058400" cy="3830229"/>
          </a:xfrm>
          <a:prstGeom prst="rect">
            <a:avLst/>
          </a:prstGeom>
        </p:spPr>
        <p:txBody>
          <a:bodyPr vert="horz" lIns="91440" tIns="45720" rIns="91440" bIns="45720" numCol="2"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dirty="0">
                <a:latin typeface="Open Sans" charset="0"/>
                <a:ea typeface="Open Sans" charset="0"/>
                <a:cs typeface="Open Sans" charset="0"/>
              </a:rPr>
              <a:t>Click to edit Master text style</a:t>
            </a:r>
            <a:r>
              <a:rPr lang="en-US" dirty="0"/>
              <a:t>s</a:t>
            </a:r>
          </a:p>
          <a:p>
            <a:pPr marL="800100" lvl="1" indent="-342900" algn="l">
              <a:buClr>
                <a:srgbClr val="F06039"/>
              </a:buClr>
              <a:buFont typeface="Wingdings" charset="2"/>
              <a:buChar char="§"/>
              <a:tabLst/>
            </a:pPr>
            <a:r>
              <a:rPr lang="en-US" dirty="0">
                <a:latin typeface="Open Sans" charset="0"/>
                <a:ea typeface="Open Sans" charset="0"/>
                <a:cs typeface="Open Sans" charset="0"/>
              </a:rPr>
              <a:t>Second level</a:t>
            </a:r>
          </a:p>
          <a:p>
            <a:pPr marL="1090613" lvl="2" indent="-176213" algn="l">
              <a:buClr>
                <a:srgbClr val="1482C5"/>
              </a:buClr>
              <a:buSzPct val="95000"/>
              <a:buFont typeface="Arial" charset="0"/>
              <a:buChar char="•"/>
              <a:tabLst/>
            </a:pPr>
            <a:r>
              <a:rPr lang="en-US" dirty="0">
                <a:latin typeface="Open Sans" charset="0"/>
                <a:ea typeface="Open Sans" charset="0"/>
                <a:cs typeface="Open Sans" charset="0"/>
              </a:rPr>
              <a:t>Third level</a:t>
            </a:r>
          </a:p>
          <a:p>
            <a:pPr marL="1492250" lvl="3" indent="-215900" algn="l">
              <a:buClr>
                <a:srgbClr val="1482C5"/>
              </a:buClr>
              <a:buSzPct val="80000"/>
              <a:buFont typeface="Courier New" charset="0"/>
              <a:buChar char="o"/>
              <a:tabLst/>
            </a:pPr>
            <a:r>
              <a:rPr lang="en-US" dirty="0">
                <a:latin typeface="Open Sans" charset="0"/>
                <a:ea typeface="Open Sans" charset="0"/>
                <a:cs typeface="Open Sans" charset="0"/>
              </a:rPr>
              <a:t>Fourth level</a:t>
            </a:r>
          </a:p>
          <a:p>
            <a:pPr marL="2005013" lvl="4" indent="-176213" algn="l">
              <a:buClr>
                <a:srgbClr val="F06039"/>
              </a:buClr>
              <a:buFont typeface="Arial" charset="0"/>
              <a:buChar char="•"/>
              <a:tabLst/>
            </a:pPr>
            <a:r>
              <a:rPr lang="en-US" dirty="0">
                <a:latin typeface="Open Sans" charset="0"/>
                <a:ea typeface="Open Sans" charset="0"/>
                <a:cs typeface="Open Sans" charset="0"/>
              </a:rPr>
              <a:t>Fifth level</a:t>
            </a:r>
          </a:p>
          <a:p>
            <a:pPr algn="l"/>
            <a:endParaRPr lang="en-US" dirty="0">
              <a:latin typeface="Open Sans" charset="0"/>
              <a:ea typeface="Open Sans" charset="0"/>
              <a:cs typeface="Open Sans" charset="0"/>
            </a:endParaRPr>
          </a:p>
          <a:p>
            <a:pPr algn="l"/>
            <a:endParaRPr lang="en-US" dirty="0">
              <a:latin typeface="Open Sans" charset="0"/>
              <a:ea typeface="Open Sans" charset="0"/>
              <a:cs typeface="Open Sans" charset="0"/>
            </a:endParaRPr>
          </a:p>
          <a:p>
            <a:pPr algn="l"/>
            <a:endParaRPr lang="en-US" dirty="0">
              <a:latin typeface="Open Sans" charset="0"/>
              <a:ea typeface="Open Sans" charset="0"/>
              <a:cs typeface="Open Sans" charset="0"/>
            </a:endParaRPr>
          </a:p>
          <a:p>
            <a:pPr algn="l"/>
            <a:endParaRPr lang="en-US" dirty="0">
              <a:latin typeface="Open Sans" charset="0"/>
              <a:ea typeface="Open Sans" charset="0"/>
              <a:cs typeface="Open Sans" charset="0"/>
            </a:endParaRPr>
          </a:p>
          <a:p>
            <a:pPr algn="l"/>
            <a:r>
              <a:rPr lang="en-US" dirty="0">
                <a:latin typeface="Open Sans" charset="0"/>
                <a:ea typeface="Open Sans" charset="0"/>
                <a:cs typeface="Open Sans" charset="0"/>
              </a:rPr>
              <a:t>Click to edit Master text style</a:t>
            </a:r>
            <a:r>
              <a:rPr lang="en-US" dirty="0"/>
              <a:t>s</a:t>
            </a:r>
          </a:p>
          <a:p>
            <a:pPr marL="800100" lvl="1" indent="-342900" algn="l">
              <a:buClr>
                <a:srgbClr val="F06039"/>
              </a:buClr>
              <a:buFont typeface="Wingdings" charset="2"/>
              <a:buChar char="§"/>
              <a:tabLst/>
            </a:pPr>
            <a:r>
              <a:rPr lang="en-US" dirty="0">
                <a:latin typeface="Open Sans" charset="0"/>
                <a:ea typeface="Open Sans" charset="0"/>
                <a:cs typeface="Open Sans" charset="0"/>
              </a:rPr>
              <a:t>Second level</a:t>
            </a:r>
          </a:p>
          <a:p>
            <a:pPr marL="1090613" lvl="2" indent="-176213" algn="l">
              <a:buClr>
                <a:srgbClr val="1482C5"/>
              </a:buClr>
              <a:buSzPct val="95000"/>
              <a:buFont typeface="Arial" charset="0"/>
              <a:buChar char="•"/>
              <a:tabLst/>
            </a:pPr>
            <a:r>
              <a:rPr lang="en-US" dirty="0">
                <a:latin typeface="Open Sans" charset="0"/>
                <a:ea typeface="Open Sans" charset="0"/>
                <a:cs typeface="Open Sans" charset="0"/>
              </a:rPr>
              <a:t>Third level</a:t>
            </a:r>
          </a:p>
          <a:p>
            <a:pPr marL="1492250" lvl="3" indent="-215900" algn="l">
              <a:buClr>
                <a:srgbClr val="1482C5"/>
              </a:buClr>
              <a:buSzPct val="80000"/>
              <a:buFont typeface="Courier New" charset="0"/>
              <a:buChar char="o"/>
              <a:tabLst/>
            </a:pPr>
            <a:r>
              <a:rPr lang="en-US" dirty="0">
                <a:latin typeface="Open Sans" charset="0"/>
                <a:ea typeface="Open Sans" charset="0"/>
                <a:cs typeface="Open Sans" charset="0"/>
              </a:rPr>
              <a:t>Fourth level</a:t>
            </a:r>
          </a:p>
          <a:p>
            <a:pPr marL="2005013" lvl="4" indent="-176213" algn="l">
              <a:buClr>
                <a:srgbClr val="F06039"/>
              </a:buClr>
              <a:buFont typeface="Arial" charset="0"/>
              <a:buChar char="•"/>
              <a:tabLst/>
            </a:pPr>
            <a:r>
              <a:rPr lang="en-US" dirty="0">
                <a:latin typeface="Open Sans" charset="0"/>
                <a:ea typeface="Open Sans" charset="0"/>
                <a:cs typeface="Open Sans" charset="0"/>
              </a:rPr>
              <a:t>Fifth level</a:t>
            </a:r>
          </a:p>
        </p:txBody>
      </p:sp>
      <p:sp>
        <p:nvSpPr>
          <p:cNvPr id="12" name="Title 10"/>
          <p:cNvSpPr txBox="1">
            <a:spLocks/>
          </p:cNvSpPr>
          <p:nvPr userDrawn="1"/>
        </p:nvSpPr>
        <p:spPr>
          <a:xfrm>
            <a:off x="1978570" y="248815"/>
            <a:ext cx="8221489" cy="67722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0" i="0" dirty="0">
                <a:latin typeface="Open Sans" charset="0"/>
                <a:ea typeface="Open Sans" charset="0"/>
                <a:cs typeface="Open Sans" charset="0"/>
              </a:rPr>
              <a:t>2-column</a:t>
            </a:r>
            <a:r>
              <a:rPr lang="en-US" sz="3600" b="0" i="0" baseline="0" dirty="0">
                <a:latin typeface="Open Sans" charset="0"/>
                <a:ea typeface="Open Sans" charset="0"/>
                <a:cs typeface="Open Sans" charset="0"/>
              </a:rPr>
              <a:t> </a:t>
            </a:r>
            <a:r>
              <a:rPr lang="en-US" sz="3600" b="0" i="0" dirty="0">
                <a:latin typeface="Open Sans" charset="0"/>
                <a:ea typeface="Open Sans" charset="0"/>
                <a:cs typeface="Open Sans" charset="0"/>
              </a:rPr>
              <a:t>Bullet List Slide</a:t>
            </a:r>
          </a:p>
        </p:txBody>
      </p:sp>
    </p:spTree>
    <p:extLst>
      <p:ext uri="{BB962C8B-B14F-4D97-AF65-F5344CB8AC3E}">
        <p14:creationId xmlns:p14="http://schemas.microsoft.com/office/powerpoint/2010/main" val="66616903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92467" y="6491610"/>
            <a:ext cx="2472271" cy="365125"/>
          </a:xfrm>
          <a:prstGeom prst="rect">
            <a:avLst/>
          </a:prstGeom>
        </p:spPr>
        <p:txBody>
          <a:bodyPr/>
          <a:lstStyle>
            <a:lvl1pPr>
              <a:defRPr sz="1100" b="0" i="0">
                <a:latin typeface="Open Sans" charset="0"/>
                <a:ea typeface="Open Sans" charset="0"/>
                <a:cs typeface="Open Sans" charset="0"/>
              </a:defRPr>
            </a:lvl1pPr>
          </a:lstStyle>
          <a:p>
            <a:fld id="{C5C05D33-2F5D-482A-8D2C-D96EBC369FAA}" type="datetime1">
              <a:rPr lang="en-US" smtClean="0">
                <a:solidFill>
                  <a:schemeClr val="accent1">
                    <a:lumMod val="60000"/>
                    <a:lumOff val="40000"/>
                  </a:schemeClr>
                </a:solidFill>
              </a:rPr>
              <a:pPr/>
              <a:t>4/15/2019</a:t>
            </a:fld>
            <a:r>
              <a:rPr lang="en-US" dirty="0">
                <a:solidFill>
                  <a:schemeClr val="accent1">
                    <a:lumMod val="60000"/>
                    <a:lumOff val="40000"/>
                  </a:schemeClr>
                </a:solidFill>
              </a:rPr>
              <a:t>     </a:t>
            </a:r>
            <a:fld id="{EA89072E-2125-40D6-847A-9E6B768971D4}" type="slidenum">
              <a:rPr lang="en-US" smtClean="0">
                <a:solidFill>
                  <a:schemeClr val="accent1">
                    <a:lumMod val="60000"/>
                    <a:lumOff val="40000"/>
                  </a:schemeClr>
                </a:solidFill>
              </a:rPr>
              <a:pPr/>
              <a:t>‹#›</a:t>
            </a:fld>
            <a:endParaRPr lang="en-US" dirty="0">
              <a:solidFill>
                <a:schemeClr val="accent1">
                  <a:lumMod val="60000"/>
                  <a:lumOff val="40000"/>
                </a:schemeClr>
              </a:solidFill>
            </a:endParaRPr>
          </a:p>
        </p:txBody>
      </p:sp>
      <p:sp>
        <p:nvSpPr>
          <p:cNvPr id="9" name="Footer Placeholder 4"/>
          <p:cNvSpPr>
            <a:spLocks noGrp="1"/>
          </p:cNvSpPr>
          <p:nvPr>
            <p:ph type="ftr" sz="quarter" idx="3"/>
          </p:nvPr>
        </p:nvSpPr>
        <p:spPr>
          <a:xfrm>
            <a:off x="3686187" y="6491610"/>
            <a:ext cx="4822804" cy="365125"/>
          </a:xfrm>
          <a:prstGeom prst="rect">
            <a:avLst/>
          </a:prstGeom>
        </p:spPr>
        <p:txBody>
          <a:bodyPr/>
          <a:lstStyle>
            <a:lvl1pPr algn="ctr">
              <a:defRPr sz="1100" b="0" i="0">
                <a:latin typeface="Open Sans" charset="0"/>
                <a:ea typeface="Open Sans" charset="0"/>
                <a:cs typeface="Open Sans" charset="0"/>
              </a:defRPr>
            </a:lvl1pPr>
          </a:lstStyle>
          <a:p>
            <a:r>
              <a:rPr lang="en-US" dirty="0">
                <a:solidFill>
                  <a:schemeClr val="accent1">
                    <a:lumMod val="60000"/>
                    <a:lumOff val="40000"/>
                  </a:schemeClr>
                </a:solidFill>
              </a:rPr>
              <a:t>Footer</a:t>
            </a:r>
          </a:p>
        </p:txBody>
      </p:sp>
      <p:sp>
        <p:nvSpPr>
          <p:cNvPr id="10" name="Title 10"/>
          <p:cNvSpPr txBox="1">
            <a:spLocks/>
          </p:cNvSpPr>
          <p:nvPr userDrawn="1"/>
        </p:nvSpPr>
        <p:spPr>
          <a:xfrm>
            <a:off x="1978570" y="248815"/>
            <a:ext cx="8221489" cy="67722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0" i="0" dirty="0">
                <a:latin typeface="Open Sans" charset="0"/>
                <a:ea typeface="Open Sans" charset="0"/>
                <a:cs typeface="Open Sans" charset="0"/>
              </a:rPr>
              <a:t>Image with Text Slide</a:t>
            </a:r>
          </a:p>
        </p:txBody>
      </p:sp>
      <p:sp>
        <p:nvSpPr>
          <p:cNvPr id="12" name="Content Placeholder 11"/>
          <p:cNvSpPr>
            <a:spLocks noGrp="1"/>
          </p:cNvSpPr>
          <p:nvPr>
            <p:ph sz="quarter" idx="11"/>
          </p:nvPr>
        </p:nvSpPr>
        <p:spPr>
          <a:xfrm>
            <a:off x="401638" y="1593850"/>
            <a:ext cx="11463337" cy="4606925"/>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endParaRPr lang="en-US" dirty="0"/>
          </a:p>
        </p:txBody>
      </p:sp>
      <p:sp>
        <p:nvSpPr>
          <p:cNvPr id="13" name="Rectangle 12"/>
          <p:cNvSpPr/>
          <p:nvPr userDrawn="1"/>
        </p:nvSpPr>
        <p:spPr>
          <a:xfrm>
            <a:off x="7459935" y="2618319"/>
            <a:ext cx="3802858" cy="2346908"/>
          </a:xfrm>
          <a:prstGeom prst="rect">
            <a:avLst/>
          </a:prstGeom>
          <a:gradFill flip="none" rotWithShape="1">
            <a:gsLst>
              <a:gs pos="0">
                <a:schemeClr val="accent5">
                  <a:alpha val="71000"/>
                  <a:lumMod val="80000"/>
                </a:schemeClr>
              </a:gs>
              <a:gs pos="100000">
                <a:schemeClr val="accent1">
                  <a:lumMod val="75000"/>
                </a:schemeClr>
              </a:gs>
            </a:gsLst>
            <a:lin ang="1200000" scaled="0"/>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400" b="0" i="0" dirty="0">
                <a:solidFill>
                  <a:schemeClr val="bg1"/>
                </a:solidFill>
                <a:latin typeface="Open Sans" charset="0"/>
                <a:ea typeface="Open Sans" charset="0"/>
                <a:cs typeface="Open Sans" charset="0"/>
              </a:rPr>
              <a:t>Text about the</a:t>
            </a:r>
            <a:r>
              <a:rPr lang="en-US" sz="2400" b="0" i="0" baseline="0" dirty="0">
                <a:solidFill>
                  <a:schemeClr val="bg1"/>
                </a:solidFill>
                <a:latin typeface="Open Sans" charset="0"/>
                <a:ea typeface="Open Sans" charset="0"/>
                <a:cs typeface="Open Sans" charset="0"/>
              </a:rPr>
              <a:t> image </a:t>
            </a:r>
            <a:r>
              <a:rPr lang="en-US" sz="2400" b="0" i="0" dirty="0">
                <a:solidFill>
                  <a:schemeClr val="bg1"/>
                </a:solidFill>
                <a:latin typeface="Open Sans" charset="0"/>
                <a:ea typeface="Open Sans" charset="0"/>
                <a:cs typeface="Open Sans" charset="0"/>
              </a:rPr>
              <a:t>goes</a:t>
            </a:r>
            <a:r>
              <a:rPr lang="en-US" sz="2400" b="0" i="0" baseline="0" dirty="0">
                <a:solidFill>
                  <a:schemeClr val="bg1"/>
                </a:solidFill>
                <a:latin typeface="Open Sans" charset="0"/>
                <a:ea typeface="Open Sans" charset="0"/>
                <a:cs typeface="Open Sans" charset="0"/>
              </a:rPr>
              <a:t> in this box</a:t>
            </a:r>
            <a:endParaRPr lang="en-US" sz="2400" b="0" i="0" dirty="0">
              <a:solidFill>
                <a:schemeClr val="bg1"/>
              </a:solidFill>
              <a:latin typeface="Open Sans" charset="0"/>
              <a:ea typeface="Open Sans" charset="0"/>
              <a:cs typeface="Open Sans" charset="0"/>
            </a:endParaRPr>
          </a:p>
        </p:txBody>
      </p:sp>
    </p:spTree>
    <p:extLst>
      <p:ext uri="{BB962C8B-B14F-4D97-AF65-F5344CB8AC3E}">
        <p14:creationId xmlns:p14="http://schemas.microsoft.com/office/powerpoint/2010/main" val="13780957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cxnSp>
        <p:nvCxnSpPr>
          <p:cNvPr id="41" name="Straight Connector 40"/>
          <p:cNvCxnSpPr/>
          <p:nvPr userDrawn="1"/>
        </p:nvCxnSpPr>
        <p:spPr>
          <a:xfrm>
            <a:off x="2741266" y="3836983"/>
            <a:ext cx="0" cy="442716"/>
          </a:xfrm>
          <a:prstGeom prst="line">
            <a:avLst/>
          </a:prstGeom>
          <a:ln w="28575">
            <a:solidFill>
              <a:srgbClr val="FFC000"/>
            </a:solidFill>
            <a:prstDash val="sysDot"/>
          </a:ln>
        </p:spPr>
        <p:style>
          <a:lnRef idx="1">
            <a:schemeClr val="accent1"/>
          </a:lnRef>
          <a:fillRef idx="0">
            <a:schemeClr val="accent1"/>
          </a:fillRef>
          <a:effectRef idx="0">
            <a:schemeClr val="accent1"/>
          </a:effectRef>
          <a:fontRef idx="minor">
            <a:schemeClr val="tx1"/>
          </a:fontRef>
        </p:style>
      </p:cxnSp>
      <p:sp>
        <p:nvSpPr>
          <p:cNvPr id="38" name="Rectangle 37"/>
          <p:cNvSpPr/>
          <p:nvPr userDrawn="1"/>
        </p:nvSpPr>
        <p:spPr>
          <a:xfrm>
            <a:off x="1703700" y="3527606"/>
            <a:ext cx="1054934" cy="357513"/>
          </a:xfrm>
          <a:prstGeom prst="rect">
            <a:avLst/>
          </a:prstGeom>
          <a:gradFill flip="none" rotWithShape="1">
            <a:gsLst>
              <a:gs pos="0">
                <a:schemeClr val="bg1"/>
              </a:gs>
              <a:gs pos="10000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Pentagon 36"/>
          <p:cNvSpPr/>
          <p:nvPr userDrawn="1"/>
        </p:nvSpPr>
        <p:spPr>
          <a:xfrm>
            <a:off x="9373795" y="3530516"/>
            <a:ext cx="1109907" cy="355683"/>
          </a:xfrm>
          <a:prstGeom prst="homePlate">
            <a:avLst/>
          </a:prstGeom>
          <a:gradFill flip="none" rotWithShape="1">
            <a:gsLst>
              <a:gs pos="0">
                <a:schemeClr val="accent1">
                  <a:lumMod val="5000"/>
                  <a:lumOff val="95000"/>
                </a:schemeClr>
              </a:gs>
              <a:gs pos="69000">
                <a:schemeClr val="accent5"/>
              </a:gs>
              <a:gs pos="10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userDrawn="1"/>
        </p:nvSpPr>
        <p:spPr>
          <a:xfrm>
            <a:off x="2671572" y="3528463"/>
            <a:ext cx="2250898" cy="3575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p:nvPr userDrawn="1"/>
        </p:nvSpPr>
        <p:spPr>
          <a:xfrm>
            <a:off x="4905100" y="3527606"/>
            <a:ext cx="2185777" cy="35751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userDrawn="1"/>
        </p:nvSpPr>
        <p:spPr>
          <a:xfrm>
            <a:off x="7080606" y="3529572"/>
            <a:ext cx="2293190" cy="3575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3"/>
          <p:cNvSpPr>
            <a:spLocks noGrp="1"/>
          </p:cNvSpPr>
          <p:nvPr>
            <p:ph type="dt" sz="half" idx="2"/>
          </p:nvPr>
        </p:nvSpPr>
        <p:spPr>
          <a:xfrm>
            <a:off x="92467" y="6491610"/>
            <a:ext cx="2472271" cy="365125"/>
          </a:xfrm>
          <a:prstGeom prst="rect">
            <a:avLst/>
          </a:prstGeom>
        </p:spPr>
        <p:txBody>
          <a:bodyPr/>
          <a:lstStyle>
            <a:lvl1pPr>
              <a:defRPr sz="1100" b="0" i="0">
                <a:latin typeface="Open Sans" charset="0"/>
                <a:ea typeface="Open Sans" charset="0"/>
                <a:cs typeface="Open Sans" charset="0"/>
              </a:defRPr>
            </a:lvl1pPr>
          </a:lstStyle>
          <a:p>
            <a:fld id="{C5C05D33-2F5D-482A-8D2C-D96EBC369FAA}" type="datetime1">
              <a:rPr lang="en-US" smtClean="0">
                <a:solidFill>
                  <a:schemeClr val="accent1">
                    <a:lumMod val="60000"/>
                    <a:lumOff val="40000"/>
                  </a:schemeClr>
                </a:solidFill>
              </a:rPr>
              <a:pPr/>
              <a:t>4/15/2019</a:t>
            </a:fld>
            <a:r>
              <a:rPr lang="en-US" dirty="0">
                <a:solidFill>
                  <a:schemeClr val="accent1">
                    <a:lumMod val="60000"/>
                    <a:lumOff val="40000"/>
                  </a:schemeClr>
                </a:solidFill>
              </a:rPr>
              <a:t>     </a:t>
            </a:r>
            <a:fld id="{EA89072E-2125-40D6-847A-9E6B768971D4}" type="slidenum">
              <a:rPr lang="en-US" smtClean="0">
                <a:solidFill>
                  <a:schemeClr val="accent1">
                    <a:lumMod val="60000"/>
                    <a:lumOff val="40000"/>
                  </a:schemeClr>
                </a:solidFill>
              </a:rPr>
              <a:pPr/>
              <a:t>‹#›</a:t>
            </a:fld>
            <a:endParaRPr lang="en-US" dirty="0">
              <a:solidFill>
                <a:schemeClr val="accent1">
                  <a:lumMod val="60000"/>
                  <a:lumOff val="40000"/>
                </a:schemeClr>
              </a:solidFill>
            </a:endParaRPr>
          </a:p>
        </p:txBody>
      </p:sp>
      <p:sp>
        <p:nvSpPr>
          <p:cNvPr id="6" name="Footer Placeholder 4"/>
          <p:cNvSpPr>
            <a:spLocks noGrp="1"/>
          </p:cNvSpPr>
          <p:nvPr>
            <p:ph type="ftr" sz="quarter" idx="3"/>
          </p:nvPr>
        </p:nvSpPr>
        <p:spPr>
          <a:xfrm>
            <a:off x="3686187" y="6491610"/>
            <a:ext cx="4822804" cy="365125"/>
          </a:xfrm>
          <a:prstGeom prst="rect">
            <a:avLst/>
          </a:prstGeom>
        </p:spPr>
        <p:txBody>
          <a:bodyPr/>
          <a:lstStyle>
            <a:lvl1pPr algn="ctr">
              <a:defRPr sz="1100" b="0" i="0">
                <a:latin typeface="Open Sans" charset="0"/>
                <a:ea typeface="Open Sans" charset="0"/>
                <a:cs typeface="Open Sans" charset="0"/>
              </a:defRPr>
            </a:lvl1pPr>
          </a:lstStyle>
          <a:p>
            <a:r>
              <a:rPr lang="en-US" dirty="0">
                <a:solidFill>
                  <a:schemeClr val="accent1">
                    <a:lumMod val="60000"/>
                    <a:lumOff val="40000"/>
                  </a:schemeClr>
                </a:solidFill>
              </a:rPr>
              <a:t>Footer</a:t>
            </a:r>
          </a:p>
        </p:txBody>
      </p:sp>
      <p:sp>
        <p:nvSpPr>
          <p:cNvPr id="7" name="Title 10"/>
          <p:cNvSpPr txBox="1">
            <a:spLocks/>
          </p:cNvSpPr>
          <p:nvPr userDrawn="1"/>
        </p:nvSpPr>
        <p:spPr>
          <a:xfrm>
            <a:off x="1978570" y="248815"/>
            <a:ext cx="8221489" cy="67722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0" i="0" dirty="0">
                <a:latin typeface="Open Sans" charset="0"/>
                <a:ea typeface="Open Sans" charset="0"/>
                <a:cs typeface="Open Sans" charset="0"/>
              </a:rPr>
              <a:t>Timeline Slide</a:t>
            </a:r>
          </a:p>
        </p:txBody>
      </p:sp>
      <p:cxnSp>
        <p:nvCxnSpPr>
          <p:cNvPr id="10" name="Straight Connector 9"/>
          <p:cNvCxnSpPr/>
          <p:nvPr userDrawn="1"/>
        </p:nvCxnSpPr>
        <p:spPr>
          <a:xfrm>
            <a:off x="4926565" y="3081071"/>
            <a:ext cx="0" cy="507770"/>
          </a:xfrm>
          <a:prstGeom prst="line">
            <a:avLst/>
          </a:prstGeom>
          <a:ln w="28575">
            <a:solidFill>
              <a:srgbClr val="FFC000"/>
            </a:solidFill>
            <a:prstDash val="sysDot"/>
          </a:ln>
        </p:spPr>
        <p:style>
          <a:lnRef idx="1">
            <a:schemeClr val="accent1"/>
          </a:lnRef>
          <a:fillRef idx="0">
            <a:schemeClr val="accent1"/>
          </a:fillRef>
          <a:effectRef idx="0">
            <a:schemeClr val="accent1"/>
          </a:effectRef>
          <a:fontRef idx="minor">
            <a:schemeClr val="tx1"/>
          </a:fontRef>
        </p:style>
      </p:cxnSp>
      <p:sp>
        <p:nvSpPr>
          <p:cNvPr id="14" name="Title 1"/>
          <p:cNvSpPr txBox="1">
            <a:spLocks/>
          </p:cNvSpPr>
          <p:nvPr userDrawn="1"/>
        </p:nvSpPr>
        <p:spPr>
          <a:xfrm>
            <a:off x="3281097" y="2411719"/>
            <a:ext cx="3309414" cy="1245319"/>
          </a:xfrm>
          <a:prstGeom prst="rect">
            <a:avLst/>
          </a:prstGeom>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lnSpc>
                <a:spcPct val="100000"/>
              </a:lnSpc>
            </a:pPr>
            <a:r>
              <a:rPr lang="en-US" sz="1800" b="0" i="0" dirty="0">
                <a:solidFill>
                  <a:schemeClr val="tx1"/>
                </a:solidFill>
                <a:latin typeface="Open Sans" charset="0"/>
                <a:ea typeface="Open Sans" charset="0"/>
                <a:cs typeface="Open Sans" charset="0"/>
              </a:rPr>
              <a:t>Event Text </a:t>
            </a:r>
          </a:p>
          <a:p>
            <a:pPr algn="ctr">
              <a:lnSpc>
                <a:spcPct val="100000"/>
              </a:lnSpc>
            </a:pPr>
            <a:r>
              <a:rPr lang="en-US" sz="1800" b="1" i="0" dirty="0">
                <a:solidFill>
                  <a:schemeClr val="accent4"/>
                </a:solidFill>
                <a:latin typeface="Open Sans" charset="0"/>
                <a:ea typeface="Open Sans" charset="0"/>
                <a:cs typeface="Open Sans" charset="0"/>
              </a:rPr>
              <a:t>(Timeline Date)</a:t>
            </a:r>
          </a:p>
        </p:txBody>
      </p:sp>
      <p:cxnSp>
        <p:nvCxnSpPr>
          <p:cNvPr id="16" name="Straight Connector 15"/>
          <p:cNvCxnSpPr/>
          <p:nvPr userDrawn="1"/>
        </p:nvCxnSpPr>
        <p:spPr>
          <a:xfrm>
            <a:off x="7103466" y="3836983"/>
            <a:ext cx="0" cy="442716"/>
          </a:xfrm>
          <a:prstGeom prst="line">
            <a:avLst/>
          </a:prstGeom>
          <a:ln w="28575">
            <a:solidFill>
              <a:srgbClr val="FFC000"/>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9373796" y="3030429"/>
            <a:ext cx="0" cy="558412"/>
          </a:xfrm>
          <a:prstGeom prst="line">
            <a:avLst/>
          </a:prstGeom>
          <a:ln w="28575">
            <a:solidFill>
              <a:srgbClr val="FFC000"/>
            </a:solidFill>
            <a:prstDash val="sysDot"/>
          </a:ln>
        </p:spPr>
        <p:style>
          <a:lnRef idx="1">
            <a:schemeClr val="accent1"/>
          </a:lnRef>
          <a:fillRef idx="0">
            <a:schemeClr val="accent1"/>
          </a:fillRef>
          <a:effectRef idx="0">
            <a:schemeClr val="accent1"/>
          </a:effectRef>
          <a:fontRef idx="minor">
            <a:schemeClr val="tx1"/>
          </a:fontRef>
        </p:style>
      </p:cxnSp>
      <p:sp>
        <p:nvSpPr>
          <p:cNvPr id="21" name="Title 1"/>
          <p:cNvSpPr txBox="1">
            <a:spLocks/>
          </p:cNvSpPr>
          <p:nvPr userDrawn="1"/>
        </p:nvSpPr>
        <p:spPr>
          <a:xfrm>
            <a:off x="1086559" y="4302473"/>
            <a:ext cx="3309414" cy="1369851"/>
          </a:xfrm>
          <a:prstGeom prst="rect">
            <a:avLst/>
          </a:prstGeom>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lnSpc>
                <a:spcPct val="100000"/>
              </a:lnSpc>
            </a:pPr>
            <a:r>
              <a:rPr lang="en-US" sz="1800" b="0" i="0" dirty="0">
                <a:solidFill>
                  <a:schemeClr val="tx1"/>
                </a:solidFill>
                <a:latin typeface="Open Sans" charset="0"/>
                <a:ea typeface="Open Sans" charset="0"/>
                <a:cs typeface="Open Sans" charset="0"/>
              </a:rPr>
              <a:t>Event Text </a:t>
            </a:r>
          </a:p>
          <a:p>
            <a:pPr algn="ctr">
              <a:lnSpc>
                <a:spcPct val="100000"/>
              </a:lnSpc>
            </a:pPr>
            <a:r>
              <a:rPr lang="en-US" sz="1800" b="1" i="0" dirty="0">
                <a:solidFill>
                  <a:schemeClr val="accent4"/>
                </a:solidFill>
                <a:latin typeface="Open Sans" charset="0"/>
                <a:ea typeface="Open Sans" charset="0"/>
                <a:cs typeface="Open Sans" charset="0"/>
              </a:rPr>
              <a:t>(Timeline Date)</a:t>
            </a:r>
          </a:p>
        </p:txBody>
      </p:sp>
      <p:sp>
        <p:nvSpPr>
          <p:cNvPr id="22" name="Title 1"/>
          <p:cNvSpPr txBox="1">
            <a:spLocks/>
          </p:cNvSpPr>
          <p:nvPr userDrawn="1"/>
        </p:nvSpPr>
        <p:spPr>
          <a:xfrm>
            <a:off x="5081601" y="4291840"/>
            <a:ext cx="4055909" cy="1369851"/>
          </a:xfrm>
          <a:prstGeom prst="rect">
            <a:avLst/>
          </a:prstGeom>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lnSpc>
                <a:spcPct val="100000"/>
              </a:lnSpc>
            </a:pPr>
            <a:r>
              <a:rPr lang="en-US" sz="1800" b="0" i="0" dirty="0">
                <a:solidFill>
                  <a:schemeClr val="tx1"/>
                </a:solidFill>
                <a:latin typeface="Open Sans" charset="0"/>
                <a:ea typeface="Open Sans" charset="0"/>
                <a:cs typeface="Open Sans" charset="0"/>
              </a:rPr>
              <a:t>Event Text </a:t>
            </a:r>
          </a:p>
          <a:p>
            <a:pPr algn="ctr">
              <a:lnSpc>
                <a:spcPct val="100000"/>
              </a:lnSpc>
            </a:pPr>
            <a:r>
              <a:rPr lang="en-US" sz="1800" b="1" i="0" dirty="0">
                <a:solidFill>
                  <a:schemeClr val="accent4"/>
                </a:solidFill>
                <a:latin typeface="Open Sans" charset="0"/>
                <a:ea typeface="Open Sans" charset="0"/>
                <a:cs typeface="Open Sans" charset="0"/>
              </a:rPr>
              <a:t>(Timeline Date)</a:t>
            </a:r>
          </a:p>
        </p:txBody>
      </p:sp>
      <p:sp>
        <p:nvSpPr>
          <p:cNvPr id="26" name="Title 1"/>
          <p:cNvSpPr txBox="1">
            <a:spLocks/>
          </p:cNvSpPr>
          <p:nvPr userDrawn="1"/>
        </p:nvSpPr>
        <p:spPr>
          <a:xfrm>
            <a:off x="7363040" y="2392007"/>
            <a:ext cx="4055909" cy="1245319"/>
          </a:xfrm>
          <a:prstGeom prst="rect">
            <a:avLst/>
          </a:prstGeom>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lnSpc>
                <a:spcPct val="100000"/>
              </a:lnSpc>
            </a:pPr>
            <a:r>
              <a:rPr lang="en-US" sz="1800" b="0" i="0" dirty="0">
                <a:solidFill>
                  <a:schemeClr val="tx1"/>
                </a:solidFill>
                <a:latin typeface="Open Sans" charset="0"/>
                <a:ea typeface="Open Sans" charset="0"/>
                <a:cs typeface="Open Sans" charset="0"/>
              </a:rPr>
              <a:t>Event Text </a:t>
            </a:r>
          </a:p>
          <a:p>
            <a:pPr algn="ctr">
              <a:lnSpc>
                <a:spcPct val="100000"/>
              </a:lnSpc>
            </a:pPr>
            <a:r>
              <a:rPr lang="en-US" sz="1800" b="1" i="0" dirty="0">
                <a:solidFill>
                  <a:schemeClr val="accent4"/>
                </a:solidFill>
                <a:latin typeface="Open Sans" charset="0"/>
                <a:ea typeface="Open Sans" charset="0"/>
                <a:cs typeface="Open Sans" charset="0"/>
              </a:rPr>
              <a:t>(Timeline Date)</a:t>
            </a:r>
          </a:p>
        </p:txBody>
      </p:sp>
      <p:pic>
        <p:nvPicPr>
          <p:cNvPr id="3" name="Picture 2"/>
          <p:cNvPicPr>
            <a:picLocks noChangeAspect="1"/>
          </p:cNvPicPr>
          <p:nvPr userDrawn="1"/>
        </p:nvPicPr>
        <p:blipFill>
          <a:blip r:embed="rId2"/>
          <a:stretch>
            <a:fillRect/>
          </a:stretch>
        </p:blipFill>
        <p:spPr>
          <a:xfrm>
            <a:off x="2558742" y="3508751"/>
            <a:ext cx="377394" cy="393803"/>
          </a:xfrm>
          <a:prstGeom prst="rect">
            <a:avLst/>
          </a:prstGeom>
        </p:spPr>
      </p:pic>
      <p:pic>
        <p:nvPicPr>
          <p:cNvPr id="33" name="Picture 32"/>
          <p:cNvPicPr>
            <a:picLocks noChangeAspect="1"/>
          </p:cNvPicPr>
          <p:nvPr userDrawn="1"/>
        </p:nvPicPr>
        <p:blipFill>
          <a:blip r:embed="rId2"/>
          <a:stretch>
            <a:fillRect/>
          </a:stretch>
        </p:blipFill>
        <p:spPr>
          <a:xfrm>
            <a:off x="4739375" y="3508751"/>
            <a:ext cx="377394" cy="393803"/>
          </a:xfrm>
          <a:prstGeom prst="rect">
            <a:avLst/>
          </a:prstGeom>
        </p:spPr>
      </p:pic>
      <p:pic>
        <p:nvPicPr>
          <p:cNvPr id="34" name="Picture 33"/>
          <p:cNvPicPr>
            <a:picLocks noChangeAspect="1"/>
          </p:cNvPicPr>
          <p:nvPr userDrawn="1"/>
        </p:nvPicPr>
        <p:blipFill>
          <a:blip r:embed="rId2"/>
          <a:stretch>
            <a:fillRect/>
          </a:stretch>
        </p:blipFill>
        <p:spPr>
          <a:xfrm>
            <a:off x="6914769" y="3508751"/>
            <a:ext cx="377394" cy="393803"/>
          </a:xfrm>
          <a:prstGeom prst="rect">
            <a:avLst/>
          </a:prstGeom>
        </p:spPr>
      </p:pic>
      <p:pic>
        <p:nvPicPr>
          <p:cNvPr id="35" name="Picture 34"/>
          <p:cNvPicPr>
            <a:picLocks noChangeAspect="1"/>
          </p:cNvPicPr>
          <p:nvPr userDrawn="1"/>
        </p:nvPicPr>
        <p:blipFill>
          <a:blip r:embed="rId2"/>
          <a:stretch>
            <a:fillRect/>
          </a:stretch>
        </p:blipFill>
        <p:spPr>
          <a:xfrm>
            <a:off x="9185961" y="3508751"/>
            <a:ext cx="377394" cy="393803"/>
          </a:xfrm>
          <a:prstGeom prst="rect">
            <a:avLst/>
          </a:prstGeom>
        </p:spPr>
      </p:pic>
    </p:spTree>
    <p:extLst>
      <p:ext uri="{BB962C8B-B14F-4D97-AF65-F5344CB8AC3E}">
        <p14:creationId xmlns:p14="http://schemas.microsoft.com/office/powerpoint/2010/main" val="303351400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cxnSp>
        <p:nvCxnSpPr>
          <p:cNvPr id="41" name="Straight Connector 40"/>
          <p:cNvCxnSpPr/>
          <p:nvPr userDrawn="1"/>
        </p:nvCxnSpPr>
        <p:spPr>
          <a:xfrm>
            <a:off x="2741266" y="3836983"/>
            <a:ext cx="0" cy="442716"/>
          </a:xfrm>
          <a:prstGeom prst="line">
            <a:avLst/>
          </a:prstGeom>
          <a:ln w="28575">
            <a:solidFill>
              <a:srgbClr val="FFC000"/>
            </a:solidFill>
            <a:prstDash val="sysDot"/>
          </a:ln>
        </p:spPr>
        <p:style>
          <a:lnRef idx="1">
            <a:schemeClr val="accent1"/>
          </a:lnRef>
          <a:fillRef idx="0">
            <a:schemeClr val="accent1"/>
          </a:fillRef>
          <a:effectRef idx="0">
            <a:schemeClr val="accent1"/>
          </a:effectRef>
          <a:fontRef idx="minor">
            <a:schemeClr val="tx1"/>
          </a:fontRef>
        </p:style>
      </p:cxnSp>
      <p:sp>
        <p:nvSpPr>
          <p:cNvPr id="38" name="Rectangle 37"/>
          <p:cNvSpPr/>
          <p:nvPr userDrawn="1"/>
        </p:nvSpPr>
        <p:spPr>
          <a:xfrm>
            <a:off x="1703700" y="3527606"/>
            <a:ext cx="1054934" cy="357513"/>
          </a:xfrm>
          <a:prstGeom prst="rect">
            <a:avLst/>
          </a:prstGeom>
          <a:gradFill flip="none" rotWithShape="1">
            <a:gsLst>
              <a:gs pos="0">
                <a:schemeClr val="bg1"/>
              </a:gs>
              <a:gs pos="10000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Pentagon 36"/>
          <p:cNvSpPr/>
          <p:nvPr userDrawn="1"/>
        </p:nvSpPr>
        <p:spPr>
          <a:xfrm>
            <a:off x="9350645" y="3530516"/>
            <a:ext cx="1109907" cy="355683"/>
          </a:xfrm>
          <a:prstGeom prst="homePlate">
            <a:avLst/>
          </a:prstGeom>
          <a:gradFill flip="none" rotWithShape="1">
            <a:gsLst>
              <a:gs pos="0">
                <a:schemeClr val="accent1">
                  <a:lumMod val="5000"/>
                  <a:lumOff val="95000"/>
                </a:schemeClr>
              </a:gs>
              <a:gs pos="69000">
                <a:schemeClr val="accent5"/>
              </a:gs>
              <a:gs pos="10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userDrawn="1"/>
        </p:nvSpPr>
        <p:spPr>
          <a:xfrm>
            <a:off x="2671572" y="3528463"/>
            <a:ext cx="2250898" cy="35751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p:nvPr userDrawn="1"/>
        </p:nvSpPr>
        <p:spPr>
          <a:xfrm>
            <a:off x="4905100" y="3527606"/>
            <a:ext cx="2185777" cy="357513"/>
          </a:xfrm>
          <a:prstGeom prst="rect">
            <a:avLst/>
          </a:prstGeom>
          <a:solidFill>
            <a:schemeClr val="accent6">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userDrawn="1"/>
        </p:nvSpPr>
        <p:spPr>
          <a:xfrm>
            <a:off x="7080606" y="3529572"/>
            <a:ext cx="2293190" cy="357513"/>
          </a:xfrm>
          <a:prstGeom prst="rect">
            <a:avLst/>
          </a:pr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3"/>
          <p:cNvSpPr>
            <a:spLocks noGrp="1"/>
          </p:cNvSpPr>
          <p:nvPr>
            <p:ph type="dt" sz="half" idx="2"/>
          </p:nvPr>
        </p:nvSpPr>
        <p:spPr>
          <a:xfrm>
            <a:off x="92467" y="6491610"/>
            <a:ext cx="2472271" cy="365125"/>
          </a:xfrm>
          <a:prstGeom prst="rect">
            <a:avLst/>
          </a:prstGeom>
        </p:spPr>
        <p:txBody>
          <a:bodyPr/>
          <a:lstStyle>
            <a:lvl1pPr>
              <a:defRPr sz="1100" b="0" i="0">
                <a:latin typeface="Open Sans" charset="0"/>
                <a:ea typeface="Open Sans" charset="0"/>
                <a:cs typeface="Open Sans" charset="0"/>
              </a:defRPr>
            </a:lvl1pPr>
          </a:lstStyle>
          <a:p>
            <a:fld id="{C5C05D33-2F5D-482A-8D2C-D96EBC369FAA}" type="datetime1">
              <a:rPr lang="en-US" smtClean="0">
                <a:solidFill>
                  <a:schemeClr val="accent1">
                    <a:lumMod val="60000"/>
                    <a:lumOff val="40000"/>
                  </a:schemeClr>
                </a:solidFill>
              </a:rPr>
              <a:pPr/>
              <a:t>4/15/2019</a:t>
            </a:fld>
            <a:r>
              <a:rPr lang="en-US" dirty="0">
                <a:solidFill>
                  <a:schemeClr val="accent1">
                    <a:lumMod val="60000"/>
                    <a:lumOff val="40000"/>
                  </a:schemeClr>
                </a:solidFill>
              </a:rPr>
              <a:t>     </a:t>
            </a:r>
            <a:fld id="{EA89072E-2125-40D6-847A-9E6B768971D4}" type="slidenum">
              <a:rPr lang="en-US" smtClean="0">
                <a:solidFill>
                  <a:schemeClr val="accent1">
                    <a:lumMod val="60000"/>
                    <a:lumOff val="40000"/>
                  </a:schemeClr>
                </a:solidFill>
              </a:rPr>
              <a:pPr/>
              <a:t>‹#›</a:t>
            </a:fld>
            <a:endParaRPr lang="en-US" dirty="0">
              <a:solidFill>
                <a:schemeClr val="accent1">
                  <a:lumMod val="60000"/>
                  <a:lumOff val="40000"/>
                </a:schemeClr>
              </a:solidFill>
            </a:endParaRPr>
          </a:p>
        </p:txBody>
      </p:sp>
      <p:sp>
        <p:nvSpPr>
          <p:cNvPr id="6" name="Footer Placeholder 4"/>
          <p:cNvSpPr>
            <a:spLocks noGrp="1"/>
          </p:cNvSpPr>
          <p:nvPr>
            <p:ph type="ftr" sz="quarter" idx="3"/>
          </p:nvPr>
        </p:nvSpPr>
        <p:spPr>
          <a:xfrm>
            <a:off x="3686187" y="6491610"/>
            <a:ext cx="4822804" cy="365125"/>
          </a:xfrm>
          <a:prstGeom prst="rect">
            <a:avLst/>
          </a:prstGeom>
        </p:spPr>
        <p:txBody>
          <a:bodyPr/>
          <a:lstStyle>
            <a:lvl1pPr algn="ctr">
              <a:defRPr sz="1100" b="0" i="0">
                <a:latin typeface="Open Sans" charset="0"/>
                <a:ea typeface="Open Sans" charset="0"/>
                <a:cs typeface="Open Sans" charset="0"/>
              </a:defRPr>
            </a:lvl1pPr>
          </a:lstStyle>
          <a:p>
            <a:r>
              <a:rPr lang="en-US" dirty="0">
                <a:solidFill>
                  <a:schemeClr val="accent1">
                    <a:lumMod val="60000"/>
                    <a:lumOff val="40000"/>
                  </a:schemeClr>
                </a:solidFill>
              </a:rPr>
              <a:t>Footer</a:t>
            </a:r>
          </a:p>
        </p:txBody>
      </p:sp>
      <p:sp>
        <p:nvSpPr>
          <p:cNvPr id="7" name="Title 10"/>
          <p:cNvSpPr txBox="1">
            <a:spLocks/>
          </p:cNvSpPr>
          <p:nvPr userDrawn="1"/>
        </p:nvSpPr>
        <p:spPr>
          <a:xfrm>
            <a:off x="1978570" y="248815"/>
            <a:ext cx="8221489" cy="67722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0" i="0" dirty="0">
                <a:latin typeface="Open Sans" charset="0"/>
                <a:ea typeface="Open Sans" charset="0"/>
                <a:cs typeface="Open Sans" charset="0"/>
              </a:rPr>
              <a:t>Timeline Slide</a:t>
            </a:r>
          </a:p>
        </p:txBody>
      </p:sp>
      <p:cxnSp>
        <p:nvCxnSpPr>
          <p:cNvPr id="10" name="Straight Connector 9"/>
          <p:cNvCxnSpPr/>
          <p:nvPr userDrawn="1"/>
        </p:nvCxnSpPr>
        <p:spPr>
          <a:xfrm>
            <a:off x="4926565" y="3081071"/>
            <a:ext cx="0" cy="507770"/>
          </a:xfrm>
          <a:prstGeom prst="line">
            <a:avLst/>
          </a:prstGeom>
          <a:ln w="28575">
            <a:solidFill>
              <a:srgbClr val="FFC000"/>
            </a:solidFill>
            <a:prstDash val="sysDot"/>
          </a:ln>
        </p:spPr>
        <p:style>
          <a:lnRef idx="1">
            <a:schemeClr val="accent1"/>
          </a:lnRef>
          <a:fillRef idx="0">
            <a:schemeClr val="accent1"/>
          </a:fillRef>
          <a:effectRef idx="0">
            <a:schemeClr val="accent1"/>
          </a:effectRef>
          <a:fontRef idx="minor">
            <a:schemeClr val="tx1"/>
          </a:fontRef>
        </p:style>
      </p:cxnSp>
      <p:sp>
        <p:nvSpPr>
          <p:cNvPr id="14" name="Title 1"/>
          <p:cNvSpPr txBox="1">
            <a:spLocks/>
          </p:cNvSpPr>
          <p:nvPr userDrawn="1"/>
        </p:nvSpPr>
        <p:spPr>
          <a:xfrm>
            <a:off x="3281097" y="2411719"/>
            <a:ext cx="3309414" cy="1245319"/>
          </a:xfrm>
          <a:prstGeom prst="rect">
            <a:avLst/>
          </a:prstGeom>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lnSpc>
                <a:spcPct val="100000"/>
              </a:lnSpc>
            </a:pPr>
            <a:r>
              <a:rPr lang="en-US" sz="1800" b="0" i="0" dirty="0">
                <a:solidFill>
                  <a:schemeClr val="tx1"/>
                </a:solidFill>
                <a:latin typeface="Open Sans" charset="0"/>
                <a:ea typeface="Open Sans" charset="0"/>
                <a:cs typeface="Open Sans" charset="0"/>
              </a:rPr>
              <a:t>Event Text </a:t>
            </a:r>
          </a:p>
          <a:p>
            <a:pPr algn="ctr">
              <a:lnSpc>
                <a:spcPct val="100000"/>
              </a:lnSpc>
            </a:pPr>
            <a:r>
              <a:rPr lang="en-US" sz="1800" b="1" i="0" dirty="0">
                <a:solidFill>
                  <a:schemeClr val="accent4"/>
                </a:solidFill>
                <a:latin typeface="Open Sans" charset="0"/>
                <a:ea typeface="Open Sans" charset="0"/>
                <a:cs typeface="Open Sans" charset="0"/>
              </a:rPr>
              <a:t>(Timeline Date)</a:t>
            </a:r>
          </a:p>
        </p:txBody>
      </p:sp>
      <p:cxnSp>
        <p:nvCxnSpPr>
          <p:cNvPr id="16" name="Straight Connector 15"/>
          <p:cNvCxnSpPr/>
          <p:nvPr userDrawn="1"/>
        </p:nvCxnSpPr>
        <p:spPr>
          <a:xfrm>
            <a:off x="7103466" y="3836983"/>
            <a:ext cx="0" cy="442716"/>
          </a:xfrm>
          <a:prstGeom prst="line">
            <a:avLst/>
          </a:prstGeom>
          <a:ln w="28575">
            <a:solidFill>
              <a:srgbClr val="FFC000"/>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9373796" y="3030429"/>
            <a:ext cx="0" cy="558412"/>
          </a:xfrm>
          <a:prstGeom prst="line">
            <a:avLst/>
          </a:prstGeom>
          <a:ln w="28575">
            <a:solidFill>
              <a:srgbClr val="FFC000"/>
            </a:solidFill>
            <a:prstDash val="sysDot"/>
          </a:ln>
        </p:spPr>
        <p:style>
          <a:lnRef idx="1">
            <a:schemeClr val="accent1"/>
          </a:lnRef>
          <a:fillRef idx="0">
            <a:schemeClr val="accent1"/>
          </a:fillRef>
          <a:effectRef idx="0">
            <a:schemeClr val="accent1"/>
          </a:effectRef>
          <a:fontRef idx="minor">
            <a:schemeClr val="tx1"/>
          </a:fontRef>
        </p:style>
      </p:cxnSp>
      <p:sp>
        <p:nvSpPr>
          <p:cNvPr id="21" name="Title 1"/>
          <p:cNvSpPr txBox="1">
            <a:spLocks/>
          </p:cNvSpPr>
          <p:nvPr userDrawn="1"/>
        </p:nvSpPr>
        <p:spPr>
          <a:xfrm>
            <a:off x="1086559" y="4302473"/>
            <a:ext cx="3309414" cy="1369851"/>
          </a:xfrm>
          <a:prstGeom prst="rect">
            <a:avLst/>
          </a:prstGeom>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lnSpc>
                <a:spcPct val="100000"/>
              </a:lnSpc>
            </a:pPr>
            <a:r>
              <a:rPr lang="en-US" sz="1800" b="0" i="0" dirty="0">
                <a:solidFill>
                  <a:schemeClr val="tx1"/>
                </a:solidFill>
                <a:latin typeface="Open Sans" charset="0"/>
                <a:ea typeface="Open Sans" charset="0"/>
                <a:cs typeface="Open Sans" charset="0"/>
              </a:rPr>
              <a:t>Event Text </a:t>
            </a:r>
          </a:p>
          <a:p>
            <a:pPr algn="ctr">
              <a:lnSpc>
                <a:spcPct val="100000"/>
              </a:lnSpc>
            </a:pPr>
            <a:r>
              <a:rPr lang="en-US" sz="1800" b="1" i="0" dirty="0">
                <a:solidFill>
                  <a:schemeClr val="accent4"/>
                </a:solidFill>
                <a:latin typeface="Open Sans" charset="0"/>
                <a:ea typeface="Open Sans" charset="0"/>
                <a:cs typeface="Open Sans" charset="0"/>
              </a:rPr>
              <a:t>(Timeline Date)</a:t>
            </a:r>
          </a:p>
        </p:txBody>
      </p:sp>
      <p:sp>
        <p:nvSpPr>
          <p:cNvPr id="22" name="Title 1"/>
          <p:cNvSpPr txBox="1">
            <a:spLocks/>
          </p:cNvSpPr>
          <p:nvPr userDrawn="1"/>
        </p:nvSpPr>
        <p:spPr>
          <a:xfrm>
            <a:off x="5081601" y="4291840"/>
            <a:ext cx="4055909" cy="1369851"/>
          </a:xfrm>
          <a:prstGeom prst="rect">
            <a:avLst/>
          </a:prstGeom>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lnSpc>
                <a:spcPct val="100000"/>
              </a:lnSpc>
            </a:pPr>
            <a:r>
              <a:rPr lang="en-US" sz="1800" b="0" i="0" dirty="0">
                <a:solidFill>
                  <a:schemeClr val="tx1"/>
                </a:solidFill>
                <a:latin typeface="Open Sans" charset="0"/>
                <a:ea typeface="Open Sans" charset="0"/>
                <a:cs typeface="Open Sans" charset="0"/>
              </a:rPr>
              <a:t>Event Text </a:t>
            </a:r>
          </a:p>
          <a:p>
            <a:pPr algn="ctr">
              <a:lnSpc>
                <a:spcPct val="100000"/>
              </a:lnSpc>
            </a:pPr>
            <a:r>
              <a:rPr lang="en-US" sz="1800" b="1" i="0" dirty="0">
                <a:solidFill>
                  <a:schemeClr val="accent4"/>
                </a:solidFill>
                <a:latin typeface="Open Sans" charset="0"/>
                <a:ea typeface="Open Sans" charset="0"/>
                <a:cs typeface="Open Sans" charset="0"/>
              </a:rPr>
              <a:t>(Timeline Date)</a:t>
            </a:r>
          </a:p>
        </p:txBody>
      </p:sp>
      <p:sp>
        <p:nvSpPr>
          <p:cNvPr id="26" name="Title 1"/>
          <p:cNvSpPr txBox="1">
            <a:spLocks/>
          </p:cNvSpPr>
          <p:nvPr userDrawn="1"/>
        </p:nvSpPr>
        <p:spPr>
          <a:xfrm>
            <a:off x="7363040" y="2392007"/>
            <a:ext cx="4055909" cy="1245319"/>
          </a:xfrm>
          <a:prstGeom prst="rect">
            <a:avLst/>
          </a:prstGeom>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lnSpc>
                <a:spcPct val="100000"/>
              </a:lnSpc>
            </a:pPr>
            <a:r>
              <a:rPr lang="en-US" sz="1800" b="0" i="0" dirty="0">
                <a:solidFill>
                  <a:schemeClr val="tx1"/>
                </a:solidFill>
                <a:latin typeface="Open Sans" charset="0"/>
                <a:ea typeface="Open Sans" charset="0"/>
                <a:cs typeface="Open Sans" charset="0"/>
              </a:rPr>
              <a:t>Event Text </a:t>
            </a:r>
          </a:p>
          <a:p>
            <a:pPr algn="ctr">
              <a:lnSpc>
                <a:spcPct val="100000"/>
              </a:lnSpc>
            </a:pPr>
            <a:r>
              <a:rPr lang="en-US" sz="1800" b="1" i="0" dirty="0">
                <a:solidFill>
                  <a:schemeClr val="accent4"/>
                </a:solidFill>
                <a:latin typeface="Open Sans" charset="0"/>
                <a:ea typeface="Open Sans" charset="0"/>
                <a:cs typeface="Open Sans" charset="0"/>
              </a:rPr>
              <a:t>(Timeline Date)</a:t>
            </a:r>
          </a:p>
        </p:txBody>
      </p:sp>
      <p:pic>
        <p:nvPicPr>
          <p:cNvPr id="3" name="Picture 2"/>
          <p:cNvPicPr>
            <a:picLocks noChangeAspect="1"/>
          </p:cNvPicPr>
          <p:nvPr userDrawn="1"/>
        </p:nvPicPr>
        <p:blipFill>
          <a:blip r:embed="rId2"/>
          <a:stretch>
            <a:fillRect/>
          </a:stretch>
        </p:blipFill>
        <p:spPr>
          <a:xfrm>
            <a:off x="2558742" y="3508751"/>
            <a:ext cx="377394" cy="393803"/>
          </a:xfrm>
          <a:prstGeom prst="rect">
            <a:avLst/>
          </a:prstGeom>
        </p:spPr>
      </p:pic>
      <p:pic>
        <p:nvPicPr>
          <p:cNvPr id="33" name="Picture 32"/>
          <p:cNvPicPr>
            <a:picLocks noChangeAspect="1"/>
          </p:cNvPicPr>
          <p:nvPr userDrawn="1"/>
        </p:nvPicPr>
        <p:blipFill>
          <a:blip r:embed="rId2"/>
          <a:stretch>
            <a:fillRect/>
          </a:stretch>
        </p:blipFill>
        <p:spPr>
          <a:xfrm>
            <a:off x="4739375" y="3508751"/>
            <a:ext cx="377394" cy="393803"/>
          </a:xfrm>
          <a:prstGeom prst="rect">
            <a:avLst/>
          </a:prstGeom>
        </p:spPr>
      </p:pic>
      <p:pic>
        <p:nvPicPr>
          <p:cNvPr id="34" name="Picture 33"/>
          <p:cNvPicPr>
            <a:picLocks noChangeAspect="1"/>
          </p:cNvPicPr>
          <p:nvPr userDrawn="1"/>
        </p:nvPicPr>
        <p:blipFill>
          <a:blip r:embed="rId2"/>
          <a:stretch>
            <a:fillRect/>
          </a:stretch>
        </p:blipFill>
        <p:spPr>
          <a:xfrm>
            <a:off x="6914769" y="3508751"/>
            <a:ext cx="377394" cy="393803"/>
          </a:xfrm>
          <a:prstGeom prst="rect">
            <a:avLst/>
          </a:prstGeom>
        </p:spPr>
      </p:pic>
      <p:pic>
        <p:nvPicPr>
          <p:cNvPr id="35" name="Picture 34"/>
          <p:cNvPicPr>
            <a:picLocks noChangeAspect="1"/>
          </p:cNvPicPr>
          <p:nvPr userDrawn="1"/>
        </p:nvPicPr>
        <p:blipFill>
          <a:blip r:embed="rId2"/>
          <a:stretch>
            <a:fillRect/>
          </a:stretch>
        </p:blipFill>
        <p:spPr>
          <a:xfrm>
            <a:off x="9185961" y="3508751"/>
            <a:ext cx="377394" cy="393803"/>
          </a:xfrm>
          <a:prstGeom prst="rect">
            <a:avLst/>
          </a:prstGeom>
        </p:spPr>
      </p:pic>
    </p:spTree>
    <p:extLst>
      <p:ext uri="{BB962C8B-B14F-4D97-AF65-F5344CB8AC3E}">
        <p14:creationId xmlns:p14="http://schemas.microsoft.com/office/powerpoint/2010/main" val="3460449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EA Opener - Section title ba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1265238"/>
            <a:ext cx="12192000" cy="5592762"/>
          </a:xfrm>
          <a:prstGeom prst="rect">
            <a:avLst/>
          </a:prstGeom>
        </p:spPr>
        <p:txBody>
          <a:bodyPr/>
          <a:lstStyle/>
          <a:p>
            <a:endParaRPr lang="en-US" dirty="0"/>
          </a:p>
        </p:txBody>
      </p:sp>
      <p:sp>
        <p:nvSpPr>
          <p:cNvPr id="2" name="Title 1"/>
          <p:cNvSpPr>
            <a:spLocks noGrp="1"/>
          </p:cNvSpPr>
          <p:nvPr>
            <p:ph type="title" hasCustomPrompt="1"/>
          </p:nvPr>
        </p:nvSpPr>
        <p:spPr>
          <a:xfrm>
            <a:off x="0" y="3329051"/>
            <a:ext cx="12192000" cy="906065"/>
          </a:xfrm>
          <a:prstGeom prst="rect">
            <a:avLst/>
          </a:prstGeom>
          <a:gradFill>
            <a:gsLst>
              <a:gs pos="66000">
                <a:srgbClr val="4472C4"/>
              </a:gs>
              <a:gs pos="100000">
                <a:srgbClr val="203864"/>
              </a:gs>
            </a:gsLst>
            <a:lin ang="1800000" scaled="0"/>
          </a:gradFill>
        </p:spPr>
        <p:txBody>
          <a:bodyPr anchor="ctr"/>
          <a:lstStyle>
            <a:lvl1pPr algn="ctr">
              <a:defRPr>
                <a:solidFill>
                  <a:schemeClr val="bg1"/>
                </a:solidFill>
                <a:latin typeface="Calibri (Body)"/>
              </a:defRPr>
            </a:lvl1pPr>
          </a:lstStyle>
          <a:p>
            <a:r>
              <a:rPr lang="en-US" dirty="0"/>
              <a:t>Edit Section Title</a:t>
            </a:r>
          </a:p>
        </p:txBody>
      </p:sp>
      <p:sp>
        <p:nvSpPr>
          <p:cNvPr id="5" name="Date Placeholder 4"/>
          <p:cNvSpPr>
            <a:spLocks noGrp="1"/>
          </p:cNvSpPr>
          <p:nvPr>
            <p:ph type="dt" sz="half" idx="10"/>
          </p:nvPr>
        </p:nvSpPr>
        <p:spPr/>
        <p:txBody>
          <a:bodyPr/>
          <a:lstStyle/>
          <a:p>
            <a:fld id="{7DA23D91-21B5-4A2D-9212-BFEF02C518D7}" type="datetime1">
              <a:rPr lang="en-US" smtClean="0"/>
              <a:t>4/15/2019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88AB57-2DBE-44A3-AE96-942C49E954BF}" type="slidenum">
              <a:rPr lang="en-US" smtClean="0"/>
              <a:t>‹#›</a:t>
            </a:fld>
            <a:endParaRPr lang="en-US"/>
          </a:p>
        </p:txBody>
      </p:sp>
    </p:spTree>
    <p:extLst>
      <p:ext uri="{BB962C8B-B14F-4D97-AF65-F5344CB8AC3E}">
        <p14:creationId xmlns:p14="http://schemas.microsoft.com/office/powerpoint/2010/main" val="54315446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cxnSp>
        <p:nvCxnSpPr>
          <p:cNvPr id="53" name="Straight Connector 52"/>
          <p:cNvCxnSpPr/>
          <p:nvPr userDrawn="1"/>
        </p:nvCxnSpPr>
        <p:spPr>
          <a:xfrm>
            <a:off x="7725145" y="3152818"/>
            <a:ext cx="12700" cy="513897"/>
          </a:xfrm>
          <a:prstGeom prst="line">
            <a:avLst/>
          </a:prstGeom>
          <a:ln w="53975" cap="rnd">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4495912" y="3161056"/>
            <a:ext cx="12700" cy="513897"/>
          </a:xfrm>
          <a:prstGeom prst="line">
            <a:avLst/>
          </a:prstGeom>
          <a:ln w="53975" cap="rnd">
            <a:solidFill>
              <a:schemeClr val="accent4"/>
            </a:solidFill>
            <a:prstDash val="sysDot"/>
          </a:ln>
        </p:spPr>
        <p:style>
          <a:lnRef idx="1">
            <a:schemeClr val="accent1"/>
          </a:lnRef>
          <a:fillRef idx="0">
            <a:schemeClr val="accent1"/>
          </a:fillRef>
          <a:effectRef idx="0">
            <a:schemeClr val="accent1"/>
          </a:effectRef>
          <a:fontRef idx="minor">
            <a:schemeClr val="tx1"/>
          </a:fontRef>
        </p:style>
      </p:cxnSp>
      <p:sp>
        <p:nvSpPr>
          <p:cNvPr id="5" name="Date Placeholder 3"/>
          <p:cNvSpPr>
            <a:spLocks noGrp="1"/>
          </p:cNvSpPr>
          <p:nvPr>
            <p:ph type="dt" sz="half" idx="2"/>
          </p:nvPr>
        </p:nvSpPr>
        <p:spPr>
          <a:xfrm>
            <a:off x="92467" y="6491610"/>
            <a:ext cx="2472271" cy="365125"/>
          </a:xfrm>
          <a:prstGeom prst="rect">
            <a:avLst/>
          </a:prstGeom>
        </p:spPr>
        <p:txBody>
          <a:bodyPr/>
          <a:lstStyle>
            <a:lvl1pPr>
              <a:defRPr sz="1100" b="0" i="0">
                <a:latin typeface="Open Sans" charset="0"/>
                <a:ea typeface="Open Sans" charset="0"/>
                <a:cs typeface="Open Sans" charset="0"/>
              </a:defRPr>
            </a:lvl1pPr>
          </a:lstStyle>
          <a:p>
            <a:fld id="{C5C05D33-2F5D-482A-8D2C-D96EBC369FAA}" type="datetime1">
              <a:rPr lang="en-US" smtClean="0">
                <a:solidFill>
                  <a:schemeClr val="accent1">
                    <a:lumMod val="60000"/>
                    <a:lumOff val="40000"/>
                  </a:schemeClr>
                </a:solidFill>
              </a:rPr>
              <a:pPr/>
              <a:t>4/15/2019</a:t>
            </a:fld>
            <a:r>
              <a:rPr lang="en-US" dirty="0">
                <a:solidFill>
                  <a:schemeClr val="accent1">
                    <a:lumMod val="60000"/>
                    <a:lumOff val="40000"/>
                  </a:schemeClr>
                </a:solidFill>
              </a:rPr>
              <a:t>     </a:t>
            </a:r>
            <a:fld id="{EA89072E-2125-40D6-847A-9E6B768971D4}" type="slidenum">
              <a:rPr lang="en-US" smtClean="0">
                <a:solidFill>
                  <a:schemeClr val="accent1">
                    <a:lumMod val="60000"/>
                    <a:lumOff val="40000"/>
                  </a:schemeClr>
                </a:solidFill>
              </a:rPr>
              <a:pPr/>
              <a:t>‹#›</a:t>
            </a:fld>
            <a:endParaRPr lang="en-US" dirty="0">
              <a:solidFill>
                <a:schemeClr val="accent1">
                  <a:lumMod val="60000"/>
                  <a:lumOff val="40000"/>
                </a:schemeClr>
              </a:solidFill>
            </a:endParaRPr>
          </a:p>
        </p:txBody>
      </p:sp>
      <p:sp>
        <p:nvSpPr>
          <p:cNvPr id="6" name="Footer Placeholder 4"/>
          <p:cNvSpPr>
            <a:spLocks noGrp="1"/>
          </p:cNvSpPr>
          <p:nvPr>
            <p:ph type="ftr" sz="quarter" idx="3"/>
          </p:nvPr>
        </p:nvSpPr>
        <p:spPr>
          <a:xfrm>
            <a:off x="3686187" y="6491610"/>
            <a:ext cx="4822804" cy="365125"/>
          </a:xfrm>
          <a:prstGeom prst="rect">
            <a:avLst/>
          </a:prstGeom>
        </p:spPr>
        <p:txBody>
          <a:bodyPr/>
          <a:lstStyle>
            <a:lvl1pPr algn="ctr">
              <a:defRPr sz="1100" b="0" i="0">
                <a:latin typeface="Open Sans" charset="0"/>
                <a:ea typeface="Open Sans" charset="0"/>
                <a:cs typeface="Open Sans" charset="0"/>
              </a:defRPr>
            </a:lvl1pPr>
          </a:lstStyle>
          <a:p>
            <a:r>
              <a:rPr lang="en-US" dirty="0">
                <a:solidFill>
                  <a:schemeClr val="accent1">
                    <a:lumMod val="60000"/>
                    <a:lumOff val="40000"/>
                  </a:schemeClr>
                </a:solidFill>
              </a:rPr>
              <a:t>Footer</a:t>
            </a:r>
          </a:p>
        </p:txBody>
      </p:sp>
      <p:sp>
        <p:nvSpPr>
          <p:cNvPr id="7" name="Title 10"/>
          <p:cNvSpPr txBox="1">
            <a:spLocks/>
          </p:cNvSpPr>
          <p:nvPr userDrawn="1"/>
        </p:nvSpPr>
        <p:spPr>
          <a:xfrm>
            <a:off x="1978570" y="248815"/>
            <a:ext cx="8221489" cy="67722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0" i="0" dirty="0">
                <a:latin typeface="Open Sans" charset="0"/>
                <a:ea typeface="Open Sans" charset="0"/>
                <a:cs typeface="Open Sans" charset="0"/>
              </a:rPr>
              <a:t>Timeline Slide</a:t>
            </a:r>
          </a:p>
        </p:txBody>
      </p:sp>
      <p:cxnSp>
        <p:nvCxnSpPr>
          <p:cNvPr id="13" name="Straight Connector 12"/>
          <p:cNvCxnSpPr>
            <a:endCxn id="3" idx="4"/>
          </p:cNvCxnSpPr>
          <p:nvPr userDrawn="1"/>
        </p:nvCxnSpPr>
        <p:spPr>
          <a:xfrm>
            <a:off x="6110254" y="2777722"/>
            <a:ext cx="12700" cy="513897"/>
          </a:xfrm>
          <a:prstGeom prst="line">
            <a:avLst/>
          </a:prstGeom>
          <a:ln w="53975" cap="rnd">
            <a:solidFill>
              <a:schemeClr val="accent6"/>
            </a:solidFill>
            <a:prstDash val="sysDot"/>
          </a:ln>
        </p:spPr>
        <p:style>
          <a:lnRef idx="1">
            <a:schemeClr val="accent1"/>
          </a:lnRef>
          <a:fillRef idx="0">
            <a:schemeClr val="accent1"/>
          </a:fillRef>
          <a:effectRef idx="0">
            <a:schemeClr val="accent1"/>
          </a:effectRef>
          <a:fontRef idx="minor">
            <a:schemeClr val="tx1"/>
          </a:fontRef>
        </p:style>
      </p:cxnSp>
      <p:sp>
        <p:nvSpPr>
          <p:cNvPr id="14" name="Title 1"/>
          <p:cNvSpPr txBox="1">
            <a:spLocks/>
          </p:cNvSpPr>
          <p:nvPr userDrawn="1"/>
        </p:nvSpPr>
        <p:spPr>
          <a:xfrm>
            <a:off x="1231814" y="2060627"/>
            <a:ext cx="3309414" cy="1245319"/>
          </a:xfrm>
          <a:prstGeom prst="rect">
            <a:avLst/>
          </a:prstGeom>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lnSpc>
                <a:spcPct val="100000"/>
              </a:lnSpc>
            </a:pPr>
            <a:r>
              <a:rPr lang="en-US" sz="1800" b="0" i="0" dirty="0">
                <a:solidFill>
                  <a:schemeClr val="tx1"/>
                </a:solidFill>
                <a:latin typeface="Open Sans" charset="0"/>
                <a:ea typeface="Open Sans" charset="0"/>
                <a:cs typeface="Open Sans" charset="0"/>
              </a:rPr>
              <a:t>Event Text </a:t>
            </a:r>
          </a:p>
          <a:p>
            <a:pPr algn="ctr">
              <a:lnSpc>
                <a:spcPct val="100000"/>
              </a:lnSpc>
            </a:pPr>
            <a:r>
              <a:rPr lang="en-US" sz="1800" b="1" i="0" dirty="0">
                <a:solidFill>
                  <a:schemeClr val="accent2"/>
                </a:solidFill>
                <a:latin typeface="Open Sans" charset="0"/>
                <a:ea typeface="Open Sans" charset="0"/>
                <a:cs typeface="Open Sans" charset="0"/>
              </a:rPr>
              <a:t>(Timeline Date)</a:t>
            </a:r>
          </a:p>
        </p:txBody>
      </p:sp>
      <p:sp>
        <p:nvSpPr>
          <p:cNvPr id="21" name="Title 1"/>
          <p:cNvSpPr txBox="1">
            <a:spLocks/>
          </p:cNvSpPr>
          <p:nvPr userDrawn="1"/>
        </p:nvSpPr>
        <p:spPr>
          <a:xfrm>
            <a:off x="2869455" y="3723456"/>
            <a:ext cx="3309414" cy="1245319"/>
          </a:xfrm>
          <a:prstGeom prst="rect">
            <a:avLst/>
          </a:prstGeom>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lnSpc>
                <a:spcPct val="100000"/>
              </a:lnSpc>
            </a:pPr>
            <a:r>
              <a:rPr lang="en-US" sz="1800" b="0" i="0" dirty="0">
                <a:solidFill>
                  <a:schemeClr val="tx1"/>
                </a:solidFill>
                <a:latin typeface="Open Sans" charset="0"/>
                <a:ea typeface="Open Sans" charset="0"/>
                <a:cs typeface="Open Sans" charset="0"/>
              </a:rPr>
              <a:t>Event Text </a:t>
            </a:r>
          </a:p>
          <a:p>
            <a:pPr algn="ctr">
              <a:lnSpc>
                <a:spcPct val="100000"/>
              </a:lnSpc>
            </a:pPr>
            <a:r>
              <a:rPr lang="en-US" sz="1800" b="1" i="0" dirty="0">
                <a:solidFill>
                  <a:schemeClr val="accent4"/>
                </a:solidFill>
                <a:latin typeface="Open Sans" charset="0"/>
                <a:ea typeface="Open Sans" charset="0"/>
                <a:cs typeface="Open Sans" charset="0"/>
              </a:rPr>
              <a:t>(Timeline Date)</a:t>
            </a:r>
          </a:p>
        </p:txBody>
      </p:sp>
      <p:sp>
        <p:nvSpPr>
          <p:cNvPr id="22" name="Title 1"/>
          <p:cNvSpPr txBox="1">
            <a:spLocks/>
          </p:cNvSpPr>
          <p:nvPr userDrawn="1"/>
        </p:nvSpPr>
        <p:spPr>
          <a:xfrm>
            <a:off x="5735024" y="3703136"/>
            <a:ext cx="4055909" cy="1245319"/>
          </a:xfrm>
          <a:prstGeom prst="rect">
            <a:avLst/>
          </a:prstGeom>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lnSpc>
                <a:spcPct val="100000"/>
              </a:lnSpc>
            </a:pPr>
            <a:r>
              <a:rPr lang="en-US" sz="1800" b="0" i="0" dirty="0">
                <a:solidFill>
                  <a:schemeClr val="tx1"/>
                </a:solidFill>
                <a:latin typeface="Open Sans" charset="0"/>
                <a:ea typeface="Open Sans" charset="0"/>
                <a:cs typeface="Open Sans" charset="0"/>
              </a:rPr>
              <a:t>Event Text </a:t>
            </a:r>
          </a:p>
          <a:p>
            <a:pPr algn="ctr">
              <a:lnSpc>
                <a:spcPct val="100000"/>
              </a:lnSpc>
            </a:pPr>
            <a:r>
              <a:rPr lang="en-US" sz="1800" b="1" i="0" dirty="0">
                <a:solidFill>
                  <a:schemeClr val="accent5"/>
                </a:solidFill>
                <a:latin typeface="Open Sans" charset="0"/>
                <a:ea typeface="Open Sans" charset="0"/>
                <a:cs typeface="Open Sans" charset="0"/>
              </a:rPr>
              <a:t>(Timeline Date)</a:t>
            </a:r>
          </a:p>
        </p:txBody>
      </p:sp>
      <p:sp>
        <p:nvSpPr>
          <p:cNvPr id="23" name="Title 1"/>
          <p:cNvSpPr txBox="1">
            <a:spLocks/>
          </p:cNvSpPr>
          <p:nvPr userDrawn="1"/>
        </p:nvSpPr>
        <p:spPr>
          <a:xfrm>
            <a:off x="4434101" y="2060626"/>
            <a:ext cx="3309414" cy="1245319"/>
          </a:xfrm>
          <a:prstGeom prst="rect">
            <a:avLst/>
          </a:prstGeom>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lnSpc>
                <a:spcPct val="100000"/>
              </a:lnSpc>
            </a:pPr>
            <a:r>
              <a:rPr lang="en-US" sz="1800" b="0" i="0" dirty="0">
                <a:solidFill>
                  <a:schemeClr val="tx1"/>
                </a:solidFill>
                <a:latin typeface="Open Sans" charset="0"/>
                <a:ea typeface="Open Sans" charset="0"/>
                <a:cs typeface="Open Sans" charset="0"/>
              </a:rPr>
              <a:t>Event Text </a:t>
            </a:r>
          </a:p>
          <a:p>
            <a:pPr algn="ctr">
              <a:lnSpc>
                <a:spcPct val="100000"/>
              </a:lnSpc>
            </a:pPr>
            <a:r>
              <a:rPr lang="en-US" sz="1800" b="1" i="0" dirty="0">
                <a:solidFill>
                  <a:schemeClr val="accent6"/>
                </a:solidFill>
                <a:latin typeface="Open Sans" charset="0"/>
                <a:ea typeface="Open Sans" charset="0"/>
                <a:cs typeface="Open Sans" charset="0"/>
              </a:rPr>
              <a:t>(Timeline Date)</a:t>
            </a:r>
          </a:p>
        </p:txBody>
      </p:sp>
      <p:sp>
        <p:nvSpPr>
          <p:cNvPr id="26" name="Title 1"/>
          <p:cNvSpPr txBox="1">
            <a:spLocks/>
          </p:cNvSpPr>
          <p:nvPr userDrawn="1"/>
        </p:nvSpPr>
        <p:spPr>
          <a:xfrm>
            <a:off x="7290439" y="2050576"/>
            <a:ext cx="4055909" cy="1245319"/>
          </a:xfrm>
          <a:prstGeom prst="rect">
            <a:avLst/>
          </a:prstGeom>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lnSpc>
                <a:spcPct val="100000"/>
              </a:lnSpc>
            </a:pPr>
            <a:r>
              <a:rPr lang="en-US" sz="1800" b="0" i="0" dirty="0">
                <a:solidFill>
                  <a:schemeClr val="tx1"/>
                </a:solidFill>
                <a:latin typeface="Open Sans" charset="0"/>
                <a:ea typeface="Open Sans" charset="0"/>
                <a:cs typeface="Open Sans" charset="0"/>
              </a:rPr>
              <a:t>Event Text </a:t>
            </a:r>
          </a:p>
          <a:p>
            <a:pPr algn="ctr">
              <a:lnSpc>
                <a:spcPct val="100000"/>
              </a:lnSpc>
            </a:pPr>
            <a:r>
              <a:rPr lang="en-US" sz="1800" b="1" i="0" dirty="0">
                <a:solidFill>
                  <a:schemeClr val="accent1"/>
                </a:solidFill>
                <a:latin typeface="Open Sans" charset="0"/>
                <a:ea typeface="Open Sans" charset="0"/>
                <a:cs typeface="Open Sans" charset="0"/>
              </a:rPr>
              <a:t>(Timeline Date)</a:t>
            </a:r>
          </a:p>
        </p:txBody>
      </p:sp>
      <p:sp>
        <p:nvSpPr>
          <p:cNvPr id="2" name="Rectangle 1"/>
          <p:cNvSpPr/>
          <p:nvPr userDrawn="1"/>
        </p:nvSpPr>
        <p:spPr>
          <a:xfrm>
            <a:off x="3738697" y="3074943"/>
            <a:ext cx="1530393" cy="29365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userDrawn="1"/>
        </p:nvSpPr>
        <p:spPr>
          <a:xfrm>
            <a:off x="5352764" y="3074943"/>
            <a:ext cx="1530393" cy="29365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p:cNvSpPr/>
          <p:nvPr userDrawn="1"/>
        </p:nvSpPr>
        <p:spPr>
          <a:xfrm>
            <a:off x="6967303" y="3074943"/>
            <a:ext cx="1530393" cy="29365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p:cNvSpPr/>
          <p:nvPr userDrawn="1"/>
        </p:nvSpPr>
        <p:spPr>
          <a:xfrm>
            <a:off x="8573098" y="3074943"/>
            <a:ext cx="1530393" cy="2936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p:cNvSpPr/>
          <p:nvPr userDrawn="1"/>
        </p:nvSpPr>
        <p:spPr>
          <a:xfrm>
            <a:off x="2124157" y="3074943"/>
            <a:ext cx="1530393" cy="2936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p:cNvSpPr/>
          <p:nvPr userDrawn="1"/>
        </p:nvSpPr>
        <p:spPr>
          <a:xfrm>
            <a:off x="6049541" y="3144793"/>
            <a:ext cx="146826" cy="1468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1" name="Straight Connector 40"/>
          <p:cNvCxnSpPr>
            <a:endCxn id="42" idx="4"/>
          </p:cNvCxnSpPr>
          <p:nvPr userDrawn="1"/>
        </p:nvCxnSpPr>
        <p:spPr>
          <a:xfrm>
            <a:off x="9332363" y="2781291"/>
            <a:ext cx="12700" cy="513897"/>
          </a:xfrm>
          <a:prstGeom prst="line">
            <a:avLst/>
          </a:prstGeom>
          <a:ln w="53975"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42" name="Oval 41"/>
          <p:cNvSpPr/>
          <p:nvPr userDrawn="1"/>
        </p:nvSpPr>
        <p:spPr>
          <a:xfrm>
            <a:off x="9271650" y="3148362"/>
            <a:ext cx="146826" cy="1468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3" name="Straight Connector 42"/>
          <p:cNvCxnSpPr>
            <a:endCxn id="44" idx="4"/>
          </p:cNvCxnSpPr>
          <p:nvPr userDrawn="1"/>
        </p:nvCxnSpPr>
        <p:spPr>
          <a:xfrm>
            <a:off x="2889534" y="2787882"/>
            <a:ext cx="12700" cy="513897"/>
          </a:xfrm>
          <a:prstGeom prst="line">
            <a:avLst/>
          </a:prstGeom>
          <a:ln w="53975" cap="rnd">
            <a:solidFill>
              <a:schemeClr val="accent2"/>
            </a:solidFill>
            <a:prstDash val="sysDot"/>
          </a:ln>
        </p:spPr>
        <p:style>
          <a:lnRef idx="1">
            <a:schemeClr val="accent1"/>
          </a:lnRef>
          <a:fillRef idx="0">
            <a:schemeClr val="accent1"/>
          </a:fillRef>
          <a:effectRef idx="0">
            <a:schemeClr val="accent1"/>
          </a:effectRef>
          <a:fontRef idx="minor">
            <a:schemeClr val="tx1"/>
          </a:fontRef>
        </p:style>
      </p:cxnSp>
      <p:sp>
        <p:nvSpPr>
          <p:cNvPr id="44" name="Oval 43"/>
          <p:cNvSpPr/>
          <p:nvPr userDrawn="1"/>
        </p:nvSpPr>
        <p:spPr>
          <a:xfrm>
            <a:off x="2828821" y="3154953"/>
            <a:ext cx="146826" cy="1468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userDrawn="1"/>
        </p:nvSpPr>
        <p:spPr>
          <a:xfrm>
            <a:off x="4423941" y="3165113"/>
            <a:ext cx="146826" cy="1468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userDrawn="1"/>
        </p:nvSpPr>
        <p:spPr>
          <a:xfrm>
            <a:off x="7664981" y="3134633"/>
            <a:ext cx="146826" cy="1468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796006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4" name="Rectangle 13"/>
          <p:cNvSpPr/>
          <p:nvPr userDrawn="1"/>
        </p:nvSpPr>
        <p:spPr>
          <a:xfrm>
            <a:off x="0" y="1224366"/>
            <a:ext cx="12192000" cy="5067946"/>
          </a:xfrm>
          <a:prstGeom prst="rect">
            <a:avLst/>
          </a:prstGeom>
          <a:gradFill>
            <a:gsLst>
              <a:gs pos="0">
                <a:schemeClr val="accent5">
                  <a:alpha val="71000"/>
                  <a:lumMod val="80000"/>
                </a:schemeClr>
              </a:gs>
              <a:gs pos="100000">
                <a:schemeClr val="accent1">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Date Placeholder 3"/>
          <p:cNvSpPr>
            <a:spLocks noGrp="1"/>
          </p:cNvSpPr>
          <p:nvPr>
            <p:ph type="dt" sz="half" idx="10"/>
          </p:nvPr>
        </p:nvSpPr>
        <p:spPr>
          <a:xfrm>
            <a:off x="92467" y="6491610"/>
            <a:ext cx="2472271" cy="365125"/>
          </a:xfrm>
          <a:prstGeom prst="rect">
            <a:avLst/>
          </a:prstGeom>
        </p:spPr>
        <p:txBody>
          <a:bodyPr/>
          <a:lstStyle>
            <a:lvl1pPr>
              <a:defRPr sz="1100" b="0" i="0">
                <a:latin typeface="Open Sans" charset="0"/>
                <a:ea typeface="Open Sans" charset="0"/>
                <a:cs typeface="Open Sans" charset="0"/>
              </a:defRPr>
            </a:lvl1pPr>
          </a:lstStyle>
          <a:p>
            <a:fld id="{C5C05D33-2F5D-482A-8D2C-D96EBC369FAA}" type="datetime1">
              <a:rPr lang="en-US" smtClean="0">
                <a:solidFill>
                  <a:schemeClr val="accent1">
                    <a:lumMod val="60000"/>
                    <a:lumOff val="40000"/>
                  </a:schemeClr>
                </a:solidFill>
              </a:rPr>
              <a:pPr/>
              <a:t>4/15/2019</a:t>
            </a:fld>
            <a:r>
              <a:rPr lang="en-US" dirty="0">
                <a:solidFill>
                  <a:schemeClr val="accent1">
                    <a:lumMod val="60000"/>
                    <a:lumOff val="40000"/>
                  </a:schemeClr>
                </a:solidFill>
              </a:rPr>
              <a:t>     </a:t>
            </a:r>
            <a:fld id="{EA89072E-2125-40D6-847A-9E6B768971D4}" type="slidenum">
              <a:rPr lang="en-US" smtClean="0">
                <a:solidFill>
                  <a:schemeClr val="accent1">
                    <a:lumMod val="60000"/>
                    <a:lumOff val="40000"/>
                  </a:schemeClr>
                </a:solidFill>
              </a:rPr>
              <a:pPr/>
              <a:t>‹#›</a:t>
            </a:fld>
            <a:endParaRPr lang="en-US" dirty="0">
              <a:solidFill>
                <a:schemeClr val="accent1">
                  <a:lumMod val="60000"/>
                  <a:lumOff val="40000"/>
                </a:schemeClr>
              </a:solidFill>
            </a:endParaRPr>
          </a:p>
        </p:txBody>
      </p:sp>
      <p:sp>
        <p:nvSpPr>
          <p:cNvPr id="9" name="Footer Placeholder 4"/>
          <p:cNvSpPr>
            <a:spLocks noGrp="1"/>
          </p:cNvSpPr>
          <p:nvPr>
            <p:ph type="ftr" sz="quarter" idx="3"/>
          </p:nvPr>
        </p:nvSpPr>
        <p:spPr>
          <a:xfrm>
            <a:off x="3686187" y="6491610"/>
            <a:ext cx="4822804" cy="365125"/>
          </a:xfrm>
          <a:prstGeom prst="rect">
            <a:avLst/>
          </a:prstGeom>
        </p:spPr>
        <p:txBody>
          <a:bodyPr/>
          <a:lstStyle>
            <a:lvl1pPr algn="ctr">
              <a:defRPr sz="1100" b="0" i="0">
                <a:latin typeface="Open Sans" charset="0"/>
                <a:ea typeface="Open Sans" charset="0"/>
                <a:cs typeface="Open Sans" charset="0"/>
              </a:defRPr>
            </a:lvl1pPr>
          </a:lstStyle>
          <a:p>
            <a:r>
              <a:rPr lang="en-US" dirty="0">
                <a:solidFill>
                  <a:schemeClr val="accent1">
                    <a:lumMod val="60000"/>
                    <a:lumOff val="40000"/>
                  </a:schemeClr>
                </a:solidFill>
              </a:rPr>
              <a:t>Footer</a:t>
            </a:r>
          </a:p>
        </p:txBody>
      </p:sp>
      <p:sp>
        <p:nvSpPr>
          <p:cNvPr id="13" name="Title 1"/>
          <p:cNvSpPr txBox="1">
            <a:spLocks/>
          </p:cNvSpPr>
          <p:nvPr userDrawn="1"/>
        </p:nvSpPr>
        <p:spPr>
          <a:xfrm>
            <a:off x="1066799" y="3007213"/>
            <a:ext cx="10058400" cy="13295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b="1" dirty="0">
                <a:solidFill>
                  <a:schemeClr val="bg1"/>
                </a:solidFill>
                <a:latin typeface="Open Sans Semibold" charset="0"/>
                <a:ea typeface="Open Sans Semibold" charset="0"/>
                <a:cs typeface="Open Sans Semibold" charset="0"/>
              </a:rPr>
              <a:t>Section Break Slide</a:t>
            </a:r>
          </a:p>
        </p:txBody>
      </p:sp>
    </p:spTree>
    <p:extLst>
      <p:ext uri="{BB962C8B-B14F-4D97-AF65-F5344CB8AC3E}">
        <p14:creationId xmlns:p14="http://schemas.microsoft.com/office/powerpoint/2010/main" val="252501271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_Content with Caption">
    <p:spTree>
      <p:nvGrpSpPr>
        <p:cNvPr id="1" name=""/>
        <p:cNvGrpSpPr/>
        <p:nvPr/>
      </p:nvGrpSpPr>
      <p:grpSpPr>
        <a:xfrm>
          <a:off x="0" y="0"/>
          <a:ext cx="0" cy="0"/>
          <a:chOff x="0" y="0"/>
          <a:chExt cx="0" cy="0"/>
        </a:xfrm>
      </p:grpSpPr>
      <p:sp>
        <p:nvSpPr>
          <p:cNvPr id="14" name="Rectangle 13"/>
          <p:cNvSpPr/>
          <p:nvPr userDrawn="1"/>
        </p:nvSpPr>
        <p:spPr>
          <a:xfrm>
            <a:off x="0" y="1224366"/>
            <a:ext cx="12192000" cy="5067946"/>
          </a:xfrm>
          <a:prstGeom prst="rect">
            <a:avLst/>
          </a:prstGeom>
          <a:gradFill flip="none" rotWithShape="1">
            <a:gsLst>
              <a:gs pos="0">
                <a:srgbClr val="00B4C2">
                  <a:lumMod val="84000"/>
                </a:srgbClr>
              </a:gs>
              <a:gs pos="81000">
                <a:schemeClr val="accent1">
                  <a:lumMod val="75000"/>
                </a:schemeClr>
              </a:gs>
              <a:gs pos="98000">
                <a:schemeClr val="accent1">
                  <a:lumMod val="7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Date Placeholder 3"/>
          <p:cNvSpPr>
            <a:spLocks noGrp="1"/>
          </p:cNvSpPr>
          <p:nvPr>
            <p:ph type="dt" sz="half" idx="10"/>
          </p:nvPr>
        </p:nvSpPr>
        <p:spPr>
          <a:xfrm>
            <a:off x="92467" y="6491610"/>
            <a:ext cx="2472271" cy="365125"/>
          </a:xfrm>
          <a:prstGeom prst="rect">
            <a:avLst/>
          </a:prstGeom>
        </p:spPr>
        <p:txBody>
          <a:bodyPr/>
          <a:lstStyle>
            <a:lvl1pPr>
              <a:defRPr sz="1100" b="0" i="0">
                <a:latin typeface="Open Sans" charset="0"/>
                <a:ea typeface="Open Sans" charset="0"/>
                <a:cs typeface="Open Sans" charset="0"/>
              </a:defRPr>
            </a:lvl1pPr>
          </a:lstStyle>
          <a:p>
            <a:fld id="{C5C05D33-2F5D-482A-8D2C-D96EBC369FAA}" type="datetime1">
              <a:rPr lang="en-US" smtClean="0">
                <a:solidFill>
                  <a:schemeClr val="accent1">
                    <a:lumMod val="60000"/>
                    <a:lumOff val="40000"/>
                  </a:schemeClr>
                </a:solidFill>
              </a:rPr>
              <a:pPr/>
              <a:t>4/15/2019</a:t>
            </a:fld>
            <a:r>
              <a:rPr lang="en-US" dirty="0">
                <a:solidFill>
                  <a:schemeClr val="accent1">
                    <a:lumMod val="60000"/>
                    <a:lumOff val="40000"/>
                  </a:schemeClr>
                </a:solidFill>
              </a:rPr>
              <a:t>     </a:t>
            </a:r>
            <a:fld id="{EA89072E-2125-40D6-847A-9E6B768971D4}" type="slidenum">
              <a:rPr lang="en-US" smtClean="0">
                <a:solidFill>
                  <a:schemeClr val="accent1">
                    <a:lumMod val="60000"/>
                    <a:lumOff val="40000"/>
                  </a:schemeClr>
                </a:solidFill>
              </a:rPr>
              <a:pPr/>
              <a:t>‹#›</a:t>
            </a:fld>
            <a:endParaRPr lang="en-US" dirty="0">
              <a:solidFill>
                <a:schemeClr val="accent1">
                  <a:lumMod val="60000"/>
                  <a:lumOff val="40000"/>
                </a:schemeClr>
              </a:solidFill>
            </a:endParaRPr>
          </a:p>
        </p:txBody>
      </p:sp>
      <p:sp>
        <p:nvSpPr>
          <p:cNvPr id="9" name="Footer Placeholder 4"/>
          <p:cNvSpPr>
            <a:spLocks noGrp="1"/>
          </p:cNvSpPr>
          <p:nvPr>
            <p:ph type="ftr" sz="quarter" idx="3"/>
          </p:nvPr>
        </p:nvSpPr>
        <p:spPr>
          <a:xfrm>
            <a:off x="3686187" y="6491610"/>
            <a:ext cx="4822804" cy="365125"/>
          </a:xfrm>
          <a:prstGeom prst="rect">
            <a:avLst/>
          </a:prstGeom>
        </p:spPr>
        <p:txBody>
          <a:bodyPr/>
          <a:lstStyle>
            <a:lvl1pPr algn="ctr">
              <a:defRPr sz="1100" b="0" i="0">
                <a:latin typeface="Open Sans" charset="0"/>
                <a:ea typeface="Open Sans" charset="0"/>
                <a:cs typeface="Open Sans" charset="0"/>
              </a:defRPr>
            </a:lvl1pPr>
          </a:lstStyle>
          <a:p>
            <a:r>
              <a:rPr lang="en-US" dirty="0">
                <a:solidFill>
                  <a:schemeClr val="accent1">
                    <a:lumMod val="60000"/>
                    <a:lumOff val="40000"/>
                  </a:schemeClr>
                </a:solidFill>
              </a:rPr>
              <a:t>Footer</a:t>
            </a:r>
          </a:p>
        </p:txBody>
      </p:sp>
      <p:sp>
        <p:nvSpPr>
          <p:cNvPr id="13" name="Title 1"/>
          <p:cNvSpPr txBox="1">
            <a:spLocks/>
          </p:cNvSpPr>
          <p:nvPr userDrawn="1"/>
        </p:nvSpPr>
        <p:spPr>
          <a:xfrm>
            <a:off x="1066799" y="3007213"/>
            <a:ext cx="10058400" cy="13295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b="1" dirty="0">
                <a:solidFill>
                  <a:schemeClr val="bg1"/>
                </a:solidFill>
                <a:latin typeface="Open Sans Semibold" charset="0"/>
                <a:ea typeface="Open Sans Semibold" charset="0"/>
                <a:cs typeface="Open Sans Semibold" charset="0"/>
              </a:rPr>
              <a:t>Section Break Slide</a:t>
            </a:r>
          </a:p>
        </p:txBody>
      </p:sp>
    </p:spTree>
    <p:extLst>
      <p:ext uri="{BB962C8B-B14F-4D97-AF65-F5344CB8AC3E}">
        <p14:creationId xmlns:p14="http://schemas.microsoft.com/office/powerpoint/2010/main" val="113781323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3_Content with Caption">
    <p:spTree>
      <p:nvGrpSpPr>
        <p:cNvPr id="1" name=""/>
        <p:cNvGrpSpPr/>
        <p:nvPr/>
      </p:nvGrpSpPr>
      <p:grpSpPr>
        <a:xfrm>
          <a:off x="0" y="0"/>
          <a:ext cx="0" cy="0"/>
          <a:chOff x="0" y="0"/>
          <a:chExt cx="0" cy="0"/>
        </a:xfrm>
      </p:grpSpPr>
      <p:sp>
        <p:nvSpPr>
          <p:cNvPr id="14" name="Rectangle 13"/>
          <p:cNvSpPr/>
          <p:nvPr userDrawn="1"/>
        </p:nvSpPr>
        <p:spPr>
          <a:xfrm>
            <a:off x="0" y="2433234"/>
            <a:ext cx="12192000" cy="3099662"/>
          </a:xfrm>
          <a:prstGeom prst="rect">
            <a:avLst/>
          </a:prstGeom>
          <a:gradFill flip="none" rotWithShape="1">
            <a:gsLst>
              <a:gs pos="0">
                <a:srgbClr val="00B4C2">
                  <a:lumMod val="84000"/>
                </a:srgbClr>
              </a:gs>
              <a:gs pos="81000">
                <a:schemeClr val="accent1">
                  <a:lumMod val="75000"/>
                </a:schemeClr>
              </a:gs>
              <a:gs pos="98000">
                <a:schemeClr val="accent1">
                  <a:lumMod val="7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Date Placeholder 3"/>
          <p:cNvSpPr>
            <a:spLocks noGrp="1"/>
          </p:cNvSpPr>
          <p:nvPr>
            <p:ph type="dt" sz="half" idx="10"/>
          </p:nvPr>
        </p:nvSpPr>
        <p:spPr>
          <a:xfrm>
            <a:off x="92467" y="6491610"/>
            <a:ext cx="2472271" cy="365125"/>
          </a:xfrm>
          <a:prstGeom prst="rect">
            <a:avLst/>
          </a:prstGeom>
        </p:spPr>
        <p:txBody>
          <a:bodyPr/>
          <a:lstStyle>
            <a:lvl1pPr>
              <a:defRPr sz="1100" b="0" i="0">
                <a:latin typeface="Open Sans" charset="0"/>
                <a:ea typeface="Open Sans" charset="0"/>
                <a:cs typeface="Open Sans" charset="0"/>
              </a:defRPr>
            </a:lvl1pPr>
          </a:lstStyle>
          <a:p>
            <a:fld id="{C5C05D33-2F5D-482A-8D2C-D96EBC369FAA}" type="datetime1">
              <a:rPr lang="en-US" smtClean="0">
                <a:solidFill>
                  <a:schemeClr val="accent1">
                    <a:lumMod val="60000"/>
                    <a:lumOff val="40000"/>
                  </a:schemeClr>
                </a:solidFill>
              </a:rPr>
              <a:pPr/>
              <a:t>4/15/2019</a:t>
            </a:fld>
            <a:r>
              <a:rPr lang="en-US" dirty="0">
                <a:solidFill>
                  <a:schemeClr val="accent1">
                    <a:lumMod val="60000"/>
                    <a:lumOff val="40000"/>
                  </a:schemeClr>
                </a:solidFill>
              </a:rPr>
              <a:t>     </a:t>
            </a:r>
            <a:fld id="{EA89072E-2125-40D6-847A-9E6B768971D4}" type="slidenum">
              <a:rPr lang="en-US" smtClean="0">
                <a:solidFill>
                  <a:schemeClr val="accent1">
                    <a:lumMod val="60000"/>
                    <a:lumOff val="40000"/>
                  </a:schemeClr>
                </a:solidFill>
              </a:rPr>
              <a:pPr/>
              <a:t>‹#›</a:t>
            </a:fld>
            <a:endParaRPr lang="en-US" dirty="0">
              <a:solidFill>
                <a:schemeClr val="accent1">
                  <a:lumMod val="60000"/>
                  <a:lumOff val="40000"/>
                </a:schemeClr>
              </a:solidFill>
            </a:endParaRPr>
          </a:p>
        </p:txBody>
      </p:sp>
      <p:sp>
        <p:nvSpPr>
          <p:cNvPr id="9" name="Footer Placeholder 4"/>
          <p:cNvSpPr>
            <a:spLocks noGrp="1"/>
          </p:cNvSpPr>
          <p:nvPr>
            <p:ph type="ftr" sz="quarter" idx="3"/>
          </p:nvPr>
        </p:nvSpPr>
        <p:spPr>
          <a:xfrm>
            <a:off x="3686187" y="6491610"/>
            <a:ext cx="4822804" cy="365125"/>
          </a:xfrm>
          <a:prstGeom prst="rect">
            <a:avLst/>
          </a:prstGeom>
        </p:spPr>
        <p:txBody>
          <a:bodyPr/>
          <a:lstStyle>
            <a:lvl1pPr algn="ctr">
              <a:defRPr sz="1100" b="0" i="0">
                <a:latin typeface="Open Sans" charset="0"/>
                <a:ea typeface="Open Sans" charset="0"/>
                <a:cs typeface="Open Sans" charset="0"/>
              </a:defRPr>
            </a:lvl1pPr>
          </a:lstStyle>
          <a:p>
            <a:r>
              <a:rPr lang="en-US" dirty="0">
                <a:solidFill>
                  <a:schemeClr val="accent1">
                    <a:lumMod val="60000"/>
                    <a:lumOff val="40000"/>
                  </a:schemeClr>
                </a:solidFill>
              </a:rPr>
              <a:t>Footer</a:t>
            </a:r>
          </a:p>
        </p:txBody>
      </p:sp>
      <p:sp>
        <p:nvSpPr>
          <p:cNvPr id="13" name="Title 1"/>
          <p:cNvSpPr txBox="1">
            <a:spLocks/>
          </p:cNvSpPr>
          <p:nvPr userDrawn="1"/>
        </p:nvSpPr>
        <p:spPr>
          <a:xfrm>
            <a:off x="1066800" y="3131199"/>
            <a:ext cx="10058400" cy="13295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b="1" dirty="0">
                <a:solidFill>
                  <a:schemeClr val="bg1"/>
                </a:solidFill>
                <a:latin typeface="Open Sans Semibold" charset="0"/>
                <a:ea typeface="Open Sans Semibold" charset="0"/>
                <a:cs typeface="Open Sans Semibold" charset="0"/>
              </a:rPr>
              <a:t>Section Break Slide</a:t>
            </a:r>
          </a:p>
        </p:txBody>
      </p:sp>
    </p:spTree>
    <p:extLst>
      <p:ext uri="{BB962C8B-B14F-4D97-AF65-F5344CB8AC3E}">
        <p14:creationId xmlns:p14="http://schemas.microsoft.com/office/powerpoint/2010/main" val="122641906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14" name="Rectangle 13"/>
          <p:cNvSpPr/>
          <p:nvPr userDrawn="1"/>
        </p:nvSpPr>
        <p:spPr>
          <a:xfrm>
            <a:off x="0" y="1224366"/>
            <a:ext cx="12192000" cy="5067946"/>
          </a:xfrm>
          <a:prstGeom prst="rect">
            <a:avLst/>
          </a:prstGeom>
          <a:gradFill>
            <a:gsLst>
              <a:gs pos="0">
                <a:srgbClr val="FF8135">
                  <a:lumMod val="96000"/>
                  <a:lumOff val="4000"/>
                </a:srgbClr>
              </a:gs>
              <a:gs pos="48000">
                <a:srgbClr val="2E75B6"/>
              </a:gs>
              <a:gs pos="16000">
                <a:schemeClr val="accent5">
                  <a:lumMod val="75000"/>
                </a:schemeClr>
              </a:gs>
              <a:gs pos="100000">
                <a:srgbClr val="005786">
                  <a:lumMod val="96000"/>
                </a:srgb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Date Placeholder 3"/>
          <p:cNvSpPr>
            <a:spLocks noGrp="1"/>
          </p:cNvSpPr>
          <p:nvPr>
            <p:ph type="dt" sz="half" idx="10"/>
          </p:nvPr>
        </p:nvSpPr>
        <p:spPr>
          <a:xfrm>
            <a:off x="92467" y="6491610"/>
            <a:ext cx="2472271" cy="365125"/>
          </a:xfrm>
          <a:prstGeom prst="rect">
            <a:avLst/>
          </a:prstGeom>
        </p:spPr>
        <p:txBody>
          <a:bodyPr/>
          <a:lstStyle>
            <a:lvl1pPr>
              <a:defRPr sz="1100" b="0" i="0">
                <a:latin typeface="Open Sans" charset="0"/>
                <a:ea typeface="Open Sans" charset="0"/>
                <a:cs typeface="Open Sans" charset="0"/>
              </a:defRPr>
            </a:lvl1pPr>
          </a:lstStyle>
          <a:p>
            <a:fld id="{C5C05D33-2F5D-482A-8D2C-D96EBC369FAA}" type="datetime1">
              <a:rPr lang="en-US" smtClean="0">
                <a:solidFill>
                  <a:schemeClr val="accent1">
                    <a:lumMod val="60000"/>
                    <a:lumOff val="40000"/>
                  </a:schemeClr>
                </a:solidFill>
              </a:rPr>
              <a:pPr/>
              <a:t>4/15/2019</a:t>
            </a:fld>
            <a:r>
              <a:rPr lang="en-US" dirty="0">
                <a:solidFill>
                  <a:schemeClr val="accent1">
                    <a:lumMod val="60000"/>
                    <a:lumOff val="40000"/>
                  </a:schemeClr>
                </a:solidFill>
              </a:rPr>
              <a:t>     </a:t>
            </a:r>
            <a:fld id="{EA89072E-2125-40D6-847A-9E6B768971D4}" type="slidenum">
              <a:rPr lang="en-US" smtClean="0">
                <a:solidFill>
                  <a:schemeClr val="accent1">
                    <a:lumMod val="60000"/>
                    <a:lumOff val="40000"/>
                  </a:schemeClr>
                </a:solidFill>
              </a:rPr>
              <a:pPr/>
              <a:t>‹#›</a:t>
            </a:fld>
            <a:endParaRPr lang="en-US" dirty="0">
              <a:solidFill>
                <a:schemeClr val="accent1">
                  <a:lumMod val="60000"/>
                  <a:lumOff val="40000"/>
                </a:schemeClr>
              </a:solidFill>
            </a:endParaRPr>
          </a:p>
        </p:txBody>
      </p:sp>
      <p:sp>
        <p:nvSpPr>
          <p:cNvPr id="9" name="Footer Placeholder 4"/>
          <p:cNvSpPr>
            <a:spLocks noGrp="1"/>
          </p:cNvSpPr>
          <p:nvPr>
            <p:ph type="ftr" sz="quarter" idx="3"/>
          </p:nvPr>
        </p:nvSpPr>
        <p:spPr>
          <a:xfrm>
            <a:off x="3686187" y="6491610"/>
            <a:ext cx="4822804" cy="365125"/>
          </a:xfrm>
          <a:prstGeom prst="rect">
            <a:avLst/>
          </a:prstGeom>
        </p:spPr>
        <p:txBody>
          <a:bodyPr/>
          <a:lstStyle>
            <a:lvl1pPr algn="ctr">
              <a:defRPr sz="1100" b="0" i="0">
                <a:latin typeface="Open Sans" charset="0"/>
                <a:ea typeface="Open Sans" charset="0"/>
                <a:cs typeface="Open Sans" charset="0"/>
              </a:defRPr>
            </a:lvl1pPr>
          </a:lstStyle>
          <a:p>
            <a:r>
              <a:rPr lang="en-US" dirty="0">
                <a:solidFill>
                  <a:schemeClr val="accent1">
                    <a:lumMod val="60000"/>
                    <a:lumOff val="40000"/>
                  </a:schemeClr>
                </a:solidFill>
              </a:rPr>
              <a:t>Footer</a:t>
            </a:r>
          </a:p>
        </p:txBody>
      </p:sp>
      <p:sp>
        <p:nvSpPr>
          <p:cNvPr id="13" name="Title 1"/>
          <p:cNvSpPr txBox="1">
            <a:spLocks/>
          </p:cNvSpPr>
          <p:nvPr userDrawn="1"/>
        </p:nvSpPr>
        <p:spPr>
          <a:xfrm>
            <a:off x="1066799" y="3007213"/>
            <a:ext cx="10058400" cy="13295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b="1" dirty="0">
                <a:solidFill>
                  <a:schemeClr val="bg1"/>
                </a:solidFill>
                <a:latin typeface="Open Sans Semibold" charset="0"/>
                <a:ea typeface="Open Sans Semibold" charset="0"/>
                <a:cs typeface="Open Sans Semibold" charset="0"/>
              </a:rPr>
              <a:t>Section Break Slide</a:t>
            </a:r>
          </a:p>
        </p:txBody>
      </p:sp>
    </p:spTree>
    <p:extLst>
      <p:ext uri="{BB962C8B-B14F-4D97-AF65-F5344CB8AC3E}">
        <p14:creationId xmlns:p14="http://schemas.microsoft.com/office/powerpoint/2010/main" val="420051607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4_Content with Caption">
    <p:spTree>
      <p:nvGrpSpPr>
        <p:cNvPr id="1" name=""/>
        <p:cNvGrpSpPr/>
        <p:nvPr/>
      </p:nvGrpSpPr>
      <p:grpSpPr>
        <a:xfrm>
          <a:off x="0" y="0"/>
          <a:ext cx="0" cy="0"/>
          <a:chOff x="0" y="0"/>
          <a:chExt cx="0" cy="0"/>
        </a:xfrm>
      </p:grpSpPr>
      <p:sp>
        <p:nvSpPr>
          <p:cNvPr id="14" name="Rectangle 13"/>
          <p:cNvSpPr/>
          <p:nvPr userDrawn="1"/>
        </p:nvSpPr>
        <p:spPr>
          <a:xfrm>
            <a:off x="92467" y="2576945"/>
            <a:ext cx="12192000" cy="2707574"/>
          </a:xfrm>
          <a:prstGeom prst="rect">
            <a:avLst/>
          </a:prstGeom>
          <a:gradFill>
            <a:gsLst>
              <a:gs pos="0">
                <a:srgbClr val="FF8135">
                  <a:lumMod val="96000"/>
                  <a:lumOff val="4000"/>
                </a:srgbClr>
              </a:gs>
              <a:gs pos="48000">
                <a:srgbClr val="2E75B6"/>
              </a:gs>
              <a:gs pos="16000">
                <a:schemeClr val="accent5">
                  <a:lumMod val="75000"/>
                </a:schemeClr>
              </a:gs>
              <a:gs pos="100000">
                <a:srgbClr val="005786">
                  <a:lumMod val="96000"/>
                </a:srgb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Date Placeholder 3"/>
          <p:cNvSpPr>
            <a:spLocks noGrp="1"/>
          </p:cNvSpPr>
          <p:nvPr>
            <p:ph type="dt" sz="half" idx="10"/>
          </p:nvPr>
        </p:nvSpPr>
        <p:spPr>
          <a:xfrm>
            <a:off x="92467" y="6491610"/>
            <a:ext cx="2472271" cy="365125"/>
          </a:xfrm>
          <a:prstGeom prst="rect">
            <a:avLst/>
          </a:prstGeom>
        </p:spPr>
        <p:txBody>
          <a:bodyPr/>
          <a:lstStyle>
            <a:lvl1pPr>
              <a:defRPr sz="1100" b="0" i="0">
                <a:latin typeface="Open Sans" charset="0"/>
                <a:ea typeface="Open Sans" charset="0"/>
                <a:cs typeface="Open Sans" charset="0"/>
              </a:defRPr>
            </a:lvl1pPr>
          </a:lstStyle>
          <a:p>
            <a:fld id="{C5C05D33-2F5D-482A-8D2C-D96EBC369FAA}" type="datetime1">
              <a:rPr lang="en-US" smtClean="0">
                <a:solidFill>
                  <a:schemeClr val="accent1">
                    <a:lumMod val="60000"/>
                    <a:lumOff val="40000"/>
                  </a:schemeClr>
                </a:solidFill>
              </a:rPr>
              <a:pPr/>
              <a:t>4/15/2019</a:t>
            </a:fld>
            <a:r>
              <a:rPr lang="en-US" dirty="0">
                <a:solidFill>
                  <a:schemeClr val="accent1">
                    <a:lumMod val="60000"/>
                    <a:lumOff val="40000"/>
                  </a:schemeClr>
                </a:solidFill>
              </a:rPr>
              <a:t>     </a:t>
            </a:r>
            <a:fld id="{EA89072E-2125-40D6-847A-9E6B768971D4}" type="slidenum">
              <a:rPr lang="en-US" smtClean="0">
                <a:solidFill>
                  <a:schemeClr val="accent1">
                    <a:lumMod val="60000"/>
                    <a:lumOff val="40000"/>
                  </a:schemeClr>
                </a:solidFill>
              </a:rPr>
              <a:pPr/>
              <a:t>‹#›</a:t>
            </a:fld>
            <a:endParaRPr lang="en-US" dirty="0">
              <a:solidFill>
                <a:schemeClr val="accent1">
                  <a:lumMod val="60000"/>
                  <a:lumOff val="40000"/>
                </a:schemeClr>
              </a:solidFill>
            </a:endParaRPr>
          </a:p>
        </p:txBody>
      </p:sp>
      <p:sp>
        <p:nvSpPr>
          <p:cNvPr id="9" name="Footer Placeholder 4"/>
          <p:cNvSpPr>
            <a:spLocks noGrp="1"/>
          </p:cNvSpPr>
          <p:nvPr>
            <p:ph type="ftr" sz="quarter" idx="3"/>
          </p:nvPr>
        </p:nvSpPr>
        <p:spPr>
          <a:xfrm>
            <a:off x="3686187" y="6491610"/>
            <a:ext cx="4822804" cy="365125"/>
          </a:xfrm>
          <a:prstGeom prst="rect">
            <a:avLst/>
          </a:prstGeom>
        </p:spPr>
        <p:txBody>
          <a:bodyPr/>
          <a:lstStyle>
            <a:lvl1pPr algn="ctr">
              <a:defRPr sz="1100" b="0" i="0">
                <a:latin typeface="Open Sans" charset="0"/>
                <a:ea typeface="Open Sans" charset="0"/>
                <a:cs typeface="Open Sans" charset="0"/>
              </a:defRPr>
            </a:lvl1pPr>
          </a:lstStyle>
          <a:p>
            <a:r>
              <a:rPr lang="en-US" dirty="0">
                <a:solidFill>
                  <a:schemeClr val="accent1">
                    <a:lumMod val="60000"/>
                    <a:lumOff val="40000"/>
                  </a:schemeClr>
                </a:solidFill>
              </a:rPr>
              <a:t>Footer</a:t>
            </a:r>
          </a:p>
        </p:txBody>
      </p:sp>
      <p:sp>
        <p:nvSpPr>
          <p:cNvPr id="13" name="Title 1"/>
          <p:cNvSpPr txBox="1">
            <a:spLocks/>
          </p:cNvSpPr>
          <p:nvPr userDrawn="1"/>
        </p:nvSpPr>
        <p:spPr>
          <a:xfrm>
            <a:off x="1068389" y="3054714"/>
            <a:ext cx="10058400" cy="13295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b="1" dirty="0">
                <a:solidFill>
                  <a:schemeClr val="bg1"/>
                </a:solidFill>
                <a:latin typeface="Open Sans Semibold" charset="0"/>
                <a:ea typeface="Open Sans Semibold" charset="0"/>
                <a:cs typeface="Open Sans Semibold" charset="0"/>
              </a:rPr>
              <a:t>Section Break Slide</a:t>
            </a:r>
          </a:p>
        </p:txBody>
      </p:sp>
    </p:spTree>
    <p:extLst>
      <p:ext uri="{BB962C8B-B14F-4D97-AF65-F5344CB8AC3E}">
        <p14:creationId xmlns:p14="http://schemas.microsoft.com/office/powerpoint/2010/main" val="152298884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92467" y="6491610"/>
            <a:ext cx="2472271" cy="365125"/>
          </a:xfrm>
          <a:prstGeom prst="rect">
            <a:avLst/>
          </a:prstGeom>
        </p:spPr>
        <p:txBody>
          <a:bodyPr/>
          <a:lstStyle>
            <a:lvl1pPr>
              <a:defRPr sz="1100" b="0" i="0">
                <a:latin typeface="Open Sans" charset="0"/>
                <a:ea typeface="Open Sans" charset="0"/>
                <a:cs typeface="Open Sans" charset="0"/>
              </a:defRPr>
            </a:lvl1pPr>
          </a:lstStyle>
          <a:p>
            <a:fld id="{C5C05D33-2F5D-482A-8D2C-D96EBC369FAA}" type="datetime1">
              <a:rPr lang="en-US" smtClean="0">
                <a:solidFill>
                  <a:schemeClr val="accent1">
                    <a:lumMod val="60000"/>
                    <a:lumOff val="40000"/>
                  </a:schemeClr>
                </a:solidFill>
              </a:rPr>
              <a:pPr/>
              <a:t>4/15/2019</a:t>
            </a:fld>
            <a:r>
              <a:rPr lang="en-US" dirty="0">
                <a:solidFill>
                  <a:schemeClr val="accent1">
                    <a:lumMod val="60000"/>
                    <a:lumOff val="40000"/>
                  </a:schemeClr>
                </a:solidFill>
              </a:rPr>
              <a:t>     </a:t>
            </a:r>
            <a:fld id="{EA89072E-2125-40D6-847A-9E6B768971D4}" type="slidenum">
              <a:rPr lang="en-US" smtClean="0">
                <a:solidFill>
                  <a:schemeClr val="accent1">
                    <a:lumMod val="60000"/>
                    <a:lumOff val="40000"/>
                  </a:schemeClr>
                </a:solidFill>
              </a:rPr>
              <a:pPr/>
              <a:t>‹#›</a:t>
            </a:fld>
            <a:endParaRPr lang="en-US" dirty="0">
              <a:solidFill>
                <a:schemeClr val="accent1">
                  <a:lumMod val="60000"/>
                  <a:lumOff val="40000"/>
                </a:schemeClr>
              </a:solidFill>
            </a:endParaRPr>
          </a:p>
        </p:txBody>
      </p:sp>
      <p:sp>
        <p:nvSpPr>
          <p:cNvPr id="9" name="Footer Placeholder 4"/>
          <p:cNvSpPr>
            <a:spLocks noGrp="1"/>
          </p:cNvSpPr>
          <p:nvPr>
            <p:ph type="ftr" sz="quarter" idx="3"/>
          </p:nvPr>
        </p:nvSpPr>
        <p:spPr>
          <a:xfrm>
            <a:off x="3686187" y="6491610"/>
            <a:ext cx="4822804" cy="365125"/>
          </a:xfrm>
          <a:prstGeom prst="rect">
            <a:avLst/>
          </a:prstGeom>
        </p:spPr>
        <p:txBody>
          <a:bodyPr/>
          <a:lstStyle>
            <a:lvl1pPr algn="ctr">
              <a:defRPr sz="1100" b="0" i="0">
                <a:latin typeface="Open Sans" charset="0"/>
                <a:ea typeface="Open Sans" charset="0"/>
                <a:cs typeface="Open Sans" charset="0"/>
              </a:defRPr>
            </a:lvl1pPr>
          </a:lstStyle>
          <a:p>
            <a:r>
              <a:rPr lang="en-US" dirty="0">
                <a:solidFill>
                  <a:schemeClr val="accent1">
                    <a:lumMod val="60000"/>
                    <a:lumOff val="40000"/>
                  </a:schemeClr>
                </a:solidFill>
              </a:rPr>
              <a:t>Footer</a:t>
            </a:r>
          </a:p>
        </p:txBody>
      </p:sp>
      <p:sp>
        <p:nvSpPr>
          <p:cNvPr id="11" name="Title 1"/>
          <p:cNvSpPr txBox="1">
            <a:spLocks/>
          </p:cNvSpPr>
          <p:nvPr userDrawn="1"/>
        </p:nvSpPr>
        <p:spPr>
          <a:xfrm>
            <a:off x="0" y="3044798"/>
            <a:ext cx="12192000" cy="852644"/>
          </a:xfrm>
          <a:prstGeom prst="rect">
            <a:avLst/>
          </a:prstGeom>
          <a:gradFill>
            <a:gsLst>
              <a:gs pos="48000">
                <a:srgbClr val="2E75B6"/>
              </a:gs>
              <a:gs pos="0">
                <a:schemeClr val="accent5">
                  <a:lumMod val="75000"/>
                </a:schemeClr>
              </a:gs>
              <a:gs pos="100000">
                <a:srgbClr val="005786">
                  <a:lumMod val="96000"/>
                </a:srgbClr>
              </a:gs>
            </a:gsLst>
            <a:lin ang="1800000" scaled="0"/>
          </a:gradFill>
        </p:spPr>
        <p:txBody>
          <a:bodyPr anchor="ct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400" b="0" i="0" dirty="0">
                <a:solidFill>
                  <a:schemeClr val="bg1"/>
                </a:solidFill>
                <a:latin typeface="Open Sans" charset="0"/>
                <a:ea typeface="Open Sans" charset="0"/>
                <a:cs typeface="Open Sans" charset="0"/>
              </a:rPr>
              <a:t>Notes/Appendix Slide</a:t>
            </a:r>
          </a:p>
        </p:txBody>
      </p:sp>
    </p:spTree>
    <p:extLst>
      <p:ext uri="{BB962C8B-B14F-4D97-AF65-F5344CB8AC3E}">
        <p14:creationId xmlns:p14="http://schemas.microsoft.com/office/powerpoint/2010/main" val="11407260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562707" y="1508400"/>
            <a:ext cx="11068062" cy="4590000"/>
          </a:xfr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1602736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Bullet List 2-Column">
    <p:spTree>
      <p:nvGrpSpPr>
        <p:cNvPr id="1" name=""/>
        <p:cNvGrpSpPr/>
        <p:nvPr/>
      </p:nvGrpSpPr>
      <p:grpSpPr>
        <a:xfrm>
          <a:off x="0" y="0"/>
          <a:ext cx="0" cy="0"/>
          <a:chOff x="0" y="0"/>
          <a:chExt cx="0" cy="0"/>
        </a:xfrm>
      </p:grpSpPr>
      <p:sp>
        <p:nvSpPr>
          <p:cNvPr id="2" name="Title 1"/>
          <p:cNvSpPr>
            <a:spLocks noGrp="1"/>
          </p:cNvSpPr>
          <p:nvPr>
            <p:ph type="title"/>
          </p:nvPr>
        </p:nvSpPr>
        <p:spPr>
          <a:xfrm>
            <a:off x="1764632" y="224589"/>
            <a:ext cx="9574714" cy="737937"/>
          </a:xfrm>
        </p:spPr>
        <p:txBody>
          <a:bodyPr/>
          <a:lstStyle/>
          <a:p>
            <a:r>
              <a:rPr lang="en-US"/>
              <a:t>Click to edit Master title style</a:t>
            </a:r>
          </a:p>
        </p:txBody>
      </p:sp>
      <p:sp>
        <p:nvSpPr>
          <p:cNvPr id="7" name="Date Placeholder 6"/>
          <p:cNvSpPr>
            <a:spLocks noGrp="1"/>
          </p:cNvSpPr>
          <p:nvPr>
            <p:ph type="dt" sz="half" idx="10"/>
          </p:nvPr>
        </p:nvSpPr>
        <p:spPr/>
        <p:txBody>
          <a:bodyPr/>
          <a:lstStyle/>
          <a:p>
            <a:fld id="{261D47DF-865E-42EC-80EC-108F60589132}" type="datetimeFigureOut">
              <a:rPr lang="en-US" smtClean="0"/>
              <a:t>4/15/2019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88AB57-2DBE-44A3-AE96-942C49E954BF}" type="slidenum">
              <a:rPr lang="en-US" smtClean="0"/>
              <a:t>‹#›</a:t>
            </a:fld>
            <a:endParaRPr lang="en-US"/>
          </a:p>
        </p:txBody>
      </p:sp>
      <p:sp>
        <p:nvSpPr>
          <p:cNvPr id="14" name="Content Placeholder 3"/>
          <p:cNvSpPr>
            <a:spLocks noGrp="1"/>
          </p:cNvSpPr>
          <p:nvPr>
            <p:ph sz="half" idx="2"/>
          </p:nvPr>
        </p:nvSpPr>
        <p:spPr>
          <a:xfrm>
            <a:off x="978527" y="1845733"/>
            <a:ext cx="4937760" cy="4023359"/>
          </a:xfrm>
        </p:spPr>
        <p:txBody>
          <a:bodyPr/>
          <a:lstStyle>
            <a:lvl1pPr marL="0" indent="0">
              <a:buNone/>
              <a:defRPr b="1">
                <a:latin typeface="Open Sans Semibold" panose="020B0606030504020204"/>
              </a:defRPr>
            </a:lvl1pPr>
            <a:lvl2pPr marL="685800" indent="-228600">
              <a:buClr>
                <a:srgbClr val="DA3E26"/>
              </a:buClr>
              <a:buFont typeface="Wingdings" panose="05000000000000000000" pitchFamily="2" charset="2"/>
              <a:buChar char="§"/>
              <a:defRPr>
                <a:latin typeface="Open Sans (Headings)"/>
              </a:defRPr>
            </a:lvl2pPr>
            <a:lvl3pPr>
              <a:buClr>
                <a:srgbClr val="4472C4"/>
              </a:buClr>
              <a:defRPr>
                <a:latin typeface="Open Sans Light" panose="020B0306030504020204"/>
              </a:defRPr>
            </a:lvl3pPr>
            <a:lvl4pPr marL="1600200" indent="-228600">
              <a:buClr>
                <a:srgbClr val="4472C4"/>
              </a:buClr>
              <a:buFontTx/>
              <a:buChar char="◦"/>
              <a:defRPr>
                <a:latin typeface="Open Sans Light" panose="020B0306030504020204"/>
              </a:defRPr>
            </a:lvl4pPr>
            <a:lvl5pPr>
              <a:buClr>
                <a:srgbClr val="DA3E26"/>
              </a:buClr>
              <a:defRPr>
                <a:latin typeface="Open Sans Light" panose="020B0306030504020204"/>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5"/>
          <p:cNvSpPr>
            <a:spLocks noGrp="1"/>
          </p:cNvSpPr>
          <p:nvPr>
            <p:ph sz="quarter" idx="4"/>
          </p:nvPr>
        </p:nvSpPr>
        <p:spPr>
          <a:xfrm>
            <a:off x="6275713" y="1845733"/>
            <a:ext cx="4937760" cy="4023359"/>
          </a:xfrm>
        </p:spPr>
        <p:txBody>
          <a:bodyPr/>
          <a:lstStyle>
            <a:lvl1pPr marL="0" indent="0">
              <a:buNone/>
              <a:defRPr b="1">
                <a:latin typeface="Open Sans Semibold" panose="020B0606030504020204"/>
              </a:defRPr>
            </a:lvl1pPr>
            <a:lvl2pPr marL="685800" indent="-228600">
              <a:buClr>
                <a:srgbClr val="DA3E26"/>
              </a:buClr>
              <a:buFont typeface="Wingdings" panose="05000000000000000000" pitchFamily="2" charset="2"/>
              <a:buChar char="§"/>
              <a:defRPr>
                <a:latin typeface="Open Sans (Headings)"/>
              </a:defRPr>
            </a:lvl2pPr>
            <a:lvl3pPr>
              <a:buClr>
                <a:srgbClr val="4472C4"/>
              </a:buClr>
              <a:defRPr>
                <a:latin typeface="Open Sans Light" panose="020B0306030504020204"/>
              </a:defRPr>
            </a:lvl3pPr>
            <a:lvl4pPr marL="1600200" indent="-228600">
              <a:buClr>
                <a:srgbClr val="4472C4"/>
              </a:buClr>
              <a:buFontTx/>
              <a:buChar char="◦"/>
              <a:defRPr>
                <a:latin typeface="Open Sans Light" panose="020B0306030504020204"/>
              </a:defRPr>
            </a:lvl4pPr>
            <a:lvl5pPr>
              <a:buClr>
                <a:srgbClr val="DA3E26"/>
              </a:buClr>
              <a:defRPr b="0">
                <a:latin typeface="Open Sans Light" panose="020B0306030504020204"/>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192409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Bullet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Date Placeholder 3"/>
          <p:cNvSpPr>
            <a:spLocks noGrp="1"/>
          </p:cNvSpPr>
          <p:nvPr>
            <p:ph type="dt" sz="half" idx="10"/>
          </p:nvPr>
        </p:nvSpPr>
        <p:spPr/>
        <p:txBody>
          <a:bodyPr/>
          <a:lstStyle/>
          <a:p>
            <a:fld id="{00BB102A-DB31-4B69-A52D-6D1A83DD7448}" type="datetime1">
              <a:rPr lang="en-US" smtClean="0"/>
              <a:t>4/15/2019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88AB57-2DBE-44A3-AE96-942C49E954BF}" type="slidenum">
              <a:rPr lang="en-US" smtClean="0"/>
              <a:t>‹#›</a:t>
            </a:fld>
            <a:endParaRPr lang="en-US"/>
          </a:p>
        </p:txBody>
      </p:sp>
      <p:sp>
        <p:nvSpPr>
          <p:cNvPr id="7" name="Content Placeholder 2"/>
          <p:cNvSpPr>
            <a:spLocks noGrp="1"/>
          </p:cNvSpPr>
          <p:nvPr>
            <p:ph idx="13"/>
          </p:nvPr>
        </p:nvSpPr>
        <p:spPr>
          <a:xfrm>
            <a:off x="838199" y="1825625"/>
            <a:ext cx="10515599" cy="4302459"/>
          </a:xfrm>
        </p:spPr>
        <p:txBody>
          <a:bodyPr/>
          <a:lstStyle>
            <a:lvl1pPr>
              <a:defRPr b="1">
                <a:latin typeface="Open Sans Semibold" panose="020B0606030504020204"/>
              </a:defRPr>
            </a:lvl1pPr>
            <a:lvl2pPr marL="685800" indent="-228600">
              <a:buClr>
                <a:srgbClr val="DA3E26"/>
              </a:buClr>
              <a:buFont typeface="Wingdings" panose="05000000000000000000" pitchFamily="2" charset="2"/>
              <a:buChar char="§"/>
              <a:defRPr>
                <a:latin typeface="Open Sans (Headings)"/>
              </a:defRPr>
            </a:lvl2pPr>
            <a:lvl3pPr>
              <a:buClr>
                <a:srgbClr val="4472C4"/>
              </a:buClr>
              <a:defRPr>
                <a:latin typeface="Open Sans Light" panose="020B0306030504020204"/>
              </a:defRPr>
            </a:lvl3pPr>
            <a:lvl4pPr marL="1600200" indent="-228600">
              <a:buClr>
                <a:srgbClr val="4472C4"/>
              </a:buClr>
              <a:buFontTx/>
              <a:buChar char="◦"/>
              <a:defRPr>
                <a:latin typeface="Open Sans Light" panose="020B0306030504020204"/>
              </a:defRPr>
            </a:lvl4pPr>
            <a:lvl5pPr>
              <a:buClr>
                <a:srgbClr val="DA3E26"/>
              </a:buClr>
              <a:defRPr>
                <a:latin typeface="Open Sans Light" panose="020B0306030504020204"/>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72516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EA Opener - Section Orange/Blue ba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0" y="1254125"/>
            <a:ext cx="12192000" cy="5070475"/>
          </a:xfrm>
          <a:prstGeom prst="rect">
            <a:avLst/>
          </a:prstGeom>
        </p:spPr>
        <p:txBody>
          <a:bodyPr/>
          <a:lstStyle/>
          <a:p>
            <a:endParaRPr lang="en-US" dirty="0"/>
          </a:p>
        </p:txBody>
      </p:sp>
      <p:sp>
        <p:nvSpPr>
          <p:cNvPr id="2" name="Title 1"/>
          <p:cNvSpPr>
            <a:spLocks noGrp="1"/>
          </p:cNvSpPr>
          <p:nvPr>
            <p:ph type="title" hasCustomPrompt="1"/>
          </p:nvPr>
        </p:nvSpPr>
        <p:spPr>
          <a:xfrm>
            <a:off x="1524000" y="2872510"/>
            <a:ext cx="9138089" cy="1455647"/>
          </a:xfrm>
          <a:prstGeom prst="rect">
            <a:avLst/>
          </a:prstGeom>
          <a:solidFill>
            <a:schemeClr val="bg1">
              <a:lumMod val="95000"/>
            </a:schemeClr>
          </a:solidFill>
        </p:spPr>
        <p:txBody>
          <a:bodyPr anchor="ctr">
            <a:noAutofit/>
          </a:bodyPr>
          <a:lstStyle>
            <a:lvl1pPr algn="ctr">
              <a:defRPr lang="en-US" sz="6000" b="1" kern="1200" baseline="0" dirty="0" smtClean="0">
                <a:solidFill>
                  <a:srgbClr val="3C6EBE"/>
                </a:solidFill>
                <a:latin typeface="+mn-lt"/>
                <a:ea typeface="+mn-ea"/>
                <a:cs typeface="+mn-cs"/>
              </a:defRPr>
            </a:lvl1pPr>
          </a:lstStyle>
          <a:p>
            <a:r>
              <a:rPr lang="en-US" dirty="0"/>
              <a:t>Edit Section Title</a:t>
            </a:r>
          </a:p>
        </p:txBody>
      </p:sp>
      <p:sp>
        <p:nvSpPr>
          <p:cNvPr id="4" name="Date Placeholder 3"/>
          <p:cNvSpPr>
            <a:spLocks noGrp="1"/>
          </p:cNvSpPr>
          <p:nvPr>
            <p:ph type="dt" sz="half" idx="10"/>
          </p:nvPr>
        </p:nvSpPr>
        <p:spPr/>
        <p:txBody>
          <a:bodyPr/>
          <a:lstStyle/>
          <a:p>
            <a:fld id="{EDE81334-F5C3-4AEE-86C8-E08A442D2840}" type="datetime1">
              <a:rPr lang="en-US" smtClean="0"/>
              <a:t>4/15/2019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88AB57-2DBE-44A3-AE96-942C49E954BF}" type="slidenum">
              <a:rPr lang="en-US" smtClean="0"/>
              <a:t>‹#›</a:t>
            </a:fld>
            <a:endParaRPr lang="en-US"/>
          </a:p>
        </p:txBody>
      </p:sp>
      <p:sp>
        <p:nvSpPr>
          <p:cNvPr id="11" name="Subtitle 2"/>
          <p:cNvSpPr>
            <a:spLocks noGrp="1"/>
          </p:cNvSpPr>
          <p:nvPr>
            <p:ph type="subTitle" idx="1" hasCustomPrompt="1"/>
          </p:nvPr>
        </p:nvSpPr>
        <p:spPr>
          <a:xfrm>
            <a:off x="1524000" y="4328159"/>
            <a:ext cx="9144000" cy="865633"/>
          </a:xfrm>
          <a:prstGeom prst="rect">
            <a:avLst/>
          </a:prstGeom>
          <a:solidFill>
            <a:schemeClr val="bg1">
              <a:lumMod val="95000"/>
            </a:schemeClr>
          </a:solidFill>
        </p:spPr>
        <p:txBody>
          <a:bodyPr anchor="ctr"/>
          <a:lstStyle>
            <a:lvl1pPr marL="0" indent="0" algn="ctr">
              <a:lnSpc>
                <a:spcPct val="90000"/>
              </a:lnSpc>
              <a:buNone/>
              <a:defRPr sz="2400" b="1" spc="140" baseline="0">
                <a:solidFill>
                  <a:srgbClr val="44546A"/>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 STYLE</a:t>
            </a:r>
          </a:p>
        </p:txBody>
      </p:sp>
    </p:spTree>
    <p:extLst>
      <p:ext uri="{BB962C8B-B14F-4D97-AF65-F5344CB8AC3E}">
        <p14:creationId xmlns:p14="http://schemas.microsoft.com/office/powerpoint/2010/main" val="136997369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a:xfrm>
            <a:off x="1755912" y="243951"/>
            <a:ext cx="10009367" cy="710206"/>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fld id="{E81B60EA-8DA5-45F4-9750-DC84A0A8E9DC}" type="datetime1">
              <a:rPr lang="en-US" smtClean="0"/>
              <a:t>4/15/2019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88AB57-2DBE-44A3-AE96-942C49E954BF}" type="slidenum">
              <a:rPr lang="en-US" smtClean="0"/>
              <a:t>‹#›</a:t>
            </a:fld>
            <a:endParaRPr lang="en-US"/>
          </a:p>
        </p:txBody>
      </p:sp>
      <p:sp>
        <p:nvSpPr>
          <p:cNvPr id="8" name="Content Placeholder 2"/>
          <p:cNvSpPr>
            <a:spLocks noGrp="1"/>
          </p:cNvSpPr>
          <p:nvPr>
            <p:ph sz="half" idx="13"/>
          </p:nvPr>
        </p:nvSpPr>
        <p:spPr>
          <a:xfrm>
            <a:off x="1037902" y="1881359"/>
            <a:ext cx="4937761" cy="4023359"/>
          </a:xfrm>
        </p:spPr>
        <p:txBody>
          <a:bodyPr/>
          <a:lstStyle>
            <a:lvl1pPr marL="457200" indent="-457200">
              <a:buFont typeface="Arial" panose="020B0604020202020204" pitchFamily="34" charset="0"/>
              <a:buChar char="•"/>
              <a:defRPr b="1" i="1">
                <a:solidFill>
                  <a:srgbClr val="DA3E26"/>
                </a:solidFill>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marL="1600200" indent="-228600">
              <a:buFont typeface="Wingdings" pitchFamily="2" charset="2"/>
              <a:buChar char="§"/>
              <a:defRPr baseline="0">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p:cNvSpPr>
            <a:spLocks noGrp="1"/>
          </p:cNvSpPr>
          <p:nvPr>
            <p:ph sz="half" idx="14"/>
          </p:nvPr>
        </p:nvSpPr>
        <p:spPr>
          <a:xfrm>
            <a:off x="6216337" y="1881359"/>
            <a:ext cx="4937760" cy="4023359"/>
          </a:xfrm>
        </p:spPr>
        <p:txBody>
          <a:bodyPr/>
          <a:lstStyle>
            <a:lvl1pPr marL="457200" indent="-457200">
              <a:buFont typeface="Arial" panose="020B0604020202020204" pitchFamily="34" charset="0"/>
              <a:buChar char="•"/>
              <a:defRPr b="1" i="1">
                <a:solidFill>
                  <a:srgbClr val="DA3E26"/>
                </a:solidFill>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8303000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1_Table of Contents">
    <p:spTree>
      <p:nvGrpSpPr>
        <p:cNvPr id="1" name=""/>
        <p:cNvGrpSpPr/>
        <p:nvPr/>
      </p:nvGrpSpPr>
      <p:grpSpPr>
        <a:xfrm>
          <a:off x="0" y="0"/>
          <a:ext cx="0" cy="0"/>
          <a:chOff x="0" y="0"/>
          <a:chExt cx="0" cy="0"/>
        </a:xfrm>
      </p:grpSpPr>
      <p:sp>
        <p:nvSpPr>
          <p:cNvPr id="2" name="Title 1"/>
          <p:cNvSpPr>
            <a:spLocks noGrp="1"/>
          </p:cNvSpPr>
          <p:nvPr>
            <p:ph type="title"/>
          </p:nvPr>
        </p:nvSpPr>
        <p:spPr>
          <a:xfrm>
            <a:off x="1755913" y="243951"/>
            <a:ext cx="8765784" cy="710206"/>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fld id="{E81B60EA-8DA5-45F4-9750-DC84A0A8E9DC}" type="datetime1">
              <a:rPr lang="en-US" smtClean="0"/>
              <a:t>4/15/2019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88AB57-2DBE-44A3-AE96-942C49E954BF}" type="slidenum">
              <a:rPr lang="en-US" smtClean="0"/>
              <a:t>‹#›</a:t>
            </a:fld>
            <a:endParaRPr lang="en-US"/>
          </a:p>
        </p:txBody>
      </p:sp>
      <p:sp>
        <p:nvSpPr>
          <p:cNvPr id="8" name="Content Placeholder 2"/>
          <p:cNvSpPr>
            <a:spLocks noGrp="1"/>
          </p:cNvSpPr>
          <p:nvPr>
            <p:ph sz="half" idx="13"/>
          </p:nvPr>
        </p:nvSpPr>
        <p:spPr>
          <a:xfrm>
            <a:off x="1037902" y="1881359"/>
            <a:ext cx="4937761" cy="4023359"/>
          </a:xfrm>
        </p:spPr>
        <p:txBody>
          <a:bodyPr/>
          <a:lstStyle>
            <a:lvl1pPr marL="457200" indent="-457200">
              <a:buFont typeface="Arial" panose="020B0604020202020204" pitchFamily="34" charset="0"/>
              <a:buChar char="•"/>
              <a:defRPr b="1" i="1">
                <a:solidFill>
                  <a:srgbClr val="DA3E26"/>
                </a:solidFill>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baseline="0">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p:cNvSpPr>
            <a:spLocks noGrp="1"/>
          </p:cNvSpPr>
          <p:nvPr>
            <p:ph sz="half" idx="14"/>
          </p:nvPr>
        </p:nvSpPr>
        <p:spPr>
          <a:xfrm>
            <a:off x="6216337" y="1881359"/>
            <a:ext cx="4937760" cy="4023359"/>
          </a:xfrm>
        </p:spPr>
        <p:txBody>
          <a:bodyPr/>
          <a:lstStyle>
            <a:lvl1pPr marL="457200" indent="-457200">
              <a:buFont typeface="Arial" panose="020B0604020202020204" pitchFamily="34" charset="0"/>
              <a:buChar char="•"/>
              <a:defRPr b="1" i="1">
                <a:solidFill>
                  <a:srgbClr val="DA3E26"/>
                </a:solidFill>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icture Placeholder 8">
            <a:extLst>
              <a:ext uri="{FF2B5EF4-FFF2-40B4-BE49-F238E27FC236}">
                <a16:creationId xmlns:a16="http://schemas.microsoft.com/office/drawing/2014/main" id="{3799346D-5D98-D948-A118-BA4E55B1DECF}"/>
              </a:ext>
            </a:extLst>
          </p:cNvPr>
          <p:cNvSpPr>
            <a:spLocks noGrp="1"/>
          </p:cNvSpPr>
          <p:nvPr>
            <p:ph type="pic" sz="quarter" idx="15" hasCustomPrompt="1"/>
          </p:nvPr>
        </p:nvSpPr>
        <p:spPr>
          <a:xfrm>
            <a:off x="10704513" y="85725"/>
            <a:ext cx="1377950" cy="1096963"/>
          </a:xfrm>
        </p:spPr>
        <p:txBody>
          <a:bodyPr/>
          <a:lstStyle/>
          <a:p>
            <a:r>
              <a:rPr lang="en-US" dirty="0"/>
              <a:t>Logo</a:t>
            </a:r>
          </a:p>
        </p:txBody>
      </p:sp>
    </p:spTree>
    <p:extLst>
      <p:ext uri="{BB962C8B-B14F-4D97-AF65-F5344CB8AC3E}">
        <p14:creationId xmlns:p14="http://schemas.microsoft.com/office/powerpoint/2010/main" val="303945100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Content Multi-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595F4F2-557B-47D6-9CDD-755A8855659B}" type="datetime1">
              <a:rPr lang="en-US" smtClean="0"/>
              <a:t>4/15/2019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88AB57-2DBE-44A3-AE96-942C49E954BF}" type="slidenum">
              <a:rPr lang="en-US" smtClean="0"/>
              <a:t>‹#›</a:t>
            </a:fld>
            <a:endParaRPr lang="en-US"/>
          </a:p>
        </p:txBody>
      </p:sp>
      <p:sp>
        <p:nvSpPr>
          <p:cNvPr id="6" name="Content Placeholder 3"/>
          <p:cNvSpPr>
            <a:spLocks noGrp="1"/>
          </p:cNvSpPr>
          <p:nvPr>
            <p:ph sz="half" idx="2"/>
          </p:nvPr>
        </p:nvSpPr>
        <p:spPr>
          <a:xfrm>
            <a:off x="423862" y="1687515"/>
            <a:ext cx="3429000" cy="2113877"/>
          </a:xfrm>
        </p:spPr>
        <p:txBody>
          <a:bodyPr/>
          <a:lstStyle>
            <a:lvl1pPr marL="0" indent="0">
              <a:buNone/>
              <a:defRPr b="0">
                <a:latin typeface="Calibri" panose="020F0502020204030204" pitchFamily="34" charset="0"/>
                <a:cs typeface="Calibri" panose="020F0502020204030204" pitchFamily="34" charset="0"/>
              </a:defRPr>
            </a:lvl1pPr>
            <a:lvl2pPr marL="685800" indent="-228600">
              <a:buClr>
                <a:srgbClr val="DA3E26"/>
              </a:buClr>
              <a:buFont typeface="Wingdings" panose="05000000000000000000" pitchFamily="2" charset="2"/>
              <a:buChar char="§"/>
              <a:defRPr>
                <a:latin typeface="Open Sans (Headings)"/>
              </a:defRPr>
            </a:lvl2pPr>
            <a:lvl3pPr>
              <a:buClr>
                <a:srgbClr val="4472C4"/>
              </a:buClr>
              <a:defRPr>
                <a:latin typeface="Open Sans Light" panose="020B0306030504020204"/>
              </a:defRPr>
            </a:lvl3pPr>
            <a:lvl4pPr marL="1600200" indent="-228600">
              <a:buClr>
                <a:srgbClr val="4472C4"/>
              </a:buClr>
              <a:buFontTx/>
              <a:buChar char="◦"/>
              <a:defRPr>
                <a:latin typeface="Open Sans Light" panose="020B0306030504020204"/>
              </a:defRPr>
            </a:lvl4pPr>
            <a:lvl5pPr>
              <a:buClr>
                <a:srgbClr val="DA3E26"/>
              </a:buClr>
              <a:defRPr>
                <a:latin typeface="Open Sans Light" panose="020B0306030504020204"/>
              </a:defRPr>
            </a:lvl5pPr>
          </a:lstStyle>
          <a:p>
            <a:pPr lvl="0"/>
            <a:endParaRPr lang="en-US" dirty="0"/>
          </a:p>
        </p:txBody>
      </p:sp>
      <p:sp>
        <p:nvSpPr>
          <p:cNvPr id="7" name="Content Placeholder 5"/>
          <p:cNvSpPr>
            <a:spLocks noGrp="1"/>
          </p:cNvSpPr>
          <p:nvPr>
            <p:ph sz="quarter" idx="4"/>
          </p:nvPr>
        </p:nvSpPr>
        <p:spPr>
          <a:xfrm>
            <a:off x="4094218" y="1687514"/>
            <a:ext cx="3429000" cy="2113877"/>
          </a:xfrm>
        </p:spPr>
        <p:txBody>
          <a:bodyPr/>
          <a:lstStyle>
            <a:lvl1pPr marL="0" indent="0">
              <a:buNone/>
              <a:defRPr b="0">
                <a:latin typeface="Calibri" panose="020F0502020204030204" pitchFamily="34" charset="0"/>
                <a:cs typeface="Calibri" panose="020F0502020204030204" pitchFamily="34" charset="0"/>
              </a:defRPr>
            </a:lvl1pPr>
            <a:lvl2pPr marL="685800" indent="-228600">
              <a:buClr>
                <a:srgbClr val="DA3E26"/>
              </a:buClr>
              <a:buFont typeface="Wingdings" panose="05000000000000000000" pitchFamily="2" charset="2"/>
              <a:buChar char="§"/>
              <a:defRPr>
                <a:latin typeface="Open Sans (Headings)"/>
              </a:defRPr>
            </a:lvl2pPr>
            <a:lvl3pPr>
              <a:buClr>
                <a:srgbClr val="4472C4"/>
              </a:buClr>
              <a:defRPr>
                <a:latin typeface="Open Sans Light" panose="020B0306030504020204"/>
              </a:defRPr>
            </a:lvl3pPr>
            <a:lvl4pPr marL="1600200" indent="-228600">
              <a:buClr>
                <a:srgbClr val="4472C4"/>
              </a:buClr>
              <a:buFontTx/>
              <a:buChar char="◦"/>
              <a:defRPr>
                <a:latin typeface="Open Sans Light" panose="020B0306030504020204"/>
              </a:defRPr>
            </a:lvl4pPr>
            <a:lvl5pPr>
              <a:buClr>
                <a:srgbClr val="DA3E26"/>
              </a:buClr>
              <a:defRPr b="0">
                <a:latin typeface="Open Sans Light" panose="020B0306030504020204"/>
              </a:defRPr>
            </a:lvl5pPr>
          </a:lstStyle>
          <a:p>
            <a:pPr lvl="0"/>
            <a:endParaRPr lang="en-US" dirty="0"/>
          </a:p>
        </p:txBody>
      </p:sp>
      <p:sp>
        <p:nvSpPr>
          <p:cNvPr id="8" name="Content Placeholder 5"/>
          <p:cNvSpPr>
            <a:spLocks noGrp="1"/>
          </p:cNvSpPr>
          <p:nvPr>
            <p:ph sz="quarter" idx="13"/>
          </p:nvPr>
        </p:nvSpPr>
        <p:spPr>
          <a:xfrm>
            <a:off x="7760524" y="1687514"/>
            <a:ext cx="3429000" cy="2113877"/>
          </a:xfrm>
        </p:spPr>
        <p:txBody>
          <a:bodyPr/>
          <a:lstStyle>
            <a:lvl1pPr marL="0" indent="0">
              <a:buNone/>
              <a:defRPr b="0">
                <a:latin typeface="Calibri" panose="020F0502020204030204" pitchFamily="34" charset="0"/>
                <a:cs typeface="Calibri" panose="020F0502020204030204" pitchFamily="34" charset="0"/>
              </a:defRPr>
            </a:lvl1pPr>
            <a:lvl2pPr marL="685800" indent="-228600">
              <a:buClr>
                <a:srgbClr val="DA3E26"/>
              </a:buClr>
              <a:buFont typeface="Wingdings" panose="05000000000000000000" pitchFamily="2" charset="2"/>
              <a:buChar char="§"/>
              <a:defRPr>
                <a:latin typeface="Open Sans (Headings)"/>
              </a:defRPr>
            </a:lvl2pPr>
            <a:lvl3pPr>
              <a:buClr>
                <a:srgbClr val="4472C4"/>
              </a:buClr>
              <a:defRPr>
                <a:latin typeface="Open Sans Light" panose="020B0306030504020204"/>
              </a:defRPr>
            </a:lvl3pPr>
            <a:lvl4pPr marL="1600200" indent="-228600">
              <a:buClr>
                <a:srgbClr val="4472C4"/>
              </a:buClr>
              <a:buFontTx/>
              <a:buChar char="◦"/>
              <a:defRPr>
                <a:latin typeface="Open Sans Light" panose="020B0306030504020204"/>
              </a:defRPr>
            </a:lvl4pPr>
            <a:lvl5pPr>
              <a:buClr>
                <a:srgbClr val="DA3E26"/>
              </a:buClr>
              <a:defRPr b="0">
                <a:latin typeface="Open Sans Light" panose="020B0306030504020204"/>
              </a:defRPr>
            </a:lvl5pPr>
          </a:lstStyle>
          <a:p>
            <a:pPr lvl="0"/>
            <a:endParaRPr lang="en-US" dirty="0"/>
          </a:p>
        </p:txBody>
      </p:sp>
      <p:sp>
        <p:nvSpPr>
          <p:cNvPr id="10" name="Content Placeholder 5"/>
          <p:cNvSpPr>
            <a:spLocks noGrp="1"/>
          </p:cNvSpPr>
          <p:nvPr>
            <p:ph sz="quarter" idx="14"/>
          </p:nvPr>
        </p:nvSpPr>
        <p:spPr>
          <a:xfrm>
            <a:off x="423862" y="4108326"/>
            <a:ext cx="3429000" cy="2113877"/>
          </a:xfrm>
        </p:spPr>
        <p:txBody>
          <a:bodyPr/>
          <a:lstStyle>
            <a:lvl1pPr marL="0" indent="0">
              <a:buNone/>
              <a:defRPr b="0">
                <a:latin typeface="Calibri" panose="020F0502020204030204" pitchFamily="34" charset="0"/>
                <a:cs typeface="Calibri" panose="020F0502020204030204" pitchFamily="34" charset="0"/>
              </a:defRPr>
            </a:lvl1pPr>
            <a:lvl2pPr marL="685800" indent="-228600">
              <a:buClr>
                <a:srgbClr val="DA3E26"/>
              </a:buClr>
              <a:buFont typeface="Wingdings" panose="05000000000000000000" pitchFamily="2" charset="2"/>
              <a:buChar char="§"/>
              <a:defRPr>
                <a:latin typeface="Open Sans (Headings)"/>
              </a:defRPr>
            </a:lvl2pPr>
            <a:lvl3pPr>
              <a:buClr>
                <a:srgbClr val="4472C4"/>
              </a:buClr>
              <a:defRPr>
                <a:latin typeface="Open Sans Light" panose="020B0306030504020204"/>
              </a:defRPr>
            </a:lvl3pPr>
            <a:lvl4pPr marL="1600200" indent="-228600">
              <a:buClr>
                <a:srgbClr val="4472C4"/>
              </a:buClr>
              <a:buFontTx/>
              <a:buChar char="◦"/>
              <a:defRPr>
                <a:latin typeface="Open Sans Light" panose="020B0306030504020204"/>
              </a:defRPr>
            </a:lvl4pPr>
            <a:lvl5pPr>
              <a:buClr>
                <a:srgbClr val="DA3E26"/>
              </a:buClr>
              <a:defRPr b="0">
                <a:latin typeface="Open Sans Light" panose="020B0306030504020204"/>
              </a:defRPr>
            </a:lvl5pPr>
          </a:lstStyle>
          <a:p>
            <a:pPr lvl="0"/>
            <a:endParaRPr lang="en-US" dirty="0"/>
          </a:p>
        </p:txBody>
      </p:sp>
      <p:sp>
        <p:nvSpPr>
          <p:cNvPr id="11" name="Content Placeholder 5"/>
          <p:cNvSpPr>
            <a:spLocks noGrp="1"/>
          </p:cNvSpPr>
          <p:nvPr>
            <p:ph sz="quarter" idx="15"/>
          </p:nvPr>
        </p:nvSpPr>
        <p:spPr>
          <a:xfrm>
            <a:off x="4094218" y="4108325"/>
            <a:ext cx="3429000" cy="2113877"/>
          </a:xfrm>
        </p:spPr>
        <p:txBody>
          <a:bodyPr/>
          <a:lstStyle>
            <a:lvl1pPr marL="0" indent="0">
              <a:buNone/>
              <a:defRPr b="0">
                <a:latin typeface="Calibri" panose="020F0502020204030204" pitchFamily="34" charset="0"/>
                <a:cs typeface="Calibri" panose="020F0502020204030204" pitchFamily="34" charset="0"/>
              </a:defRPr>
            </a:lvl1pPr>
            <a:lvl2pPr marL="685800" indent="-228600">
              <a:buClr>
                <a:srgbClr val="DA3E26"/>
              </a:buClr>
              <a:buFont typeface="Wingdings" panose="05000000000000000000" pitchFamily="2" charset="2"/>
              <a:buChar char="§"/>
              <a:defRPr>
                <a:latin typeface="Open Sans (Headings)"/>
              </a:defRPr>
            </a:lvl2pPr>
            <a:lvl3pPr>
              <a:buClr>
                <a:srgbClr val="4472C4"/>
              </a:buClr>
              <a:defRPr>
                <a:latin typeface="Open Sans Light" panose="020B0306030504020204"/>
              </a:defRPr>
            </a:lvl3pPr>
            <a:lvl4pPr marL="1600200" indent="-228600">
              <a:buClr>
                <a:srgbClr val="4472C4"/>
              </a:buClr>
              <a:buFontTx/>
              <a:buChar char="◦"/>
              <a:defRPr>
                <a:latin typeface="Open Sans Light" panose="020B0306030504020204"/>
              </a:defRPr>
            </a:lvl4pPr>
            <a:lvl5pPr>
              <a:buClr>
                <a:srgbClr val="DA3E26"/>
              </a:buClr>
              <a:defRPr b="0">
                <a:latin typeface="Open Sans Light" panose="020B0306030504020204"/>
              </a:defRPr>
            </a:lvl5pPr>
          </a:lstStyle>
          <a:p>
            <a:pPr lvl="0"/>
            <a:endParaRPr lang="en-US" dirty="0"/>
          </a:p>
        </p:txBody>
      </p:sp>
      <p:sp>
        <p:nvSpPr>
          <p:cNvPr id="12" name="Content Placeholder 5"/>
          <p:cNvSpPr>
            <a:spLocks noGrp="1"/>
          </p:cNvSpPr>
          <p:nvPr>
            <p:ph sz="quarter" idx="16"/>
          </p:nvPr>
        </p:nvSpPr>
        <p:spPr>
          <a:xfrm>
            <a:off x="7760524" y="4108325"/>
            <a:ext cx="3429000" cy="2113877"/>
          </a:xfrm>
        </p:spPr>
        <p:txBody>
          <a:bodyPr/>
          <a:lstStyle>
            <a:lvl1pPr marL="0" indent="0">
              <a:buNone/>
              <a:defRPr b="0">
                <a:latin typeface="Calibri" panose="020F0502020204030204" pitchFamily="34" charset="0"/>
                <a:cs typeface="Calibri" panose="020F0502020204030204" pitchFamily="34" charset="0"/>
              </a:defRPr>
            </a:lvl1pPr>
            <a:lvl2pPr marL="685800" indent="-228600">
              <a:buClr>
                <a:srgbClr val="DA3E26"/>
              </a:buClr>
              <a:buFont typeface="Wingdings" panose="05000000000000000000" pitchFamily="2" charset="2"/>
              <a:buChar char="§"/>
              <a:defRPr>
                <a:latin typeface="Open Sans (Headings)"/>
              </a:defRPr>
            </a:lvl2pPr>
            <a:lvl3pPr>
              <a:buClr>
                <a:srgbClr val="4472C4"/>
              </a:buClr>
              <a:defRPr>
                <a:latin typeface="Open Sans Light" panose="020B0306030504020204"/>
              </a:defRPr>
            </a:lvl3pPr>
            <a:lvl4pPr marL="1600200" indent="-228600">
              <a:buClr>
                <a:srgbClr val="4472C4"/>
              </a:buClr>
              <a:buFontTx/>
              <a:buChar char="◦"/>
              <a:defRPr>
                <a:latin typeface="Open Sans Light" panose="020B0306030504020204"/>
              </a:defRPr>
            </a:lvl4pPr>
            <a:lvl5pPr>
              <a:buClr>
                <a:srgbClr val="DA3E26"/>
              </a:buClr>
              <a:defRPr b="0">
                <a:latin typeface="Open Sans Light" panose="020B0306030504020204"/>
              </a:defRPr>
            </a:lvl5pPr>
          </a:lstStyle>
          <a:p>
            <a:pPr lvl="0"/>
            <a:endParaRPr lang="en-US" dirty="0"/>
          </a:p>
        </p:txBody>
      </p:sp>
    </p:spTree>
    <p:extLst>
      <p:ext uri="{BB962C8B-B14F-4D97-AF65-F5344CB8AC3E}">
        <p14:creationId xmlns:p14="http://schemas.microsoft.com/office/powerpoint/2010/main" val="4230929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Bar - Sec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3329051"/>
            <a:ext cx="12192000" cy="906065"/>
          </a:xfrm>
          <a:prstGeom prst="rect">
            <a:avLst/>
          </a:prstGeom>
          <a:gradFill>
            <a:gsLst>
              <a:gs pos="66000">
                <a:srgbClr val="4472C4"/>
              </a:gs>
              <a:gs pos="100000">
                <a:srgbClr val="203864"/>
              </a:gs>
            </a:gsLst>
            <a:lin ang="1800000" scaled="0"/>
          </a:gradFill>
        </p:spPr>
        <p:txBody>
          <a:bodyPr anchor="ctr"/>
          <a:lstStyle>
            <a:lvl1pPr algn="ctr">
              <a:defRPr>
                <a:solidFill>
                  <a:schemeClr val="bg1"/>
                </a:solidFill>
                <a:latin typeface="Calibri (Body)"/>
              </a:defRPr>
            </a:lvl1pPr>
          </a:lstStyle>
          <a:p>
            <a:r>
              <a:rPr lang="en-US" dirty="0"/>
              <a:t>Edit Section Title</a:t>
            </a:r>
          </a:p>
        </p:txBody>
      </p:sp>
      <p:sp>
        <p:nvSpPr>
          <p:cNvPr id="5" name="Date Placeholder 4"/>
          <p:cNvSpPr>
            <a:spLocks noGrp="1"/>
          </p:cNvSpPr>
          <p:nvPr>
            <p:ph type="dt" sz="half" idx="10"/>
          </p:nvPr>
        </p:nvSpPr>
        <p:spPr/>
        <p:txBody>
          <a:bodyPr/>
          <a:lstStyle/>
          <a:p>
            <a:fld id="{6999CA86-F71F-4D16-B294-306C9D630748}" type="datetime1">
              <a:rPr lang="en-US" smtClean="0"/>
              <a:t>4/15/2019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88AB57-2DBE-44A3-AE96-942C49E954BF}" type="slidenum">
              <a:rPr lang="en-US" smtClean="0"/>
              <a:t>‹#›</a:t>
            </a:fld>
            <a:endParaRPr lang="en-US"/>
          </a:p>
        </p:txBody>
      </p:sp>
    </p:spTree>
    <p:extLst>
      <p:ext uri="{BB962C8B-B14F-4D97-AF65-F5344CB8AC3E}">
        <p14:creationId xmlns:p14="http://schemas.microsoft.com/office/powerpoint/2010/main" val="2770126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Orange/Blu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28602" y="1975259"/>
            <a:ext cx="9534796" cy="3566160"/>
          </a:xfrm>
          <a:prstGeom prst="rect">
            <a:avLst/>
          </a:prstGeom>
        </p:spPr>
        <p:txBody>
          <a:bodyPr anchor="ctr">
            <a:normAutofit/>
          </a:bodyPr>
          <a:lstStyle>
            <a:lvl1pPr algn="ctr">
              <a:defRPr sz="6500">
                <a:solidFill>
                  <a:schemeClr val="bg1"/>
                </a:solidFill>
                <a:latin typeface="Calibri" panose="020F0502020204030204" pitchFamily="34" charset="0"/>
                <a:cs typeface="Calibri" panose="020F0502020204030204" pitchFamily="34" charset="0"/>
              </a:defRPr>
            </a:lvl1pPr>
          </a:lstStyle>
          <a:p>
            <a:r>
              <a:rPr lang="en-US" dirty="0"/>
              <a:t>Click to edit Section title</a:t>
            </a:r>
          </a:p>
        </p:txBody>
      </p:sp>
      <p:sp>
        <p:nvSpPr>
          <p:cNvPr id="4" name="Date Placeholder 3"/>
          <p:cNvSpPr>
            <a:spLocks noGrp="1"/>
          </p:cNvSpPr>
          <p:nvPr>
            <p:ph type="dt" sz="half" idx="10"/>
          </p:nvPr>
        </p:nvSpPr>
        <p:spPr>
          <a:xfrm>
            <a:off x="838200" y="6497053"/>
            <a:ext cx="2743200" cy="224422"/>
          </a:xfrm>
        </p:spPr>
        <p:txBody>
          <a:bodyPr/>
          <a:lstStyle>
            <a:lvl1pPr>
              <a:defRPr>
                <a:solidFill>
                  <a:schemeClr val="bg1"/>
                </a:solidFill>
              </a:defRPr>
            </a:lvl1pPr>
          </a:lstStyle>
          <a:p>
            <a:fld id="{C808425D-3DB4-42BB-8C73-FD25D4185F3E}" type="datetime1">
              <a:rPr lang="en-US" smtClean="0"/>
              <a:t>4/15/2019</a:t>
            </a:fld>
            <a:endParaRPr lang="en-US"/>
          </a:p>
        </p:txBody>
      </p:sp>
      <p:sp>
        <p:nvSpPr>
          <p:cNvPr id="5" name="Footer Placeholder 4"/>
          <p:cNvSpPr>
            <a:spLocks noGrp="1"/>
          </p:cNvSpPr>
          <p:nvPr>
            <p:ph type="ftr" sz="quarter" idx="11"/>
          </p:nvPr>
        </p:nvSpPr>
        <p:spPr>
          <a:xfrm>
            <a:off x="4038600" y="6497053"/>
            <a:ext cx="4114800" cy="224422"/>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610600" y="6497053"/>
            <a:ext cx="2743200" cy="224422"/>
          </a:xfrm>
        </p:spPr>
        <p:txBody>
          <a:bodyPr/>
          <a:lstStyle>
            <a:lvl1pPr>
              <a:defRPr>
                <a:solidFill>
                  <a:schemeClr val="bg1"/>
                </a:solidFill>
              </a:defRPr>
            </a:lvl1pPr>
          </a:lstStyle>
          <a:p>
            <a:fld id="{0088AB57-2DBE-44A3-AE96-942C49E954BF}" type="slidenum">
              <a:rPr lang="en-US" smtClean="0"/>
              <a:pPr/>
              <a:t>‹#›</a:t>
            </a:fld>
            <a:endParaRPr lang="en-US"/>
          </a:p>
        </p:txBody>
      </p:sp>
    </p:spTree>
    <p:extLst>
      <p:ext uri="{BB962C8B-B14F-4D97-AF65-F5344CB8AC3E}">
        <p14:creationId xmlns:p14="http://schemas.microsoft.com/office/powerpoint/2010/main" val="4201168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82" name="Rectangle 81">
            <a:extLst>
              <a:ext uri="{FF2B5EF4-FFF2-40B4-BE49-F238E27FC236}">
                <a16:creationId xmlns:a16="http://schemas.microsoft.com/office/drawing/2014/main" id="{A19093A7-17B2-42F2-BC15-D155A163D5D4}"/>
              </a:ext>
            </a:extLst>
          </p:cNvPr>
          <p:cNvSpPr/>
          <p:nvPr userDrawn="1"/>
        </p:nvSpPr>
        <p:spPr>
          <a:xfrm>
            <a:off x="0" y="-2"/>
            <a:ext cx="12192000" cy="4580313"/>
          </a:xfrm>
          <a:prstGeom prst="rect">
            <a:avLst/>
          </a:prstGeom>
          <a:solidFill>
            <a:srgbClr val="004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83" name="Rectangle 82">
            <a:extLst>
              <a:ext uri="{FF2B5EF4-FFF2-40B4-BE49-F238E27FC236}">
                <a16:creationId xmlns:a16="http://schemas.microsoft.com/office/drawing/2014/main" id="{D1C6279F-7E64-4580-B82C-636B492657D8}"/>
              </a:ext>
            </a:extLst>
          </p:cNvPr>
          <p:cNvSpPr/>
          <p:nvPr userDrawn="1"/>
        </p:nvSpPr>
        <p:spPr>
          <a:xfrm>
            <a:off x="0" y="6"/>
            <a:ext cx="12192000" cy="4572001"/>
          </a:xfrm>
          <a:prstGeom prst="rect">
            <a:avLst/>
          </a:prstGeom>
          <a:solidFill>
            <a:srgbClr val="00486E"/>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Rectangle 3">
            <a:extLst>
              <a:ext uri="{FF2B5EF4-FFF2-40B4-BE49-F238E27FC236}">
                <a16:creationId xmlns:a16="http://schemas.microsoft.com/office/drawing/2014/main" id="{41EF672B-BA5C-42F5-8F2C-46DFAA94B5C7}"/>
              </a:ext>
            </a:extLst>
          </p:cNvPr>
          <p:cNvSpPr/>
          <p:nvPr userDrawn="1"/>
        </p:nvSpPr>
        <p:spPr>
          <a:xfrm>
            <a:off x="-21131" y="4572005"/>
            <a:ext cx="12213131" cy="22946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C1279EF-48C7-41FA-8606-A02206C20D15}"/>
              </a:ext>
            </a:extLst>
          </p:cNvPr>
          <p:cNvSpPr>
            <a:spLocks noGrp="1"/>
          </p:cNvSpPr>
          <p:nvPr>
            <p:ph type="ctrTitle"/>
          </p:nvPr>
        </p:nvSpPr>
        <p:spPr>
          <a:xfrm>
            <a:off x="457200" y="4960142"/>
            <a:ext cx="7830589" cy="1116337"/>
          </a:xfrm>
        </p:spPr>
        <p:txBody>
          <a:bodyPr anchor="ctr">
            <a:noAutofit/>
          </a:bodyPr>
          <a:lstStyle>
            <a:lvl1pPr algn="r">
              <a:defRPr sz="4800" b="1" cap="all" spc="200" baseline="0">
                <a:solidFill>
                  <a:srgbClr val="00486E"/>
                </a:solidFill>
                <a:latin typeface="Tw Cen MT Condensed" panose="020B0606020104020203"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ECC4998F-5D03-4585-9D8D-7886D9600288}"/>
              </a:ext>
            </a:extLst>
          </p:cNvPr>
          <p:cNvSpPr>
            <a:spLocks noGrp="1"/>
          </p:cNvSpPr>
          <p:nvPr>
            <p:ph type="subTitle" idx="1"/>
          </p:nvPr>
        </p:nvSpPr>
        <p:spPr>
          <a:xfrm>
            <a:off x="8610600" y="4960141"/>
            <a:ext cx="3200400" cy="1112442"/>
          </a:xfrm>
        </p:spPr>
        <p:txBody>
          <a:bodyPr anchor="ctr">
            <a:normAutofit/>
          </a:bodyPr>
          <a:lstStyle>
            <a:lvl1pPr marL="0" indent="0" algn="l">
              <a:buNone/>
              <a:defRPr sz="2400" b="1">
                <a:latin typeface="Tw Cen MT Condensed" panose="020B06060201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cxnSp>
        <p:nvCxnSpPr>
          <p:cNvPr id="10" name="Straight Connector 9">
            <a:extLst>
              <a:ext uri="{FF2B5EF4-FFF2-40B4-BE49-F238E27FC236}">
                <a16:creationId xmlns:a16="http://schemas.microsoft.com/office/drawing/2014/main" id="{E6AFF0D4-8E30-4E75-A8F5-5224DA77D163}"/>
              </a:ext>
            </a:extLst>
          </p:cNvPr>
          <p:cNvCxnSpPr>
            <a:cxnSpLocks/>
          </p:cNvCxnSpPr>
          <p:nvPr/>
        </p:nvCxnSpPr>
        <p:spPr>
          <a:xfrm flipV="1">
            <a:off x="8420399" y="4960138"/>
            <a:ext cx="0" cy="14856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93" name="Rectangle 192">
            <a:extLst>
              <a:ext uri="{FF2B5EF4-FFF2-40B4-BE49-F238E27FC236}">
                <a16:creationId xmlns:a16="http://schemas.microsoft.com/office/drawing/2014/main" id="{3426CD62-85C5-47A4-835F-2545B76C6A2C}"/>
              </a:ext>
            </a:extLst>
          </p:cNvPr>
          <p:cNvSpPr/>
          <p:nvPr/>
        </p:nvSpPr>
        <p:spPr>
          <a:xfrm>
            <a:off x="4821008" y="6445806"/>
            <a:ext cx="2657481" cy="4121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88" name="Text Placeholder 5">
            <a:extLst>
              <a:ext uri="{FF2B5EF4-FFF2-40B4-BE49-F238E27FC236}">
                <a16:creationId xmlns:a16="http://schemas.microsoft.com/office/drawing/2014/main" id="{C01F6116-4FD3-46C7-BBD5-4F4013C6E71F}"/>
              </a:ext>
            </a:extLst>
          </p:cNvPr>
          <p:cNvSpPr>
            <a:spLocks noGrp="1"/>
          </p:cNvSpPr>
          <p:nvPr>
            <p:ph type="body" sz="quarter" idx="12" hasCustomPrompt="1"/>
          </p:nvPr>
        </p:nvSpPr>
        <p:spPr>
          <a:xfrm>
            <a:off x="8610600" y="6091158"/>
            <a:ext cx="3190392" cy="376321"/>
          </a:xfrm>
        </p:spPr>
        <p:txBody>
          <a:bodyPr>
            <a:noAutofit/>
          </a:bodyPr>
          <a:lstStyle>
            <a:lvl1pPr marL="0" indent="0" algn="l">
              <a:buNone/>
              <a:defRPr sz="1800">
                <a:solidFill>
                  <a:schemeClr val="tx1">
                    <a:lumMod val="75000"/>
                    <a:lumOff val="25000"/>
                  </a:schemeClr>
                </a:solidFill>
                <a:latin typeface="Tw Cen MT Condensed" panose="020B0606020104020203" pitchFamily="34" charset="0"/>
              </a:defRPr>
            </a:lvl1pPr>
            <a:lvl2pPr marL="457200" indent="0" algn="r">
              <a:buNone/>
              <a:defRPr sz="1800">
                <a:solidFill>
                  <a:schemeClr val="bg1">
                    <a:lumMod val="65000"/>
                  </a:schemeClr>
                </a:solidFill>
                <a:latin typeface="Tw Cen MT Condensed" panose="020B0606020104020203" pitchFamily="34" charset="0"/>
              </a:defRPr>
            </a:lvl2pPr>
            <a:lvl3pPr marL="914400" indent="0" algn="r">
              <a:buNone/>
              <a:defRPr sz="1800">
                <a:solidFill>
                  <a:schemeClr val="bg1">
                    <a:lumMod val="65000"/>
                  </a:schemeClr>
                </a:solidFill>
                <a:latin typeface="Tw Cen MT Condensed" panose="020B0606020104020203" pitchFamily="34" charset="0"/>
              </a:defRPr>
            </a:lvl3pPr>
            <a:lvl4pPr marL="1371600" indent="0" algn="r">
              <a:buNone/>
              <a:defRPr sz="1800">
                <a:solidFill>
                  <a:schemeClr val="bg1">
                    <a:lumMod val="65000"/>
                  </a:schemeClr>
                </a:solidFill>
                <a:latin typeface="Tw Cen MT Condensed" panose="020B0606020104020203" pitchFamily="34" charset="0"/>
              </a:defRPr>
            </a:lvl4pPr>
            <a:lvl5pPr marL="1828800" indent="0" algn="r">
              <a:buNone/>
              <a:defRPr sz="1800">
                <a:solidFill>
                  <a:schemeClr val="bg1">
                    <a:lumMod val="65000"/>
                  </a:schemeClr>
                </a:solidFill>
                <a:latin typeface="Tw Cen MT Condensed" panose="020B0606020104020203" pitchFamily="34" charset="0"/>
              </a:defRPr>
            </a:lvl5pPr>
          </a:lstStyle>
          <a:p>
            <a:pPr lvl="0"/>
            <a:r>
              <a:rPr lang="en-US" dirty="0"/>
              <a:t>Date: &lt;MM/DD/YYYY&gt;</a:t>
            </a:r>
          </a:p>
        </p:txBody>
      </p:sp>
      <p:sp>
        <p:nvSpPr>
          <p:cNvPr id="5" name="Text Placeholder 4">
            <a:extLst>
              <a:ext uri="{FF2B5EF4-FFF2-40B4-BE49-F238E27FC236}">
                <a16:creationId xmlns:a16="http://schemas.microsoft.com/office/drawing/2014/main" id="{1CB1E13F-DB4C-497B-B6B9-56EFEDE39E83}"/>
              </a:ext>
            </a:extLst>
          </p:cNvPr>
          <p:cNvSpPr>
            <a:spLocks noGrp="1"/>
          </p:cNvSpPr>
          <p:nvPr>
            <p:ph type="body" sz="quarter" idx="13"/>
          </p:nvPr>
        </p:nvSpPr>
        <p:spPr>
          <a:xfrm>
            <a:off x="457203" y="6091159"/>
            <a:ext cx="7854951" cy="376321"/>
          </a:xfrm>
        </p:spPr>
        <p:txBody>
          <a:bodyPr anchor="ctr">
            <a:noAutofit/>
          </a:bodyPr>
          <a:lstStyle>
            <a:lvl1pPr marL="0" indent="0" algn="r">
              <a:buNone/>
              <a:defRPr sz="1800">
                <a:solidFill>
                  <a:schemeClr val="tx1">
                    <a:lumMod val="75000"/>
                    <a:lumOff val="25000"/>
                  </a:schemeClr>
                </a:solidFill>
                <a:latin typeface="Tw Cen MT Condensed" panose="020B0606020104020203" pitchFamily="34" charset="0"/>
              </a:defRPr>
            </a:lvl1pPr>
            <a:lvl2pPr marL="457200" indent="0" algn="r">
              <a:buNone/>
              <a:defRPr sz="1800">
                <a:latin typeface="Tw Cen MT Condensed" panose="020B0606020104020203" pitchFamily="34" charset="0"/>
              </a:defRPr>
            </a:lvl2pPr>
            <a:lvl3pPr algn="r">
              <a:defRPr sz="1800">
                <a:latin typeface="Tw Cen MT Condensed" panose="020B0606020104020203" pitchFamily="34" charset="0"/>
              </a:defRPr>
            </a:lvl3pPr>
            <a:lvl4pPr algn="r">
              <a:defRPr sz="1800">
                <a:latin typeface="Tw Cen MT Condensed" panose="020B0606020104020203" pitchFamily="34" charset="0"/>
              </a:defRPr>
            </a:lvl4pPr>
            <a:lvl5pPr algn="r">
              <a:defRPr sz="1800">
                <a:latin typeface="Tw Cen MT Condensed" panose="020B0606020104020203" pitchFamily="34" charset="0"/>
              </a:defRPr>
            </a:lvl5pPr>
          </a:lstStyle>
          <a:p>
            <a:pPr lvl="0"/>
            <a:r>
              <a:rPr lang="en-US"/>
              <a:t>Edit Master text styles</a:t>
            </a:r>
          </a:p>
        </p:txBody>
      </p:sp>
      <p:sp>
        <p:nvSpPr>
          <p:cNvPr id="73" name="Oval 72">
            <a:extLst>
              <a:ext uri="{FF2B5EF4-FFF2-40B4-BE49-F238E27FC236}">
                <a16:creationId xmlns:a16="http://schemas.microsoft.com/office/drawing/2014/main" id="{80AF88E5-4FAB-48C4-AC97-B65301CF721D}"/>
              </a:ext>
            </a:extLst>
          </p:cNvPr>
          <p:cNvSpPr/>
          <p:nvPr userDrawn="1"/>
        </p:nvSpPr>
        <p:spPr>
          <a:xfrm>
            <a:off x="688623" y="482600"/>
            <a:ext cx="676884" cy="507662"/>
          </a:xfrm>
          <a:prstGeom prst="ellipse">
            <a:avLst/>
          </a:prstGeom>
          <a:solidFill>
            <a:srgbClr val="CCF0F5">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4" name="Oval 73">
            <a:extLst>
              <a:ext uri="{FF2B5EF4-FFF2-40B4-BE49-F238E27FC236}">
                <a16:creationId xmlns:a16="http://schemas.microsoft.com/office/drawing/2014/main" id="{C16C5CBD-D954-4DBB-97B0-FC6A538E45AD}"/>
              </a:ext>
            </a:extLst>
          </p:cNvPr>
          <p:cNvSpPr/>
          <p:nvPr userDrawn="1"/>
        </p:nvSpPr>
        <p:spPr>
          <a:xfrm>
            <a:off x="366089" y="94464"/>
            <a:ext cx="676884" cy="507662"/>
          </a:xfrm>
          <a:prstGeom prst="ellipse">
            <a:avLst/>
          </a:prstGeom>
          <a:solidFill>
            <a:srgbClr val="CCF0F5">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5" name="Oval 74">
            <a:extLst>
              <a:ext uri="{FF2B5EF4-FFF2-40B4-BE49-F238E27FC236}">
                <a16:creationId xmlns:a16="http://schemas.microsoft.com/office/drawing/2014/main" id="{F99083FA-2D9A-44C0-9952-7BCAEFBC65C1}"/>
              </a:ext>
            </a:extLst>
          </p:cNvPr>
          <p:cNvSpPr/>
          <p:nvPr userDrawn="1"/>
        </p:nvSpPr>
        <p:spPr>
          <a:xfrm>
            <a:off x="6359335" y="482600"/>
            <a:ext cx="676884" cy="507662"/>
          </a:xfrm>
          <a:prstGeom prst="ellipse">
            <a:avLst/>
          </a:prstGeom>
          <a:solidFill>
            <a:srgbClr val="CCF0F5">
              <a:alpha val="69804"/>
            </a:srgbClr>
          </a:solidFill>
          <a:ln w="28575">
            <a:solidFill>
              <a:srgbClr val="CCF0F5">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6" name="Oval 75">
            <a:extLst>
              <a:ext uri="{FF2B5EF4-FFF2-40B4-BE49-F238E27FC236}">
                <a16:creationId xmlns:a16="http://schemas.microsoft.com/office/drawing/2014/main" id="{669DF855-9FFF-4621-8829-83C8A552195E}"/>
              </a:ext>
            </a:extLst>
          </p:cNvPr>
          <p:cNvSpPr/>
          <p:nvPr userDrawn="1"/>
        </p:nvSpPr>
        <p:spPr>
          <a:xfrm>
            <a:off x="2979639" y="2032169"/>
            <a:ext cx="676884" cy="507662"/>
          </a:xfrm>
          <a:prstGeom prst="ellipse">
            <a:avLst/>
          </a:prstGeom>
          <a:solidFill>
            <a:srgbClr val="CCF0F5">
              <a:alpha val="10196"/>
            </a:srgbClr>
          </a:solidFill>
          <a:ln>
            <a:noFill/>
          </a:ln>
          <a:effectLst>
            <a:glow rad="127000">
              <a:srgbClr val="CCF0F5">
                <a:alpha val="3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7" name="Oval 76">
            <a:extLst>
              <a:ext uri="{FF2B5EF4-FFF2-40B4-BE49-F238E27FC236}">
                <a16:creationId xmlns:a16="http://schemas.microsoft.com/office/drawing/2014/main" id="{63B20B43-B457-486E-B14D-61D4AC44DD95}"/>
              </a:ext>
            </a:extLst>
          </p:cNvPr>
          <p:cNvSpPr/>
          <p:nvPr userDrawn="1"/>
        </p:nvSpPr>
        <p:spPr>
          <a:xfrm>
            <a:off x="11339661" y="162968"/>
            <a:ext cx="922665" cy="691999"/>
          </a:xfrm>
          <a:prstGeom prst="ellipse">
            <a:avLst/>
          </a:prstGeom>
          <a:solidFill>
            <a:srgbClr val="CCF0F5">
              <a:alpha val="60000"/>
            </a:srgbClr>
          </a:solidFill>
          <a:ln>
            <a:noFill/>
          </a:ln>
          <a:effectLst>
            <a:glow rad="127000">
              <a:srgbClr val="CCF0F5">
                <a:alpha val="91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8" name="Oval 77">
            <a:extLst>
              <a:ext uri="{FF2B5EF4-FFF2-40B4-BE49-F238E27FC236}">
                <a16:creationId xmlns:a16="http://schemas.microsoft.com/office/drawing/2014/main" id="{E9870116-B99D-482C-84F0-60506920B350}"/>
              </a:ext>
            </a:extLst>
          </p:cNvPr>
          <p:cNvSpPr/>
          <p:nvPr userDrawn="1"/>
        </p:nvSpPr>
        <p:spPr>
          <a:xfrm>
            <a:off x="9144861" y="1432338"/>
            <a:ext cx="983881" cy="737910"/>
          </a:xfrm>
          <a:prstGeom prst="ellipse">
            <a:avLst/>
          </a:prstGeom>
          <a:solidFill>
            <a:srgbClr val="CCF0F5">
              <a:alpha val="10196"/>
            </a:srgbClr>
          </a:solidFill>
          <a:ln>
            <a:noFill/>
          </a:ln>
          <a:effectLst>
            <a:glow rad="127000">
              <a:srgbClr val="CCF0F5">
                <a:alpha val="3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9" name="Oval 78">
            <a:extLst>
              <a:ext uri="{FF2B5EF4-FFF2-40B4-BE49-F238E27FC236}">
                <a16:creationId xmlns:a16="http://schemas.microsoft.com/office/drawing/2014/main" id="{89B48DCF-DB8F-4598-BC1F-6B08BB72F92B}"/>
              </a:ext>
            </a:extLst>
          </p:cNvPr>
          <p:cNvSpPr/>
          <p:nvPr userDrawn="1"/>
        </p:nvSpPr>
        <p:spPr>
          <a:xfrm>
            <a:off x="2" y="3267931"/>
            <a:ext cx="983881" cy="737910"/>
          </a:xfrm>
          <a:prstGeom prst="ellipse">
            <a:avLst/>
          </a:prstGeom>
          <a:solidFill>
            <a:srgbClr val="CCF0F5">
              <a:alpha val="10196"/>
            </a:srgbClr>
          </a:solidFill>
          <a:ln>
            <a:noFill/>
          </a:ln>
          <a:effectLst>
            <a:glow rad="127000">
              <a:srgbClr val="CCF0F5">
                <a:alpha val="3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80" name="Oval 79">
            <a:extLst>
              <a:ext uri="{FF2B5EF4-FFF2-40B4-BE49-F238E27FC236}">
                <a16:creationId xmlns:a16="http://schemas.microsoft.com/office/drawing/2014/main" id="{058CC5C0-F723-4FCE-B40C-700B1DF5C5E6}"/>
              </a:ext>
            </a:extLst>
          </p:cNvPr>
          <p:cNvSpPr/>
          <p:nvPr userDrawn="1"/>
        </p:nvSpPr>
        <p:spPr>
          <a:xfrm>
            <a:off x="366089" y="3612793"/>
            <a:ext cx="676884" cy="507662"/>
          </a:xfrm>
          <a:prstGeom prst="ellipse">
            <a:avLst/>
          </a:prstGeom>
          <a:solidFill>
            <a:srgbClr val="CCF0F5">
              <a:alpha val="10196"/>
            </a:srgbClr>
          </a:solidFill>
          <a:ln>
            <a:noFill/>
          </a:ln>
          <a:effectLst>
            <a:glow rad="127000">
              <a:srgbClr val="CCF0F5">
                <a:alpha val="3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81" name="Oval 80">
            <a:extLst>
              <a:ext uri="{FF2B5EF4-FFF2-40B4-BE49-F238E27FC236}">
                <a16:creationId xmlns:a16="http://schemas.microsoft.com/office/drawing/2014/main" id="{43DC4EA3-841D-41D4-AC0F-524C5CD3D228}"/>
              </a:ext>
            </a:extLst>
          </p:cNvPr>
          <p:cNvSpPr/>
          <p:nvPr userDrawn="1"/>
        </p:nvSpPr>
        <p:spPr>
          <a:xfrm>
            <a:off x="6697342" y="1936318"/>
            <a:ext cx="676884" cy="507662"/>
          </a:xfrm>
          <a:prstGeom prst="ellipse">
            <a:avLst/>
          </a:prstGeom>
          <a:solidFill>
            <a:srgbClr val="CCF0F5">
              <a:alpha val="10196"/>
            </a:srgbClr>
          </a:solidFill>
          <a:ln>
            <a:noFill/>
          </a:ln>
          <a:effectLst>
            <a:glow rad="127000">
              <a:srgbClr val="CCF0F5">
                <a:alpha val="3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2" name="Oval 101">
            <a:extLst>
              <a:ext uri="{FF2B5EF4-FFF2-40B4-BE49-F238E27FC236}">
                <a16:creationId xmlns:a16="http://schemas.microsoft.com/office/drawing/2014/main" id="{9F8239E3-F866-4FD1-9245-CB03039C9804}"/>
              </a:ext>
            </a:extLst>
          </p:cNvPr>
          <p:cNvSpPr/>
          <p:nvPr userDrawn="1"/>
        </p:nvSpPr>
        <p:spPr>
          <a:xfrm>
            <a:off x="10267342" y="2760269"/>
            <a:ext cx="676884" cy="507662"/>
          </a:xfrm>
          <a:prstGeom prst="ellipse">
            <a:avLst/>
          </a:prstGeom>
          <a:solidFill>
            <a:srgbClr val="CCF0F5">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3" name="Oval 102">
            <a:extLst>
              <a:ext uri="{FF2B5EF4-FFF2-40B4-BE49-F238E27FC236}">
                <a16:creationId xmlns:a16="http://schemas.microsoft.com/office/drawing/2014/main" id="{2B1290F2-7094-440B-BB21-95DB8C14EC31}"/>
              </a:ext>
            </a:extLst>
          </p:cNvPr>
          <p:cNvSpPr/>
          <p:nvPr userDrawn="1"/>
        </p:nvSpPr>
        <p:spPr>
          <a:xfrm>
            <a:off x="7029987" y="3752010"/>
            <a:ext cx="676884" cy="507662"/>
          </a:xfrm>
          <a:prstGeom prst="ellipse">
            <a:avLst/>
          </a:prstGeom>
          <a:solidFill>
            <a:srgbClr val="CCF0F5">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4" name="Oval 103">
            <a:extLst>
              <a:ext uri="{FF2B5EF4-FFF2-40B4-BE49-F238E27FC236}">
                <a16:creationId xmlns:a16="http://schemas.microsoft.com/office/drawing/2014/main" id="{A825D3CB-3A9E-4A07-A646-845E2AA3328E}"/>
              </a:ext>
            </a:extLst>
          </p:cNvPr>
          <p:cNvSpPr/>
          <p:nvPr userDrawn="1"/>
        </p:nvSpPr>
        <p:spPr>
          <a:xfrm>
            <a:off x="1889399" y="2935682"/>
            <a:ext cx="676884" cy="507662"/>
          </a:xfrm>
          <a:prstGeom prst="ellipse">
            <a:avLst/>
          </a:prstGeom>
          <a:solidFill>
            <a:srgbClr val="CCF0F5">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5" name="Oval 104">
            <a:extLst>
              <a:ext uri="{FF2B5EF4-FFF2-40B4-BE49-F238E27FC236}">
                <a16:creationId xmlns:a16="http://schemas.microsoft.com/office/drawing/2014/main" id="{483C0755-1EAC-40A1-9C97-0A92C6391DE1}"/>
              </a:ext>
            </a:extLst>
          </p:cNvPr>
          <p:cNvSpPr/>
          <p:nvPr userDrawn="1"/>
        </p:nvSpPr>
        <p:spPr>
          <a:xfrm>
            <a:off x="5468275" y="3488659"/>
            <a:ext cx="676884" cy="507662"/>
          </a:xfrm>
          <a:prstGeom prst="ellipse">
            <a:avLst/>
          </a:prstGeom>
          <a:solidFill>
            <a:srgbClr val="CCF0F5">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7" name="Oval 106">
            <a:extLst>
              <a:ext uri="{FF2B5EF4-FFF2-40B4-BE49-F238E27FC236}">
                <a16:creationId xmlns:a16="http://schemas.microsoft.com/office/drawing/2014/main" id="{D14FE0B1-B432-415E-A09A-D4209EDD3C4E}"/>
              </a:ext>
            </a:extLst>
          </p:cNvPr>
          <p:cNvSpPr/>
          <p:nvPr userDrawn="1"/>
        </p:nvSpPr>
        <p:spPr>
          <a:xfrm>
            <a:off x="5010782" y="3029971"/>
            <a:ext cx="922665" cy="691999"/>
          </a:xfrm>
          <a:prstGeom prst="ellipse">
            <a:avLst/>
          </a:prstGeom>
          <a:solidFill>
            <a:srgbClr val="CCF0F5">
              <a:alpha val="60000"/>
            </a:srgbClr>
          </a:solidFill>
          <a:ln>
            <a:noFill/>
          </a:ln>
          <a:effectLst>
            <a:glow rad="127000">
              <a:srgbClr val="CCF0F5">
                <a:alpha val="91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9" name="Oval 108">
            <a:extLst>
              <a:ext uri="{FF2B5EF4-FFF2-40B4-BE49-F238E27FC236}">
                <a16:creationId xmlns:a16="http://schemas.microsoft.com/office/drawing/2014/main" id="{EB3F2819-A933-45DB-9420-DD1517F8A7F5}"/>
              </a:ext>
            </a:extLst>
          </p:cNvPr>
          <p:cNvSpPr/>
          <p:nvPr userDrawn="1"/>
        </p:nvSpPr>
        <p:spPr>
          <a:xfrm>
            <a:off x="11105213" y="624898"/>
            <a:ext cx="676884" cy="507662"/>
          </a:xfrm>
          <a:prstGeom prst="ellipse">
            <a:avLst/>
          </a:prstGeom>
          <a:solidFill>
            <a:srgbClr val="CCF0F5">
              <a:alpha val="69804"/>
            </a:srgbClr>
          </a:solidFill>
          <a:ln w="28575">
            <a:solidFill>
              <a:srgbClr val="CCF0F5">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11" name="Oval 110">
            <a:extLst>
              <a:ext uri="{FF2B5EF4-FFF2-40B4-BE49-F238E27FC236}">
                <a16:creationId xmlns:a16="http://schemas.microsoft.com/office/drawing/2014/main" id="{DA8B01D0-6CAC-49DC-8301-F80FA3E8A05F}"/>
              </a:ext>
            </a:extLst>
          </p:cNvPr>
          <p:cNvSpPr/>
          <p:nvPr userDrawn="1"/>
        </p:nvSpPr>
        <p:spPr>
          <a:xfrm>
            <a:off x="8107534" y="2923534"/>
            <a:ext cx="676884" cy="507662"/>
          </a:xfrm>
          <a:prstGeom prst="ellipse">
            <a:avLst/>
          </a:prstGeom>
          <a:solidFill>
            <a:srgbClr val="CCF0F5">
              <a:alpha val="69804"/>
            </a:srgbClr>
          </a:solidFill>
          <a:ln w="28575">
            <a:solidFill>
              <a:srgbClr val="CCF0F5">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14" name="Oval 113">
            <a:extLst>
              <a:ext uri="{FF2B5EF4-FFF2-40B4-BE49-F238E27FC236}">
                <a16:creationId xmlns:a16="http://schemas.microsoft.com/office/drawing/2014/main" id="{FFBF6708-DCF7-47F9-9DA0-4AD2DD90C375}"/>
              </a:ext>
            </a:extLst>
          </p:cNvPr>
          <p:cNvSpPr/>
          <p:nvPr userDrawn="1"/>
        </p:nvSpPr>
        <p:spPr>
          <a:xfrm>
            <a:off x="9692010" y="3777670"/>
            <a:ext cx="676884" cy="507662"/>
          </a:xfrm>
          <a:prstGeom prst="ellipse">
            <a:avLst/>
          </a:prstGeom>
          <a:solidFill>
            <a:srgbClr val="CCF0F5">
              <a:alpha val="69804"/>
            </a:srgbClr>
          </a:solidFill>
          <a:ln w="28575">
            <a:solidFill>
              <a:srgbClr val="CCF0F5">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15" name="Oval 114">
            <a:extLst>
              <a:ext uri="{FF2B5EF4-FFF2-40B4-BE49-F238E27FC236}">
                <a16:creationId xmlns:a16="http://schemas.microsoft.com/office/drawing/2014/main" id="{93B0E7B3-951C-419F-9B21-049CA87BDB4A}"/>
              </a:ext>
            </a:extLst>
          </p:cNvPr>
          <p:cNvSpPr/>
          <p:nvPr userDrawn="1"/>
        </p:nvSpPr>
        <p:spPr>
          <a:xfrm>
            <a:off x="4916958" y="890530"/>
            <a:ext cx="676884" cy="507662"/>
          </a:xfrm>
          <a:prstGeom prst="ellipse">
            <a:avLst/>
          </a:prstGeom>
          <a:solidFill>
            <a:srgbClr val="CCF0F5">
              <a:alpha val="69804"/>
            </a:srgbClr>
          </a:solidFill>
          <a:ln w="28575">
            <a:solidFill>
              <a:srgbClr val="CCF0F5">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18" name="Oval 117">
            <a:extLst>
              <a:ext uri="{FF2B5EF4-FFF2-40B4-BE49-F238E27FC236}">
                <a16:creationId xmlns:a16="http://schemas.microsoft.com/office/drawing/2014/main" id="{6258D8FA-234E-4F82-A64E-1297B1194E50}"/>
              </a:ext>
            </a:extLst>
          </p:cNvPr>
          <p:cNvSpPr/>
          <p:nvPr userDrawn="1"/>
        </p:nvSpPr>
        <p:spPr>
          <a:xfrm>
            <a:off x="3019495" y="3177365"/>
            <a:ext cx="676884" cy="507662"/>
          </a:xfrm>
          <a:prstGeom prst="ellipse">
            <a:avLst/>
          </a:prstGeom>
          <a:solidFill>
            <a:srgbClr val="CCF0F5">
              <a:alpha val="69804"/>
            </a:srgbClr>
          </a:solidFill>
          <a:ln w="28575">
            <a:solidFill>
              <a:srgbClr val="CCF0F5">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0" name="Oval 119">
            <a:extLst>
              <a:ext uri="{FF2B5EF4-FFF2-40B4-BE49-F238E27FC236}">
                <a16:creationId xmlns:a16="http://schemas.microsoft.com/office/drawing/2014/main" id="{CE53AB52-F1BB-48B6-828E-5F572D75BE2B}"/>
              </a:ext>
            </a:extLst>
          </p:cNvPr>
          <p:cNvSpPr/>
          <p:nvPr userDrawn="1"/>
        </p:nvSpPr>
        <p:spPr>
          <a:xfrm>
            <a:off x="7650228" y="811122"/>
            <a:ext cx="428585" cy="321438"/>
          </a:xfrm>
          <a:prstGeom prst="ellipse">
            <a:avLst/>
          </a:prstGeom>
          <a:noFill/>
          <a:ln w="28575">
            <a:solidFill>
              <a:srgbClr val="CCF0F5">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1" name="Oval 120">
            <a:extLst>
              <a:ext uri="{FF2B5EF4-FFF2-40B4-BE49-F238E27FC236}">
                <a16:creationId xmlns:a16="http://schemas.microsoft.com/office/drawing/2014/main" id="{47930203-CE6F-44DB-B224-9E7CCF69959D}"/>
              </a:ext>
            </a:extLst>
          </p:cNvPr>
          <p:cNvSpPr/>
          <p:nvPr userDrawn="1"/>
        </p:nvSpPr>
        <p:spPr>
          <a:xfrm>
            <a:off x="9985016" y="1785125"/>
            <a:ext cx="428585" cy="321438"/>
          </a:xfrm>
          <a:prstGeom prst="ellipse">
            <a:avLst/>
          </a:prstGeom>
          <a:noFill/>
          <a:ln w="28575">
            <a:solidFill>
              <a:srgbClr val="CCF0F5">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2" name="Oval 121">
            <a:extLst>
              <a:ext uri="{FF2B5EF4-FFF2-40B4-BE49-F238E27FC236}">
                <a16:creationId xmlns:a16="http://schemas.microsoft.com/office/drawing/2014/main" id="{D214E1A2-8E01-438C-9174-634BBB6C5ACF}"/>
              </a:ext>
            </a:extLst>
          </p:cNvPr>
          <p:cNvSpPr/>
          <p:nvPr userDrawn="1"/>
        </p:nvSpPr>
        <p:spPr>
          <a:xfrm>
            <a:off x="10928397" y="3685280"/>
            <a:ext cx="428585" cy="321438"/>
          </a:xfrm>
          <a:prstGeom prst="ellipse">
            <a:avLst/>
          </a:prstGeom>
          <a:noFill/>
          <a:ln w="28575">
            <a:solidFill>
              <a:srgbClr val="CCF0F5">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3" name="Oval 122">
            <a:extLst>
              <a:ext uri="{FF2B5EF4-FFF2-40B4-BE49-F238E27FC236}">
                <a16:creationId xmlns:a16="http://schemas.microsoft.com/office/drawing/2014/main" id="{C2D78ED5-FE66-4962-A2A2-482ACEBF27F1}"/>
              </a:ext>
            </a:extLst>
          </p:cNvPr>
          <p:cNvSpPr/>
          <p:nvPr userDrawn="1"/>
        </p:nvSpPr>
        <p:spPr>
          <a:xfrm>
            <a:off x="346472" y="2459693"/>
            <a:ext cx="428585" cy="321438"/>
          </a:xfrm>
          <a:prstGeom prst="ellipse">
            <a:avLst/>
          </a:prstGeom>
          <a:noFill/>
          <a:ln w="28575">
            <a:solidFill>
              <a:srgbClr val="CCF0F5">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4" name="Oval 123">
            <a:extLst>
              <a:ext uri="{FF2B5EF4-FFF2-40B4-BE49-F238E27FC236}">
                <a16:creationId xmlns:a16="http://schemas.microsoft.com/office/drawing/2014/main" id="{AF2A6C5D-DCE7-4C82-A38A-D5FF37E3F3EA}"/>
              </a:ext>
            </a:extLst>
          </p:cNvPr>
          <p:cNvSpPr/>
          <p:nvPr userDrawn="1"/>
        </p:nvSpPr>
        <p:spPr>
          <a:xfrm>
            <a:off x="3526730" y="1543285"/>
            <a:ext cx="428585" cy="321438"/>
          </a:xfrm>
          <a:prstGeom prst="ellipse">
            <a:avLst/>
          </a:prstGeom>
          <a:noFill/>
          <a:ln w="28575">
            <a:solidFill>
              <a:srgbClr val="CCF0F5">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5" name="Oval 124">
            <a:extLst>
              <a:ext uri="{FF2B5EF4-FFF2-40B4-BE49-F238E27FC236}">
                <a16:creationId xmlns:a16="http://schemas.microsoft.com/office/drawing/2014/main" id="{A5F36162-7909-4DCA-8217-097025E4371B}"/>
              </a:ext>
            </a:extLst>
          </p:cNvPr>
          <p:cNvSpPr/>
          <p:nvPr userDrawn="1"/>
        </p:nvSpPr>
        <p:spPr>
          <a:xfrm>
            <a:off x="1941792" y="4186878"/>
            <a:ext cx="428585" cy="321438"/>
          </a:xfrm>
          <a:prstGeom prst="ellipse">
            <a:avLst/>
          </a:prstGeom>
          <a:noFill/>
          <a:ln w="28575">
            <a:solidFill>
              <a:srgbClr val="CCF0F5">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6" name="Oval 125">
            <a:extLst>
              <a:ext uri="{FF2B5EF4-FFF2-40B4-BE49-F238E27FC236}">
                <a16:creationId xmlns:a16="http://schemas.microsoft.com/office/drawing/2014/main" id="{23977517-7971-4721-91A8-74E9B7B94B7F}"/>
              </a:ext>
            </a:extLst>
          </p:cNvPr>
          <p:cNvSpPr/>
          <p:nvPr userDrawn="1"/>
        </p:nvSpPr>
        <p:spPr>
          <a:xfrm>
            <a:off x="11074729" y="1370922"/>
            <a:ext cx="238651" cy="178988"/>
          </a:xfrm>
          <a:prstGeom prst="ellipse">
            <a:avLst/>
          </a:prstGeom>
          <a:solidFill>
            <a:srgbClr val="CCF0F5">
              <a:alpha val="60000"/>
            </a:srgbClr>
          </a:solidFill>
          <a:ln>
            <a:noFill/>
          </a:ln>
          <a:effectLst>
            <a:glow rad="76200">
              <a:srgbClr val="CCF0F5">
                <a:alpha val="8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7" name="Oval 126">
            <a:extLst>
              <a:ext uri="{FF2B5EF4-FFF2-40B4-BE49-F238E27FC236}">
                <a16:creationId xmlns:a16="http://schemas.microsoft.com/office/drawing/2014/main" id="{38773A50-3663-4464-9FCA-D3340407760E}"/>
              </a:ext>
            </a:extLst>
          </p:cNvPr>
          <p:cNvSpPr/>
          <p:nvPr userDrawn="1"/>
        </p:nvSpPr>
        <p:spPr>
          <a:xfrm>
            <a:off x="7959485" y="2528232"/>
            <a:ext cx="238651" cy="178988"/>
          </a:xfrm>
          <a:prstGeom prst="ellipse">
            <a:avLst/>
          </a:prstGeom>
          <a:solidFill>
            <a:srgbClr val="CCF0F5">
              <a:alpha val="60000"/>
            </a:srgbClr>
          </a:solidFill>
          <a:ln>
            <a:noFill/>
          </a:ln>
          <a:effectLst>
            <a:glow rad="76200">
              <a:srgbClr val="CCF0F5">
                <a:alpha val="8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9" name="Oval 128">
            <a:extLst>
              <a:ext uri="{FF2B5EF4-FFF2-40B4-BE49-F238E27FC236}">
                <a16:creationId xmlns:a16="http://schemas.microsoft.com/office/drawing/2014/main" id="{1618AFBD-D6FF-4F7D-AF9E-1F524E63913A}"/>
              </a:ext>
            </a:extLst>
          </p:cNvPr>
          <p:cNvSpPr/>
          <p:nvPr userDrawn="1"/>
        </p:nvSpPr>
        <p:spPr>
          <a:xfrm>
            <a:off x="3773791" y="801036"/>
            <a:ext cx="238651" cy="178988"/>
          </a:xfrm>
          <a:prstGeom prst="ellipse">
            <a:avLst/>
          </a:prstGeom>
          <a:solidFill>
            <a:srgbClr val="CCF0F5">
              <a:alpha val="60000"/>
            </a:srgbClr>
          </a:solidFill>
          <a:ln>
            <a:noFill/>
          </a:ln>
          <a:effectLst>
            <a:glow rad="76200">
              <a:srgbClr val="CCF0F5">
                <a:alpha val="8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30" name="Oval 129">
            <a:extLst>
              <a:ext uri="{FF2B5EF4-FFF2-40B4-BE49-F238E27FC236}">
                <a16:creationId xmlns:a16="http://schemas.microsoft.com/office/drawing/2014/main" id="{B865EB85-4339-43F8-8F41-2241A66F13AE}"/>
              </a:ext>
            </a:extLst>
          </p:cNvPr>
          <p:cNvSpPr/>
          <p:nvPr userDrawn="1"/>
        </p:nvSpPr>
        <p:spPr>
          <a:xfrm>
            <a:off x="322111" y="2394956"/>
            <a:ext cx="238651" cy="178988"/>
          </a:xfrm>
          <a:prstGeom prst="ellipse">
            <a:avLst/>
          </a:prstGeom>
          <a:solidFill>
            <a:srgbClr val="CCF0F5">
              <a:alpha val="60000"/>
            </a:srgbClr>
          </a:solidFill>
          <a:ln>
            <a:noFill/>
          </a:ln>
          <a:effectLst>
            <a:glow rad="76200">
              <a:srgbClr val="CCF0F5">
                <a:alpha val="8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31" name="Oval 130">
            <a:extLst>
              <a:ext uri="{FF2B5EF4-FFF2-40B4-BE49-F238E27FC236}">
                <a16:creationId xmlns:a16="http://schemas.microsoft.com/office/drawing/2014/main" id="{8476389D-2E02-456B-A6E1-E9AA055C1A1D}"/>
              </a:ext>
            </a:extLst>
          </p:cNvPr>
          <p:cNvSpPr/>
          <p:nvPr userDrawn="1"/>
        </p:nvSpPr>
        <p:spPr>
          <a:xfrm>
            <a:off x="-76871" y="810126"/>
            <a:ext cx="238651" cy="178988"/>
          </a:xfrm>
          <a:prstGeom prst="ellipse">
            <a:avLst/>
          </a:prstGeom>
          <a:solidFill>
            <a:srgbClr val="CCF0F5">
              <a:alpha val="60000"/>
            </a:srgbClr>
          </a:solidFill>
          <a:ln>
            <a:noFill/>
          </a:ln>
          <a:effectLst>
            <a:glow rad="76200">
              <a:srgbClr val="CCF0F5">
                <a:alpha val="8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32" name="Oval 131">
            <a:extLst>
              <a:ext uri="{FF2B5EF4-FFF2-40B4-BE49-F238E27FC236}">
                <a16:creationId xmlns:a16="http://schemas.microsoft.com/office/drawing/2014/main" id="{2AF77523-C8AB-4390-9B9C-5CC0404BC4AF}"/>
              </a:ext>
            </a:extLst>
          </p:cNvPr>
          <p:cNvSpPr/>
          <p:nvPr userDrawn="1"/>
        </p:nvSpPr>
        <p:spPr>
          <a:xfrm>
            <a:off x="2979639" y="1942675"/>
            <a:ext cx="238651" cy="178988"/>
          </a:xfrm>
          <a:prstGeom prst="ellipse">
            <a:avLst/>
          </a:prstGeom>
          <a:solidFill>
            <a:srgbClr val="CCF0F5">
              <a:alpha val="60000"/>
            </a:srgbClr>
          </a:solidFill>
          <a:ln>
            <a:noFill/>
          </a:ln>
          <a:effectLst>
            <a:glow rad="76200">
              <a:srgbClr val="CCF0F5">
                <a:alpha val="8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33" name="Oval 132">
            <a:extLst>
              <a:ext uri="{FF2B5EF4-FFF2-40B4-BE49-F238E27FC236}">
                <a16:creationId xmlns:a16="http://schemas.microsoft.com/office/drawing/2014/main" id="{ECB8F82A-B8C6-4E93-BB63-24449D832D67}"/>
              </a:ext>
            </a:extLst>
          </p:cNvPr>
          <p:cNvSpPr/>
          <p:nvPr userDrawn="1"/>
        </p:nvSpPr>
        <p:spPr>
          <a:xfrm>
            <a:off x="6848595" y="3342265"/>
            <a:ext cx="238651" cy="178988"/>
          </a:xfrm>
          <a:prstGeom prst="ellipse">
            <a:avLst/>
          </a:prstGeom>
          <a:solidFill>
            <a:srgbClr val="CCF0F5">
              <a:alpha val="60000"/>
            </a:srgbClr>
          </a:solidFill>
          <a:ln>
            <a:noFill/>
          </a:ln>
          <a:effectLst>
            <a:glow rad="76200">
              <a:srgbClr val="CCF0F5">
                <a:alpha val="8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34" name="Oval 133">
            <a:extLst>
              <a:ext uri="{FF2B5EF4-FFF2-40B4-BE49-F238E27FC236}">
                <a16:creationId xmlns:a16="http://schemas.microsoft.com/office/drawing/2014/main" id="{F6072445-02C0-496C-A16E-89620954330A}"/>
              </a:ext>
            </a:extLst>
          </p:cNvPr>
          <p:cNvSpPr/>
          <p:nvPr userDrawn="1"/>
        </p:nvSpPr>
        <p:spPr>
          <a:xfrm>
            <a:off x="8445975" y="1605672"/>
            <a:ext cx="191909" cy="143932"/>
          </a:xfrm>
          <a:prstGeom prst="ellipse">
            <a:avLst/>
          </a:prstGeom>
          <a:solidFill>
            <a:srgbClr val="CCF0F5">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35" name="Oval 134">
            <a:extLst>
              <a:ext uri="{FF2B5EF4-FFF2-40B4-BE49-F238E27FC236}">
                <a16:creationId xmlns:a16="http://schemas.microsoft.com/office/drawing/2014/main" id="{477004CE-76C3-4383-A172-0E539428E7B9}"/>
              </a:ext>
            </a:extLst>
          </p:cNvPr>
          <p:cNvSpPr/>
          <p:nvPr userDrawn="1"/>
        </p:nvSpPr>
        <p:spPr>
          <a:xfrm>
            <a:off x="4809742" y="2295171"/>
            <a:ext cx="191909" cy="143932"/>
          </a:xfrm>
          <a:prstGeom prst="ellipse">
            <a:avLst/>
          </a:prstGeom>
          <a:solidFill>
            <a:srgbClr val="CCF0F5">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36" name="Oval 135">
            <a:extLst>
              <a:ext uri="{FF2B5EF4-FFF2-40B4-BE49-F238E27FC236}">
                <a16:creationId xmlns:a16="http://schemas.microsoft.com/office/drawing/2014/main" id="{04403FA1-28DC-4A66-9EE4-964D99BC617E}"/>
              </a:ext>
            </a:extLst>
          </p:cNvPr>
          <p:cNvSpPr/>
          <p:nvPr userDrawn="1"/>
        </p:nvSpPr>
        <p:spPr>
          <a:xfrm>
            <a:off x="2510087" y="729070"/>
            <a:ext cx="191909" cy="143932"/>
          </a:xfrm>
          <a:prstGeom prst="ellipse">
            <a:avLst/>
          </a:prstGeom>
          <a:solidFill>
            <a:srgbClr val="CCF0F5">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37" name="Oval 136">
            <a:extLst>
              <a:ext uri="{FF2B5EF4-FFF2-40B4-BE49-F238E27FC236}">
                <a16:creationId xmlns:a16="http://schemas.microsoft.com/office/drawing/2014/main" id="{32292B38-36C1-45E3-895A-5EAA2508C917}"/>
              </a:ext>
            </a:extLst>
          </p:cNvPr>
          <p:cNvSpPr/>
          <p:nvPr userDrawn="1"/>
        </p:nvSpPr>
        <p:spPr>
          <a:xfrm>
            <a:off x="11944372" y="2286000"/>
            <a:ext cx="191909" cy="143932"/>
          </a:xfrm>
          <a:prstGeom prst="ellipse">
            <a:avLst/>
          </a:prstGeom>
          <a:solidFill>
            <a:srgbClr val="CCF0F5">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38" name="Oval 137">
            <a:extLst>
              <a:ext uri="{FF2B5EF4-FFF2-40B4-BE49-F238E27FC236}">
                <a16:creationId xmlns:a16="http://schemas.microsoft.com/office/drawing/2014/main" id="{AAD138DD-2E39-4697-A91A-941B704FDC32}"/>
              </a:ext>
            </a:extLst>
          </p:cNvPr>
          <p:cNvSpPr/>
          <p:nvPr userDrawn="1"/>
        </p:nvSpPr>
        <p:spPr>
          <a:xfrm>
            <a:off x="11319022" y="2009945"/>
            <a:ext cx="191909" cy="143932"/>
          </a:xfrm>
          <a:prstGeom prst="ellipse">
            <a:avLst/>
          </a:prstGeom>
          <a:solidFill>
            <a:srgbClr val="CCF0F5">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39" name="Oval 138">
            <a:extLst>
              <a:ext uri="{FF2B5EF4-FFF2-40B4-BE49-F238E27FC236}">
                <a16:creationId xmlns:a16="http://schemas.microsoft.com/office/drawing/2014/main" id="{A94FF2EF-5827-48AC-8A75-B7646946606E}"/>
              </a:ext>
            </a:extLst>
          </p:cNvPr>
          <p:cNvSpPr/>
          <p:nvPr userDrawn="1"/>
        </p:nvSpPr>
        <p:spPr>
          <a:xfrm>
            <a:off x="5975516" y="111839"/>
            <a:ext cx="191909" cy="143932"/>
          </a:xfrm>
          <a:prstGeom prst="ellipse">
            <a:avLst/>
          </a:prstGeom>
          <a:solidFill>
            <a:srgbClr val="CCF0F5">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42" name="Oval 141">
            <a:extLst>
              <a:ext uri="{FF2B5EF4-FFF2-40B4-BE49-F238E27FC236}">
                <a16:creationId xmlns:a16="http://schemas.microsoft.com/office/drawing/2014/main" id="{CADB883C-43E3-4D87-BFAF-20CC8CED922C}"/>
              </a:ext>
            </a:extLst>
          </p:cNvPr>
          <p:cNvSpPr/>
          <p:nvPr userDrawn="1"/>
        </p:nvSpPr>
        <p:spPr>
          <a:xfrm>
            <a:off x="8311743" y="3951947"/>
            <a:ext cx="191909" cy="143932"/>
          </a:xfrm>
          <a:prstGeom prst="ellipse">
            <a:avLst/>
          </a:prstGeom>
          <a:solidFill>
            <a:srgbClr val="CCF0F5">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43" name="Oval 142">
            <a:extLst>
              <a:ext uri="{FF2B5EF4-FFF2-40B4-BE49-F238E27FC236}">
                <a16:creationId xmlns:a16="http://schemas.microsoft.com/office/drawing/2014/main" id="{BF01446D-4B1C-490A-96BB-1DBCEEE29381}"/>
              </a:ext>
            </a:extLst>
          </p:cNvPr>
          <p:cNvSpPr/>
          <p:nvPr userDrawn="1"/>
        </p:nvSpPr>
        <p:spPr>
          <a:xfrm>
            <a:off x="8903203" y="4095879"/>
            <a:ext cx="191909" cy="143932"/>
          </a:xfrm>
          <a:prstGeom prst="ellipse">
            <a:avLst/>
          </a:prstGeom>
          <a:solidFill>
            <a:srgbClr val="CCF0F5">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44" name="Oval 143">
            <a:extLst>
              <a:ext uri="{FF2B5EF4-FFF2-40B4-BE49-F238E27FC236}">
                <a16:creationId xmlns:a16="http://schemas.microsoft.com/office/drawing/2014/main" id="{72280F93-0CCB-4987-8D4A-E1E0AA42D1EA}"/>
              </a:ext>
            </a:extLst>
          </p:cNvPr>
          <p:cNvSpPr/>
          <p:nvPr userDrawn="1"/>
        </p:nvSpPr>
        <p:spPr>
          <a:xfrm>
            <a:off x="4821004" y="4087882"/>
            <a:ext cx="191909" cy="143932"/>
          </a:xfrm>
          <a:prstGeom prst="ellipse">
            <a:avLst/>
          </a:prstGeom>
          <a:solidFill>
            <a:srgbClr val="CCF0F5">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45" name="Oval 144">
            <a:extLst>
              <a:ext uri="{FF2B5EF4-FFF2-40B4-BE49-F238E27FC236}">
                <a16:creationId xmlns:a16="http://schemas.microsoft.com/office/drawing/2014/main" id="{1A3C2268-1788-4525-A082-DD31FC4D0738}"/>
              </a:ext>
            </a:extLst>
          </p:cNvPr>
          <p:cNvSpPr/>
          <p:nvPr userDrawn="1"/>
        </p:nvSpPr>
        <p:spPr>
          <a:xfrm>
            <a:off x="6505432" y="4381636"/>
            <a:ext cx="191909" cy="143932"/>
          </a:xfrm>
          <a:prstGeom prst="ellipse">
            <a:avLst/>
          </a:prstGeom>
          <a:solidFill>
            <a:srgbClr val="CCF0F5">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46" name="Oval 145">
            <a:extLst>
              <a:ext uri="{FF2B5EF4-FFF2-40B4-BE49-F238E27FC236}">
                <a16:creationId xmlns:a16="http://schemas.microsoft.com/office/drawing/2014/main" id="{73C09B74-24BF-4BAE-9CFE-EC85DBA97EB5}"/>
              </a:ext>
            </a:extLst>
          </p:cNvPr>
          <p:cNvSpPr/>
          <p:nvPr userDrawn="1"/>
        </p:nvSpPr>
        <p:spPr>
          <a:xfrm>
            <a:off x="2623511" y="3933875"/>
            <a:ext cx="191909" cy="143932"/>
          </a:xfrm>
          <a:prstGeom prst="ellipse">
            <a:avLst/>
          </a:prstGeom>
          <a:solidFill>
            <a:srgbClr val="CCF0F5">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47" name="Oval 146">
            <a:extLst>
              <a:ext uri="{FF2B5EF4-FFF2-40B4-BE49-F238E27FC236}">
                <a16:creationId xmlns:a16="http://schemas.microsoft.com/office/drawing/2014/main" id="{4473CF90-AB11-4522-8B67-68A639271F7B}"/>
              </a:ext>
            </a:extLst>
          </p:cNvPr>
          <p:cNvSpPr/>
          <p:nvPr userDrawn="1"/>
        </p:nvSpPr>
        <p:spPr>
          <a:xfrm>
            <a:off x="1245774" y="2810137"/>
            <a:ext cx="107409" cy="103888"/>
          </a:xfrm>
          <a:prstGeom prst="ellipse">
            <a:avLst/>
          </a:prstGeom>
          <a:solidFill>
            <a:srgbClr val="CCF0F5">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48" name="Oval 147">
            <a:extLst>
              <a:ext uri="{FF2B5EF4-FFF2-40B4-BE49-F238E27FC236}">
                <a16:creationId xmlns:a16="http://schemas.microsoft.com/office/drawing/2014/main" id="{7E01AA4E-F07D-4969-8675-0FE92009B9FA}"/>
              </a:ext>
            </a:extLst>
          </p:cNvPr>
          <p:cNvSpPr/>
          <p:nvPr userDrawn="1"/>
        </p:nvSpPr>
        <p:spPr>
          <a:xfrm>
            <a:off x="7817962" y="918265"/>
            <a:ext cx="191909" cy="143932"/>
          </a:xfrm>
          <a:prstGeom prst="ellipse">
            <a:avLst/>
          </a:prstGeom>
          <a:solidFill>
            <a:srgbClr val="CCF0F5">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49" name="Oval 148">
            <a:extLst>
              <a:ext uri="{FF2B5EF4-FFF2-40B4-BE49-F238E27FC236}">
                <a16:creationId xmlns:a16="http://schemas.microsoft.com/office/drawing/2014/main" id="{691FCAE3-2A92-47CB-ABB0-003B285122B5}"/>
              </a:ext>
            </a:extLst>
          </p:cNvPr>
          <p:cNvSpPr/>
          <p:nvPr userDrawn="1"/>
        </p:nvSpPr>
        <p:spPr>
          <a:xfrm>
            <a:off x="8168538" y="95976"/>
            <a:ext cx="191909" cy="143932"/>
          </a:xfrm>
          <a:prstGeom prst="ellipse">
            <a:avLst/>
          </a:prstGeom>
          <a:solidFill>
            <a:srgbClr val="CCF0F5">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50" name="Oval 149">
            <a:extLst>
              <a:ext uri="{FF2B5EF4-FFF2-40B4-BE49-F238E27FC236}">
                <a16:creationId xmlns:a16="http://schemas.microsoft.com/office/drawing/2014/main" id="{C877BF94-AC05-427D-AFBC-A54EEAFEA433}"/>
              </a:ext>
            </a:extLst>
          </p:cNvPr>
          <p:cNvSpPr/>
          <p:nvPr userDrawn="1"/>
        </p:nvSpPr>
        <p:spPr>
          <a:xfrm>
            <a:off x="9966078" y="670407"/>
            <a:ext cx="191909" cy="143932"/>
          </a:xfrm>
          <a:prstGeom prst="ellipse">
            <a:avLst/>
          </a:prstGeom>
          <a:solidFill>
            <a:srgbClr val="CCF0F5">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51" name="Oval 150">
            <a:extLst>
              <a:ext uri="{FF2B5EF4-FFF2-40B4-BE49-F238E27FC236}">
                <a16:creationId xmlns:a16="http://schemas.microsoft.com/office/drawing/2014/main" id="{A67772CE-8395-449B-A460-B010DF33763D}"/>
              </a:ext>
            </a:extLst>
          </p:cNvPr>
          <p:cNvSpPr/>
          <p:nvPr userDrawn="1"/>
        </p:nvSpPr>
        <p:spPr>
          <a:xfrm>
            <a:off x="6167426" y="1636461"/>
            <a:ext cx="191909" cy="143932"/>
          </a:xfrm>
          <a:prstGeom prst="ellipse">
            <a:avLst/>
          </a:prstGeom>
          <a:solidFill>
            <a:srgbClr val="CCF0F5">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56" name="Oval 155">
            <a:extLst>
              <a:ext uri="{FF2B5EF4-FFF2-40B4-BE49-F238E27FC236}">
                <a16:creationId xmlns:a16="http://schemas.microsoft.com/office/drawing/2014/main" id="{E7922A8A-7ABF-4891-B548-79CC1168A2D3}"/>
              </a:ext>
            </a:extLst>
          </p:cNvPr>
          <p:cNvSpPr/>
          <p:nvPr userDrawn="1"/>
        </p:nvSpPr>
        <p:spPr>
          <a:xfrm>
            <a:off x="9010358" y="2567203"/>
            <a:ext cx="186692" cy="140018"/>
          </a:xfrm>
          <a:prstGeom prst="ellipse">
            <a:avLst/>
          </a:prstGeom>
          <a:solidFill>
            <a:srgbClr val="E0F0F2">
              <a:alpha val="50196"/>
            </a:srgbClr>
          </a:solidFill>
          <a:ln w="28575">
            <a:solidFill>
              <a:srgbClr val="CCF0F5">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57" name="Oval 156">
            <a:extLst>
              <a:ext uri="{FF2B5EF4-FFF2-40B4-BE49-F238E27FC236}">
                <a16:creationId xmlns:a16="http://schemas.microsoft.com/office/drawing/2014/main" id="{68FC29F4-95AD-4762-8A8B-CD600964D676}"/>
              </a:ext>
            </a:extLst>
          </p:cNvPr>
          <p:cNvSpPr/>
          <p:nvPr userDrawn="1"/>
        </p:nvSpPr>
        <p:spPr>
          <a:xfrm>
            <a:off x="5988765" y="1976746"/>
            <a:ext cx="186692" cy="140018"/>
          </a:xfrm>
          <a:prstGeom prst="ellipse">
            <a:avLst/>
          </a:prstGeom>
          <a:solidFill>
            <a:srgbClr val="E0F0F2">
              <a:alpha val="50196"/>
            </a:srgbClr>
          </a:solidFill>
          <a:ln w="28575">
            <a:solidFill>
              <a:srgbClr val="CCF0F5">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58" name="Oval 157">
            <a:extLst>
              <a:ext uri="{FF2B5EF4-FFF2-40B4-BE49-F238E27FC236}">
                <a16:creationId xmlns:a16="http://schemas.microsoft.com/office/drawing/2014/main" id="{E8987EBB-265A-471F-8D1E-39DD1F6A435D}"/>
              </a:ext>
            </a:extLst>
          </p:cNvPr>
          <p:cNvSpPr/>
          <p:nvPr userDrawn="1"/>
        </p:nvSpPr>
        <p:spPr>
          <a:xfrm>
            <a:off x="10448210" y="111839"/>
            <a:ext cx="186692" cy="140018"/>
          </a:xfrm>
          <a:prstGeom prst="ellipse">
            <a:avLst/>
          </a:prstGeom>
          <a:solidFill>
            <a:srgbClr val="E0F0F2">
              <a:alpha val="50196"/>
            </a:srgbClr>
          </a:solidFill>
          <a:ln w="28575">
            <a:solidFill>
              <a:srgbClr val="CCF0F5">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59" name="Oval 158">
            <a:extLst>
              <a:ext uri="{FF2B5EF4-FFF2-40B4-BE49-F238E27FC236}">
                <a16:creationId xmlns:a16="http://schemas.microsoft.com/office/drawing/2014/main" id="{1E6D095E-A05F-44CF-8DB9-14F3BBD09EBB}"/>
              </a:ext>
            </a:extLst>
          </p:cNvPr>
          <p:cNvSpPr/>
          <p:nvPr userDrawn="1"/>
        </p:nvSpPr>
        <p:spPr>
          <a:xfrm>
            <a:off x="2465563" y="863694"/>
            <a:ext cx="186692" cy="140018"/>
          </a:xfrm>
          <a:prstGeom prst="ellipse">
            <a:avLst/>
          </a:prstGeom>
          <a:solidFill>
            <a:srgbClr val="E0F0F2">
              <a:alpha val="50196"/>
            </a:srgbClr>
          </a:solidFill>
          <a:ln w="28575">
            <a:solidFill>
              <a:srgbClr val="CCF0F5">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60" name="Oval 159">
            <a:extLst>
              <a:ext uri="{FF2B5EF4-FFF2-40B4-BE49-F238E27FC236}">
                <a16:creationId xmlns:a16="http://schemas.microsoft.com/office/drawing/2014/main" id="{CE34B436-473E-47F5-848E-4CCF12802D87}"/>
              </a:ext>
            </a:extLst>
          </p:cNvPr>
          <p:cNvSpPr/>
          <p:nvPr userDrawn="1"/>
        </p:nvSpPr>
        <p:spPr>
          <a:xfrm>
            <a:off x="1089810" y="3961492"/>
            <a:ext cx="186692" cy="140018"/>
          </a:xfrm>
          <a:prstGeom prst="ellipse">
            <a:avLst/>
          </a:prstGeom>
          <a:solidFill>
            <a:srgbClr val="E0F0F2">
              <a:alpha val="89804"/>
            </a:srgbClr>
          </a:solidFill>
          <a:ln w="28575">
            <a:solidFill>
              <a:srgbClr val="CCF0F5">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61" name="Oval 160">
            <a:extLst>
              <a:ext uri="{FF2B5EF4-FFF2-40B4-BE49-F238E27FC236}">
                <a16:creationId xmlns:a16="http://schemas.microsoft.com/office/drawing/2014/main" id="{7CD731FE-86C9-40C7-93D2-77C23E8F18F6}"/>
              </a:ext>
            </a:extLst>
          </p:cNvPr>
          <p:cNvSpPr/>
          <p:nvPr userDrawn="1"/>
        </p:nvSpPr>
        <p:spPr>
          <a:xfrm>
            <a:off x="7820571" y="265543"/>
            <a:ext cx="186692" cy="140018"/>
          </a:xfrm>
          <a:prstGeom prst="ellipse">
            <a:avLst/>
          </a:prstGeom>
          <a:solidFill>
            <a:srgbClr val="E0F0F2">
              <a:alpha val="89804"/>
            </a:srgbClr>
          </a:solidFill>
          <a:ln w="28575">
            <a:solidFill>
              <a:srgbClr val="CCF0F5">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62" name="Oval 161">
            <a:extLst>
              <a:ext uri="{FF2B5EF4-FFF2-40B4-BE49-F238E27FC236}">
                <a16:creationId xmlns:a16="http://schemas.microsoft.com/office/drawing/2014/main" id="{E9473288-A26D-4460-A855-629478BD6DBB}"/>
              </a:ext>
            </a:extLst>
          </p:cNvPr>
          <p:cNvSpPr/>
          <p:nvPr userDrawn="1"/>
        </p:nvSpPr>
        <p:spPr>
          <a:xfrm>
            <a:off x="2236381" y="66968"/>
            <a:ext cx="186692" cy="140018"/>
          </a:xfrm>
          <a:prstGeom prst="ellipse">
            <a:avLst/>
          </a:prstGeom>
          <a:solidFill>
            <a:srgbClr val="E0F0F2">
              <a:alpha val="89804"/>
            </a:srgbClr>
          </a:solidFill>
          <a:ln w="28575">
            <a:solidFill>
              <a:srgbClr val="CCF0F5">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63" name="Oval 162">
            <a:extLst>
              <a:ext uri="{FF2B5EF4-FFF2-40B4-BE49-F238E27FC236}">
                <a16:creationId xmlns:a16="http://schemas.microsoft.com/office/drawing/2014/main" id="{85C86D59-6495-40B5-9199-689F7B507343}"/>
              </a:ext>
            </a:extLst>
          </p:cNvPr>
          <p:cNvSpPr/>
          <p:nvPr userDrawn="1"/>
        </p:nvSpPr>
        <p:spPr>
          <a:xfrm>
            <a:off x="5699378" y="2428175"/>
            <a:ext cx="110447" cy="82834"/>
          </a:xfrm>
          <a:prstGeom prst="ellipse">
            <a:avLst/>
          </a:prstGeom>
          <a:solidFill>
            <a:srgbClr val="CCF0F5">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64" name="Oval 163">
            <a:extLst>
              <a:ext uri="{FF2B5EF4-FFF2-40B4-BE49-F238E27FC236}">
                <a16:creationId xmlns:a16="http://schemas.microsoft.com/office/drawing/2014/main" id="{75705BE5-85E3-4404-A063-E8B7CF9FB8C6}"/>
              </a:ext>
            </a:extLst>
          </p:cNvPr>
          <p:cNvSpPr/>
          <p:nvPr userDrawn="1"/>
        </p:nvSpPr>
        <p:spPr>
          <a:xfrm>
            <a:off x="3732130" y="2912171"/>
            <a:ext cx="110447" cy="82834"/>
          </a:xfrm>
          <a:prstGeom prst="ellipse">
            <a:avLst/>
          </a:prstGeom>
          <a:solidFill>
            <a:srgbClr val="CCF0F5">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65" name="Oval 164">
            <a:extLst>
              <a:ext uri="{FF2B5EF4-FFF2-40B4-BE49-F238E27FC236}">
                <a16:creationId xmlns:a16="http://schemas.microsoft.com/office/drawing/2014/main" id="{E0087375-9EE0-45F9-9F92-F353D57053FE}"/>
              </a:ext>
            </a:extLst>
          </p:cNvPr>
          <p:cNvSpPr/>
          <p:nvPr userDrawn="1"/>
        </p:nvSpPr>
        <p:spPr>
          <a:xfrm>
            <a:off x="4417650" y="4029215"/>
            <a:ext cx="110447" cy="82834"/>
          </a:xfrm>
          <a:prstGeom prst="ellipse">
            <a:avLst/>
          </a:prstGeom>
          <a:solidFill>
            <a:srgbClr val="CCF0F5">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66" name="Oval 165">
            <a:extLst>
              <a:ext uri="{FF2B5EF4-FFF2-40B4-BE49-F238E27FC236}">
                <a16:creationId xmlns:a16="http://schemas.microsoft.com/office/drawing/2014/main" id="{29945AE2-1B79-4F3D-AF9B-AE4FF24AB8C8}"/>
              </a:ext>
            </a:extLst>
          </p:cNvPr>
          <p:cNvSpPr/>
          <p:nvPr userDrawn="1"/>
        </p:nvSpPr>
        <p:spPr>
          <a:xfrm>
            <a:off x="9752221" y="3518427"/>
            <a:ext cx="110447" cy="82834"/>
          </a:xfrm>
          <a:prstGeom prst="ellipse">
            <a:avLst/>
          </a:prstGeom>
          <a:solidFill>
            <a:srgbClr val="CCF0F5">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67" name="Oval 166">
            <a:extLst>
              <a:ext uri="{FF2B5EF4-FFF2-40B4-BE49-F238E27FC236}">
                <a16:creationId xmlns:a16="http://schemas.microsoft.com/office/drawing/2014/main" id="{F0AD61D9-1F7B-4C92-8DCB-DE748798523F}"/>
              </a:ext>
            </a:extLst>
          </p:cNvPr>
          <p:cNvSpPr/>
          <p:nvPr userDrawn="1"/>
        </p:nvSpPr>
        <p:spPr>
          <a:xfrm>
            <a:off x="11295201" y="2887058"/>
            <a:ext cx="110447" cy="82834"/>
          </a:xfrm>
          <a:prstGeom prst="ellipse">
            <a:avLst/>
          </a:prstGeom>
          <a:solidFill>
            <a:srgbClr val="CCF0F5">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68" name="Oval 167">
            <a:extLst>
              <a:ext uri="{FF2B5EF4-FFF2-40B4-BE49-F238E27FC236}">
                <a16:creationId xmlns:a16="http://schemas.microsoft.com/office/drawing/2014/main" id="{D2CF9062-6195-4B75-A5B7-BB409FCE80AD}"/>
              </a:ext>
            </a:extLst>
          </p:cNvPr>
          <p:cNvSpPr/>
          <p:nvPr userDrawn="1"/>
        </p:nvSpPr>
        <p:spPr>
          <a:xfrm>
            <a:off x="9955421" y="3670827"/>
            <a:ext cx="110447" cy="82834"/>
          </a:xfrm>
          <a:prstGeom prst="ellipse">
            <a:avLst/>
          </a:prstGeom>
          <a:solidFill>
            <a:srgbClr val="CCF0F5">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69" name="Oval 168">
            <a:extLst>
              <a:ext uri="{FF2B5EF4-FFF2-40B4-BE49-F238E27FC236}">
                <a16:creationId xmlns:a16="http://schemas.microsoft.com/office/drawing/2014/main" id="{63152F93-F9CE-49FE-95D8-00623B523124}"/>
              </a:ext>
            </a:extLst>
          </p:cNvPr>
          <p:cNvSpPr/>
          <p:nvPr userDrawn="1"/>
        </p:nvSpPr>
        <p:spPr>
          <a:xfrm>
            <a:off x="5284045" y="488852"/>
            <a:ext cx="110447" cy="82834"/>
          </a:xfrm>
          <a:prstGeom prst="ellipse">
            <a:avLst/>
          </a:prstGeom>
          <a:solidFill>
            <a:srgbClr val="CCF0F5">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70" name="Oval 169">
            <a:extLst>
              <a:ext uri="{FF2B5EF4-FFF2-40B4-BE49-F238E27FC236}">
                <a16:creationId xmlns:a16="http://schemas.microsoft.com/office/drawing/2014/main" id="{5797D983-D27E-416E-80FC-1723B25B1EA8}"/>
              </a:ext>
            </a:extLst>
          </p:cNvPr>
          <p:cNvSpPr/>
          <p:nvPr userDrawn="1"/>
        </p:nvSpPr>
        <p:spPr>
          <a:xfrm>
            <a:off x="4926706" y="1745629"/>
            <a:ext cx="284217" cy="200254"/>
          </a:xfrm>
          <a:prstGeom prst="ellipse">
            <a:avLst/>
          </a:prstGeom>
          <a:solidFill>
            <a:srgbClr val="CCF0F5">
              <a:alpha val="60000"/>
            </a:srgbClr>
          </a:solidFill>
          <a:ln w="28575">
            <a:solidFill>
              <a:srgbClr val="CCF0F5">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71" name="Oval 170">
            <a:extLst>
              <a:ext uri="{FF2B5EF4-FFF2-40B4-BE49-F238E27FC236}">
                <a16:creationId xmlns:a16="http://schemas.microsoft.com/office/drawing/2014/main" id="{B18886C8-A531-4CAB-BD0D-CD9B5FA95412}"/>
              </a:ext>
            </a:extLst>
          </p:cNvPr>
          <p:cNvSpPr/>
          <p:nvPr userDrawn="1"/>
        </p:nvSpPr>
        <p:spPr>
          <a:xfrm>
            <a:off x="1195879" y="1661776"/>
            <a:ext cx="401399" cy="301049"/>
          </a:xfrm>
          <a:prstGeom prst="ellipse">
            <a:avLst/>
          </a:prstGeom>
          <a:solidFill>
            <a:srgbClr val="CCF0F5">
              <a:alpha val="60000"/>
            </a:srgbClr>
          </a:solidFill>
          <a:ln>
            <a:noFill/>
          </a:ln>
          <a:effectLst>
            <a:glow rad="127000">
              <a:srgbClr val="CCF0F5">
                <a:alpha val="91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73" name="Oval 172">
            <a:extLst>
              <a:ext uri="{FF2B5EF4-FFF2-40B4-BE49-F238E27FC236}">
                <a16:creationId xmlns:a16="http://schemas.microsoft.com/office/drawing/2014/main" id="{D724458B-FA00-47E4-9E9E-42DBDB936AD7}"/>
              </a:ext>
            </a:extLst>
          </p:cNvPr>
          <p:cNvSpPr/>
          <p:nvPr userDrawn="1"/>
        </p:nvSpPr>
        <p:spPr>
          <a:xfrm>
            <a:off x="5433658" y="98626"/>
            <a:ext cx="110447" cy="82834"/>
          </a:xfrm>
          <a:prstGeom prst="ellipse">
            <a:avLst/>
          </a:prstGeom>
          <a:solidFill>
            <a:srgbClr val="CCF0F5">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74" name="Oval 173">
            <a:extLst>
              <a:ext uri="{FF2B5EF4-FFF2-40B4-BE49-F238E27FC236}">
                <a16:creationId xmlns:a16="http://schemas.microsoft.com/office/drawing/2014/main" id="{F7089EA4-AF14-4035-AE6E-3AF98DEE93CE}"/>
              </a:ext>
            </a:extLst>
          </p:cNvPr>
          <p:cNvSpPr/>
          <p:nvPr userDrawn="1"/>
        </p:nvSpPr>
        <p:spPr>
          <a:xfrm>
            <a:off x="556600" y="1400896"/>
            <a:ext cx="191909" cy="143932"/>
          </a:xfrm>
          <a:prstGeom prst="ellipse">
            <a:avLst/>
          </a:prstGeom>
          <a:solidFill>
            <a:srgbClr val="CCF0F5">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176" name="Picture 175">
            <a:extLst>
              <a:ext uri="{FF2B5EF4-FFF2-40B4-BE49-F238E27FC236}">
                <a16:creationId xmlns:a16="http://schemas.microsoft.com/office/drawing/2014/main" id="{2E1F6DCC-C76B-495F-87E6-0BD84AFB974B}"/>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7644" y="172374"/>
            <a:ext cx="3653912" cy="847178"/>
          </a:xfrm>
          <a:prstGeom prst="rect">
            <a:avLst/>
          </a:prstGeom>
          <a:effectLst>
            <a:outerShdw blurRad="228600" dist="38100" dir="2700000" algn="tl" rotWithShape="0">
              <a:srgbClr val="00486E">
                <a:alpha val="75000"/>
              </a:srgbClr>
            </a:outerShdw>
          </a:effectLst>
        </p:spPr>
      </p:pic>
      <p:sp>
        <p:nvSpPr>
          <p:cNvPr id="177" name="Oval 176">
            <a:extLst>
              <a:ext uri="{FF2B5EF4-FFF2-40B4-BE49-F238E27FC236}">
                <a16:creationId xmlns:a16="http://schemas.microsoft.com/office/drawing/2014/main" id="{3D7AFF94-7BD4-46AC-B544-BECCBABC0ABF}"/>
              </a:ext>
            </a:extLst>
          </p:cNvPr>
          <p:cNvSpPr/>
          <p:nvPr userDrawn="1"/>
        </p:nvSpPr>
        <p:spPr>
          <a:xfrm>
            <a:off x="2470232" y="1126322"/>
            <a:ext cx="576427" cy="432319"/>
          </a:xfrm>
          <a:prstGeom prst="ellipse">
            <a:avLst/>
          </a:prstGeom>
          <a:solidFill>
            <a:srgbClr val="CCF0F5">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78" name="Oval 177">
            <a:extLst>
              <a:ext uri="{FF2B5EF4-FFF2-40B4-BE49-F238E27FC236}">
                <a16:creationId xmlns:a16="http://schemas.microsoft.com/office/drawing/2014/main" id="{3CE1429F-0521-4AE1-BC2B-7D229C437AF2}"/>
              </a:ext>
            </a:extLst>
          </p:cNvPr>
          <p:cNvSpPr/>
          <p:nvPr userDrawn="1"/>
        </p:nvSpPr>
        <p:spPr>
          <a:xfrm>
            <a:off x="1834207" y="1191097"/>
            <a:ext cx="186692" cy="140018"/>
          </a:xfrm>
          <a:prstGeom prst="ellipse">
            <a:avLst/>
          </a:prstGeom>
          <a:solidFill>
            <a:srgbClr val="E0F0F2">
              <a:alpha val="50196"/>
            </a:srgbClr>
          </a:solidFill>
          <a:ln w="28575">
            <a:solidFill>
              <a:srgbClr val="CCF0F5">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2112347116"/>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5" Type="http://schemas.openxmlformats.org/officeDocument/2006/relationships/slideLayout" Target="../slideLayouts/slideLayout8.xml"/><Relationship Id="rId10" Type="http://schemas.openxmlformats.org/officeDocument/2006/relationships/image" Target="../media/image3.png"/><Relationship Id="rId4" Type="http://schemas.openxmlformats.org/officeDocument/2006/relationships/slideLayout" Target="../slideLayouts/slideLayout7.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3.png"/><Relationship Id="rId2" Type="http://schemas.openxmlformats.org/officeDocument/2006/relationships/slideLayout" Target="../slideLayouts/slideLayout13.xml"/><Relationship Id="rId16" Type="http://schemas.openxmlformats.org/officeDocument/2006/relationships/theme" Target="../theme/theme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6" Type="http://schemas.openxmlformats.org/officeDocument/2006/relationships/image" Target="../media/image3.png"/><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theme" Target="../theme/theme4.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42.xml"/><Relationship Id="rId1" Type="http://schemas.openxmlformats.org/officeDocument/2006/relationships/slideLayout" Target="../slideLayouts/slideLayout41.xml"/><Relationship Id="rId4" Type="http://schemas.openxmlformats.org/officeDocument/2006/relationships/image" Target="../media/image10.jp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slideLayout" Target="../slideLayouts/slideLayout55.xml"/><Relationship Id="rId18" Type="http://schemas.openxmlformats.org/officeDocument/2006/relationships/slideLayout" Target="../slideLayouts/slideLayout60.xml"/><Relationship Id="rId3" Type="http://schemas.openxmlformats.org/officeDocument/2006/relationships/slideLayout" Target="../slideLayouts/slideLayout45.xml"/><Relationship Id="rId21" Type="http://schemas.openxmlformats.org/officeDocument/2006/relationships/theme" Target="../theme/theme6.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17" Type="http://schemas.openxmlformats.org/officeDocument/2006/relationships/slideLayout" Target="../slideLayouts/slideLayout59.xml"/><Relationship Id="rId2" Type="http://schemas.openxmlformats.org/officeDocument/2006/relationships/slideLayout" Target="../slideLayouts/slideLayout44.xml"/><Relationship Id="rId16" Type="http://schemas.openxmlformats.org/officeDocument/2006/relationships/slideLayout" Target="../slideLayouts/slideLayout58.xml"/><Relationship Id="rId20" Type="http://schemas.openxmlformats.org/officeDocument/2006/relationships/slideLayout" Target="../slideLayouts/slideLayout62.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24" Type="http://schemas.openxmlformats.org/officeDocument/2006/relationships/image" Target="../media/image13.png"/><Relationship Id="rId5" Type="http://schemas.openxmlformats.org/officeDocument/2006/relationships/slideLayout" Target="../slideLayouts/slideLayout47.xml"/><Relationship Id="rId15" Type="http://schemas.openxmlformats.org/officeDocument/2006/relationships/slideLayout" Target="../slideLayouts/slideLayout57.xml"/><Relationship Id="rId23" Type="http://schemas.openxmlformats.org/officeDocument/2006/relationships/image" Target="../media/image12.jpg"/><Relationship Id="rId10" Type="http://schemas.openxmlformats.org/officeDocument/2006/relationships/slideLayout" Target="../slideLayouts/slideLayout52.xml"/><Relationship Id="rId19" Type="http://schemas.openxmlformats.org/officeDocument/2006/relationships/slideLayout" Target="../slideLayouts/slideLayout61.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 Id="rId22" Type="http://schemas.openxmlformats.org/officeDocument/2006/relationships/image" Target="../media/image11.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838200" y="6386732"/>
            <a:ext cx="2743200" cy="334743"/>
          </a:xfrm>
          <a:prstGeom prst="rect">
            <a:avLst/>
          </a:prstGeom>
        </p:spPr>
        <p:txBody>
          <a:bodyPr vert="horz" lIns="91440" tIns="45720" rIns="91440" bIns="45720" rtlCol="0" anchor="ctr"/>
          <a:lstStyle>
            <a:lvl1pPr algn="l">
              <a:defRPr sz="1200">
                <a:solidFill>
                  <a:schemeClr val="bg1"/>
                </a:solidFill>
              </a:defRPr>
            </a:lvl1pPr>
          </a:lstStyle>
          <a:p>
            <a:fld id="{27DE0E1F-2ADF-4DD9-932A-E1DDB2302C91}" type="datetime1">
              <a:rPr lang="en-US" smtClean="0"/>
              <a:t>4/15/2019</a:t>
            </a:fld>
            <a:endParaRPr lang="en-US"/>
          </a:p>
        </p:txBody>
      </p:sp>
      <p:sp>
        <p:nvSpPr>
          <p:cNvPr id="5" name="Footer Placeholder 4"/>
          <p:cNvSpPr>
            <a:spLocks noGrp="1"/>
          </p:cNvSpPr>
          <p:nvPr>
            <p:ph type="ftr" sz="quarter" idx="3"/>
          </p:nvPr>
        </p:nvSpPr>
        <p:spPr>
          <a:xfrm>
            <a:off x="4038600" y="6386732"/>
            <a:ext cx="4114800" cy="334743"/>
          </a:xfrm>
          <a:prstGeom prst="rect">
            <a:avLst/>
          </a:prstGeom>
        </p:spPr>
        <p:txBody>
          <a:bodyPr vert="horz" lIns="91440" tIns="45720" rIns="91440" bIns="45720" rtlCol="0" anchor="ctr"/>
          <a:lstStyle>
            <a:lvl1pPr algn="ctr">
              <a:defRPr sz="1200">
                <a:solidFill>
                  <a:schemeClr val="bg1"/>
                </a:solidFill>
              </a:defRPr>
            </a:lvl1pPr>
          </a:lstStyle>
          <a:p>
            <a:endParaRPr lang="en-US"/>
          </a:p>
        </p:txBody>
      </p:sp>
      <p:sp>
        <p:nvSpPr>
          <p:cNvPr id="6" name="Slide Number Placeholder 5"/>
          <p:cNvSpPr>
            <a:spLocks noGrp="1"/>
          </p:cNvSpPr>
          <p:nvPr>
            <p:ph type="sldNum" sz="quarter" idx="4"/>
          </p:nvPr>
        </p:nvSpPr>
        <p:spPr>
          <a:xfrm>
            <a:off x="8610600" y="6386732"/>
            <a:ext cx="2743200" cy="334743"/>
          </a:xfrm>
          <a:prstGeom prst="rect">
            <a:avLst/>
          </a:prstGeom>
        </p:spPr>
        <p:txBody>
          <a:bodyPr vert="horz" lIns="91440" tIns="45720" rIns="91440" bIns="45720" rtlCol="0" anchor="ctr"/>
          <a:lstStyle>
            <a:lvl1pPr algn="r">
              <a:defRPr sz="1200">
                <a:solidFill>
                  <a:schemeClr val="bg1"/>
                </a:solidFill>
              </a:defRPr>
            </a:lvl1pPr>
          </a:lstStyle>
          <a:p>
            <a:fld id="{0088AB57-2DBE-44A3-AE96-942C49E954BF}" type="slidenum">
              <a:rPr lang="en-US" smtClean="0"/>
              <a:pPr/>
              <a:t>‹#›</a:t>
            </a:fld>
            <a:endParaRPr lang="en-US"/>
          </a:p>
        </p:txBody>
      </p:sp>
    </p:spTree>
    <p:extLst>
      <p:ext uri="{BB962C8B-B14F-4D97-AF65-F5344CB8AC3E}">
        <p14:creationId xmlns:p14="http://schemas.microsoft.com/office/powerpoint/2010/main" val="1720896744"/>
      </p:ext>
    </p:extLst>
  </p:cSld>
  <p:clrMap bg1="lt1" tx1="dk1" bg2="lt2" tx2="dk2" accent1="accent1" accent2="accent2" accent3="accent3" accent4="accent4" accent5="accent5" accent6="accent6" hlink="hlink" folHlink="folHlink"/>
  <p:sldLayoutIdLst>
    <p:sldLayoutId id="2147483753" r:id="rId1"/>
    <p:sldLayoutId id="2147483665" r:id="rId2"/>
    <p:sldLayoutId id="2147483691"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0">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838200" y="6507579"/>
            <a:ext cx="2743200" cy="213896"/>
          </a:xfrm>
          <a:prstGeom prst="rect">
            <a:avLst/>
          </a:prstGeom>
        </p:spPr>
        <p:txBody>
          <a:bodyPr vert="horz" lIns="91440" tIns="45720" rIns="91440" bIns="45720" rtlCol="0" anchor="ctr"/>
          <a:lstStyle>
            <a:lvl1pPr algn="l">
              <a:defRPr sz="1200">
                <a:solidFill>
                  <a:schemeClr val="bg1"/>
                </a:solidFill>
              </a:defRPr>
            </a:lvl1pPr>
          </a:lstStyle>
          <a:p>
            <a:fld id="{E826851A-3682-4835-BA62-7DE78985AA14}" type="datetime1">
              <a:rPr lang="en-US" smtClean="0"/>
              <a:t>4/15/2019</a:t>
            </a:fld>
            <a:endParaRPr lang="en-US" dirty="0"/>
          </a:p>
        </p:txBody>
      </p:sp>
      <p:sp>
        <p:nvSpPr>
          <p:cNvPr id="5" name="Footer Placeholder 4"/>
          <p:cNvSpPr>
            <a:spLocks noGrp="1"/>
          </p:cNvSpPr>
          <p:nvPr>
            <p:ph type="ftr" sz="quarter" idx="3"/>
          </p:nvPr>
        </p:nvSpPr>
        <p:spPr>
          <a:xfrm>
            <a:off x="4038600" y="6507579"/>
            <a:ext cx="4114800" cy="213896"/>
          </a:xfrm>
          <a:prstGeom prst="rect">
            <a:avLst/>
          </a:prstGeom>
        </p:spPr>
        <p:txBody>
          <a:bodyPr vert="horz" lIns="91440" tIns="45720" rIns="91440" bIns="45720" rtlCol="0" anchor="ctr"/>
          <a:lstStyle>
            <a:lvl1pPr algn="ctr">
              <a:defRPr sz="1200">
                <a:solidFill>
                  <a:schemeClr val="bg1"/>
                </a:solidFill>
              </a:defRPr>
            </a:lvl1pPr>
          </a:lstStyle>
          <a:p>
            <a:endParaRPr lang="en-US" dirty="0"/>
          </a:p>
        </p:txBody>
      </p:sp>
      <p:sp>
        <p:nvSpPr>
          <p:cNvPr id="6" name="Slide Number Placeholder 5"/>
          <p:cNvSpPr>
            <a:spLocks noGrp="1"/>
          </p:cNvSpPr>
          <p:nvPr>
            <p:ph type="sldNum" sz="quarter" idx="4"/>
          </p:nvPr>
        </p:nvSpPr>
        <p:spPr>
          <a:xfrm>
            <a:off x="8610600" y="6507579"/>
            <a:ext cx="2743200" cy="213896"/>
          </a:xfrm>
          <a:prstGeom prst="rect">
            <a:avLst/>
          </a:prstGeom>
        </p:spPr>
        <p:txBody>
          <a:bodyPr vert="horz" lIns="91440" tIns="45720" rIns="91440" bIns="45720" rtlCol="0" anchor="ctr"/>
          <a:lstStyle>
            <a:lvl1pPr algn="r">
              <a:defRPr sz="1200">
                <a:solidFill>
                  <a:schemeClr val="bg1"/>
                </a:solidFill>
              </a:defRPr>
            </a:lvl1pPr>
          </a:lstStyle>
          <a:p>
            <a:fld id="{0088AB57-2DBE-44A3-AE96-942C49E954BF}" type="slidenum">
              <a:rPr lang="en-US" smtClean="0"/>
              <a:pPr/>
              <a:t>‹#›</a:t>
            </a:fld>
            <a:endParaRPr lang="en-US"/>
          </a:p>
        </p:txBody>
      </p:sp>
    </p:spTree>
    <p:extLst>
      <p:ext uri="{BB962C8B-B14F-4D97-AF65-F5344CB8AC3E}">
        <p14:creationId xmlns:p14="http://schemas.microsoft.com/office/powerpoint/2010/main" val="3730375413"/>
      </p:ext>
    </p:extLst>
  </p:cSld>
  <p:clrMap bg1="lt1" tx1="dk1" bg2="lt2" tx2="dk2" accent1="accent1" accent2="accent2" accent3="accent3" accent4="accent4" accent5="accent5" accent6="accent6" hlink="hlink" folHlink="folHlink"/>
  <p:sldLayoutIdLst>
    <p:sldLayoutId id="2147483707" r:id="rId1"/>
    <p:sldLayoutId id="2147483706" r:id="rId2"/>
    <p:sldLayoutId id="2147483708" r:id="rId3"/>
    <p:sldLayoutId id="2147483705" r:id="rId4"/>
    <p:sldLayoutId id="2147483695" r:id="rId5"/>
    <p:sldLayoutId id="2147483799" r:id="rId6"/>
    <p:sldLayoutId id="2147483800" r:id="rId7"/>
    <p:sldLayoutId id="2147483801"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55912" y="243951"/>
            <a:ext cx="9597887" cy="71020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529137"/>
            <a:ext cx="2743200" cy="192338"/>
          </a:xfrm>
          <a:prstGeom prst="rect">
            <a:avLst/>
          </a:prstGeom>
        </p:spPr>
        <p:txBody>
          <a:bodyPr vert="horz" lIns="91440" tIns="45720" rIns="91440" bIns="45720" rtlCol="0" anchor="ctr"/>
          <a:lstStyle>
            <a:lvl1pPr algn="l">
              <a:defRPr sz="1200">
                <a:solidFill>
                  <a:schemeClr val="bg1"/>
                </a:solidFill>
              </a:defRPr>
            </a:lvl1pPr>
          </a:lstStyle>
          <a:p>
            <a:fld id="{66E9693A-2850-41E7-8AC6-CBA3C4B46337}" type="datetime1">
              <a:rPr lang="en-US" smtClean="0"/>
              <a:t>4/15/2019</a:t>
            </a:fld>
            <a:endParaRPr lang="en-US"/>
          </a:p>
        </p:txBody>
      </p:sp>
      <p:sp>
        <p:nvSpPr>
          <p:cNvPr id="5" name="Footer Placeholder 4"/>
          <p:cNvSpPr>
            <a:spLocks noGrp="1"/>
          </p:cNvSpPr>
          <p:nvPr>
            <p:ph type="ftr" sz="quarter" idx="3"/>
          </p:nvPr>
        </p:nvSpPr>
        <p:spPr>
          <a:xfrm>
            <a:off x="4038600" y="6529137"/>
            <a:ext cx="4114800" cy="192338"/>
          </a:xfrm>
          <a:prstGeom prst="rect">
            <a:avLst/>
          </a:prstGeom>
        </p:spPr>
        <p:txBody>
          <a:bodyPr vert="horz" lIns="91440" tIns="45720" rIns="91440" bIns="45720" rtlCol="0" anchor="ctr"/>
          <a:lstStyle>
            <a:lvl1pPr algn="ctr">
              <a:defRPr sz="1200">
                <a:solidFill>
                  <a:schemeClr val="bg1"/>
                </a:solidFill>
              </a:defRPr>
            </a:lvl1pPr>
          </a:lstStyle>
          <a:p>
            <a:endParaRPr lang="en-US"/>
          </a:p>
        </p:txBody>
      </p:sp>
      <p:sp>
        <p:nvSpPr>
          <p:cNvPr id="6" name="Slide Number Placeholder 5"/>
          <p:cNvSpPr>
            <a:spLocks noGrp="1"/>
          </p:cNvSpPr>
          <p:nvPr>
            <p:ph type="sldNum" sz="quarter" idx="4"/>
          </p:nvPr>
        </p:nvSpPr>
        <p:spPr>
          <a:xfrm>
            <a:off x="8610600" y="6529137"/>
            <a:ext cx="2743200" cy="192338"/>
          </a:xfrm>
          <a:prstGeom prst="rect">
            <a:avLst/>
          </a:prstGeom>
        </p:spPr>
        <p:txBody>
          <a:bodyPr vert="horz" lIns="91440" tIns="45720" rIns="91440" bIns="45720" rtlCol="0" anchor="ctr"/>
          <a:lstStyle>
            <a:lvl1pPr algn="r">
              <a:defRPr sz="1200">
                <a:solidFill>
                  <a:schemeClr val="bg1"/>
                </a:solidFill>
              </a:defRPr>
            </a:lvl1pPr>
          </a:lstStyle>
          <a:p>
            <a:fld id="{0088AB57-2DBE-44A3-AE96-942C49E954BF}" type="slidenum">
              <a:rPr lang="en-US" smtClean="0"/>
              <a:pPr/>
              <a:t>‹#›</a:t>
            </a:fld>
            <a:endParaRPr lang="en-US"/>
          </a:p>
        </p:txBody>
      </p:sp>
    </p:spTree>
    <p:extLst>
      <p:ext uri="{BB962C8B-B14F-4D97-AF65-F5344CB8AC3E}">
        <p14:creationId xmlns:p14="http://schemas.microsoft.com/office/powerpoint/2010/main" val="2808656599"/>
      </p:ext>
    </p:extLst>
  </p:cSld>
  <p:clrMap bg1="lt1" tx1="dk1" bg2="lt2" tx2="dk2" accent1="accent1" accent2="accent2" accent3="accent3" accent4="accent4" accent5="accent5" accent6="accent6" hlink="hlink" folHlink="folHlink"/>
  <p:sldLayoutIdLst>
    <p:sldLayoutId id="2147483740" r:id="rId1"/>
    <p:sldLayoutId id="2147483754" r:id="rId2"/>
    <p:sldLayoutId id="2147483713" r:id="rId3"/>
    <p:sldLayoutId id="2147483711" r:id="rId4"/>
    <p:sldLayoutId id="2147483714" r:id="rId5"/>
    <p:sldLayoutId id="2147483739" r:id="rId6"/>
    <p:sldLayoutId id="2147483715" r:id="rId7"/>
    <p:sldLayoutId id="2147483755" r:id="rId8"/>
    <p:sldLayoutId id="2147483771" r:id="rId9"/>
    <p:sldLayoutId id="2147483773" r:id="rId10"/>
    <p:sldLayoutId id="2147483735" r:id="rId11"/>
    <p:sldLayoutId id="2147483736" r:id="rId12"/>
    <p:sldLayoutId id="2147483737" r:id="rId13"/>
    <p:sldLayoutId id="2147483738" r:id="rId14"/>
    <p:sldLayoutId id="2147483716" r:id="rId15"/>
  </p:sldLayoutIdLst>
  <p:hf hdr="0" ftr="0" dt="0"/>
  <p:txStyles>
    <p:titleStyle>
      <a:lvl1pPr algn="l" defTabSz="914400" rtl="0" eaLnBrk="1" latinLnBrk="0" hangingPunct="1">
        <a:lnSpc>
          <a:spcPct val="90000"/>
        </a:lnSpc>
        <a:spcBef>
          <a:spcPct val="0"/>
        </a:spcBef>
        <a:buNone/>
        <a:defRPr sz="3600" b="1" kern="1200">
          <a:solidFill>
            <a:srgbClr val="3C6EBE"/>
          </a:solidFill>
          <a:latin typeface="Calibri" panose="020F0502020204030204" pitchFamily="34" charset="0"/>
          <a:ea typeface="+mj-ea"/>
          <a:cs typeface="Calibri" panose="020F0502020204030204" pitchFamily="34" charset="0"/>
        </a:defRPr>
      </a:lvl1pPr>
    </p:titleStyle>
    <p:bodyStyle>
      <a:lvl1pPr marL="0" indent="0" algn="l" defTabSz="914400" rtl="0" eaLnBrk="1" latinLnBrk="0" hangingPunct="1">
        <a:lnSpc>
          <a:spcPct val="90000"/>
        </a:lnSpc>
        <a:spcBef>
          <a:spcPts val="1000"/>
        </a:spcBef>
        <a:buFontTx/>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C00000"/>
        </a:buClr>
        <a:buFont typeface="Wingdings"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5"/>
        </a:buClr>
        <a:buFont typeface="Wingdings"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C00000"/>
        </a:buClr>
        <a:buFont typeface="Wingdings" pitchFamily="2" charset="2"/>
        <a:buChar char="§"/>
        <a:defRPr sz="18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Clr>
          <a:srgbClr val="C00000"/>
        </a:buClr>
        <a:buFont typeface="Wingdings" pitchFamily="2" charset="2"/>
        <a:buChar char="§"/>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55912" y="243951"/>
            <a:ext cx="8562369" cy="71020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529137"/>
            <a:ext cx="2743200" cy="192338"/>
          </a:xfrm>
          <a:prstGeom prst="rect">
            <a:avLst/>
          </a:prstGeom>
        </p:spPr>
        <p:txBody>
          <a:bodyPr vert="horz" lIns="91440" tIns="45720" rIns="91440" bIns="45720" rtlCol="0" anchor="ctr"/>
          <a:lstStyle>
            <a:lvl1pPr algn="l">
              <a:defRPr sz="1200">
                <a:solidFill>
                  <a:schemeClr val="bg1"/>
                </a:solidFill>
              </a:defRPr>
            </a:lvl1pPr>
          </a:lstStyle>
          <a:p>
            <a:fld id="{66E9693A-2850-41E7-8AC6-CBA3C4B46337}" type="datetime1">
              <a:rPr lang="en-US" smtClean="0"/>
              <a:t>4/15/2019</a:t>
            </a:fld>
            <a:endParaRPr lang="en-US"/>
          </a:p>
        </p:txBody>
      </p:sp>
      <p:sp>
        <p:nvSpPr>
          <p:cNvPr id="5" name="Footer Placeholder 4"/>
          <p:cNvSpPr>
            <a:spLocks noGrp="1"/>
          </p:cNvSpPr>
          <p:nvPr>
            <p:ph type="ftr" sz="quarter" idx="3"/>
          </p:nvPr>
        </p:nvSpPr>
        <p:spPr>
          <a:xfrm>
            <a:off x="4038600" y="6529137"/>
            <a:ext cx="4114800" cy="192338"/>
          </a:xfrm>
          <a:prstGeom prst="rect">
            <a:avLst/>
          </a:prstGeom>
        </p:spPr>
        <p:txBody>
          <a:bodyPr vert="horz" lIns="91440" tIns="45720" rIns="91440" bIns="45720" rtlCol="0" anchor="ctr"/>
          <a:lstStyle>
            <a:lvl1pPr algn="ctr">
              <a:defRPr sz="1200">
                <a:solidFill>
                  <a:schemeClr val="bg1"/>
                </a:solidFill>
              </a:defRPr>
            </a:lvl1pPr>
          </a:lstStyle>
          <a:p>
            <a:endParaRPr lang="en-US"/>
          </a:p>
        </p:txBody>
      </p:sp>
      <p:sp>
        <p:nvSpPr>
          <p:cNvPr id="6" name="Slide Number Placeholder 5"/>
          <p:cNvSpPr>
            <a:spLocks noGrp="1"/>
          </p:cNvSpPr>
          <p:nvPr>
            <p:ph type="sldNum" sz="quarter" idx="4"/>
          </p:nvPr>
        </p:nvSpPr>
        <p:spPr>
          <a:xfrm>
            <a:off x="8610600" y="6529137"/>
            <a:ext cx="2743200" cy="192338"/>
          </a:xfrm>
          <a:prstGeom prst="rect">
            <a:avLst/>
          </a:prstGeom>
        </p:spPr>
        <p:txBody>
          <a:bodyPr vert="horz" lIns="91440" tIns="45720" rIns="91440" bIns="45720" rtlCol="0" anchor="ctr"/>
          <a:lstStyle>
            <a:lvl1pPr algn="r">
              <a:defRPr sz="1200">
                <a:solidFill>
                  <a:schemeClr val="bg1"/>
                </a:solidFill>
              </a:defRPr>
            </a:lvl1pPr>
          </a:lstStyle>
          <a:p>
            <a:fld id="{0088AB57-2DBE-44A3-AE96-942C49E954BF}" type="slidenum">
              <a:rPr lang="en-US" smtClean="0"/>
              <a:pPr/>
              <a:t>‹#›</a:t>
            </a:fld>
            <a:endParaRPr lang="en-US"/>
          </a:p>
        </p:txBody>
      </p:sp>
      <p:sp>
        <p:nvSpPr>
          <p:cNvPr id="7" name="Picture Placeholder 8">
            <a:extLst>
              <a:ext uri="{FF2B5EF4-FFF2-40B4-BE49-F238E27FC236}">
                <a16:creationId xmlns:a16="http://schemas.microsoft.com/office/drawing/2014/main" id="{6B8B9514-6264-2A46-9B9A-C474F0BC194B}"/>
              </a:ext>
            </a:extLst>
          </p:cNvPr>
          <p:cNvSpPr txBox="1">
            <a:spLocks/>
          </p:cNvSpPr>
          <p:nvPr userDrawn="1"/>
        </p:nvSpPr>
        <p:spPr>
          <a:xfrm>
            <a:off x="10704513" y="85725"/>
            <a:ext cx="1377950" cy="1096963"/>
          </a:xfrm>
          <a:prstGeom prst="rect">
            <a:avLst/>
          </a:prstGeom>
        </p:spPr>
        <p:txBody>
          <a:bodyPr/>
          <a:lstStyle>
            <a:lvl1pPr marL="0" indent="0" algn="l" defTabSz="914400" rtl="0" eaLnBrk="1" latinLnBrk="0" hangingPunct="1">
              <a:lnSpc>
                <a:spcPct val="90000"/>
              </a:lnSpc>
              <a:spcBef>
                <a:spcPts val="1000"/>
              </a:spcBef>
              <a:buFont typeface="Wingdings" pitchFamily="2" charset="2"/>
              <a:buNone/>
              <a:defRPr sz="2800" b="1"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Clr>
                <a:srgbClr val="C00000"/>
              </a:buClr>
              <a:buFont typeface="Wingdings" pitchFamily="2" charset="2"/>
              <a:buChar char="§"/>
              <a:defRPr sz="24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Wingdings" pitchFamily="2" charset="2"/>
              <a:buChar char="§"/>
              <a:defRPr sz="2000" kern="1200">
                <a:solidFill>
                  <a:srgbClr val="4472C4"/>
                </a:solidFill>
                <a:latin typeface="+mn-lt"/>
                <a:ea typeface="+mn-ea"/>
                <a:cs typeface="+mn-cs"/>
              </a:defRPr>
            </a:lvl3pPr>
            <a:lvl4pPr marL="1657350" indent="-285750" algn="l" defTabSz="914400" rtl="0" eaLnBrk="1" latinLnBrk="0" hangingPunct="1">
              <a:lnSpc>
                <a:spcPct val="90000"/>
              </a:lnSpc>
              <a:spcBef>
                <a:spcPts val="500"/>
              </a:spcBef>
              <a:buClr>
                <a:srgbClr val="C00000"/>
              </a:buClr>
              <a:buFont typeface="Wingdings" pitchFamily="2" charset="2"/>
              <a:buChar char="§"/>
              <a:defRPr sz="1800" kern="1200">
                <a:solidFill>
                  <a:schemeClr val="tx1"/>
                </a:solidFill>
                <a:latin typeface="+mj-lt"/>
                <a:ea typeface="+mn-ea"/>
                <a:cs typeface="+mn-cs"/>
              </a:defRPr>
            </a:lvl4pPr>
            <a:lvl5pPr marL="2114550" indent="-285750" algn="l" defTabSz="914400" rtl="0" eaLnBrk="1" latinLnBrk="0" hangingPunct="1">
              <a:lnSpc>
                <a:spcPct val="90000"/>
              </a:lnSpc>
              <a:spcBef>
                <a:spcPts val="500"/>
              </a:spcBef>
              <a:buClr>
                <a:srgbClr val="C00000"/>
              </a:buClr>
              <a:buFont typeface="Wingdings" pitchFamily="2" charset="2"/>
              <a:buChar char="§"/>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Logo</a:t>
            </a:r>
          </a:p>
        </p:txBody>
      </p:sp>
    </p:spTree>
    <p:extLst>
      <p:ext uri="{BB962C8B-B14F-4D97-AF65-F5344CB8AC3E}">
        <p14:creationId xmlns:p14="http://schemas.microsoft.com/office/powerpoint/2010/main" val="298391779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76" r:id="rId9"/>
    <p:sldLayoutId id="2147483777" r:id="rId10"/>
    <p:sldLayoutId id="2147483767" r:id="rId11"/>
    <p:sldLayoutId id="2147483768" r:id="rId12"/>
    <p:sldLayoutId id="2147483769" r:id="rId13"/>
    <p:sldLayoutId id="2147483770" r:id="rId14"/>
  </p:sldLayoutIdLst>
  <p:hf hdr="0" ftr="0" dt="0"/>
  <p:txStyles>
    <p:titleStyle>
      <a:lvl1pPr algn="l" defTabSz="914400" rtl="0" eaLnBrk="1" latinLnBrk="0" hangingPunct="1">
        <a:lnSpc>
          <a:spcPct val="90000"/>
        </a:lnSpc>
        <a:spcBef>
          <a:spcPct val="0"/>
        </a:spcBef>
        <a:buNone/>
        <a:defRPr sz="3600" b="1" kern="1200">
          <a:solidFill>
            <a:srgbClr val="3C6EBE"/>
          </a:solidFill>
          <a:latin typeface="Calibri" panose="020F0502020204030204" pitchFamily="34" charset="0"/>
          <a:ea typeface="+mj-ea"/>
          <a:cs typeface="Calibri" panose="020F0502020204030204" pitchFamily="34" charset="0"/>
        </a:defRPr>
      </a:lvl1pPr>
    </p:titleStyle>
    <p:bodyStyle>
      <a:lvl1pPr marL="0" indent="0" algn="l" defTabSz="914400" rtl="0" eaLnBrk="1" latinLnBrk="0" hangingPunct="1">
        <a:lnSpc>
          <a:spcPct val="90000"/>
        </a:lnSpc>
        <a:spcBef>
          <a:spcPts val="1000"/>
        </a:spcBef>
        <a:buFont typeface="Wingdings" pitchFamily="2" charset="2"/>
        <a:buNone/>
        <a:defRPr sz="2800" b="1"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Clr>
          <a:srgbClr val="C00000"/>
        </a:buClr>
        <a:buFont typeface="Wingdings" pitchFamily="2" charset="2"/>
        <a:buChar char="§"/>
        <a:defRPr sz="24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Wingdings" pitchFamily="2" charset="2"/>
        <a:buChar char="§"/>
        <a:defRPr sz="2000" kern="1200">
          <a:solidFill>
            <a:srgbClr val="4472C4"/>
          </a:solidFill>
          <a:latin typeface="+mn-lt"/>
          <a:ea typeface="+mn-ea"/>
          <a:cs typeface="+mn-cs"/>
        </a:defRPr>
      </a:lvl3pPr>
      <a:lvl4pPr marL="1657350" indent="-285750" algn="l" defTabSz="914400" rtl="0" eaLnBrk="1" latinLnBrk="0" hangingPunct="1">
        <a:lnSpc>
          <a:spcPct val="90000"/>
        </a:lnSpc>
        <a:spcBef>
          <a:spcPts val="500"/>
        </a:spcBef>
        <a:buClr>
          <a:srgbClr val="C00000"/>
        </a:buClr>
        <a:buFont typeface="Wingdings" pitchFamily="2" charset="2"/>
        <a:buChar char="§"/>
        <a:defRPr sz="1800" kern="1200">
          <a:solidFill>
            <a:schemeClr val="tx1"/>
          </a:solidFill>
          <a:latin typeface="+mj-lt"/>
          <a:ea typeface="+mn-ea"/>
          <a:cs typeface="+mn-cs"/>
        </a:defRPr>
      </a:lvl4pPr>
      <a:lvl5pPr marL="2114550" indent="-285750" algn="l" defTabSz="914400" rtl="0" eaLnBrk="1" latinLnBrk="0" hangingPunct="1">
        <a:lnSpc>
          <a:spcPct val="90000"/>
        </a:lnSpc>
        <a:spcBef>
          <a:spcPts val="500"/>
        </a:spcBef>
        <a:buClr>
          <a:srgbClr val="C00000"/>
        </a:buClr>
        <a:buFont typeface="Wingdings" pitchFamily="2" charset="2"/>
        <a:buChar char="§"/>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3531932"/>
      </p:ext>
    </p:extLst>
  </p:cSld>
  <p:clrMap bg1="lt1" tx1="dk1" bg2="lt2" tx2="dk2" accent1="accent1" accent2="accent2" accent3="accent3" accent4="accent4" accent5="accent5" accent6="accent6" hlink="hlink" folHlink="folHlink"/>
  <p:sldLayoutIdLst>
    <p:sldLayoutId id="2147483680" r:id="rId1"/>
    <p:sldLayoutId id="2147483682"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1" y="6501402"/>
            <a:ext cx="12000217" cy="229917"/>
          </a:xfrm>
          <a:prstGeom prst="rect">
            <a:avLst/>
          </a:prstGeom>
        </p:spPr>
      </p:pic>
      <p:sp>
        <p:nvSpPr>
          <p:cNvPr id="8" name="Date Placeholder 3"/>
          <p:cNvSpPr>
            <a:spLocks noGrp="1"/>
          </p:cNvSpPr>
          <p:nvPr>
            <p:ph type="dt" sz="half" idx="2"/>
          </p:nvPr>
        </p:nvSpPr>
        <p:spPr>
          <a:xfrm>
            <a:off x="92467" y="6491610"/>
            <a:ext cx="2472271" cy="365125"/>
          </a:xfrm>
          <a:prstGeom prst="rect">
            <a:avLst/>
          </a:prstGeom>
        </p:spPr>
        <p:txBody>
          <a:bodyPr/>
          <a:lstStyle>
            <a:lvl1pPr>
              <a:defRPr sz="1100" b="0" i="0">
                <a:latin typeface="Open Sans" charset="0"/>
                <a:ea typeface="Open Sans" charset="0"/>
                <a:cs typeface="Open Sans" charset="0"/>
              </a:defRPr>
            </a:lvl1pPr>
          </a:lstStyle>
          <a:p>
            <a:fld id="{C5C05D33-2F5D-482A-8D2C-D96EBC369FAA}" type="datetime1">
              <a:rPr lang="en-US" smtClean="0">
                <a:solidFill>
                  <a:schemeClr val="accent1">
                    <a:lumMod val="60000"/>
                    <a:lumOff val="40000"/>
                  </a:schemeClr>
                </a:solidFill>
              </a:rPr>
              <a:pPr/>
              <a:t>4/15/2019</a:t>
            </a:fld>
            <a:r>
              <a:rPr lang="en-US" dirty="0">
                <a:solidFill>
                  <a:schemeClr val="accent1">
                    <a:lumMod val="60000"/>
                    <a:lumOff val="40000"/>
                  </a:schemeClr>
                </a:solidFill>
              </a:rPr>
              <a:t>     </a:t>
            </a:r>
            <a:fld id="{EA89072E-2125-40D6-847A-9E6B768971D4}" type="slidenum">
              <a:rPr lang="en-US" smtClean="0">
                <a:solidFill>
                  <a:schemeClr val="accent1">
                    <a:lumMod val="60000"/>
                    <a:lumOff val="40000"/>
                  </a:schemeClr>
                </a:solidFill>
              </a:rPr>
              <a:pPr/>
              <a:t>‹#›</a:t>
            </a:fld>
            <a:endParaRPr lang="en-US" dirty="0">
              <a:solidFill>
                <a:schemeClr val="accent1">
                  <a:lumMod val="60000"/>
                  <a:lumOff val="40000"/>
                </a:schemeClr>
              </a:solidFill>
            </a:endParaRPr>
          </a:p>
        </p:txBody>
      </p:sp>
      <p:sp>
        <p:nvSpPr>
          <p:cNvPr id="9" name="Footer Placeholder 4"/>
          <p:cNvSpPr>
            <a:spLocks noGrp="1"/>
          </p:cNvSpPr>
          <p:nvPr>
            <p:ph type="ftr" sz="quarter" idx="3"/>
          </p:nvPr>
        </p:nvSpPr>
        <p:spPr>
          <a:xfrm>
            <a:off x="3686187" y="6491610"/>
            <a:ext cx="4822804" cy="365125"/>
          </a:xfrm>
          <a:prstGeom prst="rect">
            <a:avLst/>
          </a:prstGeom>
        </p:spPr>
        <p:txBody>
          <a:bodyPr/>
          <a:lstStyle>
            <a:lvl1pPr algn="ctr">
              <a:defRPr sz="1100" b="0" i="0">
                <a:latin typeface="Open Sans" charset="0"/>
                <a:ea typeface="Open Sans" charset="0"/>
                <a:cs typeface="Open Sans" charset="0"/>
              </a:defRPr>
            </a:lvl1pPr>
          </a:lstStyle>
          <a:p>
            <a:r>
              <a:rPr lang="en-US" dirty="0">
                <a:solidFill>
                  <a:schemeClr val="accent1">
                    <a:lumMod val="60000"/>
                    <a:lumOff val="40000"/>
                  </a:schemeClr>
                </a:solidFill>
              </a:rPr>
              <a:t>Footer</a:t>
            </a:r>
          </a:p>
        </p:txBody>
      </p:sp>
      <p:pic>
        <p:nvPicPr>
          <p:cNvPr id="10" name="Picture 9"/>
          <p:cNvPicPr>
            <a:picLocks noChangeAspect="1"/>
          </p:cNvPicPr>
          <p:nvPr userDrawn="1"/>
        </p:nvPicPr>
        <p:blipFill>
          <a:blip r:embed="rId23">
            <a:alphaModFix amt="26000"/>
            <a:extLst>
              <a:ext uri="{28A0092B-C50C-407E-A947-70E740481C1C}">
                <a14:useLocalDpi xmlns:a14="http://schemas.microsoft.com/office/drawing/2010/main" val="0"/>
              </a:ext>
            </a:extLst>
          </a:blip>
          <a:stretch>
            <a:fillRect/>
          </a:stretch>
        </p:blipFill>
        <p:spPr>
          <a:xfrm>
            <a:off x="-1" y="0"/>
            <a:ext cx="12192001" cy="1273427"/>
          </a:xfrm>
          <a:prstGeom prst="rect">
            <a:avLst/>
          </a:prstGeom>
        </p:spPr>
      </p:pic>
      <p:pic>
        <p:nvPicPr>
          <p:cNvPr id="11" name="Picture 10"/>
          <p:cNvPicPr>
            <a:picLocks noChangeAspect="1"/>
          </p:cNvPicPr>
          <p:nvPr userDrawn="1"/>
        </p:nvPicPr>
        <p:blipFill>
          <a:blip r:embed="rId24">
            <a:extLst>
              <a:ext uri="{28A0092B-C50C-407E-A947-70E740481C1C}">
                <a14:useLocalDpi xmlns:a14="http://schemas.microsoft.com/office/drawing/2010/main" val="0"/>
              </a:ext>
            </a:extLst>
          </a:blip>
          <a:stretch>
            <a:fillRect/>
          </a:stretch>
        </p:blipFill>
        <p:spPr>
          <a:xfrm>
            <a:off x="226279" y="248815"/>
            <a:ext cx="1454954" cy="727477"/>
          </a:xfrm>
          <a:prstGeom prst="rect">
            <a:avLst/>
          </a:prstGeom>
          <a:noFill/>
        </p:spPr>
      </p:pic>
    </p:spTree>
    <p:extLst>
      <p:ext uri="{BB962C8B-B14F-4D97-AF65-F5344CB8AC3E}">
        <p14:creationId xmlns:p14="http://schemas.microsoft.com/office/powerpoint/2010/main" val="2528678986"/>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 id="2147483795" r:id="rId17"/>
    <p:sldLayoutId id="2147483796" r:id="rId18"/>
    <p:sldLayoutId id="2147483797" r:id="rId19"/>
    <p:sldLayoutId id="2147483798"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hyperlink" Target="https://statutes.capitol.texas.gov/Docs/ED/htm/ED.42.htm#42.006" TargetMode="Externa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hyperlink" Target="https://statutes.capitol.texas.gov/Docs/ED/htm/ED.33.htm#33.252" TargetMode="Externa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hyperlink" Target="https://statutes.capitol.texas.gov/Docs/ED/htm/ED.33.htm#33.252" TargetMode="Externa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hyperlink" Target="https://statutes.capitol.texas.gov/Docs/ED/htm/ED.33.htm#33.252" TargetMode="Externa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hyperlink" Target="https://statutes.capitol.texas.gov/Docs/ED/htm/ED.33.htm" TargetMode="External"/><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18" Type="http://schemas.openxmlformats.org/officeDocument/2006/relationships/image" Target="../media/image31.png"/><Relationship Id="rId26" Type="http://schemas.openxmlformats.org/officeDocument/2006/relationships/image" Target="../media/image39.jpeg"/><Relationship Id="rId3" Type="http://schemas.openxmlformats.org/officeDocument/2006/relationships/image" Target="../media/image17.jpeg"/><Relationship Id="rId21" Type="http://schemas.openxmlformats.org/officeDocument/2006/relationships/image" Target="../media/image34.png"/><Relationship Id="rId7" Type="http://schemas.openxmlformats.org/officeDocument/2006/relationships/image" Target="../media/image21.gif"/><Relationship Id="rId12" Type="http://schemas.openxmlformats.org/officeDocument/2006/relationships/image" Target="../media/image26.png"/><Relationship Id="rId17" Type="http://schemas.openxmlformats.org/officeDocument/2006/relationships/image" Target="../media/image30.jpeg"/><Relationship Id="rId25" Type="http://schemas.openxmlformats.org/officeDocument/2006/relationships/image" Target="../media/image38.png"/><Relationship Id="rId2" Type="http://schemas.openxmlformats.org/officeDocument/2006/relationships/notesSlide" Target="../notesSlides/notesSlide5.xml"/><Relationship Id="rId16" Type="http://schemas.openxmlformats.org/officeDocument/2006/relationships/image" Target="../media/image16.png"/><Relationship Id="rId20" Type="http://schemas.openxmlformats.org/officeDocument/2006/relationships/image" Target="../media/image33.jpeg"/><Relationship Id="rId1" Type="http://schemas.openxmlformats.org/officeDocument/2006/relationships/slideLayout" Target="../slideLayouts/slideLayout16.xml"/><Relationship Id="rId6" Type="http://schemas.openxmlformats.org/officeDocument/2006/relationships/image" Target="../media/image20.png"/><Relationship Id="rId11" Type="http://schemas.openxmlformats.org/officeDocument/2006/relationships/image" Target="../media/image25.png"/><Relationship Id="rId24" Type="http://schemas.openxmlformats.org/officeDocument/2006/relationships/image" Target="../media/image37.png"/><Relationship Id="rId5" Type="http://schemas.openxmlformats.org/officeDocument/2006/relationships/image" Target="../media/image19.png"/><Relationship Id="rId15" Type="http://schemas.openxmlformats.org/officeDocument/2006/relationships/image" Target="../media/image29.png"/><Relationship Id="rId23" Type="http://schemas.openxmlformats.org/officeDocument/2006/relationships/image" Target="../media/image36.tiff"/><Relationship Id="rId10" Type="http://schemas.openxmlformats.org/officeDocument/2006/relationships/image" Target="../media/image24.gif"/><Relationship Id="rId19" Type="http://schemas.openxmlformats.org/officeDocument/2006/relationships/image" Target="../media/image32.png"/><Relationship Id="rId4" Type="http://schemas.openxmlformats.org/officeDocument/2006/relationships/image" Target="../media/image18.png"/><Relationship Id="rId9" Type="http://schemas.openxmlformats.org/officeDocument/2006/relationships/image" Target="../media/image23.gif"/><Relationship Id="rId14" Type="http://schemas.openxmlformats.org/officeDocument/2006/relationships/image" Target="../media/image28.png"/><Relationship Id="rId22" Type="http://schemas.openxmlformats.org/officeDocument/2006/relationships/image" Target="../media/image35.png"/><Relationship Id="rId27" Type="http://schemas.openxmlformats.org/officeDocument/2006/relationships/image" Target="../media/image40.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77.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hyperlink" Target="https://tea.texas.gov/Reports_and_Data/Legislative_Reports/Legislative_Reports/" TargetMode="External"/><Relationship Id="rId2" Type="http://schemas.openxmlformats.org/officeDocument/2006/relationships/notesSlide" Target="../notesSlides/notesSlide7.xml"/><Relationship Id="rId1" Type="http://schemas.openxmlformats.org/officeDocument/2006/relationships/slideLayout" Target="../slideLayouts/slideLayout20.xml"/><Relationship Id="rId4" Type="http://schemas.openxmlformats.org/officeDocument/2006/relationships/image" Target="../media/image41.png"/></Relationships>
</file>

<file path=ppt/slides/_rels/slide9.xml.rels><?xml version="1.0" encoding="UTF-8" standalone="yes"?>
<Relationships xmlns="http://schemas.openxmlformats.org/package/2006/relationships"><Relationship Id="rId3" Type="http://schemas.openxmlformats.org/officeDocument/2006/relationships/hyperlink" Target="http://www.statutes.legis.state.tx.us/GetStatute.aspx?Code=ED&amp;Value=33.252" TargetMode="External"/><Relationship Id="rId2" Type="http://schemas.openxmlformats.org/officeDocument/2006/relationships/notesSlide" Target="../notesSlides/notesSlide8.xml"/><Relationship Id="rId1" Type="http://schemas.openxmlformats.org/officeDocument/2006/relationships/slideLayout" Target="../slideLayouts/slideLayout16.xml"/><Relationship Id="rId4" Type="http://schemas.openxmlformats.org/officeDocument/2006/relationships/hyperlink" Target="https://statutes.capitol.texas.gov/Docs/ED/htm/ED.42.ht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8" descr="Picture of three students" title="Picture ">
            <a:extLst>
              <a:ext uri="{FF2B5EF4-FFF2-40B4-BE49-F238E27FC236}">
                <a16:creationId xmlns:a16="http://schemas.microsoft.com/office/drawing/2014/main" id="{D092FA72-D7FA-3148-8D9B-BF3190E63F3F}"/>
              </a:ext>
            </a:extLst>
          </p:cNvPr>
          <p:cNvPicPr>
            <a:picLocks noChangeAspect="1"/>
          </p:cNvPicPr>
          <p:nvPr/>
        </p:nvPicPr>
        <p:blipFill rotWithShape="1">
          <a:blip r:embed="rId2">
            <a:extLst>
              <a:ext uri="{28A0092B-C50C-407E-A947-70E740481C1C}">
                <a14:useLocalDpi xmlns:a14="http://schemas.microsoft.com/office/drawing/2010/main" val="0"/>
              </a:ext>
            </a:extLst>
          </a:blip>
          <a:srcRect t="4326" b="-4326"/>
          <a:stretch/>
        </p:blipFill>
        <p:spPr>
          <a:xfrm>
            <a:off x="0" y="1280160"/>
            <a:ext cx="12192000" cy="7823200"/>
          </a:xfrm>
          <a:prstGeom prst="rect">
            <a:avLst/>
          </a:prstGeom>
        </p:spPr>
      </p:pic>
      <p:sp>
        <p:nvSpPr>
          <p:cNvPr id="3" name="Subtitle 2"/>
          <p:cNvSpPr>
            <a:spLocks noGrp="1"/>
          </p:cNvSpPr>
          <p:nvPr>
            <p:ph type="subTitle" idx="1"/>
          </p:nvPr>
        </p:nvSpPr>
        <p:spPr>
          <a:xfrm>
            <a:off x="1524000" y="3909982"/>
            <a:ext cx="9144000" cy="851564"/>
          </a:xfrm>
          <a:solidFill>
            <a:schemeClr val="bg1">
              <a:lumMod val="95000"/>
              <a:alpha val="86000"/>
            </a:schemeClr>
          </a:solidFill>
        </p:spPr>
        <p:txBody>
          <a:bodyPr>
            <a:normAutofit lnSpcReduction="10000"/>
          </a:bodyPr>
          <a:lstStyle/>
          <a:p>
            <a:r>
              <a:rPr lang="en-US" dirty="0"/>
              <a:t>Education Service Centers PEIMS Coordinators Meeting </a:t>
            </a:r>
          </a:p>
          <a:p>
            <a:r>
              <a:rPr lang="en-US" dirty="0"/>
              <a:t>March 26-27, 2019</a:t>
            </a:r>
          </a:p>
        </p:txBody>
      </p:sp>
      <p:sp>
        <p:nvSpPr>
          <p:cNvPr id="2" name="Title 1"/>
          <p:cNvSpPr>
            <a:spLocks noGrp="1"/>
          </p:cNvSpPr>
          <p:nvPr>
            <p:ph type="ctrTitle"/>
          </p:nvPr>
        </p:nvSpPr>
        <p:spPr>
          <a:xfrm>
            <a:off x="1524000" y="2453325"/>
            <a:ext cx="9144000" cy="1455651"/>
          </a:xfrm>
          <a:solidFill>
            <a:schemeClr val="bg1">
              <a:lumMod val="95000"/>
              <a:alpha val="86000"/>
            </a:schemeClr>
          </a:solidFill>
        </p:spPr>
        <p:txBody>
          <a:bodyPr>
            <a:normAutofit fontScale="90000"/>
          </a:bodyPr>
          <a:lstStyle/>
          <a:p>
            <a:r>
              <a:rPr lang="en-US" dirty="0"/>
              <a:t>Expanded Learning Opportunities Data Collection</a:t>
            </a:r>
          </a:p>
        </p:txBody>
      </p:sp>
    </p:spTree>
    <p:extLst>
      <p:ext uri="{BB962C8B-B14F-4D97-AF65-F5344CB8AC3E}">
        <p14:creationId xmlns:p14="http://schemas.microsoft.com/office/powerpoint/2010/main" val="2008062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088AB57-2DBE-44A3-AE96-942C49E954BF}" type="slidenum">
              <a:rPr lang="en-US" smtClean="0"/>
              <a:t>10</a:t>
            </a:fld>
            <a:endParaRPr lang="en-US"/>
          </a:p>
        </p:txBody>
      </p:sp>
      <p:sp>
        <p:nvSpPr>
          <p:cNvPr id="4" name="TextBox 3">
            <a:extLst>
              <a:ext uri="{FF2B5EF4-FFF2-40B4-BE49-F238E27FC236}">
                <a16:creationId xmlns:a16="http://schemas.microsoft.com/office/drawing/2014/main" id="{F3E7FA83-D805-4713-8EE9-57473363B590}"/>
              </a:ext>
            </a:extLst>
          </p:cNvPr>
          <p:cNvSpPr txBox="1"/>
          <p:nvPr/>
        </p:nvSpPr>
        <p:spPr>
          <a:xfrm>
            <a:off x="4484914" y="4963886"/>
            <a:ext cx="3944983" cy="923330"/>
          </a:xfrm>
          <a:prstGeom prst="rect">
            <a:avLst/>
          </a:prstGeom>
          <a:noFill/>
          <a:ln w="28575">
            <a:solidFill>
              <a:srgbClr val="00ACBB"/>
            </a:solidFill>
          </a:ln>
        </p:spPr>
        <p:txBody>
          <a:bodyPr wrap="square" rtlCol="0">
            <a:spAutoFit/>
          </a:bodyPr>
          <a:lstStyle/>
          <a:p>
            <a:pPr algn="ctr"/>
            <a:r>
              <a:rPr lang="en-US" dirty="0">
                <a:latin typeface="Arial" panose="020B0604020202020204" pitchFamily="34" charset="0"/>
                <a:cs typeface="Arial" panose="020B0604020202020204" pitchFamily="34" charset="0"/>
              </a:rPr>
              <a:t>When the rulemaking process is complete, updated information will be made available</a:t>
            </a:r>
          </a:p>
        </p:txBody>
      </p:sp>
      <p:sp>
        <p:nvSpPr>
          <p:cNvPr id="3" name="Content Placeholder 2"/>
          <p:cNvSpPr>
            <a:spLocks noGrp="1"/>
          </p:cNvSpPr>
          <p:nvPr>
            <p:ph sz="half" idx="2"/>
          </p:nvPr>
        </p:nvSpPr>
        <p:spPr>
          <a:xfrm>
            <a:off x="1583377" y="1555669"/>
            <a:ext cx="9025246" cy="4607625"/>
          </a:xfrm>
        </p:spPr>
        <p:txBody>
          <a:bodyPr>
            <a:normAutofit/>
          </a:bodyPr>
          <a:lstStyle/>
          <a:p>
            <a:pPr lvl="1"/>
            <a:r>
              <a:rPr lang="en-US" dirty="0"/>
              <a:t>Supplemental to the regular school program that meets the definition of ELO in statute (TEC 33.252)</a:t>
            </a:r>
          </a:p>
          <a:p>
            <a:pPr lvl="1"/>
            <a:r>
              <a:rPr lang="en-US" dirty="0"/>
              <a:t>Offered directly by or in partnership with the school</a:t>
            </a:r>
          </a:p>
          <a:p>
            <a:pPr lvl="1"/>
            <a:r>
              <a:rPr lang="en-US" dirty="0"/>
              <a:t>Before-school, after-school, and summer programs</a:t>
            </a:r>
          </a:p>
          <a:p>
            <a:pPr lvl="1"/>
            <a:r>
              <a:rPr lang="en-US" dirty="0"/>
              <a:t>ELO programs embedded in the extended school day or school year</a:t>
            </a:r>
          </a:p>
          <a:p>
            <a:pPr lvl="1"/>
            <a:r>
              <a:rPr lang="en-US" dirty="0"/>
              <a:t>Voluntary/not voluntary</a:t>
            </a:r>
          </a:p>
          <a:p>
            <a:pPr lvl="1"/>
            <a:r>
              <a:rPr lang="en-US" dirty="0"/>
              <a:t>Excludes official UIL activities</a:t>
            </a:r>
          </a:p>
        </p:txBody>
      </p:sp>
      <p:sp>
        <p:nvSpPr>
          <p:cNvPr id="2" name="Title 1"/>
          <p:cNvSpPr>
            <a:spLocks noGrp="1"/>
          </p:cNvSpPr>
          <p:nvPr>
            <p:ph type="title"/>
          </p:nvPr>
        </p:nvSpPr>
        <p:spPr>
          <a:xfrm>
            <a:off x="1764631" y="224589"/>
            <a:ext cx="9112375" cy="737937"/>
          </a:xfrm>
        </p:spPr>
        <p:txBody>
          <a:bodyPr>
            <a:normAutofit/>
          </a:bodyPr>
          <a:lstStyle/>
          <a:p>
            <a:pPr algn="ctr"/>
            <a:r>
              <a:rPr lang="en-US" dirty="0"/>
              <a:t>PEIMS ELO Collection Parameters</a:t>
            </a:r>
          </a:p>
        </p:txBody>
      </p:sp>
    </p:spTree>
    <p:extLst>
      <p:ext uri="{BB962C8B-B14F-4D97-AF65-F5344CB8AC3E}">
        <p14:creationId xmlns:p14="http://schemas.microsoft.com/office/powerpoint/2010/main" val="417022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ELO Data Collection Timeline</a:t>
            </a:r>
          </a:p>
        </p:txBody>
      </p:sp>
      <p:sp>
        <p:nvSpPr>
          <p:cNvPr id="3" name="Text Placeholder 2"/>
          <p:cNvSpPr>
            <a:spLocks noGrp="1"/>
          </p:cNvSpPr>
          <p:nvPr>
            <p:ph type="body" sz="quarter" idx="18"/>
          </p:nvPr>
        </p:nvSpPr>
        <p:spPr>
          <a:xfrm>
            <a:off x="2116158" y="2153916"/>
            <a:ext cx="1514363" cy="1062612"/>
          </a:xfrm>
        </p:spPr>
        <p:txBody>
          <a:bodyPr>
            <a:normAutofit fontScale="92500" lnSpcReduction="20000"/>
          </a:bodyPr>
          <a:lstStyle/>
          <a:p>
            <a:r>
              <a:rPr lang="en-US" dirty="0"/>
              <a:t>May 2018:  Internal and External Review Board Approval</a:t>
            </a:r>
          </a:p>
        </p:txBody>
      </p:sp>
      <p:sp>
        <p:nvSpPr>
          <p:cNvPr id="4" name="Text Placeholder 3"/>
          <p:cNvSpPr>
            <a:spLocks noGrp="1"/>
          </p:cNvSpPr>
          <p:nvPr>
            <p:ph type="body" sz="quarter" idx="19"/>
          </p:nvPr>
        </p:nvSpPr>
        <p:spPr>
          <a:xfrm>
            <a:off x="3243303" y="3928161"/>
            <a:ext cx="2707341" cy="1275085"/>
          </a:xfrm>
        </p:spPr>
        <p:txBody>
          <a:bodyPr>
            <a:normAutofit/>
          </a:bodyPr>
          <a:lstStyle/>
          <a:p>
            <a:r>
              <a:rPr lang="en-US" dirty="0"/>
              <a:t>July 2018: PEIMS Pre-notification of Specifications</a:t>
            </a:r>
          </a:p>
        </p:txBody>
      </p:sp>
      <p:sp>
        <p:nvSpPr>
          <p:cNvPr id="5" name="Text Placeholder 4"/>
          <p:cNvSpPr>
            <a:spLocks noGrp="1"/>
          </p:cNvSpPr>
          <p:nvPr>
            <p:ph type="body" sz="quarter" idx="20"/>
          </p:nvPr>
        </p:nvSpPr>
        <p:spPr>
          <a:xfrm>
            <a:off x="5252575" y="1941442"/>
            <a:ext cx="1686849" cy="1275085"/>
          </a:xfrm>
        </p:spPr>
        <p:txBody>
          <a:bodyPr>
            <a:normAutofit/>
          </a:bodyPr>
          <a:lstStyle/>
          <a:p>
            <a:r>
              <a:rPr lang="en-US" dirty="0"/>
              <a:t>School Year 2018-2019:  Local System Updates</a:t>
            </a:r>
          </a:p>
        </p:txBody>
      </p:sp>
      <p:sp>
        <p:nvSpPr>
          <p:cNvPr id="6" name="Text Placeholder 5"/>
          <p:cNvSpPr>
            <a:spLocks noGrp="1"/>
          </p:cNvSpPr>
          <p:nvPr>
            <p:ph type="body" sz="quarter" idx="21"/>
          </p:nvPr>
        </p:nvSpPr>
        <p:spPr>
          <a:xfrm>
            <a:off x="6551989" y="4290003"/>
            <a:ext cx="2416628" cy="907281"/>
          </a:xfrm>
        </p:spPr>
        <p:txBody>
          <a:bodyPr>
            <a:normAutofit/>
          </a:bodyPr>
          <a:lstStyle/>
          <a:p>
            <a:r>
              <a:rPr lang="en-US" dirty="0"/>
              <a:t>FY2019: TEA Rulemaking Process</a:t>
            </a:r>
          </a:p>
          <a:p>
            <a:endParaRPr lang="en-US" dirty="0"/>
          </a:p>
        </p:txBody>
      </p:sp>
      <p:sp>
        <p:nvSpPr>
          <p:cNvPr id="7" name="Text Placeholder 6"/>
          <p:cNvSpPr>
            <a:spLocks noGrp="1"/>
          </p:cNvSpPr>
          <p:nvPr>
            <p:ph type="body" sz="quarter" idx="22"/>
          </p:nvPr>
        </p:nvSpPr>
        <p:spPr>
          <a:xfrm>
            <a:off x="8131629" y="2153915"/>
            <a:ext cx="2416628" cy="1275085"/>
          </a:xfrm>
        </p:spPr>
        <p:txBody>
          <a:bodyPr>
            <a:normAutofit/>
          </a:bodyPr>
          <a:lstStyle/>
          <a:p>
            <a:r>
              <a:rPr lang="en-US" sz="1900" dirty="0"/>
              <a:t>School Year 2019-2020:  Data collection begins with Submissions 3 and 4</a:t>
            </a:r>
          </a:p>
          <a:p>
            <a:endParaRPr lang="en-US" dirty="0"/>
          </a:p>
        </p:txBody>
      </p:sp>
      <p:sp>
        <p:nvSpPr>
          <p:cNvPr id="9" name="Slide Number Placeholder 8"/>
          <p:cNvSpPr>
            <a:spLocks noGrp="1"/>
          </p:cNvSpPr>
          <p:nvPr>
            <p:ph type="sldNum" sz="quarter" idx="12"/>
          </p:nvPr>
        </p:nvSpPr>
        <p:spPr/>
        <p:txBody>
          <a:bodyPr/>
          <a:lstStyle/>
          <a:p>
            <a:fld id="{0088AB57-2DBE-44A3-AE96-942C49E954BF}" type="slidenum">
              <a:rPr lang="en-US" smtClean="0"/>
              <a:t>11</a:t>
            </a:fld>
            <a:endParaRPr lang="en-US"/>
          </a:p>
        </p:txBody>
      </p:sp>
    </p:spTree>
    <p:extLst>
      <p:ext uri="{BB962C8B-B14F-4D97-AF65-F5344CB8AC3E}">
        <p14:creationId xmlns:p14="http://schemas.microsoft.com/office/powerpoint/2010/main" val="3524182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p:txBody>
          <a:bodyPr>
            <a:normAutofit fontScale="90000"/>
          </a:bodyPr>
          <a:lstStyle/>
          <a:p>
            <a:r>
              <a:rPr lang="en-US" dirty="0"/>
              <a:t>Expanded Learning opportunities (</a:t>
            </a:r>
            <a:r>
              <a:rPr lang="en-US" dirty="0" err="1"/>
              <a:t>elo</a:t>
            </a:r>
            <a:r>
              <a:rPr lang="en-US" dirty="0"/>
              <a:t>)</a:t>
            </a:r>
          </a:p>
        </p:txBody>
      </p:sp>
      <p:sp>
        <p:nvSpPr>
          <p:cNvPr id="2" name="Subtitle 1">
            <a:extLst>
              <a:ext uri="{FF2B5EF4-FFF2-40B4-BE49-F238E27FC236}">
                <a16:creationId xmlns:a16="http://schemas.microsoft.com/office/drawing/2014/main" id="{5E1960DA-8A72-4011-8834-6F9970FF01D8}"/>
              </a:ext>
            </a:extLst>
          </p:cNvPr>
          <p:cNvSpPr>
            <a:spLocks noGrp="1"/>
          </p:cNvSpPr>
          <p:nvPr>
            <p:ph type="subTitle" idx="1"/>
          </p:nvPr>
        </p:nvSpPr>
        <p:spPr/>
        <p:txBody>
          <a:bodyPr>
            <a:normAutofit/>
          </a:bodyPr>
          <a:lstStyle/>
          <a:p>
            <a:r>
              <a:rPr lang="en-US" sz="2800" dirty="0"/>
              <a:t>Presented by: Melissa Lemons </a:t>
            </a:r>
          </a:p>
        </p:txBody>
      </p:sp>
      <p:sp>
        <p:nvSpPr>
          <p:cNvPr id="3" name="Text Placeholder 2">
            <a:extLst>
              <a:ext uri="{FF2B5EF4-FFF2-40B4-BE49-F238E27FC236}">
                <a16:creationId xmlns:a16="http://schemas.microsoft.com/office/drawing/2014/main" id="{B6C0DECE-A2B1-4E71-A31F-ACC2D35EA10E}"/>
              </a:ext>
            </a:extLst>
          </p:cNvPr>
          <p:cNvSpPr>
            <a:spLocks noGrp="1"/>
          </p:cNvSpPr>
          <p:nvPr>
            <p:ph type="body" sz="quarter" idx="12"/>
          </p:nvPr>
        </p:nvSpPr>
        <p:spPr/>
        <p:txBody>
          <a:bodyPr/>
          <a:lstStyle/>
          <a:p>
            <a:r>
              <a:rPr lang="en-US" dirty="0"/>
              <a:t>March 2019</a:t>
            </a:r>
          </a:p>
        </p:txBody>
      </p:sp>
      <p:sp>
        <p:nvSpPr>
          <p:cNvPr id="7" name="Text Placeholder 6">
            <a:extLst>
              <a:ext uri="{FF2B5EF4-FFF2-40B4-BE49-F238E27FC236}">
                <a16:creationId xmlns:a16="http://schemas.microsoft.com/office/drawing/2014/main" id="{8A43D684-D8D2-4D27-B5CB-9251A02D8663}"/>
              </a:ext>
            </a:extLst>
          </p:cNvPr>
          <p:cNvSpPr>
            <a:spLocks noGrp="1"/>
          </p:cNvSpPr>
          <p:nvPr>
            <p:ph type="body" sz="quarter" idx="13"/>
          </p:nvPr>
        </p:nvSpPr>
        <p:spPr/>
        <p:txBody>
          <a:bodyPr/>
          <a:lstStyle/>
          <a:p>
            <a:r>
              <a:rPr lang="en-US" dirty="0"/>
              <a:t>2019-2020 School Year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normAutofit fontScale="77500" lnSpcReduction="20000"/>
          </a:bodyPr>
          <a:lstStyle/>
          <a:p>
            <a:fld id="{25037DA4-2335-4A87-8586-64B2BAB08211}" type="slidenum">
              <a:rPr lang="en-US" smtClean="0"/>
              <a:pPr/>
              <a:t>13</a:t>
            </a:fld>
            <a:endParaRPr lang="en-US" dirty="0"/>
          </a:p>
        </p:txBody>
      </p:sp>
      <p:sp>
        <p:nvSpPr>
          <p:cNvPr id="7" name="Rectangle 6"/>
          <p:cNvSpPr/>
          <p:nvPr/>
        </p:nvSpPr>
        <p:spPr>
          <a:xfrm>
            <a:off x="2147888" y="127557"/>
            <a:ext cx="7886700" cy="6586418"/>
          </a:xfrm>
          <a:prstGeom prst="rect">
            <a:avLst/>
          </a:prstGeom>
          <a:noFill/>
        </p:spPr>
        <p:txBody>
          <a:bodyPr wrap="square">
            <a:spAutoFit/>
          </a:bodyPr>
          <a:lstStyle/>
          <a:p>
            <a:pPr marL="514350" indent="-514350">
              <a:spcBef>
                <a:spcPts val="600"/>
              </a:spcBef>
              <a:spcAft>
                <a:spcPts val="600"/>
              </a:spcAft>
              <a:buFont typeface="+mj-lt"/>
              <a:buAutoNum type="romanUcPeriod"/>
            </a:pPr>
            <a:r>
              <a:rPr lang="en-US" sz="2800" b="1" dirty="0">
                <a:cs typeface="Calibri" panose="020F0502020204030204" pitchFamily="34" charset="0"/>
              </a:rPr>
              <a:t>SB 1404 Expanded Learning Opportunities - Background</a:t>
            </a:r>
          </a:p>
          <a:p>
            <a:pPr marL="514350" indent="-514350">
              <a:spcBef>
                <a:spcPts val="600"/>
              </a:spcBef>
              <a:spcAft>
                <a:spcPts val="600"/>
              </a:spcAft>
              <a:buFont typeface="+mj-lt"/>
              <a:buAutoNum type="romanUcPeriod"/>
            </a:pPr>
            <a:r>
              <a:rPr lang="en-US" sz="2800" b="1" dirty="0">
                <a:cs typeface="Calibri" panose="020F0502020204030204" pitchFamily="34" charset="0"/>
              </a:rPr>
              <a:t>SB 1404 Organization Data Collection Changes for 2019-2020</a:t>
            </a:r>
          </a:p>
          <a:p>
            <a:pPr marL="514350" indent="-514350">
              <a:spcBef>
                <a:spcPts val="600"/>
              </a:spcBef>
              <a:spcAft>
                <a:spcPts val="600"/>
              </a:spcAft>
              <a:buFont typeface="+mj-lt"/>
              <a:buAutoNum type="romanUcPeriod"/>
            </a:pPr>
            <a:r>
              <a:rPr lang="en-US" sz="2800" b="1" dirty="0">
                <a:cs typeface="Calibri" panose="020F0502020204030204" pitchFamily="34" charset="0"/>
              </a:rPr>
              <a:t>SB 1404 Student Data Collection Changes for 2019-2020</a:t>
            </a:r>
          </a:p>
          <a:p>
            <a:pPr marL="514350" indent="-514350">
              <a:spcBef>
                <a:spcPts val="600"/>
              </a:spcBef>
              <a:spcAft>
                <a:spcPts val="600"/>
              </a:spcAft>
              <a:buFont typeface="+mj-lt"/>
              <a:buAutoNum type="romanUcPeriod"/>
            </a:pPr>
            <a:r>
              <a:rPr lang="en-US" sz="2800" b="1" dirty="0">
                <a:cs typeface="Calibri" panose="020F0502020204030204" pitchFamily="34" charset="0"/>
              </a:rPr>
              <a:t>Expanded Learning Opportunity (ELO) Reports</a:t>
            </a:r>
          </a:p>
          <a:p>
            <a:pPr marL="514350" indent="-514350">
              <a:spcBef>
                <a:spcPts val="600"/>
              </a:spcBef>
              <a:spcAft>
                <a:spcPts val="600"/>
              </a:spcAft>
              <a:buFont typeface="+mj-lt"/>
              <a:buAutoNum type="romanUcPeriod"/>
            </a:pPr>
            <a:r>
              <a:rPr lang="en-US" sz="2800" b="1" dirty="0">
                <a:cs typeface="Calibri" panose="020F0502020204030204" pitchFamily="34" charset="0"/>
              </a:rPr>
              <a:t>ELO Business Validation Rules</a:t>
            </a:r>
          </a:p>
          <a:p>
            <a:pPr marL="514350" indent="-514350">
              <a:spcBef>
                <a:spcPts val="600"/>
              </a:spcBef>
              <a:spcAft>
                <a:spcPts val="600"/>
              </a:spcAft>
              <a:buFont typeface="+mj-lt"/>
              <a:buAutoNum type="romanUcPeriod"/>
            </a:pPr>
            <a:r>
              <a:rPr lang="en-US" sz="2800" b="1" dirty="0">
                <a:cs typeface="Calibri" panose="020F0502020204030204" pitchFamily="34" charset="0"/>
              </a:rPr>
              <a:t>SB 1404 Additional Resources</a:t>
            </a:r>
          </a:p>
          <a:p>
            <a:pPr marL="514350" indent="-514350">
              <a:spcBef>
                <a:spcPts val="600"/>
              </a:spcBef>
              <a:spcAft>
                <a:spcPts val="600"/>
              </a:spcAft>
            </a:pPr>
            <a:endParaRPr lang="en-US" sz="2000" b="1" dirty="0">
              <a:solidFill>
                <a:sysClr val="windowText" lastClr="000000"/>
              </a:solidFill>
            </a:endParaRPr>
          </a:p>
          <a:p>
            <a:pPr marL="514350" indent="-514350">
              <a:spcBef>
                <a:spcPts val="600"/>
              </a:spcBef>
              <a:spcAft>
                <a:spcPts val="600"/>
              </a:spcAft>
            </a:pPr>
            <a:endParaRPr lang="en-US" sz="2000" b="1" dirty="0">
              <a:solidFill>
                <a:sysClr val="windowText" lastClr="000000"/>
              </a:solidFill>
            </a:endParaRPr>
          </a:p>
          <a:p>
            <a:pPr marL="514350" indent="-514350">
              <a:spcBef>
                <a:spcPts val="600"/>
              </a:spcBef>
              <a:spcAft>
                <a:spcPts val="600"/>
              </a:spcAft>
            </a:pPr>
            <a:endParaRPr lang="en-US" sz="2000" b="1" dirty="0">
              <a:solidFill>
                <a:sysClr val="windowText" lastClr="000000"/>
              </a:solidFill>
            </a:endParaRPr>
          </a:p>
          <a:p>
            <a:pPr marL="514350" indent="-514350">
              <a:spcBef>
                <a:spcPts val="600"/>
              </a:spcBef>
              <a:spcAft>
                <a:spcPts val="600"/>
              </a:spcAft>
            </a:pPr>
            <a:endParaRPr lang="en-US" sz="2000" b="1" dirty="0">
              <a:solidFill>
                <a:sysClr val="windowText" lastClr="000000"/>
              </a:solidFill>
            </a:endParaRPr>
          </a:p>
        </p:txBody>
      </p:sp>
      <p:sp>
        <p:nvSpPr>
          <p:cNvPr id="12" name="Rectangle 11" descr="box around SB1404 Expanded Learning Opportunities - Background " title="box around topic">
            <a:extLst>
              <a:ext uri="{FF2B5EF4-FFF2-40B4-BE49-F238E27FC236}">
                <a16:creationId xmlns:a16="http://schemas.microsoft.com/office/drawing/2014/main" id="{3DE1DC5D-D2A1-49C1-A0A2-56DE96C13685}"/>
              </a:ext>
            </a:extLst>
          </p:cNvPr>
          <p:cNvSpPr/>
          <p:nvPr/>
        </p:nvSpPr>
        <p:spPr>
          <a:xfrm>
            <a:off x="1524000" y="136518"/>
            <a:ext cx="9144000" cy="9302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n w="0"/>
              <a:solidFill>
                <a:schemeClr val="tx1"/>
              </a:solidFill>
              <a:effectLst>
                <a:outerShdw blurRad="38100" dist="19050" dir="2700000" algn="tl" rotWithShape="0">
                  <a:schemeClr val="dk1">
                    <a:alpha val="40000"/>
                  </a:schemeClr>
                </a:outerShdw>
              </a:effectLst>
            </a:endParaRPr>
          </a:p>
        </p:txBody>
      </p:sp>
      <p:sp>
        <p:nvSpPr>
          <p:cNvPr id="4" name="Title 3">
            <a:extLst>
              <a:ext uri="{FF2B5EF4-FFF2-40B4-BE49-F238E27FC236}">
                <a16:creationId xmlns:a16="http://schemas.microsoft.com/office/drawing/2014/main" id="{4277B24D-2F46-4E45-8F6F-F513CDB80673}"/>
              </a:ext>
            </a:extLst>
          </p:cNvPr>
          <p:cNvSpPr>
            <a:spLocks noGrp="1"/>
          </p:cNvSpPr>
          <p:nvPr>
            <p:ph type="title"/>
          </p:nvPr>
        </p:nvSpPr>
        <p:spPr>
          <a:xfrm>
            <a:off x="2147888" y="5300230"/>
            <a:ext cx="7886700" cy="1024370"/>
          </a:xfrm>
        </p:spPr>
        <p:txBody>
          <a:bodyPr>
            <a:normAutofit/>
          </a:bodyPr>
          <a:lstStyle/>
          <a:p>
            <a:r>
              <a:rPr lang="en-US" sz="5400" dirty="0"/>
              <a:t>CONTENTS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7C069AE-F904-47C1-894E-681F6E1E04D8}"/>
              </a:ext>
            </a:extLst>
          </p:cNvPr>
          <p:cNvSpPr>
            <a:spLocks noGrp="1"/>
          </p:cNvSpPr>
          <p:nvPr>
            <p:ph type="title"/>
          </p:nvPr>
        </p:nvSpPr>
        <p:spPr/>
        <p:txBody>
          <a:bodyPr>
            <a:noAutofit/>
          </a:bodyPr>
          <a:lstStyle/>
          <a:p>
            <a:r>
              <a:rPr lang="en-US" sz="2800" b="1" dirty="0">
                <a:solidFill>
                  <a:srgbClr val="FFFFFF"/>
                </a:solidFill>
                <a:latin typeface="+mn-lt"/>
                <a:cs typeface="Calibri" panose="020F0502020204030204" pitchFamily="34" charset="0"/>
              </a:rPr>
              <a:t>SB 1404 Expanded Learning Opportunities – Background </a:t>
            </a:r>
          </a:p>
        </p:txBody>
      </p:sp>
      <p:sp>
        <p:nvSpPr>
          <p:cNvPr id="7" name="Slide Number Placeholder 6">
            <a:extLst>
              <a:ext uri="{FF2B5EF4-FFF2-40B4-BE49-F238E27FC236}">
                <a16:creationId xmlns:a16="http://schemas.microsoft.com/office/drawing/2014/main" id="{ECF38E4B-B2D8-44FA-AB39-95523CF9E86B}"/>
              </a:ext>
            </a:extLst>
          </p:cNvPr>
          <p:cNvSpPr>
            <a:spLocks noGrp="1"/>
          </p:cNvSpPr>
          <p:nvPr>
            <p:ph type="sldNum" sz="quarter" idx="12"/>
          </p:nvPr>
        </p:nvSpPr>
        <p:spPr/>
        <p:txBody>
          <a:bodyPr/>
          <a:lstStyle/>
          <a:p>
            <a:fld id="{2F0C4421-5918-4AA3-AE4A-C36EDD2FD6EB}" type="slidenum">
              <a:rPr lang="en-US" smtClean="0"/>
              <a:pPr/>
              <a:t>14</a:t>
            </a:fld>
            <a:endParaRPr lang="en-US" dirty="0"/>
          </a:p>
        </p:txBody>
      </p:sp>
      <p:sp>
        <p:nvSpPr>
          <p:cNvPr id="4" name="Content Placeholder 3">
            <a:extLst>
              <a:ext uri="{FF2B5EF4-FFF2-40B4-BE49-F238E27FC236}">
                <a16:creationId xmlns:a16="http://schemas.microsoft.com/office/drawing/2014/main" id="{23F5C6C5-AEF6-46AF-92D7-B82880C34A8A}"/>
              </a:ext>
            </a:extLst>
          </p:cNvPr>
          <p:cNvSpPr>
            <a:spLocks noGrp="1"/>
          </p:cNvSpPr>
          <p:nvPr>
            <p:ph idx="1"/>
          </p:nvPr>
        </p:nvSpPr>
        <p:spPr/>
        <p:txBody>
          <a:bodyPr/>
          <a:lstStyle/>
          <a:p>
            <a:pPr marL="0" indent="0">
              <a:buNone/>
            </a:pPr>
            <a:endParaRPr lang="en-US" dirty="0"/>
          </a:p>
        </p:txBody>
      </p:sp>
      <p:sp>
        <p:nvSpPr>
          <p:cNvPr id="2" name="TextBox 1">
            <a:extLst>
              <a:ext uri="{FF2B5EF4-FFF2-40B4-BE49-F238E27FC236}">
                <a16:creationId xmlns:a16="http://schemas.microsoft.com/office/drawing/2014/main" id="{7404D209-664E-454C-A899-A8CAEC022040}"/>
              </a:ext>
            </a:extLst>
          </p:cNvPr>
          <p:cNvSpPr txBox="1"/>
          <p:nvPr/>
        </p:nvSpPr>
        <p:spPr>
          <a:xfrm>
            <a:off x="478172" y="1241571"/>
            <a:ext cx="11190914" cy="2585323"/>
          </a:xfrm>
          <a:prstGeom prst="rect">
            <a:avLst/>
          </a:prstGeom>
          <a:noFill/>
        </p:spPr>
        <p:txBody>
          <a:bodyPr wrap="square" rtlCol="0">
            <a:spAutoFit/>
          </a:bodyPr>
          <a:lstStyle/>
          <a:p>
            <a:r>
              <a:rPr lang="en-US" sz="3600" b="1" dirty="0">
                <a:cs typeface="Calibri" panose="020F0502020204030204" pitchFamily="34" charset="0"/>
              </a:rPr>
              <a:t>SB 1404 expands the requirements of existing legislation related to the availability of, and participation in, expanded learning opportunities (ELOs) by adding a data collection requirement in </a:t>
            </a:r>
            <a:r>
              <a:rPr lang="en-US" sz="3600" b="1" dirty="0">
                <a:cs typeface="Calibri" panose="020F0502020204030204" pitchFamily="34" charset="0"/>
                <a:hlinkClick r:id="rId2"/>
              </a:rPr>
              <a:t>TEC 42.006</a:t>
            </a:r>
            <a:r>
              <a:rPr lang="en-US" sz="3600" b="1" dirty="0">
                <a:cs typeface="Calibri" panose="020F0502020204030204" pitchFamily="34" charset="0"/>
              </a:rPr>
              <a:t>(a-2).  </a:t>
            </a:r>
          </a:p>
          <a:p>
            <a:endParaRPr lang="en-US" dirty="0"/>
          </a:p>
        </p:txBody>
      </p:sp>
    </p:spTree>
    <p:extLst>
      <p:ext uri="{BB962C8B-B14F-4D97-AF65-F5344CB8AC3E}">
        <p14:creationId xmlns:p14="http://schemas.microsoft.com/office/powerpoint/2010/main" val="4154466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7C069AE-F904-47C1-894E-681F6E1E04D8}"/>
              </a:ext>
            </a:extLst>
          </p:cNvPr>
          <p:cNvSpPr>
            <a:spLocks noGrp="1"/>
          </p:cNvSpPr>
          <p:nvPr>
            <p:ph type="title"/>
          </p:nvPr>
        </p:nvSpPr>
        <p:spPr/>
        <p:txBody>
          <a:bodyPr>
            <a:noAutofit/>
          </a:bodyPr>
          <a:lstStyle/>
          <a:p>
            <a:r>
              <a:rPr lang="en-US" sz="2800" b="1" dirty="0">
                <a:solidFill>
                  <a:srgbClr val="FFFFFF"/>
                </a:solidFill>
                <a:latin typeface="+mn-lt"/>
                <a:cs typeface="Calibri" panose="020F0502020204030204" pitchFamily="34" charset="0"/>
              </a:rPr>
              <a:t>SB 1404 Expanded Learning Opportunities – Background </a:t>
            </a:r>
          </a:p>
        </p:txBody>
      </p:sp>
      <p:sp>
        <p:nvSpPr>
          <p:cNvPr id="7" name="Slide Number Placeholder 6">
            <a:extLst>
              <a:ext uri="{FF2B5EF4-FFF2-40B4-BE49-F238E27FC236}">
                <a16:creationId xmlns:a16="http://schemas.microsoft.com/office/drawing/2014/main" id="{ECF38E4B-B2D8-44FA-AB39-95523CF9E86B}"/>
              </a:ext>
            </a:extLst>
          </p:cNvPr>
          <p:cNvSpPr>
            <a:spLocks noGrp="1"/>
          </p:cNvSpPr>
          <p:nvPr>
            <p:ph type="sldNum" sz="quarter" idx="12"/>
          </p:nvPr>
        </p:nvSpPr>
        <p:spPr/>
        <p:txBody>
          <a:bodyPr/>
          <a:lstStyle/>
          <a:p>
            <a:fld id="{2F0C4421-5918-4AA3-AE4A-C36EDD2FD6EB}" type="slidenum">
              <a:rPr lang="en-US" smtClean="0"/>
              <a:pPr/>
              <a:t>15</a:t>
            </a:fld>
            <a:endParaRPr lang="en-US" dirty="0"/>
          </a:p>
        </p:txBody>
      </p:sp>
      <p:sp>
        <p:nvSpPr>
          <p:cNvPr id="4" name="Content Placeholder 3">
            <a:extLst>
              <a:ext uri="{FF2B5EF4-FFF2-40B4-BE49-F238E27FC236}">
                <a16:creationId xmlns:a16="http://schemas.microsoft.com/office/drawing/2014/main" id="{23F5C6C5-AEF6-46AF-92D7-B82880C34A8A}"/>
              </a:ext>
            </a:extLst>
          </p:cNvPr>
          <p:cNvSpPr>
            <a:spLocks noGrp="1"/>
          </p:cNvSpPr>
          <p:nvPr>
            <p:ph idx="1"/>
          </p:nvPr>
        </p:nvSpPr>
        <p:spPr/>
        <p:txBody>
          <a:bodyPr/>
          <a:lstStyle/>
          <a:p>
            <a:pPr marL="0" indent="0">
              <a:buNone/>
            </a:pPr>
            <a:endParaRPr lang="en-US" dirty="0"/>
          </a:p>
        </p:txBody>
      </p:sp>
      <p:sp>
        <p:nvSpPr>
          <p:cNvPr id="2" name="TextBox 1">
            <a:extLst>
              <a:ext uri="{FF2B5EF4-FFF2-40B4-BE49-F238E27FC236}">
                <a16:creationId xmlns:a16="http://schemas.microsoft.com/office/drawing/2014/main" id="{92204169-B862-42EA-96D4-ADCF14948919}"/>
              </a:ext>
            </a:extLst>
          </p:cNvPr>
          <p:cNvSpPr txBox="1"/>
          <p:nvPr/>
        </p:nvSpPr>
        <p:spPr>
          <a:xfrm>
            <a:off x="394283" y="1300294"/>
            <a:ext cx="11509695" cy="2339102"/>
          </a:xfrm>
          <a:prstGeom prst="rect">
            <a:avLst/>
          </a:prstGeom>
          <a:noFill/>
        </p:spPr>
        <p:txBody>
          <a:bodyPr wrap="square" rtlCol="0">
            <a:spAutoFit/>
          </a:bodyPr>
          <a:lstStyle/>
          <a:p>
            <a:r>
              <a:rPr lang="en-US" sz="3200" dirty="0">
                <a:cs typeface="Calibri" panose="020F0502020204030204" pitchFamily="34" charset="0"/>
              </a:rPr>
              <a:t>Each LEA is required to report through PEIMS for each campus or school the availability of ELOs as described by </a:t>
            </a:r>
            <a:r>
              <a:rPr lang="en-US" sz="3200" dirty="0">
                <a:cs typeface="Calibri" panose="020F0502020204030204" pitchFamily="34" charset="0"/>
                <a:hlinkClick r:id="rId2"/>
              </a:rPr>
              <a:t>TEC 33.252</a:t>
            </a:r>
            <a:r>
              <a:rPr lang="en-US" sz="3200" dirty="0">
                <a:cs typeface="Calibri" panose="020F0502020204030204" pitchFamily="34" charset="0"/>
              </a:rPr>
              <a:t>(a) and the number of students at each campus participating in one or more of the categories of ELOs listed under </a:t>
            </a:r>
            <a:r>
              <a:rPr lang="en-US" sz="3200" dirty="0">
                <a:cs typeface="Calibri" panose="020F0502020204030204" pitchFamily="34" charset="0"/>
                <a:hlinkClick r:id="rId2"/>
              </a:rPr>
              <a:t>TEC 33.252</a:t>
            </a:r>
            <a:r>
              <a:rPr lang="en-US" sz="3200" dirty="0">
                <a:cs typeface="Calibri" panose="020F0502020204030204" pitchFamily="34" charset="0"/>
              </a:rPr>
              <a:t>(b).</a:t>
            </a:r>
          </a:p>
          <a:p>
            <a:endParaRPr lang="en-US" dirty="0"/>
          </a:p>
        </p:txBody>
      </p:sp>
    </p:spTree>
    <p:extLst>
      <p:ext uri="{BB962C8B-B14F-4D97-AF65-F5344CB8AC3E}">
        <p14:creationId xmlns:p14="http://schemas.microsoft.com/office/powerpoint/2010/main" val="2560103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7C069AE-F904-47C1-894E-681F6E1E04D8}"/>
              </a:ext>
            </a:extLst>
          </p:cNvPr>
          <p:cNvSpPr>
            <a:spLocks noGrp="1"/>
          </p:cNvSpPr>
          <p:nvPr>
            <p:ph type="title"/>
          </p:nvPr>
        </p:nvSpPr>
        <p:spPr/>
        <p:txBody>
          <a:bodyPr>
            <a:noAutofit/>
          </a:bodyPr>
          <a:lstStyle/>
          <a:p>
            <a:r>
              <a:rPr lang="en-US" sz="2800" b="1" dirty="0">
                <a:solidFill>
                  <a:srgbClr val="FFFFFF"/>
                </a:solidFill>
                <a:latin typeface="+mn-lt"/>
                <a:cs typeface="Calibri" panose="020F0502020204030204" pitchFamily="34" charset="0"/>
              </a:rPr>
              <a:t>SB 1404 Expanded Learning Opportunities – Background </a:t>
            </a:r>
          </a:p>
        </p:txBody>
      </p:sp>
      <p:sp>
        <p:nvSpPr>
          <p:cNvPr id="7" name="Slide Number Placeholder 6">
            <a:extLst>
              <a:ext uri="{FF2B5EF4-FFF2-40B4-BE49-F238E27FC236}">
                <a16:creationId xmlns:a16="http://schemas.microsoft.com/office/drawing/2014/main" id="{ECF38E4B-B2D8-44FA-AB39-95523CF9E86B}"/>
              </a:ext>
            </a:extLst>
          </p:cNvPr>
          <p:cNvSpPr>
            <a:spLocks noGrp="1"/>
          </p:cNvSpPr>
          <p:nvPr>
            <p:ph type="sldNum" sz="quarter" idx="12"/>
          </p:nvPr>
        </p:nvSpPr>
        <p:spPr/>
        <p:txBody>
          <a:bodyPr/>
          <a:lstStyle/>
          <a:p>
            <a:fld id="{2F0C4421-5918-4AA3-AE4A-C36EDD2FD6EB}" type="slidenum">
              <a:rPr lang="en-US" smtClean="0"/>
              <a:pPr/>
              <a:t>16</a:t>
            </a:fld>
            <a:endParaRPr lang="en-US" dirty="0"/>
          </a:p>
        </p:txBody>
      </p:sp>
      <p:sp>
        <p:nvSpPr>
          <p:cNvPr id="4" name="Content Placeholder 3">
            <a:extLst>
              <a:ext uri="{FF2B5EF4-FFF2-40B4-BE49-F238E27FC236}">
                <a16:creationId xmlns:a16="http://schemas.microsoft.com/office/drawing/2014/main" id="{23F5C6C5-AEF6-46AF-92D7-B82880C34A8A}"/>
              </a:ext>
            </a:extLst>
          </p:cNvPr>
          <p:cNvSpPr>
            <a:spLocks noGrp="1"/>
          </p:cNvSpPr>
          <p:nvPr>
            <p:ph idx="1"/>
          </p:nvPr>
        </p:nvSpPr>
        <p:spPr>
          <a:xfrm>
            <a:off x="2152650" y="990601"/>
            <a:ext cx="7886700" cy="5365757"/>
          </a:xfrm>
        </p:spPr>
        <p:txBody>
          <a:bodyPr/>
          <a:lstStyle/>
          <a:p>
            <a:pPr>
              <a:spcBef>
                <a:spcPts val="600"/>
              </a:spcBef>
              <a:spcAft>
                <a:spcPts val="600"/>
              </a:spcAft>
            </a:pPr>
            <a:r>
              <a:rPr lang="en-US" dirty="0">
                <a:latin typeface="+mn-lt"/>
                <a:cs typeface="Calibri" panose="020F0502020204030204" pitchFamily="34" charset="0"/>
                <a:hlinkClick r:id="rId2"/>
              </a:rPr>
              <a:t>TEC 33.252</a:t>
            </a:r>
            <a:r>
              <a:rPr lang="en-US" dirty="0">
                <a:latin typeface="+mn-lt"/>
                <a:cs typeface="Calibri" panose="020F0502020204030204" pitchFamily="34" charset="0"/>
              </a:rPr>
              <a:t> (a) describes the three types of ELO delivery methods at a campus or school as:</a:t>
            </a:r>
          </a:p>
          <a:p>
            <a:pPr lvl="1">
              <a:spcBef>
                <a:spcPts val="600"/>
              </a:spcBef>
              <a:spcAft>
                <a:spcPts val="600"/>
              </a:spcAft>
            </a:pPr>
            <a:r>
              <a:rPr lang="en-US" sz="2800" dirty="0">
                <a:cs typeface="Calibri" panose="020F0502020204030204" pitchFamily="34" charset="0"/>
              </a:rPr>
              <a:t>An extended school day;</a:t>
            </a:r>
          </a:p>
          <a:p>
            <a:pPr lvl="1">
              <a:spcBef>
                <a:spcPts val="600"/>
              </a:spcBef>
              <a:spcAft>
                <a:spcPts val="600"/>
              </a:spcAft>
            </a:pPr>
            <a:r>
              <a:rPr lang="en-US" sz="2800" dirty="0">
                <a:cs typeface="Calibri" panose="020F0502020204030204" pitchFamily="34" charset="0"/>
              </a:rPr>
              <a:t>An extended school year; or</a:t>
            </a:r>
          </a:p>
          <a:p>
            <a:pPr lvl="1">
              <a:spcBef>
                <a:spcPts val="600"/>
              </a:spcBef>
              <a:spcAft>
                <a:spcPts val="600"/>
              </a:spcAft>
            </a:pPr>
            <a:r>
              <a:rPr lang="en-US" sz="2800" dirty="0">
                <a:cs typeface="Calibri" panose="020F0502020204030204" pitchFamily="34" charset="0"/>
              </a:rPr>
              <a:t>Structured learning programs outside of the regular school day, including before- and after-school programs and summer programs.</a:t>
            </a:r>
          </a:p>
          <a:p>
            <a:pPr>
              <a:spcBef>
                <a:spcPts val="600"/>
              </a:spcBef>
              <a:spcAft>
                <a:spcPts val="1800"/>
              </a:spcAft>
            </a:pPr>
            <a:endParaRPr lang="en-US" dirty="0">
              <a:latin typeface="Calibri" panose="020F0502020204030204" pitchFamily="34" charset="0"/>
              <a:cs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2000710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7C069AE-F904-47C1-894E-681F6E1E04D8}"/>
              </a:ext>
            </a:extLst>
          </p:cNvPr>
          <p:cNvSpPr>
            <a:spLocks noGrp="1"/>
          </p:cNvSpPr>
          <p:nvPr>
            <p:ph type="title"/>
          </p:nvPr>
        </p:nvSpPr>
        <p:spPr/>
        <p:txBody>
          <a:bodyPr>
            <a:noAutofit/>
          </a:bodyPr>
          <a:lstStyle/>
          <a:p>
            <a:r>
              <a:rPr lang="en-US" sz="2800" b="1" dirty="0">
                <a:solidFill>
                  <a:srgbClr val="FFFFFF"/>
                </a:solidFill>
                <a:latin typeface="+mn-lt"/>
                <a:cs typeface="Calibri" panose="020F0502020204030204" pitchFamily="34" charset="0"/>
              </a:rPr>
              <a:t>SB 1404 Expanded Learning Opportunities – Background </a:t>
            </a:r>
          </a:p>
        </p:txBody>
      </p:sp>
      <p:sp>
        <p:nvSpPr>
          <p:cNvPr id="7" name="Slide Number Placeholder 6">
            <a:extLst>
              <a:ext uri="{FF2B5EF4-FFF2-40B4-BE49-F238E27FC236}">
                <a16:creationId xmlns:a16="http://schemas.microsoft.com/office/drawing/2014/main" id="{ECF38E4B-B2D8-44FA-AB39-95523CF9E86B}"/>
              </a:ext>
            </a:extLst>
          </p:cNvPr>
          <p:cNvSpPr>
            <a:spLocks noGrp="1"/>
          </p:cNvSpPr>
          <p:nvPr>
            <p:ph type="sldNum" sz="quarter" idx="12"/>
          </p:nvPr>
        </p:nvSpPr>
        <p:spPr/>
        <p:txBody>
          <a:bodyPr/>
          <a:lstStyle/>
          <a:p>
            <a:fld id="{2F0C4421-5918-4AA3-AE4A-C36EDD2FD6EB}" type="slidenum">
              <a:rPr lang="en-US" smtClean="0"/>
              <a:pPr/>
              <a:t>17</a:t>
            </a:fld>
            <a:endParaRPr lang="en-US" dirty="0"/>
          </a:p>
        </p:txBody>
      </p:sp>
      <p:sp>
        <p:nvSpPr>
          <p:cNvPr id="4" name="Content Placeholder 3">
            <a:extLst>
              <a:ext uri="{FF2B5EF4-FFF2-40B4-BE49-F238E27FC236}">
                <a16:creationId xmlns:a16="http://schemas.microsoft.com/office/drawing/2014/main" id="{23F5C6C5-AEF6-46AF-92D7-B82880C34A8A}"/>
              </a:ext>
            </a:extLst>
          </p:cNvPr>
          <p:cNvSpPr>
            <a:spLocks noGrp="1"/>
          </p:cNvSpPr>
          <p:nvPr>
            <p:ph idx="1"/>
          </p:nvPr>
        </p:nvSpPr>
        <p:spPr>
          <a:xfrm>
            <a:off x="2152650" y="914400"/>
            <a:ext cx="7886700" cy="5638800"/>
          </a:xfrm>
        </p:spPr>
        <p:txBody>
          <a:bodyPr>
            <a:normAutofit/>
          </a:bodyPr>
          <a:lstStyle/>
          <a:p>
            <a:pPr>
              <a:spcBef>
                <a:spcPts val="600"/>
              </a:spcBef>
              <a:spcAft>
                <a:spcPts val="600"/>
              </a:spcAft>
            </a:pPr>
            <a:r>
              <a:rPr lang="en-US" sz="3200" dirty="0">
                <a:cs typeface="Calibri" panose="020F0502020204030204" pitchFamily="34" charset="0"/>
                <a:hlinkClick r:id="rId2"/>
              </a:rPr>
              <a:t>TEC 33.252</a:t>
            </a:r>
            <a:r>
              <a:rPr lang="en-US" sz="3200" dirty="0">
                <a:cs typeface="Calibri" panose="020F0502020204030204" pitchFamily="34" charset="0"/>
              </a:rPr>
              <a:t> (b) describes the campus offerings within each ELO delivery method for student participation as:</a:t>
            </a:r>
          </a:p>
          <a:p>
            <a:pPr lvl="1">
              <a:spcBef>
                <a:spcPts val="600"/>
              </a:spcBef>
              <a:spcAft>
                <a:spcPts val="600"/>
              </a:spcAft>
            </a:pPr>
            <a:r>
              <a:rPr lang="en-US" sz="2800" dirty="0">
                <a:cs typeface="Calibri" panose="020F0502020204030204" pitchFamily="34" charset="0"/>
              </a:rPr>
              <a:t>Rigorous coursework;</a:t>
            </a:r>
          </a:p>
          <a:p>
            <a:pPr lvl="1">
              <a:spcBef>
                <a:spcPts val="600"/>
              </a:spcBef>
              <a:spcAft>
                <a:spcPts val="600"/>
              </a:spcAft>
            </a:pPr>
            <a:r>
              <a:rPr lang="en-US" sz="2800" dirty="0">
                <a:cs typeface="Calibri" panose="020F0502020204030204" pitchFamily="34" charset="0"/>
              </a:rPr>
              <a:t>Mentoring;</a:t>
            </a:r>
          </a:p>
          <a:p>
            <a:pPr lvl="1">
              <a:spcBef>
                <a:spcPts val="600"/>
              </a:spcBef>
              <a:spcAft>
                <a:spcPts val="600"/>
              </a:spcAft>
            </a:pPr>
            <a:r>
              <a:rPr lang="en-US" sz="2800" dirty="0">
                <a:cs typeface="Calibri" panose="020F0502020204030204" pitchFamily="34" charset="0"/>
              </a:rPr>
              <a:t>Tutoring;</a:t>
            </a:r>
          </a:p>
          <a:p>
            <a:pPr lvl="1">
              <a:spcBef>
                <a:spcPts val="600"/>
              </a:spcBef>
              <a:spcAft>
                <a:spcPts val="600"/>
              </a:spcAft>
            </a:pPr>
            <a:r>
              <a:rPr lang="en-US" sz="2800" dirty="0">
                <a:cs typeface="Calibri" panose="020F0502020204030204" pitchFamily="34" charset="0"/>
              </a:rPr>
              <a:t>Physical activity;</a:t>
            </a:r>
          </a:p>
          <a:p>
            <a:pPr lvl="1">
              <a:spcBef>
                <a:spcPts val="600"/>
              </a:spcBef>
              <a:spcAft>
                <a:spcPts val="600"/>
              </a:spcAft>
            </a:pPr>
            <a:r>
              <a:rPr lang="en-US" sz="2800" dirty="0">
                <a:cs typeface="Calibri" panose="020F0502020204030204" pitchFamily="34" charset="0"/>
              </a:rPr>
              <a:t>Academic support; or</a:t>
            </a:r>
          </a:p>
          <a:p>
            <a:pPr lvl="1">
              <a:spcBef>
                <a:spcPts val="600"/>
              </a:spcBef>
              <a:spcAft>
                <a:spcPts val="600"/>
              </a:spcAft>
            </a:pPr>
            <a:r>
              <a:rPr lang="en-US" sz="2800" dirty="0">
                <a:cs typeface="Calibri" panose="020F0502020204030204" pitchFamily="34" charset="0"/>
              </a:rPr>
              <a:t>Educational enrichment in one or more subjects, including fine arts, civic engagement, science, technology, engineering, and mathematics.</a:t>
            </a:r>
          </a:p>
          <a:p>
            <a:pPr>
              <a:spcBef>
                <a:spcPts val="600"/>
              </a:spcBef>
              <a:spcAft>
                <a:spcPts val="1800"/>
              </a:spcAft>
            </a:pPr>
            <a:endParaRPr lang="en-US" dirty="0">
              <a:latin typeface="Calibri" panose="020F0502020204030204" pitchFamily="34" charset="0"/>
              <a:cs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169118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normAutofit fontScale="77500" lnSpcReduction="20000"/>
          </a:bodyPr>
          <a:lstStyle/>
          <a:p>
            <a:fld id="{25037DA4-2335-4A87-8586-64B2BAB08211}" type="slidenum">
              <a:rPr lang="en-US" smtClean="0"/>
              <a:pPr/>
              <a:t>18</a:t>
            </a:fld>
            <a:endParaRPr lang="en-US" dirty="0"/>
          </a:p>
        </p:txBody>
      </p:sp>
      <p:sp>
        <p:nvSpPr>
          <p:cNvPr id="7" name="Rectangle 6"/>
          <p:cNvSpPr/>
          <p:nvPr/>
        </p:nvSpPr>
        <p:spPr>
          <a:xfrm>
            <a:off x="2147888" y="127557"/>
            <a:ext cx="7886700" cy="6586418"/>
          </a:xfrm>
          <a:prstGeom prst="rect">
            <a:avLst/>
          </a:prstGeom>
          <a:noFill/>
        </p:spPr>
        <p:txBody>
          <a:bodyPr wrap="square">
            <a:spAutoFit/>
          </a:bodyPr>
          <a:lstStyle/>
          <a:p>
            <a:pPr marL="514350" indent="-514350">
              <a:spcBef>
                <a:spcPts val="600"/>
              </a:spcBef>
              <a:spcAft>
                <a:spcPts val="600"/>
              </a:spcAft>
              <a:buFont typeface="+mj-lt"/>
              <a:buAutoNum type="romanUcPeriod"/>
            </a:pPr>
            <a:r>
              <a:rPr lang="en-US" sz="2800" b="1" dirty="0">
                <a:cs typeface="Calibri" panose="020F0502020204030204" pitchFamily="34" charset="0"/>
              </a:rPr>
              <a:t>SB 1404 Expanded Learning Opportunities - Background</a:t>
            </a:r>
          </a:p>
          <a:p>
            <a:pPr marL="514350" indent="-514350">
              <a:spcBef>
                <a:spcPts val="600"/>
              </a:spcBef>
              <a:spcAft>
                <a:spcPts val="600"/>
              </a:spcAft>
              <a:buFont typeface="+mj-lt"/>
              <a:buAutoNum type="romanUcPeriod"/>
            </a:pPr>
            <a:r>
              <a:rPr lang="en-US" sz="2800" b="1" dirty="0">
                <a:cs typeface="Calibri" panose="020F0502020204030204" pitchFamily="34" charset="0"/>
              </a:rPr>
              <a:t>SB 1404 Organization Data Collection Changes for 2019-2020</a:t>
            </a:r>
          </a:p>
          <a:p>
            <a:pPr marL="514350" indent="-514350">
              <a:spcBef>
                <a:spcPts val="600"/>
              </a:spcBef>
              <a:spcAft>
                <a:spcPts val="600"/>
              </a:spcAft>
              <a:buFont typeface="+mj-lt"/>
              <a:buAutoNum type="romanUcPeriod"/>
            </a:pPr>
            <a:r>
              <a:rPr lang="en-US" sz="2800" b="1" dirty="0">
                <a:cs typeface="Calibri" panose="020F0502020204030204" pitchFamily="34" charset="0"/>
              </a:rPr>
              <a:t>SB 1404 Student Data Collection Changes for 2019-2020</a:t>
            </a:r>
          </a:p>
          <a:p>
            <a:pPr marL="514350" indent="-514350">
              <a:spcBef>
                <a:spcPts val="600"/>
              </a:spcBef>
              <a:spcAft>
                <a:spcPts val="600"/>
              </a:spcAft>
              <a:buFont typeface="+mj-lt"/>
              <a:buAutoNum type="romanUcPeriod"/>
            </a:pPr>
            <a:r>
              <a:rPr lang="en-US" sz="2800" b="1" dirty="0">
                <a:cs typeface="Calibri" panose="020F0502020204030204" pitchFamily="34" charset="0"/>
              </a:rPr>
              <a:t>Expanded Learning Opportunity (ELO) Reports</a:t>
            </a:r>
          </a:p>
          <a:p>
            <a:pPr marL="514350" indent="-514350">
              <a:spcBef>
                <a:spcPts val="600"/>
              </a:spcBef>
              <a:spcAft>
                <a:spcPts val="600"/>
              </a:spcAft>
              <a:buFont typeface="+mj-lt"/>
              <a:buAutoNum type="romanUcPeriod"/>
            </a:pPr>
            <a:r>
              <a:rPr lang="en-US" sz="2800" b="1" dirty="0">
                <a:cs typeface="Calibri" panose="020F0502020204030204" pitchFamily="34" charset="0"/>
              </a:rPr>
              <a:t>ELO Business Validation Rules</a:t>
            </a:r>
          </a:p>
          <a:p>
            <a:pPr marL="514350" indent="-514350">
              <a:spcBef>
                <a:spcPts val="600"/>
              </a:spcBef>
              <a:spcAft>
                <a:spcPts val="600"/>
              </a:spcAft>
              <a:buFont typeface="+mj-lt"/>
              <a:buAutoNum type="romanUcPeriod"/>
            </a:pPr>
            <a:r>
              <a:rPr lang="en-US" sz="2800" b="1" dirty="0">
                <a:cs typeface="Calibri" panose="020F0502020204030204" pitchFamily="34" charset="0"/>
              </a:rPr>
              <a:t>SB 1404 Additional Resources</a:t>
            </a:r>
          </a:p>
          <a:p>
            <a:pPr marL="514350" indent="-514350">
              <a:spcBef>
                <a:spcPts val="600"/>
              </a:spcBef>
              <a:spcAft>
                <a:spcPts val="600"/>
              </a:spcAft>
            </a:pPr>
            <a:endParaRPr lang="en-US" sz="2000" b="1" dirty="0">
              <a:solidFill>
                <a:sysClr val="windowText" lastClr="000000"/>
              </a:solidFill>
            </a:endParaRPr>
          </a:p>
          <a:p>
            <a:pPr marL="514350" indent="-514350">
              <a:spcBef>
                <a:spcPts val="600"/>
              </a:spcBef>
              <a:spcAft>
                <a:spcPts val="600"/>
              </a:spcAft>
            </a:pPr>
            <a:endParaRPr lang="en-US" sz="2000" b="1" dirty="0">
              <a:solidFill>
                <a:sysClr val="windowText" lastClr="000000"/>
              </a:solidFill>
            </a:endParaRPr>
          </a:p>
          <a:p>
            <a:pPr marL="514350" indent="-514350">
              <a:spcBef>
                <a:spcPts val="600"/>
              </a:spcBef>
              <a:spcAft>
                <a:spcPts val="600"/>
              </a:spcAft>
            </a:pPr>
            <a:endParaRPr lang="en-US" sz="2000" b="1" dirty="0">
              <a:solidFill>
                <a:sysClr val="windowText" lastClr="000000"/>
              </a:solidFill>
            </a:endParaRPr>
          </a:p>
          <a:p>
            <a:pPr marL="514350" indent="-514350">
              <a:spcBef>
                <a:spcPts val="600"/>
              </a:spcBef>
              <a:spcAft>
                <a:spcPts val="600"/>
              </a:spcAft>
            </a:pPr>
            <a:endParaRPr lang="en-US" sz="2000" b="1" dirty="0">
              <a:solidFill>
                <a:sysClr val="windowText" lastClr="000000"/>
              </a:solidFill>
            </a:endParaRPr>
          </a:p>
        </p:txBody>
      </p:sp>
      <p:sp>
        <p:nvSpPr>
          <p:cNvPr id="4" name="Title 3">
            <a:extLst>
              <a:ext uri="{FF2B5EF4-FFF2-40B4-BE49-F238E27FC236}">
                <a16:creationId xmlns:a16="http://schemas.microsoft.com/office/drawing/2014/main" id="{4277B24D-2F46-4E45-8F6F-F513CDB80673}"/>
              </a:ext>
            </a:extLst>
          </p:cNvPr>
          <p:cNvSpPr>
            <a:spLocks noGrp="1"/>
          </p:cNvSpPr>
          <p:nvPr>
            <p:ph type="title"/>
          </p:nvPr>
        </p:nvSpPr>
        <p:spPr>
          <a:xfrm>
            <a:off x="2147888" y="5300230"/>
            <a:ext cx="7886700" cy="1024370"/>
          </a:xfrm>
        </p:spPr>
        <p:txBody>
          <a:bodyPr>
            <a:normAutofit/>
          </a:bodyPr>
          <a:lstStyle/>
          <a:p>
            <a:r>
              <a:rPr lang="en-US" sz="5400" dirty="0"/>
              <a:t>CONTENTS</a:t>
            </a:r>
          </a:p>
        </p:txBody>
      </p:sp>
    </p:spTree>
    <p:extLst>
      <p:ext uri="{BB962C8B-B14F-4D97-AF65-F5344CB8AC3E}">
        <p14:creationId xmlns:p14="http://schemas.microsoft.com/office/powerpoint/2010/main" val="216468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61FC6-1281-41D1-909A-81714CD38E1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4BBAD07-40E8-4B88-B50E-4DD1931DEC7C}"/>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5A375575-7FCC-4997-B903-6A4C9AC92C22}"/>
              </a:ext>
            </a:extLst>
          </p:cNvPr>
          <p:cNvSpPr>
            <a:spLocks noGrp="1"/>
          </p:cNvSpPr>
          <p:nvPr>
            <p:ph type="sldNum" sz="quarter" idx="12"/>
          </p:nvPr>
        </p:nvSpPr>
        <p:spPr/>
        <p:txBody>
          <a:bodyPr/>
          <a:lstStyle/>
          <a:p>
            <a:fld id="{25037DA4-2335-4A87-8586-64B2BAB08211}" type="slidenum">
              <a:rPr lang="en-US" smtClean="0"/>
              <a:pPr/>
              <a:t>19</a:t>
            </a:fld>
            <a:endParaRPr lang="en-US" dirty="0"/>
          </a:p>
        </p:txBody>
      </p:sp>
      <p:pic>
        <p:nvPicPr>
          <p:cNvPr id="5" name="Picture 4">
            <a:extLst>
              <a:ext uri="{FF2B5EF4-FFF2-40B4-BE49-F238E27FC236}">
                <a16:creationId xmlns:a16="http://schemas.microsoft.com/office/drawing/2014/main" id="{47F28F93-B735-42BE-AF16-BB5E09DA6DE8}"/>
              </a:ext>
            </a:extLst>
          </p:cNvPr>
          <p:cNvPicPr>
            <a:picLocks noChangeAspect="1"/>
          </p:cNvPicPr>
          <p:nvPr/>
        </p:nvPicPr>
        <p:blipFill>
          <a:blip r:embed="rId2"/>
          <a:stretch>
            <a:fillRect/>
          </a:stretch>
        </p:blipFill>
        <p:spPr>
          <a:xfrm>
            <a:off x="4832058" y="136525"/>
            <a:ext cx="6805702" cy="6312716"/>
          </a:xfrm>
          <a:prstGeom prst="rect">
            <a:avLst/>
          </a:prstGeom>
        </p:spPr>
      </p:pic>
    </p:spTree>
    <p:extLst>
      <p:ext uri="{BB962C8B-B14F-4D97-AF65-F5344CB8AC3E}">
        <p14:creationId xmlns:p14="http://schemas.microsoft.com/office/powerpoint/2010/main" val="1043196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5350" y="392131"/>
            <a:ext cx="7861300" cy="727911"/>
          </a:xfrm>
        </p:spPr>
        <p:txBody>
          <a:bodyPr>
            <a:normAutofit/>
          </a:bodyPr>
          <a:lstStyle/>
          <a:p>
            <a:pPr algn="ctr"/>
            <a:r>
              <a:rPr lang="en-US" dirty="0"/>
              <a:t>Learning Objectives</a:t>
            </a:r>
          </a:p>
        </p:txBody>
      </p:sp>
      <p:sp>
        <p:nvSpPr>
          <p:cNvPr id="3" name="Content Placeholder 2"/>
          <p:cNvSpPr>
            <a:spLocks noGrp="1"/>
          </p:cNvSpPr>
          <p:nvPr>
            <p:ph sz="half" idx="2"/>
          </p:nvPr>
        </p:nvSpPr>
        <p:spPr>
          <a:xfrm>
            <a:off x="1567544" y="1524001"/>
            <a:ext cx="9416142" cy="4495598"/>
          </a:xfrm>
        </p:spPr>
        <p:txBody>
          <a:bodyPr>
            <a:normAutofit/>
          </a:bodyPr>
          <a:lstStyle/>
          <a:p>
            <a:pPr marL="457200" lvl="1" indent="0">
              <a:buNone/>
            </a:pPr>
            <a:r>
              <a:rPr lang="en-US" sz="2800" dirty="0"/>
              <a:t>PEIMS Coordinators will:</a:t>
            </a:r>
          </a:p>
          <a:p>
            <a:pPr lvl="1"/>
            <a:r>
              <a:rPr lang="en-US" sz="2800" dirty="0"/>
              <a:t>Be able to define expanded learning opportunities (ELO) </a:t>
            </a:r>
          </a:p>
          <a:p>
            <a:pPr lvl="3"/>
            <a:r>
              <a:rPr lang="en-US" sz="2000" dirty="0"/>
              <a:t>Statutory definition</a:t>
            </a:r>
          </a:p>
          <a:p>
            <a:pPr lvl="3"/>
            <a:r>
              <a:rPr lang="en-US" sz="2000" dirty="0"/>
              <a:t>Texas ELO</a:t>
            </a:r>
          </a:p>
          <a:p>
            <a:pPr lvl="3"/>
            <a:r>
              <a:rPr lang="en-US" sz="2000" dirty="0"/>
              <a:t>Characteristics and examples of programs</a:t>
            </a:r>
          </a:p>
          <a:p>
            <a:pPr lvl="1"/>
            <a:endParaRPr lang="en-US" sz="2800" dirty="0"/>
          </a:p>
          <a:p>
            <a:pPr lvl="1"/>
            <a:r>
              <a:rPr lang="en-US" sz="2800" dirty="0"/>
              <a:t>Increase understanding of the history and future plans for ELO data collection</a:t>
            </a:r>
          </a:p>
          <a:p>
            <a:pPr lvl="3"/>
            <a:r>
              <a:rPr lang="en-US" sz="2000" dirty="0"/>
              <a:t>Background</a:t>
            </a:r>
          </a:p>
          <a:p>
            <a:pPr lvl="3"/>
            <a:r>
              <a:rPr lang="en-US" sz="2000" dirty="0"/>
              <a:t>Looking forward</a:t>
            </a:r>
          </a:p>
          <a:p>
            <a:pPr lvl="2"/>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sp>
        <p:nvSpPr>
          <p:cNvPr id="5" name="Slide Number Placeholder 4"/>
          <p:cNvSpPr>
            <a:spLocks noGrp="1"/>
          </p:cNvSpPr>
          <p:nvPr>
            <p:ph type="sldNum" sz="quarter" idx="12"/>
          </p:nvPr>
        </p:nvSpPr>
        <p:spPr/>
        <p:txBody>
          <a:bodyPr/>
          <a:lstStyle/>
          <a:p>
            <a:fld id="{0088AB57-2DBE-44A3-AE96-942C49E954BF}" type="slidenum">
              <a:rPr lang="en-US" smtClean="0"/>
              <a:t>2</a:t>
            </a:fld>
            <a:endParaRPr lang="en-US"/>
          </a:p>
        </p:txBody>
      </p:sp>
    </p:spTree>
    <p:extLst>
      <p:ext uri="{BB962C8B-B14F-4D97-AF65-F5344CB8AC3E}">
        <p14:creationId xmlns:p14="http://schemas.microsoft.com/office/powerpoint/2010/main" val="2897341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7C069AE-F904-47C1-894E-681F6E1E04D8}"/>
              </a:ext>
            </a:extLst>
          </p:cNvPr>
          <p:cNvSpPr>
            <a:spLocks noGrp="1"/>
          </p:cNvSpPr>
          <p:nvPr>
            <p:ph type="title"/>
          </p:nvPr>
        </p:nvSpPr>
        <p:spPr/>
        <p:txBody>
          <a:bodyPr>
            <a:noAutofit/>
          </a:bodyPr>
          <a:lstStyle/>
          <a:p>
            <a:pPr>
              <a:spcBef>
                <a:spcPts val="600"/>
              </a:spcBef>
              <a:spcAft>
                <a:spcPts val="600"/>
              </a:spcAft>
            </a:pPr>
            <a:r>
              <a:rPr lang="en-US" sz="2800" b="1" dirty="0">
                <a:solidFill>
                  <a:srgbClr val="FFFFFF"/>
                </a:solidFill>
                <a:latin typeface="+mn-lt"/>
                <a:cs typeface="Calibri" panose="020F0502020204030204" pitchFamily="34" charset="0"/>
              </a:rPr>
              <a:t>SB 1404 Organization Data Collection Changes for 2019-2020</a:t>
            </a:r>
          </a:p>
        </p:txBody>
      </p:sp>
      <p:sp>
        <p:nvSpPr>
          <p:cNvPr id="7" name="Slide Number Placeholder 6">
            <a:extLst>
              <a:ext uri="{FF2B5EF4-FFF2-40B4-BE49-F238E27FC236}">
                <a16:creationId xmlns:a16="http://schemas.microsoft.com/office/drawing/2014/main" id="{ECF38E4B-B2D8-44FA-AB39-95523CF9E86B}"/>
              </a:ext>
            </a:extLst>
          </p:cNvPr>
          <p:cNvSpPr>
            <a:spLocks noGrp="1"/>
          </p:cNvSpPr>
          <p:nvPr>
            <p:ph type="sldNum" sz="quarter" idx="12"/>
          </p:nvPr>
        </p:nvSpPr>
        <p:spPr/>
        <p:txBody>
          <a:bodyPr/>
          <a:lstStyle/>
          <a:p>
            <a:fld id="{2F0C4421-5918-4AA3-AE4A-C36EDD2FD6EB}" type="slidenum">
              <a:rPr lang="en-US" smtClean="0"/>
              <a:pPr/>
              <a:t>20</a:t>
            </a:fld>
            <a:endParaRPr lang="en-US" dirty="0"/>
          </a:p>
        </p:txBody>
      </p:sp>
      <p:sp>
        <p:nvSpPr>
          <p:cNvPr id="4" name="Content Placeholder 3">
            <a:extLst>
              <a:ext uri="{FF2B5EF4-FFF2-40B4-BE49-F238E27FC236}">
                <a16:creationId xmlns:a16="http://schemas.microsoft.com/office/drawing/2014/main" id="{23F5C6C5-AEF6-46AF-92D7-B82880C34A8A}"/>
              </a:ext>
            </a:extLst>
          </p:cNvPr>
          <p:cNvSpPr>
            <a:spLocks noGrp="1"/>
          </p:cNvSpPr>
          <p:nvPr>
            <p:ph idx="1"/>
          </p:nvPr>
        </p:nvSpPr>
        <p:spPr>
          <a:xfrm>
            <a:off x="2152650" y="914400"/>
            <a:ext cx="7886700" cy="5638800"/>
          </a:xfrm>
        </p:spPr>
        <p:txBody>
          <a:bodyPr>
            <a:normAutofit lnSpcReduction="10000"/>
          </a:bodyPr>
          <a:lstStyle/>
          <a:p>
            <a:pPr>
              <a:spcBef>
                <a:spcPts val="600"/>
              </a:spcBef>
              <a:spcAft>
                <a:spcPts val="1800"/>
              </a:spcAft>
            </a:pPr>
            <a:r>
              <a:rPr lang="en-US" sz="3200" dirty="0">
                <a:cs typeface="Calibri" panose="020F0502020204030204" pitchFamily="34" charset="0"/>
              </a:rPr>
              <a:t>E1613 EXPANDED-LEARNING-OPPORTUNITY-INDICATOR-CODE will be added to the SchoolExtension complex type for PEIMS Submissions 3 and 4.</a:t>
            </a:r>
          </a:p>
          <a:p>
            <a:pPr lvl="1"/>
            <a:r>
              <a:rPr lang="en-US" sz="2800" dirty="0">
                <a:cs typeface="Calibri" panose="020F0502020204030204" pitchFamily="34" charset="0"/>
              </a:rPr>
              <a:t>The addition of the Expanded Learning Opportunity Indicator Code allows for a campus to indicate at a high level whether or not the campus offers the expanded learning opportunities. If the response is “0” (not participating), then no further data reporting is necessary for the campus.  If the response is “1”, then the campus has indicated participation and must supply the responses for all of the expanded learning opportunity data elements.</a:t>
            </a:r>
          </a:p>
          <a:p>
            <a:pPr>
              <a:spcBef>
                <a:spcPts val="600"/>
              </a:spcBef>
              <a:spcAft>
                <a:spcPts val="1800"/>
              </a:spcAft>
            </a:pPr>
            <a:endParaRPr lang="en-US" dirty="0">
              <a:latin typeface="+mn-lt"/>
              <a:cs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5058040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7C069AE-F904-47C1-894E-681F6E1E04D8}"/>
              </a:ext>
            </a:extLst>
          </p:cNvPr>
          <p:cNvSpPr>
            <a:spLocks noGrp="1"/>
          </p:cNvSpPr>
          <p:nvPr>
            <p:ph type="title"/>
          </p:nvPr>
        </p:nvSpPr>
        <p:spPr/>
        <p:txBody>
          <a:bodyPr>
            <a:noAutofit/>
          </a:bodyPr>
          <a:lstStyle/>
          <a:p>
            <a:pPr>
              <a:spcBef>
                <a:spcPts val="600"/>
              </a:spcBef>
              <a:spcAft>
                <a:spcPts val="600"/>
              </a:spcAft>
            </a:pPr>
            <a:r>
              <a:rPr lang="en-US" sz="2800" b="1" dirty="0">
                <a:solidFill>
                  <a:srgbClr val="FFFFFF"/>
                </a:solidFill>
                <a:latin typeface="+mn-lt"/>
                <a:cs typeface="Calibri" panose="020F0502020204030204" pitchFamily="34" charset="0"/>
              </a:rPr>
              <a:t>SB 1404 Organization Data Collection Changes for 2019-2020</a:t>
            </a:r>
          </a:p>
        </p:txBody>
      </p:sp>
      <p:sp>
        <p:nvSpPr>
          <p:cNvPr id="7" name="Slide Number Placeholder 6">
            <a:extLst>
              <a:ext uri="{FF2B5EF4-FFF2-40B4-BE49-F238E27FC236}">
                <a16:creationId xmlns:a16="http://schemas.microsoft.com/office/drawing/2014/main" id="{ECF38E4B-B2D8-44FA-AB39-95523CF9E86B}"/>
              </a:ext>
            </a:extLst>
          </p:cNvPr>
          <p:cNvSpPr>
            <a:spLocks noGrp="1"/>
          </p:cNvSpPr>
          <p:nvPr>
            <p:ph type="sldNum" sz="quarter" idx="12"/>
          </p:nvPr>
        </p:nvSpPr>
        <p:spPr/>
        <p:txBody>
          <a:bodyPr/>
          <a:lstStyle/>
          <a:p>
            <a:fld id="{2F0C4421-5918-4AA3-AE4A-C36EDD2FD6EB}" type="slidenum">
              <a:rPr lang="en-US" smtClean="0"/>
              <a:pPr/>
              <a:t>21</a:t>
            </a:fld>
            <a:endParaRPr lang="en-US" dirty="0"/>
          </a:p>
        </p:txBody>
      </p:sp>
      <p:sp>
        <p:nvSpPr>
          <p:cNvPr id="4" name="Content Placeholder 3">
            <a:extLst>
              <a:ext uri="{FF2B5EF4-FFF2-40B4-BE49-F238E27FC236}">
                <a16:creationId xmlns:a16="http://schemas.microsoft.com/office/drawing/2014/main" id="{23F5C6C5-AEF6-46AF-92D7-B82880C34A8A}"/>
              </a:ext>
            </a:extLst>
          </p:cNvPr>
          <p:cNvSpPr>
            <a:spLocks noGrp="1"/>
          </p:cNvSpPr>
          <p:nvPr>
            <p:ph idx="1"/>
          </p:nvPr>
        </p:nvSpPr>
        <p:spPr>
          <a:xfrm>
            <a:off x="2152650" y="914400"/>
            <a:ext cx="7886700" cy="5638800"/>
          </a:xfrm>
        </p:spPr>
        <p:txBody>
          <a:bodyPr>
            <a:normAutofit fontScale="92500" lnSpcReduction="10000"/>
          </a:bodyPr>
          <a:lstStyle/>
          <a:p>
            <a:pPr marL="0" indent="0">
              <a:spcBef>
                <a:spcPts val="600"/>
              </a:spcBef>
              <a:spcAft>
                <a:spcPts val="600"/>
              </a:spcAft>
              <a:buNone/>
            </a:pPr>
            <a:r>
              <a:rPr lang="en-US" sz="3200" dirty="0">
                <a:cs typeface="Calibri" panose="020F0502020204030204" pitchFamily="34" charset="0"/>
              </a:rPr>
              <a:t>Element ID – E1613</a:t>
            </a:r>
          </a:p>
          <a:p>
            <a:pPr marL="0" indent="0">
              <a:spcBef>
                <a:spcPts val="600"/>
              </a:spcBef>
              <a:spcAft>
                <a:spcPts val="600"/>
              </a:spcAft>
              <a:buNone/>
            </a:pPr>
            <a:r>
              <a:rPr lang="en-US" sz="3200" dirty="0">
                <a:cs typeface="Calibri" panose="020F0502020204030204" pitchFamily="34" charset="0"/>
              </a:rPr>
              <a:t>Data Element – EXPANDED-LEARNING-OPPORTUNITY-INDICATOR-CODE</a:t>
            </a:r>
          </a:p>
          <a:p>
            <a:pPr marL="0" indent="0">
              <a:spcBef>
                <a:spcPts val="600"/>
              </a:spcBef>
              <a:spcAft>
                <a:spcPts val="600"/>
              </a:spcAft>
              <a:buNone/>
            </a:pPr>
            <a:r>
              <a:rPr lang="en-US" sz="3200" dirty="0">
                <a:cs typeface="Calibri" panose="020F0502020204030204" pitchFamily="34" charset="0"/>
              </a:rPr>
              <a:t>XML Name – TX-ExpandedLearningOpportunityIndicator</a:t>
            </a:r>
          </a:p>
          <a:p>
            <a:pPr marL="0" indent="0">
              <a:spcBef>
                <a:spcPts val="600"/>
              </a:spcBef>
              <a:spcAft>
                <a:spcPts val="600"/>
              </a:spcAft>
              <a:buNone/>
            </a:pPr>
            <a:r>
              <a:rPr lang="en-US" sz="3200" dirty="0">
                <a:cs typeface="Calibri" panose="020F0502020204030204" pitchFamily="34" charset="0"/>
              </a:rPr>
              <a:t>Code Table ID – C088</a:t>
            </a:r>
          </a:p>
          <a:p>
            <a:pPr marL="0" indent="0">
              <a:spcBef>
                <a:spcPts val="600"/>
              </a:spcBef>
              <a:spcAft>
                <a:spcPts val="600"/>
              </a:spcAft>
              <a:buNone/>
            </a:pPr>
            <a:r>
              <a:rPr lang="en-US" sz="3200" dirty="0">
                <a:cs typeface="Calibri" panose="020F0502020204030204" pitchFamily="34" charset="0"/>
              </a:rPr>
              <a:t>Length – 1</a:t>
            </a:r>
          </a:p>
          <a:p>
            <a:pPr marL="0" indent="0">
              <a:spcBef>
                <a:spcPts val="600"/>
              </a:spcBef>
              <a:spcAft>
                <a:spcPts val="600"/>
              </a:spcAft>
              <a:buNone/>
            </a:pPr>
            <a:r>
              <a:rPr lang="en-US" sz="3200" dirty="0">
                <a:cs typeface="Calibri" panose="020F0502020204030204" pitchFamily="34" charset="0"/>
              </a:rPr>
              <a:t>Data Type – CODED</a:t>
            </a:r>
          </a:p>
          <a:p>
            <a:pPr marL="0" indent="0">
              <a:spcBef>
                <a:spcPts val="600"/>
              </a:spcBef>
              <a:spcAft>
                <a:spcPts val="600"/>
              </a:spcAft>
              <a:buNone/>
            </a:pPr>
            <a:r>
              <a:rPr lang="en-US" sz="3200" dirty="0">
                <a:cs typeface="Calibri" panose="020F0502020204030204" pitchFamily="34" charset="0"/>
              </a:rPr>
              <a:t>Pattern – #</a:t>
            </a:r>
          </a:p>
          <a:p>
            <a:pPr marL="0" indent="0">
              <a:spcBef>
                <a:spcPts val="600"/>
              </a:spcBef>
              <a:spcAft>
                <a:spcPts val="600"/>
              </a:spcAft>
              <a:buNone/>
            </a:pPr>
            <a:r>
              <a:rPr lang="en-US" sz="3200" dirty="0">
                <a:cs typeface="Calibri" panose="020F0502020204030204" pitchFamily="34" charset="0"/>
              </a:rPr>
              <a:t>Submission(s) – 3 and 4</a:t>
            </a:r>
          </a:p>
          <a:p>
            <a:pPr marL="0" indent="0">
              <a:spcBef>
                <a:spcPts val="600"/>
              </a:spcBef>
              <a:spcAft>
                <a:spcPts val="600"/>
              </a:spcAft>
              <a:buNone/>
            </a:pPr>
            <a:r>
              <a:rPr lang="en-US" sz="3200" dirty="0">
                <a:cs typeface="Calibri" panose="020F0502020204030204" pitchFamily="34" charset="0"/>
              </a:rPr>
              <a:t>Mandatory – Yes </a:t>
            </a:r>
          </a:p>
          <a:p>
            <a:pPr>
              <a:spcBef>
                <a:spcPts val="600"/>
              </a:spcBef>
              <a:spcAft>
                <a:spcPts val="1800"/>
              </a:spcAft>
            </a:pPr>
            <a:endParaRPr lang="en-US" dirty="0">
              <a:latin typeface="Calibri" panose="020F0502020204030204" pitchFamily="34" charset="0"/>
              <a:cs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31358448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7C069AE-F904-47C1-894E-681F6E1E04D8}"/>
              </a:ext>
            </a:extLst>
          </p:cNvPr>
          <p:cNvSpPr>
            <a:spLocks noGrp="1"/>
          </p:cNvSpPr>
          <p:nvPr>
            <p:ph type="title"/>
          </p:nvPr>
        </p:nvSpPr>
        <p:spPr/>
        <p:txBody>
          <a:bodyPr>
            <a:noAutofit/>
          </a:bodyPr>
          <a:lstStyle/>
          <a:p>
            <a:pPr>
              <a:spcBef>
                <a:spcPts val="600"/>
              </a:spcBef>
              <a:spcAft>
                <a:spcPts val="600"/>
              </a:spcAft>
            </a:pPr>
            <a:r>
              <a:rPr lang="en-US" sz="2800" b="1" dirty="0">
                <a:solidFill>
                  <a:srgbClr val="FFFFFF"/>
                </a:solidFill>
                <a:latin typeface="+mn-lt"/>
                <a:cs typeface="Calibri" panose="020F0502020204030204" pitchFamily="34" charset="0"/>
              </a:rPr>
              <a:t>SB 1404 Organization Data Collection Changes for 2019-2020</a:t>
            </a:r>
          </a:p>
        </p:txBody>
      </p:sp>
      <p:sp>
        <p:nvSpPr>
          <p:cNvPr id="7" name="Slide Number Placeholder 6">
            <a:extLst>
              <a:ext uri="{FF2B5EF4-FFF2-40B4-BE49-F238E27FC236}">
                <a16:creationId xmlns:a16="http://schemas.microsoft.com/office/drawing/2014/main" id="{ECF38E4B-B2D8-44FA-AB39-95523CF9E86B}"/>
              </a:ext>
            </a:extLst>
          </p:cNvPr>
          <p:cNvSpPr>
            <a:spLocks noGrp="1"/>
          </p:cNvSpPr>
          <p:nvPr>
            <p:ph type="sldNum" sz="quarter" idx="12"/>
          </p:nvPr>
        </p:nvSpPr>
        <p:spPr/>
        <p:txBody>
          <a:bodyPr/>
          <a:lstStyle/>
          <a:p>
            <a:fld id="{2F0C4421-5918-4AA3-AE4A-C36EDD2FD6EB}" type="slidenum">
              <a:rPr lang="en-US" smtClean="0"/>
              <a:pPr/>
              <a:t>22</a:t>
            </a:fld>
            <a:endParaRPr lang="en-US" dirty="0"/>
          </a:p>
        </p:txBody>
      </p:sp>
      <p:sp>
        <p:nvSpPr>
          <p:cNvPr id="4" name="Content Placeholder 3">
            <a:extLst>
              <a:ext uri="{FF2B5EF4-FFF2-40B4-BE49-F238E27FC236}">
                <a16:creationId xmlns:a16="http://schemas.microsoft.com/office/drawing/2014/main" id="{23F5C6C5-AEF6-46AF-92D7-B82880C34A8A}"/>
              </a:ext>
            </a:extLst>
          </p:cNvPr>
          <p:cNvSpPr>
            <a:spLocks noGrp="1"/>
          </p:cNvSpPr>
          <p:nvPr>
            <p:ph idx="1"/>
          </p:nvPr>
        </p:nvSpPr>
        <p:spPr>
          <a:xfrm>
            <a:off x="2152650" y="914400"/>
            <a:ext cx="7886700" cy="5638800"/>
          </a:xfrm>
        </p:spPr>
        <p:txBody>
          <a:bodyPr>
            <a:normAutofit/>
          </a:bodyPr>
          <a:lstStyle/>
          <a:p>
            <a:pPr>
              <a:spcBef>
                <a:spcPts val="600"/>
              </a:spcBef>
              <a:spcAft>
                <a:spcPts val="1800"/>
              </a:spcAft>
            </a:pPr>
            <a:r>
              <a:rPr lang="en-US" sz="3200" dirty="0">
                <a:cs typeface="Calibri" panose="020F0502020204030204" pitchFamily="34" charset="0"/>
              </a:rPr>
              <a:t>TX-SchoolELOS sub-complex type will be added to the SchoolExtension complex type for the 2019-2020 school year.  The TX-SchoolELOS sub-complex type will be collected in Submissions 3 and 4.</a:t>
            </a:r>
          </a:p>
          <a:p>
            <a:pPr>
              <a:spcBef>
                <a:spcPts val="600"/>
              </a:spcBef>
              <a:spcAft>
                <a:spcPts val="1800"/>
              </a:spcAft>
            </a:pPr>
            <a:endParaRPr lang="en-US" dirty="0">
              <a:latin typeface="Calibri" panose="020F0502020204030204" pitchFamily="34" charset="0"/>
              <a:cs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13964340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7C069AE-F904-47C1-894E-681F6E1E04D8}"/>
              </a:ext>
            </a:extLst>
          </p:cNvPr>
          <p:cNvSpPr>
            <a:spLocks noGrp="1"/>
          </p:cNvSpPr>
          <p:nvPr>
            <p:ph type="title"/>
          </p:nvPr>
        </p:nvSpPr>
        <p:spPr/>
        <p:txBody>
          <a:bodyPr>
            <a:noAutofit/>
          </a:bodyPr>
          <a:lstStyle/>
          <a:p>
            <a:pPr>
              <a:spcBef>
                <a:spcPts val="600"/>
              </a:spcBef>
              <a:spcAft>
                <a:spcPts val="600"/>
              </a:spcAft>
            </a:pPr>
            <a:r>
              <a:rPr lang="en-US" sz="2800" b="1" dirty="0">
                <a:solidFill>
                  <a:srgbClr val="FFFFFF"/>
                </a:solidFill>
                <a:latin typeface="+mn-lt"/>
                <a:cs typeface="Calibri" panose="020F0502020204030204" pitchFamily="34" charset="0"/>
              </a:rPr>
              <a:t>SB 1404 Organization Data Collection Changes for 2019-2020</a:t>
            </a:r>
          </a:p>
        </p:txBody>
      </p:sp>
      <p:sp>
        <p:nvSpPr>
          <p:cNvPr id="7" name="Slide Number Placeholder 6">
            <a:extLst>
              <a:ext uri="{FF2B5EF4-FFF2-40B4-BE49-F238E27FC236}">
                <a16:creationId xmlns:a16="http://schemas.microsoft.com/office/drawing/2014/main" id="{ECF38E4B-B2D8-44FA-AB39-95523CF9E86B}"/>
              </a:ext>
            </a:extLst>
          </p:cNvPr>
          <p:cNvSpPr>
            <a:spLocks noGrp="1"/>
          </p:cNvSpPr>
          <p:nvPr>
            <p:ph type="sldNum" sz="quarter" idx="12"/>
          </p:nvPr>
        </p:nvSpPr>
        <p:spPr/>
        <p:txBody>
          <a:bodyPr/>
          <a:lstStyle/>
          <a:p>
            <a:fld id="{2F0C4421-5918-4AA3-AE4A-C36EDD2FD6EB}" type="slidenum">
              <a:rPr lang="en-US" smtClean="0"/>
              <a:pPr/>
              <a:t>23</a:t>
            </a:fld>
            <a:endParaRPr lang="en-US" dirty="0"/>
          </a:p>
        </p:txBody>
      </p:sp>
      <p:sp>
        <p:nvSpPr>
          <p:cNvPr id="4" name="Content Placeholder 3">
            <a:extLst>
              <a:ext uri="{FF2B5EF4-FFF2-40B4-BE49-F238E27FC236}">
                <a16:creationId xmlns:a16="http://schemas.microsoft.com/office/drawing/2014/main" id="{23F5C6C5-AEF6-46AF-92D7-B82880C34A8A}"/>
              </a:ext>
            </a:extLst>
          </p:cNvPr>
          <p:cNvSpPr>
            <a:spLocks noGrp="1"/>
          </p:cNvSpPr>
          <p:nvPr>
            <p:ph idx="1"/>
          </p:nvPr>
        </p:nvSpPr>
        <p:spPr>
          <a:xfrm>
            <a:off x="2152650" y="914400"/>
            <a:ext cx="7886700" cy="5638800"/>
          </a:xfrm>
        </p:spPr>
        <p:txBody>
          <a:bodyPr>
            <a:normAutofit fontScale="85000" lnSpcReduction="20000"/>
          </a:bodyPr>
          <a:lstStyle/>
          <a:p>
            <a:pPr>
              <a:spcBef>
                <a:spcPts val="600"/>
              </a:spcBef>
              <a:spcAft>
                <a:spcPts val="1800"/>
              </a:spcAft>
            </a:pPr>
            <a:r>
              <a:rPr lang="en-US" sz="3500" dirty="0">
                <a:cs typeface="Calibri" panose="020F0502020204030204" pitchFamily="34" charset="0"/>
              </a:rPr>
              <a:t>The following data elements will be added to the sub-complex type TX-SchoolELOS:</a:t>
            </a:r>
          </a:p>
          <a:p>
            <a:pPr lvl="1">
              <a:spcBef>
                <a:spcPts val="600"/>
              </a:spcBef>
              <a:spcAft>
                <a:spcPts val="1800"/>
              </a:spcAft>
            </a:pPr>
            <a:r>
              <a:rPr lang="en-US" sz="3000" dirty="0">
                <a:cs typeface="Calibri" panose="020F0502020204030204" pitchFamily="34" charset="0"/>
              </a:rPr>
              <a:t>E1614 ELO-TYPE</a:t>
            </a:r>
          </a:p>
          <a:p>
            <a:pPr lvl="1">
              <a:spcBef>
                <a:spcPts val="600"/>
              </a:spcBef>
              <a:spcAft>
                <a:spcPts val="1800"/>
              </a:spcAft>
            </a:pPr>
            <a:r>
              <a:rPr lang="en-US" sz="3000" dirty="0">
                <a:cs typeface="Calibri" panose="020F0502020204030204" pitchFamily="34" charset="0"/>
              </a:rPr>
              <a:t>E1621 ELO-MINUTES-SCHEDULED-PER-DAY</a:t>
            </a:r>
          </a:p>
          <a:p>
            <a:pPr lvl="1">
              <a:spcBef>
                <a:spcPts val="600"/>
              </a:spcBef>
              <a:spcAft>
                <a:spcPts val="1800"/>
              </a:spcAft>
            </a:pPr>
            <a:r>
              <a:rPr lang="en-US" sz="3000" dirty="0">
                <a:cs typeface="Calibri" panose="020F0502020204030204" pitchFamily="34" charset="0"/>
              </a:rPr>
              <a:t>E1615 ELO-RIGOROUS-COURSEWORK</a:t>
            </a:r>
          </a:p>
          <a:p>
            <a:pPr lvl="1">
              <a:spcBef>
                <a:spcPts val="600"/>
              </a:spcBef>
              <a:spcAft>
                <a:spcPts val="1800"/>
              </a:spcAft>
            </a:pPr>
            <a:r>
              <a:rPr lang="en-US" sz="3000" dirty="0">
                <a:cs typeface="Calibri" panose="020F0502020204030204" pitchFamily="34" charset="0"/>
              </a:rPr>
              <a:t>E1616 ELO-MENTORING</a:t>
            </a:r>
          </a:p>
          <a:p>
            <a:pPr lvl="1">
              <a:spcBef>
                <a:spcPts val="600"/>
              </a:spcBef>
              <a:spcAft>
                <a:spcPts val="1800"/>
              </a:spcAft>
            </a:pPr>
            <a:r>
              <a:rPr lang="en-US" sz="3000" dirty="0">
                <a:cs typeface="Calibri" panose="020F0502020204030204" pitchFamily="34" charset="0"/>
              </a:rPr>
              <a:t>E1617 ELO-TUTORIING</a:t>
            </a:r>
          </a:p>
          <a:p>
            <a:pPr lvl="1">
              <a:spcBef>
                <a:spcPts val="600"/>
              </a:spcBef>
              <a:spcAft>
                <a:spcPts val="1800"/>
              </a:spcAft>
            </a:pPr>
            <a:r>
              <a:rPr lang="en-US" sz="3000" dirty="0">
                <a:cs typeface="Calibri" panose="020F0502020204030204" pitchFamily="34" charset="0"/>
              </a:rPr>
              <a:t>E1618 ELO-PHYSICAL-ACTIVITY</a:t>
            </a:r>
          </a:p>
          <a:p>
            <a:pPr lvl="1">
              <a:spcBef>
                <a:spcPts val="600"/>
              </a:spcBef>
              <a:spcAft>
                <a:spcPts val="1800"/>
              </a:spcAft>
            </a:pPr>
            <a:r>
              <a:rPr lang="en-US" sz="3000" dirty="0">
                <a:cs typeface="Calibri" panose="020F0502020204030204" pitchFamily="34" charset="0"/>
              </a:rPr>
              <a:t>E1619 ELO-ACADEMIC-SUPPORT</a:t>
            </a:r>
          </a:p>
          <a:p>
            <a:pPr lvl="1">
              <a:spcBef>
                <a:spcPts val="600"/>
              </a:spcBef>
              <a:spcAft>
                <a:spcPts val="1800"/>
              </a:spcAft>
            </a:pPr>
            <a:r>
              <a:rPr lang="en-US" sz="3000" dirty="0">
                <a:cs typeface="Calibri" panose="020F0502020204030204" pitchFamily="34" charset="0"/>
              </a:rPr>
              <a:t>E1620 ELO-EDUCATIONAL-ENRICHMENT</a:t>
            </a:r>
          </a:p>
          <a:p>
            <a:pPr>
              <a:spcBef>
                <a:spcPts val="600"/>
              </a:spcBef>
              <a:spcAft>
                <a:spcPts val="1800"/>
              </a:spcAft>
            </a:pPr>
            <a:endParaRPr lang="en-US" dirty="0">
              <a:latin typeface="Calibri" panose="020F0502020204030204" pitchFamily="34" charset="0"/>
              <a:cs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19560729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7C069AE-F904-47C1-894E-681F6E1E04D8}"/>
              </a:ext>
            </a:extLst>
          </p:cNvPr>
          <p:cNvSpPr>
            <a:spLocks noGrp="1"/>
          </p:cNvSpPr>
          <p:nvPr>
            <p:ph type="title"/>
          </p:nvPr>
        </p:nvSpPr>
        <p:spPr/>
        <p:txBody>
          <a:bodyPr>
            <a:noAutofit/>
          </a:bodyPr>
          <a:lstStyle/>
          <a:p>
            <a:pPr>
              <a:spcBef>
                <a:spcPts val="600"/>
              </a:spcBef>
              <a:spcAft>
                <a:spcPts val="600"/>
              </a:spcAft>
            </a:pPr>
            <a:r>
              <a:rPr lang="en-US" sz="2800" b="1" dirty="0">
                <a:solidFill>
                  <a:srgbClr val="FFFFFF"/>
                </a:solidFill>
                <a:latin typeface="+mn-lt"/>
                <a:cs typeface="Calibri" panose="020F0502020204030204" pitchFamily="34" charset="0"/>
              </a:rPr>
              <a:t>SB 1404 Organization Data Collection Changes for 2019-2020</a:t>
            </a:r>
          </a:p>
        </p:txBody>
      </p:sp>
      <p:sp>
        <p:nvSpPr>
          <p:cNvPr id="7" name="Slide Number Placeholder 6">
            <a:extLst>
              <a:ext uri="{FF2B5EF4-FFF2-40B4-BE49-F238E27FC236}">
                <a16:creationId xmlns:a16="http://schemas.microsoft.com/office/drawing/2014/main" id="{ECF38E4B-B2D8-44FA-AB39-95523CF9E86B}"/>
              </a:ext>
            </a:extLst>
          </p:cNvPr>
          <p:cNvSpPr>
            <a:spLocks noGrp="1"/>
          </p:cNvSpPr>
          <p:nvPr>
            <p:ph type="sldNum" sz="quarter" idx="12"/>
          </p:nvPr>
        </p:nvSpPr>
        <p:spPr/>
        <p:txBody>
          <a:bodyPr/>
          <a:lstStyle/>
          <a:p>
            <a:fld id="{2F0C4421-5918-4AA3-AE4A-C36EDD2FD6EB}" type="slidenum">
              <a:rPr lang="en-US" smtClean="0"/>
              <a:pPr/>
              <a:t>24</a:t>
            </a:fld>
            <a:endParaRPr lang="en-US" dirty="0"/>
          </a:p>
        </p:txBody>
      </p:sp>
      <p:sp>
        <p:nvSpPr>
          <p:cNvPr id="4" name="Content Placeholder 3">
            <a:extLst>
              <a:ext uri="{FF2B5EF4-FFF2-40B4-BE49-F238E27FC236}">
                <a16:creationId xmlns:a16="http://schemas.microsoft.com/office/drawing/2014/main" id="{23F5C6C5-AEF6-46AF-92D7-B82880C34A8A}"/>
              </a:ext>
            </a:extLst>
          </p:cNvPr>
          <p:cNvSpPr>
            <a:spLocks noGrp="1"/>
          </p:cNvSpPr>
          <p:nvPr>
            <p:ph idx="1"/>
          </p:nvPr>
        </p:nvSpPr>
        <p:spPr>
          <a:xfrm>
            <a:off x="2152650" y="914400"/>
            <a:ext cx="7886700" cy="5638800"/>
          </a:xfrm>
        </p:spPr>
        <p:txBody>
          <a:bodyPr>
            <a:normAutofit/>
          </a:bodyPr>
          <a:lstStyle/>
          <a:p>
            <a:pPr>
              <a:spcBef>
                <a:spcPts val="600"/>
              </a:spcBef>
              <a:spcAft>
                <a:spcPts val="1800"/>
              </a:spcAft>
            </a:pPr>
            <a:r>
              <a:rPr lang="en-US" sz="3200" dirty="0">
                <a:cs typeface="Calibri" panose="020F0502020204030204" pitchFamily="34" charset="0"/>
              </a:rPr>
              <a:t>E1614 ELO-TYPE indicates the type of expanded learning opportunity (ELO) program offered at the campus or the type of expanded learning opportunity participated in by the student.</a:t>
            </a:r>
          </a:p>
          <a:p>
            <a:pPr>
              <a:spcBef>
                <a:spcPts val="600"/>
              </a:spcBef>
              <a:spcAft>
                <a:spcPts val="1800"/>
              </a:spcAft>
            </a:pPr>
            <a:endParaRPr lang="en-US" dirty="0">
              <a:latin typeface="Calibri" panose="020F0502020204030204" pitchFamily="34" charset="0"/>
              <a:cs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33724677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7C069AE-F904-47C1-894E-681F6E1E04D8}"/>
              </a:ext>
            </a:extLst>
          </p:cNvPr>
          <p:cNvSpPr>
            <a:spLocks noGrp="1"/>
          </p:cNvSpPr>
          <p:nvPr>
            <p:ph type="title"/>
          </p:nvPr>
        </p:nvSpPr>
        <p:spPr/>
        <p:txBody>
          <a:bodyPr>
            <a:noAutofit/>
          </a:bodyPr>
          <a:lstStyle/>
          <a:p>
            <a:pPr>
              <a:spcBef>
                <a:spcPts val="600"/>
              </a:spcBef>
              <a:spcAft>
                <a:spcPts val="600"/>
              </a:spcAft>
            </a:pPr>
            <a:r>
              <a:rPr lang="en-US" sz="2800" b="1" dirty="0">
                <a:solidFill>
                  <a:srgbClr val="FFFFFF"/>
                </a:solidFill>
                <a:latin typeface="+mn-lt"/>
                <a:cs typeface="Calibri" panose="020F0502020204030204" pitchFamily="34" charset="0"/>
              </a:rPr>
              <a:t>SB 1404 Organization Data Collection Changes for 2019-2020</a:t>
            </a:r>
          </a:p>
        </p:txBody>
      </p:sp>
      <p:sp>
        <p:nvSpPr>
          <p:cNvPr id="7" name="Slide Number Placeholder 6">
            <a:extLst>
              <a:ext uri="{FF2B5EF4-FFF2-40B4-BE49-F238E27FC236}">
                <a16:creationId xmlns:a16="http://schemas.microsoft.com/office/drawing/2014/main" id="{ECF38E4B-B2D8-44FA-AB39-95523CF9E86B}"/>
              </a:ext>
            </a:extLst>
          </p:cNvPr>
          <p:cNvSpPr>
            <a:spLocks noGrp="1"/>
          </p:cNvSpPr>
          <p:nvPr>
            <p:ph type="sldNum" sz="quarter" idx="12"/>
          </p:nvPr>
        </p:nvSpPr>
        <p:spPr/>
        <p:txBody>
          <a:bodyPr/>
          <a:lstStyle/>
          <a:p>
            <a:fld id="{2F0C4421-5918-4AA3-AE4A-C36EDD2FD6EB}" type="slidenum">
              <a:rPr lang="en-US" smtClean="0"/>
              <a:pPr/>
              <a:t>25</a:t>
            </a:fld>
            <a:endParaRPr lang="en-US" dirty="0"/>
          </a:p>
        </p:txBody>
      </p:sp>
      <p:sp>
        <p:nvSpPr>
          <p:cNvPr id="4" name="Content Placeholder 3">
            <a:extLst>
              <a:ext uri="{FF2B5EF4-FFF2-40B4-BE49-F238E27FC236}">
                <a16:creationId xmlns:a16="http://schemas.microsoft.com/office/drawing/2014/main" id="{23F5C6C5-AEF6-46AF-92D7-B82880C34A8A}"/>
              </a:ext>
            </a:extLst>
          </p:cNvPr>
          <p:cNvSpPr>
            <a:spLocks noGrp="1"/>
          </p:cNvSpPr>
          <p:nvPr>
            <p:ph idx="1"/>
          </p:nvPr>
        </p:nvSpPr>
        <p:spPr>
          <a:xfrm>
            <a:off x="2152650" y="914400"/>
            <a:ext cx="7886700" cy="5638800"/>
          </a:xfrm>
        </p:spPr>
        <p:txBody>
          <a:bodyPr>
            <a:normAutofit/>
          </a:bodyPr>
          <a:lstStyle/>
          <a:p>
            <a:pPr marL="0" indent="0">
              <a:spcBef>
                <a:spcPts val="600"/>
              </a:spcBef>
              <a:spcAft>
                <a:spcPts val="600"/>
              </a:spcAft>
              <a:buNone/>
            </a:pPr>
            <a:r>
              <a:rPr lang="en-US" sz="3200" dirty="0">
                <a:cs typeface="Calibri" panose="020F0502020204030204" pitchFamily="34" charset="0"/>
              </a:rPr>
              <a:t>Element ID – E1614</a:t>
            </a:r>
          </a:p>
          <a:p>
            <a:pPr marL="0" indent="0">
              <a:spcBef>
                <a:spcPts val="600"/>
              </a:spcBef>
              <a:spcAft>
                <a:spcPts val="600"/>
              </a:spcAft>
              <a:buNone/>
            </a:pPr>
            <a:r>
              <a:rPr lang="en-US" sz="3200" dirty="0">
                <a:cs typeface="Calibri" panose="020F0502020204030204" pitchFamily="34" charset="0"/>
              </a:rPr>
              <a:t>Data Element – ELO-TYPE</a:t>
            </a:r>
          </a:p>
          <a:p>
            <a:pPr marL="0" indent="0">
              <a:spcBef>
                <a:spcPts val="600"/>
              </a:spcBef>
              <a:spcAft>
                <a:spcPts val="600"/>
              </a:spcAft>
              <a:buNone/>
            </a:pPr>
            <a:r>
              <a:rPr lang="en-US" sz="3200" dirty="0">
                <a:cs typeface="Calibri" panose="020F0502020204030204" pitchFamily="34" charset="0"/>
              </a:rPr>
              <a:t>XML Name – TX-ELOType</a:t>
            </a:r>
          </a:p>
          <a:p>
            <a:pPr marL="0" indent="0">
              <a:spcBef>
                <a:spcPts val="600"/>
              </a:spcBef>
              <a:spcAft>
                <a:spcPts val="600"/>
              </a:spcAft>
              <a:buNone/>
            </a:pPr>
            <a:r>
              <a:rPr lang="en-US" sz="3200" dirty="0">
                <a:cs typeface="Calibri" panose="020F0502020204030204" pitchFamily="34" charset="0"/>
              </a:rPr>
              <a:t>Code Table ID – C218</a:t>
            </a:r>
          </a:p>
          <a:p>
            <a:pPr marL="0" indent="0">
              <a:spcBef>
                <a:spcPts val="600"/>
              </a:spcBef>
              <a:spcAft>
                <a:spcPts val="600"/>
              </a:spcAft>
              <a:buNone/>
            </a:pPr>
            <a:r>
              <a:rPr lang="en-US" sz="3200" dirty="0">
                <a:cs typeface="Calibri" panose="020F0502020204030204" pitchFamily="34" charset="0"/>
              </a:rPr>
              <a:t>Length – 2</a:t>
            </a:r>
          </a:p>
          <a:p>
            <a:pPr marL="0" indent="0">
              <a:spcBef>
                <a:spcPts val="600"/>
              </a:spcBef>
              <a:spcAft>
                <a:spcPts val="600"/>
              </a:spcAft>
              <a:buNone/>
            </a:pPr>
            <a:r>
              <a:rPr lang="en-US" sz="3200" dirty="0">
                <a:cs typeface="Calibri" panose="020F0502020204030204" pitchFamily="34" charset="0"/>
              </a:rPr>
              <a:t>Data Type – CODED</a:t>
            </a:r>
          </a:p>
          <a:p>
            <a:pPr marL="0" indent="0">
              <a:spcBef>
                <a:spcPts val="600"/>
              </a:spcBef>
              <a:spcAft>
                <a:spcPts val="600"/>
              </a:spcAft>
              <a:buNone/>
            </a:pPr>
            <a:r>
              <a:rPr lang="en-US" sz="3200" dirty="0">
                <a:cs typeface="Calibri" panose="020F0502020204030204" pitchFamily="34" charset="0"/>
              </a:rPr>
              <a:t>Pattern – ##</a:t>
            </a:r>
          </a:p>
          <a:p>
            <a:pPr marL="0" indent="0">
              <a:spcBef>
                <a:spcPts val="600"/>
              </a:spcBef>
              <a:spcAft>
                <a:spcPts val="600"/>
              </a:spcAft>
              <a:buNone/>
            </a:pPr>
            <a:r>
              <a:rPr lang="en-US" sz="3200" dirty="0">
                <a:cs typeface="Calibri" panose="020F0502020204030204" pitchFamily="34" charset="0"/>
              </a:rPr>
              <a:t>Submission(s) – 3 and 4</a:t>
            </a:r>
          </a:p>
          <a:p>
            <a:pPr marL="0" indent="0">
              <a:spcBef>
                <a:spcPts val="600"/>
              </a:spcBef>
              <a:spcAft>
                <a:spcPts val="600"/>
              </a:spcAft>
              <a:buNone/>
            </a:pPr>
            <a:r>
              <a:rPr lang="en-US" sz="3200" dirty="0">
                <a:cs typeface="Calibri" panose="020F0502020204030204" pitchFamily="34" charset="0"/>
              </a:rPr>
              <a:t>Mandatory – Yes </a:t>
            </a:r>
          </a:p>
          <a:p>
            <a:pPr>
              <a:spcBef>
                <a:spcPts val="600"/>
              </a:spcBef>
              <a:spcAft>
                <a:spcPts val="1800"/>
              </a:spcAft>
            </a:pPr>
            <a:endParaRPr lang="en-US" dirty="0">
              <a:latin typeface="Calibri" panose="020F0502020204030204" pitchFamily="34" charset="0"/>
              <a:cs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9652330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7C069AE-F904-47C1-894E-681F6E1E04D8}"/>
              </a:ext>
            </a:extLst>
          </p:cNvPr>
          <p:cNvSpPr>
            <a:spLocks noGrp="1"/>
          </p:cNvSpPr>
          <p:nvPr>
            <p:ph type="title"/>
          </p:nvPr>
        </p:nvSpPr>
        <p:spPr/>
        <p:txBody>
          <a:bodyPr>
            <a:noAutofit/>
          </a:bodyPr>
          <a:lstStyle/>
          <a:p>
            <a:pPr>
              <a:spcBef>
                <a:spcPts val="600"/>
              </a:spcBef>
              <a:spcAft>
                <a:spcPts val="600"/>
              </a:spcAft>
            </a:pPr>
            <a:r>
              <a:rPr lang="en-US" sz="2800" b="1" dirty="0">
                <a:solidFill>
                  <a:srgbClr val="FFFFFF"/>
                </a:solidFill>
                <a:latin typeface="+mn-lt"/>
                <a:cs typeface="Calibri" panose="020F0502020204030204" pitchFamily="34" charset="0"/>
              </a:rPr>
              <a:t>SB 1404 Organization Data Collection Changes for 2019-2020</a:t>
            </a:r>
          </a:p>
        </p:txBody>
      </p:sp>
      <p:sp>
        <p:nvSpPr>
          <p:cNvPr id="7" name="Slide Number Placeholder 6">
            <a:extLst>
              <a:ext uri="{FF2B5EF4-FFF2-40B4-BE49-F238E27FC236}">
                <a16:creationId xmlns:a16="http://schemas.microsoft.com/office/drawing/2014/main" id="{ECF38E4B-B2D8-44FA-AB39-95523CF9E86B}"/>
              </a:ext>
            </a:extLst>
          </p:cNvPr>
          <p:cNvSpPr>
            <a:spLocks noGrp="1"/>
          </p:cNvSpPr>
          <p:nvPr>
            <p:ph type="sldNum" sz="quarter" idx="12"/>
          </p:nvPr>
        </p:nvSpPr>
        <p:spPr/>
        <p:txBody>
          <a:bodyPr/>
          <a:lstStyle/>
          <a:p>
            <a:fld id="{2F0C4421-5918-4AA3-AE4A-C36EDD2FD6EB}" type="slidenum">
              <a:rPr lang="en-US" smtClean="0"/>
              <a:pPr/>
              <a:t>26</a:t>
            </a:fld>
            <a:endParaRPr lang="en-US" dirty="0"/>
          </a:p>
        </p:txBody>
      </p:sp>
      <p:sp>
        <p:nvSpPr>
          <p:cNvPr id="4" name="Content Placeholder 3">
            <a:extLst>
              <a:ext uri="{FF2B5EF4-FFF2-40B4-BE49-F238E27FC236}">
                <a16:creationId xmlns:a16="http://schemas.microsoft.com/office/drawing/2014/main" id="{23F5C6C5-AEF6-46AF-92D7-B82880C34A8A}"/>
              </a:ext>
            </a:extLst>
          </p:cNvPr>
          <p:cNvSpPr>
            <a:spLocks noGrp="1"/>
          </p:cNvSpPr>
          <p:nvPr>
            <p:ph idx="1"/>
          </p:nvPr>
        </p:nvSpPr>
        <p:spPr>
          <a:xfrm>
            <a:off x="2152650" y="914400"/>
            <a:ext cx="7886700" cy="5638800"/>
          </a:xfrm>
        </p:spPr>
        <p:txBody>
          <a:bodyPr>
            <a:normAutofit/>
          </a:bodyPr>
          <a:lstStyle/>
          <a:p>
            <a:pPr>
              <a:spcBef>
                <a:spcPts val="600"/>
              </a:spcBef>
              <a:spcAft>
                <a:spcPts val="1800"/>
              </a:spcAft>
            </a:pPr>
            <a:r>
              <a:rPr lang="en-US" sz="3200" dirty="0">
                <a:cs typeface="Calibri" panose="020F0502020204030204" pitchFamily="34" charset="0"/>
              </a:rPr>
              <a:t>E1621 ELO-MINUTES-SCHEDULED-PER-DAY indicates the number of minutes scheduled for an expanded learning opportunity (ELO) each day. </a:t>
            </a:r>
          </a:p>
          <a:p>
            <a:pPr lvl="1">
              <a:spcBef>
                <a:spcPts val="600"/>
              </a:spcBef>
              <a:spcAft>
                <a:spcPts val="1800"/>
              </a:spcAft>
            </a:pPr>
            <a:r>
              <a:rPr lang="en-US" sz="2800" dirty="0">
                <a:cs typeface="Calibri" panose="020F0502020204030204" pitchFamily="34" charset="0"/>
              </a:rPr>
              <a:t>The minutes scheduled per day defines the amount of time the campus offers an expanded learning opportunity for the particular ELO Type that is offered and is not reported for each ELO activity that is offered within an ELO Type.</a:t>
            </a:r>
            <a:endParaRPr lang="en-US" dirty="0">
              <a:latin typeface="+mn-lt"/>
              <a:cs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27240864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7C069AE-F904-47C1-894E-681F6E1E04D8}"/>
              </a:ext>
            </a:extLst>
          </p:cNvPr>
          <p:cNvSpPr>
            <a:spLocks noGrp="1"/>
          </p:cNvSpPr>
          <p:nvPr>
            <p:ph type="title"/>
          </p:nvPr>
        </p:nvSpPr>
        <p:spPr/>
        <p:txBody>
          <a:bodyPr>
            <a:noAutofit/>
          </a:bodyPr>
          <a:lstStyle/>
          <a:p>
            <a:pPr>
              <a:spcBef>
                <a:spcPts val="600"/>
              </a:spcBef>
              <a:spcAft>
                <a:spcPts val="600"/>
              </a:spcAft>
            </a:pPr>
            <a:r>
              <a:rPr lang="en-US" sz="2800" b="1" dirty="0">
                <a:solidFill>
                  <a:srgbClr val="FFFFFF"/>
                </a:solidFill>
                <a:latin typeface="+mn-lt"/>
                <a:cs typeface="Calibri" panose="020F0502020204030204" pitchFamily="34" charset="0"/>
              </a:rPr>
              <a:t>SB 1404 Organization Data Collection Changes for 2019-2020</a:t>
            </a:r>
          </a:p>
        </p:txBody>
      </p:sp>
      <p:sp>
        <p:nvSpPr>
          <p:cNvPr id="7" name="Slide Number Placeholder 6">
            <a:extLst>
              <a:ext uri="{FF2B5EF4-FFF2-40B4-BE49-F238E27FC236}">
                <a16:creationId xmlns:a16="http://schemas.microsoft.com/office/drawing/2014/main" id="{ECF38E4B-B2D8-44FA-AB39-95523CF9E86B}"/>
              </a:ext>
            </a:extLst>
          </p:cNvPr>
          <p:cNvSpPr>
            <a:spLocks noGrp="1"/>
          </p:cNvSpPr>
          <p:nvPr>
            <p:ph type="sldNum" sz="quarter" idx="12"/>
          </p:nvPr>
        </p:nvSpPr>
        <p:spPr/>
        <p:txBody>
          <a:bodyPr/>
          <a:lstStyle/>
          <a:p>
            <a:fld id="{2F0C4421-5918-4AA3-AE4A-C36EDD2FD6EB}" type="slidenum">
              <a:rPr lang="en-US" smtClean="0"/>
              <a:pPr/>
              <a:t>27</a:t>
            </a:fld>
            <a:endParaRPr lang="en-US" dirty="0"/>
          </a:p>
        </p:txBody>
      </p:sp>
      <p:sp>
        <p:nvSpPr>
          <p:cNvPr id="4" name="Content Placeholder 3">
            <a:extLst>
              <a:ext uri="{FF2B5EF4-FFF2-40B4-BE49-F238E27FC236}">
                <a16:creationId xmlns:a16="http://schemas.microsoft.com/office/drawing/2014/main" id="{23F5C6C5-AEF6-46AF-92D7-B82880C34A8A}"/>
              </a:ext>
            </a:extLst>
          </p:cNvPr>
          <p:cNvSpPr>
            <a:spLocks noGrp="1"/>
          </p:cNvSpPr>
          <p:nvPr>
            <p:ph idx="1"/>
          </p:nvPr>
        </p:nvSpPr>
        <p:spPr>
          <a:xfrm>
            <a:off x="2152650" y="914400"/>
            <a:ext cx="7886700" cy="5638800"/>
          </a:xfrm>
        </p:spPr>
        <p:txBody>
          <a:bodyPr>
            <a:normAutofit fontScale="92500" lnSpcReduction="10000"/>
          </a:bodyPr>
          <a:lstStyle/>
          <a:p>
            <a:pPr marL="0" indent="0">
              <a:spcBef>
                <a:spcPts val="600"/>
              </a:spcBef>
              <a:spcAft>
                <a:spcPts val="600"/>
              </a:spcAft>
              <a:buNone/>
            </a:pPr>
            <a:r>
              <a:rPr lang="en-US" sz="3200" dirty="0">
                <a:cs typeface="Calibri" panose="020F0502020204030204" pitchFamily="34" charset="0"/>
              </a:rPr>
              <a:t>Element ID – E1621</a:t>
            </a:r>
          </a:p>
          <a:p>
            <a:pPr marL="0" indent="0">
              <a:spcBef>
                <a:spcPts val="600"/>
              </a:spcBef>
              <a:spcAft>
                <a:spcPts val="600"/>
              </a:spcAft>
              <a:buNone/>
            </a:pPr>
            <a:r>
              <a:rPr lang="en-US" sz="3200" dirty="0">
                <a:cs typeface="Calibri" panose="020F0502020204030204" pitchFamily="34" charset="0"/>
              </a:rPr>
              <a:t>Data Element – ELO-MINUTES-SCHEDULED-PER-DAY </a:t>
            </a:r>
          </a:p>
          <a:p>
            <a:pPr marL="0" indent="0">
              <a:spcBef>
                <a:spcPts val="600"/>
              </a:spcBef>
              <a:spcAft>
                <a:spcPts val="600"/>
              </a:spcAft>
              <a:buNone/>
            </a:pPr>
            <a:r>
              <a:rPr lang="en-US" sz="3200" dirty="0">
                <a:cs typeface="Calibri" panose="020F0502020204030204" pitchFamily="34" charset="0"/>
              </a:rPr>
              <a:t>XML Name – TX-ELOMinutesScheduledPerDay</a:t>
            </a:r>
          </a:p>
          <a:p>
            <a:pPr marL="0" indent="0">
              <a:spcBef>
                <a:spcPts val="600"/>
              </a:spcBef>
              <a:spcAft>
                <a:spcPts val="600"/>
              </a:spcAft>
              <a:buNone/>
            </a:pPr>
            <a:r>
              <a:rPr lang="en-US" sz="3200" dirty="0">
                <a:cs typeface="Calibri" panose="020F0502020204030204" pitchFamily="34" charset="0"/>
              </a:rPr>
              <a:t>Code Table ID – </a:t>
            </a:r>
          </a:p>
          <a:p>
            <a:pPr marL="0" indent="0">
              <a:spcBef>
                <a:spcPts val="600"/>
              </a:spcBef>
              <a:spcAft>
                <a:spcPts val="600"/>
              </a:spcAft>
              <a:buNone/>
            </a:pPr>
            <a:r>
              <a:rPr lang="en-US" sz="3200" dirty="0">
                <a:cs typeface="Calibri" panose="020F0502020204030204" pitchFamily="34" charset="0"/>
              </a:rPr>
              <a:t>Domain of Values – 45-480</a:t>
            </a:r>
          </a:p>
          <a:p>
            <a:pPr marL="0" indent="0">
              <a:spcBef>
                <a:spcPts val="600"/>
              </a:spcBef>
              <a:spcAft>
                <a:spcPts val="600"/>
              </a:spcAft>
              <a:buNone/>
            </a:pPr>
            <a:r>
              <a:rPr lang="en-US" sz="3200" dirty="0">
                <a:cs typeface="Calibri" panose="020F0502020204030204" pitchFamily="34" charset="0"/>
              </a:rPr>
              <a:t>Length – 3</a:t>
            </a:r>
          </a:p>
          <a:p>
            <a:pPr marL="0" indent="0">
              <a:spcBef>
                <a:spcPts val="600"/>
              </a:spcBef>
              <a:spcAft>
                <a:spcPts val="600"/>
              </a:spcAft>
              <a:buNone/>
            </a:pPr>
            <a:r>
              <a:rPr lang="en-US" sz="3200" dirty="0">
                <a:cs typeface="Calibri" panose="020F0502020204030204" pitchFamily="34" charset="0"/>
              </a:rPr>
              <a:t>Data Type – NUMERIC</a:t>
            </a:r>
          </a:p>
          <a:p>
            <a:pPr marL="0" indent="0">
              <a:spcBef>
                <a:spcPts val="600"/>
              </a:spcBef>
              <a:spcAft>
                <a:spcPts val="600"/>
              </a:spcAft>
              <a:buNone/>
            </a:pPr>
            <a:r>
              <a:rPr lang="en-US" sz="3200" dirty="0">
                <a:cs typeface="Calibri" panose="020F0502020204030204" pitchFamily="34" charset="0"/>
              </a:rPr>
              <a:t>Pattern – ###</a:t>
            </a:r>
          </a:p>
          <a:p>
            <a:pPr marL="0" indent="0">
              <a:spcBef>
                <a:spcPts val="600"/>
              </a:spcBef>
              <a:spcAft>
                <a:spcPts val="600"/>
              </a:spcAft>
              <a:buNone/>
            </a:pPr>
            <a:r>
              <a:rPr lang="en-US" sz="3200" dirty="0">
                <a:cs typeface="Calibri" panose="020F0502020204030204" pitchFamily="34" charset="0"/>
              </a:rPr>
              <a:t>Submission(s) – 3 and 4</a:t>
            </a:r>
          </a:p>
          <a:p>
            <a:pPr marL="0" indent="0">
              <a:spcBef>
                <a:spcPts val="600"/>
              </a:spcBef>
              <a:spcAft>
                <a:spcPts val="600"/>
              </a:spcAft>
              <a:buNone/>
            </a:pPr>
            <a:r>
              <a:rPr lang="en-US" sz="3200" dirty="0">
                <a:cs typeface="Calibri" panose="020F0502020204030204" pitchFamily="34" charset="0"/>
              </a:rPr>
              <a:t>Mandatory – Yes </a:t>
            </a:r>
          </a:p>
          <a:p>
            <a:pPr marL="0" indent="0">
              <a:buNone/>
            </a:pPr>
            <a:endParaRPr lang="en-US" dirty="0"/>
          </a:p>
        </p:txBody>
      </p:sp>
    </p:spTree>
    <p:extLst>
      <p:ext uri="{BB962C8B-B14F-4D97-AF65-F5344CB8AC3E}">
        <p14:creationId xmlns:p14="http://schemas.microsoft.com/office/powerpoint/2010/main" val="7858997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7C069AE-F904-47C1-894E-681F6E1E04D8}"/>
              </a:ext>
            </a:extLst>
          </p:cNvPr>
          <p:cNvSpPr>
            <a:spLocks noGrp="1"/>
          </p:cNvSpPr>
          <p:nvPr>
            <p:ph type="title"/>
          </p:nvPr>
        </p:nvSpPr>
        <p:spPr/>
        <p:txBody>
          <a:bodyPr>
            <a:noAutofit/>
          </a:bodyPr>
          <a:lstStyle/>
          <a:p>
            <a:pPr>
              <a:spcBef>
                <a:spcPts val="600"/>
              </a:spcBef>
              <a:spcAft>
                <a:spcPts val="600"/>
              </a:spcAft>
            </a:pPr>
            <a:r>
              <a:rPr lang="en-US" sz="2800" b="1" dirty="0">
                <a:solidFill>
                  <a:srgbClr val="FFFFFF"/>
                </a:solidFill>
                <a:latin typeface="+mn-lt"/>
                <a:cs typeface="Calibri" panose="020F0502020204030204" pitchFamily="34" charset="0"/>
              </a:rPr>
              <a:t>SB 1404 Organization Data Collection Changes for 2019-2020</a:t>
            </a:r>
          </a:p>
        </p:txBody>
      </p:sp>
      <p:sp>
        <p:nvSpPr>
          <p:cNvPr id="7" name="Slide Number Placeholder 6">
            <a:extLst>
              <a:ext uri="{FF2B5EF4-FFF2-40B4-BE49-F238E27FC236}">
                <a16:creationId xmlns:a16="http://schemas.microsoft.com/office/drawing/2014/main" id="{ECF38E4B-B2D8-44FA-AB39-95523CF9E86B}"/>
              </a:ext>
            </a:extLst>
          </p:cNvPr>
          <p:cNvSpPr>
            <a:spLocks noGrp="1"/>
          </p:cNvSpPr>
          <p:nvPr>
            <p:ph type="sldNum" sz="quarter" idx="12"/>
          </p:nvPr>
        </p:nvSpPr>
        <p:spPr/>
        <p:txBody>
          <a:bodyPr/>
          <a:lstStyle/>
          <a:p>
            <a:fld id="{2F0C4421-5918-4AA3-AE4A-C36EDD2FD6EB}" type="slidenum">
              <a:rPr lang="en-US" smtClean="0"/>
              <a:pPr/>
              <a:t>28</a:t>
            </a:fld>
            <a:endParaRPr lang="en-US" dirty="0"/>
          </a:p>
        </p:txBody>
      </p:sp>
      <p:sp>
        <p:nvSpPr>
          <p:cNvPr id="4" name="Content Placeholder 3">
            <a:extLst>
              <a:ext uri="{FF2B5EF4-FFF2-40B4-BE49-F238E27FC236}">
                <a16:creationId xmlns:a16="http://schemas.microsoft.com/office/drawing/2014/main" id="{23F5C6C5-AEF6-46AF-92D7-B82880C34A8A}"/>
              </a:ext>
            </a:extLst>
          </p:cNvPr>
          <p:cNvSpPr>
            <a:spLocks noGrp="1"/>
          </p:cNvSpPr>
          <p:nvPr>
            <p:ph idx="1"/>
          </p:nvPr>
        </p:nvSpPr>
        <p:spPr>
          <a:xfrm>
            <a:off x="2152650" y="914400"/>
            <a:ext cx="7886700" cy="5638800"/>
          </a:xfrm>
        </p:spPr>
        <p:txBody>
          <a:bodyPr>
            <a:normAutofit/>
          </a:bodyPr>
          <a:lstStyle/>
          <a:p>
            <a:pPr>
              <a:spcBef>
                <a:spcPts val="600"/>
              </a:spcBef>
              <a:spcAft>
                <a:spcPts val="1800"/>
              </a:spcAft>
            </a:pPr>
            <a:r>
              <a:rPr lang="en-US" sz="3200" dirty="0">
                <a:cs typeface="Calibri" panose="020F0502020204030204" pitchFamily="34" charset="0"/>
              </a:rPr>
              <a:t>E1615 ELO-RIGOROUS-COURSEWORK indicates the campus offers, or the student participates in, an expanded learning opportunity (ELO) identified as rigorous coursework.  </a:t>
            </a:r>
          </a:p>
          <a:p>
            <a:pPr lvl="1">
              <a:spcBef>
                <a:spcPts val="600"/>
              </a:spcBef>
              <a:spcAft>
                <a:spcPts val="1800"/>
              </a:spcAft>
            </a:pPr>
            <a:r>
              <a:rPr lang="en-US" sz="2800" dirty="0">
                <a:cs typeface="Calibri" panose="020F0502020204030204" pitchFamily="34" charset="0"/>
              </a:rPr>
              <a:t>Rigorous coursework is defined as a TEKS-aligned and credit-earning course, including dual credit and credit recovery activities.</a:t>
            </a:r>
            <a:endParaRPr lang="en-US" dirty="0">
              <a:latin typeface="+mn-lt"/>
            </a:endParaRPr>
          </a:p>
        </p:txBody>
      </p:sp>
    </p:spTree>
    <p:extLst>
      <p:ext uri="{BB962C8B-B14F-4D97-AF65-F5344CB8AC3E}">
        <p14:creationId xmlns:p14="http://schemas.microsoft.com/office/powerpoint/2010/main" val="9381117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7C069AE-F904-47C1-894E-681F6E1E04D8}"/>
              </a:ext>
            </a:extLst>
          </p:cNvPr>
          <p:cNvSpPr>
            <a:spLocks noGrp="1"/>
          </p:cNvSpPr>
          <p:nvPr>
            <p:ph type="title"/>
          </p:nvPr>
        </p:nvSpPr>
        <p:spPr/>
        <p:txBody>
          <a:bodyPr>
            <a:noAutofit/>
          </a:bodyPr>
          <a:lstStyle/>
          <a:p>
            <a:pPr>
              <a:spcBef>
                <a:spcPts val="600"/>
              </a:spcBef>
              <a:spcAft>
                <a:spcPts val="600"/>
              </a:spcAft>
            </a:pPr>
            <a:r>
              <a:rPr lang="en-US" sz="2800" b="1" dirty="0">
                <a:solidFill>
                  <a:srgbClr val="FFFFFF"/>
                </a:solidFill>
                <a:latin typeface="+mn-lt"/>
                <a:cs typeface="Calibri" panose="020F0502020204030204" pitchFamily="34" charset="0"/>
              </a:rPr>
              <a:t>SB 1404 Organization Data Collection Changes for 2019-2020</a:t>
            </a:r>
          </a:p>
        </p:txBody>
      </p:sp>
      <p:sp>
        <p:nvSpPr>
          <p:cNvPr id="7" name="Slide Number Placeholder 6">
            <a:extLst>
              <a:ext uri="{FF2B5EF4-FFF2-40B4-BE49-F238E27FC236}">
                <a16:creationId xmlns:a16="http://schemas.microsoft.com/office/drawing/2014/main" id="{ECF38E4B-B2D8-44FA-AB39-95523CF9E86B}"/>
              </a:ext>
            </a:extLst>
          </p:cNvPr>
          <p:cNvSpPr>
            <a:spLocks noGrp="1"/>
          </p:cNvSpPr>
          <p:nvPr>
            <p:ph type="sldNum" sz="quarter" idx="12"/>
          </p:nvPr>
        </p:nvSpPr>
        <p:spPr/>
        <p:txBody>
          <a:bodyPr/>
          <a:lstStyle/>
          <a:p>
            <a:fld id="{2F0C4421-5918-4AA3-AE4A-C36EDD2FD6EB}" type="slidenum">
              <a:rPr lang="en-US" smtClean="0"/>
              <a:pPr/>
              <a:t>29</a:t>
            </a:fld>
            <a:endParaRPr lang="en-US" dirty="0"/>
          </a:p>
        </p:txBody>
      </p:sp>
      <p:sp>
        <p:nvSpPr>
          <p:cNvPr id="4" name="Content Placeholder 3">
            <a:extLst>
              <a:ext uri="{FF2B5EF4-FFF2-40B4-BE49-F238E27FC236}">
                <a16:creationId xmlns:a16="http://schemas.microsoft.com/office/drawing/2014/main" id="{23F5C6C5-AEF6-46AF-92D7-B82880C34A8A}"/>
              </a:ext>
            </a:extLst>
          </p:cNvPr>
          <p:cNvSpPr>
            <a:spLocks noGrp="1"/>
          </p:cNvSpPr>
          <p:nvPr>
            <p:ph idx="1"/>
          </p:nvPr>
        </p:nvSpPr>
        <p:spPr>
          <a:xfrm>
            <a:off x="2152650" y="914400"/>
            <a:ext cx="7886700" cy="5638800"/>
          </a:xfrm>
        </p:spPr>
        <p:txBody>
          <a:bodyPr>
            <a:normAutofit/>
          </a:bodyPr>
          <a:lstStyle/>
          <a:p>
            <a:pPr marL="0" indent="0">
              <a:spcBef>
                <a:spcPts val="600"/>
              </a:spcBef>
              <a:spcAft>
                <a:spcPts val="600"/>
              </a:spcAft>
              <a:buNone/>
            </a:pPr>
            <a:r>
              <a:rPr lang="en-US" sz="3200" dirty="0">
                <a:cs typeface="Calibri" panose="020F0502020204030204" pitchFamily="34" charset="0"/>
              </a:rPr>
              <a:t>Element ID – E1615</a:t>
            </a:r>
          </a:p>
          <a:p>
            <a:pPr marL="0" indent="0">
              <a:spcBef>
                <a:spcPts val="600"/>
              </a:spcBef>
              <a:spcAft>
                <a:spcPts val="600"/>
              </a:spcAft>
              <a:buNone/>
            </a:pPr>
            <a:r>
              <a:rPr lang="en-US" sz="3200" dirty="0">
                <a:cs typeface="Calibri" panose="020F0502020204030204" pitchFamily="34" charset="0"/>
              </a:rPr>
              <a:t>Data Element – ELO-RIGOROUS-COURSEWORK</a:t>
            </a:r>
          </a:p>
          <a:p>
            <a:pPr marL="0" indent="0">
              <a:spcBef>
                <a:spcPts val="600"/>
              </a:spcBef>
              <a:spcAft>
                <a:spcPts val="600"/>
              </a:spcAft>
              <a:buNone/>
            </a:pPr>
            <a:r>
              <a:rPr lang="en-US" sz="3200" dirty="0">
                <a:cs typeface="Calibri" panose="020F0502020204030204" pitchFamily="34" charset="0"/>
              </a:rPr>
              <a:t>XML Name – TX-ELORigorousCoursework</a:t>
            </a:r>
          </a:p>
          <a:p>
            <a:pPr marL="0" indent="0">
              <a:spcBef>
                <a:spcPts val="600"/>
              </a:spcBef>
              <a:spcAft>
                <a:spcPts val="600"/>
              </a:spcAft>
              <a:buNone/>
            </a:pPr>
            <a:r>
              <a:rPr lang="en-US" sz="3200" dirty="0">
                <a:cs typeface="Calibri" panose="020F0502020204030204" pitchFamily="34" charset="0"/>
              </a:rPr>
              <a:t>Code Table ID – C088</a:t>
            </a:r>
          </a:p>
          <a:p>
            <a:pPr marL="0" indent="0">
              <a:spcBef>
                <a:spcPts val="600"/>
              </a:spcBef>
              <a:spcAft>
                <a:spcPts val="600"/>
              </a:spcAft>
              <a:buNone/>
            </a:pPr>
            <a:r>
              <a:rPr lang="en-US" sz="3200" dirty="0">
                <a:cs typeface="Calibri" panose="020F0502020204030204" pitchFamily="34" charset="0"/>
              </a:rPr>
              <a:t>Length – 1</a:t>
            </a:r>
          </a:p>
          <a:p>
            <a:pPr marL="0" indent="0">
              <a:spcBef>
                <a:spcPts val="600"/>
              </a:spcBef>
              <a:spcAft>
                <a:spcPts val="600"/>
              </a:spcAft>
              <a:buNone/>
            </a:pPr>
            <a:r>
              <a:rPr lang="en-US" sz="3200" dirty="0">
                <a:cs typeface="Calibri" panose="020F0502020204030204" pitchFamily="34" charset="0"/>
              </a:rPr>
              <a:t>Data Type – CODED</a:t>
            </a:r>
          </a:p>
          <a:p>
            <a:pPr marL="0" indent="0">
              <a:spcBef>
                <a:spcPts val="600"/>
              </a:spcBef>
              <a:spcAft>
                <a:spcPts val="600"/>
              </a:spcAft>
              <a:buNone/>
            </a:pPr>
            <a:r>
              <a:rPr lang="en-US" sz="3200" dirty="0">
                <a:cs typeface="Calibri" panose="020F0502020204030204" pitchFamily="34" charset="0"/>
              </a:rPr>
              <a:t>Pattern – #</a:t>
            </a:r>
          </a:p>
          <a:p>
            <a:pPr marL="0" indent="0">
              <a:spcBef>
                <a:spcPts val="600"/>
              </a:spcBef>
              <a:spcAft>
                <a:spcPts val="600"/>
              </a:spcAft>
              <a:buNone/>
            </a:pPr>
            <a:r>
              <a:rPr lang="en-US" sz="3200" dirty="0">
                <a:cs typeface="Calibri" panose="020F0502020204030204" pitchFamily="34" charset="0"/>
              </a:rPr>
              <a:t>Submission(s) – 3 and 4</a:t>
            </a:r>
          </a:p>
          <a:p>
            <a:pPr marL="0" indent="0">
              <a:spcBef>
                <a:spcPts val="600"/>
              </a:spcBef>
              <a:spcAft>
                <a:spcPts val="600"/>
              </a:spcAft>
              <a:buNone/>
            </a:pPr>
            <a:r>
              <a:rPr lang="en-US" sz="3200" dirty="0">
                <a:cs typeface="Calibri" panose="020F0502020204030204" pitchFamily="34" charset="0"/>
              </a:rPr>
              <a:t>Mandatory – Yes </a:t>
            </a:r>
          </a:p>
        </p:txBody>
      </p:sp>
    </p:spTree>
    <p:extLst>
      <p:ext uri="{BB962C8B-B14F-4D97-AF65-F5344CB8AC3E}">
        <p14:creationId xmlns:p14="http://schemas.microsoft.com/office/powerpoint/2010/main" val="3994356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088AB57-2DBE-44A3-AE96-942C49E954BF}" type="slidenum">
              <a:rPr lang="en-US" smtClean="0"/>
              <a:t>3</a:t>
            </a:fld>
            <a:endParaRPr lang="en-US"/>
          </a:p>
        </p:txBody>
      </p:sp>
      <p:sp>
        <p:nvSpPr>
          <p:cNvPr id="11" name="Rectangle 10">
            <a:extLst>
              <a:ext uri="{FF2B5EF4-FFF2-40B4-BE49-F238E27FC236}">
                <a16:creationId xmlns:a16="http://schemas.microsoft.com/office/drawing/2014/main" id="{705C0AD3-3740-4440-8179-6737477BB436}"/>
              </a:ext>
            </a:extLst>
          </p:cNvPr>
          <p:cNvSpPr/>
          <p:nvPr/>
        </p:nvSpPr>
        <p:spPr>
          <a:xfrm>
            <a:off x="3631473" y="5621552"/>
            <a:ext cx="5693931" cy="369332"/>
          </a:xfrm>
          <a:prstGeom prst="rect">
            <a:avLst/>
          </a:prstGeom>
        </p:spPr>
        <p:txBody>
          <a:bodyPr wrap="none">
            <a:spAutoFit/>
          </a:bodyPr>
          <a:lstStyle/>
          <a:p>
            <a:r>
              <a:rPr lang="en-US" dirty="0">
                <a:hlinkClick r:id="rId3"/>
              </a:rPr>
              <a:t>https://statutes.capitol.texas.gov/Docs/ED/htm/ED.33.htm</a:t>
            </a:r>
            <a:endParaRPr lang="en-US" dirty="0"/>
          </a:p>
        </p:txBody>
      </p:sp>
      <p:sp>
        <p:nvSpPr>
          <p:cNvPr id="10" name="Rectangle 3">
            <a:extLst>
              <a:ext uri="{FF2B5EF4-FFF2-40B4-BE49-F238E27FC236}">
                <a16:creationId xmlns:a16="http://schemas.microsoft.com/office/drawing/2014/main" id="{6FBBD63B-BE36-4B2B-BA23-33E3FFC0E431}"/>
              </a:ext>
            </a:extLst>
          </p:cNvPr>
          <p:cNvSpPr>
            <a:spLocks noGrp="1" noChangeArrowheads="1"/>
          </p:cNvSpPr>
          <p:nvPr>
            <p:ph sz="half" idx="2"/>
          </p:nvPr>
        </p:nvSpPr>
        <p:spPr bwMode="auto">
          <a:xfrm>
            <a:off x="3303076" y="1405369"/>
            <a:ext cx="6350726" cy="404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ts val="60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EXPANDED LEARNING OPPORTUNITIES.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 Expanded learning opportunities may be provided during:</a:t>
            </a:r>
            <a:endParaRPr kumimoji="0" lang="en-US" altLang="en-US" sz="1100" b="0" i="0" u="none" strike="noStrike" cap="none" normalizeH="0" baseline="0" dirty="0">
              <a:ln>
                <a:noFill/>
              </a:ln>
              <a:solidFill>
                <a:srgbClr val="000000"/>
              </a:solidFill>
              <a:effectLst/>
              <a:latin typeface="Arial Unicode MS"/>
            </a:endParaRPr>
          </a:p>
          <a:p>
            <a:pPr lvl="1" indent="0" eaLnBrk="0" fontAlgn="base" hangingPunct="0">
              <a:lnSpc>
                <a:spcPct val="100000"/>
              </a:lnSpc>
              <a:spcBef>
                <a:spcPct val="0"/>
              </a:spcBef>
              <a:spcAft>
                <a:spcPct val="0"/>
              </a:spcAft>
              <a:buClrTx/>
              <a:buNone/>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(1) an extended school day;</a:t>
            </a:r>
            <a:endParaRPr kumimoji="0" lang="en-US" altLang="en-US" sz="1050" b="0" i="0" u="none" strike="noStrike" cap="none" normalizeH="0" baseline="0" dirty="0">
              <a:ln>
                <a:noFill/>
              </a:ln>
              <a:solidFill>
                <a:srgbClr val="000000"/>
              </a:solidFill>
              <a:effectLst/>
              <a:latin typeface="Arial Unicode MS"/>
            </a:endParaRPr>
          </a:p>
          <a:p>
            <a:pPr lvl="1" indent="0" eaLnBrk="0" fontAlgn="base" hangingPunct="0">
              <a:lnSpc>
                <a:spcPct val="100000"/>
              </a:lnSpc>
              <a:spcBef>
                <a:spcPct val="0"/>
              </a:spcBef>
              <a:spcAft>
                <a:spcPct val="0"/>
              </a:spcAft>
              <a:buClrTx/>
              <a:buNone/>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(2) an extended school year; or</a:t>
            </a:r>
            <a:endParaRPr kumimoji="0" lang="en-US" altLang="en-US" sz="1050" b="0" i="0" u="none" strike="noStrike" cap="none" normalizeH="0" baseline="0" dirty="0">
              <a:ln>
                <a:noFill/>
              </a:ln>
              <a:solidFill>
                <a:srgbClr val="000000"/>
              </a:solidFill>
              <a:effectLst/>
              <a:latin typeface="Arial Unicode MS"/>
            </a:endParaRPr>
          </a:p>
          <a:p>
            <a:pPr lvl="1" indent="0" eaLnBrk="0" fontAlgn="base" hangingPunct="0">
              <a:lnSpc>
                <a:spcPct val="100000"/>
              </a:lnSpc>
              <a:spcBef>
                <a:spcPct val="0"/>
              </a:spcBef>
              <a:spcAft>
                <a:spcPct val="0"/>
              </a:spcAft>
              <a:buClrTx/>
              <a:buNone/>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(3) structured learning programs outside of the regular school day, including before- and after-school programs and summer programs.</a:t>
            </a:r>
            <a:endParaRPr kumimoji="0" lang="en-US" altLang="en-US" sz="1050" b="0" i="0" u="none" strike="noStrike" cap="none" normalizeH="0" baseline="0" dirty="0">
              <a:ln>
                <a:noFill/>
              </a:ln>
              <a:solidFill>
                <a:srgbClr val="000000"/>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 Expanded learning opportunities may be provided by offering:</a:t>
            </a:r>
            <a:endParaRPr kumimoji="0" lang="en-US" altLang="en-US" sz="1100" b="0" i="0" u="none" strike="noStrike" cap="none" normalizeH="0" baseline="0" dirty="0">
              <a:ln>
                <a:noFill/>
              </a:ln>
              <a:solidFill>
                <a:srgbClr val="000000"/>
              </a:solidFill>
              <a:effectLst/>
              <a:latin typeface="Arial Unicode MS"/>
            </a:endParaRPr>
          </a:p>
          <a:p>
            <a:pPr lvl="1" indent="0" eaLnBrk="0" fontAlgn="base" hangingPunct="0">
              <a:lnSpc>
                <a:spcPct val="100000"/>
              </a:lnSpc>
              <a:spcBef>
                <a:spcPct val="0"/>
              </a:spcBef>
              <a:spcAft>
                <a:spcPct val="0"/>
              </a:spcAft>
              <a:buClrTx/>
              <a:buNone/>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(1) rigorous coursework;</a:t>
            </a:r>
            <a:endParaRPr kumimoji="0" lang="en-US" altLang="en-US" sz="1050" b="0" i="0" u="none" strike="noStrike" cap="none" normalizeH="0" baseline="0" dirty="0">
              <a:ln>
                <a:noFill/>
              </a:ln>
              <a:solidFill>
                <a:srgbClr val="000000"/>
              </a:solidFill>
              <a:effectLst/>
              <a:latin typeface="Arial Unicode MS"/>
            </a:endParaRPr>
          </a:p>
          <a:p>
            <a:pPr lvl="1" indent="0" eaLnBrk="0" fontAlgn="base" hangingPunct="0">
              <a:lnSpc>
                <a:spcPct val="100000"/>
              </a:lnSpc>
              <a:spcBef>
                <a:spcPct val="0"/>
              </a:spcBef>
              <a:spcAft>
                <a:spcPct val="0"/>
              </a:spcAft>
              <a:buClrTx/>
              <a:buNone/>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(2) mentoring;</a:t>
            </a:r>
            <a:endParaRPr kumimoji="0" lang="en-US" altLang="en-US" sz="1050" b="0" i="0" u="none" strike="noStrike" cap="none" normalizeH="0" baseline="0" dirty="0">
              <a:ln>
                <a:noFill/>
              </a:ln>
              <a:solidFill>
                <a:srgbClr val="000000"/>
              </a:solidFill>
              <a:effectLst/>
              <a:latin typeface="Arial Unicode MS"/>
            </a:endParaRPr>
          </a:p>
          <a:p>
            <a:pPr lvl="1" indent="0" eaLnBrk="0" fontAlgn="base" hangingPunct="0">
              <a:lnSpc>
                <a:spcPct val="100000"/>
              </a:lnSpc>
              <a:spcBef>
                <a:spcPct val="0"/>
              </a:spcBef>
              <a:spcAft>
                <a:spcPct val="0"/>
              </a:spcAft>
              <a:buClrTx/>
              <a:buNone/>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(3) tutoring;</a:t>
            </a:r>
            <a:endParaRPr kumimoji="0" lang="en-US" altLang="en-US" sz="1050" b="0" i="0" u="none" strike="noStrike" cap="none" normalizeH="0" baseline="0" dirty="0">
              <a:ln>
                <a:noFill/>
              </a:ln>
              <a:solidFill>
                <a:srgbClr val="000000"/>
              </a:solidFill>
              <a:effectLst/>
              <a:latin typeface="Arial Unicode MS"/>
            </a:endParaRPr>
          </a:p>
          <a:p>
            <a:pPr lvl="1" indent="0" eaLnBrk="0" fontAlgn="base" hangingPunct="0">
              <a:lnSpc>
                <a:spcPct val="100000"/>
              </a:lnSpc>
              <a:spcBef>
                <a:spcPct val="0"/>
              </a:spcBef>
              <a:spcAft>
                <a:spcPct val="0"/>
              </a:spcAft>
              <a:buClrTx/>
              <a:buNone/>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(4) physical activity;</a:t>
            </a:r>
            <a:endParaRPr kumimoji="0" lang="en-US" altLang="en-US" sz="1050" b="0" i="0" u="none" strike="noStrike" cap="none" normalizeH="0" baseline="0" dirty="0">
              <a:ln>
                <a:noFill/>
              </a:ln>
              <a:solidFill>
                <a:srgbClr val="000000"/>
              </a:solidFill>
              <a:effectLst/>
              <a:latin typeface="Arial Unicode MS"/>
            </a:endParaRPr>
          </a:p>
          <a:p>
            <a:pPr lvl="1" indent="0" eaLnBrk="0" fontAlgn="base" hangingPunct="0">
              <a:lnSpc>
                <a:spcPct val="100000"/>
              </a:lnSpc>
              <a:spcBef>
                <a:spcPct val="0"/>
              </a:spcBef>
              <a:spcAft>
                <a:spcPct val="0"/>
              </a:spcAft>
              <a:buClrTx/>
              <a:buNone/>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(5) academic support; or</a:t>
            </a:r>
            <a:endParaRPr kumimoji="0" lang="en-US" altLang="en-US" sz="1050" b="0" i="0" u="none" strike="noStrike" cap="none" normalizeH="0" baseline="0" dirty="0">
              <a:ln>
                <a:noFill/>
              </a:ln>
              <a:solidFill>
                <a:srgbClr val="000000"/>
              </a:solidFill>
              <a:effectLst/>
              <a:latin typeface="Arial Unicode MS"/>
            </a:endParaRPr>
          </a:p>
          <a:p>
            <a:pPr lvl="1" indent="0" eaLnBrk="0" fontAlgn="base" hangingPunct="0">
              <a:lnSpc>
                <a:spcPct val="100000"/>
              </a:lnSpc>
              <a:spcBef>
                <a:spcPct val="0"/>
              </a:spcBef>
              <a:spcAft>
                <a:spcPct val="0"/>
              </a:spcAft>
              <a:buClrTx/>
              <a:buNone/>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(6) educational enrichment in one or more subjects, including fine arts, civic engagement, science, technology, engineering, and mathematics.</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3BFD51D1-31BF-4F15-B187-933DED83F4FE}"/>
              </a:ext>
            </a:extLst>
          </p:cNvPr>
          <p:cNvSpPr txBox="1"/>
          <p:nvPr/>
        </p:nvSpPr>
        <p:spPr>
          <a:xfrm>
            <a:off x="830319" y="2159726"/>
            <a:ext cx="1868624" cy="707886"/>
          </a:xfrm>
          <a:prstGeom prst="rect">
            <a:avLst/>
          </a:prstGeom>
          <a:noFill/>
          <a:ln w="38100">
            <a:solidFill>
              <a:srgbClr val="00ACBB"/>
            </a:solidFill>
          </a:ln>
        </p:spPr>
        <p:txBody>
          <a:bodyPr wrap="square" rtlCol="0">
            <a:spAutoFit/>
          </a:bodyPr>
          <a:lstStyle/>
          <a:p>
            <a:r>
              <a:rPr lang="en-US" sz="2000" dirty="0"/>
              <a:t>Texas Education Code §33.252</a:t>
            </a:r>
          </a:p>
        </p:txBody>
      </p:sp>
      <p:sp>
        <p:nvSpPr>
          <p:cNvPr id="2" name="Title 1"/>
          <p:cNvSpPr>
            <a:spLocks noGrp="1"/>
          </p:cNvSpPr>
          <p:nvPr>
            <p:ph type="title"/>
          </p:nvPr>
        </p:nvSpPr>
        <p:spPr>
          <a:xfrm>
            <a:off x="2053243" y="214003"/>
            <a:ext cx="8085513" cy="737937"/>
          </a:xfrm>
        </p:spPr>
        <p:txBody>
          <a:bodyPr>
            <a:normAutofit/>
          </a:bodyPr>
          <a:lstStyle/>
          <a:p>
            <a:pPr algn="ctr"/>
            <a:r>
              <a:rPr lang="en-US" dirty="0"/>
              <a:t>Expanded Learning Opportunities Statute</a:t>
            </a:r>
          </a:p>
        </p:txBody>
      </p:sp>
    </p:spTree>
    <p:extLst>
      <p:ext uri="{BB962C8B-B14F-4D97-AF65-F5344CB8AC3E}">
        <p14:creationId xmlns:p14="http://schemas.microsoft.com/office/powerpoint/2010/main" val="13666320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7C069AE-F904-47C1-894E-681F6E1E04D8}"/>
              </a:ext>
            </a:extLst>
          </p:cNvPr>
          <p:cNvSpPr>
            <a:spLocks noGrp="1"/>
          </p:cNvSpPr>
          <p:nvPr>
            <p:ph type="title"/>
          </p:nvPr>
        </p:nvSpPr>
        <p:spPr/>
        <p:txBody>
          <a:bodyPr>
            <a:noAutofit/>
          </a:bodyPr>
          <a:lstStyle/>
          <a:p>
            <a:pPr>
              <a:spcBef>
                <a:spcPts val="600"/>
              </a:spcBef>
              <a:spcAft>
                <a:spcPts val="600"/>
              </a:spcAft>
            </a:pPr>
            <a:r>
              <a:rPr lang="en-US" sz="2800" b="1" dirty="0">
                <a:solidFill>
                  <a:srgbClr val="FFFFFF"/>
                </a:solidFill>
                <a:latin typeface="+mn-lt"/>
                <a:cs typeface="Calibri" panose="020F0502020204030204" pitchFamily="34" charset="0"/>
              </a:rPr>
              <a:t>SB 1404 Organization Data Collection Changes for 2019-2020</a:t>
            </a:r>
          </a:p>
        </p:txBody>
      </p:sp>
      <p:sp>
        <p:nvSpPr>
          <p:cNvPr id="7" name="Slide Number Placeholder 6">
            <a:extLst>
              <a:ext uri="{FF2B5EF4-FFF2-40B4-BE49-F238E27FC236}">
                <a16:creationId xmlns:a16="http://schemas.microsoft.com/office/drawing/2014/main" id="{ECF38E4B-B2D8-44FA-AB39-95523CF9E86B}"/>
              </a:ext>
            </a:extLst>
          </p:cNvPr>
          <p:cNvSpPr>
            <a:spLocks noGrp="1"/>
          </p:cNvSpPr>
          <p:nvPr>
            <p:ph type="sldNum" sz="quarter" idx="12"/>
          </p:nvPr>
        </p:nvSpPr>
        <p:spPr/>
        <p:txBody>
          <a:bodyPr/>
          <a:lstStyle/>
          <a:p>
            <a:fld id="{2F0C4421-5918-4AA3-AE4A-C36EDD2FD6EB}" type="slidenum">
              <a:rPr lang="en-US" smtClean="0"/>
              <a:pPr/>
              <a:t>30</a:t>
            </a:fld>
            <a:endParaRPr lang="en-US" dirty="0"/>
          </a:p>
        </p:txBody>
      </p:sp>
      <p:sp>
        <p:nvSpPr>
          <p:cNvPr id="4" name="Content Placeholder 3">
            <a:extLst>
              <a:ext uri="{FF2B5EF4-FFF2-40B4-BE49-F238E27FC236}">
                <a16:creationId xmlns:a16="http://schemas.microsoft.com/office/drawing/2014/main" id="{23F5C6C5-AEF6-46AF-92D7-B82880C34A8A}"/>
              </a:ext>
            </a:extLst>
          </p:cNvPr>
          <p:cNvSpPr>
            <a:spLocks noGrp="1"/>
          </p:cNvSpPr>
          <p:nvPr>
            <p:ph idx="1"/>
          </p:nvPr>
        </p:nvSpPr>
        <p:spPr>
          <a:xfrm>
            <a:off x="2152650" y="914400"/>
            <a:ext cx="7886700" cy="5638800"/>
          </a:xfrm>
        </p:spPr>
        <p:txBody>
          <a:bodyPr>
            <a:normAutofit/>
          </a:bodyPr>
          <a:lstStyle/>
          <a:p>
            <a:pPr>
              <a:spcBef>
                <a:spcPts val="600"/>
              </a:spcBef>
              <a:spcAft>
                <a:spcPts val="1800"/>
              </a:spcAft>
            </a:pPr>
            <a:r>
              <a:rPr lang="en-US" sz="3200" dirty="0">
                <a:cs typeface="Calibri" panose="020F0502020204030204" pitchFamily="34" charset="0"/>
              </a:rPr>
              <a:t>E1616 ELO-MENTORING indicates the campus offers, or the student participates in, an expanded learning opportunity (ELO) identified as mentoring.  </a:t>
            </a:r>
          </a:p>
          <a:p>
            <a:pPr lvl="1">
              <a:spcBef>
                <a:spcPts val="600"/>
              </a:spcBef>
              <a:spcAft>
                <a:spcPts val="1800"/>
              </a:spcAft>
            </a:pPr>
            <a:r>
              <a:rPr lang="en-US" sz="2800" dirty="0">
                <a:cs typeface="Calibri" panose="020F0502020204030204" pitchFamily="34" charset="0"/>
              </a:rPr>
              <a:t>Mentoring is defined as scheduled interaction between a trained adult and a specific student in which the adult provides support and life skills to help the student’s personal and academic development. </a:t>
            </a:r>
          </a:p>
        </p:txBody>
      </p:sp>
    </p:spTree>
    <p:extLst>
      <p:ext uri="{BB962C8B-B14F-4D97-AF65-F5344CB8AC3E}">
        <p14:creationId xmlns:p14="http://schemas.microsoft.com/office/powerpoint/2010/main" val="18635301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7C069AE-F904-47C1-894E-681F6E1E04D8}"/>
              </a:ext>
            </a:extLst>
          </p:cNvPr>
          <p:cNvSpPr>
            <a:spLocks noGrp="1"/>
          </p:cNvSpPr>
          <p:nvPr>
            <p:ph type="title"/>
          </p:nvPr>
        </p:nvSpPr>
        <p:spPr/>
        <p:txBody>
          <a:bodyPr>
            <a:noAutofit/>
          </a:bodyPr>
          <a:lstStyle/>
          <a:p>
            <a:pPr>
              <a:spcBef>
                <a:spcPts val="600"/>
              </a:spcBef>
              <a:spcAft>
                <a:spcPts val="600"/>
              </a:spcAft>
            </a:pPr>
            <a:r>
              <a:rPr lang="en-US" sz="2800" b="1" dirty="0">
                <a:solidFill>
                  <a:srgbClr val="FFFFFF"/>
                </a:solidFill>
                <a:latin typeface="+mn-lt"/>
                <a:cs typeface="Calibri" panose="020F0502020204030204" pitchFamily="34" charset="0"/>
              </a:rPr>
              <a:t>SB 1404 Organization Data Collection Changes for 2019-2020</a:t>
            </a:r>
          </a:p>
        </p:txBody>
      </p:sp>
      <p:sp>
        <p:nvSpPr>
          <p:cNvPr id="7" name="Slide Number Placeholder 6">
            <a:extLst>
              <a:ext uri="{FF2B5EF4-FFF2-40B4-BE49-F238E27FC236}">
                <a16:creationId xmlns:a16="http://schemas.microsoft.com/office/drawing/2014/main" id="{ECF38E4B-B2D8-44FA-AB39-95523CF9E86B}"/>
              </a:ext>
            </a:extLst>
          </p:cNvPr>
          <p:cNvSpPr>
            <a:spLocks noGrp="1"/>
          </p:cNvSpPr>
          <p:nvPr>
            <p:ph type="sldNum" sz="quarter" idx="12"/>
          </p:nvPr>
        </p:nvSpPr>
        <p:spPr/>
        <p:txBody>
          <a:bodyPr/>
          <a:lstStyle/>
          <a:p>
            <a:fld id="{2F0C4421-5918-4AA3-AE4A-C36EDD2FD6EB}" type="slidenum">
              <a:rPr lang="en-US" smtClean="0"/>
              <a:pPr/>
              <a:t>31</a:t>
            </a:fld>
            <a:endParaRPr lang="en-US" dirty="0"/>
          </a:p>
        </p:txBody>
      </p:sp>
      <p:sp>
        <p:nvSpPr>
          <p:cNvPr id="4" name="Content Placeholder 3">
            <a:extLst>
              <a:ext uri="{FF2B5EF4-FFF2-40B4-BE49-F238E27FC236}">
                <a16:creationId xmlns:a16="http://schemas.microsoft.com/office/drawing/2014/main" id="{23F5C6C5-AEF6-46AF-92D7-B82880C34A8A}"/>
              </a:ext>
            </a:extLst>
          </p:cNvPr>
          <p:cNvSpPr>
            <a:spLocks noGrp="1"/>
          </p:cNvSpPr>
          <p:nvPr>
            <p:ph idx="1"/>
          </p:nvPr>
        </p:nvSpPr>
        <p:spPr>
          <a:xfrm>
            <a:off x="2152650" y="914400"/>
            <a:ext cx="7886700" cy="5638800"/>
          </a:xfrm>
        </p:spPr>
        <p:txBody>
          <a:bodyPr>
            <a:normAutofit/>
          </a:bodyPr>
          <a:lstStyle/>
          <a:p>
            <a:pPr marL="0" indent="0">
              <a:spcBef>
                <a:spcPts val="600"/>
              </a:spcBef>
              <a:spcAft>
                <a:spcPts val="600"/>
              </a:spcAft>
              <a:buNone/>
            </a:pPr>
            <a:r>
              <a:rPr lang="en-US" sz="3200" dirty="0">
                <a:cs typeface="Calibri" panose="020F0502020204030204" pitchFamily="34" charset="0"/>
              </a:rPr>
              <a:t>Element ID – E1616</a:t>
            </a:r>
          </a:p>
          <a:p>
            <a:pPr marL="0" indent="0">
              <a:spcBef>
                <a:spcPts val="600"/>
              </a:spcBef>
              <a:spcAft>
                <a:spcPts val="600"/>
              </a:spcAft>
              <a:buNone/>
            </a:pPr>
            <a:r>
              <a:rPr lang="en-US" sz="3200" dirty="0">
                <a:cs typeface="Calibri" panose="020F0502020204030204" pitchFamily="34" charset="0"/>
              </a:rPr>
              <a:t>Data Element – ELO-MENTORING</a:t>
            </a:r>
          </a:p>
          <a:p>
            <a:pPr marL="0" indent="0">
              <a:spcBef>
                <a:spcPts val="600"/>
              </a:spcBef>
              <a:spcAft>
                <a:spcPts val="600"/>
              </a:spcAft>
              <a:buNone/>
            </a:pPr>
            <a:r>
              <a:rPr lang="en-US" sz="3200" dirty="0">
                <a:cs typeface="Calibri" panose="020F0502020204030204" pitchFamily="34" charset="0"/>
              </a:rPr>
              <a:t>XML Name – TX-ELOMentoring</a:t>
            </a:r>
          </a:p>
          <a:p>
            <a:pPr marL="0" indent="0">
              <a:spcBef>
                <a:spcPts val="600"/>
              </a:spcBef>
              <a:spcAft>
                <a:spcPts val="600"/>
              </a:spcAft>
              <a:buNone/>
            </a:pPr>
            <a:r>
              <a:rPr lang="en-US" sz="3200" dirty="0">
                <a:cs typeface="Calibri" panose="020F0502020204030204" pitchFamily="34" charset="0"/>
              </a:rPr>
              <a:t>Code Table ID – C088</a:t>
            </a:r>
          </a:p>
          <a:p>
            <a:pPr marL="0" indent="0">
              <a:spcBef>
                <a:spcPts val="600"/>
              </a:spcBef>
              <a:spcAft>
                <a:spcPts val="600"/>
              </a:spcAft>
              <a:buNone/>
            </a:pPr>
            <a:r>
              <a:rPr lang="en-US" sz="3200" dirty="0">
                <a:cs typeface="Calibri" panose="020F0502020204030204" pitchFamily="34" charset="0"/>
              </a:rPr>
              <a:t>Length – 1</a:t>
            </a:r>
          </a:p>
          <a:p>
            <a:pPr marL="0" indent="0">
              <a:spcBef>
                <a:spcPts val="600"/>
              </a:spcBef>
              <a:spcAft>
                <a:spcPts val="600"/>
              </a:spcAft>
              <a:buNone/>
            </a:pPr>
            <a:r>
              <a:rPr lang="en-US" sz="3200" dirty="0">
                <a:cs typeface="Calibri" panose="020F0502020204030204" pitchFamily="34" charset="0"/>
              </a:rPr>
              <a:t>Data Type – CODED</a:t>
            </a:r>
          </a:p>
          <a:p>
            <a:pPr marL="0" indent="0">
              <a:spcBef>
                <a:spcPts val="600"/>
              </a:spcBef>
              <a:spcAft>
                <a:spcPts val="600"/>
              </a:spcAft>
              <a:buNone/>
            </a:pPr>
            <a:r>
              <a:rPr lang="en-US" sz="3200" dirty="0">
                <a:cs typeface="Calibri" panose="020F0502020204030204" pitchFamily="34" charset="0"/>
              </a:rPr>
              <a:t>Pattern – #</a:t>
            </a:r>
          </a:p>
          <a:p>
            <a:pPr marL="0" indent="0">
              <a:spcBef>
                <a:spcPts val="600"/>
              </a:spcBef>
              <a:spcAft>
                <a:spcPts val="600"/>
              </a:spcAft>
              <a:buNone/>
            </a:pPr>
            <a:r>
              <a:rPr lang="en-US" sz="3200" dirty="0">
                <a:cs typeface="Calibri" panose="020F0502020204030204" pitchFamily="34" charset="0"/>
              </a:rPr>
              <a:t>Submission(s) – 3 and 4</a:t>
            </a:r>
          </a:p>
          <a:p>
            <a:pPr marL="0" indent="0">
              <a:spcBef>
                <a:spcPts val="600"/>
              </a:spcBef>
              <a:spcAft>
                <a:spcPts val="600"/>
              </a:spcAft>
              <a:buNone/>
            </a:pPr>
            <a:r>
              <a:rPr lang="en-US" sz="3200" dirty="0">
                <a:cs typeface="Calibri" panose="020F0502020204030204" pitchFamily="34" charset="0"/>
              </a:rPr>
              <a:t>Mandatory – Yes </a:t>
            </a:r>
          </a:p>
        </p:txBody>
      </p:sp>
    </p:spTree>
    <p:extLst>
      <p:ext uri="{BB962C8B-B14F-4D97-AF65-F5344CB8AC3E}">
        <p14:creationId xmlns:p14="http://schemas.microsoft.com/office/powerpoint/2010/main" val="13716218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7C069AE-F904-47C1-894E-681F6E1E04D8}"/>
              </a:ext>
            </a:extLst>
          </p:cNvPr>
          <p:cNvSpPr>
            <a:spLocks noGrp="1"/>
          </p:cNvSpPr>
          <p:nvPr>
            <p:ph type="title"/>
          </p:nvPr>
        </p:nvSpPr>
        <p:spPr/>
        <p:txBody>
          <a:bodyPr>
            <a:noAutofit/>
          </a:bodyPr>
          <a:lstStyle/>
          <a:p>
            <a:pPr>
              <a:spcBef>
                <a:spcPts val="600"/>
              </a:spcBef>
              <a:spcAft>
                <a:spcPts val="600"/>
              </a:spcAft>
            </a:pPr>
            <a:r>
              <a:rPr lang="en-US" sz="2800" b="1" dirty="0">
                <a:solidFill>
                  <a:srgbClr val="FFFFFF"/>
                </a:solidFill>
                <a:latin typeface="+mn-lt"/>
                <a:cs typeface="Calibri" panose="020F0502020204030204" pitchFamily="34" charset="0"/>
              </a:rPr>
              <a:t>SB 1404 Organization Data Collection Changes for 2019-2020</a:t>
            </a:r>
          </a:p>
        </p:txBody>
      </p:sp>
      <p:sp>
        <p:nvSpPr>
          <p:cNvPr id="7" name="Slide Number Placeholder 6">
            <a:extLst>
              <a:ext uri="{FF2B5EF4-FFF2-40B4-BE49-F238E27FC236}">
                <a16:creationId xmlns:a16="http://schemas.microsoft.com/office/drawing/2014/main" id="{ECF38E4B-B2D8-44FA-AB39-95523CF9E86B}"/>
              </a:ext>
            </a:extLst>
          </p:cNvPr>
          <p:cNvSpPr>
            <a:spLocks noGrp="1"/>
          </p:cNvSpPr>
          <p:nvPr>
            <p:ph type="sldNum" sz="quarter" idx="12"/>
          </p:nvPr>
        </p:nvSpPr>
        <p:spPr/>
        <p:txBody>
          <a:bodyPr/>
          <a:lstStyle/>
          <a:p>
            <a:fld id="{2F0C4421-5918-4AA3-AE4A-C36EDD2FD6EB}" type="slidenum">
              <a:rPr lang="en-US" smtClean="0"/>
              <a:pPr/>
              <a:t>32</a:t>
            </a:fld>
            <a:endParaRPr lang="en-US" dirty="0"/>
          </a:p>
        </p:txBody>
      </p:sp>
      <p:sp>
        <p:nvSpPr>
          <p:cNvPr id="4" name="Content Placeholder 3">
            <a:extLst>
              <a:ext uri="{FF2B5EF4-FFF2-40B4-BE49-F238E27FC236}">
                <a16:creationId xmlns:a16="http://schemas.microsoft.com/office/drawing/2014/main" id="{23F5C6C5-AEF6-46AF-92D7-B82880C34A8A}"/>
              </a:ext>
            </a:extLst>
          </p:cNvPr>
          <p:cNvSpPr>
            <a:spLocks noGrp="1"/>
          </p:cNvSpPr>
          <p:nvPr>
            <p:ph idx="1"/>
          </p:nvPr>
        </p:nvSpPr>
        <p:spPr>
          <a:xfrm>
            <a:off x="2152650" y="914400"/>
            <a:ext cx="7886700" cy="5638800"/>
          </a:xfrm>
        </p:spPr>
        <p:txBody>
          <a:bodyPr>
            <a:normAutofit/>
          </a:bodyPr>
          <a:lstStyle/>
          <a:p>
            <a:pPr>
              <a:spcBef>
                <a:spcPts val="600"/>
              </a:spcBef>
              <a:spcAft>
                <a:spcPts val="1800"/>
              </a:spcAft>
            </a:pPr>
            <a:r>
              <a:rPr lang="en-US" sz="3200" dirty="0">
                <a:cs typeface="Calibri" panose="020F0502020204030204" pitchFamily="34" charset="0"/>
              </a:rPr>
              <a:t>E1617 ELO-TUTORING indicates the campus offers, or the student participates in, an expanded learning opportunity (ELO) identified as tutoring.  </a:t>
            </a:r>
          </a:p>
          <a:p>
            <a:pPr lvl="1">
              <a:spcBef>
                <a:spcPts val="600"/>
              </a:spcBef>
              <a:spcAft>
                <a:spcPts val="1800"/>
              </a:spcAft>
            </a:pPr>
            <a:r>
              <a:rPr lang="en-US" sz="2800" dirty="0">
                <a:cs typeface="Calibri" panose="020F0502020204030204" pitchFamily="34" charset="0"/>
              </a:rPr>
              <a:t>Tutoring is defined as one-on-one or small group, led by a certified teacher that provides content instruction or homework help. Tutoring does not include academic skill building activities.</a:t>
            </a:r>
          </a:p>
        </p:txBody>
      </p:sp>
    </p:spTree>
    <p:extLst>
      <p:ext uri="{BB962C8B-B14F-4D97-AF65-F5344CB8AC3E}">
        <p14:creationId xmlns:p14="http://schemas.microsoft.com/office/powerpoint/2010/main" val="15805838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7C069AE-F904-47C1-894E-681F6E1E04D8}"/>
              </a:ext>
            </a:extLst>
          </p:cNvPr>
          <p:cNvSpPr>
            <a:spLocks noGrp="1"/>
          </p:cNvSpPr>
          <p:nvPr>
            <p:ph type="title"/>
          </p:nvPr>
        </p:nvSpPr>
        <p:spPr/>
        <p:txBody>
          <a:bodyPr>
            <a:noAutofit/>
          </a:bodyPr>
          <a:lstStyle/>
          <a:p>
            <a:pPr>
              <a:spcBef>
                <a:spcPts val="600"/>
              </a:spcBef>
              <a:spcAft>
                <a:spcPts val="600"/>
              </a:spcAft>
            </a:pPr>
            <a:r>
              <a:rPr lang="en-US" sz="2800" b="1" dirty="0">
                <a:solidFill>
                  <a:srgbClr val="FFFFFF"/>
                </a:solidFill>
                <a:latin typeface="+mn-lt"/>
                <a:cs typeface="Calibri" panose="020F0502020204030204" pitchFamily="34" charset="0"/>
              </a:rPr>
              <a:t>SB 1404 Organization Data Collection Changes for 2019-2020</a:t>
            </a:r>
          </a:p>
        </p:txBody>
      </p:sp>
      <p:sp>
        <p:nvSpPr>
          <p:cNvPr id="7" name="Slide Number Placeholder 6">
            <a:extLst>
              <a:ext uri="{FF2B5EF4-FFF2-40B4-BE49-F238E27FC236}">
                <a16:creationId xmlns:a16="http://schemas.microsoft.com/office/drawing/2014/main" id="{ECF38E4B-B2D8-44FA-AB39-95523CF9E86B}"/>
              </a:ext>
            </a:extLst>
          </p:cNvPr>
          <p:cNvSpPr>
            <a:spLocks noGrp="1"/>
          </p:cNvSpPr>
          <p:nvPr>
            <p:ph type="sldNum" sz="quarter" idx="12"/>
          </p:nvPr>
        </p:nvSpPr>
        <p:spPr/>
        <p:txBody>
          <a:bodyPr/>
          <a:lstStyle/>
          <a:p>
            <a:fld id="{2F0C4421-5918-4AA3-AE4A-C36EDD2FD6EB}" type="slidenum">
              <a:rPr lang="en-US" smtClean="0"/>
              <a:pPr/>
              <a:t>33</a:t>
            </a:fld>
            <a:endParaRPr lang="en-US" dirty="0"/>
          </a:p>
        </p:txBody>
      </p:sp>
      <p:sp>
        <p:nvSpPr>
          <p:cNvPr id="4" name="Content Placeholder 3">
            <a:extLst>
              <a:ext uri="{FF2B5EF4-FFF2-40B4-BE49-F238E27FC236}">
                <a16:creationId xmlns:a16="http://schemas.microsoft.com/office/drawing/2014/main" id="{23F5C6C5-AEF6-46AF-92D7-B82880C34A8A}"/>
              </a:ext>
            </a:extLst>
          </p:cNvPr>
          <p:cNvSpPr>
            <a:spLocks noGrp="1"/>
          </p:cNvSpPr>
          <p:nvPr>
            <p:ph idx="1"/>
          </p:nvPr>
        </p:nvSpPr>
        <p:spPr>
          <a:xfrm>
            <a:off x="2152650" y="914400"/>
            <a:ext cx="7886700" cy="5638800"/>
          </a:xfrm>
        </p:spPr>
        <p:txBody>
          <a:bodyPr>
            <a:normAutofit/>
          </a:bodyPr>
          <a:lstStyle/>
          <a:p>
            <a:pPr marL="0" indent="0">
              <a:spcBef>
                <a:spcPts val="600"/>
              </a:spcBef>
              <a:spcAft>
                <a:spcPts val="600"/>
              </a:spcAft>
              <a:buNone/>
            </a:pPr>
            <a:r>
              <a:rPr lang="en-US" sz="3200" dirty="0">
                <a:cs typeface="Calibri" panose="020F0502020204030204" pitchFamily="34" charset="0"/>
              </a:rPr>
              <a:t>Element ID – E1617</a:t>
            </a:r>
          </a:p>
          <a:p>
            <a:pPr marL="0" indent="0">
              <a:spcBef>
                <a:spcPts val="600"/>
              </a:spcBef>
              <a:spcAft>
                <a:spcPts val="600"/>
              </a:spcAft>
              <a:buNone/>
            </a:pPr>
            <a:r>
              <a:rPr lang="en-US" sz="3200" dirty="0">
                <a:cs typeface="Calibri" panose="020F0502020204030204" pitchFamily="34" charset="0"/>
              </a:rPr>
              <a:t>Data Element – ELO-TUTORING</a:t>
            </a:r>
          </a:p>
          <a:p>
            <a:pPr marL="0" indent="0">
              <a:spcBef>
                <a:spcPts val="600"/>
              </a:spcBef>
              <a:spcAft>
                <a:spcPts val="600"/>
              </a:spcAft>
              <a:buNone/>
            </a:pPr>
            <a:r>
              <a:rPr lang="en-US" sz="3200" dirty="0">
                <a:cs typeface="Calibri" panose="020F0502020204030204" pitchFamily="34" charset="0"/>
              </a:rPr>
              <a:t>XML Name – TX-ELOTutoring</a:t>
            </a:r>
          </a:p>
          <a:p>
            <a:pPr marL="0" indent="0">
              <a:spcBef>
                <a:spcPts val="600"/>
              </a:spcBef>
              <a:spcAft>
                <a:spcPts val="600"/>
              </a:spcAft>
              <a:buNone/>
            </a:pPr>
            <a:r>
              <a:rPr lang="en-US" sz="3200" dirty="0">
                <a:cs typeface="Calibri" panose="020F0502020204030204" pitchFamily="34" charset="0"/>
              </a:rPr>
              <a:t>Code Table ID – C088</a:t>
            </a:r>
          </a:p>
          <a:p>
            <a:pPr marL="0" indent="0">
              <a:spcBef>
                <a:spcPts val="600"/>
              </a:spcBef>
              <a:spcAft>
                <a:spcPts val="600"/>
              </a:spcAft>
              <a:buNone/>
            </a:pPr>
            <a:r>
              <a:rPr lang="en-US" sz="3200" dirty="0">
                <a:cs typeface="Calibri" panose="020F0502020204030204" pitchFamily="34" charset="0"/>
              </a:rPr>
              <a:t>Length – 1</a:t>
            </a:r>
          </a:p>
          <a:p>
            <a:pPr marL="0" indent="0">
              <a:spcBef>
                <a:spcPts val="600"/>
              </a:spcBef>
              <a:spcAft>
                <a:spcPts val="600"/>
              </a:spcAft>
              <a:buNone/>
            </a:pPr>
            <a:r>
              <a:rPr lang="en-US" sz="3200" dirty="0">
                <a:cs typeface="Calibri" panose="020F0502020204030204" pitchFamily="34" charset="0"/>
              </a:rPr>
              <a:t>Data Type – CODED</a:t>
            </a:r>
          </a:p>
          <a:p>
            <a:pPr marL="0" indent="0">
              <a:spcBef>
                <a:spcPts val="600"/>
              </a:spcBef>
              <a:spcAft>
                <a:spcPts val="600"/>
              </a:spcAft>
              <a:buNone/>
            </a:pPr>
            <a:r>
              <a:rPr lang="en-US" sz="3200" dirty="0">
                <a:cs typeface="Calibri" panose="020F0502020204030204" pitchFamily="34" charset="0"/>
              </a:rPr>
              <a:t>Pattern – #</a:t>
            </a:r>
          </a:p>
          <a:p>
            <a:pPr marL="0" indent="0">
              <a:spcBef>
                <a:spcPts val="600"/>
              </a:spcBef>
              <a:spcAft>
                <a:spcPts val="600"/>
              </a:spcAft>
              <a:buNone/>
            </a:pPr>
            <a:r>
              <a:rPr lang="en-US" sz="3200" dirty="0">
                <a:cs typeface="Calibri" panose="020F0502020204030204" pitchFamily="34" charset="0"/>
              </a:rPr>
              <a:t>Submission(s) – 3 and 4</a:t>
            </a:r>
          </a:p>
          <a:p>
            <a:pPr marL="0" indent="0">
              <a:spcBef>
                <a:spcPts val="600"/>
              </a:spcBef>
              <a:spcAft>
                <a:spcPts val="600"/>
              </a:spcAft>
              <a:buNone/>
            </a:pPr>
            <a:r>
              <a:rPr lang="en-US" sz="3200" dirty="0">
                <a:cs typeface="Calibri" panose="020F0502020204030204" pitchFamily="34" charset="0"/>
              </a:rPr>
              <a:t>Mandatory – Yes </a:t>
            </a:r>
          </a:p>
        </p:txBody>
      </p:sp>
    </p:spTree>
    <p:extLst>
      <p:ext uri="{BB962C8B-B14F-4D97-AF65-F5344CB8AC3E}">
        <p14:creationId xmlns:p14="http://schemas.microsoft.com/office/powerpoint/2010/main" val="13765588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7C069AE-F904-47C1-894E-681F6E1E04D8}"/>
              </a:ext>
            </a:extLst>
          </p:cNvPr>
          <p:cNvSpPr>
            <a:spLocks noGrp="1"/>
          </p:cNvSpPr>
          <p:nvPr>
            <p:ph type="title"/>
          </p:nvPr>
        </p:nvSpPr>
        <p:spPr/>
        <p:txBody>
          <a:bodyPr>
            <a:noAutofit/>
          </a:bodyPr>
          <a:lstStyle/>
          <a:p>
            <a:pPr>
              <a:spcBef>
                <a:spcPts val="600"/>
              </a:spcBef>
              <a:spcAft>
                <a:spcPts val="600"/>
              </a:spcAft>
            </a:pPr>
            <a:r>
              <a:rPr lang="en-US" sz="2800" b="1" dirty="0">
                <a:solidFill>
                  <a:srgbClr val="FFFFFF"/>
                </a:solidFill>
                <a:latin typeface="+mn-lt"/>
                <a:cs typeface="Calibri" panose="020F0502020204030204" pitchFamily="34" charset="0"/>
              </a:rPr>
              <a:t>SB 1404 Organization Data Collection Changes for 2019-2020</a:t>
            </a:r>
          </a:p>
        </p:txBody>
      </p:sp>
      <p:sp>
        <p:nvSpPr>
          <p:cNvPr id="7" name="Slide Number Placeholder 6">
            <a:extLst>
              <a:ext uri="{FF2B5EF4-FFF2-40B4-BE49-F238E27FC236}">
                <a16:creationId xmlns:a16="http://schemas.microsoft.com/office/drawing/2014/main" id="{ECF38E4B-B2D8-44FA-AB39-95523CF9E86B}"/>
              </a:ext>
            </a:extLst>
          </p:cNvPr>
          <p:cNvSpPr>
            <a:spLocks noGrp="1"/>
          </p:cNvSpPr>
          <p:nvPr>
            <p:ph type="sldNum" sz="quarter" idx="12"/>
          </p:nvPr>
        </p:nvSpPr>
        <p:spPr/>
        <p:txBody>
          <a:bodyPr/>
          <a:lstStyle/>
          <a:p>
            <a:fld id="{2F0C4421-5918-4AA3-AE4A-C36EDD2FD6EB}" type="slidenum">
              <a:rPr lang="en-US" smtClean="0"/>
              <a:pPr/>
              <a:t>34</a:t>
            </a:fld>
            <a:endParaRPr lang="en-US" dirty="0"/>
          </a:p>
        </p:txBody>
      </p:sp>
      <p:sp>
        <p:nvSpPr>
          <p:cNvPr id="4" name="Content Placeholder 3">
            <a:extLst>
              <a:ext uri="{FF2B5EF4-FFF2-40B4-BE49-F238E27FC236}">
                <a16:creationId xmlns:a16="http://schemas.microsoft.com/office/drawing/2014/main" id="{23F5C6C5-AEF6-46AF-92D7-B82880C34A8A}"/>
              </a:ext>
            </a:extLst>
          </p:cNvPr>
          <p:cNvSpPr>
            <a:spLocks noGrp="1"/>
          </p:cNvSpPr>
          <p:nvPr>
            <p:ph idx="1"/>
          </p:nvPr>
        </p:nvSpPr>
        <p:spPr>
          <a:xfrm>
            <a:off x="2152650" y="914400"/>
            <a:ext cx="7886700" cy="5638800"/>
          </a:xfrm>
        </p:spPr>
        <p:txBody>
          <a:bodyPr>
            <a:normAutofit/>
          </a:bodyPr>
          <a:lstStyle/>
          <a:p>
            <a:pPr>
              <a:spcBef>
                <a:spcPts val="600"/>
              </a:spcBef>
              <a:spcAft>
                <a:spcPts val="1800"/>
              </a:spcAft>
            </a:pPr>
            <a:r>
              <a:rPr lang="en-US" sz="3200" dirty="0">
                <a:cs typeface="Calibri" panose="020F0502020204030204" pitchFamily="34" charset="0"/>
              </a:rPr>
              <a:t>E1618 ELO-PHYSICAL-ACTIVITY indicates the campus offers, or the student participates in, an expanded learning opportunity (ELO) identified as physical activity.  </a:t>
            </a:r>
          </a:p>
          <a:p>
            <a:pPr lvl="1">
              <a:spcBef>
                <a:spcPts val="600"/>
              </a:spcBef>
              <a:spcAft>
                <a:spcPts val="1800"/>
              </a:spcAft>
            </a:pPr>
            <a:r>
              <a:rPr lang="en-US" sz="2800" dirty="0">
                <a:cs typeface="Calibri" panose="020F0502020204030204" pitchFamily="34" charset="0"/>
              </a:rPr>
              <a:t>Physical activity is defined as activities designed to provide students with supplemental non-UIL opportunities for individual or group exercise, or related knowledge and skills that encourage regular physical activity. </a:t>
            </a:r>
          </a:p>
        </p:txBody>
      </p:sp>
    </p:spTree>
    <p:extLst>
      <p:ext uri="{BB962C8B-B14F-4D97-AF65-F5344CB8AC3E}">
        <p14:creationId xmlns:p14="http://schemas.microsoft.com/office/powerpoint/2010/main" val="37945382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7C069AE-F904-47C1-894E-681F6E1E04D8}"/>
              </a:ext>
            </a:extLst>
          </p:cNvPr>
          <p:cNvSpPr>
            <a:spLocks noGrp="1"/>
          </p:cNvSpPr>
          <p:nvPr>
            <p:ph type="title"/>
          </p:nvPr>
        </p:nvSpPr>
        <p:spPr/>
        <p:txBody>
          <a:bodyPr>
            <a:noAutofit/>
          </a:bodyPr>
          <a:lstStyle/>
          <a:p>
            <a:pPr>
              <a:spcBef>
                <a:spcPts val="600"/>
              </a:spcBef>
              <a:spcAft>
                <a:spcPts val="600"/>
              </a:spcAft>
            </a:pPr>
            <a:r>
              <a:rPr lang="en-US" sz="2800" b="1" dirty="0">
                <a:solidFill>
                  <a:srgbClr val="FFFFFF"/>
                </a:solidFill>
                <a:latin typeface="+mn-lt"/>
                <a:cs typeface="Calibri" panose="020F0502020204030204" pitchFamily="34" charset="0"/>
              </a:rPr>
              <a:t>SB 1404 Organization Data Collection Changes for 2019-2020</a:t>
            </a:r>
          </a:p>
        </p:txBody>
      </p:sp>
      <p:sp>
        <p:nvSpPr>
          <p:cNvPr id="7" name="Slide Number Placeholder 6">
            <a:extLst>
              <a:ext uri="{FF2B5EF4-FFF2-40B4-BE49-F238E27FC236}">
                <a16:creationId xmlns:a16="http://schemas.microsoft.com/office/drawing/2014/main" id="{ECF38E4B-B2D8-44FA-AB39-95523CF9E86B}"/>
              </a:ext>
            </a:extLst>
          </p:cNvPr>
          <p:cNvSpPr>
            <a:spLocks noGrp="1"/>
          </p:cNvSpPr>
          <p:nvPr>
            <p:ph type="sldNum" sz="quarter" idx="12"/>
          </p:nvPr>
        </p:nvSpPr>
        <p:spPr/>
        <p:txBody>
          <a:bodyPr/>
          <a:lstStyle/>
          <a:p>
            <a:fld id="{2F0C4421-5918-4AA3-AE4A-C36EDD2FD6EB}" type="slidenum">
              <a:rPr lang="en-US" smtClean="0"/>
              <a:pPr/>
              <a:t>35</a:t>
            </a:fld>
            <a:endParaRPr lang="en-US" dirty="0"/>
          </a:p>
        </p:txBody>
      </p:sp>
      <p:sp>
        <p:nvSpPr>
          <p:cNvPr id="4" name="Content Placeholder 3">
            <a:extLst>
              <a:ext uri="{FF2B5EF4-FFF2-40B4-BE49-F238E27FC236}">
                <a16:creationId xmlns:a16="http://schemas.microsoft.com/office/drawing/2014/main" id="{23F5C6C5-AEF6-46AF-92D7-B82880C34A8A}"/>
              </a:ext>
            </a:extLst>
          </p:cNvPr>
          <p:cNvSpPr>
            <a:spLocks noGrp="1"/>
          </p:cNvSpPr>
          <p:nvPr>
            <p:ph idx="1"/>
          </p:nvPr>
        </p:nvSpPr>
        <p:spPr>
          <a:xfrm>
            <a:off x="2152650" y="914400"/>
            <a:ext cx="7886700" cy="5638800"/>
          </a:xfrm>
        </p:spPr>
        <p:txBody>
          <a:bodyPr>
            <a:normAutofit/>
          </a:bodyPr>
          <a:lstStyle/>
          <a:p>
            <a:pPr marL="0" indent="0">
              <a:spcBef>
                <a:spcPts val="600"/>
              </a:spcBef>
              <a:spcAft>
                <a:spcPts val="600"/>
              </a:spcAft>
              <a:buNone/>
            </a:pPr>
            <a:r>
              <a:rPr lang="en-US" sz="3200" dirty="0">
                <a:cs typeface="Calibri" panose="020F0502020204030204" pitchFamily="34" charset="0"/>
              </a:rPr>
              <a:t>Element ID – E1618</a:t>
            </a:r>
          </a:p>
          <a:p>
            <a:pPr marL="0" indent="0">
              <a:spcBef>
                <a:spcPts val="600"/>
              </a:spcBef>
              <a:spcAft>
                <a:spcPts val="600"/>
              </a:spcAft>
              <a:buNone/>
            </a:pPr>
            <a:r>
              <a:rPr lang="en-US" sz="3200" dirty="0">
                <a:cs typeface="Calibri" panose="020F0502020204030204" pitchFamily="34" charset="0"/>
              </a:rPr>
              <a:t>Data Element – ELO-PHYSICAL-ACTIVITY</a:t>
            </a:r>
          </a:p>
          <a:p>
            <a:pPr marL="0" indent="0">
              <a:spcBef>
                <a:spcPts val="600"/>
              </a:spcBef>
              <a:spcAft>
                <a:spcPts val="600"/>
              </a:spcAft>
              <a:buNone/>
            </a:pPr>
            <a:r>
              <a:rPr lang="en-US" sz="3200" dirty="0">
                <a:cs typeface="Calibri" panose="020F0502020204030204" pitchFamily="34" charset="0"/>
              </a:rPr>
              <a:t>XML Name – TX-ELOPhysicalActivity</a:t>
            </a:r>
          </a:p>
          <a:p>
            <a:pPr marL="0" indent="0">
              <a:spcBef>
                <a:spcPts val="600"/>
              </a:spcBef>
              <a:spcAft>
                <a:spcPts val="600"/>
              </a:spcAft>
              <a:buNone/>
            </a:pPr>
            <a:r>
              <a:rPr lang="en-US" sz="3200" dirty="0">
                <a:cs typeface="Calibri" panose="020F0502020204030204" pitchFamily="34" charset="0"/>
              </a:rPr>
              <a:t>Code Table ID – C088</a:t>
            </a:r>
          </a:p>
          <a:p>
            <a:pPr marL="0" indent="0">
              <a:spcBef>
                <a:spcPts val="600"/>
              </a:spcBef>
              <a:spcAft>
                <a:spcPts val="600"/>
              </a:spcAft>
              <a:buNone/>
            </a:pPr>
            <a:r>
              <a:rPr lang="en-US" sz="3200" dirty="0">
                <a:cs typeface="Calibri" panose="020F0502020204030204" pitchFamily="34" charset="0"/>
              </a:rPr>
              <a:t>Length – 1</a:t>
            </a:r>
          </a:p>
          <a:p>
            <a:pPr marL="0" indent="0">
              <a:spcBef>
                <a:spcPts val="600"/>
              </a:spcBef>
              <a:spcAft>
                <a:spcPts val="600"/>
              </a:spcAft>
              <a:buNone/>
            </a:pPr>
            <a:r>
              <a:rPr lang="en-US" sz="3200" dirty="0">
                <a:cs typeface="Calibri" panose="020F0502020204030204" pitchFamily="34" charset="0"/>
              </a:rPr>
              <a:t>Data Type – CODED</a:t>
            </a:r>
          </a:p>
          <a:p>
            <a:pPr marL="0" indent="0">
              <a:spcBef>
                <a:spcPts val="600"/>
              </a:spcBef>
              <a:spcAft>
                <a:spcPts val="600"/>
              </a:spcAft>
              <a:buNone/>
            </a:pPr>
            <a:r>
              <a:rPr lang="en-US" sz="3200" dirty="0">
                <a:cs typeface="Calibri" panose="020F0502020204030204" pitchFamily="34" charset="0"/>
              </a:rPr>
              <a:t>Pattern – #</a:t>
            </a:r>
          </a:p>
          <a:p>
            <a:pPr marL="0" indent="0">
              <a:spcBef>
                <a:spcPts val="600"/>
              </a:spcBef>
              <a:spcAft>
                <a:spcPts val="600"/>
              </a:spcAft>
              <a:buNone/>
            </a:pPr>
            <a:r>
              <a:rPr lang="en-US" sz="3200" dirty="0">
                <a:cs typeface="Calibri" panose="020F0502020204030204" pitchFamily="34" charset="0"/>
              </a:rPr>
              <a:t>Submission(s) – 3 and 4</a:t>
            </a:r>
          </a:p>
          <a:p>
            <a:pPr marL="0" indent="0">
              <a:spcBef>
                <a:spcPts val="600"/>
              </a:spcBef>
              <a:spcAft>
                <a:spcPts val="600"/>
              </a:spcAft>
              <a:buNone/>
            </a:pPr>
            <a:r>
              <a:rPr lang="en-US" sz="3200" dirty="0">
                <a:cs typeface="Calibri" panose="020F0502020204030204" pitchFamily="34" charset="0"/>
              </a:rPr>
              <a:t>Mandatory – Yes </a:t>
            </a:r>
          </a:p>
        </p:txBody>
      </p:sp>
    </p:spTree>
    <p:extLst>
      <p:ext uri="{BB962C8B-B14F-4D97-AF65-F5344CB8AC3E}">
        <p14:creationId xmlns:p14="http://schemas.microsoft.com/office/powerpoint/2010/main" val="28130696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7C069AE-F904-47C1-894E-681F6E1E04D8}"/>
              </a:ext>
            </a:extLst>
          </p:cNvPr>
          <p:cNvSpPr>
            <a:spLocks noGrp="1"/>
          </p:cNvSpPr>
          <p:nvPr>
            <p:ph type="title"/>
          </p:nvPr>
        </p:nvSpPr>
        <p:spPr/>
        <p:txBody>
          <a:bodyPr>
            <a:noAutofit/>
          </a:bodyPr>
          <a:lstStyle/>
          <a:p>
            <a:pPr>
              <a:spcBef>
                <a:spcPts val="600"/>
              </a:spcBef>
              <a:spcAft>
                <a:spcPts val="600"/>
              </a:spcAft>
            </a:pPr>
            <a:r>
              <a:rPr lang="en-US" sz="2800" b="1" dirty="0">
                <a:solidFill>
                  <a:srgbClr val="FFFFFF"/>
                </a:solidFill>
                <a:latin typeface="+mn-lt"/>
                <a:cs typeface="Calibri" panose="020F0502020204030204" pitchFamily="34" charset="0"/>
              </a:rPr>
              <a:t>SB 1404 Organization Data Collection Changes for 2019-2020</a:t>
            </a:r>
          </a:p>
        </p:txBody>
      </p:sp>
      <p:sp>
        <p:nvSpPr>
          <p:cNvPr id="7" name="Slide Number Placeholder 6">
            <a:extLst>
              <a:ext uri="{FF2B5EF4-FFF2-40B4-BE49-F238E27FC236}">
                <a16:creationId xmlns:a16="http://schemas.microsoft.com/office/drawing/2014/main" id="{ECF38E4B-B2D8-44FA-AB39-95523CF9E86B}"/>
              </a:ext>
            </a:extLst>
          </p:cNvPr>
          <p:cNvSpPr>
            <a:spLocks noGrp="1"/>
          </p:cNvSpPr>
          <p:nvPr>
            <p:ph type="sldNum" sz="quarter" idx="12"/>
          </p:nvPr>
        </p:nvSpPr>
        <p:spPr/>
        <p:txBody>
          <a:bodyPr/>
          <a:lstStyle/>
          <a:p>
            <a:fld id="{2F0C4421-5918-4AA3-AE4A-C36EDD2FD6EB}" type="slidenum">
              <a:rPr lang="en-US" smtClean="0"/>
              <a:pPr/>
              <a:t>36</a:t>
            </a:fld>
            <a:endParaRPr lang="en-US" dirty="0"/>
          </a:p>
        </p:txBody>
      </p:sp>
      <p:sp>
        <p:nvSpPr>
          <p:cNvPr id="4" name="Content Placeholder 3">
            <a:extLst>
              <a:ext uri="{FF2B5EF4-FFF2-40B4-BE49-F238E27FC236}">
                <a16:creationId xmlns:a16="http://schemas.microsoft.com/office/drawing/2014/main" id="{23F5C6C5-AEF6-46AF-92D7-B82880C34A8A}"/>
              </a:ext>
            </a:extLst>
          </p:cNvPr>
          <p:cNvSpPr>
            <a:spLocks noGrp="1"/>
          </p:cNvSpPr>
          <p:nvPr>
            <p:ph idx="1"/>
          </p:nvPr>
        </p:nvSpPr>
        <p:spPr>
          <a:xfrm>
            <a:off x="2152650" y="914400"/>
            <a:ext cx="7886700" cy="5638800"/>
          </a:xfrm>
        </p:spPr>
        <p:txBody>
          <a:bodyPr>
            <a:normAutofit/>
          </a:bodyPr>
          <a:lstStyle/>
          <a:p>
            <a:pPr>
              <a:spcBef>
                <a:spcPts val="600"/>
              </a:spcBef>
              <a:spcAft>
                <a:spcPts val="1800"/>
              </a:spcAft>
            </a:pPr>
            <a:r>
              <a:rPr lang="en-US" sz="3200" dirty="0">
                <a:cs typeface="Calibri" panose="020F0502020204030204" pitchFamily="34" charset="0"/>
              </a:rPr>
              <a:t>E1619 ELO-ACADEMIC-SUPPORT indicates the campus offers, or the student participates in, an expanded learning opportunity (ELO) identified as academic support.  </a:t>
            </a:r>
          </a:p>
          <a:p>
            <a:pPr lvl="1">
              <a:spcBef>
                <a:spcPts val="600"/>
              </a:spcBef>
              <a:spcAft>
                <a:spcPts val="1800"/>
              </a:spcAft>
            </a:pPr>
            <a:r>
              <a:rPr lang="en-US" sz="2800" dirty="0">
                <a:cs typeface="Calibri" panose="020F0502020204030204" pitchFamily="34" charset="0"/>
              </a:rPr>
              <a:t>Academic support is defined as supplemental support related to student academic skill development and may include compensatory education, test-taking skills, and related academic skill-building. Tutoring and homework help are not considered academic support. </a:t>
            </a:r>
          </a:p>
        </p:txBody>
      </p:sp>
    </p:spTree>
    <p:extLst>
      <p:ext uri="{BB962C8B-B14F-4D97-AF65-F5344CB8AC3E}">
        <p14:creationId xmlns:p14="http://schemas.microsoft.com/office/powerpoint/2010/main" val="29218346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7C069AE-F904-47C1-894E-681F6E1E04D8}"/>
              </a:ext>
            </a:extLst>
          </p:cNvPr>
          <p:cNvSpPr>
            <a:spLocks noGrp="1"/>
          </p:cNvSpPr>
          <p:nvPr>
            <p:ph type="title"/>
          </p:nvPr>
        </p:nvSpPr>
        <p:spPr/>
        <p:txBody>
          <a:bodyPr>
            <a:noAutofit/>
          </a:bodyPr>
          <a:lstStyle/>
          <a:p>
            <a:pPr>
              <a:spcBef>
                <a:spcPts val="600"/>
              </a:spcBef>
              <a:spcAft>
                <a:spcPts val="600"/>
              </a:spcAft>
            </a:pPr>
            <a:r>
              <a:rPr lang="en-US" sz="2800" b="1" dirty="0">
                <a:solidFill>
                  <a:srgbClr val="FFFFFF"/>
                </a:solidFill>
                <a:latin typeface="+mn-lt"/>
                <a:cs typeface="Calibri" panose="020F0502020204030204" pitchFamily="34" charset="0"/>
              </a:rPr>
              <a:t>SB 1404 Organization Data Collection Changes for 2019-2020</a:t>
            </a:r>
          </a:p>
        </p:txBody>
      </p:sp>
      <p:sp>
        <p:nvSpPr>
          <p:cNvPr id="7" name="Slide Number Placeholder 6">
            <a:extLst>
              <a:ext uri="{FF2B5EF4-FFF2-40B4-BE49-F238E27FC236}">
                <a16:creationId xmlns:a16="http://schemas.microsoft.com/office/drawing/2014/main" id="{ECF38E4B-B2D8-44FA-AB39-95523CF9E86B}"/>
              </a:ext>
            </a:extLst>
          </p:cNvPr>
          <p:cNvSpPr>
            <a:spLocks noGrp="1"/>
          </p:cNvSpPr>
          <p:nvPr>
            <p:ph type="sldNum" sz="quarter" idx="12"/>
          </p:nvPr>
        </p:nvSpPr>
        <p:spPr/>
        <p:txBody>
          <a:bodyPr/>
          <a:lstStyle/>
          <a:p>
            <a:fld id="{2F0C4421-5918-4AA3-AE4A-C36EDD2FD6EB}" type="slidenum">
              <a:rPr lang="en-US" smtClean="0"/>
              <a:pPr/>
              <a:t>37</a:t>
            </a:fld>
            <a:endParaRPr lang="en-US" dirty="0"/>
          </a:p>
        </p:txBody>
      </p:sp>
      <p:sp>
        <p:nvSpPr>
          <p:cNvPr id="4" name="Content Placeholder 3">
            <a:extLst>
              <a:ext uri="{FF2B5EF4-FFF2-40B4-BE49-F238E27FC236}">
                <a16:creationId xmlns:a16="http://schemas.microsoft.com/office/drawing/2014/main" id="{23F5C6C5-AEF6-46AF-92D7-B82880C34A8A}"/>
              </a:ext>
            </a:extLst>
          </p:cNvPr>
          <p:cNvSpPr>
            <a:spLocks noGrp="1"/>
          </p:cNvSpPr>
          <p:nvPr>
            <p:ph idx="1"/>
          </p:nvPr>
        </p:nvSpPr>
        <p:spPr>
          <a:xfrm>
            <a:off x="2152650" y="914400"/>
            <a:ext cx="7886700" cy="5638800"/>
          </a:xfrm>
        </p:spPr>
        <p:txBody>
          <a:bodyPr>
            <a:normAutofit/>
          </a:bodyPr>
          <a:lstStyle/>
          <a:p>
            <a:pPr marL="0" indent="0">
              <a:spcBef>
                <a:spcPts val="600"/>
              </a:spcBef>
              <a:spcAft>
                <a:spcPts val="600"/>
              </a:spcAft>
              <a:buNone/>
            </a:pPr>
            <a:r>
              <a:rPr lang="en-US" sz="3200" dirty="0">
                <a:cs typeface="Calibri" panose="020F0502020204030204" pitchFamily="34" charset="0"/>
              </a:rPr>
              <a:t>Element ID – E1619</a:t>
            </a:r>
          </a:p>
          <a:p>
            <a:pPr marL="0" indent="0">
              <a:spcBef>
                <a:spcPts val="600"/>
              </a:spcBef>
              <a:spcAft>
                <a:spcPts val="600"/>
              </a:spcAft>
              <a:buNone/>
            </a:pPr>
            <a:r>
              <a:rPr lang="en-US" sz="3200" dirty="0">
                <a:cs typeface="Calibri" panose="020F0502020204030204" pitchFamily="34" charset="0"/>
              </a:rPr>
              <a:t>Data Element – ELO-ACADEMIC-SUPPORT</a:t>
            </a:r>
          </a:p>
          <a:p>
            <a:pPr marL="0" indent="0">
              <a:spcBef>
                <a:spcPts val="600"/>
              </a:spcBef>
              <a:spcAft>
                <a:spcPts val="600"/>
              </a:spcAft>
              <a:buNone/>
            </a:pPr>
            <a:r>
              <a:rPr lang="en-US" sz="3200" dirty="0">
                <a:cs typeface="Calibri" panose="020F0502020204030204" pitchFamily="34" charset="0"/>
              </a:rPr>
              <a:t>XML Name – TX-ELOAcademicSupport</a:t>
            </a:r>
          </a:p>
          <a:p>
            <a:pPr marL="0" indent="0">
              <a:spcBef>
                <a:spcPts val="600"/>
              </a:spcBef>
              <a:spcAft>
                <a:spcPts val="600"/>
              </a:spcAft>
              <a:buNone/>
            </a:pPr>
            <a:r>
              <a:rPr lang="en-US" sz="3200" dirty="0">
                <a:cs typeface="Calibri" panose="020F0502020204030204" pitchFamily="34" charset="0"/>
              </a:rPr>
              <a:t>Code Table ID – C088</a:t>
            </a:r>
          </a:p>
          <a:p>
            <a:pPr marL="0" indent="0">
              <a:spcBef>
                <a:spcPts val="600"/>
              </a:spcBef>
              <a:spcAft>
                <a:spcPts val="600"/>
              </a:spcAft>
              <a:buNone/>
            </a:pPr>
            <a:r>
              <a:rPr lang="en-US" sz="3200" dirty="0">
                <a:cs typeface="Calibri" panose="020F0502020204030204" pitchFamily="34" charset="0"/>
              </a:rPr>
              <a:t>Length – 1</a:t>
            </a:r>
          </a:p>
          <a:p>
            <a:pPr marL="0" indent="0">
              <a:spcBef>
                <a:spcPts val="600"/>
              </a:spcBef>
              <a:spcAft>
                <a:spcPts val="600"/>
              </a:spcAft>
              <a:buNone/>
            </a:pPr>
            <a:r>
              <a:rPr lang="en-US" sz="3200" dirty="0">
                <a:cs typeface="Calibri" panose="020F0502020204030204" pitchFamily="34" charset="0"/>
              </a:rPr>
              <a:t>Data Type – CODED</a:t>
            </a:r>
          </a:p>
          <a:p>
            <a:pPr marL="0" indent="0">
              <a:spcBef>
                <a:spcPts val="600"/>
              </a:spcBef>
              <a:spcAft>
                <a:spcPts val="600"/>
              </a:spcAft>
              <a:buNone/>
            </a:pPr>
            <a:r>
              <a:rPr lang="en-US" sz="3200" dirty="0">
                <a:cs typeface="Calibri" panose="020F0502020204030204" pitchFamily="34" charset="0"/>
              </a:rPr>
              <a:t>Pattern – #</a:t>
            </a:r>
          </a:p>
          <a:p>
            <a:pPr marL="0" indent="0">
              <a:spcBef>
                <a:spcPts val="600"/>
              </a:spcBef>
              <a:spcAft>
                <a:spcPts val="600"/>
              </a:spcAft>
              <a:buNone/>
            </a:pPr>
            <a:r>
              <a:rPr lang="en-US" sz="3200" dirty="0">
                <a:cs typeface="Calibri" panose="020F0502020204030204" pitchFamily="34" charset="0"/>
              </a:rPr>
              <a:t>Submission(s) – 3 and 4</a:t>
            </a:r>
          </a:p>
          <a:p>
            <a:pPr marL="0" indent="0">
              <a:spcBef>
                <a:spcPts val="600"/>
              </a:spcBef>
              <a:spcAft>
                <a:spcPts val="600"/>
              </a:spcAft>
              <a:buNone/>
            </a:pPr>
            <a:r>
              <a:rPr lang="en-US" sz="3200" dirty="0">
                <a:cs typeface="Calibri" panose="020F0502020204030204" pitchFamily="34" charset="0"/>
              </a:rPr>
              <a:t>Mandatory – Yes </a:t>
            </a:r>
          </a:p>
        </p:txBody>
      </p:sp>
    </p:spTree>
    <p:extLst>
      <p:ext uri="{BB962C8B-B14F-4D97-AF65-F5344CB8AC3E}">
        <p14:creationId xmlns:p14="http://schemas.microsoft.com/office/powerpoint/2010/main" val="1635764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7C069AE-F904-47C1-894E-681F6E1E04D8}"/>
              </a:ext>
            </a:extLst>
          </p:cNvPr>
          <p:cNvSpPr>
            <a:spLocks noGrp="1"/>
          </p:cNvSpPr>
          <p:nvPr>
            <p:ph type="title"/>
          </p:nvPr>
        </p:nvSpPr>
        <p:spPr/>
        <p:txBody>
          <a:bodyPr>
            <a:noAutofit/>
          </a:bodyPr>
          <a:lstStyle/>
          <a:p>
            <a:pPr>
              <a:spcBef>
                <a:spcPts val="600"/>
              </a:spcBef>
              <a:spcAft>
                <a:spcPts val="600"/>
              </a:spcAft>
            </a:pPr>
            <a:r>
              <a:rPr lang="en-US" sz="2800" b="1" dirty="0">
                <a:solidFill>
                  <a:srgbClr val="FFFFFF"/>
                </a:solidFill>
                <a:latin typeface="+mn-lt"/>
                <a:cs typeface="Calibri" panose="020F0502020204030204" pitchFamily="34" charset="0"/>
              </a:rPr>
              <a:t>SB 1404 Organization Data Collection Changes for 2019-2020</a:t>
            </a:r>
          </a:p>
        </p:txBody>
      </p:sp>
      <p:sp>
        <p:nvSpPr>
          <p:cNvPr id="7" name="Slide Number Placeholder 6">
            <a:extLst>
              <a:ext uri="{FF2B5EF4-FFF2-40B4-BE49-F238E27FC236}">
                <a16:creationId xmlns:a16="http://schemas.microsoft.com/office/drawing/2014/main" id="{ECF38E4B-B2D8-44FA-AB39-95523CF9E86B}"/>
              </a:ext>
            </a:extLst>
          </p:cNvPr>
          <p:cNvSpPr>
            <a:spLocks noGrp="1"/>
          </p:cNvSpPr>
          <p:nvPr>
            <p:ph type="sldNum" sz="quarter" idx="12"/>
          </p:nvPr>
        </p:nvSpPr>
        <p:spPr/>
        <p:txBody>
          <a:bodyPr/>
          <a:lstStyle/>
          <a:p>
            <a:fld id="{2F0C4421-5918-4AA3-AE4A-C36EDD2FD6EB}" type="slidenum">
              <a:rPr lang="en-US" smtClean="0"/>
              <a:pPr/>
              <a:t>38</a:t>
            </a:fld>
            <a:endParaRPr lang="en-US" dirty="0"/>
          </a:p>
        </p:txBody>
      </p:sp>
      <p:sp>
        <p:nvSpPr>
          <p:cNvPr id="4" name="Content Placeholder 3">
            <a:extLst>
              <a:ext uri="{FF2B5EF4-FFF2-40B4-BE49-F238E27FC236}">
                <a16:creationId xmlns:a16="http://schemas.microsoft.com/office/drawing/2014/main" id="{23F5C6C5-AEF6-46AF-92D7-B82880C34A8A}"/>
              </a:ext>
            </a:extLst>
          </p:cNvPr>
          <p:cNvSpPr>
            <a:spLocks noGrp="1"/>
          </p:cNvSpPr>
          <p:nvPr>
            <p:ph idx="1"/>
          </p:nvPr>
        </p:nvSpPr>
        <p:spPr>
          <a:xfrm>
            <a:off x="2152650" y="914400"/>
            <a:ext cx="7886700" cy="5638800"/>
          </a:xfrm>
        </p:spPr>
        <p:txBody>
          <a:bodyPr>
            <a:normAutofit/>
          </a:bodyPr>
          <a:lstStyle/>
          <a:p>
            <a:pPr>
              <a:spcBef>
                <a:spcPts val="600"/>
              </a:spcBef>
              <a:spcAft>
                <a:spcPts val="1800"/>
              </a:spcAft>
            </a:pPr>
            <a:r>
              <a:rPr lang="en-US" sz="3200" dirty="0">
                <a:cs typeface="Calibri" panose="020F0502020204030204" pitchFamily="34" charset="0"/>
              </a:rPr>
              <a:t>E1620 ELO-EDUCATIONAL-ENRICHMENT indicates the campus offers, or the student participates in, an expanded learning opportunity (ELO) identified as educational enrichment.  </a:t>
            </a:r>
          </a:p>
        </p:txBody>
      </p:sp>
    </p:spTree>
    <p:extLst>
      <p:ext uri="{BB962C8B-B14F-4D97-AF65-F5344CB8AC3E}">
        <p14:creationId xmlns:p14="http://schemas.microsoft.com/office/powerpoint/2010/main" val="9563240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7C069AE-F904-47C1-894E-681F6E1E04D8}"/>
              </a:ext>
            </a:extLst>
          </p:cNvPr>
          <p:cNvSpPr>
            <a:spLocks noGrp="1"/>
          </p:cNvSpPr>
          <p:nvPr>
            <p:ph type="title"/>
          </p:nvPr>
        </p:nvSpPr>
        <p:spPr/>
        <p:txBody>
          <a:bodyPr>
            <a:noAutofit/>
          </a:bodyPr>
          <a:lstStyle/>
          <a:p>
            <a:pPr>
              <a:spcBef>
                <a:spcPts val="600"/>
              </a:spcBef>
              <a:spcAft>
                <a:spcPts val="600"/>
              </a:spcAft>
            </a:pPr>
            <a:r>
              <a:rPr lang="en-US" sz="2800" b="1" dirty="0">
                <a:solidFill>
                  <a:srgbClr val="FFFFFF"/>
                </a:solidFill>
                <a:latin typeface="+mn-lt"/>
                <a:cs typeface="Calibri" panose="020F0502020204030204" pitchFamily="34" charset="0"/>
              </a:rPr>
              <a:t>SB 1404 Organization Data Collection Changes for 2019-2020</a:t>
            </a:r>
          </a:p>
        </p:txBody>
      </p:sp>
      <p:sp>
        <p:nvSpPr>
          <p:cNvPr id="7" name="Slide Number Placeholder 6">
            <a:extLst>
              <a:ext uri="{FF2B5EF4-FFF2-40B4-BE49-F238E27FC236}">
                <a16:creationId xmlns:a16="http://schemas.microsoft.com/office/drawing/2014/main" id="{ECF38E4B-B2D8-44FA-AB39-95523CF9E86B}"/>
              </a:ext>
            </a:extLst>
          </p:cNvPr>
          <p:cNvSpPr>
            <a:spLocks noGrp="1"/>
          </p:cNvSpPr>
          <p:nvPr>
            <p:ph type="sldNum" sz="quarter" idx="12"/>
          </p:nvPr>
        </p:nvSpPr>
        <p:spPr/>
        <p:txBody>
          <a:bodyPr/>
          <a:lstStyle/>
          <a:p>
            <a:fld id="{2F0C4421-5918-4AA3-AE4A-C36EDD2FD6EB}" type="slidenum">
              <a:rPr lang="en-US" smtClean="0"/>
              <a:pPr/>
              <a:t>39</a:t>
            </a:fld>
            <a:endParaRPr lang="en-US" dirty="0"/>
          </a:p>
        </p:txBody>
      </p:sp>
      <p:sp>
        <p:nvSpPr>
          <p:cNvPr id="4" name="Content Placeholder 3">
            <a:extLst>
              <a:ext uri="{FF2B5EF4-FFF2-40B4-BE49-F238E27FC236}">
                <a16:creationId xmlns:a16="http://schemas.microsoft.com/office/drawing/2014/main" id="{23F5C6C5-AEF6-46AF-92D7-B82880C34A8A}"/>
              </a:ext>
            </a:extLst>
          </p:cNvPr>
          <p:cNvSpPr>
            <a:spLocks noGrp="1"/>
          </p:cNvSpPr>
          <p:nvPr>
            <p:ph idx="1"/>
          </p:nvPr>
        </p:nvSpPr>
        <p:spPr>
          <a:xfrm>
            <a:off x="2152650" y="914400"/>
            <a:ext cx="7886700" cy="5638800"/>
          </a:xfrm>
        </p:spPr>
        <p:txBody>
          <a:bodyPr>
            <a:normAutofit/>
          </a:bodyPr>
          <a:lstStyle/>
          <a:p>
            <a:pPr>
              <a:spcBef>
                <a:spcPts val="600"/>
              </a:spcBef>
              <a:spcAft>
                <a:spcPts val="1800"/>
              </a:spcAft>
            </a:pPr>
            <a:r>
              <a:rPr lang="en-US" sz="3200" dirty="0">
                <a:cs typeface="Calibri" panose="020F0502020204030204" pitchFamily="34" charset="0"/>
              </a:rPr>
              <a:t>Educational enrichment includes activities that engage students in actively exploring academic content and activities introduced during the regular school day. It consists of activities that are intentionally designed to align with but not replicate the instruction in a core course to increase the academic success of students in any subject, including fine arts, civic engagement, science, technology, engineering, and mathematics. </a:t>
            </a:r>
          </a:p>
        </p:txBody>
      </p:sp>
    </p:spTree>
    <p:extLst>
      <p:ext uri="{BB962C8B-B14F-4D97-AF65-F5344CB8AC3E}">
        <p14:creationId xmlns:p14="http://schemas.microsoft.com/office/powerpoint/2010/main" val="1116322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088AB57-2DBE-44A3-AE96-942C49E954BF}" type="slidenum">
              <a:rPr lang="en-US" smtClean="0"/>
              <a:t>4</a:t>
            </a:fld>
            <a:endParaRPr lang="en-US"/>
          </a:p>
        </p:txBody>
      </p:sp>
      <p:pic>
        <p:nvPicPr>
          <p:cNvPr id="6" name="Picture 5" descr="A close up of a logo&#10;&#10;Description automatically generated">
            <a:extLst>
              <a:ext uri="{FF2B5EF4-FFF2-40B4-BE49-F238E27FC236}">
                <a16:creationId xmlns:a16="http://schemas.microsoft.com/office/drawing/2014/main" id="{C672D3D5-C5AB-479D-AB52-E0862854F8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8572" y="1934739"/>
            <a:ext cx="1264648" cy="1009028"/>
          </a:xfrm>
          <a:prstGeom prst="rect">
            <a:avLst/>
          </a:prstGeom>
        </p:spPr>
      </p:pic>
      <p:sp>
        <p:nvSpPr>
          <p:cNvPr id="3" name="Content Placeholder 2"/>
          <p:cNvSpPr>
            <a:spLocks noGrp="1"/>
          </p:cNvSpPr>
          <p:nvPr>
            <p:ph sz="half" idx="2"/>
          </p:nvPr>
        </p:nvSpPr>
        <p:spPr>
          <a:xfrm>
            <a:off x="2213065" y="1456039"/>
            <a:ext cx="8125098" cy="4204532"/>
          </a:xfrm>
        </p:spPr>
        <p:txBody>
          <a:bodyPr>
            <a:normAutofit/>
          </a:bodyPr>
          <a:lstStyle/>
          <a:p>
            <a:pPr lvl="1"/>
            <a:r>
              <a:rPr lang="en-US" u="sng" dirty="0"/>
              <a:t>Dedicated federal funding stream</a:t>
            </a:r>
            <a:r>
              <a:rPr lang="en-US" dirty="0"/>
              <a:t> for ELO is </a:t>
            </a:r>
            <a:r>
              <a:rPr lang="en-US" i="1" dirty="0"/>
              <a:t>ESSA, Title IV, Part B, 21</a:t>
            </a:r>
            <a:r>
              <a:rPr lang="en-US" i="1" baseline="30000" dirty="0"/>
              <a:t>st</a:t>
            </a:r>
            <a:r>
              <a:rPr lang="en-US" i="1" dirty="0"/>
              <a:t> Century Community Learning Centers</a:t>
            </a:r>
          </a:p>
          <a:p>
            <a:pPr lvl="2"/>
            <a:r>
              <a:rPr lang="en-US" dirty="0"/>
              <a:t>613 centers serving students in 108 local education agencies</a:t>
            </a:r>
          </a:p>
          <a:p>
            <a:pPr lvl="2"/>
            <a:r>
              <a:rPr lang="en-US" dirty="0"/>
              <a:t>Competitive grant funds for 3-5 year cycles</a:t>
            </a:r>
          </a:p>
          <a:p>
            <a:pPr lvl="2">
              <a:spcAft>
                <a:spcPts val="600"/>
              </a:spcAft>
            </a:pPr>
            <a:r>
              <a:rPr lang="en-US" dirty="0"/>
              <a:t>$97 million sub-granted by TEA for FY19</a:t>
            </a:r>
          </a:p>
          <a:p>
            <a:pPr lvl="1"/>
            <a:r>
              <a:rPr lang="en-US" u="sng" dirty="0"/>
              <a:t>No dedicated state funding stream </a:t>
            </a:r>
            <a:r>
              <a:rPr lang="en-US" dirty="0"/>
              <a:t>for ELO in Texas</a:t>
            </a:r>
          </a:p>
          <a:p>
            <a:pPr lvl="2"/>
            <a:r>
              <a:rPr lang="en-US" dirty="0"/>
              <a:t>Fees paid by families</a:t>
            </a:r>
          </a:p>
          <a:p>
            <a:pPr lvl="2"/>
            <a:r>
              <a:rPr lang="en-US" dirty="0"/>
              <a:t>State allotments – compensatory education, foundation school program</a:t>
            </a:r>
          </a:p>
          <a:p>
            <a:pPr lvl="2"/>
            <a:r>
              <a:rPr lang="en-US" dirty="0"/>
              <a:t>Other local funds, grant funds, and leveraged partnerships</a:t>
            </a:r>
          </a:p>
          <a:p>
            <a:pPr lvl="2">
              <a:spcAft>
                <a:spcPts val="1200"/>
              </a:spcAft>
            </a:pPr>
            <a:r>
              <a:rPr lang="en-US" dirty="0"/>
              <a:t>Federal funding sources that allow the expenditure</a:t>
            </a:r>
          </a:p>
          <a:p>
            <a:pPr lvl="1"/>
            <a:endParaRPr lang="en-US" dirty="0"/>
          </a:p>
          <a:p>
            <a:pPr lvl="1"/>
            <a:endParaRPr lang="en-US" dirty="0"/>
          </a:p>
          <a:p>
            <a:pPr lvl="1"/>
            <a:endParaRPr lang="en-US" dirty="0"/>
          </a:p>
          <a:p>
            <a:pPr lvl="1"/>
            <a:endParaRPr lang="en-US" dirty="0"/>
          </a:p>
          <a:p>
            <a:pPr lvl="1"/>
            <a:endParaRPr lang="en-US" dirty="0"/>
          </a:p>
        </p:txBody>
      </p:sp>
      <p:sp>
        <p:nvSpPr>
          <p:cNvPr id="2" name="Title 1"/>
          <p:cNvSpPr>
            <a:spLocks noGrp="1"/>
          </p:cNvSpPr>
          <p:nvPr>
            <p:ph type="title"/>
          </p:nvPr>
        </p:nvSpPr>
        <p:spPr>
          <a:xfrm>
            <a:off x="2978962" y="377092"/>
            <a:ext cx="6593305" cy="737937"/>
          </a:xfrm>
        </p:spPr>
        <p:txBody>
          <a:bodyPr>
            <a:normAutofit/>
          </a:bodyPr>
          <a:lstStyle/>
          <a:p>
            <a:pPr algn="ctr"/>
            <a:r>
              <a:rPr lang="en-US" dirty="0"/>
              <a:t>Common Funding Scenarios</a:t>
            </a:r>
          </a:p>
        </p:txBody>
      </p:sp>
    </p:spTree>
    <p:extLst>
      <p:ext uri="{BB962C8B-B14F-4D97-AF65-F5344CB8AC3E}">
        <p14:creationId xmlns:p14="http://schemas.microsoft.com/office/powerpoint/2010/main" val="1394068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7C069AE-F904-47C1-894E-681F6E1E04D8}"/>
              </a:ext>
            </a:extLst>
          </p:cNvPr>
          <p:cNvSpPr>
            <a:spLocks noGrp="1"/>
          </p:cNvSpPr>
          <p:nvPr>
            <p:ph type="title"/>
          </p:nvPr>
        </p:nvSpPr>
        <p:spPr/>
        <p:txBody>
          <a:bodyPr>
            <a:noAutofit/>
          </a:bodyPr>
          <a:lstStyle/>
          <a:p>
            <a:pPr>
              <a:spcBef>
                <a:spcPts val="600"/>
              </a:spcBef>
              <a:spcAft>
                <a:spcPts val="600"/>
              </a:spcAft>
            </a:pPr>
            <a:r>
              <a:rPr lang="en-US" sz="2800" b="1" dirty="0">
                <a:solidFill>
                  <a:srgbClr val="FFFFFF"/>
                </a:solidFill>
                <a:latin typeface="+mn-lt"/>
                <a:cs typeface="Calibri" panose="020F0502020204030204" pitchFamily="34" charset="0"/>
              </a:rPr>
              <a:t>SB 1404 Organization Data Collection Changes for 2019-2020</a:t>
            </a:r>
          </a:p>
        </p:txBody>
      </p:sp>
      <p:sp>
        <p:nvSpPr>
          <p:cNvPr id="7" name="Slide Number Placeholder 6">
            <a:extLst>
              <a:ext uri="{FF2B5EF4-FFF2-40B4-BE49-F238E27FC236}">
                <a16:creationId xmlns:a16="http://schemas.microsoft.com/office/drawing/2014/main" id="{ECF38E4B-B2D8-44FA-AB39-95523CF9E86B}"/>
              </a:ext>
            </a:extLst>
          </p:cNvPr>
          <p:cNvSpPr>
            <a:spLocks noGrp="1"/>
          </p:cNvSpPr>
          <p:nvPr>
            <p:ph type="sldNum" sz="quarter" idx="12"/>
          </p:nvPr>
        </p:nvSpPr>
        <p:spPr/>
        <p:txBody>
          <a:bodyPr/>
          <a:lstStyle/>
          <a:p>
            <a:fld id="{2F0C4421-5918-4AA3-AE4A-C36EDD2FD6EB}" type="slidenum">
              <a:rPr lang="en-US" smtClean="0"/>
              <a:pPr/>
              <a:t>40</a:t>
            </a:fld>
            <a:endParaRPr lang="en-US" dirty="0"/>
          </a:p>
        </p:txBody>
      </p:sp>
      <p:sp>
        <p:nvSpPr>
          <p:cNvPr id="4" name="Content Placeholder 3">
            <a:extLst>
              <a:ext uri="{FF2B5EF4-FFF2-40B4-BE49-F238E27FC236}">
                <a16:creationId xmlns:a16="http://schemas.microsoft.com/office/drawing/2014/main" id="{23F5C6C5-AEF6-46AF-92D7-B82880C34A8A}"/>
              </a:ext>
            </a:extLst>
          </p:cNvPr>
          <p:cNvSpPr>
            <a:spLocks noGrp="1"/>
          </p:cNvSpPr>
          <p:nvPr>
            <p:ph idx="1"/>
          </p:nvPr>
        </p:nvSpPr>
        <p:spPr>
          <a:xfrm>
            <a:off x="2152650" y="914400"/>
            <a:ext cx="7886700" cy="5638800"/>
          </a:xfrm>
        </p:spPr>
        <p:txBody>
          <a:bodyPr>
            <a:normAutofit lnSpcReduction="10000"/>
          </a:bodyPr>
          <a:lstStyle/>
          <a:p>
            <a:pPr marL="0" indent="0">
              <a:spcBef>
                <a:spcPts val="600"/>
              </a:spcBef>
              <a:spcAft>
                <a:spcPts val="600"/>
              </a:spcAft>
              <a:buNone/>
            </a:pPr>
            <a:r>
              <a:rPr lang="en-US" sz="3200" dirty="0">
                <a:cs typeface="Calibri" panose="020F0502020204030204" pitchFamily="34" charset="0"/>
              </a:rPr>
              <a:t>Element ID – E1620</a:t>
            </a:r>
          </a:p>
          <a:p>
            <a:pPr marL="0" indent="0">
              <a:spcBef>
                <a:spcPts val="600"/>
              </a:spcBef>
              <a:spcAft>
                <a:spcPts val="600"/>
              </a:spcAft>
              <a:buNone/>
            </a:pPr>
            <a:r>
              <a:rPr lang="en-US" sz="3200" dirty="0">
                <a:cs typeface="Calibri" panose="020F0502020204030204" pitchFamily="34" charset="0"/>
              </a:rPr>
              <a:t>Data Element – ELO-EDUCATIONAL-ENRICHMENT</a:t>
            </a:r>
          </a:p>
          <a:p>
            <a:pPr marL="0" indent="0">
              <a:spcBef>
                <a:spcPts val="600"/>
              </a:spcBef>
              <a:spcAft>
                <a:spcPts val="600"/>
              </a:spcAft>
              <a:buNone/>
            </a:pPr>
            <a:r>
              <a:rPr lang="en-US" sz="3200" dirty="0">
                <a:cs typeface="Calibri" panose="020F0502020204030204" pitchFamily="34" charset="0"/>
              </a:rPr>
              <a:t>XML Name – TX-ELOEducationalEnrichment</a:t>
            </a:r>
          </a:p>
          <a:p>
            <a:pPr marL="0" indent="0">
              <a:spcBef>
                <a:spcPts val="600"/>
              </a:spcBef>
              <a:spcAft>
                <a:spcPts val="600"/>
              </a:spcAft>
              <a:buNone/>
            </a:pPr>
            <a:r>
              <a:rPr lang="en-US" sz="3200" dirty="0">
                <a:cs typeface="Calibri" panose="020F0502020204030204" pitchFamily="34" charset="0"/>
              </a:rPr>
              <a:t>Code Table ID – C088</a:t>
            </a:r>
          </a:p>
          <a:p>
            <a:pPr marL="0" indent="0">
              <a:spcBef>
                <a:spcPts val="600"/>
              </a:spcBef>
              <a:spcAft>
                <a:spcPts val="600"/>
              </a:spcAft>
              <a:buNone/>
            </a:pPr>
            <a:r>
              <a:rPr lang="en-US" sz="3200" dirty="0">
                <a:cs typeface="Calibri" panose="020F0502020204030204" pitchFamily="34" charset="0"/>
              </a:rPr>
              <a:t>Length – 1</a:t>
            </a:r>
          </a:p>
          <a:p>
            <a:pPr marL="0" indent="0">
              <a:spcBef>
                <a:spcPts val="600"/>
              </a:spcBef>
              <a:spcAft>
                <a:spcPts val="600"/>
              </a:spcAft>
              <a:buNone/>
            </a:pPr>
            <a:r>
              <a:rPr lang="en-US" sz="3200" dirty="0">
                <a:cs typeface="Calibri" panose="020F0502020204030204" pitchFamily="34" charset="0"/>
              </a:rPr>
              <a:t>Data Type – CODED</a:t>
            </a:r>
          </a:p>
          <a:p>
            <a:pPr marL="0" indent="0">
              <a:spcBef>
                <a:spcPts val="600"/>
              </a:spcBef>
              <a:spcAft>
                <a:spcPts val="600"/>
              </a:spcAft>
              <a:buNone/>
            </a:pPr>
            <a:r>
              <a:rPr lang="en-US" sz="3200" dirty="0">
                <a:cs typeface="Calibri" panose="020F0502020204030204" pitchFamily="34" charset="0"/>
              </a:rPr>
              <a:t>Pattern – #</a:t>
            </a:r>
          </a:p>
          <a:p>
            <a:pPr marL="0" indent="0">
              <a:spcBef>
                <a:spcPts val="600"/>
              </a:spcBef>
              <a:spcAft>
                <a:spcPts val="600"/>
              </a:spcAft>
              <a:buNone/>
            </a:pPr>
            <a:r>
              <a:rPr lang="en-US" sz="3200" dirty="0">
                <a:cs typeface="Calibri" panose="020F0502020204030204" pitchFamily="34" charset="0"/>
              </a:rPr>
              <a:t>Submission(s) – 3 and 4</a:t>
            </a:r>
          </a:p>
          <a:p>
            <a:pPr marL="0" indent="0">
              <a:spcBef>
                <a:spcPts val="600"/>
              </a:spcBef>
              <a:spcAft>
                <a:spcPts val="600"/>
              </a:spcAft>
              <a:buNone/>
            </a:pPr>
            <a:r>
              <a:rPr lang="en-US" sz="3200" dirty="0">
                <a:cs typeface="Calibri" panose="020F0502020204030204" pitchFamily="34" charset="0"/>
              </a:rPr>
              <a:t>Mandatory – Yes </a:t>
            </a:r>
          </a:p>
        </p:txBody>
      </p:sp>
    </p:spTree>
    <p:extLst>
      <p:ext uri="{BB962C8B-B14F-4D97-AF65-F5344CB8AC3E}">
        <p14:creationId xmlns:p14="http://schemas.microsoft.com/office/powerpoint/2010/main" val="22934098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D08DA44-A5F4-4ACD-A407-C907B67C15C0}"/>
              </a:ext>
            </a:extLst>
          </p:cNvPr>
          <p:cNvSpPr>
            <a:spLocks noGrp="1"/>
          </p:cNvSpPr>
          <p:nvPr>
            <p:ph type="sldNum" sz="quarter" idx="12"/>
          </p:nvPr>
        </p:nvSpPr>
        <p:spPr/>
        <p:txBody>
          <a:bodyPr/>
          <a:lstStyle/>
          <a:p>
            <a:fld id="{25037DA4-2335-4A87-8586-64B2BAB08211}" type="slidenum">
              <a:rPr lang="en-US" smtClean="0"/>
              <a:pPr/>
              <a:t>41</a:t>
            </a:fld>
            <a:endParaRPr lang="en-US" dirty="0"/>
          </a:p>
        </p:txBody>
      </p:sp>
      <p:graphicFrame>
        <p:nvGraphicFramePr>
          <p:cNvPr id="7" name="Content Placeholder 6">
            <a:extLst>
              <a:ext uri="{FF2B5EF4-FFF2-40B4-BE49-F238E27FC236}">
                <a16:creationId xmlns:a16="http://schemas.microsoft.com/office/drawing/2014/main" id="{5A0E9557-C63D-4034-9991-FB52E30CE25C}"/>
              </a:ext>
            </a:extLst>
          </p:cNvPr>
          <p:cNvGraphicFramePr>
            <a:graphicFrameLocks noGrp="1"/>
          </p:cNvGraphicFramePr>
          <p:nvPr>
            <p:ph idx="1"/>
            <p:extLst/>
          </p:nvPr>
        </p:nvGraphicFramePr>
        <p:xfrm>
          <a:off x="2362201" y="1806771"/>
          <a:ext cx="7745605" cy="4571998"/>
        </p:xfrm>
        <a:graphic>
          <a:graphicData uri="http://schemas.openxmlformats.org/drawingml/2006/table">
            <a:tbl>
              <a:tblPr firstRow="1" bandRow="1">
                <a:tableStyleId>{93296810-A885-4BE3-A3E7-6D5BEEA58F35}</a:tableStyleId>
              </a:tblPr>
              <a:tblGrid>
                <a:gridCol w="1549121">
                  <a:extLst>
                    <a:ext uri="{9D8B030D-6E8A-4147-A177-3AD203B41FA5}">
                      <a16:colId xmlns:a16="http://schemas.microsoft.com/office/drawing/2014/main" val="3494901603"/>
                    </a:ext>
                  </a:extLst>
                </a:gridCol>
                <a:gridCol w="1549121">
                  <a:extLst>
                    <a:ext uri="{9D8B030D-6E8A-4147-A177-3AD203B41FA5}">
                      <a16:colId xmlns:a16="http://schemas.microsoft.com/office/drawing/2014/main" val="3044144766"/>
                    </a:ext>
                  </a:extLst>
                </a:gridCol>
                <a:gridCol w="1549121">
                  <a:extLst>
                    <a:ext uri="{9D8B030D-6E8A-4147-A177-3AD203B41FA5}">
                      <a16:colId xmlns:a16="http://schemas.microsoft.com/office/drawing/2014/main" val="2860390888"/>
                    </a:ext>
                  </a:extLst>
                </a:gridCol>
                <a:gridCol w="1549121">
                  <a:extLst>
                    <a:ext uri="{9D8B030D-6E8A-4147-A177-3AD203B41FA5}">
                      <a16:colId xmlns:a16="http://schemas.microsoft.com/office/drawing/2014/main" val="3856195473"/>
                    </a:ext>
                  </a:extLst>
                </a:gridCol>
                <a:gridCol w="1549121">
                  <a:extLst>
                    <a:ext uri="{9D8B030D-6E8A-4147-A177-3AD203B41FA5}">
                      <a16:colId xmlns:a16="http://schemas.microsoft.com/office/drawing/2014/main" val="1882868251"/>
                    </a:ext>
                  </a:extLst>
                </a:gridCol>
              </a:tblGrid>
              <a:tr h="1058955">
                <a:tc>
                  <a:txBody>
                    <a:bodyPr/>
                    <a:lstStyle/>
                    <a:p>
                      <a:r>
                        <a:rPr lang="en-US" dirty="0"/>
                        <a:t>Code </a:t>
                      </a:r>
                    </a:p>
                    <a:p>
                      <a:r>
                        <a:rPr lang="en-US" dirty="0"/>
                        <a:t>Table ID</a:t>
                      </a:r>
                    </a:p>
                  </a:txBody>
                  <a:tcPr/>
                </a:tc>
                <a:tc>
                  <a:txBody>
                    <a:bodyPr/>
                    <a:lstStyle/>
                    <a:p>
                      <a:r>
                        <a:rPr lang="en-US" dirty="0"/>
                        <a:t>Name</a:t>
                      </a:r>
                    </a:p>
                  </a:txBody>
                  <a:tcPr/>
                </a:tc>
                <a:tc>
                  <a:txBody>
                    <a:bodyPr/>
                    <a:lstStyle/>
                    <a:p>
                      <a:r>
                        <a:rPr lang="en-US" dirty="0"/>
                        <a:t>XML Name</a:t>
                      </a:r>
                    </a:p>
                  </a:txBody>
                  <a:tcPr/>
                </a:tc>
                <a:tc>
                  <a:txBody>
                    <a:bodyPr/>
                    <a:lstStyle/>
                    <a:p>
                      <a:r>
                        <a:rPr lang="en-US" dirty="0"/>
                        <a:t>Date </a:t>
                      </a:r>
                    </a:p>
                    <a:p>
                      <a:r>
                        <a:rPr lang="en-US" dirty="0"/>
                        <a:t>Issued</a:t>
                      </a:r>
                    </a:p>
                  </a:txBody>
                  <a:tcPr/>
                </a:tc>
                <a:tc>
                  <a:txBody>
                    <a:bodyPr/>
                    <a:lstStyle/>
                    <a:p>
                      <a:r>
                        <a:rPr lang="en-US" dirty="0"/>
                        <a:t>Date</a:t>
                      </a:r>
                    </a:p>
                    <a:p>
                      <a:r>
                        <a:rPr lang="en-US" dirty="0"/>
                        <a:t>Updated</a:t>
                      </a:r>
                    </a:p>
                  </a:txBody>
                  <a:tcPr/>
                </a:tc>
                <a:extLst>
                  <a:ext uri="{0D108BD9-81ED-4DB2-BD59-A6C34878D82A}">
                    <a16:rowId xmlns:a16="http://schemas.microsoft.com/office/drawing/2014/main" val="945061197"/>
                  </a:ext>
                </a:extLst>
              </a:tr>
              <a:tr h="613522">
                <a:tc>
                  <a:txBody>
                    <a:bodyPr/>
                    <a:lstStyle/>
                    <a:p>
                      <a:pPr>
                        <a:spcBef>
                          <a:spcPts val="600"/>
                        </a:spcBef>
                        <a:spcAft>
                          <a:spcPts val="600"/>
                        </a:spcAft>
                      </a:pPr>
                      <a:r>
                        <a:rPr lang="en-US" dirty="0"/>
                        <a:t>C218</a:t>
                      </a:r>
                    </a:p>
                  </a:txBody>
                  <a:tcPr/>
                </a:tc>
                <a:tc>
                  <a:txBody>
                    <a:bodyPr/>
                    <a:lstStyle/>
                    <a:p>
                      <a:pPr marL="0" indent="0" algn="l" rtl="0" eaLnBrk="1" latinLnBrk="0" hangingPunct="1">
                        <a:spcBef>
                          <a:spcPts val="600"/>
                        </a:spcBef>
                        <a:spcAft>
                          <a:spcPts val="600"/>
                        </a:spcAft>
                        <a:buFont typeface="Arial" pitchFamily="34" charset="0"/>
                        <a:buNone/>
                      </a:pPr>
                      <a:r>
                        <a:rPr kumimoji="0" lang="en-US" kern="1200" dirty="0">
                          <a:solidFill>
                            <a:schemeClr val="dk1"/>
                          </a:solidFill>
                          <a:latin typeface="+mn-lt"/>
                          <a:ea typeface="+mn-ea"/>
                          <a:cs typeface="+mn-cs"/>
                        </a:rPr>
                        <a:t>ELO-TYPE</a:t>
                      </a:r>
                    </a:p>
                  </a:txBody>
                  <a:tcPr/>
                </a:tc>
                <a:tc>
                  <a:txBody>
                    <a:bodyPr/>
                    <a:lstStyle/>
                    <a:p>
                      <a:pPr marL="0" indent="0">
                        <a:spcBef>
                          <a:spcPts val="600"/>
                        </a:spcBef>
                        <a:spcAft>
                          <a:spcPts val="600"/>
                        </a:spcAft>
                        <a:buFont typeface="Arial" pitchFamily="34" charset="0"/>
                        <a:buNone/>
                      </a:pPr>
                      <a:r>
                        <a:rPr lang="en-US" dirty="0"/>
                        <a:t>TX-ELOType</a:t>
                      </a:r>
                    </a:p>
                  </a:txBody>
                  <a:tcPr/>
                </a:tc>
                <a:tc>
                  <a:txBody>
                    <a:bodyPr/>
                    <a:lstStyle/>
                    <a:p>
                      <a:pPr marL="0" indent="0">
                        <a:spcBef>
                          <a:spcPts val="600"/>
                        </a:spcBef>
                        <a:spcAft>
                          <a:spcPts val="600"/>
                        </a:spcAft>
                        <a:buFont typeface="Arial" pitchFamily="34" charset="0"/>
                        <a:buNone/>
                      </a:pPr>
                      <a:r>
                        <a:rPr lang="en-US" dirty="0"/>
                        <a:t>12/1/2018</a:t>
                      </a:r>
                    </a:p>
                  </a:txBody>
                  <a:tcPr/>
                </a:tc>
                <a:tc>
                  <a:txBody>
                    <a:bodyPr/>
                    <a:lstStyle/>
                    <a:p>
                      <a:pPr marL="0" indent="0">
                        <a:spcBef>
                          <a:spcPts val="600"/>
                        </a:spcBef>
                        <a:spcAft>
                          <a:spcPts val="600"/>
                        </a:spcAft>
                        <a:buFont typeface="Arial" pitchFamily="34" charset="0"/>
                        <a:buNone/>
                      </a:pPr>
                      <a:endParaRPr lang="en-US" dirty="0"/>
                    </a:p>
                  </a:txBody>
                  <a:tcPr/>
                </a:tc>
                <a:extLst>
                  <a:ext uri="{0D108BD9-81ED-4DB2-BD59-A6C34878D82A}">
                    <a16:rowId xmlns:a16="http://schemas.microsoft.com/office/drawing/2014/main" val="470753568"/>
                  </a:ext>
                </a:extLst>
              </a:tr>
              <a:tr h="613522">
                <a:tc>
                  <a:txBody>
                    <a:bodyPr/>
                    <a:lstStyle/>
                    <a:p>
                      <a:pPr>
                        <a:spcBef>
                          <a:spcPts val="600"/>
                        </a:spcBef>
                        <a:spcAft>
                          <a:spcPts val="600"/>
                        </a:spcAft>
                      </a:pPr>
                      <a:r>
                        <a:rPr lang="en-US" dirty="0"/>
                        <a:t>01</a:t>
                      </a:r>
                    </a:p>
                  </a:txBody>
                  <a:tcPr/>
                </a:tc>
                <a:tc gridSpan="4">
                  <a:txBody>
                    <a:bodyPr/>
                    <a:lstStyle/>
                    <a:p>
                      <a:pPr marL="0" indent="0" algn="l" rtl="0" eaLnBrk="1" latinLnBrk="0" hangingPunct="1">
                        <a:spcBef>
                          <a:spcPts val="600"/>
                        </a:spcBef>
                        <a:spcAft>
                          <a:spcPts val="600"/>
                        </a:spcAft>
                        <a:buFont typeface="Arial" pitchFamily="34" charset="0"/>
                        <a:buNone/>
                      </a:pPr>
                      <a:r>
                        <a:rPr lang="en-US" dirty="0"/>
                        <a:t>Non-Voluntary Extended School Day (Submission 3 Only)</a:t>
                      </a:r>
                      <a:endParaRPr kumimoji="0" lang="en-US" kern="1200" dirty="0">
                        <a:solidFill>
                          <a:schemeClr val="dk1"/>
                        </a:solidFill>
                        <a:latin typeface="+mn-lt"/>
                        <a:ea typeface="+mn-ea"/>
                        <a:cs typeface="+mn-cs"/>
                      </a:endParaRPr>
                    </a:p>
                  </a:txBody>
                  <a:tcPr/>
                </a:tc>
                <a:tc hMerge="1">
                  <a:txBody>
                    <a:bodyPr/>
                    <a:lstStyle/>
                    <a:p>
                      <a:pPr marL="0" indent="0" algn="l" rtl="0" eaLnBrk="1" latinLnBrk="0" hangingPunct="1">
                        <a:spcBef>
                          <a:spcPts val="600"/>
                        </a:spcBef>
                        <a:spcAft>
                          <a:spcPts val="600"/>
                        </a:spcAft>
                        <a:buFont typeface="Arial" pitchFamily="34" charset="0"/>
                        <a:buNone/>
                      </a:pPr>
                      <a:endParaRPr kumimoji="0" lang="en-US" kern="1200" dirty="0">
                        <a:solidFill>
                          <a:schemeClr val="dk1"/>
                        </a:solidFill>
                        <a:latin typeface="+mn-lt"/>
                        <a:ea typeface="+mn-ea"/>
                        <a:cs typeface="+mn-cs"/>
                      </a:endParaRPr>
                    </a:p>
                  </a:txBody>
                  <a:tcPr/>
                </a:tc>
                <a:tc hMerge="1">
                  <a:txBody>
                    <a:bodyPr/>
                    <a:lstStyle/>
                    <a:p>
                      <a:pPr marL="0" indent="0" algn="l" rtl="0" eaLnBrk="1" latinLnBrk="0" hangingPunct="1">
                        <a:spcBef>
                          <a:spcPts val="600"/>
                        </a:spcBef>
                        <a:spcAft>
                          <a:spcPts val="600"/>
                        </a:spcAft>
                        <a:buFont typeface="Arial" pitchFamily="34" charset="0"/>
                        <a:buNone/>
                      </a:pPr>
                      <a:endParaRPr kumimoji="0" lang="en-US" kern="1200" dirty="0">
                        <a:solidFill>
                          <a:schemeClr val="dk1"/>
                        </a:solidFill>
                        <a:latin typeface="+mn-lt"/>
                        <a:ea typeface="+mn-ea"/>
                        <a:cs typeface="+mn-cs"/>
                      </a:endParaRPr>
                    </a:p>
                  </a:txBody>
                  <a:tcPr/>
                </a:tc>
                <a:tc hMerge="1">
                  <a:txBody>
                    <a:bodyPr/>
                    <a:lstStyle/>
                    <a:p>
                      <a:pPr marL="0" indent="0" algn="l" rtl="0" eaLnBrk="1" latinLnBrk="0" hangingPunct="1">
                        <a:spcBef>
                          <a:spcPts val="600"/>
                        </a:spcBef>
                        <a:spcAft>
                          <a:spcPts val="600"/>
                        </a:spcAft>
                        <a:buFont typeface="Arial" pitchFamily="34" charset="0"/>
                        <a:buNone/>
                      </a:pPr>
                      <a:endParaRPr kumimoji="0" lang="en-US" kern="1200" dirty="0">
                        <a:solidFill>
                          <a:schemeClr val="dk1"/>
                        </a:solidFill>
                        <a:latin typeface="+mn-lt"/>
                        <a:ea typeface="+mn-ea"/>
                        <a:cs typeface="+mn-cs"/>
                      </a:endParaRPr>
                    </a:p>
                  </a:txBody>
                  <a:tcPr/>
                </a:tc>
                <a:extLst>
                  <a:ext uri="{0D108BD9-81ED-4DB2-BD59-A6C34878D82A}">
                    <a16:rowId xmlns:a16="http://schemas.microsoft.com/office/drawing/2014/main" val="3308547975"/>
                  </a:ext>
                </a:extLst>
              </a:tr>
              <a:tr h="613522">
                <a:tc>
                  <a:txBody>
                    <a:bodyPr/>
                    <a:lstStyle/>
                    <a:p>
                      <a:pPr>
                        <a:spcBef>
                          <a:spcPts val="600"/>
                        </a:spcBef>
                        <a:spcAft>
                          <a:spcPts val="600"/>
                        </a:spcAft>
                      </a:pPr>
                      <a:r>
                        <a:rPr lang="en-US" dirty="0"/>
                        <a:t>02</a:t>
                      </a:r>
                    </a:p>
                  </a:txBody>
                  <a:tcPr/>
                </a:tc>
                <a:tc gridSpan="4">
                  <a:txBody>
                    <a:bodyPr/>
                    <a:lstStyle/>
                    <a:p>
                      <a:pPr marL="0" indent="0" algn="l" rtl="0" eaLnBrk="1" latinLnBrk="0" hangingPunct="1">
                        <a:spcBef>
                          <a:spcPts val="600"/>
                        </a:spcBef>
                        <a:spcAft>
                          <a:spcPts val="600"/>
                        </a:spcAft>
                        <a:buFont typeface="Arial" pitchFamily="34" charset="0"/>
                        <a:buNone/>
                      </a:pPr>
                      <a:r>
                        <a:rPr lang="en-US" dirty="0"/>
                        <a:t>Non-Voluntary Extended School Year (Submission 3 Only)</a:t>
                      </a:r>
                      <a:endParaRPr kumimoji="0" lang="en-US" kern="1200" dirty="0">
                        <a:solidFill>
                          <a:schemeClr val="dk1"/>
                        </a:solidFill>
                        <a:latin typeface="+mn-lt"/>
                        <a:ea typeface="+mn-ea"/>
                        <a:cs typeface="+mn-cs"/>
                      </a:endParaRPr>
                    </a:p>
                  </a:txBody>
                  <a:tcPr/>
                </a:tc>
                <a:tc hMerge="1">
                  <a:txBody>
                    <a:bodyPr/>
                    <a:lstStyle/>
                    <a:p>
                      <a:pPr marL="0" indent="0" algn="l" rtl="0" eaLnBrk="1" latinLnBrk="0" hangingPunct="1">
                        <a:spcBef>
                          <a:spcPts val="600"/>
                        </a:spcBef>
                        <a:spcAft>
                          <a:spcPts val="600"/>
                        </a:spcAft>
                        <a:buFont typeface="Arial" pitchFamily="34" charset="0"/>
                        <a:buNone/>
                      </a:pPr>
                      <a:endParaRPr kumimoji="0" lang="en-US" kern="1200" dirty="0">
                        <a:solidFill>
                          <a:schemeClr val="dk1"/>
                        </a:solidFill>
                        <a:latin typeface="+mn-lt"/>
                        <a:ea typeface="+mn-ea"/>
                        <a:cs typeface="+mn-cs"/>
                      </a:endParaRPr>
                    </a:p>
                  </a:txBody>
                  <a:tcPr/>
                </a:tc>
                <a:tc hMerge="1">
                  <a:txBody>
                    <a:bodyPr/>
                    <a:lstStyle/>
                    <a:p>
                      <a:pPr marL="0" indent="0" algn="l" rtl="0" eaLnBrk="1" latinLnBrk="0" hangingPunct="1">
                        <a:spcBef>
                          <a:spcPts val="600"/>
                        </a:spcBef>
                        <a:spcAft>
                          <a:spcPts val="600"/>
                        </a:spcAft>
                        <a:buFont typeface="Arial" pitchFamily="34" charset="0"/>
                        <a:buNone/>
                      </a:pPr>
                      <a:endParaRPr kumimoji="0" lang="en-US" kern="1200" dirty="0">
                        <a:solidFill>
                          <a:schemeClr val="dk1"/>
                        </a:solidFill>
                        <a:latin typeface="+mn-lt"/>
                        <a:ea typeface="+mn-ea"/>
                        <a:cs typeface="+mn-cs"/>
                      </a:endParaRPr>
                    </a:p>
                  </a:txBody>
                  <a:tcPr/>
                </a:tc>
                <a:tc hMerge="1">
                  <a:txBody>
                    <a:bodyPr/>
                    <a:lstStyle/>
                    <a:p>
                      <a:pPr marL="0" indent="0" algn="l" rtl="0" eaLnBrk="1" latinLnBrk="0" hangingPunct="1">
                        <a:spcBef>
                          <a:spcPts val="600"/>
                        </a:spcBef>
                        <a:spcAft>
                          <a:spcPts val="600"/>
                        </a:spcAft>
                        <a:buFont typeface="Arial" pitchFamily="34" charset="0"/>
                        <a:buNone/>
                      </a:pPr>
                      <a:endParaRPr kumimoji="0" lang="en-US" kern="1200" dirty="0">
                        <a:solidFill>
                          <a:schemeClr val="dk1"/>
                        </a:solidFill>
                        <a:latin typeface="+mn-lt"/>
                        <a:ea typeface="+mn-ea"/>
                        <a:cs typeface="+mn-cs"/>
                      </a:endParaRPr>
                    </a:p>
                  </a:txBody>
                  <a:tcPr/>
                </a:tc>
                <a:extLst>
                  <a:ext uri="{0D108BD9-81ED-4DB2-BD59-A6C34878D82A}">
                    <a16:rowId xmlns:a16="http://schemas.microsoft.com/office/drawing/2014/main" val="2231497417"/>
                  </a:ext>
                </a:extLst>
              </a:tr>
              <a:tr h="1058955">
                <a:tc>
                  <a:txBody>
                    <a:bodyPr/>
                    <a:lstStyle/>
                    <a:p>
                      <a:pPr>
                        <a:spcBef>
                          <a:spcPts val="600"/>
                        </a:spcBef>
                        <a:spcAft>
                          <a:spcPts val="600"/>
                        </a:spcAft>
                      </a:pPr>
                      <a:r>
                        <a:rPr lang="en-US" dirty="0"/>
                        <a:t>03</a:t>
                      </a:r>
                    </a:p>
                  </a:txBody>
                  <a:tcPr/>
                </a:tc>
                <a:tc gridSpan="4">
                  <a:txBody>
                    <a:bodyPr/>
                    <a:lstStyle/>
                    <a:p>
                      <a:pPr marL="0" indent="0" algn="l" rtl="0" eaLnBrk="1" latinLnBrk="0" hangingPunct="1">
                        <a:spcBef>
                          <a:spcPts val="600"/>
                        </a:spcBef>
                        <a:spcAft>
                          <a:spcPts val="600"/>
                        </a:spcAft>
                        <a:buFont typeface="Arial" pitchFamily="34" charset="0"/>
                        <a:buNone/>
                      </a:pPr>
                      <a:r>
                        <a:rPr lang="en-US" dirty="0"/>
                        <a:t>Voluntary Expanded Learning - Before School and After School (Submission 3 Only)</a:t>
                      </a:r>
                      <a:endParaRPr kumimoji="0" lang="en-US" kern="1200" dirty="0">
                        <a:solidFill>
                          <a:schemeClr val="dk1"/>
                        </a:solidFill>
                        <a:latin typeface="+mn-lt"/>
                        <a:ea typeface="+mn-ea"/>
                        <a:cs typeface="+mn-cs"/>
                      </a:endParaRPr>
                    </a:p>
                  </a:txBody>
                  <a:tcPr/>
                </a:tc>
                <a:tc hMerge="1">
                  <a:txBody>
                    <a:bodyPr/>
                    <a:lstStyle/>
                    <a:p>
                      <a:pPr marL="0" indent="0" algn="l" rtl="0" eaLnBrk="1" latinLnBrk="0" hangingPunct="1">
                        <a:spcBef>
                          <a:spcPts val="600"/>
                        </a:spcBef>
                        <a:spcAft>
                          <a:spcPts val="600"/>
                        </a:spcAft>
                        <a:buFont typeface="Arial" pitchFamily="34" charset="0"/>
                        <a:buNone/>
                      </a:pPr>
                      <a:endParaRPr kumimoji="0" lang="en-US" kern="1200" dirty="0">
                        <a:solidFill>
                          <a:schemeClr val="dk1"/>
                        </a:solidFill>
                        <a:latin typeface="+mn-lt"/>
                        <a:ea typeface="+mn-ea"/>
                        <a:cs typeface="+mn-cs"/>
                      </a:endParaRPr>
                    </a:p>
                  </a:txBody>
                  <a:tcPr/>
                </a:tc>
                <a:tc hMerge="1">
                  <a:txBody>
                    <a:bodyPr/>
                    <a:lstStyle/>
                    <a:p>
                      <a:pPr marL="0" indent="0" algn="l" rtl="0" eaLnBrk="1" latinLnBrk="0" hangingPunct="1">
                        <a:spcBef>
                          <a:spcPts val="600"/>
                        </a:spcBef>
                        <a:spcAft>
                          <a:spcPts val="600"/>
                        </a:spcAft>
                        <a:buFont typeface="Arial" pitchFamily="34" charset="0"/>
                        <a:buNone/>
                      </a:pPr>
                      <a:endParaRPr kumimoji="0" lang="en-US" kern="1200" dirty="0">
                        <a:solidFill>
                          <a:schemeClr val="dk1"/>
                        </a:solidFill>
                        <a:latin typeface="+mn-lt"/>
                        <a:ea typeface="+mn-ea"/>
                        <a:cs typeface="+mn-cs"/>
                      </a:endParaRPr>
                    </a:p>
                  </a:txBody>
                  <a:tcPr/>
                </a:tc>
                <a:tc hMerge="1">
                  <a:txBody>
                    <a:bodyPr/>
                    <a:lstStyle/>
                    <a:p>
                      <a:pPr marL="0" indent="0" algn="l" rtl="0" eaLnBrk="1" latinLnBrk="0" hangingPunct="1">
                        <a:spcBef>
                          <a:spcPts val="600"/>
                        </a:spcBef>
                        <a:spcAft>
                          <a:spcPts val="600"/>
                        </a:spcAft>
                        <a:buFont typeface="Arial" pitchFamily="34" charset="0"/>
                        <a:buNone/>
                      </a:pPr>
                      <a:endParaRPr kumimoji="0" lang="en-US" kern="1200" dirty="0">
                        <a:solidFill>
                          <a:schemeClr val="dk1"/>
                        </a:solidFill>
                        <a:latin typeface="+mn-lt"/>
                        <a:ea typeface="+mn-ea"/>
                        <a:cs typeface="+mn-cs"/>
                      </a:endParaRPr>
                    </a:p>
                  </a:txBody>
                  <a:tcPr/>
                </a:tc>
                <a:extLst>
                  <a:ext uri="{0D108BD9-81ED-4DB2-BD59-A6C34878D82A}">
                    <a16:rowId xmlns:a16="http://schemas.microsoft.com/office/drawing/2014/main" val="373289730"/>
                  </a:ext>
                </a:extLst>
              </a:tr>
              <a:tr h="613522">
                <a:tc>
                  <a:txBody>
                    <a:bodyPr/>
                    <a:lstStyle/>
                    <a:p>
                      <a:pPr>
                        <a:spcBef>
                          <a:spcPts val="600"/>
                        </a:spcBef>
                        <a:spcAft>
                          <a:spcPts val="600"/>
                        </a:spcAft>
                      </a:pPr>
                      <a:r>
                        <a:rPr lang="en-US" dirty="0"/>
                        <a:t>04</a:t>
                      </a:r>
                    </a:p>
                  </a:txBody>
                  <a:tcPr/>
                </a:tc>
                <a:tc gridSpan="4">
                  <a:txBody>
                    <a:bodyPr/>
                    <a:lstStyle/>
                    <a:p>
                      <a:pPr marL="0" indent="0" algn="l" rtl="0" eaLnBrk="1" latinLnBrk="0" hangingPunct="1">
                        <a:spcBef>
                          <a:spcPts val="600"/>
                        </a:spcBef>
                        <a:spcAft>
                          <a:spcPts val="600"/>
                        </a:spcAft>
                        <a:buFont typeface="Arial" pitchFamily="34" charset="0"/>
                        <a:buNone/>
                      </a:pPr>
                      <a:r>
                        <a:rPr lang="en-US" dirty="0"/>
                        <a:t>Voluntary Expanded Learning - Summer (Submission 4 Only)</a:t>
                      </a:r>
                      <a:endParaRPr kumimoji="0" lang="en-US" kern="1200" dirty="0">
                        <a:solidFill>
                          <a:schemeClr val="dk1"/>
                        </a:solidFill>
                        <a:latin typeface="+mn-lt"/>
                        <a:ea typeface="+mn-ea"/>
                        <a:cs typeface="+mn-cs"/>
                      </a:endParaRPr>
                    </a:p>
                  </a:txBody>
                  <a:tcPr/>
                </a:tc>
                <a:tc hMerge="1">
                  <a:txBody>
                    <a:bodyPr/>
                    <a:lstStyle/>
                    <a:p>
                      <a:pPr marL="0" indent="0" algn="l" rtl="0" eaLnBrk="1" latinLnBrk="0" hangingPunct="1">
                        <a:spcBef>
                          <a:spcPts val="600"/>
                        </a:spcBef>
                        <a:spcAft>
                          <a:spcPts val="600"/>
                        </a:spcAft>
                        <a:buFont typeface="Arial" pitchFamily="34" charset="0"/>
                        <a:buNone/>
                      </a:pPr>
                      <a:endParaRPr kumimoji="0" lang="en-US" kern="1200" dirty="0">
                        <a:solidFill>
                          <a:schemeClr val="dk1"/>
                        </a:solidFill>
                        <a:latin typeface="+mn-lt"/>
                        <a:ea typeface="+mn-ea"/>
                        <a:cs typeface="+mn-cs"/>
                      </a:endParaRPr>
                    </a:p>
                  </a:txBody>
                  <a:tcPr/>
                </a:tc>
                <a:tc hMerge="1">
                  <a:txBody>
                    <a:bodyPr/>
                    <a:lstStyle/>
                    <a:p>
                      <a:pPr marL="0" indent="0" algn="l" rtl="0" eaLnBrk="1" latinLnBrk="0" hangingPunct="1">
                        <a:spcBef>
                          <a:spcPts val="600"/>
                        </a:spcBef>
                        <a:spcAft>
                          <a:spcPts val="600"/>
                        </a:spcAft>
                        <a:buFont typeface="Arial" pitchFamily="34" charset="0"/>
                        <a:buNone/>
                      </a:pPr>
                      <a:endParaRPr kumimoji="0" lang="en-US" kern="1200" dirty="0">
                        <a:solidFill>
                          <a:schemeClr val="dk1"/>
                        </a:solidFill>
                        <a:latin typeface="+mn-lt"/>
                        <a:ea typeface="+mn-ea"/>
                        <a:cs typeface="+mn-cs"/>
                      </a:endParaRPr>
                    </a:p>
                  </a:txBody>
                  <a:tcPr/>
                </a:tc>
                <a:tc hMerge="1">
                  <a:txBody>
                    <a:bodyPr/>
                    <a:lstStyle/>
                    <a:p>
                      <a:pPr marL="0" indent="0" algn="l" rtl="0" eaLnBrk="1" latinLnBrk="0" hangingPunct="1">
                        <a:spcBef>
                          <a:spcPts val="600"/>
                        </a:spcBef>
                        <a:spcAft>
                          <a:spcPts val="600"/>
                        </a:spcAft>
                        <a:buFont typeface="Arial" pitchFamily="34" charset="0"/>
                        <a:buNone/>
                      </a:pPr>
                      <a:endParaRPr kumimoji="0" lang="en-US" kern="1200" dirty="0">
                        <a:solidFill>
                          <a:schemeClr val="dk1"/>
                        </a:solidFill>
                        <a:latin typeface="+mn-lt"/>
                        <a:ea typeface="+mn-ea"/>
                        <a:cs typeface="+mn-cs"/>
                      </a:endParaRPr>
                    </a:p>
                  </a:txBody>
                  <a:tcPr/>
                </a:tc>
                <a:extLst>
                  <a:ext uri="{0D108BD9-81ED-4DB2-BD59-A6C34878D82A}">
                    <a16:rowId xmlns:a16="http://schemas.microsoft.com/office/drawing/2014/main" val="2853623951"/>
                  </a:ext>
                </a:extLst>
              </a:tr>
            </a:tbl>
          </a:graphicData>
        </a:graphic>
      </p:graphicFrame>
      <p:sp>
        <p:nvSpPr>
          <p:cNvPr id="4" name="TextBox 3">
            <a:extLst>
              <a:ext uri="{FF2B5EF4-FFF2-40B4-BE49-F238E27FC236}">
                <a16:creationId xmlns:a16="http://schemas.microsoft.com/office/drawing/2014/main" id="{AA4C27D1-9A4C-46F7-AB7C-10EC265D0EA2}"/>
              </a:ext>
            </a:extLst>
          </p:cNvPr>
          <p:cNvSpPr txBox="1"/>
          <p:nvPr/>
        </p:nvSpPr>
        <p:spPr>
          <a:xfrm>
            <a:off x="2286001" y="860612"/>
            <a:ext cx="7318757" cy="1231106"/>
          </a:xfrm>
          <a:prstGeom prst="rect">
            <a:avLst/>
          </a:prstGeom>
          <a:noFill/>
        </p:spPr>
        <p:txBody>
          <a:bodyPr wrap="square" rtlCol="0">
            <a:spAutoFit/>
          </a:bodyPr>
          <a:lstStyle/>
          <a:p>
            <a:r>
              <a:rPr lang="en-US" sz="2800" dirty="0">
                <a:latin typeface="Calibri" panose="020F0502020204030204" pitchFamily="34" charset="0"/>
                <a:cs typeface="Calibri" panose="020F0502020204030204" pitchFamily="34" charset="0"/>
              </a:rPr>
              <a:t>ELO-TYPE Code table (C218) has been added to support data element ELO-TYPE (E1614). </a:t>
            </a:r>
          </a:p>
          <a:p>
            <a:endParaRPr lang="en-US" dirty="0"/>
          </a:p>
        </p:txBody>
      </p:sp>
      <p:sp>
        <p:nvSpPr>
          <p:cNvPr id="5" name="Title 4">
            <a:extLst>
              <a:ext uri="{FF2B5EF4-FFF2-40B4-BE49-F238E27FC236}">
                <a16:creationId xmlns:a16="http://schemas.microsoft.com/office/drawing/2014/main" id="{A3745873-9556-4721-9B95-D9F9E73076C3}"/>
              </a:ext>
            </a:extLst>
          </p:cNvPr>
          <p:cNvSpPr>
            <a:spLocks noGrp="1"/>
          </p:cNvSpPr>
          <p:nvPr>
            <p:ph type="title"/>
          </p:nvPr>
        </p:nvSpPr>
        <p:spPr/>
        <p:txBody>
          <a:bodyPr>
            <a:noAutofit/>
          </a:bodyPr>
          <a:lstStyle/>
          <a:p>
            <a:r>
              <a:rPr lang="en-US" sz="2800" b="1" dirty="0">
                <a:solidFill>
                  <a:srgbClr val="FFFFFF"/>
                </a:solidFill>
                <a:latin typeface="+mn-lt"/>
                <a:cs typeface="Calibri" panose="020F0502020204030204" pitchFamily="34" charset="0"/>
              </a:rPr>
              <a:t>SB 1404 Organization Data Collection Changes for 2019-2020</a:t>
            </a:r>
            <a:endParaRPr lang="en-US" sz="2800" dirty="0">
              <a:latin typeface="+mn-lt"/>
            </a:endParaRPr>
          </a:p>
        </p:txBody>
      </p:sp>
    </p:spTree>
    <p:extLst>
      <p:ext uri="{BB962C8B-B14F-4D97-AF65-F5344CB8AC3E}">
        <p14:creationId xmlns:p14="http://schemas.microsoft.com/office/powerpoint/2010/main" val="8771756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normAutofit fontScale="77500" lnSpcReduction="20000"/>
          </a:bodyPr>
          <a:lstStyle/>
          <a:p>
            <a:fld id="{25037DA4-2335-4A87-8586-64B2BAB08211}" type="slidenum">
              <a:rPr lang="en-US" smtClean="0"/>
              <a:pPr/>
              <a:t>42</a:t>
            </a:fld>
            <a:endParaRPr lang="en-US" dirty="0"/>
          </a:p>
        </p:txBody>
      </p:sp>
      <p:sp>
        <p:nvSpPr>
          <p:cNvPr id="7" name="Rectangle 6"/>
          <p:cNvSpPr/>
          <p:nvPr/>
        </p:nvSpPr>
        <p:spPr>
          <a:xfrm>
            <a:off x="2147888" y="127557"/>
            <a:ext cx="7886700" cy="6586418"/>
          </a:xfrm>
          <a:prstGeom prst="rect">
            <a:avLst/>
          </a:prstGeom>
          <a:noFill/>
        </p:spPr>
        <p:txBody>
          <a:bodyPr wrap="square">
            <a:spAutoFit/>
          </a:bodyPr>
          <a:lstStyle/>
          <a:p>
            <a:pPr marL="514350" indent="-514350">
              <a:spcBef>
                <a:spcPts val="600"/>
              </a:spcBef>
              <a:spcAft>
                <a:spcPts val="600"/>
              </a:spcAft>
              <a:buFont typeface="+mj-lt"/>
              <a:buAutoNum type="romanUcPeriod"/>
            </a:pPr>
            <a:r>
              <a:rPr lang="en-US" sz="2800" b="1" dirty="0">
                <a:cs typeface="Calibri" panose="020F0502020204030204" pitchFamily="34" charset="0"/>
              </a:rPr>
              <a:t>SB 1404 Expanded Learning Opportunities - Background</a:t>
            </a:r>
          </a:p>
          <a:p>
            <a:pPr marL="514350" indent="-514350">
              <a:spcBef>
                <a:spcPts val="600"/>
              </a:spcBef>
              <a:spcAft>
                <a:spcPts val="600"/>
              </a:spcAft>
              <a:buFont typeface="+mj-lt"/>
              <a:buAutoNum type="romanUcPeriod"/>
            </a:pPr>
            <a:r>
              <a:rPr lang="en-US" sz="2800" b="1" dirty="0">
                <a:cs typeface="Calibri" panose="020F0502020204030204" pitchFamily="34" charset="0"/>
              </a:rPr>
              <a:t>SB 1404 Organization Data Collection Changes for 2019-2020</a:t>
            </a:r>
          </a:p>
          <a:p>
            <a:pPr marL="514350" indent="-514350">
              <a:spcBef>
                <a:spcPts val="600"/>
              </a:spcBef>
              <a:spcAft>
                <a:spcPts val="600"/>
              </a:spcAft>
              <a:buFont typeface="+mj-lt"/>
              <a:buAutoNum type="romanUcPeriod"/>
            </a:pPr>
            <a:r>
              <a:rPr lang="en-US" sz="2800" b="1" dirty="0">
                <a:cs typeface="Calibri" panose="020F0502020204030204" pitchFamily="34" charset="0"/>
              </a:rPr>
              <a:t>SB 1404 Student Data Collection Changes for 2019-2020</a:t>
            </a:r>
          </a:p>
          <a:p>
            <a:pPr marL="514350" indent="-514350">
              <a:spcBef>
                <a:spcPts val="600"/>
              </a:spcBef>
              <a:spcAft>
                <a:spcPts val="600"/>
              </a:spcAft>
              <a:buFont typeface="+mj-lt"/>
              <a:buAutoNum type="romanUcPeriod"/>
            </a:pPr>
            <a:r>
              <a:rPr lang="en-US" sz="2800" b="1" dirty="0">
                <a:cs typeface="Calibri" panose="020F0502020204030204" pitchFamily="34" charset="0"/>
              </a:rPr>
              <a:t>Expanded Learning Opportunity (ELO) Reports</a:t>
            </a:r>
          </a:p>
          <a:p>
            <a:pPr marL="514350" indent="-514350">
              <a:spcBef>
                <a:spcPts val="600"/>
              </a:spcBef>
              <a:spcAft>
                <a:spcPts val="600"/>
              </a:spcAft>
              <a:buFont typeface="+mj-lt"/>
              <a:buAutoNum type="romanUcPeriod"/>
            </a:pPr>
            <a:r>
              <a:rPr lang="en-US" sz="2800" b="1" dirty="0">
                <a:cs typeface="Calibri" panose="020F0502020204030204" pitchFamily="34" charset="0"/>
              </a:rPr>
              <a:t>ELO Business Validation Rules</a:t>
            </a:r>
          </a:p>
          <a:p>
            <a:pPr marL="514350" indent="-514350">
              <a:spcBef>
                <a:spcPts val="600"/>
              </a:spcBef>
              <a:spcAft>
                <a:spcPts val="600"/>
              </a:spcAft>
              <a:buFont typeface="+mj-lt"/>
              <a:buAutoNum type="romanUcPeriod"/>
            </a:pPr>
            <a:r>
              <a:rPr lang="en-US" sz="2800" b="1" dirty="0">
                <a:cs typeface="Calibri" panose="020F0502020204030204" pitchFamily="34" charset="0"/>
              </a:rPr>
              <a:t>SB 1404 Additional Resources</a:t>
            </a:r>
          </a:p>
          <a:p>
            <a:pPr marL="514350" indent="-514350">
              <a:spcBef>
                <a:spcPts val="600"/>
              </a:spcBef>
              <a:spcAft>
                <a:spcPts val="600"/>
              </a:spcAft>
            </a:pPr>
            <a:endParaRPr lang="en-US" sz="2000" b="1" dirty="0">
              <a:solidFill>
                <a:sysClr val="windowText" lastClr="000000"/>
              </a:solidFill>
            </a:endParaRPr>
          </a:p>
          <a:p>
            <a:pPr marL="514350" indent="-514350">
              <a:spcBef>
                <a:spcPts val="600"/>
              </a:spcBef>
              <a:spcAft>
                <a:spcPts val="600"/>
              </a:spcAft>
            </a:pPr>
            <a:endParaRPr lang="en-US" sz="2000" b="1" dirty="0">
              <a:solidFill>
                <a:sysClr val="windowText" lastClr="000000"/>
              </a:solidFill>
            </a:endParaRPr>
          </a:p>
          <a:p>
            <a:pPr marL="514350" indent="-514350">
              <a:spcBef>
                <a:spcPts val="600"/>
              </a:spcBef>
              <a:spcAft>
                <a:spcPts val="600"/>
              </a:spcAft>
            </a:pPr>
            <a:endParaRPr lang="en-US" sz="2000" b="1" dirty="0">
              <a:solidFill>
                <a:sysClr val="windowText" lastClr="000000"/>
              </a:solidFill>
            </a:endParaRPr>
          </a:p>
          <a:p>
            <a:pPr marL="514350" indent="-514350">
              <a:spcBef>
                <a:spcPts val="600"/>
              </a:spcBef>
              <a:spcAft>
                <a:spcPts val="600"/>
              </a:spcAft>
            </a:pPr>
            <a:endParaRPr lang="en-US" sz="2000" b="1" dirty="0">
              <a:solidFill>
                <a:sysClr val="windowText" lastClr="000000"/>
              </a:solidFill>
            </a:endParaRPr>
          </a:p>
        </p:txBody>
      </p:sp>
      <p:sp>
        <p:nvSpPr>
          <p:cNvPr id="4" name="Title 3">
            <a:extLst>
              <a:ext uri="{FF2B5EF4-FFF2-40B4-BE49-F238E27FC236}">
                <a16:creationId xmlns:a16="http://schemas.microsoft.com/office/drawing/2014/main" id="{4277B24D-2F46-4E45-8F6F-F513CDB80673}"/>
              </a:ext>
            </a:extLst>
          </p:cNvPr>
          <p:cNvSpPr>
            <a:spLocks noGrp="1"/>
          </p:cNvSpPr>
          <p:nvPr>
            <p:ph type="title"/>
          </p:nvPr>
        </p:nvSpPr>
        <p:spPr>
          <a:xfrm>
            <a:off x="2147888" y="5300230"/>
            <a:ext cx="7886700" cy="1024370"/>
          </a:xfrm>
        </p:spPr>
        <p:txBody>
          <a:bodyPr>
            <a:normAutofit/>
          </a:bodyPr>
          <a:lstStyle/>
          <a:p>
            <a:r>
              <a:rPr lang="en-US" sz="5400" dirty="0"/>
              <a:t>CONTENTS</a:t>
            </a:r>
          </a:p>
        </p:txBody>
      </p:sp>
    </p:spTree>
    <p:extLst>
      <p:ext uri="{BB962C8B-B14F-4D97-AF65-F5344CB8AC3E}">
        <p14:creationId xmlns:p14="http://schemas.microsoft.com/office/powerpoint/2010/main" val="38403863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7C069AE-F904-47C1-894E-681F6E1E04D8}"/>
              </a:ext>
            </a:extLst>
          </p:cNvPr>
          <p:cNvSpPr>
            <a:spLocks noGrp="1"/>
          </p:cNvSpPr>
          <p:nvPr>
            <p:ph type="title"/>
          </p:nvPr>
        </p:nvSpPr>
        <p:spPr/>
        <p:txBody>
          <a:bodyPr>
            <a:noAutofit/>
          </a:bodyPr>
          <a:lstStyle/>
          <a:p>
            <a:pPr>
              <a:spcBef>
                <a:spcPts val="600"/>
              </a:spcBef>
              <a:spcAft>
                <a:spcPts val="600"/>
              </a:spcAft>
            </a:pPr>
            <a:r>
              <a:rPr lang="en-US" sz="2800" b="1" dirty="0">
                <a:solidFill>
                  <a:srgbClr val="FFFFFF"/>
                </a:solidFill>
                <a:latin typeface="+mn-lt"/>
                <a:cs typeface="Calibri" panose="020F0502020204030204" pitchFamily="34" charset="0"/>
              </a:rPr>
              <a:t>SB 1404 Student Data Collection Changes for 2019-2020</a:t>
            </a:r>
          </a:p>
        </p:txBody>
      </p:sp>
      <p:sp>
        <p:nvSpPr>
          <p:cNvPr id="7" name="Slide Number Placeholder 6">
            <a:extLst>
              <a:ext uri="{FF2B5EF4-FFF2-40B4-BE49-F238E27FC236}">
                <a16:creationId xmlns:a16="http://schemas.microsoft.com/office/drawing/2014/main" id="{ECF38E4B-B2D8-44FA-AB39-95523CF9E86B}"/>
              </a:ext>
            </a:extLst>
          </p:cNvPr>
          <p:cNvSpPr>
            <a:spLocks noGrp="1"/>
          </p:cNvSpPr>
          <p:nvPr>
            <p:ph type="sldNum" sz="quarter" idx="12"/>
          </p:nvPr>
        </p:nvSpPr>
        <p:spPr/>
        <p:txBody>
          <a:bodyPr/>
          <a:lstStyle/>
          <a:p>
            <a:fld id="{2F0C4421-5918-4AA3-AE4A-C36EDD2FD6EB}" type="slidenum">
              <a:rPr lang="en-US" smtClean="0"/>
              <a:pPr/>
              <a:t>43</a:t>
            </a:fld>
            <a:endParaRPr lang="en-US" dirty="0"/>
          </a:p>
        </p:txBody>
      </p:sp>
      <p:sp>
        <p:nvSpPr>
          <p:cNvPr id="4" name="Content Placeholder 3">
            <a:extLst>
              <a:ext uri="{FF2B5EF4-FFF2-40B4-BE49-F238E27FC236}">
                <a16:creationId xmlns:a16="http://schemas.microsoft.com/office/drawing/2014/main" id="{23F5C6C5-AEF6-46AF-92D7-B82880C34A8A}"/>
              </a:ext>
            </a:extLst>
          </p:cNvPr>
          <p:cNvSpPr>
            <a:spLocks noGrp="1"/>
          </p:cNvSpPr>
          <p:nvPr>
            <p:ph idx="1"/>
          </p:nvPr>
        </p:nvSpPr>
        <p:spPr>
          <a:xfrm>
            <a:off x="2152650" y="914400"/>
            <a:ext cx="7886700" cy="5638800"/>
          </a:xfrm>
        </p:spPr>
        <p:txBody>
          <a:bodyPr>
            <a:normAutofit fontScale="92500" lnSpcReduction="20000"/>
          </a:bodyPr>
          <a:lstStyle/>
          <a:p>
            <a:pPr>
              <a:spcBef>
                <a:spcPts val="600"/>
              </a:spcBef>
              <a:spcAft>
                <a:spcPts val="1800"/>
              </a:spcAft>
            </a:pPr>
            <a:r>
              <a:rPr lang="en-US" sz="3200" dirty="0">
                <a:cs typeface="Calibri" panose="020F0502020204030204" pitchFamily="34" charset="0"/>
              </a:rPr>
              <a:t>E1613 EXPANDED-LEARNING-OPPORTUNITY-INDICATOR-CODE has been added to the StudentProgramExtension complex type for PEIMS Submissions 3 and 4.</a:t>
            </a:r>
          </a:p>
          <a:p>
            <a:pPr lvl="1"/>
            <a:r>
              <a:rPr lang="en-US" sz="2900" dirty="0">
                <a:cs typeface="Calibri" panose="020F0502020204030204" pitchFamily="34" charset="0"/>
              </a:rPr>
              <a:t>The addition of the Expanded Learning Opportunity Indicator Code allows for a school to indicate at a high level whether or not a student is participating with the expanded learning opportunities.  </a:t>
            </a:r>
          </a:p>
          <a:p>
            <a:pPr lvl="1"/>
            <a:r>
              <a:rPr lang="en-US" sz="2900" dirty="0">
                <a:cs typeface="Calibri" panose="020F0502020204030204" pitchFamily="34" charset="0"/>
              </a:rPr>
              <a:t>If the response is “0” (not participating), then no further ELO data reporting is necessary for the student.  </a:t>
            </a:r>
          </a:p>
          <a:p>
            <a:pPr lvl="1"/>
            <a:r>
              <a:rPr lang="en-US" sz="2900" dirty="0">
                <a:cs typeface="Calibri" panose="020F0502020204030204" pitchFamily="34" charset="0"/>
              </a:rPr>
              <a:t>If the response is “1”, then student participation is acknowledged and there must be responses for all of the expanded learning opportunity data elements for that student.</a:t>
            </a:r>
          </a:p>
        </p:txBody>
      </p:sp>
    </p:spTree>
    <p:extLst>
      <p:ext uri="{BB962C8B-B14F-4D97-AF65-F5344CB8AC3E}">
        <p14:creationId xmlns:p14="http://schemas.microsoft.com/office/powerpoint/2010/main" val="8504610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7C069AE-F904-47C1-894E-681F6E1E04D8}"/>
              </a:ext>
            </a:extLst>
          </p:cNvPr>
          <p:cNvSpPr>
            <a:spLocks noGrp="1"/>
          </p:cNvSpPr>
          <p:nvPr>
            <p:ph type="title"/>
          </p:nvPr>
        </p:nvSpPr>
        <p:spPr/>
        <p:txBody>
          <a:bodyPr>
            <a:noAutofit/>
          </a:bodyPr>
          <a:lstStyle/>
          <a:p>
            <a:pPr>
              <a:spcBef>
                <a:spcPts val="600"/>
              </a:spcBef>
              <a:spcAft>
                <a:spcPts val="600"/>
              </a:spcAft>
            </a:pPr>
            <a:r>
              <a:rPr lang="en-US" sz="2800" b="1" dirty="0">
                <a:solidFill>
                  <a:srgbClr val="FFFFFF"/>
                </a:solidFill>
                <a:latin typeface="+mn-lt"/>
                <a:cs typeface="Calibri" panose="020F0502020204030204" pitchFamily="34" charset="0"/>
              </a:rPr>
              <a:t>SB 1404 Student Data Collection Changes for 2019-2020</a:t>
            </a:r>
          </a:p>
        </p:txBody>
      </p:sp>
      <p:sp>
        <p:nvSpPr>
          <p:cNvPr id="7" name="Slide Number Placeholder 6">
            <a:extLst>
              <a:ext uri="{FF2B5EF4-FFF2-40B4-BE49-F238E27FC236}">
                <a16:creationId xmlns:a16="http://schemas.microsoft.com/office/drawing/2014/main" id="{ECF38E4B-B2D8-44FA-AB39-95523CF9E86B}"/>
              </a:ext>
            </a:extLst>
          </p:cNvPr>
          <p:cNvSpPr>
            <a:spLocks noGrp="1"/>
          </p:cNvSpPr>
          <p:nvPr>
            <p:ph type="sldNum" sz="quarter" idx="12"/>
          </p:nvPr>
        </p:nvSpPr>
        <p:spPr/>
        <p:txBody>
          <a:bodyPr/>
          <a:lstStyle/>
          <a:p>
            <a:fld id="{2F0C4421-5918-4AA3-AE4A-C36EDD2FD6EB}" type="slidenum">
              <a:rPr lang="en-US" smtClean="0"/>
              <a:pPr/>
              <a:t>44</a:t>
            </a:fld>
            <a:endParaRPr lang="en-US" dirty="0"/>
          </a:p>
        </p:txBody>
      </p:sp>
      <p:sp>
        <p:nvSpPr>
          <p:cNvPr id="4" name="Content Placeholder 3">
            <a:extLst>
              <a:ext uri="{FF2B5EF4-FFF2-40B4-BE49-F238E27FC236}">
                <a16:creationId xmlns:a16="http://schemas.microsoft.com/office/drawing/2014/main" id="{23F5C6C5-AEF6-46AF-92D7-B82880C34A8A}"/>
              </a:ext>
            </a:extLst>
          </p:cNvPr>
          <p:cNvSpPr>
            <a:spLocks noGrp="1"/>
          </p:cNvSpPr>
          <p:nvPr>
            <p:ph idx="1"/>
          </p:nvPr>
        </p:nvSpPr>
        <p:spPr>
          <a:xfrm>
            <a:off x="2152650" y="914400"/>
            <a:ext cx="7886700" cy="5638800"/>
          </a:xfrm>
        </p:spPr>
        <p:txBody>
          <a:bodyPr>
            <a:normAutofit fontScale="92500" lnSpcReduction="10000"/>
          </a:bodyPr>
          <a:lstStyle/>
          <a:p>
            <a:pPr marL="0" indent="0">
              <a:spcBef>
                <a:spcPts val="600"/>
              </a:spcBef>
              <a:spcAft>
                <a:spcPts val="600"/>
              </a:spcAft>
              <a:buNone/>
            </a:pPr>
            <a:r>
              <a:rPr lang="en-US" sz="3200" dirty="0">
                <a:cs typeface="Calibri" panose="020F0502020204030204" pitchFamily="34" charset="0"/>
              </a:rPr>
              <a:t>Element ID – E1613</a:t>
            </a:r>
          </a:p>
          <a:p>
            <a:pPr marL="0" indent="0">
              <a:spcBef>
                <a:spcPts val="600"/>
              </a:spcBef>
              <a:spcAft>
                <a:spcPts val="600"/>
              </a:spcAft>
              <a:buNone/>
            </a:pPr>
            <a:r>
              <a:rPr lang="en-US" sz="3200" dirty="0">
                <a:cs typeface="Calibri" panose="020F0502020204030204" pitchFamily="34" charset="0"/>
              </a:rPr>
              <a:t>Data Element – EXPANDED-LEARNING-OPPORTUNITY-INDICATOR-CODE</a:t>
            </a:r>
          </a:p>
          <a:p>
            <a:pPr marL="0" indent="0">
              <a:spcBef>
                <a:spcPts val="600"/>
              </a:spcBef>
              <a:spcAft>
                <a:spcPts val="600"/>
              </a:spcAft>
              <a:buNone/>
            </a:pPr>
            <a:r>
              <a:rPr lang="en-US" sz="3200" dirty="0">
                <a:cs typeface="Calibri" panose="020F0502020204030204" pitchFamily="34" charset="0"/>
              </a:rPr>
              <a:t>XML Name – TX-ExpandedLearningOpportunityIndicator</a:t>
            </a:r>
          </a:p>
          <a:p>
            <a:pPr marL="0" indent="0">
              <a:spcBef>
                <a:spcPts val="600"/>
              </a:spcBef>
              <a:spcAft>
                <a:spcPts val="600"/>
              </a:spcAft>
              <a:buNone/>
            </a:pPr>
            <a:r>
              <a:rPr lang="en-US" sz="3200" dirty="0">
                <a:cs typeface="Calibri" panose="020F0502020204030204" pitchFamily="34" charset="0"/>
              </a:rPr>
              <a:t>Code Table ID – C088</a:t>
            </a:r>
          </a:p>
          <a:p>
            <a:pPr marL="0" indent="0">
              <a:spcBef>
                <a:spcPts val="600"/>
              </a:spcBef>
              <a:spcAft>
                <a:spcPts val="600"/>
              </a:spcAft>
              <a:buNone/>
            </a:pPr>
            <a:r>
              <a:rPr lang="en-US" sz="3200" dirty="0">
                <a:cs typeface="Calibri" panose="020F0502020204030204" pitchFamily="34" charset="0"/>
              </a:rPr>
              <a:t>Length – 1</a:t>
            </a:r>
          </a:p>
          <a:p>
            <a:pPr marL="0" indent="0">
              <a:spcBef>
                <a:spcPts val="600"/>
              </a:spcBef>
              <a:spcAft>
                <a:spcPts val="600"/>
              </a:spcAft>
              <a:buNone/>
            </a:pPr>
            <a:r>
              <a:rPr lang="en-US" sz="3200" dirty="0">
                <a:cs typeface="Calibri" panose="020F0502020204030204" pitchFamily="34" charset="0"/>
              </a:rPr>
              <a:t>Data Type – CODED</a:t>
            </a:r>
          </a:p>
          <a:p>
            <a:pPr marL="0" indent="0">
              <a:spcBef>
                <a:spcPts val="600"/>
              </a:spcBef>
              <a:spcAft>
                <a:spcPts val="600"/>
              </a:spcAft>
              <a:buNone/>
            </a:pPr>
            <a:r>
              <a:rPr lang="en-US" sz="3200" dirty="0">
                <a:cs typeface="Calibri" panose="020F0502020204030204" pitchFamily="34" charset="0"/>
              </a:rPr>
              <a:t>Pattern – #</a:t>
            </a:r>
          </a:p>
          <a:p>
            <a:pPr marL="0" indent="0">
              <a:spcBef>
                <a:spcPts val="600"/>
              </a:spcBef>
              <a:spcAft>
                <a:spcPts val="600"/>
              </a:spcAft>
              <a:buNone/>
            </a:pPr>
            <a:r>
              <a:rPr lang="en-US" sz="3200" dirty="0">
                <a:cs typeface="Calibri" panose="020F0502020204030204" pitchFamily="34" charset="0"/>
              </a:rPr>
              <a:t>Submission(s) – 3 and 4</a:t>
            </a:r>
          </a:p>
          <a:p>
            <a:pPr marL="0" indent="0">
              <a:spcBef>
                <a:spcPts val="600"/>
              </a:spcBef>
              <a:spcAft>
                <a:spcPts val="600"/>
              </a:spcAft>
              <a:buNone/>
            </a:pPr>
            <a:r>
              <a:rPr lang="en-US" sz="3200" dirty="0">
                <a:cs typeface="Calibri" panose="020F0502020204030204" pitchFamily="34" charset="0"/>
              </a:rPr>
              <a:t>Mandatory – Yes </a:t>
            </a:r>
          </a:p>
        </p:txBody>
      </p:sp>
    </p:spTree>
    <p:extLst>
      <p:ext uri="{BB962C8B-B14F-4D97-AF65-F5344CB8AC3E}">
        <p14:creationId xmlns:p14="http://schemas.microsoft.com/office/powerpoint/2010/main" val="18780569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7C069AE-F904-47C1-894E-681F6E1E04D8}"/>
              </a:ext>
            </a:extLst>
          </p:cNvPr>
          <p:cNvSpPr>
            <a:spLocks noGrp="1"/>
          </p:cNvSpPr>
          <p:nvPr>
            <p:ph type="title"/>
          </p:nvPr>
        </p:nvSpPr>
        <p:spPr/>
        <p:txBody>
          <a:bodyPr>
            <a:noAutofit/>
          </a:bodyPr>
          <a:lstStyle/>
          <a:p>
            <a:pPr>
              <a:spcBef>
                <a:spcPts val="600"/>
              </a:spcBef>
              <a:spcAft>
                <a:spcPts val="600"/>
              </a:spcAft>
            </a:pPr>
            <a:r>
              <a:rPr lang="en-US" sz="2800" b="1" dirty="0">
                <a:solidFill>
                  <a:srgbClr val="FFFFFF"/>
                </a:solidFill>
                <a:latin typeface="+mn-lt"/>
                <a:cs typeface="Calibri" panose="020F0502020204030204" pitchFamily="34" charset="0"/>
              </a:rPr>
              <a:t>SB 1404 Student Data Collection Changes for 2019-2020</a:t>
            </a:r>
          </a:p>
        </p:txBody>
      </p:sp>
      <p:sp>
        <p:nvSpPr>
          <p:cNvPr id="7" name="Slide Number Placeholder 6">
            <a:extLst>
              <a:ext uri="{FF2B5EF4-FFF2-40B4-BE49-F238E27FC236}">
                <a16:creationId xmlns:a16="http://schemas.microsoft.com/office/drawing/2014/main" id="{ECF38E4B-B2D8-44FA-AB39-95523CF9E86B}"/>
              </a:ext>
            </a:extLst>
          </p:cNvPr>
          <p:cNvSpPr>
            <a:spLocks noGrp="1"/>
          </p:cNvSpPr>
          <p:nvPr>
            <p:ph type="sldNum" sz="quarter" idx="12"/>
          </p:nvPr>
        </p:nvSpPr>
        <p:spPr/>
        <p:txBody>
          <a:bodyPr/>
          <a:lstStyle/>
          <a:p>
            <a:fld id="{2F0C4421-5918-4AA3-AE4A-C36EDD2FD6EB}" type="slidenum">
              <a:rPr lang="en-US" smtClean="0"/>
              <a:pPr/>
              <a:t>45</a:t>
            </a:fld>
            <a:endParaRPr lang="en-US" dirty="0"/>
          </a:p>
        </p:txBody>
      </p:sp>
      <p:sp>
        <p:nvSpPr>
          <p:cNvPr id="4" name="Content Placeholder 3">
            <a:extLst>
              <a:ext uri="{FF2B5EF4-FFF2-40B4-BE49-F238E27FC236}">
                <a16:creationId xmlns:a16="http://schemas.microsoft.com/office/drawing/2014/main" id="{23F5C6C5-AEF6-46AF-92D7-B82880C34A8A}"/>
              </a:ext>
            </a:extLst>
          </p:cNvPr>
          <p:cNvSpPr>
            <a:spLocks noGrp="1"/>
          </p:cNvSpPr>
          <p:nvPr>
            <p:ph idx="1"/>
          </p:nvPr>
        </p:nvSpPr>
        <p:spPr>
          <a:xfrm>
            <a:off x="2152650" y="914400"/>
            <a:ext cx="7886700" cy="5638800"/>
          </a:xfrm>
        </p:spPr>
        <p:txBody>
          <a:bodyPr>
            <a:normAutofit/>
          </a:bodyPr>
          <a:lstStyle/>
          <a:p>
            <a:pPr>
              <a:spcBef>
                <a:spcPts val="600"/>
              </a:spcBef>
              <a:spcAft>
                <a:spcPts val="1800"/>
              </a:spcAft>
            </a:pPr>
            <a:r>
              <a:rPr lang="en-US" sz="3200" dirty="0">
                <a:cs typeface="Calibri" panose="020F0502020204030204" pitchFamily="34" charset="0"/>
              </a:rPr>
              <a:t>TX-StudentELOS sub-complex type will be added to the StudentProgramExtension complex type for the 2019-2020 school year. </a:t>
            </a:r>
          </a:p>
          <a:p>
            <a:pPr>
              <a:spcBef>
                <a:spcPts val="600"/>
              </a:spcBef>
              <a:spcAft>
                <a:spcPts val="1800"/>
              </a:spcAft>
            </a:pPr>
            <a:r>
              <a:rPr lang="en-US" sz="3200" dirty="0">
                <a:cs typeface="Calibri" panose="020F0502020204030204" pitchFamily="34" charset="0"/>
              </a:rPr>
              <a:t>The TX-StudentELOS sub-complex type will be collected in Submissions 3 and 4.</a:t>
            </a:r>
          </a:p>
        </p:txBody>
      </p:sp>
    </p:spTree>
    <p:extLst>
      <p:ext uri="{BB962C8B-B14F-4D97-AF65-F5344CB8AC3E}">
        <p14:creationId xmlns:p14="http://schemas.microsoft.com/office/powerpoint/2010/main" val="18189631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7C069AE-F904-47C1-894E-681F6E1E04D8}"/>
              </a:ext>
            </a:extLst>
          </p:cNvPr>
          <p:cNvSpPr>
            <a:spLocks noGrp="1"/>
          </p:cNvSpPr>
          <p:nvPr>
            <p:ph type="title"/>
          </p:nvPr>
        </p:nvSpPr>
        <p:spPr/>
        <p:txBody>
          <a:bodyPr>
            <a:noAutofit/>
          </a:bodyPr>
          <a:lstStyle/>
          <a:p>
            <a:pPr>
              <a:spcBef>
                <a:spcPts val="600"/>
              </a:spcBef>
              <a:spcAft>
                <a:spcPts val="600"/>
              </a:spcAft>
            </a:pPr>
            <a:r>
              <a:rPr lang="en-US" sz="2800" b="1" dirty="0">
                <a:solidFill>
                  <a:srgbClr val="FFFFFF"/>
                </a:solidFill>
                <a:latin typeface="+mn-lt"/>
                <a:cs typeface="Calibri" panose="020F0502020204030204" pitchFamily="34" charset="0"/>
              </a:rPr>
              <a:t>SB 1404 Student Data Collection Changes for 2019-2020</a:t>
            </a:r>
          </a:p>
        </p:txBody>
      </p:sp>
      <p:sp>
        <p:nvSpPr>
          <p:cNvPr id="7" name="Slide Number Placeholder 6">
            <a:extLst>
              <a:ext uri="{FF2B5EF4-FFF2-40B4-BE49-F238E27FC236}">
                <a16:creationId xmlns:a16="http://schemas.microsoft.com/office/drawing/2014/main" id="{ECF38E4B-B2D8-44FA-AB39-95523CF9E86B}"/>
              </a:ext>
            </a:extLst>
          </p:cNvPr>
          <p:cNvSpPr>
            <a:spLocks noGrp="1"/>
          </p:cNvSpPr>
          <p:nvPr>
            <p:ph type="sldNum" sz="quarter" idx="12"/>
          </p:nvPr>
        </p:nvSpPr>
        <p:spPr/>
        <p:txBody>
          <a:bodyPr/>
          <a:lstStyle/>
          <a:p>
            <a:fld id="{2F0C4421-5918-4AA3-AE4A-C36EDD2FD6EB}" type="slidenum">
              <a:rPr lang="en-US" smtClean="0"/>
              <a:pPr/>
              <a:t>46</a:t>
            </a:fld>
            <a:endParaRPr lang="en-US" dirty="0"/>
          </a:p>
        </p:txBody>
      </p:sp>
      <p:sp>
        <p:nvSpPr>
          <p:cNvPr id="4" name="Content Placeholder 3">
            <a:extLst>
              <a:ext uri="{FF2B5EF4-FFF2-40B4-BE49-F238E27FC236}">
                <a16:creationId xmlns:a16="http://schemas.microsoft.com/office/drawing/2014/main" id="{23F5C6C5-AEF6-46AF-92D7-B82880C34A8A}"/>
              </a:ext>
            </a:extLst>
          </p:cNvPr>
          <p:cNvSpPr>
            <a:spLocks noGrp="1"/>
          </p:cNvSpPr>
          <p:nvPr>
            <p:ph idx="1"/>
          </p:nvPr>
        </p:nvSpPr>
        <p:spPr>
          <a:xfrm>
            <a:off x="2152650" y="914400"/>
            <a:ext cx="7886700" cy="5807082"/>
          </a:xfrm>
        </p:spPr>
        <p:txBody>
          <a:bodyPr>
            <a:normAutofit/>
          </a:bodyPr>
          <a:lstStyle/>
          <a:p>
            <a:pPr>
              <a:spcBef>
                <a:spcPts val="600"/>
              </a:spcBef>
              <a:spcAft>
                <a:spcPts val="600"/>
              </a:spcAft>
            </a:pPr>
            <a:r>
              <a:rPr lang="en-US" dirty="0">
                <a:latin typeface="+mn-lt"/>
                <a:cs typeface="Calibri" panose="020F0502020204030204" pitchFamily="34" charset="0"/>
              </a:rPr>
              <a:t>The following data elements will be reported under the sub-complex type TX-SchoolELOS:</a:t>
            </a:r>
          </a:p>
          <a:p>
            <a:pPr lvl="1">
              <a:spcBef>
                <a:spcPts val="600"/>
              </a:spcBef>
              <a:spcAft>
                <a:spcPts val="600"/>
              </a:spcAft>
            </a:pPr>
            <a:r>
              <a:rPr lang="en-US" dirty="0">
                <a:latin typeface="+mn-lt"/>
                <a:cs typeface="Calibri" panose="020F0502020204030204" pitchFamily="34" charset="0"/>
              </a:rPr>
              <a:t>E0782 CAMPUS-ID-OF-ENROLLMENT (existing)</a:t>
            </a:r>
          </a:p>
          <a:p>
            <a:pPr lvl="1">
              <a:spcBef>
                <a:spcPts val="600"/>
              </a:spcBef>
              <a:spcAft>
                <a:spcPts val="600"/>
              </a:spcAft>
            </a:pPr>
            <a:r>
              <a:rPr lang="en-US" dirty="0">
                <a:latin typeface="+mn-lt"/>
                <a:cs typeface="Calibri" panose="020F0502020204030204" pitchFamily="34" charset="0"/>
              </a:rPr>
              <a:t>E1614 ELO-TYPE</a:t>
            </a:r>
          </a:p>
          <a:p>
            <a:pPr lvl="1">
              <a:spcBef>
                <a:spcPts val="600"/>
              </a:spcBef>
              <a:spcAft>
                <a:spcPts val="600"/>
              </a:spcAft>
            </a:pPr>
            <a:r>
              <a:rPr lang="en-US" dirty="0">
                <a:latin typeface="+mn-lt"/>
                <a:cs typeface="Calibri" panose="020F0502020204030204" pitchFamily="34" charset="0"/>
              </a:rPr>
              <a:t>E1622 ELO-PARTICIPATION-DAYS</a:t>
            </a:r>
          </a:p>
          <a:p>
            <a:pPr lvl="1">
              <a:spcBef>
                <a:spcPts val="600"/>
              </a:spcBef>
              <a:spcAft>
                <a:spcPts val="600"/>
              </a:spcAft>
            </a:pPr>
            <a:r>
              <a:rPr lang="en-US" dirty="0">
                <a:latin typeface="+mn-lt"/>
                <a:cs typeface="Calibri" panose="020F0502020204030204" pitchFamily="34" charset="0"/>
              </a:rPr>
              <a:t>E1615 ELO-RIGOROUS-COURSEWORK</a:t>
            </a:r>
          </a:p>
          <a:p>
            <a:pPr lvl="1">
              <a:spcBef>
                <a:spcPts val="600"/>
              </a:spcBef>
              <a:spcAft>
                <a:spcPts val="600"/>
              </a:spcAft>
            </a:pPr>
            <a:r>
              <a:rPr lang="en-US" dirty="0">
                <a:latin typeface="+mn-lt"/>
                <a:cs typeface="Calibri" panose="020F0502020204030204" pitchFamily="34" charset="0"/>
              </a:rPr>
              <a:t>E1616 ELO-MENTORING</a:t>
            </a:r>
          </a:p>
          <a:p>
            <a:pPr lvl="1">
              <a:spcBef>
                <a:spcPts val="600"/>
              </a:spcBef>
              <a:spcAft>
                <a:spcPts val="600"/>
              </a:spcAft>
            </a:pPr>
            <a:r>
              <a:rPr lang="en-US" dirty="0">
                <a:latin typeface="+mn-lt"/>
                <a:cs typeface="Calibri" panose="020F0502020204030204" pitchFamily="34" charset="0"/>
              </a:rPr>
              <a:t>E1617 ELO-TUTORIING</a:t>
            </a:r>
          </a:p>
          <a:p>
            <a:pPr lvl="1">
              <a:spcBef>
                <a:spcPts val="600"/>
              </a:spcBef>
              <a:spcAft>
                <a:spcPts val="600"/>
              </a:spcAft>
            </a:pPr>
            <a:r>
              <a:rPr lang="en-US" dirty="0">
                <a:latin typeface="+mn-lt"/>
                <a:cs typeface="Calibri" panose="020F0502020204030204" pitchFamily="34" charset="0"/>
              </a:rPr>
              <a:t>E1618 ELO-PHYSICAL-ACTIVITY</a:t>
            </a:r>
          </a:p>
          <a:p>
            <a:pPr lvl="1">
              <a:spcBef>
                <a:spcPts val="600"/>
              </a:spcBef>
              <a:spcAft>
                <a:spcPts val="600"/>
              </a:spcAft>
            </a:pPr>
            <a:r>
              <a:rPr lang="en-US" dirty="0">
                <a:latin typeface="+mn-lt"/>
                <a:cs typeface="Calibri" panose="020F0502020204030204" pitchFamily="34" charset="0"/>
              </a:rPr>
              <a:t>E1619 ELO-ACADEMIC-SUPPORT</a:t>
            </a:r>
          </a:p>
          <a:p>
            <a:pPr lvl="1">
              <a:spcBef>
                <a:spcPts val="600"/>
              </a:spcBef>
              <a:spcAft>
                <a:spcPts val="600"/>
              </a:spcAft>
            </a:pPr>
            <a:r>
              <a:rPr lang="en-US" dirty="0">
                <a:latin typeface="+mn-lt"/>
                <a:cs typeface="Calibri" panose="020F0502020204030204" pitchFamily="34" charset="0"/>
              </a:rPr>
              <a:t>E1620 ELO-EDUCATIONAL-ENRICHMENT</a:t>
            </a:r>
          </a:p>
        </p:txBody>
      </p:sp>
    </p:spTree>
    <p:extLst>
      <p:ext uri="{BB962C8B-B14F-4D97-AF65-F5344CB8AC3E}">
        <p14:creationId xmlns:p14="http://schemas.microsoft.com/office/powerpoint/2010/main" val="23370896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7C069AE-F904-47C1-894E-681F6E1E04D8}"/>
              </a:ext>
            </a:extLst>
          </p:cNvPr>
          <p:cNvSpPr>
            <a:spLocks noGrp="1"/>
          </p:cNvSpPr>
          <p:nvPr>
            <p:ph type="title"/>
          </p:nvPr>
        </p:nvSpPr>
        <p:spPr/>
        <p:txBody>
          <a:bodyPr>
            <a:noAutofit/>
          </a:bodyPr>
          <a:lstStyle/>
          <a:p>
            <a:pPr>
              <a:spcBef>
                <a:spcPts val="600"/>
              </a:spcBef>
              <a:spcAft>
                <a:spcPts val="600"/>
              </a:spcAft>
            </a:pPr>
            <a:r>
              <a:rPr lang="en-US" sz="2800" b="1" dirty="0">
                <a:solidFill>
                  <a:srgbClr val="FFFFFF"/>
                </a:solidFill>
                <a:latin typeface="+mn-lt"/>
                <a:cs typeface="Calibri" panose="020F0502020204030204" pitchFamily="34" charset="0"/>
              </a:rPr>
              <a:t>SB 1404 Student Data Collection Changes for 2019-2020</a:t>
            </a:r>
          </a:p>
        </p:txBody>
      </p:sp>
      <p:sp>
        <p:nvSpPr>
          <p:cNvPr id="7" name="Slide Number Placeholder 6">
            <a:extLst>
              <a:ext uri="{FF2B5EF4-FFF2-40B4-BE49-F238E27FC236}">
                <a16:creationId xmlns:a16="http://schemas.microsoft.com/office/drawing/2014/main" id="{ECF38E4B-B2D8-44FA-AB39-95523CF9E86B}"/>
              </a:ext>
            </a:extLst>
          </p:cNvPr>
          <p:cNvSpPr>
            <a:spLocks noGrp="1"/>
          </p:cNvSpPr>
          <p:nvPr>
            <p:ph type="sldNum" sz="quarter" idx="12"/>
          </p:nvPr>
        </p:nvSpPr>
        <p:spPr/>
        <p:txBody>
          <a:bodyPr/>
          <a:lstStyle/>
          <a:p>
            <a:fld id="{2F0C4421-5918-4AA3-AE4A-C36EDD2FD6EB}" type="slidenum">
              <a:rPr lang="en-US" smtClean="0"/>
              <a:pPr/>
              <a:t>47</a:t>
            </a:fld>
            <a:endParaRPr lang="en-US" dirty="0"/>
          </a:p>
        </p:txBody>
      </p:sp>
      <p:sp>
        <p:nvSpPr>
          <p:cNvPr id="4" name="Content Placeholder 3">
            <a:extLst>
              <a:ext uri="{FF2B5EF4-FFF2-40B4-BE49-F238E27FC236}">
                <a16:creationId xmlns:a16="http://schemas.microsoft.com/office/drawing/2014/main" id="{23F5C6C5-AEF6-46AF-92D7-B82880C34A8A}"/>
              </a:ext>
            </a:extLst>
          </p:cNvPr>
          <p:cNvSpPr>
            <a:spLocks noGrp="1"/>
          </p:cNvSpPr>
          <p:nvPr>
            <p:ph idx="1"/>
          </p:nvPr>
        </p:nvSpPr>
        <p:spPr>
          <a:xfrm>
            <a:off x="2152650" y="914400"/>
            <a:ext cx="7886700" cy="5807082"/>
          </a:xfrm>
        </p:spPr>
        <p:txBody>
          <a:bodyPr>
            <a:normAutofit/>
          </a:bodyPr>
          <a:lstStyle/>
          <a:p>
            <a:pPr>
              <a:spcBef>
                <a:spcPts val="600"/>
              </a:spcBef>
              <a:spcAft>
                <a:spcPts val="1800"/>
              </a:spcAft>
            </a:pPr>
            <a:r>
              <a:rPr lang="en-US" dirty="0">
                <a:latin typeface="+mn-lt"/>
                <a:cs typeface="Calibri" panose="020F0502020204030204" pitchFamily="34" charset="0"/>
              </a:rPr>
              <a:t>E1614 ELO-TYPE indicates the type of expanded learning opportunity (ELO) program offered at the campus or the type of expanded learning opportunity (ELO) participated in by the student.</a:t>
            </a:r>
          </a:p>
        </p:txBody>
      </p:sp>
    </p:spTree>
    <p:extLst>
      <p:ext uri="{BB962C8B-B14F-4D97-AF65-F5344CB8AC3E}">
        <p14:creationId xmlns:p14="http://schemas.microsoft.com/office/powerpoint/2010/main" val="27593359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7C069AE-F904-47C1-894E-681F6E1E04D8}"/>
              </a:ext>
            </a:extLst>
          </p:cNvPr>
          <p:cNvSpPr>
            <a:spLocks noGrp="1"/>
          </p:cNvSpPr>
          <p:nvPr>
            <p:ph type="title"/>
          </p:nvPr>
        </p:nvSpPr>
        <p:spPr/>
        <p:txBody>
          <a:bodyPr>
            <a:noAutofit/>
          </a:bodyPr>
          <a:lstStyle/>
          <a:p>
            <a:pPr>
              <a:spcBef>
                <a:spcPts val="600"/>
              </a:spcBef>
              <a:spcAft>
                <a:spcPts val="600"/>
              </a:spcAft>
            </a:pPr>
            <a:r>
              <a:rPr lang="en-US" sz="2800" b="1" dirty="0">
                <a:solidFill>
                  <a:srgbClr val="FFFFFF"/>
                </a:solidFill>
                <a:latin typeface="+mn-lt"/>
                <a:cs typeface="Calibri" panose="020F0502020204030204" pitchFamily="34" charset="0"/>
              </a:rPr>
              <a:t>SB 1404 Student Data Collection Changes for 2019-2020</a:t>
            </a:r>
          </a:p>
        </p:txBody>
      </p:sp>
      <p:sp>
        <p:nvSpPr>
          <p:cNvPr id="7" name="Slide Number Placeholder 6">
            <a:extLst>
              <a:ext uri="{FF2B5EF4-FFF2-40B4-BE49-F238E27FC236}">
                <a16:creationId xmlns:a16="http://schemas.microsoft.com/office/drawing/2014/main" id="{ECF38E4B-B2D8-44FA-AB39-95523CF9E86B}"/>
              </a:ext>
            </a:extLst>
          </p:cNvPr>
          <p:cNvSpPr>
            <a:spLocks noGrp="1"/>
          </p:cNvSpPr>
          <p:nvPr>
            <p:ph type="sldNum" sz="quarter" idx="12"/>
          </p:nvPr>
        </p:nvSpPr>
        <p:spPr/>
        <p:txBody>
          <a:bodyPr/>
          <a:lstStyle/>
          <a:p>
            <a:fld id="{2F0C4421-5918-4AA3-AE4A-C36EDD2FD6EB}" type="slidenum">
              <a:rPr lang="en-US" smtClean="0"/>
              <a:pPr/>
              <a:t>48</a:t>
            </a:fld>
            <a:endParaRPr lang="en-US" dirty="0"/>
          </a:p>
        </p:txBody>
      </p:sp>
      <p:sp>
        <p:nvSpPr>
          <p:cNvPr id="4" name="Content Placeholder 3">
            <a:extLst>
              <a:ext uri="{FF2B5EF4-FFF2-40B4-BE49-F238E27FC236}">
                <a16:creationId xmlns:a16="http://schemas.microsoft.com/office/drawing/2014/main" id="{23F5C6C5-AEF6-46AF-92D7-B82880C34A8A}"/>
              </a:ext>
            </a:extLst>
          </p:cNvPr>
          <p:cNvSpPr>
            <a:spLocks noGrp="1"/>
          </p:cNvSpPr>
          <p:nvPr>
            <p:ph idx="1"/>
          </p:nvPr>
        </p:nvSpPr>
        <p:spPr>
          <a:xfrm>
            <a:off x="2152650" y="914400"/>
            <a:ext cx="7886700" cy="5807082"/>
          </a:xfrm>
        </p:spPr>
        <p:txBody>
          <a:bodyPr>
            <a:normAutofit/>
          </a:bodyPr>
          <a:lstStyle/>
          <a:p>
            <a:pPr marL="0" indent="0">
              <a:spcBef>
                <a:spcPts val="600"/>
              </a:spcBef>
              <a:spcAft>
                <a:spcPts val="600"/>
              </a:spcAft>
              <a:buNone/>
            </a:pPr>
            <a:r>
              <a:rPr lang="en-US" dirty="0">
                <a:latin typeface="+mn-lt"/>
                <a:cs typeface="Calibri" panose="020F0502020204030204" pitchFamily="34" charset="0"/>
              </a:rPr>
              <a:t>Element ID – E1614</a:t>
            </a:r>
          </a:p>
          <a:p>
            <a:pPr marL="0" indent="0">
              <a:spcBef>
                <a:spcPts val="600"/>
              </a:spcBef>
              <a:spcAft>
                <a:spcPts val="600"/>
              </a:spcAft>
              <a:buNone/>
            </a:pPr>
            <a:r>
              <a:rPr lang="en-US" dirty="0">
                <a:latin typeface="+mn-lt"/>
                <a:cs typeface="Calibri" panose="020F0502020204030204" pitchFamily="34" charset="0"/>
              </a:rPr>
              <a:t>Data Element – ELO-TYPE</a:t>
            </a:r>
          </a:p>
          <a:p>
            <a:pPr marL="0" indent="0">
              <a:spcBef>
                <a:spcPts val="600"/>
              </a:spcBef>
              <a:spcAft>
                <a:spcPts val="600"/>
              </a:spcAft>
              <a:buNone/>
            </a:pPr>
            <a:r>
              <a:rPr lang="en-US" dirty="0">
                <a:latin typeface="+mn-lt"/>
                <a:cs typeface="Calibri" panose="020F0502020204030204" pitchFamily="34" charset="0"/>
              </a:rPr>
              <a:t>XML Name – TX-ELOType</a:t>
            </a:r>
          </a:p>
          <a:p>
            <a:pPr marL="0" indent="0">
              <a:spcBef>
                <a:spcPts val="600"/>
              </a:spcBef>
              <a:spcAft>
                <a:spcPts val="600"/>
              </a:spcAft>
              <a:buNone/>
            </a:pPr>
            <a:r>
              <a:rPr lang="en-US" dirty="0">
                <a:latin typeface="+mn-lt"/>
                <a:cs typeface="Calibri" panose="020F0502020204030204" pitchFamily="34" charset="0"/>
              </a:rPr>
              <a:t>Code Table ID – C218</a:t>
            </a:r>
          </a:p>
          <a:p>
            <a:pPr marL="0" indent="0">
              <a:spcBef>
                <a:spcPts val="600"/>
              </a:spcBef>
              <a:spcAft>
                <a:spcPts val="600"/>
              </a:spcAft>
              <a:buNone/>
            </a:pPr>
            <a:r>
              <a:rPr lang="en-US" dirty="0">
                <a:latin typeface="+mn-lt"/>
                <a:cs typeface="Calibri" panose="020F0502020204030204" pitchFamily="34" charset="0"/>
              </a:rPr>
              <a:t>Length – 2</a:t>
            </a:r>
          </a:p>
          <a:p>
            <a:pPr marL="0" indent="0">
              <a:spcBef>
                <a:spcPts val="600"/>
              </a:spcBef>
              <a:spcAft>
                <a:spcPts val="600"/>
              </a:spcAft>
              <a:buNone/>
            </a:pPr>
            <a:r>
              <a:rPr lang="en-US" dirty="0">
                <a:latin typeface="+mn-lt"/>
                <a:cs typeface="Calibri" panose="020F0502020204030204" pitchFamily="34" charset="0"/>
              </a:rPr>
              <a:t>Data Type – CODED</a:t>
            </a:r>
          </a:p>
          <a:p>
            <a:pPr marL="0" indent="0">
              <a:spcBef>
                <a:spcPts val="600"/>
              </a:spcBef>
              <a:spcAft>
                <a:spcPts val="600"/>
              </a:spcAft>
              <a:buNone/>
            </a:pPr>
            <a:r>
              <a:rPr lang="en-US" dirty="0">
                <a:latin typeface="+mn-lt"/>
                <a:cs typeface="Calibri" panose="020F0502020204030204" pitchFamily="34" charset="0"/>
              </a:rPr>
              <a:t>Pattern – ##</a:t>
            </a:r>
          </a:p>
          <a:p>
            <a:pPr marL="0" indent="0">
              <a:spcBef>
                <a:spcPts val="600"/>
              </a:spcBef>
              <a:spcAft>
                <a:spcPts val="600"/>
              </a:spcAft>
              <a:buNone/>
            </a:pPr>
            <a:r>
              <a:rPr lang="en-US" dirty="0">
                <a:latin typeface="+mn-lt"/>
                <a:cs typeface="Calibri" panose="020F0502020204030204" pitchFamily="34" charset="0"/>
              </a:rPr>
              <a:t>Submission(s) – 3 and 4</a:t>
            </a:r>
          </a:p>
          <a:p>
            <a:pPr marL="0" indent="0">
              <a:spcBef>
                <a:spcPts val="600"/>
              </a:spcBef>
              <a:spcAft>
                <a:spcPts val="600"/>
              </a:spcAft>
              <a:buNone/>
            </a:pPr>
            <a:r>
              <a:rPr lang="en-US" dirty="0">
                <a:latin typeface="+mn-lt"/>
                <a:cs typeface="Calibri" panose="020F0502020204030204" pitchFamily="34" charset="0"/>
              </a:rPr>
              <a:t>Mandatory – Yes </a:t>
            </a:r>
          </a:p>
        </p:txBody>
      </p:sp>
    </p:spTree>
    <p:extLst>
      <p:ext uri="{BB962C8B-B14F-4D97-AF65-F5344CB8AC3E}">
        <p14:creationId xmlns:p14="http://schemas.microsoft.com/office/powerpoint/2010/main" val="34333779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7C069AE-F904-47C1-894E-681F6E1E04D8}"/>
              </a:ext>
            </a:extLst>
          </p:cNvPr>
          <p:cNvSpPr>
            <a:spLocks noGrp="1"/>
          </p:cNvSpPr>
          <p:nvPr>
            <p:ph type="title"/>
          </p:nvPr>
        </p:nvSpPr>
        <p:spPr/>
        <p:txBody>
          <a:bodyPr>
            <a:noAutofit/>
          </a:bodyPr>
          <a:lstStyle/>
          <a:p>
            <a:pPr>
              <a:spcBef>
                <a:spcPts val="600"/>
              </a:spcBef>
              <a:spcAft>
                <a:spcPts val="600"/>
              </a:spcAft>
            </a:pPr>
            <a:r>
              <a:rPr lang="en-US" sz="2800" b="1" dirty="0">
                <a:solidFill>
                  <a:srgbClr val="FFFFFF"/>
                </a:solidFill>
                <a:latin typeface="+mn-lt"/>
                <a:cs typeface="Calibri" panose="020F0502020204030204" pitchFamily="34" charset="0"/>
              </a:rPr>
              <a:t>SB 1404 Student Data Collection Changes for 2019-2020</a:t>
            </a:r>
          </a:p>
        </p:txBody>
      </p:sp>
      <p:sp>
        <p:nvSpPr>
          <p:cNvPr id="7" name="Slide Number Placeholder 6">
            <a:extLst>
              <a:ext uri="{FF2B5EF4-FFF2-40B4-BE49-F238E27FC236}">
                <a16:creationId xmlns:a16="http://schemas.microsoft.com/office/drawing/2014/main" id="{ECF38E4B-B2D8-44FA-AB39-95523CF9E86B}"/>
              </a:ext>
            </a:extLst>
          </p:cNvPr>
          <p:cNvSpPr>
            <a:spLocks noGrp="1"/>
          </p:cNvSpPr>
          <p:nvPr>
            <p:ph type="sldNum" sz="quarter" idx="12"/>
          </p:nvPr>
        </p:nvSpPr>
        <p:spPr/>
        <p:txBody>
          <a:bodyPr/>
          <a:lstStyle/>
          <a:p>
            <a:fld id="{2F0C4421-5918-4AA3-AE4A-C36EDD2FD6EB}" type="slidenum">
              <a:rPr lang="en-US" smtClean="0"/>
              <a:pPr/>
              <a:t>49</a:t>
            </a:fld>
            <a:endParaRPr lang="en-US" dirty="0"/>
          </a:p>
        </p:txBody>
      </p:sp>
      <p:sp>
        <p:nvSpPr>
          <p:cNvPr id="4" name="Content Placeholder 3">
            <a:extLst>
              <a:ext uri="{FF2B5EF4-FFF2-40B4-BE49-F238E27FC236}">
                <a16:creationId xmlns:a16="http://schemas.microsoft.com/office/drawing/2014/main" id="{23F5C6C5-AEF6-46AF-92D7-B82880C34A8A}"/>
              </a:ext>
            </a:extLst>
          </p:cNvPr>
          <p:cNvSpPr>
            <a:spLocks noGrp="1"/>
          </p:cNvSpPr>
          <p:nvPr>
            <p:ph idx="1"/>
          </p:nvPr>
        </p:nvSpPr>
        <p:spPr>
          <a:xfrm>
            <a:off x="2152650" y="914400"/>
            <a:ext cx="7886700" cy="4648200"/>
          </a:xfrm>
        </p:spPr>
        <p:txBody>
          <a:bodyPr>
            <a:normAutofit/>
          </a:bodyPr>
          <a:lstStyle/>
          <a:p>
            <a:pPr>
              <a:spcBef>
                <a:spcPts val="600"/>
              </a:spcBef>
              <a:spcAft>
                <a:spcPts val="1800"/>
              </a:spcAft>
            </a:pPr>
            <a:r>
              <a:rPr lang="en-US" dirty="0">
                <a:latin typeface="+mn-lt"/>
                <a:cs typeface="Calibri" panose="020F0502020204030204" pitchFamily="34" charset="0"/>
              </a:rPr>
              <a:t>E1622 ELO-PARTICIPATION-DAYS indicates the number of days a student participated in </a:t>
            </a:r>
            <a:r>
              <a:rPr lang="en-US">
                <a:latin typeface="+mn-lt"/>
                <a:cs typeface="Calibri" panose="020F0502020204030204" pitchFamily="34" charset="0"/>
              </a:rPr>
              <a:t>an expanded learning </a:t>
            </a:r>
            <a:r>
              <a:rPr lang="en-US" dirty="0">
                <a:latin typeface="+mn-lt"/>
                <a:cs typeface="Calibri" panose="020F0502020204030204" pitchFamily="34" charset="0"/>
              </a:rPr>
              <a:t>o</a:t>
            </a:r>
            <a:r>
              <a:rPr lang="en-US">
                <a:latin typeface="+mn-lt"/>
                <a:cs typeface="Calibri" panose="020F0502020204030204" pitchFamily="34" charset="0"/>
              </a:rPr>
              <a:t>pportunity </a:t>
            </a:r>
            <a:r>
              <a:rPr lang="en-US" dirty="0">
                <a:latin typeface="+mn-lt"/>
                <a:cs typeface="Calibri" panose="020F0502020204030204" pitchFamily="34" charset="0"/>
              </a:rPr>
              <a:t>(ELO) program.</a:t>
            </a:r>
          </a:p>
        </p:txBody>
      </p:sp>
    </p:spTree>
    <p:extLst>
      <p:ext uri="{BB962C8B-B14F-4D97-AF65-F5344CB8AC3E}">
        <p14:creationId xmlns:p14="http://schemas.microsoft.com/office/powerpoint/2010/main" val="348507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088AB57-2DBE-44A3-AE96-942C49E954BF}" type="slidenum">
              <a:rPr lang="en-US" smtClean="0"/>
              <a:t>5</a:t>
            </a:fld>
            <a:endParaRPr lang="en-US"/>
          </a:p>
        </p:txBody>
      </p:sp>
      <p:sp>
        <p:nvSpPr>
          <p:cNvPr id="4" name="TextBox 3">
            <a:extLst>
              <a:ext uri="{FF2B5EF4-FFF2-40B4-BE49-F238E27FC236}">
                <a16:creationId xmlns:a16="http://schemas.microsoft.com/office/drawing/2014/main" id="{3119B81E-BFF9-4550-B658-E3651A78412D}"/>
              </a:ext>
            </a:extLst>
          </p:cNvPr>
          <p:cNvSpPr txBox="1"/>
          <p:nvPr/>
        </p:nvSpPr>
        <p:spPr>
          <a:xfrm>
            <a:off x="8201297" y="2188602"/>
            <a:ext cx="3561805" cy="1754326"/>
          </a:xfrm>
          <a:prstGeom prst="rect">
            <a:avLst/>
          </a:prstGeom>
          <a:noFill/>
          <a:ln>
            <a:solidFill>
              <a:srgbClr val="0D6CB9"/>
            </a:solidFill>
          </a:ln>
        </p:spPr>
        <p:txBody>
          <a:bodyPr wrap="square" rtlCol="0">
            <a:spAutoFit/>
          </a:bodyPr>
          <a:lstStyle/>
          <a:p>
            <a:r>
              <a:rPr lang="en-US" i="1" dirty="0">
                <a:solidFill>
                  <a:srgbClr val="EA0C0C"/>
                </a:solidFill>
                <a:latin typeface="Arial" panose="020B0604020202020204" pitchFamily="34" charset="0"/>
                <a:cs typeface="Arial" panose="020B0604020202020204" pitchFamily="34" charset="0"/>
              </a:rPr>
              <a:t>ELO may also be called:</a:t>
            </a:r>
          </a:p>
          <a:p>
            <a:pPr marL="285750" indent="-285750">
              <a:buFont typeface="Arial" panose="020B0604020202020204" pitchFamily="34" charset="0"/>
              <a:buChar char="•"/>
            </a:pPr>
            <a:r>
              <a:rPr lang="en-US" i="1" dirty="0">
                <a:solidFill>
                  <a:srgbClr val="EA0C0C"/>
                </a:solidFill>
                <a:latin typeface="Arial" panose="020B0604020202020204" pitchFamily="34" charset="0"/>
                <a:cs typeface="Arial" panose="020B0604020202020204" pitchFamily="34" charset="0"/>
              </a:rPr>
              <a:t>out-of-school time (OST)</a:t>
            </a:r>
          </a:p>
          <a:p>
            <a:pPr marL="285750" indent="-285750">
              <a:buFont typeface="Arial" panose="020B0604020202020204" pitchFamily="34" charset="0"/>
              <a:buChar char="•"/>
            </a:pPr>
            <a:r>
              <a:rPr lang="en-US" i="1" dirty="0">
                <a:solidFill>
                  <a:srgbClr val="EA0C0C"/>
                </a:solidFill>
                <a:latin typeface="Arial" panose="020B0604020202020204" pitchFamily="34" charset="0"/>
                <a:cs typeface="Arial" panose="020B0604020202020204" pitchFamily="34" charset="0"/>
              </a:rPr>
              <a:t>expanded learning time (ELT)</a:t>
            </a:r>
          </a:p>
          <a:p>
            <a:pPr marL="285750" indent="-285750">
              <a:buFont typeface="Arial" panose="020B0604020202020204" pitchFamily="34" charset="0"/>
              <a:buChar char="•"/>
            </a:pPr>
            <a:r>
              <a:rPr lang="en-US" i="1" dirty="0">
                <a:solidFill>
                  <a:srgbClr val="EA0C0C"/>
                </a:solidFill>
                <a:latin typeface="Arial" panose="020B0604020202020204" pitchFamily="34" charset="0"/>
                <a:cs typeface="Arial" panose="020B0604020202020204" pitchFamily="34" charset="0"/>
              </a:rPr>
              <a:t>summer program</a:t>
            </a:r>
          </a:p>
          <a:p>
            <a:pPr marL="285750" indent="-285750">
              <a:buFont typeface="Arial" panose="020B0604020202020204" pitchFamily="34" charset="0"/>
              <a:buChar char="•"/>
            </a:pPr>
            <a:r>
              <a:rPr lang="en-US" i="1" dirty="0">
                <a:solidFill>
                  <a:srgbClr val="EA0C0C"/>
                </a:solidFill>
                <a:latin typeface="Arial" panose="020B0604020202020204" pitchFamily="34" charset="0"/>
                <a:cs typeface="Arial" panose="020B0604020202020204" pitchFamily="34" charset="0"/>
              </a:rPr>
              <a:t>afterschool program</a:t>
            </a:r>
          </a:p>
          <a:p>
            <a:pPr marL="285750" indent="-285750">
              <a:buFont typeface="Arial" panose="020B0604020202020204" pitchFamily="34" charset="0"/>
              <a:buChar char="•"/>
            </a:pPr>
            <a:r>
              <a:rPr lang="en-US" i="1" dirty="0">
                <a:solidFill>
                  <a:srgbClr val="EA0C0C"/>
                </a:solidFill>
                <a:latin typeface="Arial" panose="020B0604020202020204" pitchFamily="34" charset="0"/>
                <a:cs typeface="Arial" panose="020B0604020202020204" pitchFamily="34" charset="0"/>
              </a:rPr>
              <a:t>before-school program</a:t>
            </a:r>
          </a:p>
        </p:txBody>
      </p:sp>
      <p:sp>
        <p:nvSpPr>
          <p:cNvPr id="3" name="Content Placeholder 2"/>
          <p:cNvSpPr>
            <a:spLocks noGrp="1"/>
          </p:cNvSpPr>
          <p:nvPr>
            <p:ph sz="half" idx="2"/>
          </p:nvPr>
        </p:nvSpPr>
        <p:spPr>
          <a:xfrm>
            <a:off x="618766" y="1332870"/>
            <a:ext cx="9973033" cy="4989094"/>
          </a:xfrm>
        </p:spPr>
        <p:txBody>
          <a:bodyPr>
            <a:normAutofit/>
          </a:bodyPr>
          <a:lstStyle/>
          <a:p>
            <a:pPr lvl="1"/>
            <a:r>
              <a:rPr lang="en-US" dirty="0"/>
              <a:t>Any grade level </a:t>
            </a:r>
            <a:r>
              <a:rPr lang="en-US" b="1" dirty="0"/>
              <a:t>PreK – 12</a:t>
            </a:r>
          </a:p>
          <a:p>
            <a:pPr lvl="1"/>
            <a:r>
              <a:rPr lang="en-US" dirty="0"/>
              <a:t>Intentional </a:t>
            </a:r>
            <a:r>
              <a:rPr lang="en-US" b="1" dirty="0"/>
              <a:t>academic and academic enrichment </a:t>
            </a:r>
            <a:r>
              <a:rPr lang="en-US" dirty="0"/>
              <a:t>activities</a:t>
            </a:r>
          </a:p>
          <a:p>
            <a:pPr lvl="1"/>
            <a:r>
              <a:rPr lang="en-US" dirty="0"/>
              <a:t>Nutritional </a:t>
            </a:r>
            <a:r>
              <a:rPr lang="en-US" b="1" dirty="0"/>
              <a:t>meals</a:t>
            </a:r>
            <a:r>
              <a:rPr lang="en-US" dirty="0"/>
              <a:t> and/or </a:t>
            </a:r>
            <a:r>
              <a:rPr lang="en-US" b="1" dirty="0"/>
              <a:t>snacks</a:t>
            </a:r>
          </a:p>
          <a:p>
            <a:pPr lvl="1"/>
            <a:r>
              <a:rPr lang="en-US" b="1" dirty="0"/>
              <a:t>Safe environment </a:t>
            </a:r>
            <a:r>
              <a:rPr lang="en-US" dirty="0"/>
              <a:t>for students and staff</a:t>
            </a:r>
          </a:p>
          <a:p>
            <a:pPr lvl="1"/>
            <a:r>
              <a:rPr lang="en-US" dirty="0"/>
              <a:t>Family engagement component</a:t>
            </a:r>
          </a:p>
          <a:p>
            <a:pPr lvl="2"/>
            <a:r>
              <a:rPr lang="en-US" dirty="0"/>
              <a:t>Working parents</a:t>
            </a:r>
          </a:p>
          <a:p>
            <a:pPr lvl="2"/>
            <a:r>
              <a:rPr lang="en-US" dirty="0"/>
              <a:t>Skill-building classes </a:t>
            </a:r>
          </a:p>
          <a:p>
            <a:pPr lvl="1"/>
            <a:r>
              <a:rPr lang="en-US" dirty="0"/>
              <a:t>Local education funds, grants, federal funding, local revenue</a:t>
            </a:r>
          </a:p>
          <a:p>
            <a:pPr lvl="1"/>
            <a:r>
              <a:rPr lang="en-US" b="1" dirty="0"/>
              <a:t>Partnerships</a:t>
            </a:r>
            <a:r>
              <a:rPr lang="en-US" dirty="0"/>
              <a:t> with non-profits, employers, higher education</a:t>
            </a:r>
          </a:p>
          <a:p>
            <a:pPr lvl="1"/>
            <a:r>
              <a:rPr lang="en-US" dirty="0"/>
              <a:t>Usually </a:t>
            </a:r>
            <a:r>
              <a:rPr lang="en-US" b="1" dirty="0"/>
              <a:t>voluntary</a:t>
            </a:r>
            <a:r>
              <a:rPr lang="en-US" dirty="0"/>
              <a:t> and </a:t>
            </a:r>
            <a:r>
              <a:rPr lang="en-US" b="1" dirty="0"/>
              <a:t>need-based</a:t>
            </a:r>
            <a:r>
              <a:rPr lang="en-US" dirty="0"/>
              <a:t> </a:t>
            </a:r>
          </a:p>
          <a:p>
            <a:pPr lvl="1"/>
            <a:r>
              <a:rPr lang="en-US" b="1" dirty="0"/>
              <a:t>Required</a:t>
            </a:r>
            <a:r>
              <a:rPr lang="en-US" dirty="0"/>
              <a:t> participation is usually expanded learning time (ELT)</a:t>
            </a:r>
          </a:p>
          <a:p>
            <a:pPr lvl="2"/>
            <a:r>
              <a:rPr lang="en-US" dirty="0"/>
              <a:t>Embedded in longer school day or year</a:t>
            </a:r>
          </a:p>
          <a:p>
            <a:pPr lvl="1"/>
            <a:endParaRPr lang="en-US" dirty="0"/>
          </a:p>
        </p:txBody>
      </p:sp>
      <p:sp>
        <p:nvSpPr>
          <p:cNvPr id="2" name="Title 1"/>
          <p:cNvSpPr>
            <a:spLocks noGrp="1"/>
          </p:cNvSpPr>
          <p:nvPr>
            <p:ph type="title"/>
          </p:nvPr>
        </p:nvSpPr>
        <p:spPr>
          <a:xfrm>
            <a:off x="1764631" y="224589"/>
            <a:ext cx="9219055" cy="737937"/>
          </a:xfrm>
        </p:spPr>
        <p:txBody>
          <a:bodyPr>
            <a:normAutofit/>
          </a:bodyPr>
          <a:lstStyle/>
          <a:p>
            <a:pPr algn="ctr"/>
            <a:r>
              <a:rPr lang="en-US" dirty="0"/>
              <a:t>General Characteristics of ELO in Practice</a:t>
            </a:r>
          </a:p>
        </p:txBody>
      </p:sp>
    </p:spTree>
    <p:extLst>
      <p:ext uri="{BB962C8B-B14F-4D97-AF65-F5344CB8AC3E}">
        <p14:creationId xmlns:p14="http://schemas.microsoft.com/office/powerpoint/2010/main" val="18374848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7C069AE-F904-47C1-894E-681F6E1E04D8}"/>
              </a:ext>
            </a:extLst>
          </p:cNvPr>
          <p:cNvSpPr>
            <a:spLocks noGrp="1"/>
          </p:cNvSpPr>
          <p:nvPr>
            <p:ph type="title"/>
          </p:nvPr>
        </p:nvSpPr>
        <p:spPr/>
        <p:txBody>
          <a:bodyPr>
            <a:noAutofit/>
          </a:bodyPr>
          <a:lstStyle/>
          <a:p>
            <a:pPr>
              <a:spcBef>
                <a:spcPts val="600"/>
              </a:spcBef>
              <a:spcAft>
                <a:spcPts val="600"/>
              </a:spcAft>
            </a:pPr>
            <a:r>
              <a:rPr lang="en-US" sz="2800" b="1" dirty="0">
                <a:solidFill>
                  <a:srgbClr val="FFFFFF"/>
                </a:solidFill>
                <a:latin typeface="+mn-lt"/>
                <a:cs typeface="Calibri" panose="020F0502020204030204" pitchFamily="34" charset="0"/>
              </a:rPr>
              <a:t>SB 1404 Student Data Collection Changes for 2019-2020</a:t>
            </a:r>
          </a:p>
        </p:txBody>
      </p:sp>
      <p:sp>
        <p:nvSpPr>
          <p:cNvPr id="7" name="Slide Number Placeholder 6">
            <a:extLst>
              <a:ext uri="{FF2B5EF4-FFF2-40B4-BE49-F238E27FC236}">
                <a16:creationId xmlns:a16="http://schemas.microsoft.com/office/drawing/2014/main" id="{ECF38E4B-B2D8-44FA-AB39-95523CF9E86B}"/>
              </a:ext>
            </a:extLst>
          </p:cNvPr>
          <p:cNvSpPr>
            <a:spLocks noGrp="1"/>
          </p:cNvSpPr>
          <p:nvPr>
            <p:ph type="sldNum" sz="quarter" idx="12"/>
          </p:nvPr>
        </p:nvSpPr>
        <p:spPr/>
        <p:txBody>
          <a:bodyPr/>
          <a:lstStyle/>
          <a:p>
            <a:fld id="{2F0C4421-5918-4AA3-AE4A-C36EDD2FD6EB}" type="slidenum">
              <a:rPr lang="en-US" smtClean="0"/>
              <a:pPr/>
              <a:t>50</a:t>
            </a:fld>
            <a:endParaRPr lang="en-US" dirty="0"/>
          </a:p>
        </p:txBody>
      </p:sp>
      <p:sp>
        <p:nvSpPr>
          <p:cNvPr id="4" name="Content Placeholder 3">
            <a:extLst>
              <a:ext uri="{FF2B5EF4-FFF2-40B4-BE49-F238E27FC236}">
                <a16:creationId xmlns:a16="http://schemas.microsoft.com/office/drawing/2014/main" id="{23F5C6C5-AEF6-46AF-92D7-B82880C34A8A}"/>
              </a:ext>
            </a:extLst>
          </p:cNvPr>
          <p:cNvSpPr>
            <a:spLocks noGrp="1"/>
          </p:cNvSpPr>
          <p:nvPr>
            <p:ph idx="1"/>
          </p:nvPr>
        </p:nvSpPr>
        <p:spPr>
          <a:xfrm>
            <a:off x="2152650" y="914400"/>
            <a:ext cx="7886700" cy="5562600"/>
          </a:xfrm>
        </p:spPr>
        <p:txBody>
          <a:bodyPr>
            <a:normAutofit/>
          </a:bodyPr>
          <a:lstStyle/>
          <a:p>
            <a:pPr marL="0" indent="0">
              <a:spcBef>
                <a:spcPts val="600"/>
              </a:spcBef>
              <a:spcAft>
                <a:spcPts val="600"/>
              </a:spcAft>
              <a:buNone/>
            </a:pPr>
            <a:r>
              <a:rPr lang="en-US" dirty="0">
                <a:latin typeface="+mn-lt"/>
                <a:cs typeface="Calibri" panose="020F0502020204030204" pitchFamily="34" charset="0"/>
              </a:rPr>
              <a:t>Element ID – E1622</a:t>
            </a:r>
          </a:p>
          <a:p>
            <a:pPr marL="0" indent="0">
              <a:spcBef>
                <a:spcPts val="600"/>
              </a:spcBef>
              <a:spcAft>
                <a:spcPts val="600"/>
              </a:spcAft>
              <a:buNone/>
            </a:pPr>
            <a:r>
              <a:rPr lang="en-US" dirty="0">
                <a:latin typeface="+mn-lt"/>
                <a:cs typeface="Calibri" panose="020F0502020204030204" pitchFamily="34" charset="0"/>
              </a:rPr>
              <a:t>Data Element – ELO-PARTICIPATION-DAYS</a:t>
            </a:r>
          </a:p>
          <a:p>
            <a:pPr marL="0" indent="0">
              <a:spcBef>
                <a:spcPts val="600"/>
              </a:spcBef>
              <a:spcAft>
                <a:spcPts val="600"/>
              </a:spcAft>
              <a:buNone/>
            </a:pPr>
            <a:r>
              <a:rPr lang="en-US" dirty="0">
                <a:latin typeface="+mn-lt"/>
                <a:cs typeface="Calibri" panose="020F0502020204030204" pitchFamily="34" charset="0"/>
              </a:rPr>
              <a:t>XML Name – TX-ELOParticipationDays</a:t>
            </a:r>
          </a:p>
          <a:p>
            <a:pPr marL="0" indent="0">
              <a:spcBef>
                <a:spcPts val="600"/>
              </a:spcBef>
              <a:spcAft>
                <a:spcPts val="600"/>
              </a:spcAft>
              <a:buNone/>
            </a:pPr>
            <a:r>
              <a:rPr lang="en-US" dirty="0">
                <a:latin typeface="+mn-lt"/>
                <a:cs typeface="Calibri" panose="020F0502020204030204" pitchFamily="34" charset="0"/>
              </a:rPr>
              <a:t>Code Table ID – </a:t>
            </a:r>
          </a:p>
          <a:p>
            <a:pPr marL="0" indent="0">
              <a:spcBef>
                <a:spcPts val="600"/>
              </a:spcBef>
              <a:spcAft>
                <a:spcPts val="600"/>
              </a:spcAft>
              <a:buNone/>
            </a:pPr>
            <a:r>
              <a:rPr lang="en-US" dirty="0">
                <a:latin typeface="+mn-lt"/>
                <a:cs typeface="Calibri" panose="020F0502020204030204" pitchFamily="34" charset="0"/>
              </a:rPr>
              <a:t>Domain of Values – 1-260</a:t>
            </a:r>
          </a:p>
          <a:p>
            <a:pPr marL="0" indent="0">
              <a:spcBef>
                <a:spcPts val="600"/>
              </a:spcBef>
              <a:spcAft>
                <a:spcPts val="600"/>
              </a:spcAft>
              <a:buNone/>
            </a:pPr>
            <a:r>
              <a:rPr lang="en-US" dirty="0">
                <a:latin typeface="+mn-lt"/>
                <a:cs typeface="Calibri" panose="020F0502020204030204" pitchFamily="34" charset="0"/>
              </a:rPr>
              <a:t>Length – 3</a:t>
            </a:r>
          </a:p>
          <a:p>
            <a:pPr marL="0" indent="0">
              <a:spcBef>
                <a:spcPts val="600"/>
              </a:spcBef>
              <a:spcAft>
                <a:spcPts val="600"/>
              </a:spcAft>
              <a:buNone/>
            </a:pPr>
            <a:r>
              <a:rPr lang="en-US" dirty="0">
                <a:latin typeface="+mn-lt"/>
                <a:cs typeface="Calibri" panose="020F0502020204030204" pitchFamily="34" charset="0"/>
              </a:rPr>
              <a:t>Data Type – NUMERIC</a:t>
            </a:r>
          </a:p>
          <a:p>
            <a:pPr marL="0" indent="0">
              <a:spcBef>
                <a:spcPts val="600"/>
              </a:spcBef>
              <a:spcAft>
                <a:spcPts val="600"/>
              </a:spcAft>
              <a:buNone/>
            </a:pPr>
            <a:r>
              <a:rPr lang="en-US" dirty="0">
                <a:latin typeface="+mn-lt"/>
                <a:cs typeface="Calibri" panose="020F0502020204030204" pitchFamily="34" charset="0"/>
              </a:rPr>
              <a:t>Pattern – ###</a:t>
            </a:r>
          </a:p>
          <a:p>
            <a:pPr marL="0" indent="0">
              <a:spcBef>
                <a:spcPts val="600"/>
              </a:spcBef>
              <a:spcAft>
                <a:spcPts val="600"/>
              </a:spcAft>
              <a:buNone/>
            </a:pPr>
            <a:r>
              <a:rPr lang="en-US" dirty="0">
                <a:latin typeface="+mn-lt"/>
                <a:cs typeface="Calibri" panose="020F0502020204030204" pitchFamily="34" charset="0"/>
              </a:rPr>
              <a:t>Submission(s) – 3 and 4</a:t>
            </a:r>
          </a:p>
          <a:p>
            <a:pPr marL="0" indent="0">
              <a:spcBef>
                <a:spcPts val="600"/>
              </a:spcBef>
              <a:spcAft>
                <a:spcPts val="600"/>
              </a:spcAft>
              <a:buNone/>
            </a:pPr>
            <a:r>
              <a:rPr lang="en-US" dirty="0">
                <a:latin typeface="+mn-lt"/>
                <a:cs typeface="Calibri" panose="020F0502020204030204" pitchFamily="34" charset="0"/>
              </a:rPr>
              <a:t>Mandatory – Yes </a:t>
            </a:r>
          </a:p>
        </p:txBody>
      </p:sp>
    </p:spTree>
    <p:extLst>
      <p:ext uri="{BB962C8B-B14F-4D97-AF65-F5344CB8AC3E}">
        <p14:creationId xmlns:p14="http://schemas.microsoft.com/office/powerpoint/2010/main" val="23887717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7C069AE-F904-47C1-894E-681F6E1E04D8}"/>
              </a:ext>
            </a:extLst>
          </p:cNvPr>
          <p:cNvSpPr>
            <a:spLocks noGrp="1"/>
          </p:cNvSpPr>
          <p:nvPr>
            <p:ph type="title"/>
          </p:nvPr>
        </p:nvSpPr>
        <p:spPr/>
        <p:txBody>
          <a:bodyPr>
            <a:noAutofit/>
          </a:bodyPr>
          <a:lstStyle/>
          <a:p>
            <a:pPr>
              <a:spcBef>
                <a:spcPts val="600"/>
              </a:spcBef>
              <a:spcAft>
                <a:spcPts val="600"/>
              </a:spcAft>
            </a:pPr>
            <a:r>
              <a:rPr lang="en-US" sz="2800" b="1" dirty="0">
                <a:solidFill>
                  <a:srgbClr val="FFFFFF"/>
                </a:solidFill>
                <a:latin typeface="+mn-lt"/>
                <a:cs typeface="Calibri" panose="020F0502020204030204" pitchFamily="34" charset="0"/>
              </a:rPr>
              <a:t>SB 1404 Student Data Collection Changes for 2019-2020</a:t>
            </a:r>
          </a:p>
        </p:txBody>
      </p:sp>
      <p:sp>
        <p:nvSpPr>
          <p:cNvPr id="7" name="Slide Number Placeholder 6">
            <a:extLst>
              <a:ext uri="{FF2B5EF4-FFF2-40B4-BE49-F238E27FC236}">
                <a16:creationId xmlns:a16="http://schemas.microsoft.com/office/drawing/2014/main" id="{ECF38E4B-B2D8-44FA-AB39-95523CF9E86B}"/>
              </a:ext>
            </a:extLst>
          </p:cNvPr>
          <p:cNvSpPr>
            <a:spLocks noGrp="1"/>
          </p:cNvSpPr>
          <p:nvPr>
            <p:ph type="sldNum" sz="quarter" idx="12"/>
          </p:nvPr>
        </p:nvSpPr>
        <p:spPr/>
        <p:txBody>
          <a:bodyPr/>
          <a:lstStyle/>
          <a:p>
            <a:fld id="{2F0C4421-5918-4AA3-AE4A-C36EDD2FD6EB}" type="slidenum">
              <a:rPr lang="en-US" smtClean="0"/>
              <a:pPr/>
              <a:t>51</a:t>
            </a:fld>
            <a:endParaRPr lang="en-US" dirty="0"/>
          </a:p>
        </p:txBody>
      </p:sp>
      <p:sp>
        <p:nvSpPr>
          <p:cNvPr id="4" name="Content Placeholder 3">
            <a:extLst>
              <a:ext uri="{FF2B5EF4-FFF2-40B4-BE49-F238E27FC236}">
                <a16:creationId xmlns:a16="http://schemas.microsoft.com/office/drawing/2014/main" id="{23F5C6C5-AEF6-46AF-92D7-B82880C34A8A}"/>
              </a:ext>
            </a:extLst>
          </p:cNvPr>
          <p:cNvSpPr>
            <a:spLocks noGrp="1"/>
          </p:cNvSpPr>
          <p:nvPr>
            <p:ph idx="1"/>
          </p:nvPr>
        </p:nvSpPr>
        <p:spPr>
          <a:xfrm>
            <a:off x="2152650" y="914400"/>
            <a:ext cx="7886700" cy="5562600"/>
          </a:xfrm>
        </p:spPr>
        <p:txBody>
          <a:bodyPr>
            <a:normAutofit/>
          </a:bodyPr>
          <a:lstStyle/>
          <a:p>
            <a:pPr>
              <a:spcBef>
                <a:spcPts val="600"/>
              </a:spcBef>
              <a:spcAft>
                <a:spcPts val="600"/>
              </a:spcAft>
            </a:pPr>
            <a:r>
              <a:rPr lang="en-US" dirty="0">
                <a:latin typeface="+mn-lt"/>
                <a:cs typeface="Calibri" panose="020F0502020204030204" pitchFamily="34" charset="0"/>
              </a:rPr>
              <a:t>E1615 ELO-RIGOROUS-COURSEWORK indicates the campus offers, or the student participates in, an expanded learning opportunity (ELO) identified as rigorous coursework.  Rigorous coursework is defined as a TEKS-aligned and credit-earning course, including dual credit and credit recovery activities.</a:t>
            </a:r>
          </a:p>
        </p:txBody>
      </p:sp>
    </p:spTree>
    <p:extLst>
      <p:ext uri="{BB962C8B-B14F-4D97-AF65-F5344CB8AC3E}">
        <p14:creationId xmlns:p14="http://schemas.microsoft.com/office/powerpoint/2010/main" val="2829666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7C069AE-F904-47C1-894E-681F6E1E04D8}"/>
              </a:ext>
            </a:extLst>
          </p:cNvPr>
          <p:cNvSpPr>
            <a:spLocks noGrp="1"/>
          </p:cNvSpPr>
          <p:nvPr>
            <p:ph type="title"/>
          </p:nvPr>
        </p:nvSpPr>
        <p:spPr/>
        <p:txBody>
          <a:bodyPr>
            <a:noAutofit/>
          </a:bodyPr>
          <a:lstStyle/>
          <a:p>
            <a:pPr>
              <a:spcBef>
                <a:spcPts val="600"/>
              </a:spcBef>
              <a:spcAft>
                <a:spcPts val="600"/>
              </a:spcAft>
            </a:pPr>
            <a:r>
              <a:rPr lang="en-US" sz="2800" b="1" dirty="0">
                <a:solidFill>
                  <a:srgbClr val="FFFFFF"/>
                </a:solidFill>
                <a:latin typeface="+mn-lt"/>
                <a:cs typeface="Calibri" panose="020F0502020204030204" pitchFamily="34" charset="0"/>
              </a:rPr>
              <a:t>SB 1404 Student Data Collection Changes for 2019-2020</a:t>
            </a:r>
          </a:p>
        </p:txBody>
      </p:sp>
      <p:sp>
        <p:nvSpPr>
          <p:cNvPr id="7" name="Slide Number Placeholder 6">
            <a:extLst>
              <a:ext uri="{FF2B5EF4-FFF2-40B4-BE49-F238E27FC236}">
                <a16:creationId xmlns:a16="http://schemas.microsoft.com/office/drawing/2014/main" id="{ECF38E4B-B2D8-44FA-AB39-95523CF9E86B}"/>
              </a:ext>
            </a:extLst>
          </p:cNvPr>
          <p:cNvSpPr>
            <a:spLocks noGrp="1"/>
          </p:cNvSpPr>
          <p:nvPr>
            <p:ph type="sldNum" sz="quarter" idx="12"/>
          </p:nvPr>
        </p:nvSpPr>
        <p:spPr/>
        <p:txBody>
          <a:bodyPr/>
          <a:lstStyle/>
          <a:p>
            <a:fld id="{2F0C4421-5918-4AA3-AE4A-C36EDD2FD6EB}" type="slidenum">
              <a:rPr lang="en-US" smtClean="0"/>
              <a:pPr/>
              <a:t>52</a:t>
            </a:fld>
            <a:endParaRPr lang="en-US" dirty="0"/>
          </a:p>
        </p:txBody>
      </p:sp>
      <p:sp>
        <p:nvSpPr>
          <p:cNvPr id="4" name="Content Placeholder 3">
            <a:extLst>
              <a:ext uri="{FF2B5EF4-FFF2-40B4-BE49-F238E27FC236}">
                <a16:creationId xmlns:a16="http://schemas.microsoft.com/office/drawing/2014/main" id="{23F5C6C5-AEF6-46AF-92D7-B82880C34A8A}"/>
              </a:ext>
            </a:extLst>
          </p:cNvPr>
          <p:cNvSpPr>
            <a:spLocks noGrp="1"/>
          </p:cNvSpPr>
          <p:nvPr>
            <p:ph idx="1"/>
          </p:nvPr>
        </p:nvSpPr>
        <p:spPr>
          <a:xfrm>
            <a:off x="2152650" y="914400"/>
            <a:ext cx="7886700" cy="5562600"/>
          </a:xfrm>
        </p:spPr>
        <p:txBody>
          <a:bodyPr>
            <a:normAutofit/>
          </a:bodyPr>
          <a:lstStyle/>
          <a:p>
            <a:pPr marL="0" indent="0">
              <a:spcBef>
                <a:spcPts val="600"/>
              </a:spcBef>
              <a:spcAft>
                <a:spcPts val="600"/>
              </a:spcAft>
              <a:buNone/>
            </a:pPr>
            <a:r>
              <a:rPr lang="en-US" dirty="0">
                <a:latin typeface="+mn-lt"/>
                <a:cs typeface="Calibri" panose="020F0502020204030204" pitchFamily="34" charset="0"/>
              </a:rPr>
              <a:t>Element ID – E1615</a:t>
            </a:r>
          </a:p>
          <a:p>
            <a:pPr marL="0" indent="0">
              <a:spcBef>
                <a:spcPts val="600"/>
              </a:spcBef>
              <a:spcAft>
                <a:spcPts val="600"/>
              </a:spcAft>
              <a:buNone/>
            </a:pPr>
            <a:r>
              <a:rPr lang="en-US" dirty="0">
                <a:latin typeface="+mn-lt"/>
                <a:cs typeface="Calibri" panose="020F0502020204030204" pitchFamily="34" charset="0"/>
              </a:rPr>
              <a:t>Data Element – ELO-RIGOROUS-COURSEWORK</a:t>
            </a:r>
          </a:p>
          <a:p>
            <a:pPr marL="0" indent="0">
              <a:spcBef>
                <a:spcPts val="600"/>
              </a:spcBef>
              <a:spcAft>
                <a:spcPts val="600"/>
              </a:spcAft>
              <a:buNone/>
            </a:pPr>
            <a:r>
              <a:rPr lang="en-US" dirty="0">
                <a:latin typeface="+mn-lt"/>
                <a:cs typeface="Calibri" panose="020F0502020204030204" pitchFamily="34" charset="0"/>
              </a:rPr>
              <a:t>XML Name – TX-ELORigorousCoursework</a:t>
            </a:r>
          </a:p>
          <a:p>
            <a:pPr marL="0" indent="0">
              <a:spcBef>
                <a:spcPts val="600"/>
              </a:spcBef>
              <a:spcAft>
                <a:spcPts val="600"/>
              </a:spcAft>
              <a:buNone/>
            </a:pPr>
            <a:r>
              <a:rPr lang="en-US" dirty="0">
                <a:latin typeface="+mn-lt"/>
                <a:cs typeface="Calibri" panose="020F0502020204030204" pitchFamily="34" charset="0"/>
              </a:rPr>
              <a:t>Code Table ID – C088</a:t>
            </a:r>
          </a:p>
          <a:p>
            <a:pPr marL="0" indent="0">
              <a:spcBef>
                <a:spcPts val="600"/>
              </a:spcBef>
              <a:spcAft>
                <a:spcPts val="600"/>
              </a:spcAft>
              <a:buNone/>
            </a:pPr>
            <a:r>
              <a:rPr lang="en-US" dirty="0">
                <a:latin typeface="+mn-lt"/>
                <a:cs typeface="Calibri" panose="020F0502020204030204" pitchFamily="34" charset="0"/>
              </a:rPr>
              <a:t>Length – 1</a:t>
            </a:r>
          </a:p>
          <a:p>
            <a:pPr marL="0" indent="0">
              <a:spcBef>
                <a:spcPts val="600"/>
              </a:spcBef>
              <a:spcAft>
                <a:spcPts val="600"/>
              </a:spcAft>
              <a:buNone/>
            </a:pPr>
            <a:r>
              <a:rPr lang="en-US" dirty="0">
                <a:latin typeface="+mn-lt"/>
                <a:cs typeface="Calibri" panose="020F0502020204030204" pitchFamily="34" charset="0"/>
              </a:rPr>
              <a:t>Data Type – CODED</a:t>
            </a:r>
          </a:p>
          <a:p>
            <a:pPr marL="0" indent="0">
              <a:spcBef>
                <a:spcPts val="600"/>
              </a:spcBef>
              <a:spcAft>
                <a:spcPts val="600"/>
              </a:spcAft>
              <a:buNone/>
            </a:pPr>
            <a:r>
              <a:rPr lang="en-US" dirty="0">
                <a:latin typeface="+mn-lt"/>
                <a:cs typeface="Calibri" panose="020F0502020204030204" pitchFamily="34" charset="0"/>
              </a:rPr>
              <a:t>Pattern – #</a:t>
            </a:r>
          </a:p>
          <a:p>
            <a:pPr marL="0" indent="0">
              <a:spcBef>
                <a:spcPts val="600"/>
              </a:spcBef>
              <a:spcAft>
                <a:spcPts val="600"/>
              </a:spcAft>
              <a:buNone/>
            </a:pPr>
            <a:r>
              <a:rPr lang="en-US" dirty="0">
                <a:latin typeface="+mn-lt"/>
                <a:cs typeface="Calibri" panose="020F0502020204030204" pitchFamily="34" charset="0"/>
              </a:rPr>
              <a:t>Submission(s) – 3 and 4</a:t>
            </a:r>
          </a:p>
          <a:p>
            <a:pPr marL="0" indent="0">
              <a:spcBef>
                <a:spcPts val="600"/>
              </a:spcBef>
              <a:spcAft>
                <a:spcPts val="600"/>
              </a:spcAft>
              <a:buNone/>
            </a:pPr>
            <a:r>
              <a:rPr lang="en-US" dirty="0">
                <a:latin typeface="+mn-lt"/>
                <a:cs typeface="Calibri" panose="020F0502020204030204" pitchFamily="34" charset="0"/>
              </a:rPr>
              <a:t>Mandatory – Yes </a:t>
            </a:r>
          </a:p>
        </p:txBody>
      </p:sp>
    </p:spTree>
    <p:extLst>
      <p:ext uri="{BB962C8B-B14F-4D97-AF65-F5344CB8AC3E}">
        <p14:creationId xmlns:p14="http://schemas.microsoft.com/office/powerpoint/2010/main" val="36365754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7C069AE-F904-47C1-894E-681F6E1E04D8}"/>
              </a:ext>
            </a:extLst>
          </p:cNvPr>
          <p:cNvSpPr>
            <a:spLocks noGrp="1"/>
          </p:cNvSpPr>
          <p:nvPr>
            <p:ph type="title"/>
          </p:nvPr>
        </p:nvSpPr>
        <p:spPr/>
        <p:txBody>
          <a:bodyPr>
            <a:noAutofit/>
          </a:bodyPr>
          <a:lstStyle/>
          <a:p>
            <a:pPr>
              <a:spcBef>
                <a:spcPts val="600"/>
              </a:spcBef>
              <a:spcAft>
                <a:spcPts val="600"/>
              </a:spcAft>
            </a:pPr>
            <a:r>
              <a:rPr lang="en-US" sz="2800" b="1" dirty="0">
                <a:solidFill>
                  <a:srgbClr val="FFFFFF"/>
                </a:solidFill>
                <a:latin typeface="+mn-lt"/>
                <a:cs typeface="Calibri" panose="020F0502020204030204" pitchFamily="34" charset="0"/>
              </a:rPr>
              <a:t>SB 1404 Student Data Collection Changes for 2019-2020</a:t>
            </a:r>
          </a:p>
        </p:txBody>
      </p:sp>
      <p:sp>
        <p:nvSpPr>
          <p:cNvPr id="7" name="Slide Number Placeholder 6">
            <a:extLst>
              <a:ext uri="{FF2B5EF4-FFF2-40B4-BE49-F238E27FC236}">
                <a16:creationId xmlns:a16="http://schemas.microsoft.com/office/drawing/2014/main" id="{ECF38E4B-B2D8-44FA-AB39-95523CF9E86B}"/>
              </a:ext>
            </a:extLst>
          </p:cNvPr>
          <p:cNvSpPr>
            <a:spLocks noGrp="1"/>
          </p:cNvSpPr>
          <p:nvPr>
            <p:ph type="sldNum" sz="quarter" idx="12"/>
          </p:nvPr>
        </p:nvSpPr>
        <p:spPr/>
        <p:txBody>
          <a:bodyPr/>
          <a:lstStyle/>
          <a:p>
            <a:fld id="{2F0C4421-5918-4AA3-AE4A-C36EDD2FD6EB}" type="slidenum">
              <a:rPr lang="en-US" smtClean="0"/>
              <a:pPr/>
              <a:t>53</a:t>
            </a:fld>
            <a:endParaRPr lang="en-US" dirty="0"/>
          </a:p>
        </p:txBody>
      </p:sp>
      <p:sp>
        <p:nvSpPr>
          <p:cNvPr id="4" name="Content Placeholder 3">
            <a:extLst>
              <a:ext uri="{FF2B5EF4-FFF2-40B4-BE49-F238E27FC236}">
                <a16:creationId xmlns:a16="http://schemas.microsoft.com/office/drawing/2014/main" id="{23F5C6C5-AEF6-46AF-92D7-B82880C34A8A}"/>
              </a:ext>
            </a:extLst>
          </p:cNvPr>
          <p:cNvSpPr>
            <a:spLocks noGrp="1"/>
          </p:cNvSpPr>
          <p:nvPr>
            <p:ph idx="1"/>
          </p:nvPr>
        </p:nvSpPr>
        <p:spPr>
          <a:xfrm>
            <a:off x="2152650" y="914400"/>
            <a:ext cx="7886700" cy="5562600"/>
          </a:xfrm>
        </p:spPr>
        <p:txBody>
          <a:bodyPr>
            <a:normAutofit/>
          </a:bodyPr>
          <a:lstStyle/>
          <a:p>
            <a:pPr>
              <a:spcBef>
                <a:spcPts val="600"/>
              </a:spcBef>
              <a:spcAft>
                <a:spcPts val="1800"/>
              </a:spcAft>
            </a:pPr>
            <a:r>
              <a:rPr lang="en-US" dirty="0">
                <a:latin typeface="+mn-lt"/>
                <a:cs typeface="Calibri" panose="020F0502020204030204" pitchFamily="34" charset="0"/>
              </a:rPr>
              <a:t>E1616 ELO-MENTORING indicates the campus offers, or the student participates in, an expanded learning opportunity (ELO) identified as mentoring.  Mentoring is defined as scheduled interaction between a trained adult and a specific student in which the adult provides support and life skills to help the student’s personal and academic development. </a:t>
            </a:r>
          </a:p>
        </p:txBody>
      </p:sp>
    </p:spTree>
    <p:extLst>
      <p:ext uri="{BB962C8B-B14F-4D97-AF65-F5344CB8AC3E}">
        <p14:creationId xmlns:p14="http://schemas.microsoft.com/office/powerpoint/2010/main" val="37233149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7C069AE-F904-47C1-894E-681F6E1E04D8}"/>
              </a:ext>
            </a:extLst>
          </p:cNvPr>
          <p:cNvSpPr>
            <a:spLocks noGrp="1"/>
          </p:cNvSpPr>
          <p:nvPr>
            <p:ph type="title"/>
          </p:nvPr>
        </p:nvSpPr>
        <p:spPr/>
        <p:txBody>
          <a:bodyPr>
            <a:noAutofit/>
          </a:bodyPr>
          <a:lstStyle/>
          <a:p>
            <a:pPr>
              <a:spcBef>
                <a:spcPts val="600"/>
              </a:spcBef>
              <a:spcAft>
                <a:spcPts val="600"/>
              </a:spcAft>
            </a:pPr>
            <a:r>
              <a:rPr lang="en-US" sz="2800" b="1" dirty="0">
                <a:solidFill>
                  <a:srgbClr val="FFFFFF"/>
                </a:solidFill>
                <a:latin typeface="+mn-lt"/>
                <a:cs typeface="Calibri" panose="020F0502020204030204" pitchFamily="34" charset="0"/>
              </a:rPr>
              <a:t>SB 1404 Student Data Collection Changes for 2019-2020</a:t>
            </a:r>
          </a:p>
        </p:txBody>
      </p:sp>
      <p:sp>
        <p:nvSpPr>
          <p:cNvPr id="7" name="Slide Number Placeholder 6">
            <a:extLst>
              <a:ext uri="{FF2B5EF4-FFF2-40B4-BE49-F238E27FC236}">
                <a16:creationId xmlns:a16="http://schemas.microsoft.com/office/drawing/2014/main" id="{ECF38E4B-B2D8-44FA-AB39-95523CF9E86B}"/>
              </a:ext>
            </a:extLst>
          </p:cNvPr>
          <p:cNvSpPr>
            <a:spLocks noGrp="1"/>
          </p:cNvSpPr>
          <p:nvPr>
            <p:ph type="sldNum" sz="quarter" idx="12"/>
          </p:nvPr>
        </p:nvSpPr>
        <p:spPr/>
        <p:txBody>
          <a:bodyPr/>
          <a:lstStyle/>
          <a:p>
            <a:fld id="{2F0C4421-5918-4AA3-AE4A-C36EDD2FD6EB}" type="slidenum">
              <a:rPr lang="en-US" smtClean="0"/>
              <a:pPr/>
              <a:t>54</a:t>
            </a:fld>
            <a:endParaRPr lang="en-US" dirty="0"/>
          </a:p>
        </p:txBody>
      </p:sp>
      <p:sp>
        <p:nvSpPr>
          <p:cNvPr id="4" name="Content Placeholder 3">
            <a:extLst>
              <a:ext uri="{FF2B5EF4-FFF2-40B4-BE49-F238E27FC236}">
                <a16:creationId xmlns:a16="http://schemas.microsoft.com/office/drawing/2014/main" id="{23F5C6C5-AEF6-46AF-92D7-B82880C34A8A}"/>
              </a:ext>
            </a:extLst>
          </p:cNvPr>
          <p:cNvSpPr>
            <a:spLocks noGrp="1"/>
          </p:cNvSpPr>
          <p:nvPr>
            <p:ph idx="1"/>
          </p:nvPr>
        </p:nvSpPr>
        <p:spPr>
          <a:xfrm>
            <a:off x="2152650" y="914400"/>
            <a:ext cx="7886700" cy="5562600"/>
          </a:xfrm>
        </p:spPr>
        <p:txBody>
          <a:bodyPr>
            <a:normAutofit/>
          </a:bodyPr>
          <a:lstStyle/>
          <a:p>
            <a:pPr marL="0" indent="0">
              <a:spcBef>
                <a:spcPts val="600"/>
              </a:spcBef>
              <a:spcAft>
                <a:spcPts val="600"/>
              </a:spcAft>
              <a:buNone/>
            </a:pPr>
            <a:r>
              <a:rPr lang="en-US" dirty="0">
                <a:latin typeface="+mn-lt"/>
                <a:cs typeface="Calibri" panose="020F0502020204030204" pitchFamily="34" charset="0"/>
              </a:rPr>
              <a:t>Element ID – E1616</a:t>
            </a:r>
          </a:p>
          <a:p>
            <a:pPr marL="0" indent="0">
              <a:spcBef>
                <a:spcPts val="600"/>
              </a:spcBef>
              <a:spcAft>
                <a:spcPts val="600"/>
              </a:spcAft>
              <a:buNone/>
            </a:pPr>
            <a:r>
              <a:rPr lang="en-US" dirty="0">
                <a:latin typeface="+mn-lt"/>
                <a:cs typeface="Calibri" panose="020F0502020204030204" pitchFamily="34" charset="0"/>
              </a:rPr>
              <a:t>Data Element – ELO-MENTORING</a:t>
            </a:r>
          </a:p>
          <a:p>
            <a:pPr marL="0" indent="0">
              <a:spcBef>
                <a:spcPts val="600"/>
              </a:spcBef>
              <a:spcAft>
                <a:spcPts val="600"/>
              </a:spcAft>
              <a:buNone/>
            </a:pPr>
            <a:r>
              <a:rPr lang="en-US" dirty="0">
                <a:latin typeface="+mn-lt"/>
                <a:cs typeface="Calibri" panose="020F0502020204030204" pitchFamily="34" charset="0"/>
              </a:rPr>
              <a:t>XML Name – TX-ELOMentoring</a:t>
            </a:r>
          </a:p>
          <a:p>
            <a:pPr marL="0" indent="0">
              <a:spcBef>
                <a:spcPts val="600"/>
              </a:spcBef>
              <a:spcAft>
                <a:spcPts val="600"/>
              </a:spcAft>
              <a:buNone/>
            </a:pPr>
            <a:r>
              <a:rPr lang="en-US" dirty="0">
                <a:latin typeface="+mn-lt"/>
                <a:cs typeface="Calibri" panose="020F0502020204030204" pitchFamily="34" charset="0"/>
              </a:rPr>
              <a:t>Code Table ID – C088</a:t>
            </a:r>
          </a:p>
          <a:p>
            <a:pPr marL="0" indent="0">
              <a:spcBef>
                <a:spcPts val="600"/>
              </a:spcBef>
              <a:spcAft>
                <a:spcPts val="600"/>
              </a:spcAft>
              <a:buNone/>
            </a:pPr>
            <a:r>
              <a:rPr lang="en-US" dirty="0">
                <a:latin typeface="+mn-lt"/>
                <a:cs typeface="Calibri" panose="020F0502020204030204" pitchFamily="34" charset="0"/>
              </a:rPr>
              <a:t>Length – 1</a:t>
            </a:r>
          </a:p>
          <a:p>
            <a:pPr marL="0" indent="0">
              <a:spcBef>
                <a:spcPts val="600"/>
              </a:spcBef>
              <a:spcAft>
                <a:spcPts val="600"/>
              </a:spcAft>
              <a:buNone/>
            </a:pPr>
            <a:r>
              <a:rPr lang="en-US" dirty="0">
                <a:latin typeface="+mn-lt"/>
                <a:cs typeface="Calibri" panose="020F0502020204030204" pitchFamily="34" charset="0"/>
              </a:rPr>
              <a:t>Data Type – CODED</a:t>
            </a:r>
          </a:p>
          <a:p>
            <a:pPr marL="0" indent="0">
              <a:spcBef>
                <a:spcPts val="600"/>
              </a:spcBef>
              <a:spcAft>
                <a:spcPts val="600"/>
              </a:spcAft>
              <a:buNone/>
            </a:pPr>
            <a:r>
              <a:rPr lang="en-US" dirty="0">
                <a:latin typeface="+mn-lt"/>
                <a:cs typeface="Calibri" panose="020F0502020204030204" pitchFamily="34" charset="0"/>
              </a:rPr>
              <a:t>Pattern – #</a:t>
            </a:r>
          </a:p>
          <a:p>
            <a:pPr marL="0" indent="0">
              <a:spcBef>
                <a:spcPts val="600"/>
              </a:spcBef>
              <a:spcAft>
                <a:spcPts val="600"/>
              </a:spcAft>
              <a:buNone/>
            </a:pPr>
            <a:r>
              <a:rPr lang="en-US" dirty="0">
                <a:latin typeface="+mn-lt"/>
                <a:cs typeface="Calibri" panose="020F0502020204030204" pitchFamily="34" charset="0"/>
              </a:rPr>
              <a:t>Submission(s) – 3 and 4</a:t>
            </a:r>
          </a:p>
          <a:p>
            <a:pPr marL="0" indent="0">
              <a:spcBef>
                <a:spcPts val="600"/>
              </a:spcBef>
              <a:spcAft>
                <a:spcPts val="600"/>
              </a:spcAft>
              <a:buNone/>
            </a:pPr>
            <a:r>
              <a:rPr lang="en-US" dirty="0">
                <a:latin typeface="+mn-lt"/>
                <a:cs typeface="Calibri" panose="020F0502020204030204" pitchFamily="34" charset="0"/>
              </a:rPr>
              <a:t>Mandatory – Yes </a:t>
            </a:r>
          </a:p>
        </p:txBody>
      </p:sp>
    </p:spTree>
    <p:extLst>
      <p:ext uri="{BB962C8B-B14F-4D97-AF65-F5344CB8AC3E}">
        <p14:creationId xmlns:p14="http://schemas.microsoft.com/office/powerpoint/2010/main" val="28271268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7C069AE-F904-47C1-894E-681F6E1E04D8}"/>
              </a:ext>
            </a:extLst>
          </p:cNvPr>
          <p:cNvSpPr>
            <a:spLocks noGrp="1"/>
          </p:cNvSpPr>
          <p:nvPr>
            <p:ph type="title"/>
          </p:nvPr>
        </p:nvSpPr>
        <p:spPr/>
        <p:txBody>
          <a:bodyPr>
            <a:noAutofit/>
          </a:bodyPr>
          <a:lstStyle/>
          <a:p>
            <a:pPr>
              <a:spcBef>
                <a:spcPts val="600"/>
              </a:spcBef>
              <a:spcAft>
                <a:spcPts val="600"/>
              </a:spcAft>
            </a:pPr>
            <a:r>
              <a:rPr lang="en-US" sz="2800" b="1" dirty="0">
                <a:solidFill>
                  <a:srgbClr val="FFFFFF"/>
                </a:solidFill>
                <a:latin typeface="+mn-lt"/>
                <a:cs typeface="Calibri" panose="020F0502020204030204" pitchFamily="34" charset="0"/>
              </a:rPr>
              <a:t>SB 1404 Student Data Collection Changes for 2019-2020</a:t>
            </a:r>
          </a:p>
        </p:txBody>
      </p:sp>
      <p:sp>
        <p:nvSpPr>
          <p:cNvPr id="7" name="Slide Number Placeholder 6">
            <a:extLst>
              <a:ext uri="{FF2B5EF4-FFF2-40B4-BE49-F238E27FC236}">
                <a16:creationId xmlns:a16="http://schemas.microsoft.com/office/drawing/2014/main" id="{ECF38E4B-B2D8-44FA-AB39-95523CF9E86B}"/>
              </a:ext>
            </a:extLst>
          </p:cNvPr>
          <p:cNvSpPr>
            <a:spLocks noGrp="1"/>
          </p:cNvSpPr>
          <p:nvPr>
            <p:ph type="sldNum" sz="quarter" idx="12"/>
          </p:nvPr>
        </p:nvSpPr>
        <p:spPr/>
        <p:txBody>
          <a:bodyPr/>
          <a:lstStyle/>
          <a:p>
            <a:fld id="{2F0C4421-5918-4AA3-AE4A-C36EDD2FD6EB}" type="slidenum">
              <a:rPr lang="en-US" smtClean="0"/>
              <a:pPr/>
              <a:t>55</a:t>
            </a:fld>
            <a:endParaRPr lang="en-US" dirty="0"/>
          </a:p>
        </p:txBody>
      </p:sp>
      <p:sp>
        <p:nvSpPr>
          <p:cNvPr id="4" name="Content Placeholder 3">
            <a:extLst>
              <a:ext uri="{FF2B5EF4-FFF2-40B4-BE49-F238E27FC236}">
                <a16:creationId xmlns:a16="http://schemas.microsoft.com/office/drawing/2014/main" id="{23F5C6C5-AEF6-46AF-92D7-B82880C34A8A}"/>
              </a:ext>
            </a:extLst>
          </p:cNvPr>
          <p:cNvSpPr>
            <a:spLocks noGrp="1"/>
          </p:cNvSpPr>
          <p:nvPr>
            <p:ph idx="1"/>
          </p:nvPr>
        </p:nvSpPr>
        <p:spPr>
          <a:xfrm>
            <a:off x="2152650" y="914400"/>
            <a:ext cx="7886700" cy="5562600"/>
          </a:xfrm>
        </p:spPr>
        <p:txBody>
          <a:bodyPr>
            <a:normAutofit/>
          </a:bodyPr>
          <a:lstStyle/>
          <a:p>
            <a:pPr>
              <a:spcBef>
                <a:spcPts val="600"/>
              </a:spcBef>
              <a:spcAft>
                <a:spcPts val="1800"/>
              </a:spcAft>
            </a:pPr>
            <a:r>
              <a:rPr lang="en-US" dirty="0">
                <a:latin typeface="+mn-lt"/>
                <a:cs typeface="Calibri" panose="020F0502020204030204" pitchFamily="34" charset="0"/>
              </a:rPr>
              <a:t>E1617 ELO-TUTORING indicates the campus offers, or the student participates in, an expanded learning opportunity (ELO) identified as tutoring.  Tutoring is defined as one-on-one or small group, led by a certified teacher that provides content instruction or homework help. Tutoring does not include academic skill building activities.</a:t>
            </a:r>
          </a:p>
        </p:txBody>
      </p:sp>
    </p:spTree>
    <p:extLst>
      <p:ext uri="{BB962C8B-B14F-4D97-AF65-F5344CB8AC3E}">
        <p14:creationId xmlns:p14="http://schemas.microsoft.com/office/powerpoint/2010/main" val="13874175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7C069AE-F904-47C1-894E-681F6E1E04D8}"/>
              </a:ext>
            </a:extLst>
          </p:cNvPr>
          <p:cNvSpPr>
            <a:spLocks noGrp="1"/>
          </p:cNvSpPr>
          <p:nvPr>
            <p:ph type="title"/>
          </p:nvPr>
        </p:nvSpPr>
        <p:spPr/>
        <p:txBody>
          <a:bodyPr>
            <a:noAutofit/>
          </a:bodyPr>
          <a:lstStyle/>
          <a:p>
            <a:pPr>
              <a:spcBef>
                <a:spcPts val="600"/>
              </a:spcBef>
              <a:spcAft>
                <a:spcPts val="600"/>
              </a:spcAft>
            </a:pPr>
            <a:r>
              <a:rPr lang="en-US" sz="2800" b="1" dirty="0">
                <a:solidFill>
                  <a:srgbClr val="FFFFFF"/>
                </a:solidFill>
                <a:latin typeface="+mn-lt"/>
                <a:cs typeface="Calibri" panose="020F0502020204030204" pitchFamily="34" charset="0"/>
              </a:rPr>
              <a:t>SB 1404 Student Data Collection Changes for 2019-2020</a:t>
            </a:r>
          </a:p>
        </p:txBody>
      </p:sp>
      <p:sp>
        <p:nvSpPr>
          <p:cNvPr id="7" name="Slide Number Placeholder 6">
            <a:extLst>
              <a:ext uri="{FF2B5EF4-FFF2-40B4-BE49-F238E27FC236}">
                <a16:creationId xmlns:a16="http://schemas.microsoft.com/office/drawing/2014/main" id="{ECF38E4B-B2D8-44FA-AB39-95523CF9E86B}"/>
              </a:ext>
            </a:extLst>
          </p:cNvPr>
          <p:cNvSpPr>
            <a:spLocks noGrp="1"/>
          </p:cNvSpPr>
          <p:nvPr>
            <p:ph type="sldNum" sz="quarter" idx="12"/>
          </p:nvPr>
        </p:nvSpPr>
        <p:spPr/>
        <p:txBody>
          <a:bodyPr/>
          <a:lstStyle/>
          <a:p>
            <a:fld id="{2F0C4421-5918-4AA3-AE4A-C36EDD2FD6EB}" type="slidenum">
              <a:rPr lang="en-US" smtClean="0"/>
              <a:pPr/>
              <a:t>56</a:t>
            </a:fld>
            <a:endParaRPr lang="en-US" dirty="0"/>
          </a:p>
        </p:txBody>
      </p:sp>
      <p:sp>
        <p:nvSpPr>
          <p:cNvPr id="4" name="Content Placeholder 3">
            <a:extLst>
              <a:ext uri="{FF2B5EF4-FFF2-40B4-BE49-F238E27FC236}">
                <a16:creationId xmlns:a16="http://schemas.microsoft.com/office/drawing/2014/main" id="{23F5C6C5-AEF6-46AF-92D7-B82880C34A8A}"/>
              </a:ext>
            </a:extLst>
          </p:cNvPr>
          <p:cNvSpPr>
            <a:spLocks noGrp="1"/>
          </p:cNvSpPr>
          <p:nvPr>
            <p:ph idx="1"/>
          </p:nvPr>
        </p:nvSpPr>
        <p:spPr>
          <a:xfrm>
            <a:off x="2152650" y="914400"/>
            <a:ext cx="7886700" cy="5562600"/>
          </a:xfrm>
        </p:spPr>
        <p:txBody>
          <a:bodyPr>
            <a:normAutofit/>
          </a:bodyPr>
          <a:lstStyle/>
          <a:p>
            <a:pPr marL="0" indent="0">
              <a:spcBef>
                <a:spcPts val="600"/>
              </a:spcBef>
              <a:spcAft>
                <a:spcPts val="600"/>
              </a:spcAft>
              <a:buNone/>
            </a:pPr>
            <a:r>
              <a:rPr lang="en-US" dirty="0">
                <a:latin typeface="+mn-lt"/>
                <a:cs typeface="Calibri" panose="020F0502020204030204" pitchFamily="34" charset="0"/>
              </a:rPr>
              <a:t>Element ID – E1617</a:t>
            </a:r>
          </a:p>
          <a:p>
            <a:pPr marL="0" indent="0">
              <a:spcBef>
                <a:spcPts val="600"/>
              </a:spcBef>
              <a:spcAft>
                <a:spcPts val="600"/>
              </a:spcAft>
              <a:buNone/>
            </a:pPr>
            <a:r>
              <a:rPr lang="en-US" dirty="0">
                <a:latin typeface="+mn-lt"/>
                <a:cs typeface="Calibri" panose="020F0502020204030204" pitchFamily="34" charset="0"/>
              </a:rPr>
              <a:t>Data Element – ELO-TUTORING</a:t>
            </a:r>
          </a:p>
          <a:p>
            <a:pPr marL="0" indent="0">
              <a:spcBef>
                <a:spcPts val="600"/>
              </a:spcBef>
              <a:spcAft>
                <a:spcPts val="600"/>
              </a:spcAft>
              <a:buNone/>
            </a:pPr>
            <a:r>
              <a:rPr lang="en-US" dirty="0">
                <a:latin typeface="+mn-lt"/>
                <a:cs typeface="Calibri" panose="020F0502020204030204" pitchFamily="34" charset="0"/>
              </a:rPr>
              <a:t>XML Name – TX-ELOTutoring</a:t>
            </a:r>
          </a:p>
          <a:p>
            <a:pPr marL="0" indent="0">
              <a:spcBef>
                <a:spcPts val="600"/>
              </a:spcBef>
              <a:spcAft>
                <a:spcPts val="600"/>
              </a:spcAft>
              <a:buNone/>
            </a:pPr>
            <a:r>
              <a:rPr lang="en-US" dirty="0">
                <a:latin typeface="+mn-lt"/>
                <a:cs typeface="Calibri" panose="020F0502020204030204" pitchFamily="34" charset="0"/>
              </a:rPr>
              <a:t>Code Table ID – C088</a:t>
            </a:r>
          </a:p>
          <a:p>
            <a:pPr marL="0" indent="0">
              <a:spcBef>
                <a:spcPts val="600"/>
              </a:spcBef>
              <a:spcAft>
                <a:spcPts val="600"/>
              </a:spcAft>
              <a:buNone/>
            </a:pPr>
            <a:r>
              <a:rPr lang="en-US" dirty="0">
                <a:latin typeface="+mn-lt"/>
                <a:cs typeface="Calibri" panose="020F0502020204030204" pitchFamily="34" charset="0"/>
              </a:rPr>
              <a:t>Length – 1</a:t>
            </a:r>
          </a:p>
          <a:p>
            <a:pPr marL="0" indent="0">
              <a:spcBef>
                <a:spcPts val="600"/>
              </a:spcBef>
              <a:spcAft>
                <a:spcPts val="600"/>
              </a:spcAft>
              <a:buNone/>
            </a:pPr>
            <a:r>
              <a:rPr lang="en-US" dirty="0">
                <a:latin typeface="+mn-lt"/>
                <a:cs typeface="Calibri" panose="020F0502020204030204" pitchFamily="34" charset="0"/>
              </a:rPr>
              <a:t>Data Type – CODED</a:t>
            </a:r>
          </a:p>
          <a:p>
            <a:pPr marL="0" indent="0">
              <a:spcBef>
                <a:spcPts val="600"/>
              </a:spcBef>
              <a:spcAft>
                <a:spcPts val="600"/>
              </a:spcAft>
              <a:buNone/>
            </a:pPr>
            <a:r>
              <a:rPr lang="en-US" dirty="0">
                <a:latin typeface="+mn-lt"/>
                <a:cs typeface="Calibri" panose="020F0502020204030204" pitchFamily="34" charset="0"/>
              </a:rPr>
              <a:t>Pattern – #</a:t>
            </a:r>
          </a:p>
          <a:p>
            <a:pPr marL="0" indent="0">
              <a:spcBef>
                <a:spcPts val="600"/>
              </a:spcBef>
              <a:spcAft>
                <a:spcPts val="600"/>
              </a:spcAft>
              <a:buNone/>
            </a:pPr>
            <a:r>
              <a:rPr lang="en-US" dirty="0">
                <a:latin typeface="+mn-lt"/>
                <a:cs typeface="Calibri" panose="020F0502020204030204" pitchFamily="34" charset="0"/>
              </a:rPr>
              <a:t>Submission(s) – 3 and 4</a:t>
            </a:r>
          </a:p>
          <a:p>
            <a:pPr marL="0" indent="0">
              <a:spcBef>
                <a:spcPts val="600"/>
              </a:spcBef>
              <a:spcAft>
                <a:spcPts val="600"/>
              </a:spcAft>
              <a:buNone/>
            </a:pPr>
            <a:r>
              <a:rPr lang="en-US" dirty="0">
                <a:latin typeface="+mn-lt"/>
                <a:cs typeface="Calibri" panose="020F0502020204030204" pitchFamily="34" charset="0"/>
              </a:rPr>
              <a:t>Mandatory – Yes </a:t>
            </a:r>
          </a:p>
        </p:txBody>
      </p:sp>
    </p:spTree>
    <p:extLst>
      <p:ext uri="{BB962C8B-B14F-4D97-AF65-F5344CB8AC3E}">
        <p14:creationId xmlns:p14="http://schemas.microsoft.com/office/powerpoint/2010/main" val="285155361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7C069AE-F904-47C1-894E-681F6E1E04D8}"/>
              </a:ext>
            </a:extLst>
          </p:cNvPr>
          <p:cNvSpPr>
            <a:spLocks noGrp="1"/>
          </p:cNvSpPr>
          <p:nvPr>
            <p:ph type="title"/>
          </p:nvPr>
        </p:nvSpPr>
        <p:spPr/>
        <p:txBody>
          <a:bodyPr>
            <a:noAutofit/>
          </a:bodyPr>
          <a:lstStyle/>
          <a:p>
            <a:pPr>
              <a:spcBef>
                <a:spcPts val="600"/>
              </a:spcBef>
              <a:spcAft>
                <a:spcPts val="600"/>
              </a:spcAft>
            </a:pPr>
            <a:r>
              <a:rPr lang="en-US" sz="2800" b="1" dirty="0">
                <a:solidFill>
                  <a:srgbClr val="FFFFFF"/>
                </a:solidFill>
                <a:latin typeface="+mn-lt"/>
                <a:cs typeface="Calibri" panose="020F0502020204030204" pitchFamily="34" charset="0"/>
              </a:rPr>
              <a:t>SB 1404 Student Data Collection Changes for 2019-2020</a:t>
            </a:r>
          </a:p>
        </p:txBody>
      </p:sp>
      <p:sp>
        <p:nvSpPr>
          <p:cNvPr id="7" name="Slide Number Placeholder 6">
            <a:extLst>
              <a:ext uri="{FF2B5EF4-FFF2-40B4-BE49-F238E27FC236}">
                <a16:creationId xmlns:a16="http://schemas.microsoft.com/office/drawing/2014/main" id="{ECF38E4B-B2D8-44FA-AB39-95523CF9E86B}"/>
              </a:ext>
            </a:extLst>
          </p:cNvPr>
          <p:cNvSpPr>
            <a:spLocks noGrp="1"/>
          </p:cNvSpPr>
          <p:nvPr>
            <p:ph type="sldNum" sz="quarter" idx="12"/>
          </p:nvPr>
        </p:nvSpPr>
        <p:spPr/>
        <p:txBody>
          <a:bodyPr/>
          <a:lstStyle/>
          <a:p>
            <a:fld id="{2F0C4421-5918-4AA3-AE4A-C36EDD2FD6EB}" type="slidenum">
              <a:rPr lang="en-US" smtClean="0"/>
              <a:pPr/>
              <a:t>57</a:t>
            </a:fld>
            <a:endParaRPr lang="en-US" dirty="0"/>
          </a:p>
        </p:txBody>
      </p:sp>
      <p:sp>
        <p:nvSpPr>
          <p:cNvPr id="4" name="Content Placeholder 3">
            <a:extLst>
              <a:ext uri="{FF2B5EF4-FFF2-40B4-BE49-F238E27FC236}">
                <a16:creationId xmlns:a16="http://schemas.microsoft.com/office/drawing/2014/main" id="{23F5C6C5-AEF6-46AF-92D7-B82880C34A8A}"/>
              </a:ext>
            </a:extLst>
          </p:cNvPr>
          <p:cNvSpPr>
            <a:spLocks noGrp="1"/>
          </p:cNvSpPr>
          <p:nvPr>
            <p:ph idx="1"/>
          </p:nvPr>
        </p:nvSpPr>
        <p:spPr>
          <a:xfrm>
            <a:off x="2152650" y="914400"/>
            <a:ext cx="7886700" cy="5562600"/>
          </a:xfrm>
        </p:spPr>
        <p:txBody>
          <a:bodyPr>
            <a:normAutofit/>
          </a:bodyPr>
          <a:lstStyle/>
          <a:p>
            <a:pPr>
              <a:spcBef>
                <a:spcPts val="600"/>
              </a:spcBef>
              <a:spcAft>
                <a:spcPts val="1800"/>
              </a:spcAft>
            </a:pPr>
            <a:r>
              <a:rPr lang="en-US" dirty="0">
                <a:latin typeface="+mn-lt"/>
                <a:cs typeface="Calibri" panose="020F0502020204030204" pitchFamily="34" charset="0"/>
              </a:rPr>
              <a:t>E1618 ELO-PHYSICAL-ACTIVITY indicates the campus offers, or the student participates in, an expanded learning opportunity (ELO) identified as physical activity.  Physical activity is defined as activities designed to provide students with supplemental non-UIL opportunities for individual or group exercise, or related knowledge and skills that encourage regular physical activity. </a:t>
            </a:r>
          </a:p>
        </p:txBody>
      </p:sp>
    </p:spTree>
    <p:extLst>
      <p:ext uri="{BB962C8B-B14F-4D97-AF65-F5344CB8AC3E}">
        <p14:creationId xmlns:p14="http://schemas.microsoft.com/office/powerpoint/2010/main" val="26434203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7C069AE-F904-47C1-894E-681F6E1E04D8}"/>
              </a:ext>
            </a:extLst>
          </p:cNvPr>
          <p:cNvSpPr>
            <a:spLocks noGrp="1"/>
          </p:cNvSpPr>
          <p:nvPr>
            <p:ph type="title"/>
          </p:nvPr>
        </p:nvSpPr>
        <p:spPr/>
        <p:txBody>
          <a:bodyPr>
            <a:noAutofit/>
          </a:bodyPr>
          <a:lstStyle/>
          <a:p>
            <a:pPr>
              <a:spcBef>
                <a:spcPts val="600"/>
              </a:spcBef>
              <a:spcAft>
                <a:spcPts val="600"/>
              </a:spcAft>
            </a:pPr>
            <a:r>
              <a:rPr lang="en-US" sz="2800" b="1" dirty="0">
                <a:solidFill>
                  <a:srgbClr val="FFFFFF"/>
                </a:solidFill>
                <a:latin typeface="+mn-lt"/>
                <a:cs typeface="AngsanaUPC" panose="02020603050405020304" pitchFamily="18" charset="-34"/>
              </a:rPr>
              <a:t>SB 1404 Student Data Collection Changes for 2019-2020</a:t>
            </a:r>
          </a:p>
        </p:txBody>
      </p:sp>
      <p:sp>
        <p:nvSpPr>
          <p:cNvPr id="7" name="Slide Number Placeholder 6">
            <a:extLst>
              <a:ext uri="{FF2B5EF4-FFF2-40B4-BE49-F238E27FC236}">
                <a16:creationId xmlns:a16="http://schemas.microsoft.com/office/drawing/2014/main" id="{ECF38E4B-B2D8-44FA-AB39-95523CF9E86B}"/>
              </a:ext>
            </a:extLst>
          </p:cNvPr>
          <p:cNvSpPr>
            <a:spLocks noGrp="1"/>
          </p:cNvSpPr>
          <p:nvPr>
            <p:ph type="sldNum" sz="quarter" idx="12"/>
          </p:nvPr>
        </p:nvSpPr>
        <p:spPr/>
        <p:txBody>
          <a:bodyPr/>
          <a:lstStyle/>
          <a:p>
            <a:fld id="{2F0C4421-5918-4AA3-AE4A-C36EDD2FD6EB}" type="slidenum">
              <a:rPr lang="en-US" smtClean="0"/>
              <a:pPr/>
              <a:t>58</a:t>
            </a:fld>
            <a:endParaRPr lang="en-US" dirty="0"/>
          </a:p>
        </p:txBody>
      </p:sp>
      <p:sp>
        <p:nvSpPr>
          <p:cNvPr id="4" name="Content Placeholder 3">
            <a:extLst>
              <a:ext uri="{FF2B5EF4-FFF2-40B4-BE49-F238E27FC236}">
                <a16:creationId xmlns:a16="http://schemas.microsoft.com/office/drawing/2014/main" id="{23F5C6C5-AEF6-46AF-92D7-B82880C34A8A}"/>
              </a:ext>
            </a:extLst>
          </p:cNvPr>
          <p:cNvSpPr>
            <a:spLocks noGrp="1"/>
          </p:cNvSpPr>
          <p:nvPr>
            <p:ph idx="1"/>
          </p:nvPr>
        </p:nvSpPr>
        <p:spPr>
          <a:xfrm>
            <a:off x="2152650" y="914400"/>
            <a:ext cx="7886700" cy="5562600"/>
          </a:xfrm>
        </p:spPr>
        <p:txBody>
          <a:bodyPr>
            <a:normAutofit/>
          </a:bodyPr>
          <a:lstStyle/>
          <a:p>
            <a:pPr marL="0" indent="0">
              <a:spcBef>
                <a:spcPts val="600"/>
              </a:spcBef>
              <a:spcAft>
                <a:spcPts val="600"/>
              </a:spcAft>
              <a:buNone/>
            </a:pPr>
            <a:r>
              <a:rPr lang="en-US" dirty="0">
                <a:latin typeface="+mn-lt"/>
                <a:cs typeface="Calibri" panose="020F0502020204030204" pitchFamily="34" charset="0"/>
              </a:rPr>
              <a:t>Element ID – E1618</a:t>
            </a:r>
          </a:p>
          <a:p>
            <a:pPr marL="0" indent="0">
              <a:spcBef>
                <a:spcPts val="600"/>
              </a:spcBef>
              <a:spcAft>
                <a:spcPts val="600"/>
              </a:spcAft>
              <a:buNone/>
            </a:pPr>
            <a:r>
              <a:rPr lang="en-US" dirty="0">
                <a:latin typeface="+mn-lt"/>
                <a:cs typeface="Calibri" panose="020F0502020204030204" pitchFamily="34" charset="0"/>
              </a:rPr>
              <a:t>Data Element – ELO-PHYSICAL-ACTIVITY</a:t>
            </a:r>
          </a:p>
          <a:p>
            <a:pPr marL="0" indent="0">
              <a:spcBef>
                <a:spcPts val="600"/>
              </a:spcBef>
              <a:spcAft>
                <a:spcPts val="600"/>
              </a:spcAft>
              <a:buNone/>
            </a:pPr>
            <a:r>
              <a:rPr lang="en-US" dirty="0">
                <a:latin typeface="+mn-lt"/>
                <a:cs typeface="Calibri" panose="020F0502020204030204" pitchFamily="34" charset="0"/>
              </a:rPr>
              <a:t>XML Name – TX-ELOPhysicalActivity</a:t>
            </a:r>
          </a:p>
          <a:p>
            <a:pPr marL="0" indent="0">
              <a:spcBef>
                <a:spcPts val="600"/>
              </a:spcBef>
              <a:spcAft>
                <a:spcPts val="600"/>
              </a:spcAft>
              <a:buNone/>
            </a:pPr>
            <a:r>
              <a:rPr lang="en-US" dirty="0">
                <a:latin typeface="+mn-lt"/>
                <a:cs typeface="Calibri" panose="020F0502020204030204" pitchFamily="34" charset="0"/>
              </a:rPr>
              <a:t>Code Table ID – C088</a:t>
            </a:r>
          </a:p>
          <a:p>
            <a:pPr marL="0" indent="0">
              <a:spcBef>
                <a:spcPts val="600"/>
              </a:spcBef>
              <a:spcAft>
                <a:spcPts val="600"/>
              </a:spcAft>
              <a:buNone/>
            </a:pPr>
            <a:r>
              <a:rPr lang="en-US" dirty="0">
                <a:latin typeface="+mn-lt"/>
                <a:cs typeface="Calibri" panose="020F0502020204030204" pitchFamily="34" charset="0"/>
              </a:rPr>
              <a:t>Length – 1</a:t>
            </a:r>
          </a:p>
          <a:p>
            <a:pPr marL="0" indent="0">
              <a:spcBef>
                <a:spcPts val="600"/>
              </a:spcBef>
              <a:spcAft>
                <a:spcPts val="600"/>
              </a:spcAft>
              <a:buNone/>
            </a:pPr>
            <a:r>
              <a:rPr lang="en-US" dirty="0">
                <a:latin typeface="+mn-lt"/>
                <a:cs typeface="Calibri" panose="020F0502020204030204" pitchFamily="34" charset="0"/>
              </a:rPr>
              <a:t>Data Type – CODED</a:t>
            </a:r>
          </a:p>
          <a:p>
            <a:pPr marL="0" indent="0">
              <a:spcBef>
                <a:spcPts val="600"/>
              </a:spcBef>
              <a:spcAft>
                <a:spcPts val="600"/>
              </a:spcAft>
              <a:buNone/>
            </a:pPr>
            <a:r>
              <a:rPr lang="en-US" dirty="0">
                <a:latin typeface="+mn-lt"/>
                <a:cs typeface="Calibri" panose="020F0502020204030204" pitchFamily="34" charset="0"/>
              </a:rPr>
              <a:t>Pattern – #</a:t>
            </a:r>
          </a:p>
          <a:p>
            <a:pPr marL="0" indent="0">
              <a:spcBef>
                <a:spcPts val="600"/>
              </a:spcBef>
              <a:spcAft>
                <a:spcPts val="600"/>
              </a:spcAft>
              <a:buNone/>
            </a:pPr>
            <a:r>
              <a:rPr lang="en-US" dirty="0">
                <a:latin typeface="+mn-lt"/>
                <a:cs typeface="Calibri" panose="020F0502020204030204" pitchFamily="34" charset="0"/>
              </a:rPr>
              <a:t>Submission(s) – 3 and 4</a:t>
            </a:r>
          </a:p>
          <a:p>
            <a:pPr marL="0" indent="0">
              <a:spcBef>
                <a:spcPts val="600"/>
              </a:spcBef>
              <a:spcAft>
                <a:spcPts val="600"/>
              </a:spcAft>
              <a:buNone/>
            </a:pPr>
            <a:r>
              <a:rPr lang="en-US" dirty="0">
                <a:latin typeface="+mn-lt"/>
                <a:cs typeface="Calibri" panose="020F0502020204030204" pitchFamily="34" charset="0"/>
              </a:rPr>
              <a:t>Mandatory – Yes </a:t>
            </a:r>
          </a:p>
        </p:txBody>
      </p:sp>
    </p:spTree>
    <p:extLst>
      <p:ext uri="{BB962C8B-B14F-4D97-AF65-F5344CB8AC3E}">
        <p14:creationId xmlns:p14="http://schemas.microsoft.com/office/powerpoint/2010/main" val="19552866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7C069AE-F904-47C1-894E-681F6E1E04D8}"/>
              </a:ext>
            </a:extLst>
          </p:cNvPr>
          <p:cNvSpPr>
            <a:spLocks noGrp="1"/>
          </p:cNvSpPr>
          <p:nvPr>
            <p:ph type="title"/>
          </p:nvPr>
        </p:nvSpPr>
        <p:spPr/>
        <p:txBody>
          <a:bodyPr>
            <a:noAutofit/>
          </a:bodyPr>
          <a:lstStyle/>
          <a:p>
            <a:pPr>
              <a:spcBef>
                <a:spcPts val="600"/>
              </a:spcBef>
              <a:spcAft>
                <a:spcPts val="600"/>
              </a:spcAft>
            </a:pPr>
            <a:r>
              <a:rPr lang="en-US" sz="2800" b="1" dirty="0">
                <a:solidFill>
                  <a:srgbClr val="FFFFFF"/>
                </a:solidFill>
                <a:latin typeface="+mn-lt"/>
                <a:cs typeface="Calibri" panose="020F0502020204030204" pitchFamily="34" charset="0"/>
              </a:rPr>
              <a:t>SB 1404 Student Data Collection Changes for 2019-2020</a:t>
            </a:r>
          </a:p>
        </p:txBody>
      </p:sp>
      <p:sp>
        <p:nvSpPr>
          <p:cNvPr id="7" name="Slide Number Placeholder 6">
            <a:extLst>
              <a:ext uri="{FF2B5EF4-FFF2-40B4-BE49-F238E27FC236}">
                <a16:creationId xmlns:a16="http://schemas.microsoft.com/office/drawing/2014/main" id="{ECF38E4B-B2D8-44FA-AB39-95523CF9E86B}"/>
              </a:ext>
            </a:extLst>
          </p:cNvPr>
          <p:cNvSpPr>
            <a:spLocks noGrp="1"/>
          </p:cNvSpPr>
          <p:nvPr>
            <p:ph type="sldNum" sz="quarter" idx="12"/>
          </p:nvPr>
        </p:nvSpPr>
        <p:spPr/>
        <p:txBody>
          <a:bodyPr/>
          <a:lstStyle/>
          <a:p>
            <a:fld id="{2F0C4421-5918-4AA3-AE4A-C36EDD2FD6EB}" type="slidenum">
              <a:rPr lang="en-US" smtClean="0"/>
              <a:pPr/>
              <a:t>59</a:t>
            </a:fld>
            <a:endParaRPr lang="en-US" dirty="0"/>
          </a:p>
        </p:txBody>
      </p:sp>
      <p:sp>
        <p:nvSpPr>
          <p:cNvPr id="4" name="Content Placeholder 3">
            <a:extLst>
              <a:ext uri="{FF2B5EF4-FFF2-40B4-BE49-F238E27FC236}">
                <a16:creationId xmlns:a16="http://schemas.microsoft.com/office/drawing/2014/main" id="{23F5C6C5-AEF6-46AF-92D7-B82880C34A8A}"/>
              </a:ext>
            </a:extLst>
          </p:cNvPr>
          <p:cNvSpPr>
            <a:spLocks noGrp="1"/>
          </p:cNvSpPr>
          <p:nvPr>
            <p:ph idx="1"/>
          </p:nvPr>
        </p:nvSpPr>
        <p:spPr>
          <a:xfrm>
            <a:off x="2152650" y="914400"/>
            <a:ext cx="7886700" cy="5562600"/>
          </a:xfrm>
        </p:spPr>
        <p:txBody>
          <a:bodyPr>
            <a:normAutofit/>
          </a:bodyPr>
          <a:lstStyle/>
          <a:p>
            <a:pPr>
              <a:spcBef>
                <a:spcPts val="600"/>
              </a:spcBef>
              <a:spcAft>
                <a:spcPts val="1800"/>
              </a:spcAft>
            </a:pPr>
            <a:r>
              <a:rPr lang="en-US" dirty="0">
                <a:latin typeface="+mn-lt"/>
                <a:cs typeface="Calibri" panose="020F0502020204030204" pitchFamily="34" charset="0"/>
              </a:rPr>
              <a:t>E1619 ELO-ACADEMIC-SUPPORT indicates the campus offers, or the student participates in, an expanded learning opportunity (ELO) identified as academic support.  Academic support is defined as supplemental support related to student academic skill development and may include compensatory education, test-taking skills, and related academic skill-building. Tutoring and homework help are not considered academic support. </a:t>
            </a:r>
          </a:p>
        </p:txBody>
      </p:sp>
    </p:spTree>
    <p:extLst>
      <p:ext uri="{BB962C8B-B14F-4D97-AF65-F5344CB8AC3E}">
        <p14:creationId xmlns:p14="http://schemas.microsoft.com/office/powerpoint/2010/main" val="2627767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088AB57-2DBE-44A3-AE96-942C49E954BF}" type="slidenum">
              <a:rPr lang="en-US" smtClean="0"/>
              <a:t>6</a:t>
            </a:fld>
            <a:endParaRPr lang="en-US"/>
          </a:p>
        </p:txBody>
      </p:sp>
      <p:pic>
        <p:nvPicPr>
          <p:cNvPr id="8" name="Picture 7" descr="https://885fa5ce61295ebf3c84-35b073afd3cf2f7bae35b2b9457774cf.ssl.cf2.rackcdn.com/logos/texas-workforce-commission_logo_453.jpg" title="National and State Partners">
            <a:extLst>
              <a:ext uri="{FF2B5EF4-FFF2-40B4-BE49-F238E27FC236}">
                <a16:creationId xmlns:a16="http://schemas.microsoft.com/office/drawing/2014/main" id="{AE60516C-B8A9-48B7-8B9D-B4E252F0384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118873" y="1210088"/>
            <a:ext cx="1050290" cy="998220"/>
          </a:xfrm>
          <a:prstGeom prst="rect">
            <a:avLst/>
          </a:prstGeom>
          <a:noFill/>
          <a:ln>
            <a:noFill/>
          </a:ln>
        </p:spPr>
      </p:pic>
      <p:pic>
        <p:nvPicPr>
          <p:cNvPr id="9" name="Content Placeholder 8" descr="Texas Department of Family and Protective Services Logo">
            <a:extLst>
              <a:ext uri="{FF2B5EF4-FFF2-40B4-BE49-F238E27FC236}">
                <a16:creationId xmlns:a16="http://schemas.microsoft.com/office/drawing/2014/main" id="{15E82AD8-049E-4F18-AE05-04CA48986446}"/>
              </a:ext>
            </a:extLst>
          </p:cNvPr>
          <p:cNvPicPr>
            <a:picLocks noGrp="1"/>
          </p:cNvPicPr>
          <p:nvPr>
            <p:ph sz="half" idx="2"/>
          </p:nvPr>
        </p:nvPicPr>
        <p:blipFill>
          <a:blip r:embed="rId4" cstate="print">
            <a:extLst>
              <a:ext uri="{28A0092B-C50C-407E-A947-70E740481C1C}">
                <a14:useLocalDpi xmlns:a14="http://schemas.microsoft.com/office/drawing/2010/main" val="0"/>
              </a:ext>
            </a:extLst>
          </a:blip>
          <a:srcRect/>
          <a:stretch>
            <a:fillRect/>
          </a:stretch>
        </p:blipFill>
        <p:spPr bwMode="auto">
          <a:xfrm>
            <a:off x="2748447" y="2226443"/>
            <a:ext cx="4938713" cy="723893"/>
          </a:xfrm>
          <a:prstGeom prst="rect">
            <a:avLst/>
          </a:prstGeom>
          <a:noFill/>
          <a:ln>
            <a:noFill/>
          </a:ln>
        </p:spPr>
      </p:pic>
      <p:pic>
        <p:nvPicPr>
          <p:cNvPr id="10" name="Picture 9" descr="Icon of the Texas Department of Agriculture" title="Picture ">
            <a:extLst>
              <a:ext uri="{FF2B5EF4-FFF2-40B4-BE49-F238E27FC236}">
                <a16:creationId xmlns:a16="http://schemas.microsoft.com/office/drawing/2014/main" id="{69D62D7C-80CA-4BF6-9515-03B1BF349BF7}"/>
              </a:ext>
            </a:extLst>
          </p:cNvPr>
          <p:cNvPicPr/>
          <p:nvPr/>
        </p:nvPicPr>
        <p:blipFill>
          <a:blip r:embed="rId5">
            <a:extLst>
              <a:ext uri="{28A0092B-C50C-407E-A947-70E740481C1C}">
                <a14:useLocalDpi xmlns:a14="http://schemas.microsoft.com/office/drawing/2010/main" val="0"/>
              </a:ext>
            </a:extLst>
          </a:blip>
          <a:stretch>
            <a:fillRect/>
          </a:stretch>
        </p:blipFill>
        <p:spPr>
          <a:xfrm>
            <a:off x="2617138" y="1512644"/>
            <a:ext cx="2044700" cy="619125"/>
          </a:xfrm>
          <a:prstGeom prst="rect">
            <a:avLst/>
          </a:prstGeom>
        </p:spPr>
      </p:pic>
      <p:pic>
        <p:nvPicPr>
          <p:cNvPr id="11" name="Picture 10" descr="Icon of Texas Juvenile Justice Department" title="Icon ">
            <a:extLst>
              <a:ext uri="{FF2B5EF4-FFF2-40B4-BE49-F238E27FC236}">
                <a16:creationId xmlns:a16="http://schemas.microsoft.com/office/drawing/2014/main" id="{37FC320B-BA67-4BB1-B380-79BF365F1ECC}"/>
              </a:ext>
            </a:extLst>
          </p:cNvPr>
          <p:cNvPicPr/>
          <p:nvPr/>
        </p:nvPicPr>
        <p:blipFill>
          <a:blip r:embed="rId6">
            <a:extLst>
              <a:ext uri="{28A0092B-C50C-407E-A947-70E740481C1C}">
                <a14:useLocalDpi xmlns:a14="http://schemas.microsoft.com/office/drawing/2010/main" val="0"/>
              </a:ext>
            </a:extLst>
          </a:blip>
          <a:stretch>
            <a:fillRect/>
          </a:stretch>
        </p:blipFill>
        <p:spPr>
          <a:xfrm>
            <a:off x="653120" y="2596923"/>
            <a:ext cx="2056765" cy="400685"/>
          </a:xfrm>
          <a:prstGeom prst="rect">
            <a:avLst/>
          </a:prstGeom>
        </p:spPr>
      </p:pic>
      <p:pic>
        <p:nvPicPr>
          <p:cNvPr id="12" name="Picture 11" descr="Charles Stewart Mott Foundation">
            <a:extLst>
              <a:ext uri="{FF2B5EF4-FFF2-40B4-BE49-F238E27FC236}">
                <a16:creationId xmlns:a16="http://schemas.microsoft.com/office/drawing/2014/main" id="{B1ABC23D-4D7E-41AE-9BA0-00CFD653F8E7}"/>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7654405" y="5693310"/>
            <a:ext cx="1857375" cy="556260"/>
          </a:xfrm>
          <a:prstGeom prst="rect">
            <a:avLst/>
          </a:prstGeom>
          <a:noFill/>
          <a:ln>
            <a:noFill/>
          </a:ln>
        </p:spPr>
      </p:pic>
      <p:pic>
        <p:nvPicPr>
          <p:cNvPr id="13" name="Picture 12" descr="After School" title="Icon ">
            <a:extLst>
              <a:ext uri="{FF2B5EF4-FFF2-40B4-BE49-F238E27FC236}">
                <a16:creationId xmlns:a16="http://schemas.microsoft.com/office/drawing/2014/main" id="{778F6E85-8CB4-465D-9B9B-5BF235DABF3A}"/>
              </a:ext>
            </a:extLst>
          </p:cNvPr>
          <p:cNvPicPr/>
          <p:nvPr/>
        </p:nvPicPr>
        <p:blipFill>
          <a:blip r:embed="rId8">
            <a:extLst>
              <a:ext uri="{28A0092B-C50C-407E-A947-70E740481C1C}">
                <a14:useLocalDpi xmlns:a14="http://schemas.microsoft.com/office/drawing/2010/main" val="0"/>
              </a:ext>
            </a:extLst>
          </a:blip>
          <a:stretch>
            <a:fillRect/>
          </a:stretch>
        </p:blipFill>
        <p:spPr>
          <a:xfrm>
            <a:off x="3428388" y="4774969"/>
            <a:ext cx="1297940" cy="566420"/>
          </a:xfrm>
          <a:prstGeom prst="rect">
            <a:avLst/>
          </a:prstGeom>
        </p:spPr>
      </p:pic>
      <p:pic>
        <p:nvPicPr>
          <p:cNvPr id="14" name="Picture 13" descr="http://www.hfrp.org/var/hfrp/storage/images/media/images/other-images-not-pub-covers/logo-afterschool-alliance/96002-1-eng-US/logo-afterschool-alliance_reference.gif" title="Afterschool Alliance ">
            <a:extLst>
              <a:ext uri="{FF2B5EF4-FFF2-40B4-BE49-F238E27FC236}">
                <a16:creationId xmlns:a16="http://schemas.microsoft.com/office/drawing/2014/main" id="{EAFC1093-C56B-41DF-9FB5-4F1BA56144DF}"/>
              </a:ext>
            </a:extLst>
          </p:cNvPr>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259752" y="5698879"/>
            <a:ext cx="758825" cy="530225"/>
          </a:xfrm>
          <a:prstGeom prst="rect">
            <a:avLst/>
          </a:prstGeom>
          <a:noFill/>
          <a:ln>
            <a:noFill/>
          </a:ln>
        </p:spPr>
      </p:pic>
      <p:pic>
        <p:nvPicPr>
          <p:cNvPr id="15" name="Picture 14" descr="CBASS Logo">
            <a:extLst>
              <a:ext uri="{FF2B5EF4-FFF2-40B4-BE49-F238E27FC236}">
                <a16:creationId xmlns:a16="http://schemas.microsoft.com/office/drawing/2014/main" id="{B4FFB847-080F-404C-8894-2E61276A8A57}"/>
              </a:ext>
            </a:extLst>
          </p:cNvPr>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581175" y="5680464"/>
            <a:ext cx="1353185" cy="548640"/>
          </a:xfrm>
          <a:prstGeom prst="rect">
            <a:avLst/>
          </a:prstGeom>
          <a:noFill/>
          <a:ln>
            <a:noFill/>
          </a:ln>
        </p:spPr>
      </p:pic>
      <p:pic>
        <p:nvPicPr>
          <p:cNvPr id="16" name="Picture 15" descr="Time and Learning" title="Icon">
            <a:extLst>
              <a:ext uri="{FF2B5EF4-FFF2-40B4-BE49-F238E27FC236}">
                <a16:creationId xmlns:a16="http://schemas.microsoft.com/office/drawing/2014/main" id="{93EE7A6C-8794-4B8D-8387-D8A22661564B}"/>
              </a:ext>
            </a:extLst>
          </p:cNvPr>
          <p:cNvPicPr/>
          <p:nvPr/>
        </p:nvPicPr>
        <p:blipFill>
          <a:blip r:embed="rId11">
            <a:extLst>
              <a:ext uri="{28A0092B-C50C-407E-A947-70E740481C1C}">
                <a14:useLocalDpi xmlns:a14="http://schemas.microsoft.com/office/drawing/2010/main" val="0"/>
              </a:ext>
            </a:extLst>
          </a:blip>
          <a:stretch>
            <a:fillRect/>
          </a:stretch>
        </p:blipFill>
        <p:spPr>
          <a:xfrm>
            <a:off x="5438618" y="4786728"/>
            <a:ext cx="1638300" cy="400050"/>
          </a:xfrm>
          <a:prstGeom prst="rect">
            <a:avLst/>
          </a:prstGeom>
        </p:spPr>
      </p:pic>
      <p:pic>
        <p:nvPicPr>
          <p:cNvPr id="17" name="Picture 16" descr="Summer Learning icon" title="Picture ">
            <a:extLst>
              <a:ext uri="{FF2B5EF4-FFF2-40B4-BE49-F238E27FC236}">
                <a16:creationId xmlns:a16="http://schemas.microsoft.com/office/drawing/2014/main" id="{9EAEBA01-172F-4C9A-B764-989CB4C13BF2}"/>
              </a:ext>
            </a:extLst>
          </p:cNvPr>
          <p:cNvPicPr/>
          <p:nvPr/>
        </p:nvPicPr>
        <p:blipFill>
          <a:blip r:embed="rId12">
            <a:extLst>
              <a:ext uri="{28A0092B-C50C-407E-A947-70E740481C1C}">
                <a14:useLocalDpi xmlns:a14="http://schemas.microsoft.com/office/drawing/2010/main" val="0"/>
              </a:ext>
            </a:extLst>
          </a:blip>
          <a:stretch>
            <a:fillRect/>
          </a:stretch>
        </p:blipFill>
        <p:spPr>
          <a:xfrm>
            <a:off x="10258482" y="4671229"/>
            <a:ext cx="760095" cy="800100"/>
          </a:xfrm>
          <a:prstGeom prst="rect">
            <a:avLst/>
          </a:prstGeom>
        </p:spPr>
      </p:pic>
      <p:pic>
        <p:nvPicPr>
          <p:cNvPr id="18" name="Picture 17" descr="National League of Cities icon" title="Picture ">
            <a:extLst>
              <a:ext uri="{FF2B5EF4-FFF2-40B4-BE49-F238E27FC236}">
                <a16:creationId xmlns:a16="http://schemas.microsoft.com/office/drawing/2014/main" id="{92E7AC3F-A7A3-46CF-8E25-6ABBD80A53CC}"/>
              </a:ext>
            </a:extLst>
          </p:cNvPr>
          <p:cNvPicPr/>
          <p:nvPr/>
        </p:nvPicPr>
        <p:blipFill>
          <a:blip r:embed="rId13">
            <a:extLst>
              <a:ext uri="{28A0092B-C50C-407E-A947-70E740481C1C}">
                <a14:useLocalDpi xmlns:a14="http://schemas.microsoft.com/office/drawing/2010/main" val="0"/>
              </a:ext>
            </a:extLst>
          </a:blip>
          <a:stretch>
            <a:fillRect/>
          </a:stretch>
        </p:blipFill>
        <p:spPr>
          <a:xfrm>
            <a:off x="3343616" y="5546709"/>
            <a:ext cx="1467484" cy="755609"/>
          </a:xfrm>
          <a:prstGeom prst="rect">
            <a:avLst/>
          </a:prstGeom>
        </p:spPr>
      </p:pic>
      <p:pic>
        <p:nvPicPr>
          <p:cNvPr id="19" name="Picture 18" descr="NCSL Icon" title="Icon">
            <a:extLst>
              <a:ext uri="{FF2B5EF4-FFF2-40B4-BE49-F238E27FC236}">
                <a16:creationId xmlns:a16="http://schemas.microsoft.com/office/drawing/2014/main" id="{F32A8150-0407-461D-8593-61B040FC453E}"/>
              </a:ext>
            </a:extLst>
          </p:cNvPr>
          <p:cNvPicPr/>
          <p:nvPr/>
        </p:nvPicPr>
        <p:blipFill>
          <a:blip r:embed="rId14">
            <a:extLst>
              <a:ext uri="{28A0092B-C50C-407E-A947-70E740481C1C}">
                <a14:useLocalDpi xmlns:a14="http://schemas.microsoft.com/office/drawing/2010/main" val="0"/>
              </a:ext>
            </a:extLst>
          </a:blip>
          <a:stretch>
            <a:fillRect/>
          </a:stretch>
        </p:blipFill>
        <p:spPr>
          <a:xfrm>
            <a:off x="7604606" y="4775852"/>
            <a:ext cx="2028825" cy="466725"/>
          </a:xfrm>
          <a:prstGeom prst="rect">
            <a:avLst/>
          </a:prstGeom>
        </p:spPr>
      </p:pic>
      <p:pic>
        <p:nvPicPr>
          <p:cNvPr id="20" name="Picture 19" descr="American Institute For Research" title="Icon">
            <a:extLst>
              <a:ext uri="{FF2B5EF4-FFF2-40B4-BE49-F238E27FC236}">
                <a16:creationId xmlns:a16="http://schemas.microsoft.com/office/drawing/2014/main" id="{CC32F815-9230-401C-B6F3-523897C8AC9C}"/>
              </a:ext>
            </a:extLst>
          </p:cNvPr>
          <p:cNvPicPr/>
          <p:nvPr/>
        </p:nvPicPr>
        <p:blipFill>
          <a:blip r:embed="rId15">
            <a:extLst>
              <a:ext uri="{28A0092B-C50C-407E-A947-70E740481C1C}">
                <a14:useLocalDpi xmlns:a14="http://schemas.microsoft.com/office/drawing/2010/main" val="0"/>
              </a:ext>
            </a:extLst>
          </a:blip>
          <a:stretch>
            <a:fillRect/>
          </a:stretch>
        </p:blipFill>
        <p:spPr>
          <a:xfrm>
            <a:off x="9633431" y="2359919"/>
            <a:ext cx="2219325" cy="713740"/>
          </a:xfrm>
          <a:prstGeom prst="rect">
            <a:avLst/>
          </a:prstGeom>
        </p:spPr>
      </p:pic>
      <p:pic>
        <p:nvPicPr>
          <p:cNvPr id="21" name="Picture 20" descr="../../../../../../../Users/txpostthree/Deskto">
            <a:extLst>
              <a:ext uri="{FF2B5EF4-FFF2-40B4-BE49-F238E27FC236}">
                <a16:creationId xmlns:a16="http://schemas.microsoft.com/office/drawing/2014/main" id="{F9028E5D-6073-43AF-8B16-B203D0551D6D}"/>
              </a:ext>
            </a:extLst>
          </p:cNvPr>
          <p:cNvPicPr/>
          <p:nvPr/>
        </p:nvPicPr>
        <p:blipFill>
          <a:blip r:embed="rId16">
            <a:extLst>
              <a:ext uri="{28A0092B-C50C-407E-A947-70E740481C1C}">
                <a14:useLocalDpi xmlns:a14="http://schemas.microsoft.com/office/drawing/2010/main" val="0"/>
              </a:ext>
            </a:extLst>
          </a:blip>
          <a:srcRect/>
          <a:stretch>
            <a:fillRect/>
          </a:stretch>
        </p:blipFill>
        <p:spPr bwMode="auto">
          <a:xfrm>
            <a:off x="755918" y="1194305"/>
            <a:ext cx="1321435" cy="1054100"/>
          </a:xfrm>
          <a:prstGeom prst="rect">
            <a:avLst/>
          </a:prstGeom>
          <a:noFill/>
          <a:ln>
            <a:noFill/>
          </a:ln>
        </p:spPr>
      </p:pic>
      <p:pic>
        <p:nvPicPr>
          <p:cNvPr id="22" name="Picture 21" descr="../../../../../Desktop/Westat_Logo2.jpg" title="Icon">
            <a:extLst>
              <a:ext uri="{FF2B5EF4-FFF2-40B4-BE49-F238E27FC236}">
                <a16:creationId xmlns:a16="http://schemas.microsoft.com/office/drawing/2014/main" id="{ADCE46D6-64EA-4610-96DF-B746BEFD6CAD}"/>
              </a:ext>
            </a:extLst>
          </p:cNvPr>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7906229" y="2468084"/>
            <a:ext cx="1404620" cy="396240"/>
          </a:xfrm>
          <a:prstGeom prst="rect">
            <a:avLst/>
          </a:prstGeom>
          <a:noFill/>
          <a:ln>
            <a:noFill/>
          </a:ln>
        </p:spPr>
      </p:pic>
      <p:pic>
        <p:nvPicPr>
          <p:cNvPr id="23" name="Picture 22" descr="TXPOST Logo">
            <a:extLst>
              <a:ext uri="{FF2B5EF4-FFF2-40B4-BE49-F238E27FC236}">
                <a16:creationId xmlns:a16="http://schemas.microsoft.com/office/drawing/2014/main" id="{5BED0E5F-5EAF-48E1-A184-57E1A56BFFC8}"/>
              </a:ext>
            </a:extLst>
          </p:cNvPr>
          <p:cNvPicPr/>
          <p:nvPr/>
        </p:nvPicPr>
        <p:blipFill>
          <a:blip r:embed="rId18">
            <a:extLst>
              <a:ext uri="{28A0092B-C50C-407E-A947-70E740481C1C}">
                <a14:useLocalDpi xmlns:a14="http://schemas.microsoft.com/office/drawing/2010/main" val="0"/>
              </a:ext>
            </a:extLst>
          </a:blip>
          <a:srcRect/>
          <a:stretch>
            <a:fillRect/>
          </a:stretch>
        </p:blipFill>
        <p:spPr bwMode="auto">
          <a:xfrm>
            <a:off x="5123497" y="1597921"/>
            <a:ext cx="1781175" cy="514350"/>
          </a:xfrm>
          <a:prstGeom prst="rect">
            <a:avLst/>
          </a:prstGeom>
          <a:noFill/>
          <a:ln>
            <a:noFill/>
          </a:ln>
        </p:spPr>
      </p:pic>
      <p:pic>
        <p:nvPicPr>
          <p:cNvPr id="24" name="Picture 23" descr="http://www.texasymcas.org/uploads/1/1/2/9/11298655/1383779657.png" title="Icon">
            <a:extLst>
              <a:ext uri="{FF2B5EF4-FFF2-40B4-BE49-F238E27FC236}">
                <a16:creationId xmlns:a16="http://schemas.microsoft.com/office/drawing/2014/main" id="{3711E10F-01D8-4E81-86DE-5A415112B858}"/>
              </a:ext>
            </a:extLst>
          </p:cNvPr>
          <p:cNvPicPr/>
          <p:nvPr/>
        </p:nvPicPr>
        <p:blipFill>
          <a:blip r:embed="rId19">
            <a:extLst>
              <a:ext uri="{28A0092B-C50C-407E-A947-70E740481C1C}">
                <a14:useLocalDpi xmlns:a14="http://schemas.microsoft.com/office/drawing/2010/main" val="0"/>
              </a:ext>
            </a:extLst>
          </a:blip>
          <a:srcRect/>
          <a:stretch>
            <a:fillRect/>
          </a:stretch>
        </p:blipFill>
        <p:spPr bwMode="auto">
          <a:xfrm>
            <a:off x="1213130" y="5610837"/>
            <a:ext cx="790575" cy="600075"/>
          </a:xfrm>
          <a:prstGeom prst="rect">
            <a:avLst/>
          </a:prstGeom>
          <a:noFill/>
          <a:ln>
            <a:noFill/>
          </a:ln>
        </p:spPr>
      </p:pic>
      <p:pic>
        <p:nvPicPr>
          <p:cNvPr id="25" name="Picture 24" descr="http://txbgc3.ezsitelaunch.com/Images/Images/bgc_logosmall2.jpg" title="Icon">
            <a:extLst>
              <a:ext uri="{FF2B5EF4-FFF2-40B4-BE49-F238E27FC236}">
                <a16:creationId xmlns:a16="http://schemas.microsoft.com/office/drawing/2014/main" id="{C7411393-044C-43E1-916B-575DED4F1E6F}"/>
              </a:ext>
            </a:extLst>
          </p:cNvPr>
          <p:cNvPicPr/>
          <p:nvPr/>
        </p:nvPicPr>
        <p:blipFill>
          <a:blip r:embed="rId20">
            <a:extLst>
              <a:ext uri="{28A0092B-C50C-407E-A947-70E740481C1C}">
                <a14:useLocalDpi xmlns:a14="http://schemas.microsoft.com/office/drawing/2010/main" val="0"/>
              </a:ext>
            </a:extLst>
          </a:blip>
          <a:srcRect/>
          <a:stretch>
            <a:fillRect/>
          </a:stretch>
        </p:blipFill>
        <p:spPr bwMode="auto">
          <a:xfrm>
            <a:off x="978179" y="4715279"/>
            <a:ext cx="1260475" cy="685800"/>
          </a:xfrm>
          <a:prstGeom prst="rect">
            <a:avLst/>
          </a:prstGeom>
          <a:noFill/>
          <a:ln>
            <a:noFill/>
          </a:ln>
        </p:spPr>
      </p:pic>
      <p:pic>
        <p:nvPicPr>
          <p:cNvPr id="26" name="Picture 25" descr="http://www.texasresc.net/wp-content/uploads/2013/08/tsresc-logo2.png" title="Icon">
            <a:extLst>
              <a:ext uri="{FF2B5EF4-FFF2-40B4-BE49-F238E27FC236}">
                <a16:creationId xmlns:a16="http://schemas.microsoft.com/office/drawing/2014/main" id="{14206DF0-3700-45AE-A897-BEFA8D97D077}"/>
              </a:ext>
            </a:extLst>
          </p:cNvPr>
          <p:cNvPicPr/>
          <p:nvPr/>
        </p:nvPicPr>
        <p:blipFill>
          <a:blip r:embed="rId21">
            <a:extLst>
              <a:ext uri="{28A0092B-C50C-407E-A947-70E740481C1C}">
                <a14:useLocalDpi xmlns:a14="http://schemas.microsoft.com/office/drawing/2010/main" val="0"/>
              </a:ext>
            </a:extLst>
          </a:blip>
          <a:srcRect/>
          <a:stretch>
            <a:fillRect/>
          </a:stretch>
        </p:blipFill>
        <p:spPr bwMode="auto">
          <a:xfrm>
            <a:off x="7397750" y="1655532"/>
            <a:ext cx="2095500" cy="461010"/>
          </a:xfrm>
          <a:prstGeom prst="rect">
            <a:avLst/>
          </a:prstGeom>
          <a:noFill/>
          <a:ln>
            <a:noFill/>
          </a:ln>
        </p:spPr>
      </p:pic>
      <p:pic>
        <p:nvPicPr>
          <p:cNvPr id="27" name="Picture 26" descr="../../../../../Desktop/logo-color-transparent.png" title="Icon">
            <a:extLst>
              <a:ext uri="{FF2B5EF4-FFF2-40B4-BE49-F238E27FC236}">
                <a16:creationId xmlns:a16="http://schemas.microsoft.com/office/drawing/2014/main" id="{3A769FFB-47DE-429E-B26F-04D8A88537DC}"/>
              </a:ext>
            </a:extLst>
          </p:cNvPr>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2886871" y="3467654"/>
            <a:ext cx="1752600" cy="635000"/>
          </a:xfrm>
          <a:prstGeom prst="rect">
            <a:avLst/>
          </a:prstGeom>
          <a:noFill/>
          <a:ln>
            <a:noFill/>
          </a:ln>
        </p:spPr>
      </p:pic>
      <p:pic>
        <p:nvPicPr>
          <p:cNvPr id="28" name="Picture 27" descr="Borderland Out of School Time Network" title="Icon">
            <a:extLst>
              <a:ext uri="{FF2B5EF4-FFF2-40B4-BE49-F238E27FC236}">
                <a16:creationId xmlns:a16="http://schemas.microsoft.com/office/drawing/2014/main" id="{4F1EA8D4-4420-401E-B8B0-82E04876F46F}"/>
              </a:ext>
            </a:extLst>
          </p:cNvPr>
          <p:cNvPicPr/>
          <p:nvPr/>
        </p:nvPicPr>
        <p:blipFill>
          <a:blip r:embed="rId23"/>
          <a:stretch>
            <a:fillRect/>
          </a:stretch>
        </p:blipFill>
        <p:spPr>
          <a:xfrm>
            <a:off x="92236" y="3416553"/>
            <a:ext cx="2794635" cy="1151255"/>
          </a:xfrm>
          <a:prstGeom prst="rect">
            <a:avLst/>
          </a:prstGeom>
        </p:spPr>
      </p:pic>
      <p:pic>
        <p:nvPicPr>
          <p:cNvPr id="29" name="Picture 28" descr="http://fortworthsparc.org/images/sparc-logo.png" title="Icon">
            <a:extLst>
              <a:ext uri="{FF2B5EF4-FFF2-40B4-BE49-F238E27FC236}">
                <a16:creationId xmlns:a16="http://schemas.microsoft.com/office/drawing/2014/main" id="{EFD278A4-70FA-426E-ACB8-E3FA7672BA15}"/>
              </a:ext>
            </a:extLst>
          </p:cNvPr>
          <p:cNvPicPr/>
          <p:nvPr/>
        </p:nvPicPr>
        <p:blipFill>
          <a:blip r:embed="rId24">
            <a:extLst>
              <a:ext uri="{28A0092B-C50C-407E-A947-70E740481C1C}">
                <a14:useLocalDpi xmlns:a14="http://schemas.microsoft.com/office/drawing/2010/main" val="0"/>
              </a:ext>
            </a:extLst>
          </a:blip>
          <a:srcRect/>
          <a:stretch>
            <a:fillRect/>
          </a:stretch>
        </p:blipFill>
        <p:spPr bwMode="auto">
          <a:xfrm>
            <a:off x="8676084" y="3534284"/>
            <a:ext cx="2095500" cy="627380"/>
          </a:xfrm>
          <a:prstGeom prst="rect">
            <a:avLst/>
          </a:prstGeom>
          <a:noFill/>
          <a:ln>
            <a:noFill/>
          </a:ln>
        </p:spPr>
      </p:pic>
      <p:pic>
        <p:nvPicPr>
          <p:cNvPr id="30" name="Picture 29" descr="../../../../../Desktop/Screenshot%202018-01-19%2011.55.50.png" title="Icon">
            <a:extLst>
              <a:ext uri="{FF2B5EF4-FFF2-40B4-BE49-F238E27FC236}">
                <a16:creationId xmlns:a16="http://schemas.microsoft.com/office/drawing/2014/main" id="{17EAC620-CBEA-4C9A-898E-912524A5784F}"/>
              </a:ext>
            </a:extLst>
          </p:cNvPr>
          <p:cNvPicPr/>
          <p:nvPr/>
        </p:nvPicPr>
        <p:blipFill>
          <a:blip r:embed="rId25">
            <a:extLst>
              <a:ext uri="{28A0092B-C50C-407E-A947-70E740481C1C}">
                <a14:useLocalDpi xmlns:a14="http://schemas.microsoft.com/office/drawing/2010/main" val="0"/>
              </a:ext>
            </a:extLst>
          </a:blip>
          <a:srcRect/>
          <a:stretch>
            <a:fillRect/>
          </a:stretch>
        </p:blipFill>
        <p:spPr bwMode="auto">
          <a:xfrm>
            <a:off x="6096000" y="3348352"/>
            <a:ext cx="2349500" cy="673100"/>
          </a:xfrm>
          <a:prstGeom prst="rect">
            <a:avLst/>
          </a:prstGeom>
          <a:noFill/>
          <a:ln>
            <a:noFill/>
          </a:ln>
        </p:spPr>
      </p:pic>
      <p:pic>
        <p:nvPicPr>
          <p:cNvPr id="31" name="Picture 30" descr="Excel Beyond the Bell SA logo">
            <a:extLst>
              <a:ext uri="{FF2B5EF4-FFF2-40B4-BE49-F238E27FC236}">
                <a16:creationId xmlns:a16="http://schemas.microsoft.com/office/drawing/2014/main" id="{CCED4C9B-F5CD-4171-8413-1A275EAC23E9}"/>
              </a:ext>
            </a:extLst>
          </p:cNvPr>
          <p:cNvPicPr/>
          <p:nvPr/>
        </p:nvPicPr>
        <p:blipFill>
          <a:blip r:embed="rId26">
            <a:extLst>
              <a:ext uri="{28A0092B-C50C-407E-A947-70E740481C1C}">
                <a14:useLocalDpi xmlns:a14="http://schemas.microsoft.com/office/drawing/2010/main" val="0"/>
              </a:ext>
            </a:extLst>
          </a:blip>
          <a:srcRect/>
          <a:stretch>
            <a:fillRect/>
          </a:stretch>
        </p:blipFill>
        <p:spPr bwMode="auto">
          <a:xfrm>
            <a:off x="11018577" y="3467654"/>
            <a:ext cx="781685" cy="742950"/>
          </a:xfrm>
          <a:prstGeom prst="rect">
            <a:avLst/>
          </a:prstGeom>
          <a:noFill/>
          <a:ln>
            <a:noFill/>
          </a:ln>
        </p:spPr>
      </p:pic>
      <p:pic>
        <p:nvPicPr>
          <p:cNvPr id="32" name="Picture 31" descr="Dallas Afterschool">
            <a:extLst>
              <a:ext uri="{FF2B5EF4-FFF2-40B4-BE49-F238E27FC236}">
                <a16:creationId xmlns:a16="http://schemas.microsoft.com/office/drawing/2014/main" id="{BFAFDA7B-81BF-4ED4-A491-3FA91A5C07CA}"/>
              </a:ext>
            </a:extLst>
          </p:cNvPr>
          <p:cNvPicPr/>
          <p:nvPr/>
        </p:nvPicPr>
        <p:blipFill>
          <a:blip r:embed="rId27">
            <a:extLst>
              <a:ext uri="{28A0092B-C50C-407E-A947-70E740481C1C}">
                <a14:useLocalDpi xmlns:a14="http://schemas.microsoft.com/office/drawing/2010/main" val="0"/>
              </a:ext>
            </a:extLst>
          </a:blip>
          <a:srcRect/>
          <a:stretch>
            <a:fillRect/>
          </a:stretch>
        </p:blipFill>
        <p:spPr bwMode="auto">
          <a:xfrm>
            <a:off x="4790494" y="3337833"/>
            <a:ext cx="1163320" cy="1041400"/>
          </a:xfrm>
          <a:prstGeom prst="rect">
            <a:avLst/>
          </a:prstGeom>
          <a:noFill/>
          <a:ln>
            <a:noFill/>
          </a:ln>
        </p:spPr>
      </p:pic>
      <p:sp>
        <p:nvSpPr>
          <p:cNvPr id="2" name="Title 1"/>
          <p:cNvSpPr>
            <a:spLocks noGrp="1"/>
          </p:cNvSpPr>
          <p:nvPr>
            <p:ph type="title"/>
          </p:nvPr>
        </p:nvSpPr>
        <p:spPr>
          <a:xfrm>
            <a:off x="1681502" y="242942"/>
            <a:ext cx="9929589" cy="737937"/>
          </a:xfrm>
        </p:spPr>
        <p:txBody>
          <a:bodyPr>
            <a:normAutofit/>
          </a:bodyPr>
          <a:lstStyle/>
          <a:p>
            <a:pPr algn="ctr"/>
            <a:r>
              <a:rPr lang="en-US" dirty="0"/>
              <a:t>Examples: National and State Partners</a:t>
            </a:r>
          </a:p>
        </p:txBody>
      </p:sp>
    </p:spTree>
    <p:extLst>
      <p:ext uri="{BB962C8B-B14F-4D97-AF65-F5344CB8AC3E}">
        <p14:creationId xmlns:p14="http://schemas.microsoft.com/office/powerpoint/2010/main" val="38815097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7C069AE-F904-47C1-894E-681F6E1E04D8}"/>
              </a:ext>
            </a:extLst>
          </p:cNvPr>
          <p:cNvSpPr>
            <a:spLocks noGrp="1"/>
          </p:cNvSpPr>
          <p:nvPr>
            <p:ph type="title"/>
          </p:nvPr>
        </p:nvSpPr>
        <p:spPr/>
        <p:txBody>
          <a:bodyPr>
            <a:noAutofit/>
          </a:bodyPr>
          <a:lstStyle/>
          <a:p>
            <a:pPr>
              <a:spcBef>
                <a:spcPts val="600"/>
              </a:spcBef>
              <a:spcAft>
                <a:spcPts val="600"/>
              </a:spcAft>
            </a:pPr>
            <a:r>
              <a:rPr lang="en-US" sz="2800" b="1" dirty="0">
                <a:solidFill>
                  <a:srgbClr val="FFFFFF"/>
                </a:solidFill>
                <a:latin typeface="+mn-lt"/>
                <a:cs typeface="Calibri" panose="020F0502020204030204" pitchFamily="34" charset="0"/>
              </a:rPr>
              <a:t>SB 1404 Student Data Collection Changes for 2019-2020</a:t>
            </a:r>
          </a:p>
        </p:txBody>
      </p:sp>
      <p:sp>
        <p:nvSpPr>
          <p:cNvPr id="7" name="Slide Number Placeholder 6">
            <a:extLst>
              <a:ext uri="{FF2B5EF4-FFF2-40B4-BE49-F238E27FC236}">
                <a16:creationId xmlns:a16="http://schemas.microsoft.com/office/drawing/2014/main" id="{ECF38E4B-B2D8-44FA-AB39-95523CF9E86B}"/>
              </a:ext>
            </a:extLst>
          </p:cNvPr>
          <p:cNvSpPr>
            <a:spLocks noGrp="1"/>
          </p:cNvSpPr>
          <p:nvPr>
            <p:ph type="sldNum" sz="quarter" idx="12"/>
          </p:nvPr>
        </p:nvSpPr>
        <p:spPr/>
        <p:txBody>
          <a:bodyPr/>
          <a:lstStyle/>
          <a:p>
            <a:fld id="{2F0C4421-5918-4AA3-AE4A-C36EDD2FD6EB}" type="slidenum">
              <a:rPr lang="en-US" smtClean="0"/>
              <a:pPr/>
              <a:t>60</a:t>
            </a:fld>
            <a:endParaRPr lang="en-US" dirty="0"/>
          </a:p>
        </p:txBody>
      </p:sp>
      <p:sp>
        <p:nvSpPr>
          <p:cNvPr id="4" name="Content Placeholder 3">
            <a:extLst>
              <a:ext uri="{FF2B5EF4-FFF2-40B4-BE49-F238E27FC236}">
                <a16:creationId xmlns:a16="http://schemas.microsoft.com/office/drawing/2014/main" id="{23F5C6C5-AEF6-46AF-92D7-B82880C34A8A}"/>
              </a:ext>
            </a:extLst>
          </p:cNvPr>
          <p:cNvSpPr>
            <a:spLocks noGrp="1"/>
          </p:cNvSpPr>
          <p:nvPr>
            <p:ph idx="1"/>
          </p:nvPr>
        </p:nvSpPr>
        <p:spPr>
          <a:xfrm>
            <a:off x="2152650" y="914400"/>
            <a:ext cx="7886700" cy="5562600"/>
          </a:xfrm>
        </p:spPr>
        <p:txBody>
          <a:bodyPr>
            <a:normAutofit/>
          </a:bodyPr>
          <a:lstStyle/>
          <a:p>
            <a:pPr marL="0" indent="0">
              <a:spcBef>
                <a:spcPts val="600"/>
              </a:spcBef>
              <a:spcAft>
                <a:spcPts val="600"/>
              </a:spcAft>
              <a:buNone/>
            </a:pPr>
            <a:r>
              <a:rPr lang="en-US" dirty="0">
                <a:latin typeface="+mn-lt"/>
                <a:cs typeface="Calibri" panose="020F0502020204030204" pitchFamily="34" charset="0"/>
              </a:rPr>
              <a:t>Element ID – E1619</a:t>
            </a:r>
          </a:p>
          <a:p>
            <a:pPr marL="0" indent="0">
              <a:spcBef>
                <a:spcPts val="600"/>
              </a:spcBef>
              <a:spcAft>
                <a:spcPts val="600"/>
              </a:spcAft>
              <a:buNone/>
            </a:pPr>
            <a:r>
              <a:rPr lang="en-US" dirty="0">
                <a:latin typeface="+mn-lt"/>
                <a:cs typeface="Calibri" panose="020F0502020204030204" pitchFamily="34" charset="0"/>
              </a:rPr>
              <a:t>Data Element – ELO-ACADEMIC-SUPPORT</a:t>
            </a:r>
          </a:p>
          <a:p>
            <a:pPr marL="0" indent="0">
              <a:spcBef>
                <a:spcPts val="600"/>
              </a:spcBef>
              <a:spcAft>
                <a:spcPts val="600"/>
              </a:spcAft>
              <a:buNone/>
            </a:pPr>
            <a:r>
              <a:rPr lang="en-US" dirty="0">
                <a:latin typeface="+mn-lt"/>
                <a:cs typeface="Calibri" panose="020F0502020204030204" pitchFamily="34" charset="0"/>
              </a:rPr>
              <a:t>XML Name – TX-ELOAcademicSupport</a:t>
            </a:r>
          </a:p>
          <a:p>
            <a:pPr marL="0" indent="0">
              <a:spcBef>
                <a:spcPts val="600"/>
              </a:spcBef>
              <a:spcAft>
                <a:spcPts val="600"/>
              </a:spcAft>
              <a:buNone/>
            </a:pPr>
            <a:r>
              <a:rPr lang="en-US" dirty="0">
                <a:latin typeface="+mn-lt"/>
                <a:cs typeface="Calibri" panose="020F0502020204030204" pitchFamily="34" charset="0"/>
              </a:rPr>
              <a:t>Code Table ID – C088</a:t>
            </a:r>
          </a:p>
          <a:p>
            <a:pPr marL="0" indent="0">
              <a:spcBef>
                <a:spcPts val="600"/>
              </a:spcBef>
              <a:spcAft>
                <a:spcPts val="600"/>
              </a:spcAft>
              <a:buNone/>
            </a:pPr>
            <a:r>
              <a:rPr lang="en-US" dirty="0">
                <a:latin typeface="+mn-lt"/>
                <a:cs typeface="Calibri" panose="020F0502020204030204" pitchFamily="34" charset="0"/>
              </a:rPr>
              <a:t>Length – 1</a:t>
            </a:r>
          </a:p>
          <a:p>
            <a:pPr marL="0" indent="0">
              <a:spcBef>
                <a:spcPts val="600"/>
              </a:spcBef>
              <a:spcAft>
                <a:spcPts val="600"/>
              </a:spcAft>
              <a:buNone/>
            </a:pPr>
            <a:r>
              <a:rPr lang="en-US" dirty="0">
                <a:latin typeface="+mn-lt"/>
                <a:cs typeface="Calibri" panose="020F0502020204030204" pitchFamily="34" charset="0"/>
              </a:rPr>
              <a:t>Data Type – CODED</a:t>
            </a:r>
          </a:p>
          <a:p>
            <a:pPr marL="0" indent="0">
              <a:spcBef>
                <a:spcPts val="600"/>
              </a:spcBef>
              <a:spcAft>
                <a:spcPts val="600"/>
              </a:spcAft>
              <a:buNone/>
            </a:pPr>
            <a:r>
              <a:rPr lang="en-US" dirty="0">
                <a:latin typeface="+mn-lt"/>
                <a:cs typeface="Calibri" panose="020F0502020204030204" pitchFamily="34" charset="0"/>
              </a:rPr>
              <a:t>Pattern – #</a:t>
            </a:r>
          </a:p>
          <a:p>
            <a:pPr marL="0" indent="0">
              <a:spcBef>
                <a:spcPts val="600"/>
              </a:spcBef>
              <a:spcAft>
                <a:spcPts val="600"/>
              </a:spcAft>
              <a:buNone/>
            </a:pPr>
            <a:r>
              <a:rPr lang="en-US" dirty="0">
                <a:latin typeface="+mn-lt"/>
                <a:cs typeface="Calibri" panose="020F0502020204030204" pitchFamily="34" charset="0"/>
              </a:rPr>
              <a:t>Submission(s) – 3 and 4</a:t>
            </a:r>
          </a:p>
          <a:p>
            <a:pPr marL="0" indent="0">
              <a:spcBef>
                <a:spcPts val="600"/>
              </a:spcBef>
              <a:spcAft>
                <a:spcPts val="600"/>
              </a:spcAft>
              <a:buNone/>
            </a:pPr>
            <a:r>
              <a:rPr lang="en-US" dirty="0">
                <a:latin typeface="+mn-lt"/>
                <a:cs typeface="Calibri" panose="020F0502020204030204" pitchFamily="34" charset="0"/>
              </a:rPr>
              <a:t>Mandatory – Yes </a:t>
            </a:r>
          </a:p>
        </p:txBody>
      </p:sp>
    </p:spTree>
    <p:extLst>
      <p:ext uri="{BB962C8B-B14F-4D97-AF65-F5344CB8AC3E}">
        <p14:creationId xmlns:p14="http://schemas.microsoft.com/office/powerpoint/2010/main" val="343793123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7C069AE-F904-47C1-894E-681F6E1E04D8}"/>
              </a:ext>
            </a:extLst>
          </p:cNvPr>
          <p:cNvSpPr>
            <a:spLocks noGrp="1"/>
          </p:cNvSpPr>
          <p:nvPr>
            <p:ph type="title"/>
          </p:nvPr>
        </p:nvSpPr>
        <p:spPr/>
        <p:txBody>
          <a:bodyPr>
            <a:noAutofit/>
          </a:bodyPr>
          <a:lstStyle/>
          <a:p>
            <a:pPr>
              <a:spcBef>
                <a:spcPts val="600"/>
              </a:spcBef>
              <a:spcAft>
                <a:spcPts val="600"/>
              </a:spcAft>
            </a:pPr>
            <a:r>
              <a:rPr lang="en-US" sz="2800" b="1" dirty="0">
                <a:solidFill>
                  <a:srgbClr val="FFFFFF"/>
                </a:solidFill>
                <a:latin typeface="+mn-lt"/>
                <a:cs typeface="Calibri" panose="020F0502020204030204" pitchFamily="34" charset="0"/>
              </a:rPr>
              <a:t>SB 1404 Student Data Collection Changes for 2019-2020</a:t>
            </a:r>
          </a:p>
        </p:txBody>
      </p:sp>
      <p:sp>
        <p:nvSpPr>
          <p:cNvPr id="7" name="Slide Number Placeholder 6">
            <a:extLst>
              <a:ext uri="{FF2B5EF4-FFF2-40B4-BE49-F238E27FC236}">
                <a16:creationId xmlns:a16="http://schemas.microsoft.com/office/drawing/2014/main" id="{ECF38E4B-B2D8-44FA-AB39-95523CF9E86B}"/>
              </a:ext>
            </a:extLst>
          </p:cNvPr>
          <p:cNvSpPr>
            <a:spLocks noGrp="1"/>
          </p:cNvSpPr>
          <p:nvPr>
            <p:ph type="sldNum" sz="quarter" idx="12"/>
          </p:nvPr>
        </p:nvSpPr>
        <p:spPr/>
        <p:txBody>
          <a:bodyPr/>
          <a:lstStyle/>
          <a:p>
            <a:fld id="{2F0C4421-5918-4AA3-AE4A-C36EDD2FD6EB}" type="slidenum">
              <a:rPr lang="en-US" smtClean="0"/>
              <a:pPr/>
              <a:t>61</a:t>
            </a:fld>
            <a:endParaRPr lang="en-US" dirty="0"/>
          </a:p>
        </p:txBody>
      </p:sp>
      <p:sp>
        <p:nvSpPr>
          <p:cNvPr id="4" name="Content Placeholder 3">
            <a:extLst>
              <a:ext uri="{FF2B5EF4-FFF2-40B4-BE49-F238E27FC236}">
                <a16:creationId xmlns:a16="http://schemas.microsoft.com/office/drawing/2014/main" id="{23F5C6C5-AEF6-46AF-92D7-B82880C34A8A}"/>
              </a:ext>
            </a:extLst>
          </p:cNvPr>
          <p:cNvSpPr>
            <a:spLocks noGrp="1"/>
          </p:cNvSpPr>
          <p:nvPr>
            <p:ph idx="1"/>
          </p:nvPr>
        </p:nvSpPr>
        <p:spPr>
          <a:xfrm>
            <a:off x="2152650" y="914400"/>
            <a:ext cx="7886700" cy="5562600"/>
          </a:xfrm>
        </p:spPr>
        <p:txBody>
          <a:bodyPr>
            <a:normAutofit/>
          </a:bodyPr>
          <a:lstStyle/>
          <a:p>
            <a:pPr>
              <a:spcBef>
                <a:spcPts val="600"/>
              </a:spcBef>
              <a:spcAft>
                <a:spcPts val="1800"/>
              </a:spcAft>
            </a:pPr>
            <a:r>
              <a:rPr lang="en-US" dirty="0">
                <a:latin typeface="+mn-lt"/>
                <a:cs typeface="Calibri" panose="020F0502020204030204" pitchFamily="34" charset="0"/>
              </a:rPr>
              <a:t>E1620 ELO-EDUCATIONAL-ENRICHMENT indicates the campus offers, or the student participates in, an expanded learning opportunity (ELO) identified as educational enrichment.  Educational enrichment includes activities that engage students in actively exploring academic content and activities introduced during the regular school day. It consists of activities that are intentionally designed to align with but not replicate the instruction in a core course to increase the academic success of students in any subject, including fine arts, civic engagement, science, technology, engineering, and mathematics. </a:t>
            </a:r>
          </a:p>
        </p:txBody>
      </p:sp>
    </p:spTree>
    <p:extLst>
      <p:ext uri="{BB962C8B-B14F-4D97-AF65-F5344CB8AC3E}">
        <p14:creationId xmlns:p14="http://schemas.microsoft.com/office/powerpoint/2010/main" val="34381974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7C069AE-F904-47C1-894E-681F6E1E04D8}"/>
              </a:ext>
            </a:extLst>
          </p:cNvPr>
          <p:cNvSpPr>
            <a:spLocks noGrp="1"/>
          </p:cNvSpPr>
          <p:nvPr>
            <p:ph type="title"/>
          </p:nvPr>
        </p:nvSpPr>
        <p:spPr/>
        <p:txBody>
          <a:bodyPr>
            <a:noAutofit/>
          </a:bodyPr>
          <a:lstStyle/>
          <a:p>
            <a:pPr>
              <a:spcBef>
                <a:spcPts val="600"/>
              </a:spcBef>
              <a:spcAft>
                <a:spcPts val="600"/>
              </a:spcAft>
            </a:pPr>
            <a:r>
              <a:rPr lang="en-US" sz="2800" b="1" dirty="0">
                <a:solidFill>
                  <a:srgbClr val="FFFFFF"/>
                </a:solidFill>
                <a:latin typeface="+mn-lt"/>
                <a:cs typeface="Calibri" panose="020F0502020204030204" pitchFamily="34" charset="0"/>
              </a:rPr>
              <a:t>SB 1404 Student Data Collection Changes for 2019-2020</a:t>
            </a:r>
          </a:p>
        </p:txBody>
      </p:sp>
      <p:sp>
        <p:nvSpPr>
          <p:cNvPr id="7" name="Slide Number Placeholder 6">
            <a:extLst>
              <a:ext uri="{FF2B5EF4-FFF2-40B4-BE49-F238E27FC236}">
                <a16:creationId xmlns:a16="http://schemas.microsoft.com/office/drawing/2014/main" id="{ECF38E4B-B2D8-44FA-AB39-95523CF9E86B}"/>
              </a:ext>
            </a:extLst>
          </p:cNvPr>
          <p:cNvSpPr>
            <a:spLocks noGrp="1"/>
          </p:cNvSpPr>
          <p:nvPr>
            <p:ph type="sldNum" sz="quarter" idx="12"/>
          </p:nvPr>
        </p:nvSpPr>
        <p:spPr/>
        <p:txBody>
          <a:bodyPr/>
          <a:lstStyle/>
          <a:p>
            <a:fld id="{2F0C4421-5918-4AA3-AE4A-C36EDD2FD6EB}" type="slidenum">
              <a:rPr lang="en-US" smtClean="0"/>
              <a:pPr/>
              <a:t>62</a:t>
            </a:fld>
            <a:endParaRPr lang="en-US" dirty="0"/>
          </a:p>
        </p:txBody>
      </p:sp>
      <p:sp>
        <p:nvSpPr>
          <p:cNvPr id="4" name="Content Placeholder 3">
            <a:extLst>
              <a:ext uri="{FF2B5EF4-FFF2-40B4-BE49-F238E27FC236}">
                <a16:creationId xmlns:a16="http://schemas.microsoft.com/office/drawing/2014/main" id="{23F5C6C5-AEF6-46AF-92D7-B82880C34A8A}"/>
              </a:ext>
            </a:extLst>
          </p:cNvPr>
          <p:cNvSpPr>
            <a:spLocks noGrp="1"/>
          </p:cNvSpPr>
          <p:nvPr>
            <p:ph idx="1"/>
          </p:nvPr>
        </p:nvSpPr>
        <p:spPr>
          <a:xfrm>
            <a:off x="2152650" y="914400"/>
            <a:ext cx="7886700" cy="5562600"/>
          </a:xfrm>
        </p:spPr>
        <p:txBody>
          <a:bodyPr>
            <a:normAutofit/>
          </a:bodyPr>
          <a:lstStyle/>
          <a:p>
            <a:pPr marL="0" indent="0">
              <a:spcBef>
                <a:spcPts val="600"/>
              </a:spcBef>
              <a:spcAft>
                <a:spcPts val="600"/>
              </a:spcAft>
              <a:buNone/>
            </a:pPr>
            <a:r>
              <a:rPr lang="en-US" dirty="0">
                <a:latin typeface="+mn-lt"/>
                <a:cs typeface="Calibri" panose="020F0502020204030204" pitchFamily="34" charset="0"/>
              </a:rPr>
              <a:t>Element ID – E1620</a:t>
            </a:r>
          </a:p>
          <a:p>
            <a:pPr marL="0" indent="0">
              <a:spcBef>
                <a:spcPts val="600"/>
              </a:spcBef>
              <a:spcAft>
                <a:spcPts val="600"/>
              </a:spcAft>
              <a:buNone/>
            </a:pPr>
            <a:r>
              <a:rPr lang="en-US" dirty="0">
                <a:latin typeface="+mn-lt"/>
                <a:cs typeface="Calibri" panose="020F0502020204030204" pitchFamily="34" charset="0"/>
              </a:rPr>
              <a:t>Data Element – ELO-EDUCATIONAL-ENRICHMENT</a:t>
            </a:r>
          </a:p>
          <a:p>
            <a:pPr marL="0" indent="0">
              <a:spcBef>
                <a:spcPts val="600"/>
              </a:spcBef>
              <a:spcAft>
                <a:spcPts val="600"/>
              </a:spcAft>
              <a:buNone/>
            </a:pPr>
            <a:r>
              <a:rPr lang="en-US" dirty="0">
                <a:latin typeface="+mn-lt"/>
                <a:cs typeface="Calibri" panose="020F0502020204030204" pitchFamily="34" charset="0"/>
              </a:rPr>
              <a:t>XML Name – TX-ELOEducationalEnrichment</a:t>
            </a:r>
          </a:p>
          <a:p>
            <a:pPr marL="0" indent="0">
              <a:spcBef>
                <a:spcPts val="600"/>
              </a:spcBef>
              <a:spcAft>
                <a:spcPts val="600"/>
              </a:spcAft>
              <a:buNone/>
            </a:pPr>
            <a:r>
              <a:rPr lang="en-US" dirty="0">
                <a:latin typeface="+mn-lt"/>
                <a:cs typeface="Calibri" panose="020F0502020204030204" pitchFamily="34" charset="0"/>
              </a:rPr>
              <a:t>Code Table ID – C088</a:t>
            </a:r>
          </a:p>
          <a:p>
            <a:pPr marL="0" indent="0">
              <a:spcBef>
                <a:spcPts val="600"/>
              </a:spcBef>
              <a:spcAft>
                <a:spcPts val="600"/>
              </a:spcAft>
              <a:buNone/>
            </a:pPr>
            <a:r>
              <a:rPr lang="en-US" dirty="0">
                <a:latin typeface="+mn-lt"/>
                <a:cs typeface="Calibri" panose="020F0502020204030204" pitchFamily="34" charset="0"/>
              </a:rPr>
              <a:t>Length – 1</a:t>
            </a:r>
          </a:p>
          <a:p>
            <a:pPr marL="0" indent="0">
              <a:spcBef>
                <a:spcPts val="600"/>
              </a:spcBef>
              <a:spcAft>
                <a:spcPts val="600"/>
              </a:spcAft>
              <a:buNone/>
            </a:pPr>
            <a:r>
              <a:rPr lang="en-US" dirty="0">
                <a:latin typeface="+mn-lt"/>
                <a:cs typeface="Calibri" panose="020F0502020204030204" pitchFamily="34" charset="0"/>
              </a:rPr>
              <a:t>Data Type – CODED</a:t>
            </a:r>
          </a:p>
          <a:p>
            <a:pPr marL="0" indent="0">
              <a:spcBef>
                <a:spcPts val="600"/>
              </a:spcBef>
              <a:spcAft>
                <a:spcPts val="600"/>
              </a:spcAft>
              <a:buNone/>
            </a:pPr>
            <a:r>
              <a:rPr lang="en-US" dirty="0">
                <a:latin typeface="+mn-lt"/>
                <a:cs typeface="Calibri" panose="020F0502020204030204" pitchFamily="34" charset="0"/>
              </a:rPr>
              <a:t>Pattern – #</a:t>
            </a:r>
          </a:p>
          <a:p>
            <a:pPr marL="0" indent="0">
              <a:spcBef>
                <a:spcPts val="600"/>
              </a:spcBef>
              <a:spcAft>
                <a:spcPts val="600"/>
              </a:spcAft>
              <a:buNone/>
            </a:pPr>
            <a:r>
              <a:rPr lang="en-US" dirty="0">
                <a:latin typeface="+mn-lt"/>
                <a:cs typeface="Calibri" panose="020F0502020204030204" pitchFamily="34" charset="0"/>
              </a:rPr>
              <a:t>Submission(s) – 3 and 4</a:t>
            </a:r>
          </a:p>
          <a:p>
            <a:pPr marL="0" indent="0">
              <a:spcBef>
                <a:spcPts val="600"/>
              </a:spcBef>
              <a:spcAft>
                <a:spcPts val="600"/>
              </a:spcAft>
              <a:buNone/>
            </a:pPr>
            <a:r>
              <a:rPr lang="en-US" dirty="0">
                <a:latin typeface="+mn-lt"/>
                <a:cs typeface="Calibri" panose="020F0502020204030204" pitchFamily="34" charset="0"/>
              </a:rPr>
              <a:t>Mandatory – Yes </a:t>
            </a:r>
          </a:p>
        </p:txBody>
      </p:sp>
    </p:spTree>
    <p:extLst>
      <p:ext uri="{BB962C8B-B14F-4D97-AF65-F5344CB8AC3E}">
        <p14:creationId xmlns:p14="http://schemas.microsoft.com/office/powerpoint/2010/main" val="14891561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7C069AE-F904-47C1-894E-681F6E1E04D8}"/>
              </a:ext>
            </a:extLst>
          </p:cNvPr>
          <p:cNvSpPr>
            <a:spLocks noGrp="1"/>
          </p:cNvSpPr>
          <p:nvPr>
            <p:ph type="title"/>
          </p:nvPr>
        </p:nvSpPr>
        <p:spPr/>
        <p:txBody>
          <a:bodyPr>
            <a:noAutofit/>
          </a:bodyPr>
          <a:lstStyle/>
          <a:p>
            <a:pPr>
              <a:spcBef>
                <a:spcPts val="600"/>
              </a:spcBef>
              <a:spcAft>
                <a:spcPts val="600"/>
              </a:spcAft>
            </a:pPr>
            <a:r>
              <a:rPr lang="en-US" sz="2800" b="1" dirty="0">
                <a:solidFill>
                  <a:srgbClr val="FFFFFF"/>
                </a:solidFill>
                <a:latin typeface="+mn-lt"/>
                <a:cs typeface="Calibri" panose="020F0502020204030204" pitchFamily="34" charset="0"/>
              </a:rPr>
              <a:t>SB 1404 Student Data Collection Changes for 2019-2020</a:t>
            </a:r>
          </a:p>
        </p:txBody>
      </p:sp>
      <p:sp>
        <p:nvSpPr>
          <p:cNvPr id="7" name="Slide Number Placeholder 6">
            <a:extLst>
              <a:ext uri="{FF2B5EF4-FFF2-40B4-BE49-F238E27FC236}">
                <a16:creationId xmlns:a16="http://schemas.microsoft.com/office/drawing/2014/main" id="{ECF38E4B-B2D8-44FA-AB39-95523CF9E86B}"/>
              </a:ext>
            </a:extLst>
          </p:cNvPr>
          <p:cNvSpPr>
            <a:spLocks noGrp="1"/>
          </p:cNvSpPr>
          <p:nvPr>
            <p:ph type="sldNum" sz="quarter" idx="12"/>
          </p:nvPr>
        </p:nvSpPr>
        <p:spPr/>
        <p:txBody>
          <a:bodyPr/>
          <a:lstStyle/>
          <a:p>
            <a:fld id="{2F0C4421-5918-4AA3-AE4A-C36EDD2FD6EB}" type="slidenum">
              <a:rPr lang="en-US" smtClean="0"/>
              <a:pPr/>
              <a:t>63</a:t>
            </a:fld>
            <a:endParaRPr lang="en-US" dirty="0"/>
          </a:p>
        </p:txBody>
      </p:sp>
      <p:sp>
        <p:nvSpPr>
          <p:cNvPr id="4" name="Content Placeholder 3">
            <a:extLst>
              <a:ext uri="{FF2B5EF4-FFF2-40B4-BE49-F238E27FC236}">
                <a16:creationId xmlns:a16="http://schemas.microsoft.com/office/drawing/2014/main" id="{23F5C6C5-AEF6-46AF-92D7-B82880C34A8A}"/>
              </a:ext>
            </a:extLst>
          </p:cNvPr>
          <p:cNvSpPr>
            <a:spLocks noGrp="1"/>
          </p:cNvSpPr>
          <p:nvPr>
            <p:ph idx="1"/>
          </p:nvPr>
        </p:nvSpPr>
        <p:spPr>
          <a:xfrm>
            <a:off x="2152650" y="914400"/>
            <a:ext cx="7886700" cy="5562600"/>
          </a:xfrm>
        </p:spPr>
        <p:txBody>
          <a:bodyPr>
            <a:normAutofit/>
          </a:bodyPr>
          <a:lstStyle/>
          <a:p>
            <a:r>
              <a:rPr lang="en-US" dirty="0">
                <a:latin typeface="+mn-lt"/>
                <a:cs typeface="Calibri" panose="020F0502020204030204" pitchFamily="34" charset="0"/>
              </a:rPr>
              <a:t>ELO-TYPE Code table (C218) has been added to support data element ELO-TYPE (E1614). </a:t>
            </a:r>
          </a:p>
        </p:txBody>
      </p:sp>
    </p:spTree>
    <p:extLst>
      <p:ext uri="{BB962C8B-B14F-4D97-AF65-F5344CB8AC3E}">
        <p14:creationId xmlns:p14="http://schemas.microsoft.com/office/powerpoint/2010/main" val="19125751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D08DA44-A5F4-4ACD-A407-C907B67C15C0}"/>
              </a:ext>
            </a:extLst>
          </p:cNvPr>
          <p:cNvSpPr>
            <a:spLocks noGrp="1"/>
          </p:cNvSpPr>
          <p:nvPr>
            <p:ph type="sldNum" sz="quarter" idx="12"/>
          </p:nvPr>
        </p:nvSpPr>
        <p:spPr/>
        <p:txBody>
          <a:bodyPr/>
          <a:lstStyle/>
          <a:p>
            <a:fld id="{25037DA4-2335-4A87-8586-64B2BAB08211}" type="slidenum">
              <a:rPr lang="en-US" smtClean="0"/>
              <a:pPr/>
              <a:t>64</a:t>
            </a:fld>
            <a:endParaRPr lang="en-US" dirty="0"/>
          </a:p>
        </p:txBody>
      </p:sp>
      <p:graphicFrame>
        <p:nvGraphicFramePr>
          <p:cNvPr id="7" name="Content Placeholder 6">
            <a:extLst>
              <a:ext uri="{FF2B5EF4-FFF2-40B4-BE49-F238E27FC236}">
                <a16:creationId xmlns:a16="http://schemas.microsoft.com/office/drawing/2014/main" id="{5A0E9557-C63D-4034-9991-FB52E30CE25C}"/>
              </a:ext>
            </a:extLst>
          </p:cNvPr>
          <p:cNvGraphicFramePr>
            <a:graphicFrameLocks noGrp="1"/>
          </p:cNvGraphicFramePr>
          <p:nvPr>
            <p:ph idx="1"/>
            <p:extLst/>
          </p:nvPr>
        </p:nvGraphicFramePr>
        <p:xfrm>
          <a:off x="2362201" y="1806771"/>
          <a:ext cx="7745605" cy="4571998"/>
        </p:xfrm>
        <a:graphic>
          <a:graphicData uri="http://schemas.openxmlformats.org/drawingml/2006/table">
            <a:tbl>
              <a:tblPr firstRow="1" bandRow="1">
                <a:tableStyleId>{93296810-A885-4BE3-A3E7-6D5BEEA58F35}</a:tableStyleId>
              </a:tblPr>
              <a:tblGrid>
                <a:gridCol w="1549121">
                  <a:extLst>
                    <a:ext uri="{9D8B030D-6E8A-4147-A177-3AD203B41FA5}">
                      <a16:colId xmlns:a16="http://schemas.microsoft.com/office/drawing/2014/main" val="3494901603"/>
                    </a:ext>
                  </a:extLst>
                </a:gridCol>
                <a:gridCol w="1549121">
                  <a:extLst>
                    <a:ext uri="{9D8B030D-6E8A-4147-A177-3AD203B41FA5}">
                      <a16:colId xmlns:a16="http://schemas.microsoft.com/office/drawing/2014/main" val="3044144766"/>
                    </a:ext>
                  </a:extLst>
                </a:gridCol>
                <a:gridCol w="1549121">
                  <a:extLst>
                    <a:ext uri="{9D8B030D-6E8A-4147-A177-3AD203B41FA5}">
                      <a16:colId xmlns:a16="http://schemas.microsoft.com/office/drawing/2014/main" val="2860390888"/>
                    </a:ext>
                  </a:extLst>
                </a:gridCol>
                <a:gridCol w="1549121">
                  <a:extLst>
                    <a:ext uri="{9D8B030D-6E8A-4147-A177-3AD203B41FA5}">
                      <a16:colId xmlns:a16="http://schemas.microsoft.com/office/drawing/2014/main" val="3856195473"/>
                    </a:ext>
                  </a:extLst>
                </a:gridCol>
                <a:gridCol w="1549121">
                  <a:extLst>
                    <a:ext uri="{9D8B030D-6E8A-4147-A177-3AD203B41FA5}">
                      <a16:colId xmlns:a16="http://schemas.microsoft.com/office/drawing/2014/main" val="1882868251"/>
                    </a:ext>
                  </a:extLst>
                </a:gridCol>
              </a:tblGrid>
              <a:tr h="1058955">
                <a:tc>
                  <a:txBody>
                    <a:bodyPr/>
                    <a:lstStyle/>
                    <a:p>
                      <a:r>
                        <a:rPr lang="en-US" dirty="0"/>
                        <a:t>Code </a:t>
                      </a:r>
                    </a:p>
                    <a:p>
                      <a:r>
                        <a:rPr lang="en-US" dirty="0"/>
                        <a:t>Table ID</a:t>
                      </a:r>
                    </a:p>
                  </a:txBody>
                  <a:tcPr/>
                </a:tc>
                <a:tc>
                  <a:txBody>
                    <a:bodyPr/>
                    <a:lstStyle/>
                    <a:p>
                      <a:r>
                        <a:rPr lang="en-US" dirty="0"/>
                        <a:t>Name</a:t>
                      </a:r>
                    </a:p>
                  </a:txBody>
                  <a:tcPr/>
                </a:tc>
                <a:tc>
                  <a:txBody>
                    <a:bodyPr/>
                    <a:lstStyle/>
                    <a:p>
                      <a:r>
                        <a:rPr lang="en-US" dirty="0"/>
                        <a:t>XML Name</a:t>
                      </a:r>
                    </a:p>
                  </a:txBody>
                  <a:tcPr/>
                </a:tc>
                <a:tc>
                  <a:txBody>
                    <a:bodyPr/>
                    <a:lstStyle/>
                    <a:p>
                      <a:r>
                        <a:rPr lang="en-US" dirty="0"/>
                        <a:t>Date </a:t>
                      </a:r>
                    </a:p>
                    <a:p>
                      <a:r>
                        <a:rPr lang="en-US" dirty="0"/>
                        <a:t>Issued</a:t>
                      </a:r>
                    </a:p>
                  </a:txBody>
                  <a:tcPr/>
                </a:tc>
                <a:tc>
                  <a:txBody>
                    <a:bodyPr/>
                    <a:lstStyle/>
                    <a:p>
                      <a:r>
                        <a:rPr lang="en-US" dirty="0"/>
                        <a:t>Date</a:t>
                      </a:r>
                    </a:p>
                    <a:p>
                      <a:r>
                        <a:rPr lang="en-US" dirty="0"/>
                        <a:t>Updated</a:t>
                      </a:r>
                    </a:p>
                  </a:txBody>
                  <a:tcPr/>
                </a:tc>
                <a:extLst>
                  <a:ext uri="{0D108BD9-81ED-4DB2-BD59-A6C34878D82A}">
                    <a16:rowId xmlns:a16="http://schemas.microsoft.com/office/drawing/2014/main" val="945061197"/>
                  </a:ext>
                </a:extLst>
              </a:tr>
              <a:tr h="613522">
                <a:tc>
                  <a:txBody>
                    <a:bodyPr/>
                    <a:lstStyle/>
                    <a:p>
                      <a:pPr>
                        <a:spcBef>
                          <a:spcPts val="600"/>
                        </a:spcBef>
                        <a:spcAft>
                          <a:spcPts val="600"/>
                        </a:spcAft>
                      </a:pPr>
                      <a:r>
                        <a:rPr lang="en-US" dirty="0"/>
                        <a:t>C218</a:t>
                      </a:r>
                    </a:p>
                  </a:txBody>
                  <a:tcPr/>
                </a:tc>
                <a:tc>
                  <a:txBody>
                    <a:bodyPr/>
                    <a:lstStyle/>
                    <a:p>
                      <a:pPr marL="0" indent="0" algn="l" rtl="0" eaLnBrk="1" latinLnBrk="0" hangingPunct="1">
                        <a:spcBef>
                          <a:spcPts val="600"/>
                        </a:spcBef>
                        <a:spcAft>
                          <a:spcPts val="600"/>
                        </a:spcAft>
                        <a:buFont typeface="Arial" pitchFamily="34" charset="0"/>
                        <a:buNone/>
                      </a:pPr>
                      <a:r>
                        <a:rPr kumimoji="0" lang="en-US" kern="1200" dirty="0">
                          <a:solidFill>
                            <a:schemeClr val="dk1"/>
                          </a:solidFill>
                          <a:latin typeface="+mn-lt"/>
                          <a:ea typeface="+mn-ea"/>
                          <a:cs typeface="+mn-cs"/>
                        </a:rPr>
                        <a:t>ELO-TYPE</a:t>
                      </a:r>
                    </a:p>
                  </a:txBody>
                  <a:tcPr/>
                </a:tc>
                <a:tc>
                  <a:txBody>
                    <a:bodyPr/>
                    <a:lstStyle/>
                    <a:p>
                      <a:pPr marL="0" indent="0">
                        <a:spcBef>
                          <a:spcPts val="600"/>
                        </a:spcBef>
                        <a:spcAft>
                          <a:spcPts val="600"/>
                        </a:spcAft>
                        <a:buFont typeface="Arial" pitchFamily="34" charset="0"/>
                        <a:buNone/>
                      </a:pPr>
                      <a:r>
                        <a:rPr lang="en-US" dirty="0"/>
                        <a:t>TX-ELOType</a:t>
                      </a:r>
                    </a:p>
                  </a:txBody>
                  <a:tcPr/>
                </a:tc>
                <a:tc>
                  <a:txBody>
                    <a:bodyPr/>
                    <a:lstStyle/>
                    <a:p>
                      <a:pPr marL="0" indent="0">
                        <a:spcBef>
                          <a:spcPts val="600"/>
                        </a:spcBef>
                        <a:spcAft>
                          <a:spcPts val="600"/>
                        </a:spcAft>
                        <a:buFont typeface="Arial" pitchFamily="34" charset="0"/>
                        <a:buNone/>
                      </a:pPr>
                      <a:r>
                        <a:rPr lang="en-US" dirty="0"/>
                        <a:t>12/1/2018</a:t>
                      </a:r>
                    </a:p>
                  </a:txBody>
                  <a:tcPr/>
                </a:tc>
                <a:tc>
                  <a:txBody>
                    <a:bodyPr/>
                    <a:lstStyle/>
                    <a:p>
                      <a:pPr marL="0" indent="0">
                        <a:spcBef>
                          <a:spcPts val="600"/>
                        </a:spcBef>
                        <a:spcAft>
                          <a:spcPts val="600"/>
                        </a:spcAft>
                        <a:buFont typeface="Arial" pitchFamily="34" charset="0"/>
                        <a:buNone/>
                      </a:pPr>
                      <a:endParaRPr lang="en-US" dirty="0"/>
                    </a:p>
                  </a:txBody>
                  <a:tcPr/>
                </a:tc>
                <a:extLst>
                  <a:ext uri="{0D108BD9-81ED-4DB2-BD59-A6C34878D82A}">
                    <a16:rowId xmlns:a16="http://schemas.microsoft.com/office/drawing/2014/main" val="470753568"/>
                  </a:ext>
                </a:extLst>
              </a:tr>
              <a:tr h="613522">
                <a:tc>
                  <a:txBody>
                    <a:bodyPr/>
                    <a:lstStyle/>
                    <a:p>
                      <a:pPr>
                        <a:spcBef>
                          <a:spcPts val="600"/>
                        </a:spcBef>
                        <a:spcAft>
                          <a:spcPts val="600"/>
                        </a:spcAft>
                      </a:pPr>
                      <a:r>
                        <a:rPr lang="en-US" dirty="0"/>
                        <a:t>01</a:t>
                      </a:r>
                    </a:p>
                  </a:txBody>
                  <a:tcPr/>
                </a:tc>
                <a:tc gridSpan="4">
                  <a:txBody>
                    <a:bodyPr/>
                    <a:lstStyle/>
                    <a:p>
                      <a:pPr marL="0" indent="0" algn="l" rtl="0" eaLnBrk="1" latinLnBrk="0" hangingPunct="1">
                        <a:spcBef>
                          <a:spcPts val="600"/>
                        </a:spcBef>
                        <a:spcAft>
                          <a:spcPts val="600"/>
                        </a:spcAft>
                        <a:buFont typeface="Arial" pitchFamily="34" charset="0"/>
                        <a:buNone/>
                      </a:pPr>
                      <a:r>
                        <a:rPr lang="en-US" dirty="0"/>
                        <a:t>Non-Voluntary Extended School Day (Submission 3 Only)</a:t>
                      </a:r>
                      <a:endParaRPr kumimoji="0" lang="en-US" kern="1200" dirty="0">
                        <a:solidFill>
                          <a:schemeClr val="dk1"/>
                        </a:solidFill>
                        <a:latin typeface="+mn-lt"/>
                        <a:ea typeface="+mn-ea"/>
                        <a:cs typeface="+mn-cs"/>
                      </a:endParaRPr>
                    </a:p>
                  </a:txBody>
                  <a:tcPr/>
                </a:tc>
                <a:tc hMerge="1">
                  <a:txBody>
                    <a:bodyPr/>
                    <a:lstStyle/>
                    <a:p>
                      <a:pPr marL="0" indent="0" algn="l" rtl="0" eaLnBrk="1" latinLnBrk="0" hangingPunct="1">
                        <a:spcBef>
                          <a:spcPts val="600"/>
                        </a:spcBef>
                        <a:spcAft>
                          <a:spcPts val="600"/>
                        </a:spcAft>
                        <a:buFont typeface="Arial" pitchFamily="34" charset="0"/>
                        <a:buNone/>
                      </a:pPr>
                      <a:endParaRPr kumimoji="0" lang="en-US" kern="1200" dirty="0">
                        <a:solidFill>
                          <a:schemeClr val="dk1"/>
                        </a:solidFill>
                        <a:latin typeface="+mn-lt"/>
                        <a:ea typeface="+mn-ea"/>
                        <a:cs typeface="+mn-cs"/>
                      </a:endParaRPr>
                    </a:p>
                  </a:txBody>
                  <a:tcPr/>
                </a:tc>
                <a:tc hMerge="1">
                  <a:txBody>
                    <a:bodyPr/>
                    <a:lstStyle/>
                    <a:p>
                      <a:pPr marL="0" indent="0" algn="l" rtl="0" eaLnBrk="1" latinLnBrk="0" hangingPunct="1">
                        <a:spcBef>
                          <a:spcPts val="600"/>
                        </a:spcBef>
                        <a:spcAft>
                          <a:spcPts val="600"/>
                        </a:spcAft>
                        <a:buFont typeface="Arial" pitchFamily="34" charset="0"/>
                        <a:buNone/>
                      </a:pPr>
                      <a:endParaRPr kumimoji="0" lang="en-US" kern="1200" dirty="0">
                        <a:solidFill>
                          <a:schemeClr val="dk1"/>
                        </a:solidFill>
                        <a:latin typeface="+mn-lt"/>
                        <a:ea typeface="+mn-ea"/>
                        <a:cs typeface="+mn-cs"/>
                      </a:endParaRPr>
                    </a:p>
                  </a:txBody>
                  <a:tcPr/>
                </a:tc>
                <a:tc hMerge="1">
                  <a:txBody>
                    <a:bodyPr/>
                    <a:lstStyle/>
                    <a:p>
                      <a:pPr marL="0" indent="0" algn="l" rtl="0" eaLnBrk="1" latinLnBrk="0" hangingPunct="1">
                        <a:spcBef>
                          <a:spcPts val="600"/>
                        </a:spcBef>
                        <a:spcAft>
                          <a:spcPts val="600"/>
                        </a:spcAft>
                        <a:buFont typeface="Arial" pitchFamily="34" charset="0"/>
                        <a:buNone/>
                      </a:pPr>
                      <a:endParaRPr kumimoji="0" lang="en-US" kern="1200" dirty="0">
                        <a:solidFill>
                          <a:schemeClr val="dk1"/>
                        </a:solidFill>
                        <a:latin typeface="+mn-lt"/>
                        <a:ea typeface="+mn-ea"/>
                        <a:cs typeface="+mn-cs"/>
                      </a:endParaRPr>
                    </a:p>
                  </a:txBody>
                  <a:tcPr/>
                </a:tc>
                <a:extLst>
                  <a:ext uri="{0D108BD9-81ED-4DB2-BD59-A6C34878D82A}">
                    <a16:rowId xmlns:a16="http://schemas.microsoft.com/office/drawing/2014/main" val="3308547975"/>
                  </a:ext>
                </a:extLst>
              </a:tr>
              <a:tr h="613522">
                <a:tc>
                  <a:txBody>
                    <a:bodyPr/>
                    <a:lstStyle/>
                    <a:p>
                      <a:pPr>
                        <a:spcBef>
                          <a:spcPts val="600"/>
                        </a:spcBef>
                        <a:spcAft>
                          <a:spcPts val="600"/>
                        </a:spcAft>
                      </a:pPr>
                      <a:r>
                        <a:rPr lang="en-US" dirty="0"/>
                        <a:t>02</a:t>
                      </a:r>
                    </a:p>
                  </a:txBody>
                  <a:tcPr/>
                </a:tc>
                <a:tc gridSpan="4">
                  <a:txBody>
                    <a:bodyPr/>
                    <a:lstStyle/>
                    <a:p>
                      <a:pPr marL="0" indent="0" algn="l" rtl="0" eaLnBrk="1" latinLnBrk="0" hangingPunct="1">
                        <a:spcBef>
                          <a:spcPts val="600"/>
                        </a:spcBef>
                        <a:spcAft>
                          <a:spcPts val="600"/>
                        </a:spcAft>
                        <a:buFont typeface="Arial" pitchFamily="34" charset="0"/>
                        <a:buNone/>
                      </a:pPr>
                      <a:r>
                        <a:rPr lang="en-US" dirty="0"/>
                        <a:t>Non-Voluntary Extended School Year (Submission 3 Only)</a:t>
                      </a:r>
                      <a:endParaRPr kumimoji="0" lang="en-US" kern="1200" dirty="0">
                        <a:solidFill>
                          <a:schemeClr val="dk1"/>
                        </a:solidFill>
                        <a:latin typeface="+mn-lt"/>
                        <a:ea typeface="+mn-ea"/>
                        <a:cs typeface="+mn-cs"/>
                      </a:endParaRPr>
                    </a:p>
                  </a:txBody>
                  <a:tcPr/>
                </a:tc>
                <a:tc hMerge="1">
                  <a:txBody>
                    <a:bodyPr/>
                    <a:lstStyle/>
                    <a:p>
                      <a:pPr marL="0" indent="0" algn="l" rtl="0" eaLnBrk="1" latinLnBrk="0" hangingPunct="1">
                        <a:spcBef>
                          <a:spcPts val="600"/>
                        </a:spcBef>
                        <a:spcAft>
                          <a:spcPts val="600"/>
                        </a:spcAft>
                        <a:buFont typeface="Arial" pitchFamily="34" charset="0"/>
                        <a:buNone/>
                      </a:pPr>
                      <a:endParaRPr kumimoji="0" lang="en-US" kern="1200" dirty="0">
                        <a:solidFill>
                          <a:schemeClr val="dk1"/>
                        </a:solidFill>
                        <a:latin typeface="+mn-lt"/>
                        <a:ea typeface="+mn-ea"/>
                        <a:cs typeface="+mn-cs"/>
                      </a:endParaRPr>
                    </a:p>
                  </a:txBody>
                  <a:tcPr/>
                </a:tc>
                <a:tc hMerge="1">
                  <a:txBody>
                    <a:bodyPr/>
                    <a:lstStyle/>
                    <a:p>
                      <a:pPr marL="0" indent="0" algn="l" rtl="0" eaLnBrk="1" latinLnBrk="0" hangingPunct="1">
                        <a:spcBef>
                          <a:spcPts val="600"/>
                        </a:spcBef>
                        <a:spcAft>
                          <a:spcPts val="600"/>
                        </a:spcAft>
                        <a:buFont typeface="Arial" pitchFamily="34" charset="0"/>
                        <a:buNone/>
                      </a:pPr>
                      <a:endParaRPr kumimoji="0" lang="en-US" kern="1200" dirty="0">
                        <a:solidFill>
                          <a:schemeClr val="dk1"/>
                        </a:solidFill>
                        <a:latin typeface="+mn-lt"/>
                        <a:ea typeface="+mn-ea"/>
                        <a:cs typeface="+mn-cs"/>
                      </a:endParaRPr>
                    </a:p>
                  </a:txBody>
                  <a:tcPr/>
                </a:tc>
                <a:tc hMerge="1">
                  <a:txBody>
                    <a:bodyPr/>
                    <a:lstStyle/>
                    <a:p>
                      <a:pPr marL="0" indent="0" algn="l" rtl="0" eaLnBrk="1" latinLnBrk="0" hangingPunct="1">
                        <a:spcBef>
                          <a:spcPts val="600"/>
                        </a:spcBef>
                        <a:spcAft>
                          <a:spcPts val="600"/>
                        </a:spcAft>
                        <a:buFont typeface="Arial" pitchFamily="34" charset="0"/>
                        <a:buNone/>
                      </a:pPr>
                      <a:endParaRPr kumimoji="0" lang="en-US" kern="1200" dirty="0">
                        <a:solidFill>
                          <a:schemeClr val="dk1"/>
                        </a:solidFill>
                        <a:latin typeface="+mn-lt"/>
                        <a:ea typeface="+mn-ea"/>
                        <a:cs typeface="+mn-cs"/>
                      </a:endParaRPr>
                    </a:p>
                  </a:txBody>
                  <a:tcPr/>
                </a:tc>
                <a:extLst>
                  <a:ext uri="{0D108BD9-81ED-4DB2-BD59-A6C34878D82A}">
                    <a16:rowId xmlns:a16="http://schemas.microsoft.com/office/drawing/2014/main" val="2231497417"/>
                  </a:ext>
                </a:extLst>
              </a:tr>
              <a:tr h="1058955">
                <a:tc>
                  <a:txBody>
                    <a:bodyPr/>
                    <a:lstStyle/>
                    <a:p>
                      <a:pPr>
                        <a:spcBef>
                          <a:spcPts val="600"/>
                        </a:spcBef>
                        <a:spcAft>
                          <a:spcPts val="600"/>
                        </a:spcAft>
                      </a:pPr>
                      <a:r>
                        <a:rPr lang="en-US" dirty="0"/>
                        <a:t>03</a:t>
                      </a:r>
                    </a:p>
                  </a:txBody>
                  <a:tcPr/>
                </a:tc>
                <a:tc gridSpan="4">
                  <a:txBody>
                    <a:bodyPr/>
                    <a:lstStyle/>
                    <a:p>
                      <a:pPr marL="0" indent="0" algn="l" rtl="0" eaLnBrk="1" latinLnBrk="0" hangingPunct="1">
                        <a:spcBef>
                          <a:spcPts val="600"/>
                        </a:spcBef>
                        <a:spcAft>
                          <a:spcPts val="600"/>
                        </a:spcAft>
                        <a:buFont typeface="Arial" pitchFamily="34" charset="0"/>
                        <a:buNone/>
                      </a:pPr>
                      <a:r>
                        <a:rPr lang="en-US" dirty="0"/>
                        <a:t>Voluntary Expanded Learning - Before School and After School (Submission 3 Only)</a:t>
                      </a:r>
                      <a:endParaRPr kumimoji="0" lang="en-US" kern="1200" dirty="0">
                        <a:solidFill>
                          <a:schemeClr val="dk1"/>
                        </a:solidFill>
                        <a:latin typeface="+mn-lt"/>
                        <a:ea typeface="+mn-ea"/>
                        <a:cs typeface="+mn-cs"/>
                      </a:endParaRPr>
                    </a:p>
                  </a:txBody>
                  <a:tcPr/>
                </a:tc>
                <a:tc hMerge="1">
                  <a:txBody>
                    <a:bodyPr/>
                    <a:lstStyle/>
                    <a:p>
                      <a:pPr marL="0" indent="0" algn="l" rtl="0" eaLnBrk="1" latinLnBrk="0" hangingPunct="1">
                        <a:spcBef>
                          <a:spcPts val="600"/>
                        </a:spcBef>
                        <a:spcAft>
                          <a:spcPts val="600"/>
                        </a:spcAft>
                        <a:buFont typeface="Arial" pitchFamily="34" charset="0"/>
                        <a:buNone/>
                      </a:pPr>
                      <a:endParaRPr kumimoji="0" lang="en-US" kern="1200" dirty="0">
                        <a:solidFill>
                          <a:schemeClr val="dk1"/>
                        </a:solidFill>
                        <a:latin typeface="+mn-lt"/>
                        <a:ea typeface="+mn-ea"/>
                        <a:cs typeface="+mn-cs"/>
                      </a:endParaRPr>
                    </a:p>
                  </a:txBody>
                  <a:tcPr/>
                </a:tc>
                <a:tc hMerge="1">
                  <a:txBody>
                    <a:bodyPr/>
                    <a:lstStyle/>
                    <a:p>
                      <a:pPr marL="0" indent="0" algn="l" rtl="0" eaLnBrk="1" latinLnBrk="0" hangingPunct="1">
                        <a:spcBef>
                          <a:spcPts val="600"/>
                        </a:spcBef>
                        <a:spcAft>
                          <a:spcPts val="600"/>
                        </a:spcAft>
                        <a:buFont typeface="Arial" pitchFamily="34" charset="0"/>
                        <a:buNone/>
                      </a:pPr>
                      <a:endParaRPr kumimoji="0" lang="en-US" kern="1200" dirty="0">
                        <a:solidFill>
                          <a:schemeClr val="dk1"/>
                        </a:solidFill>
                        <a:latin typeface="+mn-lt"/>
                        <a:ea typeface="+mn-ea"/>
                        <a:cs typeface="+mn-cs"/>
                      </a:endParaRPr>
                    </a:p>
                  </a:txBody>
                  <a:tcPr/>
                </a:tc>
                <a:tc hMerge="1">
                  <a:txBody>
                    <a:bodyPr/>
                    <a:lstStyle/>
                    <a:p>
                      <a:pPr marL="0" indent="0" algn="l" rtl="0" eaLnBrk="1" latinLnBrk="0" hangingPunct="1">
                        <a:spcBef>
                          <a:spcPts val="600"/>
                        </a:spcBef>
                        <a:spcAft>
                          <a:spcPts val="600"/>
                        </a:spcAft>
                        <a:buFont typeface="Arial" pitchFamily="34" charset="0"/>
                        <a:buNone/>
                      </a:pPr>
                      <a:endParaRPr kumimoji="0" lang="en-US" kern="1200" dirty="0">
                        <a:solidFill>
                          <a:schemeClr val="dk1"/>
                        </a:solidFill>
                        <a:latin typeface="+mn-lt"/>
                        <a:ea typeface="+mn-ea"/>
                        <a:cs typeface="+mn-cs"/>
                      </a:endParaRPr>
                    </a:p>
                  </a:txBody>
                  <a:tcPr/>
                </a:tc>
                <a:extLst>
                  <a:ext uri="{0D108BD9-81ED-4DB2-BD59-A6C34878D82A}">
                    <a16:rowId xmlns:a16="http://schemas.microsoft.com/office/drawing/2014/main" val="373289730"/>
                  </a:ext>
                </a:extLst>
              </a:tr>
              <a:tr h="613522">
                <a:tc>
                  <a:txBody>
                    <a:bodyPr/>
                    <a:lstStyle/>
                    <a:p>
                      <a:pPr>
                        <a:spcBef>
                          <a:spcPts val="600"/>
                        </a:spcBef>
                        <a:spcAft>
                          <a:spcPts val="600"/>
                        </a:spcAft>
                      </a:pPr>
                      <a:r>
                        <a:rPr lang="en-US" dirty="0"/>
                        <a:t>04</a:t>
                      </a:r>
                    </a:p>
                  </a:txBody>
                  <a:tcPr/>
                </a:tc>
                <a:tc gridSpan="4">
                  <a:txBody>
                    <a:bodyPr/>
                    <a:lstStyle/>
                    <a:p>
                      <a:pPr marL="0" indent="0" algn="l" rtl="0" eaLnBrk="1" latinLnBrk="0" hangingPunct="1">
                        <a:spcBef>
                          <a:spcPts val="600"/>
                        </a:spcBef>
                        <a:spcAft>
                          <a:spcPts val="600"/>
                        </a:spcAft>
                        <a:buFont typeface="Arial" pitchFamily="34" charset="0"/>
                        <a:buNone/>
                      </a:pPr>
                      <a:r>
                        <a:rPr lang="en-US" dirty="0"/>
                        <a:t>Voluntary Expanded Learning - Summer (Submission 4 Only)</a:t>
                      </a:r>
                      <a:endParaRPr kumimoji="0" lang="en-US" kern="1200" dirty="0">
                        <a:solidFill>
                          <a:schemeClr val="dk1"/>
                        </a:solidFill>
                        <a:latin typeface="+mn-lt"/>
                        <a:ea typeface="+mn-ea"/>
                        <a:cs typeface="+mn-cs"/>
                      </a:endParaRPr>
                    </a:p>
                  </a:txBody>
                  <a:tcPr/>
                </a:tc>
                <a:tc hMerge="1">
                  <a:txBody>
                    <a:bodyPr/>
                    <a:lstStyle/>
                    <a:p>
                      <a:pPr marL="0" indent="0" algn="l" rtl="0" eaLnBrk="1" latinLnBrk="0" hangingPunct="1">
                        <a:spcBef>
                          <a:spcPts val="600"/>
                        </a:spcBef>
                        <a:spcAft>
                          <a:spcPts val="600"/>
                        </a:spcAft>
                        <a:buFont typeface="Arial" pitchFamily="34" charset="0"/>
                        <a:buNone/>
                      </a:pPr>
                      <a:endParaRPr kumimoji="0" lang="en-US" kern="1200" dirty="0">
                        <a:solidFill>
                          <a:schemeClr val="dk1"/>
                        </a:solidFill>
                        <a:latin typeface="+mn-lt"/>
                        <a:ea typeface="+mn-ea"/>
                        <a:cs typeface="+mn-cs"/>
                      </a:endParaRPr>
                    </a:p>
                  </a:txBody>
                  <a:tcPr/>
                </a:tc>
                <a:tc hMerge="1">
                  <a:txBody>
                    <a:bodyPr/>
                    <a:lstStyle/>
                    <a:p>
                      <a:pPr marL="0" indent="0" algn="l" rtl="0" eaLnBrk="1" latinLnBrk="0" hangingPunct="1">
                        <a:spcBef>
                          <a:spcPts val="600"/>
                        </a:spcBef>
                        <a:spcAft>
                          <a:spcPts val="600"/>
                        </a:spcAft>
                        <a:buFont typeface="Arial" pitchFamily="34" charset="0"/>
                        <a:buNone/>
                      </a:pPr>
                      <a:endParaRPr kumimoji="0" lang="en-US" kern="1200" dirty="0">
                        <a:solidFill>
                          <a:schemeClr val="dk1"/>
                        </a:solidFill>
                        <a:latin typeface="+mn-lt"/>
                        <a:ea typeface="+mn-ea"/>
                        <a:cs typeface="+mn-cs"/>
                      </a:endParaRPr>
                    </a:p>
                  </a:txBody>
                  <a:tcPr/>
                </a:tc>
                <a:tc hMerge="1">
                  <a:txBody>
                    <a:bodyPr/>
                    <a:lstStyle/>
                    <a:p>
                      <a:pPr marL="0" indent="0" algn="l" rtl="0" eaLnBrk="1" latinLnBrk="0" hangingPunct="1">
                        <a:spcBef>
                          <a:spcPts val="600"/>
                        </a:spcBef>
                        <a:spcAft>
                          <a:spcPts val="600"/>
                        </a:spcAft>
                        <a:buFont typeface="Arial" pitchFamily="34" charset="0"/>
                        <a:buNone/>
                      </a:pPr>
                      <a:endParaRPr kumimoji="0" lang="en-US" kern="1200" dirty="0">
                        <a:solidFill>
                          <a:schemeClr val="dk1"/>
                        </a:solidFill>
                        <a:latin typeface="+mn-lt"/>
                        <a:ea typeface="+mn-ea"/>
                        <a:cs typeface="+mn-cs"/>
                      </a:endParaRPr>
                    </a:p>
                  </a:txBody>
                  <a:tcPr/>
                </a:tc>
                <a:extLst>
                  <a:ext uri="{0D108BD9-81ED-4DB2-BD59-A6C34878D82A}">
                    <a16:rowId xmlns:a16="http://schemas.microsoft.com/office/drawing/2014/main" val="2853623951"/>
                  </a:ext>
                </a:extLst>
              </a:tr>
            </a:tbl>
          </a:graphicData>
        </a:graphic>
      </p:graphicFrame>
      <p:sp>
        <p:nvSpPr>
          <p:cNvPr id="4" name="TextBox 3">
            <a:extLst>
              <a:ext uri="{FF2B5EF4-FFF2-40B4-BE49-F238E27FC236}">
                <a16:creationId xmlns:a16="http://schemas.microsoft.com/office/drawing/2014/main" id="{AA4C27D1-9A4C-46F7-AB7C-10EC265D0EA2}"/>
              </a:ext>
            </a:extLst>
          </p:cNvPr>
          <p:cNvSpPr txBox="1"/>
          <p:nvPr/>
        </p:nvSpPr>
        <p:spPr>
          <a:xfrm>
            <a:off x="2286001" y="860612"/>
            <a:ext cx="7318757" cy="1231106"/>
          </a:xfrm>
          <a:prstGeom prst="rect">
            <a:avLst/>
          </a:prstGeom>
          <a:noFill/>
        </p:spPr>
        <p:txBody>
          <a:bodyPr wrap="square" rtlCol="0">
            <a:spAutoFit/>
          </a:bodyPr>
          <a:lstStyle/>
          <a:p>
            <a:r>
              <a:rPr lang="en-US" sz="2800" dirty="0">
                <a:cs typeface="Calibri" panose="020F0502020204030204" pitchFamily="34" charset="0"/>
              </a:rPr>
              <a:t>ELO-TYPE Code table (C218) has been added to support data element ELO-TYPE (E1614). </a:t>
            </a:r>
          </a:p>
          <a:p>
            <a:endParaRPr lang="en-US" dirty="0"/>
          </a:p>
        </p:txBody>
      </p:sp>
      <p:sp>
        <p:nvSpPr>
          <p:cNvPr id="5" name="Title 4">
            <a:extLst>
              <a:ext uri="{FF2B5EF4-FFF2-40B4-BE49-F238E27FC236}">
                <a16:creationId xmlns:a16="http://schemas.microsoft.com/office/drawing/2014/main" id="{A3745873-9556-4721-9B95-D9F9E73076C3}"/>
              </a:ext>
            </a:extLst>
          </p:cNvPr>
          <p:cNvSpPr>
            <a:spLocks noGrp="1"/>
          </p:cNvSpPr>
          <p:nvPr>
            <p:ph type="title"/>
          </p:nvPr>
        </p:nvSpPr>
        <p:spPr/>
        <p:txBody>
          <a:bodyPr>
            <a:noAutofit/>
          </a:bodyPr>
          <a:lstStyle/>
          <a:p>
            <a:r>
              <a:rPr lang="en-US" sz="2800" b="1" dirty="0">
                <a:solidFill>
                  <a:srgbClr val="FFFFFF"/>
                </a:solidFill>
                <a:latin typeface="+mn-lt"/>
                <a:cs typeface="Calibri" panose="020F0502020204030204" pitchFamily="34" charset="0"/>
              </a:rPr>
              <a:t>SB 1404 Student Data Collection Changes for 2019-2020</a:t>
            </a:r>
            <a:endParaRPr lang="en-US" sz="2800" dirty="0">
              <a:latin typeface="+mn-lt"/>
            </a:endParaRPr>
          </a:p>
        </p:txBody>
      </p:sp>
    </p:spTree>
    <p:extLst>
      <p:ext uri="{BB962C8B-B14F-4D97-AF65-F5344CB8AC3E}">
        <p14:creationId xmlns:p14="http://schemas.microsoft.com/office/powerpoint/2010/main" val="364704894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normAutofit fontScale="77500" lnSpcReduction="20000"/>
          </a:bodyPr>
          <a:lstStyle/>
          <a:p>
            <a:fld id="{25037DA4-2335-4A87-8586-64B2BAB08211}" type="slidenum">
              <a:rPr lang="en-US" smtClean="0"/>
              <a:pPr/>
              <a:t>65</a:t>
            </a:fld>
            <a:endParaRPr lang="en-US" dirty="0"/>
          </a:p>
        </p:txBody>
      </p:sp>
      <p:sp>
        <p:nvSpPr>
          <p:cNvPr id="7" name="Rectangle 6"/>
          <p:cNvSpPr/>
          <p:nvPr/>
        </p:nvSpPr>
        <p:spPr>
          <a:xfrm>
            <a:off x="2147888" y="127557"/>
            <a:ext cx="7886700" cy="6586418"/>
          </a:xfrm>
          <a:prstGeom prst="rect">
            <a:avLst/>
          </a:prstGeom>
          <a:noFill/>
        </p:spPr>
        <p:txBody>
          <a:bodyPr wrap="square">
            <a:spAutoFit/>
          </a:bodyPr>
          <a:lstStyle/>
          <a:p>
            <a:pPr marL="514350" indent="-514350">
              <a:spcBef>
                <a:spcPts val="600"/>
              </a:spcBef>
              <a:spcAft>
                <a:spcPts val="600"/>
              </a:spcAft>
              <a:buFont typeface="+mj-lt"/>
              <a:buAutoNum type="romanUcPeriod"/>
            </a:pPr>
            <a:r>
              <a:rPr lang="en-US" sz="2800" b="1" dirty="0">
                <a:cs typeface="Calibri" panose="020F0502020204030204" pitchFamily="34" charset="0"/>
              </a:rPr>
              <a:t>SB 1404 Expanded Learning Opportunities - Background</a:t>
            </a:r>
          </a:p>
          <a:p>
            <a:pPr marL="514350" indent="-514350">
              <a:spcBef>
                <a:spcPts val="600"/>
              </a:spcBef>
              <a:spcAft>
                <a:spcPts val="600"/>
              </a:spcAft>
              <a:buFont typeface="+mj-lt"/>
              <a:buAutoNum type="romanUcPeriod"/>
            </a:pPr>
            <a:r>
              <a:rPr lang="en-US" sz="2800" b="1" dirty="0">
                <a:cs typeface="Calibri" panose="020F0502020204030204" pitchFamily="34" charset="0"/>
              </a:rPr>
              <a:t>SB 1404 Organization Data Collection Changes for 2019-2020</a:t>
            </a:r>
          </a:p>
          <a:p>
            <a:pPr marL="514350" indent="-514350">
              <a:spcBef>
                <a:spcPts val="600"/>
              </a:spcBef>
              <a:spcAft>
                <a:spcPts val="600"/>
              </a:spcAft>
              <a:buFont typeface="+mj-lt"/>
              <a:buAutoNum type="romanUcPeriod"/>
            </a:pPr>
            <a:r>
              <a:rPr lang="en-US" sz="2800" b="1" dirty="0">
                <a:cs typeface="Calibri" panose="020F0502020204030204" pitchFamily="34" charset="0"/>
              </a:rPr>
              <a:t>SB 1404 Student Data Collection Changes for 2019-2020</a:t>
            </a:r>
          </a:p>
          <a:p>
            <a:pPr marL="514350" indent="-514350">
              <a:spcBef>
                <a:spcPts val="600"/>
              </a:spcBef>
              <a:spcAft>
                <a:spcPts val="600"/>
              </a:spcAft>
              <a:buFont typeface="+mj-lt"/>
              <a:buAutoNum type="romanUcPeriod"/>
            </a:pPr>
            <a:r>
              <a:rPr lang="en-US" sz="2800" b="1" dirty="0">
                <a:cs typeface="Calibri" panose="020F0502020204030204" pitchFamily="34" charset="0"/>
              </a:rPr>
              <a:t>Expanded Learning Opportunity (ELO) Reports</a:t>
            </a:r>
          </a:p>
          <a:p>
            <a:pPr marL="514350" indent="-514350">
              <a:spcBef>
                <a:spcPts val="600"/>
              </a:spcBef>
              <a:spcAft>
                <a:spcPts val="600"/>
              </a:spcAft>
              <a:buFont typeface="+mj-lt"/>
              <a:buAutoNum type="romanUcPeriod"/>
            </a:pPr>
            <a:r>
              <a:rPr lang="en-US" sz="2800" b="1" dirty="0">
                <a:cs typeface="Calibri" panose="020F0502020204030204" pitchFamily="34" charset="0"/>
              </a:rPr>
              <a:t>ELO Business Validation Rules</a:t>
            </a:r>
          </a:p>
          <a:p>
            <a:pPr marL="514350" indent="-514350">
              <a:spcBef>
                <a:spcPts val="600"/>
              </a:spcBef>
              <a:spcAft>
                <a:spcPts val="600"/>
              </a:spcAft>
              <a:buFont typeface="+mj-lt"/>
              <a:buAutoNum type="romanUcPeriod"/>
            </a:pPr>
            <a:r>
              <a:rPr lang="en-US" sz="2800" b="1" dirty="0">
                <a:cs typeface="Calibri" panose="020F0502020204030204" pitchFamily="34" charset="0"/>
              </a:rPr>
              <a:t>SB 1404 Additional Resources</a:t>
            </a:r>
          </a:p>
          <a:p>
            <a:pPr marL="514350" indent="-514350">
              <a:spcBef>
                <a:spcPts val="600"/>
              </a:spcBef>
              <a:spcAft>
                <a:spcPts val="600"/>
              </a:spcAft>
            </a:pPr>
            <a:endParaRPr lang="en-US" sz="2000" b="1" dirty="0">
              <a:solidFill>
                <a:sysClr val="windowText" lastClr="000000"/>
              </a:solidFill>
            </a:endParaRPr>
          </a:p>
          <a:p>
            <a:pPr marL="514350" indent="-514350">
              <a:spcBef>
                <a:spcPts val="600"/>
              </a:spcBef>
              <a:spcAft>
                <a:spcPts val="600"/>
              </a:spcAft>
            </a:pPr>
            <a:endParaRPr lang="en-US" sz="2000" b="1" dirty="0">
              <a:solidFill>
                <a:sysClr val="windowText" lastClr="000000"/>
              </a:solidFill>
            </a:endParaRPr>
          </a:p>
          <a:p>
            <a:pPr marL="514350" indent="-514350">
              <a:spcBef>
                <a:spcPts val="600"/>
              </a:spcBef>
              <a:spcAft>
                <a:spcPts val="600"/>
              </a:spcAft>
            </a:pPr>
            <a:endParaRPr lang="en-US" sz="2000" b="1" dirty="0">
              <a:solidFill>
                <a:sysClr val="windowText" lastClr="000000"/>
              </a:solidFill>
            </a:endParaRPr>
          </a:p>
          <a:p>
            <a:pPr marL="514350" indent="-514350">
              <a:spcBef>
                <a:spcPts val="600"/>
              </a:spcBef>
              <a:spcAft>
                <a:spcPts val="600"/>
              </a:spcAft>
            </a:pPr>
            <a:endParaRPr lang="en-US" sz="2000" b="1" dirty="0">
              <a:solidFill>
                <a:sysClr val="windowText" lastClr="000000"/>
              </a:solidFill>
            </a:endParaRPr>
          </a:p>
        </p:txBody>
      </p:sp>
      <p:sp>
        <p:nvSpPr>
          <p:cNvPr id="4" name="Title 3">
            <a:extLst>
              <a:ext uri="{FF2B5EF4-FFF2-40B4-BE49-F238E27FC236}">
                <a16:creationId xmlns:a16="http://schemas.microsoft.com/office/drawing/2014/main" id="{4277B24D-2F46-4E45-8F6F-F513CDB80673}"/>
              </a:ext>
            </a:extLst>
          </p:cNvPr>
          <p:cNvSpPr>
            <a:spLocks noGrp="1"/>
          </p:cNvSpPr>
          <p:nvPr>
            <p:ph type="title"/>
          </p:nvPr>
        </p:nvSpPr>
        <p:spPr>
          <a:xfrm>
            <a:off x="2147888" y="5300230"/>
            <a:ext cx="7886700" cy="1024370"/>
          </a:xfrm>
        </p:spPr>
        <p:txBody>
          <a:bodyPr>
            <a:normAutofit/>
          </a:bodyPr>
          <a:lstStyle/>
          <a:p>
            <a:r>
              <a:rPr lang="en-US" sz="5400" dirty="0"/>
              <a:t>CONTENTS</a:t>
            </a:r>
          </a:p>
        </p:txBody>
      </p:sp>
    </p:spTree>
    <p:extLst>
      <p:ext uri="{BB962C8B-B14F-4D97-AF65-F5344CB8AC3E}">
        <p14:creationId xmlns:p14="http://schemas.microsoft.com/office/powerpoint/2010/main" val="216088261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7C069AE-F904-47C1-894E-681F6E1E04D8}"/>
              </a:ext>
            </a:extLst>
          </p:cNvPr>
          <p:cNvSpPr>
            <a:spLocks noGrp="1"/>
          </p:cNvSpPr>
          <p:nvPr>
            <p:ph type="title"/>
          </p:nvPr>
        </p:nvSpPr>
        <p:spPr/>
        <p:txBody>
          <a:bodyPr>
            <a:noAutofit/>
          </a:bodyPr>
          <a:lstStyle/>
          <a:p>
            <a:pPr>
              <a:spcBef>
                <a:spcPts val="600"/>
              </a:spcBef>
              <a:spcAft>
                <a:spcPts val="600"/>
              </a:spcAft>
            </a:pPr>
            <a:r>
              <a:rPr lang="en-US" sz="2800" b="1" dirty="0">
                <a:solidFill>
                  <a:srgbClr val="FFFFFF"/>
                </a:solidFill>
                <a:latin typeface="+mn-lt"/>
                <a:cs typeface="Calibri" panose="020F0502020204030204" pitchFamily="34" charset="0"/>
              </a:rPr>
              <a:t>Expanded Learning Opportunity (ELO) Reports</a:t>
            </a:r>
          </a:p>
        </p:txBody>
      </p:sp>
      <p:sp>
        <p:nvSpPr>
          <p:cNvPr id="7" name="Slide Number Placeholder 6">
            <a:extLst>
              <a:ext uri="{FF2B5EF4-FFF2-40B4-BE49-F238E27FC236}">
                <a16:creationId xmlns:a16="http://schemas.microsoft.com/office/drawing/2014/main" id="{ECF38E4B-B2D8-44FA-AB39-95523CF9E86B}"/>
              </a:ext>
            </a:extLst>
          </p:cNvPr>
          <p:cNvSpPr>
            <a:spLocks noGrp="1"/>
          </p:cNvSpPr>
          <p:nvPr>
            <p:ph type="sldNum" sz="quarter" idx="12"/>
          </p:nvPr>
        </p:nvSpPr>
        <p:spPr/>
        <p:txBody>
          <a:bodyPr/>
          <a:lstStyle/>
          <a:p>
            <a:fld id="{2F0C4421-5918-4AA3-AE4A-C36EDD2FD6EB}" type="slidenum">
              <a:rPr lang="en-US" smtClean="0"/>
              <a:pPr/>
              <a:t>66</a:t>
            </a:fld>
            <a:endParaRPr lang="en-US" dirty="0"/>
          </a:p>
        </p:txBody>
      </p:sp>
      <p:sp>
        <p:nvSpPr>
          <p:cNvPr id="4" name="Content Placeholder 3">
            <a:extLst>
              <a:ext uri="{FF2B5EF4-FFF2-40B4-BE49-F238E27FC236}">
                <a16:creationId xmlns:a16="http://schemas.microsoft.com/office/drawing/2014/main" id="{23F5C6C5-AEF6-46AF-92D7-B82880C34A8A}"/>
              </a:ext>
            </a:extLst>
          </p:cNvPr>
          <p:cNvSpPr>
            <a:spLocks noGrp="1"/>
          </p:cNvSpPr>
          <p:nvPr>
            <p:ph idx="1"/>
          </p:nvPr>
        </p:nvSpPr>
        <p:spPr>
          <a:xfrm>
            <a:off x="2152650" y="914400"/>
            <a:ext cx="7886700" cy="5562600"/>
          </a:xfrm>
        </p:spPr>
        <p:txBody>
          <a:bodyPr>
            <a:normAutofit/>
          </a:bodyPr>
          <a:lstStyle/>
          <a:p>
            <a:pPr>
              <a:spcBef>
                <a:spcPts val="600"/>
              </a:spcBef>
              <a:spcAft>
                <a:spcPts val="1800"/>
              </a:spcAft>
            </a:pPr>
            <a:r>
              <a:rPr lang="en-US" dirty="0">
                <a:latin typeface="+mn-lt"/>
                <a:cs typeface="Calibri" panose="020F0502020204030204" pitchFamily="34" charset="0"/>
              </a:rPr>
              <a:t>Revise the following reports to include the EXPANDED-LEARNING-OPPORTUNITY-INDICATOR-CODE (E1613):</a:t>
            </a:r>
          </a:p>
          <a:p>
            <a:pPr lvl="1">
              <a:spcBef>
                <a:spcPts val="600"/>
              </a:spcBef>
              <a:spcAft>
                <a:spcPts val="1800"/>
              </a:spcAft>
            </a:pPr>
            <a:r>
              <a:rPr lang="en-US" dirty="0">
                <a:latin typeface="+mn-lt"/>
                <a:cs typeface="Calibri" panose="020F0502020204030204" pitchFamily="34" charset="0"/>
              </a:rPr>
              <a:t>Summer: Standard Student Report PDM3-120-007 Student Indicator Report by Grade will be updated to include an Expanded Learning Opportunity column.</a:t>
            </a:r>
          </a:p>
          <a:p>
            <a:pPr lvl="1">
              <a:spcBef>
                <a:spcPts val="600"/>
              </a:spcBef>
              <a:spcAft>
                <a:spcPts val="1800"/>
              </a:spcAft>
            </a:pPr>
            <a:r>
              <a:rPr lang="en-US" dirty="0">
                <a:latin typeface="+mn-lt"/>
                <a:cs typeface="Calibri" panose="020F0502020204030204" pitchFamily="34" charset="0"/>
              </a:rPr>
              <a:t>Extended Year:  Standard Student Report PDM4-120-003 Student Indicator Report by Grade will be updated to include an Expanded Learning Opportunity column.</a:t>
            </a:r>
          </a:p>
          <a:p>
            <a:pPr>
              <a:spcBef>
                <a:spcPts val="600"/>
              </a:spcBef>
              <a:spcAft>
                <a:spcPts val="1800"/>
              </a:spcAft>
            </a:pPr>
            <a:r>
              <a:rPr lang="en-US" dirty="0">
                <a:latin typeface="+mn-lt"/>
                <a:cs typeface="Calibri" panose="020F0502020204030204" pitchFamily="34" charset="0"/>
              </a:rPr>
              <a:t>Add Summer and Extended Year reports to show ELO data by Organization and by Student. </a:t>
            </a:r>
          </a:p>
          <a:p>
            <a:pPr lvl="1">
              <a:spcBef>
                <a:spcPts val="600"/>
              </a:spcBef>
              <a:spcAft>
                <a:spcPts val="1800"/>
              </a:spcAft>
            </a:pPr>
            <a:endParaRPr lang="en-US" dirty="0">
              <a:latin typeface="Calibri" panose="020F0502020204030204" pitchFamily="34" charset="0"/>
              <a:cs typeface="Calibri" panose="020F0502020204030204" pitchFamily="34" charset="0"/>
            </a:endParaRPr>
          </a:p>
          <a:p>
            <a:pPr lvl="1">
              <a:spcBef>
                <a:spcPts val="600"/>
              </a:spcBef>
              <a:spcAft>
                <a:spcPts val="1800"/>
              </a:spcAft>
            </a:pPr>
            <a:endParaRPr lang="en-US" dirty="0">
              <a:latin typeface="Calibri" panose="020F0502020204030204" pitchFamily="34" charset="0"/>
              <a:cs typeface="Calibri" panose="020F0502020204030204" pitchFamily="34" charset="0"/>
            </a:endParaRPr>
          </a:p>
          <a:p>
            <a:pPr>
              <a:spcBef>
                <a:spcPts val="600"/>
              </a:spcBef>
              <a:spcAft>
                <a:spcPts val="1800"/>
              </a:spcAft>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2222342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normAutofit fontScale="77500" lnSpcReduction="20000"/>
          </a:bodyPr>
          <a:lstStyle/>
          <a:p>
            <a:fld id="{25037DA4-2335-4A87-8586-64B2BAB08211}" type="slidenum">
              <a:rPr lang="en-US" smtClean="0"/>
              <a:pPr/>
              <a:t>67</a:t>
            </a:fld>
            <a:endParaRPr lang="en-US" dirty="0"/>
          </a:p>
        </p:txBody>
      </p:sp>
      <p:sp>
        <p:nvSpPr>
          <p:cNvPr id="7" name="Rectangle 6"/>
          <p:cNvSpPr/>
          <p:nvPr/>
        </p:nvSpPr>
        <p:spPr>
          <a:xfrm>
            <a:off x="2147888" y="127557"/>
            <a:ext cx="7886700" cy="6586418"/>
          </a:xfrm>
          <a:prstGeom prst="rect">
            <a:avLst/>
          </a:prstGeom>
          <a:noFill/>
        </p:spPr>
        <p:txBody>
          <a:bodyPr wrap="square">
            <a:spAutoFit/>
          </a:bodyPr>
          <a:lstStyle/>
          <a:p>
            <a:pPr marL="514350" indent="-514350">
              <a:spcBef>
                <a:spcPts val="600"/>
              </a:spcBef>
              <a:spcAft>
                <a:spcPts val="600"/>
              </a:spcAft>
              <a:buFont typeface="+mj-lt"/>
              <a:buAutoNum type="romanUcPeriod"/>
            </a:pPr>
            <a:r>
              <a:rPr lang="en-US" sz="2800" b="1" dirty="0">
                <a:cs typeface="Calibri" panose="020F0502020204030204" pitchFamily="34" charset="0"/>
              </a:rPr>
              <a:t>SB 1404 Expanded Learning Opportunities - Background</a:t>
            </a:r>
          </a:p>
          <a:p>
            <a:pPr marL="514350" indent="-514350">
              <a:spcBef>
                <a:spcPts val="600"/>
              </a:spcBef>
              <a:spcAft>
                <a:spcPts val="600"/>
              </a:spcAft>
              <a:buFont typeface="+mj-lt"/>
              <a:buAutoNum type="romanUcPeriod"/>
            </a:pPr>
            <a:r>
              <a:rPr lang="en-US" sz="2800" b="1" dirty="0">
                <a:cs typeface="Calibri" panose="020F0502020204030204" pitchFamily="34" charset="0"/>
              </a:rPr>
              <a:t>SB 1404 Organization Data Collection Changes for 2019-2020</a:t>
            </a:r>
          </a:p>
          <a:p>
            <a:pPr marL="514350" indent="-514350">
              <a:spcBef>
                <a:spcPts val="600"/>
              </a:spcBef>
              <a:spcAft>
                <a:spcPts val="600"/>
              </a:spcAft>
              <a:buFont typeface="+mj-lt"/>
              <a:buAutoNum type="romanUcPeriod"/>
            </a:pPr>
            <a:r>
              <a:rPr lang="en-US" sz="2800" b="1" dirty="0">
                <a:cs typeface="Calibri" panose="020F0502020204030204" pitchFamily="34" charset="0"/>
              </a:rPr>
              <a:t>SB 1404 Student Data Collection Changes for 2019-2020</a:t>
            </a:r>
          </a:p>
          <a:p>
            <a:pPr marL="514350" indent="-514350">
              <a:spcBef>
                <a:spcPts val="600"/>
              </a:spcBef>
              <a:spcAft>
                <a:spcPts val="600"/>
              </a:spcAft>
              <a:buFont typeface="+mj-lt"/>
              <a:buAutoNum type="romanUcPeriod"/>
            </a:pPr>
            <a:r>
              <a:rPr lang="en-US" sz="2800" b="1" dirty="0">
                <a:cs typeface="Calibri" panose="020F0502020204030204" pitchFamily="34" charset="0"/>
              </a:rPr>
              <a:t>Expanded Learning Opportunity (ELO) Reports</a:t>
            </a:r>
          </a:p>
          <a:p>
            <a:pPr marL="514350" indent="-514350">
              <a:spcBef>
                <a:spcPts val="600"/>
              </a:spcBef>
              <a:spcAft>
                <a:spcPts val="600"/>
              </a:spcAft>
              <a:buFont typeface="+mj-lt"/>
              <a:buAutoNum type="romanUcPeriod"/>
            </a:pPr>
            <a:r>
              <a:rPr lang="en-US" sz="2800" b="1" dirty="0">
                <a:cs typeface="Calibri" panose="020F0502020204030204" pitchFamily="34" charset="0"/>
              </a:rPr>
              <a:t>ELO Business Validation Rules</a:t>
            </a:r>
          </a:p>
          <a:p>
            <a:pPr marL="514350" indent="-514350">
              <a:spcBef>
                <a:spcPts val="600"/>
              </a:spcBef>
              <a:spcAft>
                <a:spcPts val="600"/>
              </a:spcAft>
              <a:buFont typeface="+mj-lt"/>
              <a:buAutoNum type="romanUcPeriod"/>
            </a:pPr>
            <a:r>
              <a:rPr lang="en-US" sz="2800" b="1" dirty="0">
                <a:cs typeface="Calibri" panose="020F0502020204030204" pitchFamily="34" charset="0"/>
              </a:rPr>
              <a:t>SB 1404 Additional Resources</a:t>
            </a:r>
          </a:p>
          <a:p>
            <a:pPr marL="514350" indent="-514350">
              <a:spcBef>
                <a:spcPts val="600"/>
              </a:spcBef>
              <a:spcAft>
                <a:spcPts val="600"/>
              </a:spcAft>
            </a:pPr>
            <a:endParaRPr lang="en-US" sz="2000" b="1" dirty="0">
              <a:solidFill>
                <a:sysClr val="windowText" lastClr="000000"/>
              </a:solidFill>
            </a:endParaRPr>
          </a:p>
          <a:p>
            <a:pPr marL="514350" indent="-514350">
              <a:spcBef>
                <a:spcPts val="600"/>
              </a:spcBef>
              <a:spcAft>
                <a:spcPts val="600"/>
              </a:spcAft>
            </a:pPr>
            <a:endParaRPr lang="en-US" sz="2000" b="1" dirty="0">
              <a:solidFill>
                <a:sysClr val="windowText" lastClr="000000"/>
              </a:solidFill>
            </a:endParaRPr>
          </a:p>
          <a:p>
            <a:pPr marL="514350" indent="-514350">
              <a:spcBef>
                <a:spcPts val="600"/>
              </a:spcBef>
              <a:spcAft>
                <a:spcPts val="600"/>
              </a:spcAft>
            </a:pPr>
            <a:endParaRPr lang="en-US" sz="2000" b="1" dirty="0">
              <a:solidFill>
                <a:sysClr val="windowText" lastClr="000000"/>
              </a:solidFill>
            </a:endParaRPr>
          </a:p>
          <a:p>
            <a:pPr marL="514350" indent="-514350">
              <a:spcBef>
                <a:spcPts val="600"/>
              </a:spcBef>
              <a:spcAft>
                <a:spcPts val="600"/>
              </a:spcAft>
            </a:pPr>
            <a:endParaRPr lang="en-US" sz="2000" b="1" dirty="0">
              <a:solidFill>
                <a:sysClr val="windowText" lastClr="000000"/>
              </a:solidFill>
            </a:endParaRPr>
          </a:p>
        </p:txBody>
      </p:sp>
      <p:sp>
        <p:nvSpPr>
          <p:cNvPr id="4" name="Title 3">
            <a:extLst>
              <a:ext uri="{FF2B5EF4-FFF2-40B4-BE49-F238E27FC236}">
                <a16:creationId xmlns:a16="http://schemas.microsoft.com/office/drawing/2014/main" id="{4277B24D-2F46-4E45-8F6F-F513CDB80673}"/>
              </a:ext>
            </a:extLst>
          </p:cNvPr>
          <p:cNvSpPr>
            <a:spLocks noGrp="1"/>
          </p:cNvSpPr>
          <p:nvPr>
            <p:ph type="title"/>
          </p:nvPr>
        </p:nvSpPr>
        <p:spPr>
          <a:xfrm>
            <a:off x="2147888" y="5300230"/>
            <a:ext cx="7886700" cy="1024370"/>
          </a:xfrm>
        </p:spPr>
        <p:txBody>
          <a:bodyPr>
            <a:normAutofit/>
          </a:bodyPr>
          <a:lstStyle/>
          <a:p>
            <a:r>
              <a:rPr lang="en-US" sz="5400" dirty="0"/>
              <a:t>CONTENTS</a:t>
            </a:r>
          </a:p>
        </p:txBody>
      </p:sp>
    </p:spTree>
    <p:extLst>
      <p:ext uri="{BB962C8B-B14F-4D97-AF65-F5344CB8AC3E}">
        <p14:creationId xmlns:p14="http://schemas.microsoft.com/office/powerpoint/2010/main" val="4684722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CF38E4B-B2D8-44FA-AB39-95523CF9E86B}"/>
              </a:ext>
            </a:extLst>
          </p:cNvPr>
          <p:cNvSpPr>
            <a:spLocks noGrp="1"/>
          </p:cNvSpPr>
          <p:nvPr>
            <p:ph type="sldNum" sz="quarter" idx="12"/>
          </p:nvPr>
        </p:nvSpPr>
        <p:spPr/>
        <p:txBody>
          <a:bodyPr/>
          <a:lstStyle/>
          <a:p>
            <a:fld id="{2F0C4421-5918-4AA3-AE4A-C36EDD2FD6EB}" type="slidenum">
              <a:rPr lang="en-US" smtClean="0"/>
              <a:pPr/>
              <a:t>68</a:t>
            </a:fld>
            <a:endParaRPr lang="en-US" dirty="0"/>
          </a:p>
        </p:txBody>
      </p:sp>
      <p:sp>
        <p:nvSpPr>
          <p:cNvPr id="4" name="Content Placeholder 3">
            <a:extLst>
              <a:ext uri="{FF2B5EF4-FFF2-40B4-BE49-F238E27FC236}">
                <a16:creationId xmlns:a16="http://schemas.microsoft.com/office/drawing/2014/main" id="{23F5C6C5-AEF6-46AF-92D7-B82880C34A8A}"/>
              </a:ext>
            </a:extLst>
          </p:cNvPr>
          <p:cNvSpPr>
            <a:spLocks noGrp="1"/>
          </p:cNvSpPr>
          <p:nvPr>
            <p:ph idx="1"/>
          </p:nvPr>
        </p:nvSpPr>
        <p:spPr>
          <a:xfrm>
            <a:off x="2152650" y="914400"/>
            <a:ext cx="7886700" cy="5562600"/>
          </a:xfrm>
        </p:spPr>
        <p:txBody>
          <a:bodyPr>
            <a:normAutofit/>
          </a:bodyPr>
          <a:lstStyle/>
          <a:p>
            <a:pPr>
              <a:spcBef>
                <a:spcPts val="600"/>
              </a:spcBef>
              <a:spcAft>
                <a:spcPts val="1800"/>
              </a:spcAft>
            </a:pPr>
            <a:r>
              <a:rPr lang="en-US" dirty="0">
                <a:latin typeface="Calibri" panose="020F0502020204030204" pitchFamily="34" charset="0"/>
                <a:cs typeface="Calibri" panose="020F0502020204030204" pitchFamily="34" charset="0"/>
              </a:rPr>
              <a:t>The following business validation rules have been updated to include the EXPANDED-LEARNING-OPPORTUNITY-INDICATOR-CODE: </a:t>
            </a:r>
          </a:p>
          <a:p>
            <a:pPr lvl="1">
              <a:spcBef>
                <a:spcPts val="600"/>
              </a:spcBef>
              <a:spcAft>
                <a:spcPts val="1800"/>
              </a:spcAft>
            </a:pPr>
            <a:endParaRPr lang="en-US" dirty="0">
              <a:latin typeface="Calibri" panose="020F0502020204030204" pitchFamily="34" charset="0"/>
              <a:cs typeface="Calibri" panose="020F0502020204030204" pitchFamily="34" charset="0"/>
            </a:endParaRPr>
          </a:p>
          <a:p>
            <a:pPr lvl="1">
              <a:spcBef>
                <a:spcPts val="600"/>
              </a:spcBef>
              <a:spcAft>
                <a:spcPts val="1800"/>
              </a:spcAft>
            </a:pPr>
            <a:endParaRPr lang="en-US" dirty="0">
              <a:latin typeface="Calibri" panose="020F0502020204030204" pitchFamily="34" charset="0"/>
              <a:cs typeface="Calibri" panose="020F0502020204030204" pitchFamily="34" charset="0"/>
            </a:endParaRPr>
          </a:p>
          <a:p>
            <a:pPr>
              <a:spcBef>
                <a:spcPts val="600"/>
              </a:spcBef>
              <a:spcAft>
                <a:spcPts val="1800"/>
              </a:spcAft>
            </a:pPr>
            <a:endParaRPr lang="en-US" dirty="0">
              <a:latin typeface="Calibri" panose="020F0502020204030204" pitchFamily="34" charset="0"/>
              <a:cs typeface="Calibri" panose="020F0502020204030204" pitchFamily="34" charset="0"/>
            </a:endParaRPr>
          </a:p>
        </p:txBody>
      </p:sp>
      <p:graphicFrame>
        <p:nvGraphicFramePr>
          <p:cNvPr id="6" name="Content Placeholder 6">
            <a:extLst>
              <a:ext uri="{FF2B5EF4-FFF2-40B4-BE49-F238E27FC236}">
                <a16:creationId xmlns:a16="http://schemas.microsoft.com/office/drawing/2014/main" id="{0586FEEC-80FA-4E8D-9018-7F5B4C5B11CE}"/>
              </a:ext>
            </a:extLst>
          </p:cNvPr>
          <p:cNvGraphicFramePr>
            <a:graphicFrameLocks/>
          </p:cNvGraphicFramePr>
          <p:nvPr>
            <p:extLst/>
          </p:nvPr>
        </p:nvGraphicFramePr>
        <p:xfrm>
          <a:off x="1676400" y="2191871"/>
          <a:ext cx="8839200" cy="4164486"/>
        </p:xfrm>
        <a:graphic>
          <a:graphicData uri="http://schemas.openxmlformats.org/drawingml/2006/table">
            <a:tbl>
              <a:tblPr firstRow="1" bandRow="1">
                <a:tableStyleId>{93296810-A885-4BE3-A3E7-6D5BEEA58F35}</a:tableStyleId>
              </a:tblPr>
              <a:tblGrid>
                <a:gridCol w="1262742">
                  <a:extLst>
                    <a:ext uri="{9D8B030D-6E8A-4147-A177-3AD203B41FA5}">
                      <a16:colId xmlns:a16="http://schemas.microsoft.com/office/drawing/2014/main" val="3494901603"/>
                    </a:ext>
                  </a:extLst>
                </a:gridCol>
                <a:gridCol w="3775245">
                  <a:extLst>
                    <a:ext uri="{9D8B030D-6E8A-4147-A177-3AD203B41FA5}">
                      <a16:colId xmlns:a16="http://schemas.microsoft.com/office/drawing/2014/main" val="3044144766"/>
                    </a:ext>
                  </a:extLst>
                </a:gridCol>
                <a:gridCol w="1545968">
                  <a:extLst>
                    <a:ext uri="{9D8B030D-6E8A-4147-A177-3AD203B41FA5}">
                      <a16:colId xmlns:a16="http://schemas.microsoft.com/office/drawing/2014/main" val="552158217"/>
                    </a:ext>
                  </a:extLst>
                </a:gridCol>
                <a:gridCol w="2255245">
                  <a:extLst>
                    <a:ext uri="{9D8B030D-6E8A-4147-A177-3AD203B41FA5}">
                      <a16:colId xmlns:a16="http://schemas.microsoft.com/office/drawing/2014/main" val="1583689494"/>
                    </a:ext>
                  </a:extLst>
                </a:gridCol>
              </a:tblGrid>
              <a:tr h="1598001">
                <a:tc>
                  <a:txBody>
                    <a:bodyPr/>
                    <a:lstStyle/>
                    <a:p>
                      <a:pPr algn="ctr"/>
                      <a:r>
                        <a:rPr lang="en-US" sz="2000" dirty="0">
                          <a:solidFill>
                            <a:schemeClr val="tx1"/>
                          </a:solidFill>
                        </a:rPr>
                        <a:t>Rule </a:t>
                      </a:r>
                    </a:p>
                    <a:p>
                      <a:pPr algn="ctr"/>
                      <a:r>
                        <a:rPr lang="en-US" sz="2000" dirty="0">
                          <a:solidFill>
                            <a:schemeClr val="tx1"/>
                          </a:solidFill>
                        </a:rPr>
                        <a:t>#</a:t>
                      </a:r>
                    </a:p>
                  </a:txBody>
                  <a:tcPr/>
                </a:tc>
                <a:tc>
                  <a:txBody>
                    <a:bodyPr/>
                    <a:lstStyle/>
                    <a:p>
                      <a:pPr algn="ctr"/>
                      <a:r>
                        <a:rPr lang="en-US" sz="2000" dirty="0">
                          <a:solidFill>
                            <a:schemeClr val="tx1"/>
                          </a:solidFill>
                        </a:rPr>
                        <a:t>Rule Change</a:t>
                      </a:r>
                    </a:p>
                  </a:txBody>
                  <a:tcPr/>
                </a:tc>
                <a:tc>
                  <a:txBody>
                    <a:bodyPr/>
                    <a:lstStyle/>
                    <a:p>
                      <a:pPr algn="ctr"/>
                      <a:r>
                        <a:rPr lang="en-US" sz="2000" dirty="0">
                          <a:solidFill>
                            <a:schemeClr val="tx1"/>
                          </a:solidFill>
                        </a:rPr>
                        <a:t>Collection / Submission &amp; Error Level</a:t>
                      </a:r>
                    </a:p>
                  </a:txBody>
                  <a:tcPr/>
                </a:tc>
                <a:tc>
                  <a:txBody>
                    <a:bodyPr/>
                    <a:lstStyle/>
                    <a:p>
                      <a:pPr algn="ctr"/>
                      <a:r>
                        <a:rPr lang="en-US" sz="2000" dirty="0">
                          <a:solidFill>
                            <a:schemeClr val="tx1"/>
                          </a:solidFill>
                        </a:rPr>
                        <a:t>Applies to</a:t>
                      </a:r>
                      <a:endParaRPr lang="en-US" sz="2000" dirty="0"/>
                    </a:p>
                  </a:txBody>
                  <a:tcPr/>
                </a:tc>
                <a:extLst>
                  <a:ext uri="{0D108BD9-81ED-4DB2-BD59-A6C34878D82A}">
                    <a16:rowId xmlns:a16="http://schemas.microsoft.com/office/drawing/2014/main" val="945061197"/>
                  </a:ext>
                </a:extLst>
              </a:tr>
              <a:tr h="2566485">
                <a:tc>
                  <a:txBody>
                    <a:bodyPr/>
                    <a:lstStyle/>
                    <a:p>
                      <a:pPr>
                        <a:spcBef>
                          <a:spcPts val="600"/>
                        </a:spcBef>
                        <a:spcAft>
                          <a:spcPts val="600"/>
                        </a:spcAft>
                      </a:pPr>
                      <a:r>
                        <a:rPr lang="en-US" sz="2000" dirty="0"/>
                        <a:t>10020-000D</a:t>
                      </a:r>
                    </a:p>
                    <a:p>
                      <a:pPr>
                        <a:spcBef>
                          <a:spcPts val="600"/>
                        </a:spcBef>
                        <a:spcAft>
                          <a:spcPts val="600"/>
                        </a:spcAft>
                      </a:pPr>
                      <a:r>
                        <a:rPr lang="en-US" sz="2000" dirty="0"/>
                        <a:t>Revised</a:t>
                      </a:r>
                    </a:p>
                  </a:txBody>
                  <a:tcPr/>
                </a:tc>
                <a:tc>
                  <a:txBody>
                    <a:bodyPr/>
                    <a:lstStyle/>
                    <a:p>
                      <a:pPr marL="0" indent="0" algn="l" rtl="0" eaLnBrk="1" latinLnBrk="0" hangingPunct="1">
                        <a:spcBef>
                          <a:spcPts val="600"/>
                        </a:spcBef>
                        <a:spcAft>
                          <a:spcPts val="600"/>
                        </a:spcAft>
                        <a:buFont typeface="Arial" pitchFamily="34" charset="0"/>
                        <a:buNone/>
                      </a:pPr>
                      <a:r>
                        <a:rPr lang="en-US" sz="2000" dirty="0"/>
                        <a:t>For a campus, the following must be provided: CAMPUS-ID, DISTRICT-ID, and </a:t>
                      </a:r>
                      <a:r>
                        <a:rPr lang="en-US" sz="2000" b="1" dirty="0">
                          <a:highlight>
                            <a:srgbClr val="FFFF00"/>
                          </a:highlight>
                        </a:rPr>
                        <a:t>EXPANDED-LEARNING-OPPORTUNITY-INDICATOR-CODE</a:t>
                      </a:r>
                      <a:r>
                        <a:rPr lang="en-US" sz="2000" dirty="0"/>
                        <a:t>.</a:t>
                      </a:r>
                      <a:endParaRPr kumimoji="0" lang="en-US" sz="2000" kern="1200" dirty="0">
                        <a:solidFill>
                          <a:schemeClr val="dk1"/>
                        </a:solidFill>
                        <a:latin typeface="+mn-lt"/>
                        <a:ea typeface="+mn-ea"/>
                        <a:cs typeface="+mn-cs"/>
                      </a:endParaRPr>
                    </a:p>
                  </a:txBody>
                  <a:tcPr/>
                </a:tc>
                <a:tc>
                  <a:txBody>
                    <a:bodyPr/>
                    <a:lstStyle/>
                    <a:p>
                      <a:pPr marL="0" indent="0" algn="l" rtl="0" eaLnBrk="1" latinLnBrk="0" hangingPunct="1">
                        <a:spcBef>
                          <a:spcPts val="0"/>
                        </a:spcBef>
                        <a:spcAft>
                          <a:spcPts val="0"/>
                        </a:spcAft>
                        <a:buFont typeface="Arial" pitchFamily="34" charset="0"/>
                        <a:buNone/>
                      </a:pPr>
                      <a:r>
                        <a:rPr kumimoji="0" lang="en-US" sz="2000" kern="1200" dirty="0">
                          <a:solidFill>
                            <a:schemeClr val="dk1"/>
                          </a:solidFill>
                          <a:latin typeface="+mn-lt"/>
                          <a:ea typeface="+mn-ea"/>
                          <a:cs typeface="+mn-cs"/>
                        </a:rPr>
                        <a:t>3 and 4</a:t>
                      </a:r>
                    </a:p>
                    <a:p>
                      <a:pPr marL="0" indent="0" algn="l" rtl="0" eaLnBrk="1" latinLnBrk="0" hangingPunct="1">
                        <a:spcBef>
                          <a:spcPts val="0"/>
                        </a:spcBef>
                        <a:spcAft>
                          <a:spcPts val="0"/>
                        </a:spcAft>
                        <a:buFont typeface="Arial" pitchFamily="34" charset="0"/>
                        <a:buNone/>
                      </a:pPr>
                      <a:r>
                        <a:rPr kumimoji="0" lang="en-US" sz="2000" kern="1200" dirty="0">
                          <a:solidFill>
                            <a:schemeClr val="dk1"/>
                          </a:solidFill>
                          <a:latin typeface="+mn-lt"/>
                          <a:ea typeface="+mn-ea"/>
                          <a:cs typeface="+mn-cs"/>
                        </a:rPr>
                        <a:t>Fatal</a:t>
                      </a:r>
                    </a:p>
                  </a:txBody>
                  <a:tcPr/>
                </a:tc>
                <a:tc>
                  <a:txBody>
                    <a:bodyPr/>
                    <a:lstStyle/>
                    <a:p>
                      <a:pPr marL="0" indent="0" algn="l" rtl="0" eaLnBrk="1" latinLnBrk="0" hangingPunct="1">
                        <a:spcBef>
                          <a:spcPts val="0"/>
                        </a:spcBef>
                        <a:spcAft>
                          <a:spcPts val="0"/>
                        </a:spcAft>
                        <a:buFont typeface="Arial" pitchFamily="34" charset="0"/>
                        <a:buNone/>
                      </a:pPr>
                      <a:r>
                        <a:rPr kumimoji="0" lang="en-US" sz="2000" kern="1200" dirty="0">
                          <a:solidFill>
                            <a:schemeClr val="dk1"/>
                          </a:solidFill>
                          <a:latin typeface="+mn-lt"/>
                          <a:ea typeface="+mn-ea"/>
                          <a:cs typeface="+mn-cs"/>
                        </a:rPr>
                        <a:t>Districts, Campuses, and Charters </a:t>
                      </a:r>
                    </a:p>
                  </a:txBody>
                  <a:tcPr/>
                </a:tc>
                <a:extLst>
                  <a:ext uri="{0D108BD9-81ED-4DB2-BD59-A6C34878D82A}">
                    <a16:rowId xmlns:a16="http://schemas.microsoft.com/office/drawing/2014/main" val="3308547975"/>
                  </a:ext>
                </a:extLst>
              </a:tr>
            </a:tbl>
          </a:graphicData>
        </a:graphic>
      </p:graphicFrame>
      <p:sp>
        <p:nvSpPr>
          <p:cNvPr id="8" name="Title 7">
            <a:extLst>
              <a:ext uri="{FF2B5EF4-FFF2-40B4-BE49-F238E27FC236}">
                <a16:creationId xmlns:a16="http://schemas.microsoft.com/office/drawing/2014/main" id="{E7C069AE-F904-47C1-894E-681F6E1E04D8}"/>
              </a:ext>
            </a:extLst>
          </p:cNvPr>
          <p:cNvSpPr>
            <a:spLocks noGrp="1"/>
          </p:cNvSpPr>
          <p:nvPr>
            <p:ph type="title"/>
          </p:nvPr>
        </p:nvSpPr>
        <p:spPr/>
        <p:txBody>
          <a:bodyPr>
            <a:noAutofit/>
          </a:bodyPr>
          <a:lstStyle/>
          <a:p>
            <a:r>
              <a:rPr lang="en-US" sz="2800" b="1" dirty="0">
                <a:solidFill>
                  <a:srgbClr val="FFFFFF"/>
                </a:solidFill>
                <a:latin typeface="+mn-lt"/>
                <a:cs typeface="Calibri" panose="020F0502020204030204" pitchFamily="34" charset="0"/>
              </a:rPr>
              <a:t>ELO Organization business validation rules (Revisions)</a:t>
            </a:r>
            <a:endParaRPr lang="en-US" sz="1600" dirty="0">
              <a:latin typeface="+mn-lt"/>
            </a:endParaRPr>
          </a:p>
        </p:txBody>
      </p:sp>
    </p:spTree>
    <p:extLst>
      <p:ext uri="{BB962C8B-B14F-4D97-AF65-F5344CB8AC3E}">
        <p14:creationId xmlns:p14="http://schemas.microsoft.com/office/powerpoint/2010/main" val="298972946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3745873-9556-4721-9B95-D9F9E73076C3}"/>
              </a:ext>
            </a:extLst>
          </p:cNvPr>
          <p:cNvSpPr>
            <a:spLocks noGrp="1"/>
          </p:cNvSpPr>
          <p:nvPr>
            <p:ph type="title"/>
          </p:nvPr>
        </p:nvSpPr>
        <p:spPr/>
        <p:txBody>
          <a:bodyPr>
            <a:noAutofit/>
          </a:bodyPr>
          <a:lstStyle/>
          <a:p>
            <a:r>
              <a:rPr lang="en-US" sz="2800" b="1" dirty="0">
                <a:solidFill>
                  <a:srgbClr val="FFFFFF"/>
                </a:solidFill>
                <a:latin typeface="+mn-lt"/>
                <a:cs typeface="Calibri" panose="020F0502020204030204" pitchFamily="34" charset="0"/>
              </a:rPr>
              <a:t>ELO STUDENT Data Validation Rules (Revisions)</a:t>
            </a:r>
            <a:endParaRPr lang="en-US" sz="2800" dirty="0">
              <a:latin typeface="+mn-lt"/>
            </a:endParaRPr>
          </a:p>
        </p:txBody>
      </p:sp>
      <p:graphicFrame>
        <p:nvGraphicFramePr>
          <p:cNvPr id="7" name="Content Placeholder 6">
            <a:extLst>
              <a:ext uri="{FF2B5EF4-FFF2-40B4-BE49-F238E27FC236}">
                <a16:creationId xmlns:a16="http://schemas.microsoft.com/office/drawing/2014/main" id="{5A0E9557-C63D-4034-9991-FB52E30CE25C}"/>
              </a:ext>
            </a:extLst>
          </p:cNvPr>
          <p:cNvGraphicFramePr>
            <a:graphicFrameLocks noGrp="1"/>
          </p:cNvGraphicFramePr>
          <p:nvPr>
            <p:ph idx="1"/>
            <p:extLst/>
          </p:nvPr>
        </p:nvGraphicFramePr>
        <p:xfrm>
          <a:off x="1676400" y="869957"/>
          <a:ext cx="8839200" cy="5133338"/>
        </p:xfrm>
        <a:graphic>
          <a:graphicData uri="http://schemas.openxmlformats.org/drawingml/2006/table">
            <a:tbl>
              <a:tblPr firstRow="1" bandRow="1">
                <a:tableStyleId>{93296810-A885-4BE3-A3E7-6D5BEEA58F35}</a:tableStyleId>
              </a:tblPr>
              <a:tblGrid>
                <a:gridCol w="1262742">
                  <a:extLst>
                    <a:ext uri="{9D8B030D-6E8A-4147-A177-3AD203B41FA5}">
                      <a16:colId xmlns:a16="http://schemas.microsoft.com/office/drawing/2014/main" val="3494901603"/>
                    </a:ext>
                  </a:extLst>
                </a:gridCol>
                <a:gridCol w="3775245">
                  <a:extLst>
                    <a:ext uri="{9D8B030D-6E8A-4147-A177-3AD203B41FA5}">
                      <a16:colId xmlns:a16="http://schemas.microsoft.com/office/drawing/2014/main" val="3044144766"/>
                    </a:ext>
                  </a:extLst>
                </a:gridCol>
                <a:gridCol w="1545968">
                  <a:extLst>
                    <a:ext uri="{9D8B030D-6E8A-4147-A177-3AD203B41FA5}">
                      <a16:colId xmlns:a16="http://schemas.microsoft.com/office/drawing/2014/main" val="552158217"/>
                    </a:ext>
                  </a:extLst>
                </a:gridCol>
                <a:gridCol w="2255245">
                  <a:extLst>
                    <a:ext uri="{9D8B030D-6E8A-4147-A177-3AD203B41FA5}">
                      <a16:colId xmlns:a16="http://schemas.microsoft.com/office/drawing/2014/main" val="1583689494"/>
                    </a:ext>
                  </a:extLst>
                </a:gridCol>
              </a:tblGrid>
              <a:tr h="1079498">
                <a:tc>
                  <a:txBody>
                    <a:bodyPr/>
                    <a:lstStyle/>
                    <a:p>
                      <a:pPr algn="ctr"/>
                      <a:r>
                        <a:rPr lang="en-US" sz="2000" dirty="0">
                          <a:solidFill>
                            <a:schemeClr val="tx1"/>
                          </a:solidFill>
                        </a:rPr>
                        <a:t>Rule </a:t>
                      </a:r>
                    </a:p>
                    <a:p>
                      <a:pPr algn="ctr"/>
                      <a:r>
                        <a:rPr lang="en-US" sz="2000" dirty="0">
                          <a:solidFill>
                            <a:schemeClr val="tx1"/>
                          </a:solidFill>
                        </a:rPr>
                        <a:t>#</a:t>
                      </a:r>
                    </a:p>
                  </a:txBody>
                  <a:tcPr/>
                </a:tc>
                <a:tc>
                  <a:txBody>
                    <a:bodyPr/>
                    <a:lstStyle/>
                    <a:p>
                      <a:pPr algn="ctr"/>
                      <a:r>
                        <a:rPr lang="en-US" sz="2000" dirty="0">
                          <a:solidFill>
                            <a:schemeClr val="tx1"/>
                          </a:solidFill>
                        </a:rPr>
                        <a:t>Rule Change</a:t>
                      </a:r>
                    </a:p>
                  </a:txBody>
                  <a:tcPr/>
                </a:tc>
                <a:tc>
                  <a:txBody>
                    <a:bodyPr/>
                    <a:lstStyle/>
                    <a:p>
                      <a:pPr algn="ctr"/>
                      <a:r>
                        <a:rPr lang="en-US" sz="2000" dirty="0">
                          <a:solidFill>
                            <a:schemeClr val="tx1"/>
                          </a:solidFill>
                        </a:rPr>
                        <a:t>Collection / Submission &amp; Error Level</a:t>
                      </a:r>
                    </a:p>
                  </a:txBody>
                  <a:tcPr/>
                </a:tc>
                <a:tc>
                  <a:txBody>
                    <a:bodyPr/>
                    <a:lstStyle/>
                    <a:p>
                      <a:pPr algn="ctr"/>
                      <a:r>
                        <a:rPr lang="en-US" sz="2000" dirty="0">
                          <a:solidFill>
                            <a:schemeClr val="tx1"/>
                          </a:solidFill>
                        </a:rPr>
                        <a:t>Applies to</a:t>
                      </a:r>
                      <a:endParaRPr lang="en-US" sz="2000" dirty="0"/>
                    </a:p>
                  </a:txBody>
                  <a:tcPr/>
                </a:tc>
                <a:extLst>
                  <a:ext uri="{0D108BD9-81ED-4DB2-BD59-A6C34878D82A}">
                    <a16:rowId xmlns:a16="http://schemas.microsoft.com/office/drawing/2014/main" val="945061197"/>
                  </a:ext>
                </a:extLst>
              </a:tr>
              <a:tr h="3994146">
                <a:tc>
                  <a:txBody>
                    <a:bodyPr/>
                    <a:lstStyle/>
                    <a:p>
                      <a:pPr>
                        <a:spcBef>
                          <a:spcPts val="600"/>
                        </a:spcBef>
                        <a:spcAft>
                          <a:spcPts val="600"/>
                        </a:spcAft>
                      </a:pPr>
                      <a:r>
                        <a:rPr lang="en-US" sz="2000" dirty="0"/>
                        <a:t>40110-000K</a:t>
                      </a:r>
                    </a:p>
                    <a:p>
                      <a:pPr>
                        <a:spcBef>
                          <a:spcPts val="600"/>
                        </a:spcBef>
                        <a:spcAft>
                          <a:spcPts val="600"/>
                        </a:spcAft>
                      </a:pPr>
                      <a:endParaRPr lang="en-US" sz="2000" dirty="0"/>
                    </a:p>
                  </a:txBody>
                  <a:tcPr/>
                </a:tc>
                <a:tc>
                  <a:txBody>
                    <a:bodyPr/>
                    <a:lstStyle/>
                    <a:p>
                      <a:pPr marL="0" indent="0" algn="l" rtl="0" eaLnBrk="1" latinLnBrk="0" hangingPunct="1">
                        <a:spcBef>
                          <a:spcPts val="600"/>
                        </a:spcBef>
                        <a:spcAft>
                          <a:spcPts val="600"/>
                        </a:spcAft>
                        <a:buFont typeface="Arial" pitchFamily="34" charset="0"/>
                        <a:buNone/>
                      </a:pPr>
                      <a:r>
                        <a:rPr lang="en-US" sz="2000" dirty="0"/>
                        <a:t>For a Student Program, the following must be provided: TX-UNIQUE-STUDENT-ID, CAREER-AND-TECHNICAL-ED-IND-CD, GIFTED-TALENTED-INDICATOR-CODE, PREGNANCY-RELATED-SERVICES, SPECIAL-ED-INDICATOR-CODE, INTERVENTION-STRATEGY-INDICATOR-CODE, SECTION-504-INDICATOR-CODE, and </a:t>
                      </a:r>
                      <a:r>
                        <a:rPr lang="en-US" sz="2000" b="1" dirty="0">
                          <a:highlight>
                            <a:srgbClr val="FFFF00"/>
                          </a:highlight>
                        </a:rPr>
                        <a:t>EXPANDED-LEARNING-OPPORTUNITY-INDICATOR-CODE.</a:t>
                      </a:r>
                      <a:endParaRPr kumimoji="0" lang="en-US" sz="2000" b="1" kern="1200" dirty="0">
                        <a:solidFill>
                          <a:schemeClr val="dk1"/>
                        </a:solidFill>
                        <a:highlight>
                          <a:srgbClr val="FFFF00"/>
                        </a:highlight>
                        <a:latin typeface="+mn-lt"/>
                        <a:ea typeface="+mn-ea"/>
                        <a:cs typeface="+mn-cs"/>
                      </a:endParaRPr>
                    </a:p>
                  </a:txBody>
                  <a:tcPr/>
                </a:tc>
                <a:tc>
                  <a:txBody>
                    <a:bodyPr/>
                    <a:lstStyle/>
                    <a:p>
                      <a:pPr marL="0" indent="0" algn="l" rtl="0" eaLnBrk="1" latinLnBrk="0" hangingPunct="1">
                        <a:spcBef>
                          <a:spcPts val="0"/>
                        </a:spcBef>
                        <a:spcAft>
                          <a:spcPts val="0"/>
                        </a:spcAft>
                        <a:buFont typeface="Arial" pitchFamily="34" charset="0"/>
                        <a:buNone/>
                      </a:pPr>
                      <a:r>
                        <a:rPr kumimoji="0" lang="en-US" sz="2000" kern="1200" dirty="0">
                          <a:solidFill>
                            <a:schemeClr val="dk1"/>
                          </a:solidFill>
                          <a:latin typeface="+mn-lt"/>
                          <a:ea typeface="+mn-ea"/>
                          <a:cs typeface="+mn-cs"/>
                        </a:rPr>
                        <a:t>3</a:t>
                      </a:r>
                    </a:p>
                    <a:p>
                      <a:pPr marL="0" indent="0" algn="l" rtl="0" eaLnBrk="1" latinLnBrk="0" hangingPunct="1">
                        <a:spcBef>
                          <a:spcPts val="0"/>
                        </a:spcBef>
                        <a:spcAft>
                          <a:spcPts val="0"/>
                        </a:spcAft>
                        <a:buFont typeface="Arial" pitchFamily="34" charset="0"/>
                        <a:buNone/>
                      </a:pPr>
                      <a:r>
                        <a:rPr kumimoji="0" lang="en-US" sz="2000" kern="1200" dirty="0">
                          <a:solidFill>
                            <a:schemeClr val="dk1"/>
                          </a:solidFill>
                          <a:latin typeface="+mn-lt"/>
                          <a:ea typeface="+mn-ea"/>
                          <a:cs typeface="+mn-cs"/>
                        </a:rPr>
                        <a:t>Fatal</a:t>
                      </a:r>
                    </a:p>
                  </a:txBody>
                  <a:tcPr/>
                </a:tc>
                <a:tc>
                  <a:txBody>
                    <a:bodyPr/>
                    <a:lstStyle/>
                    <a:p>
                      <a:pPr marL="0" indent="0" algn="l" rtl="0" eaLnBrk="1" latinLnBrk="0" hangingPunct="1">
                        <a:spcBef>
                          <a:spcPts val="0"/>
                        </a:spcBef>
                        <a:spcAft>
                          <a:spcPts val="0"/>
                        </a:spcAft>
                        <a:buFont typeface="Arial" pitchFamily="34" charset="0"/>
                        <a:buNone/>
                      </a:pPr>
                      <a:r>
                        <a:rPr kumimoji="0" lang="en-US" sz="2000" kern="1200" dirty="0">
                          <a:solidFill>
                            <a:schemeClr val="dk1"/>
                          </a:solidFill>
                          <a:latin typeface="+mn-lt"/>
                          <a:ea typeface="+mn-ea"/>
                          <a:cs typeface="+mn-cs"/>
                        </a:rPr>
                        <a:t>Districts, Campuses, and Charters </a:t>
                      </a:r>
                    </a:p>
                  </a:txBody>
                  <a:tcPr/>
                </a:tc>
                <a:extLst>
                  <a:ext uri="{0D108BD9-81ED-4DB2-BD59-A6C34878D82A}">
                    <a16:rowId xmlns:a16="http://schemas.microsoft.com/office/drawing/2014/main" val="373289730"/>
                  </a:ext>
                </a:extLst>
              </a:tr>
            </a:tbl>
          </a:graphicData>
        </a:graphic>
      </p:graphicFrame>
      <p:sp>
        <p:nvSpPr>
          <p:cNvPr id="3" name="Slide Number Placeholder 2">
            <a:extLst>
              <a:ext uri="{FF2B5EF4-FFF2-40B4-BE49-F238E27FC236}">
                <a16:creationId xmlns:a16="http://schemas.microsoft.com/office/drawing/2014/main" id="{8D08DA44-A5F4-4ACD-A407-C907B67C15C0}"/>
              </a:ext>
            </a:extLst>
          </p:cNvPr>
          <p:cNvSpPr>
            <a:spLocks noGrp="1"/>
          </p:cNvSpPr>
          <p:nvPr>
            <p:ph type="sldNum" sz="quarter" idx="12"/>
          </p:nvPr>
        </p:nvSpPr>
        <p:spPr/>
        <p:txBody>
          <a:bodyPr/>
          <a:lstStyle/>
          <a:p>
            <a:fld id="{25037DA4-2335-4A87-8586-64B2BAB08211}" type="slidenum">
              <a:rPr lang="en-US" smtClean="0"/>
              <a:pPr/>
              <a:t>69</a:t>
            </a:fld>
            <a:endParaRPr lang="en-US" dirty="0"/>
          </a:p>
        </p:txBody>
      </p:sp>
    </p:spTree>
    <p:extLst>
      <p:ext uri="{BB962C8B-B14F-4D97-AF65-F5344CB8AC3E}">
        <p14:creationId xmlns:p14="http://schemas.microsoft.com/office/powerpoint/2010/main" val="3141762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088AB57-2DBE-44A3-AE96-942C49E954BF}" type="slidenum">
              <a:rPr lang="en-US" smtClean="0"/>
              <a:t>7</a:t>
            </a:fld>
            <a:endParaRPr lang="en-US"/>
          </a:p>
        </p:txBody>
      </p:sp>
      <p:sp>
        <p:nvSpPr>
          <p:cNvPr id="3" name="Content Placeholder 2"/>
          <p:cNvSpPr>
            <a:spLocks noGrp="1"/>
          </p:cNvSpPr>
          <p:nvPr>
            <p:ph sz="half" idx="2"/>
          </p:nvPr>
        </p:nvSpPr>
        <p:spPr>
          <a:xfrm>
            <a:off x="2137597" y="1599564"/>
            <a:ext cx="7916805" cy="4292534"/>
          </a:xfrm>
        </p:spPr>
        <p:txBody>
          <a:bodyPr>
            <a:normAutofit/>
          </a:bodyPr>
          <a:lstStyle/>
          <a:p>
            <a:pPr lvl="1"/>
            <a:r>
              <a:rPr lang="en-US" dirty="0"/>
              <a:t>Study issues concerning expanded learning opportunities for this state’s public school students, including</a:t>
            </a:r>
          </a:p>
          <a:p>
            <a:pPr lvl="2"/>
            <a:r>
              <a:rPr lang="en-US" dirty="0"/>
              <a:t>Creating safe places for children outside of the regular day, improving the academic success of students, and assisting working families</a:t>
            </a:r>
          </a:p>
          <a:p>
            <a:pPr lvl="1"/>
            <a:r>
              <a:rPr lang="en-US" dirty="0"/>
              <a:t>Make recommendations</a:t>
            </a:r>
          </a:p>
          <a:p>
            <a:pPr lvl="1"/>
            <a:r>
              <a:rPr lang="en-US" dirty="0"/>
              <a:t>Analyze the unmet needs</a:t>
            </a:r>
          </a:p>
          <a:p>
            <a:pPr marL="457200" lvl="1" indent="0" algn="ctr">
              <a:spcBef>
                <a:spcPts val="1800"/>
              </a:spcBef>
              <a:buNone/>
            </a:pPr>
            <a:r>
              <a:rPr lang="en-US" dirty="0"/>
              <a:t>In doing so, the council shall focus on innovative, hands-on learning approaches that complement rather than replicate the regular school curriculum.  </a:t>
            </a:r>
          </a:p>
        </p:txBody>
      </p:sp>
      <p:sp>
        <p:nvSpPr>
          <p:cNvPr id="6" name="TextBox 5">
            <a:extLst>
              <a:ext uri="{FF2B5EF4-FFF2-40B4-BE49-F238E27FC236}">
                <a16:creationId xmlns:a16="http://schemas.microsoft.com/office/drawing/2014/main" id="{C8697ECC-9769-4E39-AB82-CC3B1156F458}"/>
              </a:ext>
            </a:extLst>
          </p:cNvPr>
          <p:cNvSpPr txBox="1"/>
          <p:nvPr/>
        </p:nvSpPr>
        <p:spPr>
          <a:xfrm>
            <a:off x="351348" y="2133600"/>
            <a:ext cx="1868624" cy="707886"/>
          </a:xfrm>
          <a:prstGeom prst="rect">
            <a:avLst/>
          </a:prstGeom>
          <a:noFill/>
          <a:ln w="38100">
            <a:solidFill>
              <a:srgbClr val="00ACBB"/>
            </a:solidFill>
          </a:ln>
        </p:spPr>
        <p:txBody>
          <a:bodyPr wrap="square" rtlCol="0">
            <a:spAutoFit/>
          </a:bodyPr>
          <a:lstStyle/>
          <a:p>
            <a:r>
              <a:rPr lang="en-US" sz="2000" dirty="0"/>
              <a:t>Texas Education Code §33.253</a:t>
            </a:r>
          </a:p>
        </p:txBody>
      </p:sp>
      <p:sp>
        <p:nvSpPr>
          <p:cNvPr id="2" name="Title 1"/>
          <p:cNvSpPr>
            <a:spLocks noGrp="1"/>
          </p:cNvSpPr>
          <p:nvPr>
            <p:ph type="title"/>
          </p:nvPr>
        </p:nvSpPr>
        <p:spPr>
          <a:xfrm>
            <a:off x="1764631" y="224589"/>
            <a:ext cx="9778185" cy="737937"/>
          </a:xfrm>
        </p:spPr>
        <p:txBody>
          <a:bodyPr>
            <a:normAutofit fontScale="90000"/>
          </a:bodyPr>
          <a:lstStyle/>
          <a:p>
            <a:pPr algn="ctr"/>
            <a:r>
              <a:rPr lang="en-US" dirty="0"/>
              <a:t>Expanded Learning Opportunities (ELO) Council Charge</a:t>
            </a:r>
          </a:p>
        </p:txBody>
      </p:sp>
    </p:spTree>
    <p:extLst>
      <p:ext uri="{BB962C8B-B14F-4D97-AF65-F5344CB8AC3E}">
        <p14:creationId xmlns:p14="http://schemas.microsoft.com/office/powerpoint/2010/main" val="271248609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3745873-9556-4721-9B95-D9F9E73076C3}"/>
              </a:ext>
            </a:extLst>
          </p:cNvPr>
          <p:cNvSpPr>
            <a:spLocks noGrp="1"/>
          </p:cNvSpPr>
          <p:nvPr>
            <p:ph type="title"/>
          </p:nvPr>
        </p:nvSpPr>
        <p:spPr/>
        <p:txBody>
          <a:bodyPr>
            <a:noAutofit/>
          </a:bodyPr>
          <a:lstStyle/>
          <a:p>
            <a:r>
              <a:rPr lang="en-US" sz="2800" b="1" dirty="0">
                <a:solidFill>
                  <a:srgbClr val="FFFFFF"/>
                </a:solidFill>
                <a:latin typeface="+mn-lt"/>
                <a:cs typeface="Calibri" panose="020F0502020204030204" pitchFamily="34" charset="0"/>
              </a:rPr>
              <a:t>ELO STUDENT Data Validation Rules (Revisions)</a:t>
            </a:r>
            <a:endParaRPr lang="en-US" sz="2800" dirty="0">
              <a:latin typeface="+mn-lt"/>
            </a:endParaRPr>
          </a:p>
        </p:txBody>
      </p:sp>
      <p:graphicFrame>
        <p:nvGraphicFramePr>
          <p:cNvPr id="7" name="Content Placeholder 6">
            <a:extLst>
              <a:ext uri="{FF2B5EF4-FFF2-40B4-BE49-F238E27FC236}">
                <a16:creationId xmlns:a16="http://schemas.microsoft.com/office/drawing/2014/main" id="{5A0E9557-C63D-4034-9991-FB52E30CE25C}"/>
              </a:ext>
            </a:extLst>
          </p:cNvPr>
          <p:cNvGraphicFramePr>
            <a:graphicFrameLocks noGrp="1"/>
          </p:cNvGraphicFramePr>
          <p:nvPr>
            <p:ph idx="1"/>
            <p:extLst/>
          </p:nvPr>
        </p:nvGraphicFramePr>
        <p:xfrm>
          <a:off x="1676400" y="869957"/>
          <a:ext cx="8839200" cy="5073644"/>
        </p:xfrm>
        <a:graphic>
          <a:graphicData uri="http://schemas.openxmlformats.org/drawingml/2006/table">
            <a:tbl>
              <a:tblPr firstRow="1" bandRow="1">
                <a:tableStyleId>{93296810-A885-4BE3-A3E7-6D5BEEA58F35}</a:tableStyleId>
              </a:tblPr>
              <a:tblGrid>
                <a:gridCol w="1262742">
                  <a:extLst>
                    <a:ext uri="{9D8B030D-6E8A-4147-A177-3AD203B41FA5}">
                      <a16:colId xmlns:a16="http://schemas.microsoft.com/office/drawing/2014/main" val="3494901603"/>
                    </a:ext>
                  </a:extLst>
                </a:gridCol>
                <a:gridCol w="3775245">
                  <a:extLst>
                    <a:ext uri="{9D8B030D-6E8A-4147-A177-3AD203B41FA5}">
                      <a16:colId xmlns:a16="http://schemas.microsoft.com/office/drawing/2014/main" val="3044144766"/>
                    </a:ext>
                  </a:extLst>
                </a:gridCol>
                <a:gridCol w="1545968">
                  <a:extLst>
                    <a:ext uri="{9D8B030D-6E8A-4147-A177-3AD203B41FA5}">
                      <a16:colId xmlns:a16="http://schemas.microsoft.com/office/drawing/2014/main" val="552158217"/>
                    </a:ext>
                  </a:extLst>
                </a:gridCol>
                <a:gridCol w="2255245">
                  <a:extLst>
                    <a:ext uri="{9D8B030D-6E8A-4147-A177-3AD203B41FA5}">
                      <a16:colId xmlns:a16="http://schemas.microsoft.com/office/drawing/2014/main" val="1583689494"/>
                    </a:ext>
                  </a:extLst>
                </a:gridCol>
              </a:tblGrid>
              <a:tr h="1079498">
                <a:tc>
                  <a:txBody>
                    <a:bodyPr/>
                    <a:lstStyle/>
                    <a:p>
                      <a:pPr algn="ctr"/>
                      <a:r>
                        <a:rPr lang="en-US" sz="2000" dirty="0">
                          <a:solidFill>
                            <a:schemeClr val="tx1"/>
                          </a:solidFill>
                        </a:rPr>
                        <a:t>Rule </a:t>
                      </a:r>
                    </a:p>
                    <a:p>
                      <a:pPr algn="ctr"/>
                      <a:r>
                        <a:rPr lang="en-US" sz="2000" dirty="0">
                          <a:solidFill>
                            <a:schemeClr val="tx1"/>
                          </a:solidFill>
                        </a:rPr>
                        <a:t>#</a:t>
                      </a:r>
                    </a:p>
                  </a:txBody>
                  <a:tcPr/>
                </a:tc>
                <a:tc>
                  <a:txBody>
                    <a:bodyPr/>
                    <a:lstStyle/>
                    <a:p>
                      <a:pPr algn="ctr"/>
                      <a:r>
                        <a:rPr lang="en-US" sz="2000" dirty="0">
                          <a:solidFill>
                            <a:schemeClr val="tx1"/>
                          </a:solidFill>
                        </a:rPr>
                        <a:t>Rule Change</a:t>
                      </a:r>
                    </a:p>
                  </a:txBody>
                  <a:tcPr/>
                </a:tc>
                <a:tc>
                  <a:txBody>
                    <a:bodyPr/>
                    <a:lstStyle/>
                    <a:p>
                      <a:pPr algn="ctr"/>
                      <a:r>
                        <a:rPr lang="en-US" sz="2000" dirty="0">
                          <a:solidFill>
                            <a:schemeClr val="tx1"/>
                          </a:solidFill>
                        </a:rPr>
                        <a:t>Collection / Submission &amp; Error Level</a:t>
                      </a:r>
                    </a:p>
                  </a:txBody>
                  <a:tcPr/>
                </a:tc>
                <a:tc>
                  <a:txBody>
                    <a:bodyPr/>
                    <a:lstStyle/>
                    <a:p>
                      <a:pPr algn="ctr"/>
                      <a:r>
                        <a:rPr lang="en-US" sz="2000" dirty="0">
                          <a:solidFill>
                            <a:schemeClr val="tx1"/>
                          </a:solidFill>
                        </a:rPr>
                        <a:t>Applies to</a:t>
                      </a:r>
                      <a:endParaRPr lang="en-US" sz="2000" dirty="0"/>
                    </a:p>
                  </a:txBody>
                  <a:tcPr/>
                </a:tc>
                <a:extLst>
                  <a:ext uri="{0D108BD9-81ED-4DB2-BD59-A6C34878D82A}">
                    <a16:rowId xmlns:a16="http://schemas.microsoft.com/office/drawing/2014/main" val="945061197"/>
                  </a:ext>
                </a:extLst>
              </a:tr>
              <a:tr h="3994146">
                <a:tc>
                  <a:txBody>
                    <a:bodyPr/>
                    <a:lstStyle/>
                    <a:p>
                      <a:pPr>
                        <a:spcBef>
                          <a:spcPts val="600"/>
                        </a:spcBef>
                        <a:spcAft>
                          <a:spcPts val="600"/>
                        </a:spcAft>
                      </a:pPr>
                      <a:r>
                        <a:rPr lang="en-US" sz="2000" dirty="0"/>
                        <a:t>40110-000L</a:t>
                      </a:r>
                    </a:p>
                  </a:txBody>
                  <a:tcPr/>
                </a:tc>
                <a:tc>
                  <a:txBody>
                    <a:bodyPr/>
                    <a:lstStyle/>
                    <a:p>
                      <a:pPr marL="0" indent="0" algn="l" rtl="0" eaLnBrk="1" latinLnBrk="0" hangingPunct="1">
                        <a:spcBef>
                          <a:spcPts val="600"/>
                        </a:spcBef>
                        <a:spcAft>
                          <a:spcPts val="600"/>
                        </a:spcAft>
                        <a:buFont typeface="Arial" pitchFamily="34" charset="0"/>
                        <a:buNone/>
                      </a:pPr>
                      <a:r>
                        <a:rPr lang="en-US" sz="2000" dirty="0"/>
                        <a:t>For a Student Program, the following must be provided: TX-UNIQUE-STUDENT-ID, BILINGUAL/ESL-SUMMER-SCHOOL-INDICATOR-CODE, GIFTED-TALENTED-INDICATOR-CODE, and </a:t>
                      </a:r>
                      <a:r>
                        <a:rPr lang="en-US" sz="2000" b="1" dirty="0">
                          <a:highlight>
                            <a:srgbClr val="FFFF00"/>
                          </a:highlight>
                        </a:rPr>
                        <a:t>EXPANDED-LEARNING-OPPORTUNITY-INDICATOR-CODE.</a:t>
                      </a:r>
                      <a:endParaRPr kumimoji="0" lang="en-US" sz="2000" b="1" kern="1200" dirty="0">
                        <a:solidFill>
                          <a:schemeClr val="dk1"/>
                        </a:solidFill>
                        <a:highlight>
                          <a:srgbClr val="FFFF00"/>
                        </a:highlight>
                        <a:latin typeface="+mn-lt"/>
                        <a:ea typeface="+mn-ea"/>
                        <a:cs typeface="+mn-cs"/>
                      </a:endParaRPr>
                    </a:p>
                  </a:txBody>
                  <a:tcPr/>
                </a:tc>
                <a:tc>
                  <a:txBody>
                    <a:bodyPr/>
                    <a:lstStyle/>
                    <a:p>
                      <a:pPr marL="0" indent="0" algn="l" rtl="0" eaLnBrk="1" latinLnBrk="0" hangingPunct="1">
                        <a:spcBef>
                          <a:spcPts val="0"/>
                        </a:spcBef>
                        <a:spcAft>
                          <a:spcPts val="0"/>
                        </a:spcAft>
                        <a:buFont typeface="Arial" pitchFamily="34" charset="0"/>
                        <a:buNone/>
                      </a:pPr>
                      <a:r>
                        <a:rPr kumimoji="0" lang="en-US" sz="2000" kern="1200" dirty="0">
                          <a:solidFill>
                            <a:schemeClr val="dk1"/>
                          </a:solidFill>
                          <a:latin typeface="+mn-lt"/>
                          <a:ea typeface="+mn-ea"/>
                          <a:cs typeface="+mn-cs"/>
                        </a:rPr>
                        <a:t>4</a:t>
                      </a:r>
                    </a:p>
                    <a:p>
                      <a:pPr marL="0" indent="0" algn="l" rtl="0" eaLnBrk="1" latinLnBrk="0" hangingPunct="1">
                        <a:spcBef>
                          <a:spcPts val="0"/>
                        </a:spcBef>
                        <a:spcAft>
                          <a:spcPts val="0"/>
                        </a:spcAft>
                        <a:buFont typeface="Arial" pitchFamily="34" charset="0"/>
                        <a:buNone/>
                      </a:pPr>
                      <a:r>
                        <a:rPr kumimoji="0" lang="en-US" sz="2000" kern="1200" dirty="0">
                          <a:solidFill>
                            <a:schemeClr val="dk1"/>
                          </a:solidFill>
                          <a:latin typeface="+mn-lt"/>
                          <a:ea typeface="+mn-ea"/>
                          <a:cs typeface="+mn-cs"/>
                        </a:rPr>
                        <a:t>Fatal</a:t>
                      </a:r>
                    </a:p>
                  </a:txBody>
                  <a:tcPr/>
                </a:tc>
                <a:tc>
                  <a:txBody>
                    <a:bodyPr/>
                    <a:lstStyle/>
                    <a:p>
                      <a:pPr marL="0" indent="0" algn="l" rtl="0" eaLnBrk="1" latinLnBrk="0" hangingPunct="1">
                        <a:spcBef>
                          <a:spcPts val="0"/>
                        </a:spcBef>
                        <a:spcAft>
                          <a:spcPts val="0"/>
                        </a:spcAft>
                        <a:buFont typeface="Arial" pitchFamily="34" charset="0"/>
                        <a:buNone/>
                      </a:pPr>
                      <a:r>
                        <a:rPr kumimoji="0" lang="en-US" sz="2000" kern="1200" dirty="0">
                          <a:solidFill>
                            <a:schemeClr val="dk1"/>
                          </a:solidFill>
                          <a:latin typeface="+mn-lt"/>
                          <a:ea typeface="+mn-ea"/>
                          <a:cs typeface="+mn-cs"/>
                        </a:rPr>
                        <a:t>Districts, Campuses, and Charters </a:t>
                      </a:r>
                    </a:p>
                  </a:txBody>
                  <a:tcPr/>
                </a:tc>
                <a:extLst>
                  <a:ext uri="{0D108BD9-81ED-4DB2-BD59-A6C34878D82A}">
                    <a16:rowId xmlns:a16="http://schemas.microsoft.com/office/drawing/2014/main" val="373289730"/>
                  </a:ext>
                </a:extLst>
              </a:tr>
            </a:tbl>
          </a:graphicData>
        </a:graphic>
      </p:graphicFrame>
      <p:sp>
        <p:nvSpPr>
          <p:cNvPr id="3" name="Slide Number Placeholder 2">
            <a:extLst>
              <a:ext uri="{FF2B5EF4-FFF2-40B4-BE49-F238E27FC236}">
                <a16:creationId xmlns:a16="http://schemas.microsoft.com/office/drawing/2014/main" id="{8D08DA44-A5F4-4ACD-A407-C907B67C15C0}"/>
              </a:ext>
            </a:extLst>
          </p:cNvPr>
          <p:cNvSpPr>
            <a:spLocks noGrp="1"/>
          </p:cNvSpPr>
          <p:nvPr>
            <p:ph type="sldNum" sz="quarter" idx="12"/>
          </p:nvPr>
        </p:nvSpPr>
        <p:spPr/>
        <p:txBody>
          <a:bodyPr/>
          <a:lstStyle/>
          <a:p>
            <a:fld id="{25037DA4-2335-4A87-8586-64B2BAB08211}" type="slidenum">
              <a:rPr lang="en-US" smtClean="0"/>
              <a:pPr/>
              <a:t>70</a:t>
            </a:fld>
            <a:endParaRPr lang="en-US" dirty="0"/>
          </a:p>
        </p:txBody>
      </p:sp>
    </p:spTree>
    <p:extLst>
      <p:ext uri="{BB962C8B-B14F-4D97-AF65-F5344CB8AC3E}">
        <p14:creationId xmlns:p14="http://schemas.microsoft.com/office/powerpoint/2010/main" val="411275547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D08DA44-A5F4-4ACD-A407-C907B67C15C0}"/>
              </a:ext>
            </a:extLst>
          </p:cNvPr>
          <p:cNvSpPr>
            <a:spLocks noGrp="1"/>
          </p:cNvSpPr>
          <p:nvPr>
            <p:ph type="sldNum" sz="quarter" idx="12"/>
          </p:nvPr>
        </p:nvSpPr>
        <p:spPr/>
        <p:txBody>
          <a:bodyPr/>
          <a:lstStyle/>
          <a:p>
            <a:fld id="{25037DA4-2335-4A87-8586-64B2BAB08211}" type="slidenum">
              <a:rPr lang="en-US" smtClean="0"/>
              <a:pPr/>
              <a:t>71</a:t>
            </a:fld>
            <a:endParaRPr lang="en-US" dirty="0"/>
          </a:p>
        </p:txBody>
      </p:sp>
      <p:graphicFrame>
        <p:nvGraphicFramePr>
          <p:cNvPr id="7" name="Content Placeholder 6">
            <a:extLst>
              <a:ext uri="{FF2B5EF4-FFF2-40B4-BE49-F238E27FC236}">
                <a16:creationId xmlns:a16="http://schemas.microsoft.com/office/drawing/2014/main" id="{5A0E9557-C63D-4034-9991-FB52E30CE25C}"/>
              </a:ext>
            </a:extLst>
          </p:cNvPr>
          <p:cNvGraphicFramePr>
            <a:graphicFrameLocks noGrp="1"/>
          </p:cNvGraphicFramePr>
          <p:nvPr>
            <p:ph idx="1"/>
            <p:extLst/>
          </p:nvPr>
        </p:nvGraphicFramePr>
        <p:xfrm>
          <a:off x="1676400" y="1752600"/>
          <a:ext cx="8839200" cy="3931920"/>
        </p:xfrm>
        <a:graphic>
          <a:graphicData uri="http://schemas.openxmlformats.org/drawingml/2006/table">
            <a:tbl>
              <a:tblPr firstRow="1" bandRow="1">
                <a:tableStyleId>{93296810-A885-4BE3-A3E7-6D5BEEA58F35}</a:tableStyleId>
              </a:tblPr>
              <a:tblGrid>
                <a:gridCol w="1262742">
                  <a:extLst>
                    <a:ext uri="{9D8B030D-6E8A-4147-A177-3AD203B41FA5}">
                      <a16:colId xmlns:a16="http://schemas.microsoft.com/office/drawing/2014/main" val="3494901603"/>
                    </a:ext>
                  </a:extLst>
                </a:gridCol>
                <a:gridCol w="3775245">
                  <a:extLst>
                    <a:ext uri="{9D8B030D-6E8A-4147-A177-3AD203B41FA5}">
                      <a16:colId xmlns:a16="http://schemas.microsoft.com/office/drawing/2014/main" val="3044144766"/>
                    </a:ext>
                  </a:extLst>
                </a:gridCol>
                <a:gridCol w="1545968">
                  <a:extLst>
                    <a:ext uri="{9D8B030D-6E8A-4147-A177-3AD203B41FA5}">
                      <a16:colId xmlns:a16="http://schemas.microsoft.com/office/drawing/2014/main" val="552158217"/>
                    </a:ext>
                  </a:extLst>
                </a:gridCol>
                <a:gridCol w="2255245">
                  <a:extLst>
                    <a:ext uri="{9D8B030D-6E8A-4147-A177-3AD203B41FA5}">
                      <a16:colId xmlns:a16="http://schemas.microsoft.com/office/drawing/2014/main" val="1583689494"/>
                    </a:ext>
                  </a:extLst>
                </a:gridCol>
              </a:tblGrid>
              <a:tr h="1097280">
                <a:tc>
                  <a:txBody>
                    <a:bodyPr/>
                    <a:lstStyle/>
                    <a:p>
                      <a:pPr algn="ctr"/>
                      <a:r>
                        <a:rPr lang="en-US" sz="2000" dirty="0">
                          <a:solidFill>
                            <a:schemeClr val="tx1"/>
                          </a:solidFill>
                        </a:rPr>
                        <a:t>Rule </a:t>
                      </a:r>
                    </a:p>
                    <a:p>
                      <a:pPr algn="ctr"/>
                      <a:r>
                        <a:rPr lang="en-US" sz="2000" dirty="0">
                          <a:solidFill>
                            <a:schemeClr val="tx1"/>
                          </a:solidFill>
                        </a:rPr>
                        <a:t>#</a:t>
                      </a:r>
                    </a:p>
                  </a:txBody>
                  <a:tcPr/>
                </a:tc>
                <a:tc>
                  <a:txBody>
                    <a:bodyPr/>
                    <a:lstStyle/>
                    <a:p>
                      <a:pPr algn="ctr"/>
                      <a:r>
                        <a:rPr lang="en-US" sz="2000" dirty="0">
                          <a:solidFill>
                            <a:schemeClr val="tx1"/>
                          </a:solidFill>
                        </a:rPr>
                        <a:t>Rule Change</a:t>
                      </a:r>
                    </a:p>
                  </a:txBody>
                  <a:tcPr/>
                </a:tc>
                <a:tc>
                  <a:txBody>
                    <a:bodyPr/>
                    <a:lstStyle/>
                    <a:p>
                      <a:pPr algn="ctr"/>
                      <a:r>
                        <a:rPr lang="en-US" sz="2000" dirty="0">
                          <a:solidFill>
                            <a:schemeClr val="tx1"/>
                          </a:solidFill>
                        </a:rPr>
                        <a:t>Collection / Submission &amp; Error Level</a:t>
                      </a:r>
                    </a:p>
                  </a:txBody>
                  <a:tcPr/>
                </a:tc>
                <a:tc>
                  <a:txBody>
                    <a:bodyPr/>
                    <a:lstStyle/>
                    <a:p>
                      <a:pPr algn="ctr"/>
                      <a:r>
                        <a:rPr lang="en-US" sz="2000" dirty="0">
                          <a:solidFill>
                            <a:schemeClr val="tx1"/>
                          </a:solidFill>
                        </a:rPr>
                        <a:t>Applies to</a:t>
                      </a:r>
                      <a:endParaRPr lang="en-US" sz="2000" dirty="0"/>
                    </a:p>
                  </a:txBody>
                  <a:tcPr/>
                </a:tc>
                <a:extLst>
                  <a:ext uri="{0D108BD9-81ED-4DB2-BD59-A6C34878D82A}">
                    <a16:rowId xmlns:a16="http://schemas.microsoft.com/office/drawing/2014/main" val="945061197"/>
                  </a:ext>
                </a:extLst>
              </a:tr>
              <a:tr h="1463040">
                <a:tc>
                  <a:txBody>
                    <a:bodyPr/>
                    <a:lstStyle/>
                    <a:p>
                      <a:pPr marL="0" marR="0" lvl="0" indent="0" algn="l" defTabSz="914400" rtl="0" eaLnBrk="1" fontAlgn="auto" latinLnBrk="0" hangingPunct="1">
                        <a:lnSpc>
                          <a:spcPct val="100000"/>
                        </a:lnSpc>
                        <a:spcBef>
                          <a:spcPts val="600"/>
                        </a:spcBef>
                        <a:spcAft>
                          <a:spcPts val="600"/>
                        </a:spcAft>
                        <a:buClrTx/>
                        <a:buSzTx/>
                        <a:buFontTx/>
                        <a:buNone/>
                        <a:tabLst/>
                        <a:defRPr/>
                      </a:pPr>
                      <a:r>
                        <a:rPr lang="en-US" sz="2000" dirty="0"/>
                        <a:t>10020-0051</a:t>
                      </a:r>
                    </a:p>
                    <a:p>
                      <a:pPr marL="0" marR="0" lvl="0" indent="0" algn="l" defTabSz="914400" rtl="0" eaLnBrk="1" fontAlgn="auto" latinLnBrk="0" hangingPunct="1">
                        <a:lnSpc>
                          <a:spcPct val="100000"/>
                        </a:lnSpc>
                        <a:spcBef>
                          <a:spcPts val="600"/>
                        </a:spcBef>
                        <a:spcAft>
                          <a:spcPts val="600"/>
                        </a:spcAft>
                        <a:buClrTx/>
                        <a:buSzTx/>
                        <a:buFontTx/>
                        <a:buNone/>
                        <a:tabLst/>
                        <a:defRPr/>
                      </a:pPr>
                      <a:r>
                        <a:rPr lang="en-US" sz="2000" dirty="0"/>
                        <a:t>New</a:t>
                      </a:r>
                    </a:p>
                  </a:txBody>
                  <a:tcPr/>
                </a:tc>
                <a:tc>
                  <a:txBody>
                    <a:bodyPr/>
                    <a:lstStyle/>
                    <a:p>
                      <a:pPr marL="0" indent="0" algn="l" rtl="0" eaLnBrk="1" latinLnBrk="0" hangingPunct="1">
                        <a:spcBef>
                          <a:spcPts val="600"/>
                        </a:spcBef>
                        <a:spcAft>
                          <a:spcPts val="600"/>
                        </a:spcAft>
                        <a:buFont typeface="Arial" pitchFamily="34" charset="0"/>
                        <a:buNone/>
                      </a:pPr>
                      <a:r>
                        <a:rPr lang="en-US" sz="2000" dirty="0"/>
                        <a:t>If EXPANDED-LEARNING-OPPORTUNITY-INDICATOR-CODE is "1", then TX-</a:t>
                      </a:r>
                      <a:r>
                        <a:rPr lang="en-US" sz="2000" dirty="0" err="1"/>
                        <a:t>SchoolELOS</a:t>
                      </a:r>
                      <a:r>
                        <a:rPr lang="en-US" sz="2000" dirty="0"/>
                        <a:t> must be reported.</a:t>
                      </a:r>
                      <a:endParaRPr kumimoji="0" lang="en-US" sz="2000" kern="1200" dirty="0">
                        <a:solidFill>
                          <a:schemeClr val="dk1"/>
                        </a:solidFill>
                        <a:latin typeface="+mn-lt"/>
                        <a:ea typeface="+mn-ea"/>
                        <a:cs typeface="+mn-cs"/>
                      </a:endParaRPr>
                    </a:p>
                  </a:txBody>
                  <a:tcPr/>
                </a:tc>
                <a:tc>
                  <a:txBody>
                    <a:bodyPr/>
                    <a:lstStyle/>
                    <a:p>
                      <a:pPr marL="0" indent="0" algn="l" rtl="0" eaLnBrk="1" latinLnBrk="0" hangingPunct="1">
                        <a:spcBef>
                          <a:spcPts val="0"/>
                        </a:spcBef>
                        <a:spcAft>
                          <a:spcPts val="0"/>
                        </a:spcAft>
                        <a:buFont typeface="Arial" pitchFamily="34" charset="0"/>
                        <a:buNone/>
                      </a:pPr>
                      <a:r>
                        <a:rPr kumimoji="0" lang="en-US" sz="2000" kern="1200" dirty="0">
                          <a:solidFill>
                            <a:schemeClr val="dk1"/>
                          </a:solidFill>
                          <a:latin typeface="+mn-lt"/>
                          <a:ea typeface="+mn-ea"/>
                          <a:cs typeface="+mn-cs"/>
                        </a:rPr>
                        <a:t>3 and 4</a:t>
                      </a:r>
                    </a:p>
                    <a:p>
                      <a:pPr marL="0" indent="0" algn="l" rtl="0" eaLnBrk="1" latinLnBrk="0" hangingPunct="1">
                        <a:spcBef>
                          <a:spcPts val="0"/>
                        </a:spcBef>
                        <a:spcAft>
                          <a:spcPts val="0"/>
                        </a:spcAft>
                        <a:buFont typeface="Arial" pitchFamily="34" charset="0"/>
                        <a:buNone/>
                      </a:pPr>
                      <a:r>
                        <a:rPr kumimoji="0" lang="en-US" sz="2000" kern="1200" dirty="0">
                          <a:solidFill>
                            <a:schemeClr val="dk1"/>
                          </a:solidFill>
                          <a:latin typeface="+mn-lt"/>
                          <a:ea typeface="+mn-ea"/>
                          <a:cs typeface="+mn-cs"/>
                        </a:rPr>
                        <a:t>Fatal</a:t>
                      </a:r>
                    </a:p>
                  </a:txBody>
                  <a:tcPr/>
                </a:tc>
                <a:tc>
                  <a:txBody>
                    <a:bodyPr/>
                    <a:lstStyle/>
                    <a:p>
                      <a:pPr marL="0" indent="0" algn="l" rtl="0" eaLnBrk="1" latinLnBrk="0" hangingPunct="1">
                        <a:spcBef>
                          <a:spcPts val="0"/>
                        </a:spcBef>
                        <a:spcAft>
                          <a:spcPts val="0"/>
                        </a:spcAft>
                        <a:buFont typeface="Arial" pitchFamily="34" charset="0"/>
                        <a:buNone/>
                      </a:pPr>
                      <a:r>
                        <a:rPr kumimoji="0" lang="en-US" sz="2000" kern="1200" dirty="0">
                          <a:solidFill>
                            <a:schemeClr val="dk1"/>
                          </a:solidFill>
                          <a:latin typeface="+mn-lt"/>
                          <a:ea typeface="+mn-ea"/>
                          <a:cs typeface="+mn-cs"/>
                        </a:rPr>
                        <a:t>Districts, Campuses, and Charters </a:t>
                      </a:r>
                    </a:p>
                  </a:txBody>
                  <a:tcPr/>
                </a:tc>
                <a:extLst>
                  <a:ext uri="{0D108BD9-81ED-4DB2-BD59-A6C34878D82A}">
                    <a16:rowId xmlns:a16="http://schemas.microsoft.com/office/drawing/2014/main" val="607849254"/>
                  </a:ext>
                </a:extLst>
              </a:tr>
              <a:tr h="1371600">
                <a:tc>
                  <a:txBody>
                    <a:bodyPr/>
                    <a:lstStyle/>
                    <a:p>
                      <a:pPr marL="0" marR="0" lvl="0" indent="0" algn="l" defTabSz="914400" rtl="0" eaLnBrk="1" fontAlgn="auto" latinLnBrk="0" hangingPunct="1">
                        <a:lnSpc>
                          <a:spcPct val="100000"/>
                        </a:lnSpc>
                        <a:spcBef>
                          <a:spcPts val="600"/>
                        </a:spcBef>
                        <a:spcAft>
                          <a:spcPts val="600"/>
                        </a:spcAft>
                        <a:buClrTx/>
                        <a:buSzTx/>
                        <a:buFontTx/>
                        <a:buNone/>
                        <a:tabLst/>
                        <a:defRPr/>
                      </a:pPr>
                      <a:r>
                        <a:rPr lang="en-US" sz="2000" dirty="0"/>
                        <a:t>10020-0052 </a:t>
                      </a:r>
                    </a:p>
                    <a:p>
                      <a:pPr marL="0" marR="0" lvl="0" indent="0" algn="l" defTabSz="914400" rtl="0" eaLnBrk="1" fontAlgn="auto" latinLnBrk="0" hangingPunct="1">
                        <a:lnSpc>
                          <a:spcPct val="100000"/>
                        </a:lnSpc>
                        <a:spcBef>
                          <a:spcPts val="600"/>
                        </a:spcBef>
                        <a:spcAft>
                          <a:spcPts val="600"/>
                        </a:spcAft>
                        <a:buClrTx/>
                        <a:buSzTx/>
                        <a:buFontTx/>
                        <a:buNone/>
                        <a:tabLst/>
                        <a:defRPr/>
                      </a:pPr>
                      <a:r>
                        <a:rPr lang="en-US" sz="2000" dirty="0"/>
                        <a:t>New</a:t>
                      </a:r>
                    </a:p>
                  </a:txBody>
                  <a:tcPr/>
                </a:tc>
                <a:tc>
                  <a:txBody>
                    <a:bodyPr/>
                    <a:lstStyle/>
                    <a:p>
                      <a:pPr marL="0" indent="0" algn="l" rtl="0" eaLnBrk="1" latinLnBrk="0" hangingPunct="1">
                        <a:spcBef>
                          <a:spcPts val="600"/>
                        </a:spcBef>
                        <a:spcAft>
                          <a:spcPts val="600"/>
                        </a:spcAft>
                        <a:buFont typeface="Arial" pitchFamily="34" charset="0"/>
                        <a:buNone/>
                      </a:pPr>
                      <a:r>
                        <a:rPr lang="en-US" sz="2000" dirty="0"/>
                        <a:t>If EXPANDED-LEARNING-OPPORTUNITY-INDICATOR-CODE is "0", then TX-SchoolELOS must not be reported.</a:t>
                      </a:r>
                      <a:endParaRPr kumimoji="0" lang="en-US" sz="2000" kern="1200" dirty="0">
                        <a:solidFill>
                          <a:schemeClr val="dk1"/>
                        </a:solidFill>
                        <a:latin typeface="+mn-lt"/>
                        <a:ea typeface="+mn-ea"/>
                        <a:cs typeface="+mn-cs"/>
                      </a:endParaRPr>
                    </a:p>
                  </a:txBody>
                  <a:tcPr/>
                </a:tc>
                <a:tc>
                  <a:txBody>
                    <a:bodyPr/>
                    <a:lstStyle/>
                    <a:p>
                      <a:pPr marL="0" indent="0" algn="l" rtl="0" eaLnBrk="1" latinLnBrk="0" hangingPunct="1">
                        <a:spcBef>
                          <a:spcPts val="0"/>
                        </a:spcBef>
                        <a:spcAft>
                          <a:spcPts val="0"/>
                        </a:spcAft>
                        <a:buFont typeface="Arial" pitchFamily="34" charset="0"/>
                        <a:buNone/>
                      </a:pPr>
                      <a:r>
                        <a:rPr kumimoji="0" lang="en-US" sz="2000" kern="1200" dirty="0">
                          <a:solidFill>
                            <a:schemeClr val="dk1"/>
                          </a:solidFill>
                          <a:latin typeface="+mn-lt"/>
                          <a:ea typeface="+mn-ea"/>
                          <a:cs typeface="+mn-cs"/>
                        </a:rPr>
                        <a:t>3 and 4</a:t>
                      </a:r>
                    </a:p>
                    <a:p>
                      <a:pPr marL="0" indent="0" algn="l" rtl="0" eaLnBrk="1" latinLnBrk="0" hangingPunct="1">
                        <a:spcBef>
                          <a:spcPts val="0"/>
                        </a:spcBef>
                        <a:spcAft>
                          <a:spcPts val="0"/>
                        </a:spcAft>
                        <a:buFont typeface="Arial" pitchFamily="34" charset="0"/>
                        <a:buNone/>
                      </a:pPr>
                      <a:r>
                        <a:rPr kumimoji="0" lang="en-US" sz="2000" kern="1200" dirty="0">
                          <a:solidFill>
                            <a:schemeClr val="dk1"/>
                          </a:solidFill>
                          <a:latin typeface="+mn-lt"/>
                          <a:ea typeface="+mn-ea"/>
                          <a:cs typeface="+mn-cs"/>
                        </a:rPr>
                        <a:t>Fatal</a:t>
                      </a:r>
                    </a:p>
                  </a:txBody>
                  <a:tcPr/>
                </a:tc>
                <a:tc>
                  <a:txBody>
                    <a:bodyPr/>
                    <a:lstStyle/>
                    <a:p>
                      <a:pPr marL="0" indent="0" algn="l" rtl="0" eaLnBrk="1" latinLnBrk="0" hangingPunct="1">
                        <a:spcBef>
                          <a:spcPts val="0"/>
                        </a:spcBef>
                        <a:spcAft>
                          <a:spcPts val="0"/>
                        </a:spcAft>
                        <a:buFont typeface="Arial" pitchFamily="34" charset="0"/>
                        <a:buNone/>
                      </a:pPr>
                      <a:r>
                        <a:rPr kumimoji="0" lang="en-US" sz="2000" kern="1200" dirty="0">
                          <a:solidFill>
                            <a:schemeClr val="dk1"/>
                          </a:solidFill>
                          <a:latin typeface="+mn-lt"/>
                          <a:ea typeface="+mn-ea"/>
                          <a:cs typeface="+mn-cs"/>
                        </a:rPr>
                        <a:t>Districts, Campuses, and Charters </a:t>
                      </a:r>
                    </a:p>
                  </a:txBody>
                  <a:tcPr/>
                </a:tc>
                <a:extLst>
                  <a:ext uri="{0D108BD9-81ED-4DB2-BD59-A6C34878D82A}">
                    <a16:rowId xmlns:a16="http://schemas.microsoft.com/office/drawing/2014/main" val="373289730"/>
                  </a:ext>
                </a:extLst>
              </a:tr>
            </a:tbl>
          </a:graphicData>
        </a:graphic>
      </p:graphicFrame>
      <p:sp>
        <p:nvSpPr>
          <p:cNvPr id="6" name="Content Placeholder 3">
            <a:extLst>
              <a:ext uri="{FF2B5EF4-FFF2-40B4-BE49-F238E27FC236}">
                <a16:creationId xmlns:a16="http://schemas.microsoft.com/office/drawing/2014/main" id="{AFE6CF7E-05C8-4746-826B-A732C5988AF6}"/>
              </a:ext>
            </a:extLst>
          </p:cNvPr>
          <p:cNvSpPr txBox="1">
            <a:spLocks/>
          </p:cNvSpPr>
          <p:nvPr/>
        </p:nvSpPr>
        <p:spPr>
          <a:xfrm>
            <a:off x="2152650" y="914401"/>
            <a:ext cx="7886700" cy="1066800"/>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w Cen MT" panose="020B06020201040206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w Cen MT" panose="020B06020201040206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w Cen MT" panose="020B06020201040206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w Cen MT" panose="020B06020201040206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w Cen MT" panose="020B06020201040206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spcAft>
                <a:spcPts val="1800"/>
              </a:spcAft>
            </a:pPr>
            <a:r>
              <a:rPr lang="en-US" sz="11200" dirty="0">
                <a:latin typeface="Calibri" panose="020F0502020204030204" pitchFamily="34" charset="0"/>
                <a:cs typeface="Calibri" panose="020F0502020204030204" pitchFamily="34" charset="0"/>
              </a:rPr>
              <a:t>The following business validation rules have been added to support expanded learning opportunities: </a:t>
            </a:r>
          </a:p>
          <a:p>
            <a:pPr lvl="1">
              <a:spcBef>
                <a:spcPts val="600"/>
              </a:spcBef>
              <a:spcAft>
                <a:spcPts val="1800"/>
              </a:spcAft>
            </a:pPr>
            <a:endParaRPr lang="en-US" dirty="0">
              <a:latin typeface="Calibri" panose="020F0502020204030204" pitchFamily="34" charset="0"/>
              <a:cs typeface="Calibri" panose="020F0502020204030204" pitchFamily="34" charset="0"/>
            </a:endParaRPr>
          </a:p>
          <a:p>
            <a:pPr lvl="1">
              <a:spcBef>
                <a:spcPts val="600"/>
              </a:spcBef>
              <a:spcAft>
                <a:spcPts val="1800"/>
              </a:spcAft>
            </a:pPr>
            <a:endParaRPr lang="en-US" dirty="0">
              <a:latin typeface="Calibri" panose="020F0502020204030204" pitchFamily="34" charset="0"/>
              <a:cs typeface="Calibri" panose="020F0502020204030204" pitchFamily="34" charset="0"/>
            </a:endParaRPr>
          </a:p>
          <a:p>
            <a:pPr marL="0" indent="0">
              <a:spcBef>
                <a:spcPts val="600"/>
              </a:spcBef>
              <a:spcAft>
                <a:spcPts val="1800"/>
              </a:spcAft>
              <a:buNone/>
            </a:pPr>
            <a:r>
              <a:rPr lang="en-US" dirty="0">
                <a:latin typeface="Calibri" panose="020F0502020204030204" pitchFamily="34" charset="0"/>
                <a:cs typeface="Calibri" panose="020F0502020204030204" pitchFamily="34" charset="0"/>
              </a:rPr>
              <a:t>	</a:t>
            </a:r>
          </a:p>
        </p:txBody>
      </p:sp>
      <p:sp>
        <p:nvSpPr>
          <p:cNvPr id="5" name="Title 4">
            <a:extLst>
              <a:ext uri="{FF2B5EF4-FFF2-40B4-BE49-F238E27FC236}">
                <a16:creationId xmlns:a16="http://schemas.microsoft.com/office/drawing/2014/main" id="{A3745873-9556-4721-9B95-D9F9E73076C3}"/>
              </a:ext>
            </a:extLst>
          </p:cNvPr>
          <p:cNvSpPr>
            <a:spLocks noGrp="1"/>
          </p:cNvSpPr>
          <p:nvPr>
            <p:ph type="title"/>
          </p:nvPr>
        </p:nvSpPr>
        <p:spPr/>
        <p:txBody>
          <a:bodyPr>
            <a:noAutofit/>
          </a:bodyPr>
          <a:lstStyle/>
          <a:p>
            <a:r>
              <a:rPr lang="en-US" sz="2800" b="1" dirty="0">
                <a:solidFill>
                  <a:srgbClr val="FFFFFF"/>
                </a:solidFill>
                <a:latin typeface="+mn-lt"/>
                <a:cs typeface="Calibri" panose="020F0502020204030204" pitchFamily="34" charset="0"/>
              </a:rPr>
              <a:t>ELO Organization Data Validation Rules (New)</a:t>
            </a:r>
            <a:endParaRPr lang="en-US" sz="2800" dirty="0">
              <a:latin typeface="+mn-lt"/>
            </a:endParaRPr>
          </a:p>
        </p:txBody>
      </p:sp>
    </p:spTree>
    <p:extLst>
      <p:ext uri="{BB962C8B-B14F-4D97-AF65-F5344CB8AC3E}">
        <p14:creationId xmlns:p14="http://schemas.microsoft.com/office/powerpoint/2010/main" val="393887797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3745873-9556-4721-9B95-D9F9E73076C3}"/>
              </a:ext>
            </a:extLst>
          </p:cNvPr>
          <p:cNvSpPr>
            <a:spLocks noGrp="1"/>
          </p:cNvSpPr>
          <p:nvPr>
            <p:ph type="title"/>
          </p:nvPr>
        </p:nvSpPr>
        <p:spPr/>
        <p:txBody>
          <a:bodyPr>
            <a:noAutofit/>
          </a:bodyPr>
          <a:lstStyle/>
          <a:p>
            <a:r>
              <a:rPr lang="en-US" sz="2800" b="1" dirty="0">
                <a:solidFill>
                  <a:srgbClr val="FFFFFF"/>
                </a:solidFill>
                <a:latin typeface="+mn-lt"/>
                <a:cs typeface="Calibri" panose="020F0502020204030204" pitchFamily="34" charset="0"/>
              </a:rPr>
              <a:t>ELO Organization Data Validation Rules (New)</a:t>
            </a:r>
            <a:endParaRPr lang="en-US" sz="2800" dirty="0">
              <a:latin typeface="+mn-lt"/>
            </a:endParaRPr>
          </a:p>
        </p:txBody>
      </p:sp>
      <p:graphicFrame>
        <p:nvGraphicFramePr>
          <p:cNvPr id="7" name="Content Placeholder 6">
            <a:extLst>
              <a:ext uri="{FF2B5EF4-FFF2-40B4-BE49-F238E27FC236}">
                <a16:creationId xmlns:a16="http://schemas.microsoft.com/office/drawing/2014/main" id="{5A0E9557-C63D-4034-9991-FB52E30CE25C}"/>
              </a:ext>
            </a:extLst>
          </p:cNvPr>
          <p:cNvGraphicFramePr>
            <a:graphicFrameLocks noGrp="1"/>
          </p:cNvGraphicFramePr>
          <p:nvPr>
            <p:ph idx="1"/>
            <p:extLst/>
          </p:nvPr>
        </p:nvGraphicFramePr>
        <p:xfrm>
          <a:off x="1676400" y="869957"/>
          <a:ext cx="8839200" cy="4968240"/>
        </p:xfrm>
        <a:graphic>
          <a:graphicData uri="http://schemas.openxmlformats.org/drawingml/2006/table">
            <a:tbl>
              <a:tblPr firstRow="1" bandRow="1">
                <a:tableStyleId>{93296810-A885-4BE3-A3E7-6D5BEEA58F35}</a:tableStyleId>
              </a:tblPr>
              <a:tblGrid>
                <a:gridCol w="1262742">
                  <a:extLst>
                    <a:ext uri="{9D8B030D-6E8A-4147-A177-3AD203B41FA5}">
                      <a16:colId xmlns:a16="http://schemas.microsoft.com/office/drawing/2014/main" val="3494901603"/>
                    </a:ext>
                  </a:extLst>
                </a:gridCol>
                <a:gridCol w="3775245">
                  <a:extLst>
                    <a:ext uri="{9D8B030D-6E8A-4147-A177-3AD203B41FA5}">
                      <a16:colId xmlns:a16="http://schemas.microsoft.com/office/drawing/2014/main" val="3044144766"/>
                    </a:ext>
                  </a:extLst>
                </a:gridCol>
                <a:gridCol w="1545968">
                  <a:extLst>
                    <a:ext uri="{9D8B030D-6E8A-4147-A177-3AD203B41FA5}">
                      <a16:colId xmlns:a16="http://schemas.microsoft.com/office/drawing/2014/main" val="552158217"/>
                    </a:ext>
                  </a:extLst>
                </a:gridCol>
                <a:gridCol w="2255245">
                  <a:extLst>
                    <a:ext uri="{9D8B030D-6E8A-4147-A177-3AD203B41FA5}">
                      <a16:colId xmlns:a16="http://schemas.microsoft.com/office/drawing/2014/main" val="1583689494"/>
                    </a:ext>
                  </a:extLst>
                </a:gridCol>
              </a:tblGrid>
              <a:tr h="775399">
                <a:tc>
                  <a:txBody>
                    <a:bodyPr/>
                    <a:lstStyle/>
                    <a:p>
                      <a:pPr algn="ctr"/>
                      <a:r>
                        <a:rPr lang="en-US" sz="1800" dirty="0">
                          <a:solidFill>
                            <a:schemeClr val="tx1"/>
                          </a:solidFill>
                        </a:rPr>
                        <a:t>Rule </a:t>
                      </a:r>
                    </a:p>
                    <a:p>
                      <a:pPr algn="ctr"/>
                      <a:r>
                        <a:rPr lang="en-US" sz="1800" dirty="0">
                          <a:solidFill>
                            <a:schemeClr val="tx1"/>
                          </a:solidFill>
                        </a:rPr>
                        <a:t>#</a:t>
                      </a:r>
                    </a:p>
                  </a:txBody>
                  <a:tcPr/>
                </a:tc>
                <a:tc>
                  <a:txBody>
                    <a:bodyPr/>
                    <a:lstStyle/>
                    <a:p>
                      <a:pPr algn="ctr"/>
                      <a:r>
                        <a:rPr lang="en-US" sz="1800" dirty="0">
                          <a:solidFill>
                            <a:schemeClr val="tx1"/>
                          </a:solidFill>
                        </a:rPr>
                        <a:t>Rule Change</a:t>
                      </a:r>
                    </a:p>
                  </a:txBody>
                  <a:tcPr/>
                </a:tc>
                <a:tc>
                  <a:txBody>
                    <a:bodyPr/>
                    <a:lstStyle/>
                    <a:p>
                      <a:pPr algn="ctr"/>
                      <a:r>
                        <a:rPr lang="en-US" sz="1800" dirty="0">
                          <a:solidFill>
                            <a:schemeClr val="tx1"/>
                          </a:solidFill>
                        </a:rPr>
                        <a:t>Collection / Submission &amp; Error Level</a:t>
                      </a:r>
                    </a:p>
                  </a:txBody>
                  <a:tcPr/>
                </a:tc>
                <a:tc>
                  <a:txBody>
                    <a:bodyPr/>
                    <a:lstStyle/>
                    <a:p>
                      <a:pPr algn="ctr"/>
                      <a:r>
                        <a:rPr lang="en-US" sz="1800" dirty="0">
                          <a:solidFill>
                            <a:schemeClr val="tx1"/>
                          </a:solidFill>
                        </a:rPr>
                        <a:t>Applies to</a:t>
                      </a:r>
                      <a:endParaRPr lang="en-US" sz="1800" dirty="0"/>
                    </a:p>
                  </a:txBody>
                  <a:tcPr/>
                </a:tc>
                <a:extLst>
                  <a:ext uri="{0D108BD9-81ED-4DB2-BD59-A6C34878D82A}">
                    <a16:rowId xmlns:a16="http://schemas.microsoft.com/office/drawing/2014/main" val="945061197"/>
                  </a:ext>
                </a:extLst>
              </a:tr>
              <a:tr h="743226">
                <a:tc>
                  <a:txBody>
                    <a:bodyPr/>
                    <a:lstStyle/>
                    <a:p>
                      <a:pPr>
                        <a:spcBef>
                          <a:spcPts val="600"/>
                        </a:spcBef>
                        <a:spcAft>
                          <a:spcPts val="600"/>
                        </a:spcAft>
                      </a:pPr>
                      <a:r>
                        <a:rPr lang="en-US" sz="2000" dirty="0"/>
                        <a:t>10020-0053</a:t>
                      </a:r>
                    </a:p>
                    <a:p>
                      <a:pPr marL="0" marR="0" lvl="0" indent="0" algn="l" defTabSz="914400" rtl="0" eaLnBrk="1" fontAlgn="auto" latinLnBrk="0" hangingPunct="1">
                        <a:lnSpc>
                          <a:spcPct val="100000"/>
                        </a:lnSpc>
                        <a:spcBef>
                          <a:spcPts val="600"/>
                        </a:spcBef>
                        <a:spcAft>
                          <a:spcPts val="600"/>
                        </a:spcAft>
                        <a:buClrTx/>
                        <a:buSzTx/>
                        <a:buFontTx/>
                        <a:buNone/>
                        <a:tabLst/>
                        <a:defRPr/>
                      </a:pPr>
                      <a:r>
                        <a:rPr lang="en-US" sz="2000" dirty="0"/>
                        <a:t>New</a:t>
                      </a:r>
                    </a:p>
                  </a:txBody>
                  <a:tcPr/>
                </a:tc>
                <a:tc>
                  <a:txBody>
                    <a:bodyPr/>
                    <a:lstStyle/>
                    <a:p>
                      <a:pPr marL="0" indent="0" algn="l" rtl="0" eaLnBrk="1" latinLnBrk="0" hangingPunct="1">
                        <a:spcBef>
                          <a:spcPts val="600"/>
                        </a:spcBef>
                        <a:spcAft>
                          <a:spcPts val="600"/>
                        </a:spcAft>
                        <a:buFont typeface="Arial" pitchFamily="34" charset="0"/>
                        <a:buNone/>
                      </a:pPr>
                      <a:r>
                        <a:rPr lang="en-US" sz="2000" dirty="0"/>
                        <a:t>If EXPANDED-LEARNING-OPPORTUNITY-INDICATOR-CODE is "1", then at least one of the following fields must be "1": ELO-RIGOROUS-COURSEWORK-INDICATOR-CODE, ELO-MENTORING-INDICATOR-CODE, ELO-TUTORING-INDICATOR-CODE, ELO-PHYSICAL-ACTIVITY-INDICATOR-CODE, ELO-ACADEMIC-SUPPORT-INDICATOR-CODE, or ELO-EDUCATIONAL-ENRICHMENT-INDICATOR-CODE.</a:t>
                      </a:r>
                      <a:endParaRPr kumimoji="0" lang="en-US" sz="1800" kern="1200" dirty="0">
                        <a:solidFill>
                          <a:schemeClr val="dk1"/>
                        </a:solidFill>
                        <a:latin typeface="+mn-lt"/>
                        <a:ea typeface="+mn-ea"/>
                        <a:cs typeface="+mn-cs"/>
                      </a:endParaRPr>
                    </a:p>
                  </a:txBody>
                  <a:tcPr/>
                </a:tc>
                <a:tc>
                  <a:txBody>
                    <a:bodyPr/>
                    <a:lstStyle/>
                    <a:p>
                      <a:pPr marL="0" indent="0" algn="l" rtl="0" eaLnBrk="1" latinLnBrk="0" hangingPunct="1">
                        <a:spcBef>
                          <a:spcPts val="0"/>
                        </a:spcBef>
                        <a:spcAft>
                          <a:spcPts val="0"/>
                        </a:spcAft>
                        <a:buFont typeface="Arial" pitchFamily="34" charset="0"/>
                        <a:buNone/>
                      </a:pPr>
                      <a:r>
                        <a:rPr kumimoji="0" lang="en-US" sz="2000" kern="1200" dirty="0">
                          <a:solidFill>
                            <a:schemeClr val="dk1"/>
                          </a:solidFill>
                          <a:latin typeface="+mn-lt"/>
                          <a:ea typeface="+mn-ea"/>
                          <a:cs typeface="+mn-cs"/>
                        </a:rPr>
                        <a:t>3 and 4</a:t>
                      </a:r>
                    </a:p>
                    <a:p>
                      <a:pPr marL="0" indent="0" algn="l" rtl="0" eaLnBrk="1" latinLnBrk="0" hangingPunct="1">
                        <a:spcBef>
                          <a:spcPts val="0"/>
                        </a:spcBef>
                        <a:spcAft>
                          <a:spcPts val="0"/>
                        </a:spcAft>
                        <a:buFont typeface="Arial" pitchFamily="34" charset="0"/>
                        <a:buNone/>
                      </a:pPr>
                      <a:r>
                        <a:rPr kumimoji="0" lang="en-US" sz="2000" kern="1200" dirty="0">
                          <a:solidFill>
                            <a:schemeClr val="dk1"/>
                          </a:solidFill>
                          <a:latin typeface="+mn-lt"/>
                          <a:ea typeface="+mn-ea"/>
                          <a:cs typeface="+mn-cs"/>
                        </a:rPr>
                        <a:t>Fatal</a:t>
                      </a:r>
                      <a:endParaRPr kumimoji="0" lang="en-US" sz="1800" kern="1200" dirty="0">
                        <a:solidFill>
                          <a:schemeClr val="dk1"/>
                        </a:solidFill>
                        <a:latin typeface="+mn-lt"/>
                        <a:ea typeface="+mn-ea"/>
                        <a:cs typeface="+mn-cs"/>
                      </a:endParaRPr>
                    </a:p>
                  </a:txBody>
                  <a:tcPr/>
                </a:tc>
                <a:tc>
                  <a:txBody>
                    <a:bodyPr/>
                    <a:lstStyle/>
                    <a:p>
                      <a:pPr marL="0" indent="0" algn="l" rtl="0" eaLnBrk="1" latinLnBrk="0" hangingPunct="1">
                        <a:spcBef>
                          <a:spcPts val="0"/>
                        </a:spcBef>
                        <a:spcAft>
                          <a:spcPts val="0"/>
                        </a:spcAft>
                        <a:buFont typeface="Arial" pitchFamily="34" charset="0"/>
                        <a:buNone/>
                      </a:pPr>
                      <a:r>
                        <a:rPr kumimoji="0" lang="en-US" sz="2000" kern="1200" dirty="0">
                          <a:solidFill>
                            <a:schemeClr val="dk1"/>
                          </a:solidFill>
                          <a:latin typeface="+mn-lt"/>
                          <a:ea typeface="+mn-ea"/>
                          <a:cs typeface="+mn-cs"/>
                        </a:rPr>
                        <a:t>Districts, Campuses, and Charters </a:t>
                      </a:r>
                      <a:endParaRPr kumimoji="0" lang="en-US" sz="1800" kern="1200" dirty="0">
                        <a:solidFill>
                          <a:schemeClr val="dk1"/>
                        </a:solidFill>
                        <a:latin typeface="+mn-lt"/>
                        <a:ea typeface="+mn-ea"/>
                        <a:cs typeface="+mn-cs"/>
                      </a:endParaRPr>
                    </a:p>
                  </a:txBody>
                  <a:tcPr/>
                </a:tc>
                <a:extLst>
                  <a:ext uri="{0D108BD9-81ED-4DB2-BD59-A6C34878D82A}">
                    <a16:rowId xmlns:a16="http://schemas.microsoft.com/office/drawing/2014/main" val="2853623951"/>
                  </a:ext>
                </a:extLst>
              </a:tr>
            </a:tbl>
          </a:graphicData>
        </a:graphic>
      </p:graphicFrame>
      <p:sp>
        <p:nvSpPr>
          <p:cNvPr id="3" name="Slide Number Placeholder 2">
            <a:extLst>
              <a:ext uri="{FF2B5EF4-FFF2-40B4-BE49-F238E27FC236}">
                <a16:creationId xmlns:a16="http://schemas.microsoft.com/office/drawing/2014/main" id="{8D08DA44-A5F4-4ACD-A407-C907B67C15C0}"/>
              </a:ext>
            </a:extLst>
          </p:cNvPr>
          <p:cNvSpPr>
            <a:spLocks noGrp="1"/>
          </p:cNvSpPr>
          <p:nvPr>
            <p:ph type="sldNum" sz="quarter" idx="12"/>
          </p:nvPr>
        </p:nvSpPr>
        <p:spPr/>
        <p:txBody>
          <a:bodyPr/>
          <a:lstStyle/>
          <a:p>
            <a:fld id="{25037DA4-2335-4A87-8586-64B2BAB08211}" type="slidenum">
              <a:rPr lang="en-US" smtClean="0"/>
              <a:pPr/>
              <a:t>72</a:t>
            </a:fld>
            <a:endParaRPr lang="en-US" dirty="0"/>
          </a:p>
        </p:txBody>
      </p:sp>
    </p:spTree>
    <p:extLst>
      <p:ext uri="{BB962C8B-B14F-4D97-AF65-F5344CB8AC3E}">
        <p14:creationId xmlns:p14="http://schemas.microsoft.com/office/powerpoint/2010/main" val="9549837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3745873-9556-4721-9B95-D9F9E73076C3}"/>
              </a:ext>
            </a:extLst>
          </p:cNvPr>
          <p:cNvSpPr>
            <a:spLocks noGrp="1"/>
          </p:cNvSpPr>
          <p:nvPr>
            <p:ph type="title"/>
          </p:nvPr>
        </p:nvSpPr>
        <p:spPr/>
        <p:txBody>
          <a:bodyPr>
            <a:noAutofit/>
          </a:bodyPr>
          <a:lstStyle/>
          <a:p>
            <a:r>
              <a:rPr lang="en-US" sz="2800" b="1" dirty="0">
                <a:solidFill>
                  <a:srgbClr val="FFFFFF"/>
                </a:solidFill>
                <a:latin typeface="+mn-lt"/>
                <a:cs typeface="Calibri" panose="020F0502020204030204" pitchFamily="34" charset="0"/>
              </a:rPr>
              <a:t>ELO Organization Data Validation Rules (NEW)</a:t>
            </a:r>
            <a:endParaRPr lang="en-US" sz="2800" dirty="0">
              <a:latin typeface="+mn-lt"/>
            </a:endParaRPr>
          </a:p>
        </p:txBody>
      </p:sp>
      <p:graphicFrame>
        <p:nvGraphicFramePr>
          <p:cNvPr id="7" name="Content Placeholder 6">
            <a:extLst>
              <a:ext uri="{FF2B5EF4-FFF2-40B4-BE49-F238E27FC236}">
                <a16:creationId xmlns:a16="http://schemas.microsoft.com/office/drawing/2014/main" id="{5A0E9557-C63D-4034-9991-FB52E30CE25C}"/>
              </a:ext>
            </a:extLst>
          </p:cNvPr>
          <p:cNvGraphicFramePr>
            <a:graphicFrameLocks noGrp="1"/>
          </p:cNvGraphicFramePr>
          <p:nvPr>
            <p:ph idx="1"/>
            <p:extLst/>
          </p:nvPr>
        </p:nvGraphicFramePr>
        <p:xfrm>
          <a:off x="1676400" y="792480"/>
          <a:ext cx="8839200" cy="5516880"/>
        </p:xfrm>
        <a:graphic>
          <a:graphicData uri="http://schemas.openxmlformats.org/drawingml/2006/table">
            <a:tbl>
              <a:tblPr firstRow="1" bandRow="1">
                <a:tableStyleId>{93296810-A885-4BE3-A3E7-6D5BEEA58F35}</a:tableStyleId>
              </a:tblPr>
              <a:tblGrid>
                <a:gridCol w="1473200">
                  <a:extLst>
                    <a:ext uri="{9D8B030D-6E8A-4147-A177-3AD203B41FA5}">
                      <a16:colId xmlns:a16="http://schemas.microsoft.com/office/drawing/2014/main" val="3494901603"/>
                    </a:ext>
                  </a:extLst>
                </a:gridCol>
                <a:gridCol w="2565400">
                  <a:extLst>
                    <a:ext uri="{9D8B030D-6E8A-4147-A177-3AD203B41FA5}">
                      <a16:colId xmlns:a16="http://schemas.microsoft.com/office/drawing/2014/main" val="2605523071"/>
                    </a:ext>
                  </a:extLst>
                </a:gridCol>
                <a:gridCol w="1854200">
                  <a:extLst>
                    <a:ext uri="{9D8B030D-6E8A-4147-A177-3AD203B41FA5}">
                      <a16:colId xmlns:a16="http://schemas.microsoft.com/office/drawing/2014/main" val="3044144766"/>
                    </a:ext>
                  </a:extLst>
                </a:gridCol>
                <a:gridCol w="2946400">
                  <a:extLst>
                    <a:ext uri="{9D8B030D-6E8A-4147-A177-3AD203B41FA5}">
                      <a16:colId xmlns:a16="http://schemas.microsoft.com/office/drawing/2014/main" val="1583689494"/>
                    </a:ext>
                  </a:extLst>
                </a:gridCol>
              </a:tblGrid>
              <a:tr h="893819">
                <a:tc>
                  <a:txBody>
                    <a:bodyPr/>
                    <a:lstStyle/>
                    <a:p>
                      <a:pPr algn="ctr"/>
                      <a:r>
                        <a:rPr lang="en-US" sz="1800" dirty="0">
                          <a:solidFill>
                            <a:schemeClr val="tx1"/>
                          </a:solidFill>
                        </a:rPr>
                        <a:t>Rule </a:t>
                      </a:r>
                    </a:p>
                    <a:p>
                      <a:pPr algn="ctr"/>
                      <a:r>
                        <a:rPr lang="en-US" sz="1800" dirty="0">
                          <a:solidFill>
                            <a:schemeClr val="tx1"/>
                          </a:solidFill>
                        </a:rPr>
                        <a:t>#</a:t>
                      </a:r>
                    </a:p>
                  </a:txBody>
                  <a:tcPr/>
                </a:tc>
                <a:tc>
                  <a:txBody>
                    <a:bodyPr/>
                    <a:lstStyle/>
                    <a:p>
                      <a:pPr algn="ctr"/>
                      <a:r>
                        <a:rPr lang="en-US" sz="1800" dirty="0">
                          <a:solidFill>
                            <a:schemeClr val="tx1"/>
                          </a:solidFill>
                        </a:rPr>
                        <a:t>Rule Change</a:t>
                      </a:r>
                    </a:p>
                  </a:txBody>
                  <a:tcPr/>
                </a:tc>
                <a:tc>
                  <a:txBody>
                    <a:bodyPr/>
                    <a:lstStyle/>
                    <a:p>
                      <a:pPr algn="ctr"/>
                      <a:r>
                        <a:rPr lang="en-US" sz="1800" dirty="0">
                          <a:solidFill>
                            <a:schemeClr val="tx1"/>
                          </a:solidFill>
                        </a:rPr>
                        <a:t>Collection / Submission &amp; Error Level</a:t>
                      </a:r>
                    </a:p>
                  </a:txBody>
                  <a:tcPr/>
                </a:tc>
                <a:tc>
                  <a:txBody>
                    <a:bodyPr/>
                    <a:lstStyle/>
                    <a:p>
                      <a:pPr algn="ctr"/>
                      <a:r>
                        <a:rPr lang="en-US" sz="1800" dirty="0">
                          <a:solidFill>
                            <a:schemeClr val="tx1"/>
                          </a:solidFill>
                        </a:rPr>
                        <a:t>Applies to</a:t>
                      </a:r>
                      <a:endParaRPr lang="en-US" sz="1800" dirty="0"/>
                    </a:p>
                  </a:txBody>
                  <a:tcPr/>
                </a:tc>
                <a:extLst>
                  <a:ext uri="{0D108BD9-81ED-4DB2-BD59-A6C34878D82A}">
                    <a16:rowId xmlns:a16="http://schemas.microsoft.com/office/drawing/2014/main" val="945061197"/>
                  </a:ext>
                </a:extLst>
              </a:tr>
              <a:tr h="1554480">
                <a:tc>
                  <a:txBody>
                    <a:bodyPr/>
                    <a:lstStyle/>
                    <a:p>
                      <a:pPr>
                        <a:spcBef>
                          <a:spcPts val="600"/>
                        </a:spcBef>
                        <a:spcAft>
                          <a:spcPts val="600"/>
                        </a:spcAft>
                      </a:pPr>
                      <a:r>
                        <a:rPr lang="en-US" sz="2000" dirty="0"/>
                        <a:t>10020-0054</a:t>
                      </a:r>
                    </a:p>
                    <a:p>
                      <a:pPr>
                        <a:spcBef>
                          <a:spcPts val="600"/>
                        </a:spcBef>
                        <a:spcAft>
                          <a:spcPts val="600"/>
                        </a:spcAft>
                      </a:pPr>
                      <a:r>
                        <a:rPr lang="en-US" sz="2000" dirty="0"/>
                        <a:t>New</a:t>
                      </a:r>
                    </a:p>
                  </a:txBody>
                  <a:tcPr/>
                </a:tc>
                <a:tc>
                  <a:txBody>
                    <a:bodyPr/>
                    <a:lstStyle/>
                    <a:p>
                      <a:pPr marL="0" indent="0" algn="l" rtl="0" eaLnBrk="1" latinLnBrk="0" hangingPunct="1">
                        <a:spcBef>
                          <a:spcPts val="600"/>
                        </a:spcBef>
                        <a:spcAft>
                          <a:spcPts val="600"/>
                        </a:spcAft>
                        <a:buFont typeface="Arial" pitchFamily="34" charset="0"/>
                        <a:buNone/>
                      </a:pPr>
                      <a:r>
                        <a:rPr kumimoji="0" lang="en-US" sz="2000" kern="1200" dirty="0">
                          <a:solidFill>
                            <a:schemeClr val="dk1"/>
                          </a:solidFill>
                          <a:latin typeface="+mn-lt"/>
                          <a:ea typeface="+mn-ea"/>
                          <a:cs typeface="+mn-cs"/>
                        </a:rPr>
                        <a:t>If ELO-TYPE-CODE is not blank, then ELO-TYPE-CODE must be "01", "02", or "03".</a:t>
                      </a:r>
                    </a:p>
                  </a:txBody>
                  <a:tcPr/>
                </a:tc>
                <a:tc>
                  <a:txBody>
                    <a:bodyPr/>
                    <a:lstStyle/>
                    <a:p>
                      <a:pPr marL="0" indent="0" algn="l" rtl="0" eaLnBrk="1" latinLnBrk="0" hangingPunct="1">
                        <a:spcBef>
                          <a:spcPts val="0"/>
                        </a:spcBef>
                        <a:spcAft>
                          <a:spcPts val="0"/>
                        </a:spcAft>
                        <a:buFont typeface="Arial" pitchFamily="34" charset="0"/>
                        <a:buNone/>
                      </a:pPr>
                      <a:r>
                        <a:rPr kumimoji="0" lang="en-US" sz="2000" kern="1200" dirty="0">
                          <a:solidFill>
                            <a:schemeClr val="dk1"/>
                          </a:solidFill>
                          <a:latin typeface="+mn-lt"/>
                          <a:ea typeface="+mn-ea"/>
                          <a:cs typeface="+mn-cs"/>
                        </a:rPr>
                        <a:t>3 </a:t>
                      </a:r>
                    </a:p>
                    <a:p>
                      <a:pPr marL="0" indent="0" algn="l" rtl="0" eaLnBrk="1" latinLnBrk="0" hangingPunct="1">
                        <a:spcBef>
                          <a:spcPts val="0"/>
                        </a:spcBef>
                        <a:spcAft>
                          <a:spcPts val="0"/>
                        </a:spcAft>
                        <a:buFont typeface="Arial" pitchFamily="34" charset="0"/>
                        <a:buNone/>
                      </a:pPr>
                      <a:r>
                        <a:rPr kumimoji="0" lang="en-US" sz="2000" kern="1200" dirty="0">
                          <a:solidFill>
                            <a:schemeClr val="dk1"/>
                          </a:solidFill>
                          <a:latin typeface="+mn-lt"/>
                          <a:ea typeface="+mn-ea"/>
                          <a:cs typeface="+mn-cs"/>
                        </a:rPr>
                        <a:t>Fatal</a:t>
                      </a:r>
                    </a:p>
                  </a:txBody>
                  <a:tcPr/>
                </a:tc>
                <a:tc>
                  <a:txBody>
                    <a:bodyPr/>
                    <a:lstStyle/>
                    <a:p>
                      <a:pPr marL="0" indent="0" algn="l" rtl="0" eaLnBrk="1" latinLnBrk="0" hangingPunct="1">
                        <a:spcBef>
                          <a:spcPts val="0"/>
                        </a:spcBef>
                        <a:spcAft>
                          <a:spcPts val="0"/>
                        </a:spcAft>
                        <a:buFont typeface="Arial" pitchFamily="34" charset="0"/>
                        <a:buNone/>
                      </a:pPr>
                      <a:r>
                        <a:rPr kumimoji="0" lang="en-US" sz="2000" kern="1200" dirty="0">
                          <a:solidFill>
                            <a:schemeClr val="dk1"/>
                          </a:solidFill>
                          <a:latin typeface="+mn-lt"/>
                          <a:ea typeface="+mn-ea"/>
                          <a:cs typeface="+mn-cs"/>
                        </a:rPr>
                        <a:t>Districts, Campuses, and Charters </a:t>
                      </a:r>
                    </a:p>
                  </a:txBody>
                  <a:tcPr/>
                </a:tc>
                <a:extLst>
                  <a:ext uri="{0D108BD9-81ED-4DB2-BD59-A6C34878D82A}">
                    <a16:rowId xmlns:a16="http://schemas.microsoft.com/office/drawing/2014/main" val="2231497417"/>
                  </a:ext>
                </a:extLst>
              </a:tr>
              <a:tr h="1430111">
                <a:tc>
                  <a:txBody>
                    <a:bodyPr/>
                    <a:lstStyle/>
                    <a:p>
                      <a:pPr>
                        <a:spcBef>
                          <a:spcPts val="600"/>
                        </a:spcBef>
                        <a:spcAft>
                          <a:spcPts val="600"/>
                        </a:spcAft>
                      </a:pPr>
                      <a:r>
                        <a:rPr lang="en-US" sz="2000" dirty="0"/>
                        <a:t>10020-0055</a:t>
                      </a:r>
                    </a:p>
                    <a:p>
                      <a:pPr>
                        <a:spcBef>
                          <a:spcPts val="600"/>
                        </a:spcBef>
                        <a:spcAft>
                          <a:spcPts val="600"/>
                        </a:spcAft>
                      </a:pPr>
                      <a:r>
                        <a:rPr lang="en-US" sz="2000" dirty="0"/>
                        <a:t>New</a:t>
                      </a:r>
                    </a:p>
                    <a:p>
                      <a:pPr>
                        <a:spcBef>
                          <a:spcPts val="600"/>
                        </a:spcBef>
                        <a:spcAft>
                          <a:spcPts val="600"/>
                        </a:spcAft>
                      </a:pPr>
                      <a:endParaRPr lang="en-US" dirty="0"/>
                    </a:p>
                  </a:txBody>
                  <a:tcPr/>
                </a:tc>
                <a:tc>
                  <a:txBody>
                    <a:bodyPr/>
                    <a:lstStyle/>
                    <a:p>
                      <a:pPr marL="0" indent="0" algn="l" rtl="0" eaLnBrk="1" latinLnBrk="0" hangingPunct="1">
                        <a:spcBef>
                          <a:spcPts val="600"/>
                        </a:spcBef>
                        <a:spcAft>
                          <a:spcPts val="600"/>
                        </a:spcAft>
                        <a:buFont typeface="Arial" pitchFamily="34" charset="0"/>
                        <a:buNone/>
                      </a:pPr>
                      <a:r>
                        <a:rPr kumimoji="0" lang="en-US" sz="2000" kern="1200" dirty="0">
                          <a:solidFill>
                            <a:schemeClr val="dk1"/>
                          </a:solidFill>
                          <a:latin typeface="+mn-lt"/>
                          <a:ea typeface="+mn-ea"/>
                          <a:cs typeface="+mn-cs"/>
                        </a:rPr>
                        <a:t>If ELO-TYPE-CODE is not blank, then ELO-TYPE-CODE must be "04".</a:t>
                      </a:r>
                      <a:endParaRPr kumimoji="0" lang="en-US" kern="1200" dirty="0">
                        <a:solidFill>
                          <a:schemeClr val="dk1"/>
                        </a:solidFill>
                        <a:latin typeface="+mn-lt"/>
                        <a:ea typeface="+mn-ea"/>
                        <a:cs typeface="+mn-cs"/>
                      </a:endParaRPr>
                    </a:p>
                  </a:txBody>
                  <a:tcPr/>
                </a:tc>
                <a:tc>
                  <a:txBody>
                    <a:bodyPr/>
                    <a:lstStyle/>
                    <a:p>
                      <a:pPr marL="0" indent="0" algn="l" rtl="0" eaLnBrk="1" latinLnBrk="0" hangingPunct="1">
                        <a:spcBef>
                          <a:spcPts val="0"/>
                        </a:spcBef>
                        <a:spcAft>
                          <a:spcPts val="0"/>
                        </a:spcAft>
                        <a:buFont typeface="Arial" pitchFamily="34" charset="0"/>
                        <a:buNone/>
                      </a:pPr>
                      <a:r>
                        <a:rPr kumimoji="0" lang="en-US" sz="2000" kern="1200" dirty="0">
                          <a:solidFill>
                            <a:schemeClr val="dk1"/>
                          </a:solidFill>
                          <a:latin typeface="+mn-lt"/>
                          <a:ea typeface="+mn-ea"/>
                          <a:cs typeface="+mn-cs"/>
                        </a:rPr>
                        <a:t>4</a:t>
                      </a:r>
                    </a:p>
                    <a:p>
                      <a:pPr marL="0" indent="0" algn="l" rtl="0" eaLnBrk="1" latinLnBrk="0" hangingPunct="1">
                        <a:spcBef>
                          <a:spcPts val="0"/>
                        </a:spcBef>
                        <a:spcAft>
                          <a:spcPts val="0"/>
                        </a:spcAft>
                        <a:buFont typeface="Arial" pitchFamily="34" charset="0"/>
                        <a:buNone/>
                      </a:pPr>
                      <a:r>
                        <a:rPr kumimoji="0" lang="en-US" sz="2000" kern="1200" dirty="0">
                          <a:solidFill>
                            <a:schemeClr val="dk1"/>
                          </a:solidFill>
                          <a:latin typeface="+mn-lt"/>
                          <a:ea typeface="+mn-ea"/>
                          <a:cs typeface="+mn-cs"/>
                        </a:rPr>
                        <a:t>Fatal</a:t>
                      </a:r>
                    </a:p>
                  </a:txBody>
                  <a:tcPr/>
                </a:tc>
                <a:tc>
                  <a:txBody>
                    <a:bodyPr/>
                    <a:lstStyle/>
                    <a:p>
                      <a:pPr marL="0" indent="0" algn="l" rtl="0" eaLnBrk="1" latinLnBrk="0" hangingPunct="1">
                        <a:spcBef>
                          <a:spcPts val="0"/>
                        </a:spcBef>
                        <a:spcAft>
                          <a:spcPts val="0"/>
                        </a:spcAft>
                        <a:buFont typeface="Arial" pitchFamily="34" charset="0"/>
                        <a:buNone/>
                      </a:pPr>
                      <a:r>
                        <a:rPr kumimoji="0" lang="en-US" sz="2000" kern="1200" dirty="0">
                          <a:solidFill>
                            <a:schemeClr val="dk1"/>
                          </a:solidFill>
                          <a:latin typeface="+mn-lt"/>
                          <a:ea typeface="+mn-ea"/>
                          <a:cs typeface="+mn-cs"/>
                        </a:rPr>
                        <a:t>Districts, Campuses, and Charters</a:t>
                      </a:r>
                    </a:p>
                  </a:txBody>
                  <a:tcPr/>
                </a:tc>
                <a:extLst>
                  <a:ext uri="{0D108BD9-81ED-4DB2-BD59-A6C34878D82A}">
                    <a16:rowId xmlns:a16="http://schemas.microsoft.com/office/drawing/2014/main" val="373289730"/>
                  </a:ext>
                </a:extLst>
              </a:tr>
              <a:tr h="1430111">
                <a:tc>
                  <a:txBody>
                    <a:bodyPr/>
                    <a:lstStyle/>
                    <a:p>
                      <a:pPr>
                        <a:spcBef>
                          <a:spcPts val="600"/>
                        </a:spcBef>
                        <a:spcAft>
                          <a:spcPts val="600"/>
                        </a:spcAft>
                      </a:pPr>
                      <a:r>
                        <a:rPr lang="en-US" sz="2000" dirty="0"/>
                        <a:t>10020-0056</a:t>
                      </a:r>
                    </a:p>
                    <a:p>
                      <a:pPr>
                        <a:spcBef>
                          <a:spcPts val="600"/>
                        </a:spcBef>
                        <a:spcAft>
                          <a:spcPts val="600"/>
                        </a:spcAft>
                      </a:pPr>
                      <a:r>
                        <a:rPr lang="en-US" sz="2000" dirty="0"/>
                        <a:t>New</a:t>
                      </a:r>
                    </a:p>
                  </a:txBody>
                  <a:tcPr/>
                </a:tc>
                <a:tc>
                  <a:txBody>
                    <a:bodyPr/>
                    <a:lstStyle/>
                    <a:p>
                      <a:pPr marL="0" indent="0" algn="l" rtl="0" eaLnBrk="1" latinLnBrk="0" hangingPunct="1">
                        <a:spcBef>
                          <a:spcPts val="600"/>
                        </a:spcBef>
                        <a:spcAft>
                          <a:spcPts val="600"/>
                        </a:spcAft>
                        <a:buFont typeface="Arial" pitchFamily="34" charset="0"/>
                        <a:buNone/>
                      </a:pPr>
                      <a:r>
                        <a:rPr kumimoji="0" lang="en-US" kern="1200" dirty="0">
                          <a:solidFill>
                            <a:schemeClr val="dk1"/>
                          </a:solidFill>
                          <a:latin typeface="+mn-lt"/>
                          <a:ea typeface="+mn-ea"/>
                          <a:cs typeface="+mn-cs"/>
                        </a:rPr>
                        <a:t>If ELO-TYPE-CODE is "01" or "02", then ELO-MINUTES-SCHEDULED-PER-DAY should be 240 or less.</a:t>
                      </a:r>
                    </a:p>
                  </a:txBody>
                  <a:tcPr/>
                </a:tc>
                <a:tc>
                  <a:txBody>
                    <a:bodyPr/>
                    <a:lstStyle/>
                    <a:p>
                      <a:pPr marL="0" indent="0" algn="l" rtl="0" eaLnBrk="1" latinLnBrk="0" hangingPunct="1">
                        <a:spcBef>
                          <a:spcPts val="0"/>
                        </a:spcBef>
                        <a:spcAft>
                          <a:spcPts val="0"/>
                        </a:spcAft>
                        <a:buFont typeface="Arial" pitchFamily="34" charset="0"/>
                        <a:buNone/>
                      </a:pPr>
                      <a:r>
                        <a:rPr kumimoji="0" lang="en-US" sz="2000" kern="1200" dirty="0">
                          <a:solidFill>
                            <a:schemeClr val="dk1"/>
                          </a:solidFill>
                          <a:latin typeface="+mn-lt"/>
                          <a:ea typeface="+mn-ea"/>
                          <a:cs typeface="+mn-cs"/>
                        </a:rPr>
                        <a:t>3</a:t>
                      </a:r>
                    </a:p>
                    <a:p>
                      <a:pPr marL="0" indent="0" algn="l" rtl="0" eaLnBrk="1" latinLnBrk="0" hangingPunct="1">
                        <a:spcBef>
                          <a:spcPts val="0"/>
                        </a:spcBef>
                        <a:spcAft>
                          <a:spcPts val="0"/>
                        </a:spcAft>
                        <a:buFont typeface="Arial" pitchFamily="34" charset="0"/>
                        <a:buNone/>
                      </a:pPr>
                      <a:r>
                        <a:rPr kumimoji="0" lang="en-US" sz="2000" kern="1200" dirty="0">
                          <a:solidFill>
                            <a:schemeClr val="dk1"/>
                          </a:solidFill>
                          <a:latin typeface="+mn-lt"/>
                          <a:ea typeface="+mn-ea"/>
                          <a:cs typeface="+mn-cs"/>
                        </a:rPr>
                        <a:t>Special Warning</a:t>
                      </a:r>
                    </a:p>
                  </a:txBody>
                  <a:tcPr/>
                </a:tc>
                <a:tc>
                  <a:txBody>
                    <a:bodyPr/>
                    <a:lstStyle/>
                    <a:p>
                      <a:pPr marL="0" indent="0" algn="l" rtl="0" eaLnBrk="1" latinLnBrk="0" hangingPunct="1">
                        <a:spcBef>
                          <a:spcPts val="0"/>
                        </a:spcBef>
                        <a:spcAft>
                          <a:spcPts val="0"/>
                        </a:spcAft>
                        <a:buFont typeface="Arial" pitchFamily="34" charset="0"/>
                        <a:buNone/>
                      </a:pPr>
                      <a:r>
                        <a:rPr kumimoji="0" lang="en-US" sz="2000" kern="1200" dirty="0">
                          <a:solidFill>
                            <a:schemeClr val="dk1"/>
                          </a:solidFill>
                          <a:latin typeface="+mn-lt"/>
                          <a:ea typeface="+mn-ea"/>
                          <a:cs typeface="+mn-cs"/>
                        </a:rPr>
                        <a:t>Districts, Campuses, and Charters</a:t>
                      </a:r>
                    </a:p>
                  </a:txBody>
                  <a:tcPr/>
                </a:tc>
                <a:extLst>
                  <a:ext uri="{0D108BD9-81ED-4DB2-BD59-A6C34878D82A}">
                    <a16:rowId xmlns:a16="http://schemas.microsoft.com/office/drawing/2014/main" val="2853623951"/>
                  </a:ext>
                </a:extLst>
              </a:tr>
            </a:tbl>
          </a:graphicData>
        </a:graphic>
      </p:graphicFrame>
      <p:sp>
        <p:nvSpPr>
          <p:cNvPr id="3" name="Slide Number Placeholder 2">
            <a:extLst>
              <a:ext uri="{FF2B5EF4-FFF2-40B4-BE49-F238E27FC236}">
                <a16:creationId xmlns:a16="http://schemas.microsoft.com/office/drawing/2014/main" id="{8D08DA44-A5F4-4ACD-A407-C907B67C15C0}"/>
              </a:ext>
            </a:extLst>
          </p:cNvPr>
          <p:cNvSpPr>
            <a:spLocks noGrp="1"/>
          </p:cNvSpPr>
          <p:nvPr>
            <p:ph type="sldNum" sz="quarter" idx="12"/>
          </p:nvPr>
        </p:nvSpPr>
        <p:spPr/>
        <p:txBody>
          <a:bodyPr/>
          <a:lstStyle/>
          <a:p>
            <a:fld id="{25037DA4-2335-4A87-8586-64B2BAB08211}" type="slidenum">
              <a:rPr lang="en-US" smtClean="0"/>
              <a:pPr/>
              <a:t>73</a:t>
            </a:fld>
            <a:endParaRPr lang="en-US" dirty="0"/>
          </a:p>
        </p:txBody>
      </p:sp>
    </p:spTree>
    <p:extLst>
      <p:ext uri="{BB962C8B-B14F-4D97-AF65-F5344CB8AC3E}">
        <p14:creationId xmlns:p14="http://schemas.microsoft.com/office/powerpoint/2010/main" val="404218932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3745873-9556-4721-9B95-D9F9E73076C3}"/>
              </a:ext>
            </a:extLst>
          </p:cNvPr>
          <p:cNvSpPr>
            <a:spLocks noGrp="1"/>
          </p:cNvSpPr>
          <p:nvPr>
            <p:ph type="title"/>
          </p:nvPr>
        </p:nvSpPr>
        <p:spPr/>
        <p:txBody>
          <a:bodyPr>
            <a:noAutofit/>
          </a:bodyPr>
          <a:lstStyle/>
          <a:p>
            <a:r>
              <a:rPr lang="en-US" sz="2800" b="1" dirty="0">
                <a:solidFill>
                  <a:srgbClr val="FFFFFF"/>
                </a:solidFill>
                <a:latin typeface="+mn-lt"/>
                <a:cs typeface="AngsanaUPC" panose="02020603050405020304" pitchFamily="18" charset="-34"/>
              </a:rPr>
              <a:t>ELO STUDENT Data Validation Rules (NEW)</a:t>
            </a:r>
            <a:endParaRPr lang="en-US" sz="2800" dirty="0">
              <a:latin typeface="+mn-lt"/>
              <a:cs typeface="AngsanaUPC" panose="02020603050405020304" pitchFamily="18" charset="-34"/>
            </a:endParaRPr>
          </a:p>
        </p:txBody>
      </p:sp>
      <p:graphicFrame>
        <p:nvGraphicFramePr>
          <p:cNvPr id="7" name="Content Placeholder 6">
            <a:extLst>
              <a:ext uri="{FF2B5EF4-FFF2-40B4-BE49-F238E27FC236}">
                <a16:creationId xmlns:a16="http://schemas.microsoft.com/office/drawing/2014/main" id="{5A0E9557-C63D-4034-9991-FB52E30CE25C}"/>
              </a:ext>
            </a:extLst>
          </p:cNvPr>
          <p:cNvGraphicFramePr>
            <a:graphicFrameLocks noGrp="1"/>
          </p:cNvGraphicFramePr>
          <p:nvPr>
            <p:ph idx="1"/>
            <p:extLst/>
          </p:nvPr>
        </p:nvGraphicFramePr>
        <p:xfrm>
          <a:off x="1676400" y="792480"/>
          <a:ext cx="8839200" cy="4602480"/>
        </p:xfrm>
        <a:graphic>
          <a:graphicData uri="http://schemas.openxmlformats.org/drawingml/2006/table">
            <a:tbl>
              <a:tblPr firstRow="1" bandRow="1">
                <a:tableStyleId>{93296810-A885-4BE3-A3E7-6D5BEEA58F35}</a:tableStyleId>
              </a:tblPr>
              <a:tblGrid>
                <a:gridCol w="1473200">
                  <a:extLst>
                    <a:ext uri="{9D8B030D-6E8A-4147-A177-3AD203B41FA5}">
                      <a16:colId xmlns:a16="http://schemas.microsoft.com/office/drawing/2014/main" val="3494901603"/>
                    </a:ext>
                  </a:extLst>
                </a:gridCol>
                <a:gridCol w="2565400">
                  <a:extLst>
                    <a:ext uri="{9D8B030D-6E8A-4147-A177-3AD203B41FA5}">
                      <a16:colId xmlns:a16="http://schemas.microsoft.com/office/drawing/2014/main" val="2605523071"/>
                    </a:ext>
                  </a:extLst>
                </a:gridCol>
                <a:gridCol w="1854200">
                  <a:extLst>
                    <a:ext uri="{9D8B030D-6E8A-4147-A177-3AD203B41FA5}">
                      <a16:colId xmlns:a16="http://schemas.microsoft.com/office/drawing/2014/main" val="3044144766"/>
                    </a:ext>
                  </a:extLst>
                </a:gridCol>
                <a:gridCol w="2946400">
                  <a:extLst>
                    <a:ext uri="{9D8B030D-6E8A-4147-A177-3AD203B41FA5}">
                      <a16:colId xmlns:a16="http://schemas.microsoft.com/office/drawing/2014/main" val="1583689494"/>
                    </a:ext>
                  </a:extLst>
                </a:gridCol>
              </a:tblGrid>
              <a:tr h="893819">
                <a:tc>
                  <a:txBody>
                    <a:bodyPr/>
                    <a:lstStyle/>
                    <a:p>
                      <a:pPr algn="ctr"/>
                      <a:r>
                        <a:rPr lang="en-US" sz="1800" dirty="0">
                          <a:solidFill>
                            <a:schemeClr val="tx1"/>
                          </a:solidFill>
                        </a:rPr>
                        <a:t>Rule </a:t>
                      </a:r>
                    </a:p>
                    <a:p>
                      <a:pPr algn="ctr"/>
                      <a:r>
                        <a:rPr lang="en-US" sz="1800" dirty="0">
                          <a:solidFill>
                            <a:schemeClr val="tx1"/>
                          </a:solidFill>
                        </a:rPr>
                        <a:t>#</a:t>
                      </a:r>
                    </a:p>
                  </a:txBody>
                  <a:tcPr/>
                </a:tc>
                <a:tc>
                  <a:txBody>
                    <a:bodyPr/>
                    <a:lstStyle/>
                    <a:p>
                      <a:pPr algn="ctr"/>
                      <a:r>
                        <a:rPr lang="en-US" sz="1800" dirty="0">
                          <a:solidFill>
                            <a:schemeClr val="tx1"/>
                          </a:solidFill>
                        </a:rPr>
                        <a:t>Rule Change</a:t>
                      </a:r>
                    </a:p>
                  </a:txBody>
                  <a:tcPr/>
                </a:tc>
                <a:tc>
                  <a:txBody>
                    <a:bodyPr/>
                    <a:lstStyle/>
                    <a:p>
                      <a:pPr algn="ctr"/>
                      <a:r>
                        <a:rPr lang="en-US" sz="1800" dirty="0">
                          <a:solidFill>
                            <a:schemeClr val="tx1"/>
                          </a:solidFill>
                        </a:rPr>
                        <a:t>Collection / Submission &amp; Error Level</a:t>
                      </a:r>
                    </a:p>
                  </a:txBody>
                  <a:tcPr/>
                </a:tc>
                <a:tc>
                  <a:txBody>
                    <a:bodyPr/>
                    <a:lstStyle/>
                    <a:p>
                      <a:pPr algn="ctr"/>
                      <a:r>
                        <a:rPr lang="en-US" sz="1800" dirty="0">
                          <a:solidFill>
                            <a:schemeClr val="tx1"/>
                          </a:solidFill>
                        </a:rPr>
                        <a:t>Applies to</a:t>
                      </a:r>
                      <a:endParaRPr lang="en-US" sz="1800" dirty="0"/>
                    </a:p>
                  </a:txBody>
                  <a:tcPr/>
                </a:tc>
                <a:extLst>
                  <a:ext uri="{0D108BD9-81ED-4DB2-BD59-A6C34878D82A}">
                    <a16:rowId xmlns:a16="http://schemas.microsoft.com/office/drawing/2014/main" val="945061197"/>
                  </a:ext>
                </a:extLst>
              </a:tr>
              <a:tr h="2174961">
                <a:tc>
                  <a:txBody>
                    <a:bodyPr/>
                    <a:lstStyle/>
                    <a:p>
                      <a:pPr>
                        <a:spcBef>
                          <a:spcPts val="600"/>
                        </a:spcBef>
                        <a:spcAft>
                          <a:spcPts val="600"/>
                        </a:spcAft>
                      </a:pPr>
                      <a:r>
                        <a:rPr lang="en-US" sz="2000" dirty="0"/>
                        <a:t>40110-0196</a:t>
                      </a:r>
                    </a:p>
                    <a:p>
                      <a:pPr>
                        <a:spcBef>
                          <a:spcPts val="600"/>
                        </a:spcBef>
                        <a:spcAft>
                          <a:spcPts val="600"/>
                        </a:spcAft>
                      </a:pPr>
                      <a:r>
                        <a:rPr lang="en-US" sz="2000" dirty="0"/>
                        <a:t>New</a:t>
                      </a:r>
                    </a:p>
                  </a:txBody>
                  <a:tcPr/>
                </a:tc>
                <a:tc>
                  <a:txBody>
                    <a:bodyPr/>
                    <a:lstStyle/>
                    <a:p>
                      <a:pPr marL="0" indent="0" algn="l" rtl="0" eaLnBrk="1" latinLnBrk="0" hangingPunct="1">
                        <a:spcBef>
                          <a:spcPts val="600"/>
                        </a:spcBef>
                        <a:spcAft>
                          <a:spcPts val="600"/>
                        </a:spcAft>
                        <a:buFont typeface="Arial" pitchFamily="34" charset="0"/>
                        <a:buNone/>
                      </a:pPr>
                      <a:r>
                        <a:rPr lang="en-US" sz="2000" dirty="0"/>
                        <a:t>If EXPANDED-LEARNING-OPPORTUNITY-INDICATOR-CODE is "1", then TX-</a:t>
                      </a:r>
                      <a:r>
                        <a:rPr lang="en-US" sz="2000" dirty="0" err="1"/>
                        <a:t>StudentELOS</a:t>
                      </a:r>
                      <a:r>
                        <a:rPr lang="en-US" sz="2000" dirty="0"/>
                        <a:t> must be reported.</a:t>
                      </a:r>
                      <a:endParaRPr kumimoji="0" lang="en-US" sz="2000" kern="1200" dirty="0">
                        <a:solidFill>
                          <a:schemeClr val="dk1"/>
                        </a:solidFill>
                        <a:latin typeface="+mn-lt"/>
                        <a:ea typeface="+mn-ea"/>
                        <a:cs typeface="+mn-cs"/>
                      </a:endParaRPr>
                    </a:p>
                  </a:txBody>
                  <a:tcPr/>
                </a:tc>
                <a:tc>
                  <a:txBody>
                    <a:bodyPr/>
                    <a:lstStyle/>
                    <a:p>
                      <a:pPr marL="0" indent="0" algn="l" rtl="0" eaLnBrk="1" latinLnBrk="0" hangingPunct="1">
                        <a:spcBef>
                          <a:spcPts val="0"/>
                        </a:spcBef>
                        <a:spcAft>
                          <a:spcPts val="0"/>
                        </a:spcAft>
                        <a:buFont typeface="Arial" pitchFamily="34" charset="0"/>
                        <a:buNone/>
                      </a:pPr>
                      <a:r>
                        <a:rPr kumimoji="0" lang="en-US" sz="2000" kern="1200" dirty="0">
                          <a:solidFill>
                            <a:schemeClr val="dk1"/>
                          </a:solidFill>
                          <a:latin typeface="+mn-lt"/>
                          <a:ea typeface="+mn-ea"/>
                          <a:cs typeface="+mn-cs"/>
                        </a:rPr>
                        <a:t>3 and 4</a:t>
                      </a:r>
                    </a:p>
                    <a:p>
                      <a:pPr marL="0" indent="0" algn="l" rtl="0" eaLnBrk="1" latinLnBrk="0" hangingPunct="1">
                        <a:spcBef>
                          <a:spcPts val="0"/>
                        </a:spcBef>
                        <a:spcAft>
                          <a:spcPts val="0"/>
                        </a:spcAft>
                        <a:buFont typeface="Arial" pitchFamily="34" charset="0"/>
                        <a:buNone/>
                      </a:pPr>
                      <a:r>
                        <a:rPr kumimoji="0" lang="en-US" sz="2000" kern="1200" dirty="0">
                          <a:solidFill>
                            <a:schemeClr val="dk1"/>
                          </a:solidFill>
                          <a:latin typeface="+mn-lt"/>
                          <a:ea typeface="+mn-ea"/>
                          <a:cs typeface="+mn-cs"/>
                        </a:rPr>
                        <a:t>Fatal</a:t>
                      </a:r>
                    </a:p>
                  </a:txBody>
                  <a:tcPr/>
                </a:tc>
                <a:tc>
                  <a:txBody>
                    <a:bodyPr/>
                    <a:lstStyle/>
                    <a:p>
                      <a:pPr marL="0" indent="0" algn="l" rtl="0" eaLnBrk="1" latinLnBrk="0" hangingPunct="1">
                        <a:spcBef>
                          <a:spcPts val="0"/>
                        </a:spcBef>
                        <a:spcAft>
                          <a:spcPts val="0"/>
                        </a:spcAft>
                        <a:buFont typeface="Arial" pitchFamily="34" charset="0"/>
                        <a:buNone/>
                      </a:pPr>
                      <a:r>
                        <a:rPr kumimoji="0" lang="en-US" sz="2000" kern="1200" dirty="0">
                          <a:solidFill>
                            <a:schemeClr val="dk1"/>
                          </a:solidFill>
                          <a:latin typeface="+mn-lt"/>
                          <a:ea typeface="+mn-ea"/>
                          <a:cs typeface="+mn-cs"/>
                        </a:rPr>
                        <a:t>Districts, Campuses, and Charters </a:t>
                      </a:r>
                    </a:p>
                  </a:txBody>
                  <a:tcPr/>
                </a:tc>
                <a:extLst>
                  <a:ext uri="{0D108BD9-81ED-4DB2-BD59-A6C34878D82A}">
                    <a16:rowId xmlns:a16="http://schemas.microsoft.com/office/drawing/2014/main" val="2231497417"/>
                  </a:ext>
                </a:extLst>
              </a:tr>
              <a:tr h="1430111">
                <a:tc>
                  <a:txBody>
                    <a:bodyPr/>
                    <a:lstStyle/>
                    <a:p>
                      <a:pPr>
                        <a:spcBef>
                          <a:spcPts val="600"/>
                        </a:spcBef>
                        <a:spcAft>
                          <a:spcPts val="600"/>
                        </a:spcAft>
                      </a:pPr>
                      <a:r>
                        <a:rPr lang="en-US" dirty="0"/>
                        <a:t>40110-0197</a:t>
                      </a:r>
                    </a:p>
                    <a:p>
                      <a:pPr>
                        <a:spcBef>
                          <a:spcPts val="600"/>
                        </a:spcBef>
                        <a:spcAft>
                          <a:spcPts val="600"/>
                        </a:spcAft>
                      </a:pPr>
                      <a:r>
                        <a:rPr lang="en-US" dirty="0"/>
                        <a:t>New</a:t>
                      </a:r>
                    </a:p>
                  </a:txBody>
                  <a:tcPr/>
                </a:tc>
                <a:tc>
                  <a:txBody>
                    <a:bodyPr/>
                    <a:lstStyle/>
                    <a:p>
                      <a:pPr marL="0" indent="0" algn="l" rtl="0" eaLnBrk="1" latinLnBrk="0" hangingPunct="1">
                        <a:spcBef>
                          <a:spcPts val="600"/>
                        </a:spcBef>
                        <a:spcAft>
                          <a:spcPts val="600"/>
                        </a:spcAft>
                        <a:buFont typeface="Arial" pitchFamily="34" charset="0"/>
                        <a:buNone/>
                      </a:pPr>
                      <a:r>
                        <a:rPr lang="en-US" dirty="0"/>
                        <a:t>If EXPANDED-LEARNING-OPPORTUNITY-INDICATOR-CODE is "0", then TX-</a:t>
                      </a:r>
                      <a:r>
                        <a:rPr lang="en-US" dirty="0" err="1"/>
                        <a:t>StudentELOS</a:t>
                      </a:r>
                      <a:r>
                        <a:rPr lang="en-US" dirty="0"/>
                        <a:t> must not be reported.</a:t>
                      </a:r>
                      <a:endParaRPr kumimoji="0" lang="en-US" kern="1200" dirty="0">
                        <a:solidFill>
                          <a:schemeClr val="dk1"/>
                        </a:solidFill>
                        <a:latin typeface="+mn-lt"/>
                        <a:ea typeface="+mn-ea"/>
                        <a:cs typeface="+mn-cs"/>
                      </a:endParaRPr>
                    </a:p>
                  </a:txBody>
                  <a:tcPr/>
                </a:tc>
                <a:tc>
                  <a:txBody>
                    <a:bodyPr/>
                    <a:lstStyle/>
                    <a:p>
                      <a:pPr marL="0" indent="0" algn="l" rtl="0" eaLnBrk="1" latinLnBrk="0" hangingPunct="1">
                        <a:spcBef>
                          <a:spcPts val="0"/>
                        </a:spcBef>
                        <a:spcAft>
                          <a:spcPts val="0"/>
                        </a:spcAft>
                        <a:buFont typeface="Arial" pitchFamily="34" charset="0"/>
                        <a:buNone/>
                      </a:pPr>
                      <a:r>
                        <a:rPr kumimoji="0" lang="en-US" sz="2000" kern="1200" dirty="0">
                          <a:solidFill>
                            <a:schemeClr val="dk1"/>
                          </a:solidFill>
                          <a:latin typeface="+mn-lt"/>
                          <a:ea typeface="+mn-ea"/>
                          <a:cs typeface="+mn-cs"/>
                        </a:rPr>
                        <a:t>3 and 4</a:t>
                      </a:r>
                    </a:p>
                    <a:p>
                      <a:pPr marL="0" indent="0" algn="l" rtl="0" eaLnBrk="1" latinLnBrk="0" hangingPunct="1">
                        <a:spcBef>
                          <a:spcPts val="0"/>
                        </a:spcBef>
                        <a:spcAft>
                          <a:spcPts val="0"/>
                        </a:spcAft>
                        <a:buFont typeface="Arial" pitchFamily="34" charset="0"/>
                        <a:buNone/>
                      </a:pPr>
                      <a:r>
                        <a:rPr kumimoji="0" lang="en-US" sz="2000" kern="1200" dirty="0">
                          <a:solidFill>
                            <a:schemeClr val="dk1"/>
                          </a:solidFill>
                          <a:latin typeface="+mn-lt"/>
                          <a:ea typeface="+mn-ea"/>
                          <a:cs typeface="+mn-cs"/>
                        </a:rPr>
                        <a:t>Fatal</a:t>
                      </a:r>
                    </a:p>
                  </a:txBody>
                  <a:tcPr/>
                </a:tc>
                <a:tc>
                  <a:txBody>
                    <a:bodyPr/>
                    <a:lstStyle/>
                    <a:p>
                      <a:pPr marL="0" indent="0" algn="l" rtl="0" eaLnBrk="1" latinLnBrk="0" hangingPunct="1">
                        <a:spcBef>
                          <a:spcPts val="0"/>
                        </a:spcBef>
                        <a:spcAft>
                          <a:spcPts val="0"/>
                        </a:spcAft>
                        <a:buFont typeface="Arial" pitchFamily="34" charset="0"/>
                        <a:buNone/>
                      </a:pPr>
                      <a:r>
                        <a:rPr kumimoji="0" lang="en-US" sz="2000" kern="1200" dirty="0">
                          <a:solidFill>
                            <a:schemeClr val="dk1"/>
                          </a:solidFill>
                          <a:latin typeface="+mn-lt"/>
                          <a:ea typeface="+mn-ea"/>
                          <a:cs typeface="+mn-cs"/>
                        </a:rPr>
                        <a:t>Districts, Campuses, and Charters </a:t>
                      </a:r>
                    </a:p>
                  </a:txBody>
                  <a:tcPr/>
                </a:tc>
                <a:extLst>
                  <a:ext uri="{0D108BD9-81ED-4DB2-BD59-A6C34878D82A}">
                    <a16:rowId xmlns:a16="http://schemas.microsoft.com/office/drawing/2014/main" val="373289730"/>
                  </a:ext>
                </a:extLst>
              </a:tr>
            </a:tbl>
          </a:graphicData>
        </a:graphic>
      </p:graphicFrame>
      <p:sp>
        <p:nvSpPr>
          <p:cNvPr id="3" name="Slide Number Placeholder 2">
            <a:extLst>
              <a:ext uri="{FF2B5EF4-FFF2-40B4-BE49-F238E27FC236}">
                <a16:creationId xmlns:a16="http://schemas.microsoft.com/office/drawing/2014/main" id="{8D08DA44-A5F4-4ACD-A407-C907B67C15C0}"/>
              </a:ext>
            </a:extLst>
          </p:cNvPr>
          <p:cNvSpPr>
            <a:spLocks noGrp="1"/>
          </p:cNvSpPr>
          <p:nvPr>
            <p:ph type="sldNum" sz="quarter" idx="12"/>
          </p:nvPr>
        </p:nvSpPr>
        <p:spPr/>
        <p:txBody>
          <a:bodyPr/>
          <a:lstStyle/>
          <a:p>
            <a:fld id="{25037DA4-2335-4A87-8586-64B2BAB08211}" type="slidenum">
              <a:rPr lang="en-US" smtClean="0"/>
              <a:pPr/>
              <a:t>74</a:t>
            </a:fld>
            <a:endParaRPr lang="en-US" dirty="0"/>
          </a:p>
        </p:txBody>
      </p:sp>
    </p:spTree>
    <p:extLst>
      <p:ext uri="{BB962C8B-B14F-4D97-AF65-F5344CB8AC3E}">
        <p14:creationId xmlns:p14="http://schemas.microsoft.com/office/powerpoint/2010/main" val="356260612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3745873-9556-4721-9B95-D9F9E73076C3}"/>
              </a:ext>
            </a:extLst>
          </p:cNvPr>
          <p:cNvSpPr>
            <a:spLocks noGrp="1"/>
          </p:cNvSpPr>
          <p:nvPr>
            <p:ph type="title"/>
          </p:nvPr>
        </p:nvSpPr>
        <p:spPr/>
        <p:txBody>
          <a:bodyPr>
            <a:noAutofit/>
          </a:bodyPr>
          <a:lstStyle/>
          <a:p>
            <a:r>
              <a:rPr lang="en-US" sz="2800" b="1" dirty="0">
                <a:solidFill>
                  <a:srgbClr val="FFFFFF"/>
                </a:solidFill>
                <a:latin typeface="+mn-lt"/>
                <a:cs typeface="Calibri" panose="020F0502020204030204" pitchFamily="34" charset="0"/>
              </a:rPr>
              <a:t>ELO STUDENT Data Validation Rules (NEW)</a:t>
            </a:r>
            <a:endParaRPr lang="en-US" sz="2800" dirty="0">
              <a:latin typeface="+mn-lt"/>
            </a:endParaRPr>
          </a:p>
        </p:txBody>
      </p:sp>
      <p:graphicFrame>
        <p:nvGraphicFramePr>
          <p:cNvPr id="7" name="Content Placeholder 6">
            <a:extLst>
              <a:ext uri="{FF2B5EF4-FFF2-40B4-BE49-F238E27FC236}">
                <a16:creationId xmlns:a16="http://schemas.microsoft.com/office/drawing/2014/main" id="{5A0E9557-C63D-4034-9991-FB52E30CE25C}"/>
              </a:ext>
            </a:extLst>
          </p:cNvPr>
          <p:cNvGraphicFramePr>
            <a:graphicFrameLocks noGrp="1"/>
          </p:cNvGraphicFramePr>
          <p:nvPr>
            <p:ph idx="1"/>
            <p:extLst/>
          </p:nvPr>
        </p:nvGraphicFramePr>
        <p:xfrm>
          <a:off x="1752600" y="868680"/>
          <a:ext cx="8686800" cy="5120640"/>
        </p:xfrm>
        <a:graphic>
          <a:graphicData uri="http://schemas.openxmlformats.org/drawingml/2006/table">
            <a:tbl>
              <a:tblPr firstRow="1" bandRow="1">
                <a:tableStyleId>{93296810-A885-4BE3-A3E7-6D5BEEA58F35}</a:tableStyleId>
              </a:tblPr>
              <a:tblGrid>
                <a:gridCol w="1447800">
                  <a:extLst>
                    <a:ext uri="{9D8B030D-6E8A-4147-A177-3AD203B41FA5}">
                      <a16:colId xmlns:a16="http://schemas.microsoft.com/office/drawing/2014/main" val="3494901603"/>
                    </a:ext>
                  </a:extLst>
                </a:gridCol>
                <a:gridCol w="3120259">
                  <a:extLst>
                    <a:ext uri="{9D8B030D-6E8A-4147-A177-3AD203B41FA5}">
                      <a16:colId xmlns:a16="http://schemas.microsoft.com/office/drawing/2014/main" val="2605523071"/>
                    </a:ext>
                  </a:extLst>
                </a:gridCol>
                <a:gridCol w="1797269">
                  <a:extLst>
                    <a:ext uri="{9D8B030D-6E8A-4147-A177-3AD203B41FA5}">
                      <a16:colId xmlns:a16="http://schemas.microsoft.com/office/drawing/2014/main" val="3044144766"/>
                    </a:ext>
                  </a:extLst>
                </a:gridCol>
                <a:gridCol w="2321472">
                  <a:extLst>
                    <a:ext uri="{9D8B030D-6E8A-4147-A177-3AD203B41FA5}">
                      <a16:colId xmlns:a16="http://schemas.microsoft.com/office/drawing/2014/main" val="1583689494"/>
                    </a:ext>
                  </a:extLst>
                </a:gridCol>
              </a:tblGrid>
              <a:tr h="893819">
                <a:tc>
                  <a:txBody>
                    <a:bodyPr/>
                    <a:lstStyle/>
                    <a:p>
                      <a:pPr algn="ctr"/>
                      <a:r>
                        <a:rPr lang="en-US" sz="1800" dirty="0">
                          <a:solidFill>
                            <a:schemeClr val="tx1"/>
                          </a:solidFill>
                        </a:rPr>
                        <a:t>Rule </a:t>
                      </a:r>
                    </a:p>
                    <a:p>
                      <a:pPr algn="ctr"/>
                      <a:r>
                        <a:rPr lang="en-US" sz="1800" dirty="0">
                          <a:solidFill>
                            <a:schemeClr val="tx1"/>
                          </a:solidFill>
                        </a:rPr>
                        <a:t>#</a:t>
                      </a:r>
                    </a:p>
                  </a:txBody>
                  <a:tcPr/>
                </a:tc>
                <a:tc>
                  <a:txBody>
                    <a:bodyPr/>
                    <a:lstStyle/>
                    <a:p>
                      <a:pPr algn="ctr"/>
                      <a:r>
                        <a:rPr lang="en-US" sz="1800" dirty="0">
                          <a:solidFill>
                            <a:schemeClr val="tx1"/>
                          </a:solidFill>
                        </a:rPr>
                        <a:t>Rule Change</a:t>
                      </a:r>
                    </a:p>
                  </a:txBody>
                  <a:tcPr/>
                </a:tc>
                <a:tc>
                  <a:txBody>
                    <a:bodyPr/>
                    <a:lstStyle/>
                    <a:p>
                      <a:pPr algn="ctr"/>
                      <a:r>
                        <a:rPr lang="en-US" sz="1800" dirty="0">
                          <a:solidFill>
                            <a:schemeClr val="tx1"/>
                          </a:solidFill>
                        </a:rPr>
                        <a:t>Collection / Submission &amp; Error Level</a:t>
                      </a:r>
                    </a:p>
                  </a:txBody>
                  <a:tcPr/>
                </a:tc>
                <a:tc>
                  <a:txBody>
                    <a:bodyPr/>
                    <a:lstStyle/>
                    <a:p>
                      <a:pPr algn="ctr"/>
                      <a:r>
                        <a:rPr lang="en-US" sz="1800" dirty="0">
                          <a:solidFill>
                            <a:schemeClr val="tx1"/>
                          </a:solidFill>
                        </a:rPr>
                        <a:t>Applies to</a:t>
                      </a:r>
                      <a:endParaRPr lang="en-US" sz="1800" dirty="0"/>
                    </a:p>
                  </a:txBody>
                  <a:tcPr/>
                </a:tc>
                <a:extLst>
                  <a:ext uri="{0D108BD9-81ED-4DB2-BD59-A6C34878D82A}">
                    <a16:rowId xmlns:a16="http://schemas.microsoft.com/office/drawing/2014/main" val="945061197"/>
                  </a:ext>
                </a:extLst>
              </a:tr>
              <a:tr h="2174961">
                <a:tc>
                  <a:txBody>
                    <a:bodyPr/>
                    <a:lstStyle/>
                    <a:p>
                      <a:pPr>
                        <a:spcBef>
                          <a:spcPts val="600"/>
                        </a:spcBef>
                        <a:spcAft>
                          <a:spcPts val="600"/>
                        </a:spcAft>
                      </a:pPr>
                      <a:r>
                        <a:rPr lang="en-US" dirty="0"/>
                        <a:t>40110-0198</a:t>
                      </a:r>
                    </a:p>
                    <a:p>
                      <a:pPr>
                        <a:spcBef>
                          <a:spcPts val="600"/>
                        </a:spcBef>
                        <a:spcAft>
                          <a:spcPts val="600"/>
                        </a:spcAft>
                      </a:pPr>
                      <a:r>
                        <a:rPr lang="en-US" dirty="0"/>
                        <a:t>New</a:t>
                      </a:r>
                    </a:p>
                  </a:txBody>
                  <a:tcPr/>
                </a:tc>
                <a:tc>
                  <a:txBody>
                    <a:bodyPr/>
                    <a:lstStyle/>
                    <a:p>
                      <a:pPr marL="0" indent="0" algn="l" rtl="0" eaLnBrk="1" latinLnBrk="0" hangingPunct="1">
                        <a:spcBef>
                          <a:spcPts val="600"/>
                        </a:spcBef>
                        <a:spcAft>
                          <a:spcPts val="600"/>
                        </a:spcAft>
                        <a:buFont typeface="Arial" pitchFamily="34" charset="0"/>
                        <a:buNone/>
                      </a:pPr>
                      <a:r>
                        <a:rPr lang="en-US" dirty="0"/>
                        <a:t>If EXPANDED-LEARNING-OPPORTUNITY-INDICATOR-CODE is "1", then at least one of the following fields must be "1": ELORIGOROUS-COURSEWORK-INDICATOR-CODE, ELO-MENTORING-INDICATOR-CODE, ELO-TUTORING-INDICATOR-CODE, ELO-PHYSICAL-ACTIVITY-INDICATOR-CODE, ELO-ACADEMIC-SUPPORT-INDICATOR-CODE, or ELO-EDUCATIONAL-ENRICHMENT-INDICATOR-CODE</a:t>
                      </a:r>
                      <a:endParaRPr kumimoji="0" lang="en-US" kern="1200" dirty="0">
                        <a:solidFill>
                          <a:schemeClr val="dk1"/>
                        </a:solidFill>
                        <a:latin typeface="+mn-lt"/>
                        <a:ea typeface="+mn-ea"/>
                        <a:cs typeface="+mn-cs"/>
                      </a:endParaRPr>
                    </a:p>
                  </a:txBody>
                  <a:tcPr/>
                </a:tc>
                <a:tc>
                  <a:txBody>
                    <a:bodyPr/>
                    <a:lstStyle/>
                    <a:p>
                      <a:pPr marL="0" indent="0" algn="l" rtl="0" eaLnBrk="1" latinLnBrk="0" hangingPunct="1">
                        <a:spcBef>
                          <a:spcPts val="0"/>
                        </a:spcBef>
                        <a:spcAft>
                          <a:spcPts val="0"/>
                        </a:spcAft>
                        <a:buFont typeface="Arial" pitchFamily="34" charset="0"/>
                        <a:buNone/>
                      </a:pPr>
                      <a:r>
                        <a:rPr kumimoji="0" lang="en-US" sz="2000" kern="1200" dirty="0">
                          <a:solidFill>
                            <a:schemeClr val="dk1"/>
                          </a:solidFill>
                          <a:latin typeface="+mn-lt"/>
                          <a:ea typeface="+mn-ea"/>
                          <a:cs typeface="+mn-cs"/>
                        </a:rPr>
                        <a:t>3 and 4</a:t>
                      </a:r>
                    </a:p>
                    <a:p>
                      <a:pPr marL="0" indent="0" algn="l" rtl="0" eaLnBrk="1" latinLnBrk="0" hangingPunct="1">
                        <a:spcBef>
                          <a:spcPts val="0"/>
                        </a:spcBef>
                        <a:spcAft>
                          <a:spcPts val="0"/>
                        </a:spcAft>
                        <a:buFont typeface="Arial" pitchFamily="34" charset="0"/>
                        <a:buNone/>
                      </a:pPr>
                      <a:r>
                        <a:rPr kumimoji="0" lang="en-US" sz="2000" kern="1200" dirty="0">
                          <a:solidFill>
                            <a:schemeClr val="dk1"/>
                          </a:solidFill>
                          <a:latin typeface="+mn-lt"/>
                          <a:ea typeface="+mn-ea"/>
                          <a:cs typeface="+mn-cs"/>
                        </a:rPr>
                        <a:t>Fatal</a:t>
                      </a:r>
                    </a:p>
                  </a:txBody>
                  <a:tcPr/>
                </a:tc>
                <a:tc>
                  <a:txBody>
                    <a:bodyPr/>
                    <a:lstStyle/>
                    <a:p>
                      <a:pPr marL="0" indent="0" algn="l" rtl="0" eaLnBrk="1" latinLnBrk="0" hangingPunct="1">
                        <a:spcBef>
                          <a:spcPts val="0"/>
                        </a:spcBef>
                        <a:spcAft>
                          <a:spcPts val="0"/>
                        </a:spcAft>
                        <a:buFont typeface="Arial" pitchFamily="34" charset="0"/>
                        <a:buNone/>
                      </a:pPr>
                      <a:r>
                        <a:rPr kumimoji="0" lang="en-US" sz="2000" kern="1200" dirty="0">
                          <a:solidFill>
                            <a:schemeClr val="dk1"/>
                          </a:solidFill>
                          <a:latin typeface="+mn-lt"/>
                          <a:ea typeface="+mn-ea"/>
                          <a:cs typeface="+mn-cs"/>
                        </a:rPr>
                        <a:t>Districts, Campuses, and Charters </a:t>
                      </a:r>
                    </a:p>
                  </a:txBody>
                  <a:tcPr/>
                </a:tc>
                <a:extLst>
                  <a:ext uri="{0D108BD9-81ED-4DB2-BD59-A6C34878D82A}">
                    <a16:rowId xmlns:a16="http://schemas.microsoft.com/office/drawing/2014/main" val="2231497417"/>
                  </a:ext>
                </a:extLst>
              </a:tr>
            </a:tbl>
          </a:graphicData>
        </a:graphic>
      </p:graphicFrame>
      <p:sp>
        <p:nvSpPr>
          <p:cNvPr id="3" name="Slide Number Placeholder 2">
            <a:extLst>
              <a:ext uri="{FF2B5EF4-FFF2-40B4-BE49-F238E27FC236}">
                <a16:creationId xmlns:a16="http://schemas.microsoft.com/office/drawing/2014/main" id="{8D08DA44-A5F4-4ACD-A407-C907B67C15C0}"/>
              </a:ext>
            </a:extLst>
          </p:cNvPr>
          <p:cNvSpPr>
            <a:spLocks noGrp="1"/>
          </p:cNvSpPr>
          <p:nvPr>
            <p:ph type="sldNum" sz="quarter" idx="12"/>
          </p:nvPr>
        </p:nvSpPr>
        <p:spPr/>
        <p:txBody>
          <a:bodyPr/>
          <a:lstStyle/>
          <a:p>
            <a:fld id="{25037DA4-2335-4A87-8586-64B2BAB08211}" type="slidenum">
              <a:rPr lang="en-US" smtClean="0"/>
              <a:pPr/>
              <a:t>75</a:t>
            </a:fld>
            <a:endParaRPr lang="en-US" dirty="0"/>
          </a:p>
        </p:txBody>
      </p:sp>
    </p:spTree>
    <p:extLst>
      <p:ext uri="{BB962C8B-B14F-4D97-AF65-F5344CB8AC3E}">
        <p14:creationId xmlns:p14="http://schemas.microsoft.com/office/powerpoint/2010/main" val="208841755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3745873-9556-4721-9B95-D9F9E73076C3}"/>
              </a:ext>
            </a:extLst>
          </p:cNvPr>
          <p:cNvSpPr>
            <a:spLocks noGrp="1"/>
          </p:cNvSpPr>
          <p:nvPr>
            <p:ph type="title"/>
          </p:nvPr>
        </p:nvSpPr>
        <p:spPr/>
        <p:txBody>
          <a:bodyPr>
            <a:noAutofit/>
          </a:bodyPr>
          <a:lstStyle/>
          <a:p>
            <a:r>
              <a:rPr lang="en-US" sz="2800" b="1" dirty="0">
                <a:solidFill>
                  <a:srgbClr val="FFFFFF"/>
                </a:solidFill>
                <a:latin typeface="+mn-lt"/>
                <a:cs typeface="Calibri" panose="020F0502020204030204" pitchFamily="34" charset="0"/>
              </a:rPr>
              <a:t>ELO STUDENT Data Validation Rules (NEW)</a:t>
            </a:r>
            <a:endParaRPr lang="en-US" sz="2800" dirty="0">
              <a:latin typeface="+mn-lt"/>
            </a:endParaRPr>
          </a:p>
        </p:txBody>
      </p:sp>
      <p:graphicFrame>
        <p:nvGraphicFramePr>
          <p:cNvPr id="7" name="Content Placeholder 6">
            <a:extLst>
              <a:ext uri="{FF2B5EF4-FFF2-40B4-BE49-F238E27FC236}">
                <a16:creationId xmlns:a16="http://schemas.microsoft.com/office/drawing/2014/main" id="{5A0E9557-C63D-4034-9991-FB52E30CE25C}"/>
              </a:ext>
            </a:extLst>
          </p:cNvPr>
          <p:cNvGraphicFramePr>
            <a:graphicFrameLocks noGrp="1"/>
          </p:cNvGraphicFramePr>
          <p:nvPr>
            <p:ph idx="1"/>
            <p:extLst/>
          </p:nvPr>
        </p:nvGraphicFramePr>
        <p:xfrm>
          <a:off x="1676400" y="792481"/>
          <a:ext cx="8839200" cy="4173311"/>
        </p:xfrm>
        <a:graphic>
          <a:graphicData uri="http://schemas.openxmlformats.org/drawingml/2006/table">
            <a:tbl>
              <a:tblPr firstRow="1" bandRow="1">
                <a:tableStyleId>{93296810-A885-4BE3-A3E7-6D5BEEA58F35}</a:tableStyleId>
              </a:tblPr>
              <a:tblGrid>
                <a:gridCol w="1473200">
                  <a:extLst>
                    <a:ext uri="{9D8B030D-6E8A-4147-A177-3AD203B41FA5}">
                      <a16:colId xmlns:a16="http://schemas.microsoft.com/office/drawing/2014/main" val="3494901603"/>
                    </a:ext>
                  </a:extLst>
                </a:gridCol>
                <a:gridCol w="2565400">
                  <a:extLst>
                    <a:ext uri="{9D8B030D-6E8A-4147-A177-3AD203B41FA5}">
                      <a16:colId xmlns:a16="http://schemas.microsoft.com/office/drawing/2014/main" val="2605523071"/>
                    </a:ext>
                  </a:extLst>
                </a:gridCol>
                <a:gridCol w="1854200">
                  <a:extLst>
                    <a:ext uri="{9D8B030D-6E8A-4147-A177-3AD203B41FA5}">
                      <a16:colId xmlns:a16="http://schemas.microsoft.com/office/drawing/2014/main" val="3044144766"/>
                    </a:ext>
                  </a:extLst>
                </a:gridCol>
                <a:gridCol w="2946400">
                  <a:extLst>
                    <a:ext uri="{9D8B030D-6E8A-4147-A177-3AD203B41FA5}">
                      <a16:colId xmlns:a16="http://schemas.microsoft.com/office/drawing/2014/main" val="1583689494"/>
                    </a:ext>
                  </a:extLst>
                </a:gridCol>
              </a:tblGrid>
              <a:tr h="893819">
                <a:tc>
                  <a:txBody>
                    <a:bodyPr/>
                    <a:lstStyle/>
                    <a:p>
                      <a:pPr algn="ctr"/>
                      <a:r>
                        <a:rPr lang="en-US" sz="1800" dirty="0">
                          <a:solidFill>
                            <a:schemeClr val="tx1"/>
                          </a:solidFill>
                        </a:rPr>
                        <a:t>Rule </a:t>
                      </a:r>
                    </a:p>
                    <a:p>
                      <a:pPr algn="ctr"/>
                      <a:r>
                        <a:rPr lang="en-US" sz="1800" dirty="0">
                          <a:solidFill>
                            <a:schemeClr val="tx1"/>
                          </a:solidFill>
                        </a:rPr>
                        <a:t>#</a:t>
                      </a:r>
                    </a:p>
                  </a:txBody>
                  <a:tcPr/>
                </a:tc>
                <a:tc>
                  <a:txBody>
                    <a:bodyPr/>
                    <a:lstStyle/>
                    <a:p>
                      <a:pPr algn="ctr"/>
                      <a:r>
                        <a:rPr lang="en-US" sz="1800" dirty="0">
                          <a:solidFill>
                            <a:schemeClr val="tx1"/>
                          </a:solidFill>
                        </a:rPr>
                        <a:t>Rule Change</a:t>
                      </a:r>
                    </a:p>
                  </a:txBody>
                  <a:tcPr/>
                </a:tc>
                <a:tc>
                  <a:txBody>
                    <a:bodyPr/>
                    <a:lstStyle/>
                    <a:p>
                      <a:pPr algn="ctr"/>
                      <a:r>
                        <a:rPr lang="en-US" sz="1800" dirty="0">
                          <a:solidFill>
                            <a:schemeClr val="tx1"/>
                          </a:solidFill>
                        </a:rPr>
                        <a:t>Collection / Submission &amp; Error Level</a:t>
                      </a:r>
                    </a:p>
                  </a:txBody>
                  <a:tcPr/>
                </a:tc>
                <a:tc>
                  <a:txBody>
                    <a:bodyPr/>
                    <a:lstStyle/>
                    <a:p>
                      <a:pPr algn="ctr"/>
                      <a:r>
                        <a:rPr lang="en-US" sz="1800" dirty="0">
                          <a:solidFill>
                            <a:schemeClr val="tx1"/>
                          </a:solidFill>
                        </a:rPr>
                        <a:t>Applies to</a:t>
                      </a:r>
                      <a:endParaRPr lang="en-US" sz="1800" dirty="0"/>
                    </a:p>
                  </a:txBody>
                  <a:tcPr/>
                </a:tc>
                <a:extLst>
                  <a:ext uri="{0D108BD9-81ED-4DB2-BD59-A6C34878D82A}">
                    <a16:rowId xmlns:a16="http://schemas.microsoft.com/office/drawing/2014/main" val="945061197"/>
                  </a:ext>
                </a:extLst>
              </a:tr>
              <a:tr h="1828800">
                <a:tc>
                  <a:txBody>
                    <a:bodyPr/>
                    <a:lstStyle/>
                    <a:p>
                      <a:pPr>
                        <a:spcBef>
                          <a:spcPts val="600"/>
                        </a:spcBef>
                        <a:spcAft>
                          <a:spcPts val="600"/>
                        </a:spcAft>
                      </a:pPr>
                      <a:r>
                        <a:rPr lang="en-US" sz="2000" dirty="0"/>
                        <a:t>40110-0199</a:t>
                      </a:r>
                    </a:p>
                    <a:p>
                      <a:pPr>
                        <a:spcBef>
                          <a:spcPts val="600"/>
                        </a:spcBef>
                        <a:spcAft>
                          <a:spcPts val="600"/>
                        </a:spcAft>
                      </a:pPr>
                      <a:r>
                        <a:rPr lang="en-US" sz="2000" dirty="0"/>
                        <a:t>New</a:t>
                      </a:r>
                    </a:p>
                  </a:txBody>
                  <a:tcPr/>
                </a:tc>
                <a:tc>
                  <a:txBody>
                    <a:bodyPr/>
                    <a:lstStyle/>
                    <a:p>
                      <a:pPr marL="0" indent="0" algn="l" rtl="0" eaLnBrk="1" latinLnBrk="0" hangingPunct="1">
                        <a:spcBef>
                          <a:spcPts val="600"/>
                        </a:spcBef>
                        <a:spcAft>
                          <a:spcPts val="600"/>
                        </a:spcAft>
                        <a:buFont typeface="Arial" pitchFamily="34" charset="0"/>
                        <a:buNone/>
                      </a:pPr>
                      <a:r>
                        <a:rPr kumimoji="0" lang="en-US" sz="2000" kern="1200" dirty="0">
                          <a:solidFill>
                            <a:schemeClr val="dk1"/>
                          </a:solidFill>
                          <a:latin typeface="+mn-lt"/>
                          <a:ea typeface="+mn-ea"/>
                          <a:cs typeface="+mn-cs"/>
                        </a:rPr>
                        <a:t>If ELO-TYPE-CODE is not blank, then ELO-TYPE-CODE must be "01", "02", or "03".</a:t>
                      </a:r>
                    </a:p>
                  </a:txBody>
                  <a:tcPr/>
                </a:tc>
                <a:tc>
                  <a:txBody>
                    <a:bodyPr/>
                    <a:lstStyle/>
                    <a:p>
                      <a:pPr marL="0" indent="0" algn="l" rtl="0" eaLnBrk="1" latinLnBrk="0" hangingPunct="1">
                        <a:spcBef>
                          <a:spcPts val="0"/>
                        </a:spcBef>
                        <a:spcAft>
                          <a:spcPts val="0"/>
                        </a:spcAft>
                        <a:buFont typeface="Arial" pitchFamily="34" charset="0"/>
                        <a:buNone/>
                      </a:pPr>
                      <a:r>
                        <a:rPr kumimoji="0" lang="en-US" sz="2000" kern="1200" dirty="0">
                          <a:solidFill>
                            <a:schemeClr val="dk1"/>
                          </a:solidFill>
                          <a:latin typeface="+mn-lt"/>
                          <a:ea typeface="+mn-ea"/>
                          <a:cs typeface="+mn-cs"/>
                        </a:rPr>
                        <a:t>3</a:t>
                      </a:r>
                    </a:p>
                    <a:p>
                      <a:pPr marL="0" indent="0" algn="l" rtl="0" eaLnBrk="1" latinLnBrk="0" hangingPunct="1">
                        <a:spcBef>
                          <a:spcPts val="0"/>
                        </a:spcBef>
                        <a:spcAft>
                          <a:spcPts val="0"/>
                        </a:spcAft>
                        <a:buFont typeface="Arial" pitchFamily="34" charset="0"/>
                        <a:buNone/>
                      </a:pPr>
                      <a:r>
                        <a:rPr kumimoji="0" lang="en-US" sz="2000" kern="1200" dirty="0">
                          <a:solidFill>
                            <a:schemeClr val="dk1"/>
                          </a:solidFill>
                          <a:latin typeface="+mn-lt"/>
                          <a:ea typeface="+mn-ea"/>
                          <a:cs typeface="+mn-cs"/>
                        </a:rPr>
                        <a:t>Fatal</a:t>
                      </a:r>
                    </a:p>
                  </a:txBody>
                  <a:tcPr/>
                </a:tc>
                <a:tc>
                  <a:txBody>
                    <a:bodyPr/>
                    <a:lstStyle/>
                    <a:p>
                      <a:pPr marL="0" indent="0" algn="l" rtl="0" eaLnBrk="1" latinLnBrk="0" hangingPunct="1">
                        <a:spcBef>
                          <a:spcPts val="0"/>
                        </a:spcBef>
                        <a:spcAft>
                          <a:spcPts val="0"/>
                        </a:spcAft>
                        <a:buFont typeface="Arial" pitchFamily="34" charset="0"/>
                        <a:buNone/>
                      </a:pPr>
                      <a:r>
                        <a:rPr kumimoji="0" lang="en-US" sz="2000" kern="1200" dirty="0">
                          <a:solidFill>
                            <a:schemeClr val="dk1"/>
                          </a:solidFill>
                          <a:latin typeface="+mn-lt"/>
                          <a:ea typeface="+mn-ea"/>
                          <a:cs typeface="+mn-cs"/>
                        </a:rPr>
                        <a:t>Districts, Campuses, and Charters </a:t>
                      </a:r>
                    </a:p>
                  </a:txBody>
                  <a:tcPr/>
                </a:tc>
                <a:extLst>
                  <a:ext uri="{0D108BD9-81ED-4DB2-BD59-A6C34878D82A}">
                    <a16:rowId xmlns:a16="http://schemas.microsoft.com/office/drawing/2014/main" val="2231497417"/>
                  </a:ext>
                </a:extLst>
              </a:tr>
              <a:tr h="1430111">
                <a:tc>
                  <a:txBody>
                    <a:bodyPr/>
                    <a:lstStyle/>
                    <a:p>
                      <a:pPr>
                        <a:spcBef>
                          <a:spcPts val="600"/>
                        </a:spcBef>
                        <a:spcAft>
                          <a:spcPts val="600"/>
                        </a:spcAft>
                      </a:pPr>
                      <a:r>
                        <a:rPr lang="en-US" dirty="0"/>
                        <a:t>40110-0200</a:t>
                      </a:r>
                    </a:p>
                    <a:p>
                      <a:pPr>
                        <a:spcBef>
                          <a:spcPts val="600"/>
                        </a:spcBef>
                        <a:spcAft>
                          <a:spcPts val="600"/>
                        </a:spcAft>
                      </a:pPr>
                      <a:r>
                        <a:rPr lang="en-US" dirty="0"/>
                        <a:t>New</a:t>
                      </a:r>
                    </a:p>
                  </a:txBody>
                  <a:tcPr/>
                </a:tc>
                <a:tc>
                  <a:txBody>
                    <a:bodyPr/>
                    <a:lstStyle/>
                    <a:p>
                      <a:pPr marL="0" indent="0" algn="l" rtl="0" eaLnBrk="1" latinLnBrk="0" hangingPunct="1">
                        <a:spcBef>
                          <a:spcPts val="600"/>
                        </a:spcBef>
                        <a:spcAft>
                          <a:spcPts val="600"/>
                        </a:spcAft>
                        <a:buFont typeface="Arial" pitchFamily="34" charset="0"/>
                        <a:buNone/>
                      </a:pPr>
                      <a:r>
                        <a:rPr kumimoji="0" lang="en-US" kern="1200" dirty="0">
                          <a:solidFill>
                            <a:schemeClr val="dk1"/>
                          </a:solidFill>
                          <a:latin typeface="+mn-lt"/>
                          <a:ea typeface="+mn-ea"/>
                          <a:cs typeface="+mn-cs"/>
                        </a:rPr>
                        <a:t>If ELO-TYPE-CODE is not blank, then ELO-TYPE-CODE must be "04".</a:t>
                      </a:r>
                    </a:p>
                  </a:txBody>
                  <a:tcPr/>
                </a:tc>
                <a:tc>
                  <a:txBody>
                    <a:bodyPr/>
                    <a:lstStyle/>
                    <a:p>
                      <a:pPr marL="0" indent="0" algn="l" rtl="0" eaLnBrk="1" latinLnBrk="0" hangingPunct="1">
                        <a:spcBef>
                          <a:spcPts val="0"/>
                        </a:spcBef>
                        <a:spcAft>
                          <a:spcPts val="0"/>
                        </a:spcAft>
                        <a:buFont typeface="Arial" pitchFamily="34" charset="0"/>
                        <a:buNone/>
                      </a:pPr>
                      <a:r>
                        <a:rPr kumimoji="0" lang="en-US" sz="2000" kern="1200" dirty="0">
                          <a:solidFill>
                            <a:schemeClr val="dk1"/>
                          </a:solidFill>
                          <a:latin typeface="+mn-lt"/>
                          <a:ea typeface="+mn-ea"/>
                          <a:cs typeface="+mn-cs"/>
                        </a:rPr>
                        <a:t>4</a:t>
                      </a:r>
                    </a:p>
                    <a:p>
                      <a:pPr marL="0" indent="0" algn="l" rtl="0" eaLnBrk="1" latinLnBrk="0" hangingPunct="1">
                        <a:spcBef>
                          <a:spcPts val="0"/>
                        </a:spcBef>
                        <a:spcAft>
                          <a:spcPts val="0"/>
                        </a:spcAft>
                        <a:buFont typeface="Arial" pitchFamily="34" charset="0"/>
                        <a:buNone/>
                      </a:pPr>
                      <a:r>
                        <a:rPr kumimoji="0" lang="en-US" sz="2000" kern="1200" dirty="0">
                          <a:solidFill>
                            <a:schemeClr val="dk1"/>
                          </a:solidFill>
                          <a:latin typeface="+mn-lt"/>
                          <a:ea typeface="+mn-ea"/>
                          <a:cs typeface="+mn-cs"/>
                        </a:rPr>
                        <a:t>Fatal</a:t>
                      </a:r>
                    </a:p>
                  </a:txBody>
                  <a:tcPr/>
                </a:tc>
                <a:tc>
                  <a:txBody>
                    <a:bodyPr/>
                    <a:lstStyle/>
                    <a:p>
                      <a:pPr marL="0" indent="0" algn="l" rtl="0" eaLnBrk="1" latinLnBrk="0" hangingPunct="1">
                        <a:spcBef>
                          <a:spcPts val="0"/>
                        </a:spcBef>
                        <a:spcAft>
                          <a:spcPts val="0"/>
                        </a:spcAft>
                        <a:buFont typeface="Arial" pitchFamily="34" charset="0"/>
                        <a:buNone/>
                      </a:pPr>
                      <a:r>
                        <a:rPr kumimoji="0" lang="en-US" sz="2000" kern="1200" dirty="0">
                          <a:solidFill>
                            <a:schemeClr val="dk1"/>
                          </a:solidFill>
                          <a:latin typeface="+mn-lt"/>
                          <a:ea typeface="+mn-ea"/>
                          <a:cs typeface="+mn-cs"/>
                        </a:rPr>
                        <a:t>Districts, Campuses, and Charters </a:t>
                      </a:r>
                    </a:p>
                  </a:txBody>
                  <a:tcPr/>
                </a:tc>
                <a:extLst>
                  <a:ext uri="{0D108BD9-81ED-4DB2-BD59-A6C34878D82A}">
                    <a16:rowId xmlns:a16="http://schemas.microsoft.com/office/drawing/2014/main" val="373289730"/>
                  </a:ext>
                </a:extLst>
              </a:tr>
            </a:tbl>
          </a:graphicData>
        </a:graphic>
      </p:graphicFrame>
      <p:sp>
        <p:nvSpPr>
          <p:cNvPr id="3" name="Slide Number Placeholder 2">
            <a:extLst>
              <a:ext uri="{FF2B5EF4-FFF2-40B4-BE49-F238E27FC236}">
                <a16:creationId xmlns:a16="http://schemas.microsoft.com/office/drawing/2014/main" id="{8D08DA44-A5F4-4ACD-A407-C907B67C15C0}"/>
              </a:ext>
            </a:extLst>
          </p:cNvPr>
          <p:cNvSpPr>
            <a:spLocks noGrp="1"/>
          </p:cNvSpPr>
          <p:nvPr>
            <p:ph type="sldNum" sz="quarter" idx="12"/>
          </p:nvPr>
        </p:nvSpPr>
        <p:spPr/>
        <p:txBody>
          <a:bodyPr/>
          <a:lstStyle/>
          <a:p>
            <a:fld id="{25037DA4-2335-4A87-8586-64B2BAB08211}" type="slidenum">
              <a:rPr lang="en-US" smtClean="0"/>
              <a:pPr/>
              <a:t>76</a:t>
            </a:fld>
            <a:endParaRPr lang="en-US" dirty="0"/>
          </a:p>
        </p:txBody>
      </p:sp>
    </p:spTree>
    <p:extLst>
      <p:ext uri="{BB962C8B-B14F-4D97-AF65-F5344CB8AC3E}">
        <p14:creationId xmlns:p14="http://schemas.microsoft.com/office/powerpoint/2010/main" val="260695740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982243F-EF37-40E0-A3F9-A0949097F5D1}"/>
              </a:ext>
            </a:extLst>
          </p:cNvPr>
          <p:cNvSpPr>
            <a:spLocks noGrp="1"/>
          </p:cNvSpPr>
          <p:nvPr>
            <p:ph type="dt" sz="half" idx="10"/>
          </p:nvPr>
        </p:nvSpPr>
        <p:spPr/>
        <p:txBody>
          <a:bodyPr/>
          <a:lstStyle/>
          <a:p>
            <a:r>
              <a:rPr lang="en-US" dirty="0"/>
              <a:t>3/26/2019</a:t>
            </a:r>
          </a:p>
        </p:txBody>
      </p:sp>
      <p:sp>
        <p:nvSpPr>
          <p:cNvPr id="5" name="Slide Number Placeholder 4">
            <a:extLst>
              <a:ext uri="{FF2B5EF4-FFF2-40B4-BE49-F238E27FC236}">
                <a16:creationId xmlns:a16="http://schemas.microsoft.com/office/drawing/2014/main" id="{7BA2C28E-199C-41C0-968F-6E1D0C16228B}"/>
              </a:ext>
            </a:extLst>
          </p:cNvPr>
          <p:cNvSpPr>
            <a:spLocks noGrp="1"/>
          </p:cNvSpPr>
          <p:nvPr>
            <p:ph type="sldNum" sz="quarter" idx="12"/>
          </p:nvPr>
        </p:nvSpPr>
        <p:spPr/>
        <p:txBody>
          <a:bodyPr/>
          <a:lstStyle/>
          <a:p>
            <a:r>
              <a:rPr lang="en-US" dirty="0"/>
              <a:t>p | </a:t>
            </a:r>
            <a:fld id="{72973CF6-C3DE-4D08-87E3-37EC75F458AE}" type="slidenum">
              <a:rPr lang="en-US" smtClean="0"/>
              <a:pPr/>
              <a:t>77</a:t>
            </a:fld>
            <a:endParaRPr lang="en-US" dirty="0"/>
          </a:p>
        </p:txBody>
      </p:sp>
      <p:pic>
        <p:nvPicPr>
          <p:cNvPr id="6" name="Picture 5" descr="Picture of classroom " title="Picture">
            <a:extLst>
              <a:ext uri="{FF2B5EF4-FFF2-40B4-BE49-F238E27FC236}">
                <a16:creationId xmlns:a16="http://schemas.microsoft.com/office/drawing/2014/main" id="{F9F5AC73-36C5-4DAA-A922-060E6B7F6CB3}"/>
              </a:ext>
              <a:ext uri="{C183D7F6-B498-43B3-948B-1728B52AA6E4}">
                <adec:decorative xmlns:adec="http://schemas.microsoft.com/office/drawing/2017/decorative" val="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7881" b="28771"/>
          <a:stretch/>
        </p:blipFill>
        <p:spPr>
          <a:xfrm>
            <a:off x="1524000" y="1560786"/>
            <a:ext cx="9144000" cy="3861591"/>
          </a:xfrm>
          <a:prstGeom prst="rect">
            <a:avLst/>
          </a:prstGeom>
        </p:spPr>
      </p:pic>
      <p:sp>
        <p:nvSpPr>
          <p:cNvPr id="8" name="Content Placeholder 2">
            <a:extLst>
              <a:ext uri="{FF2B5EF4-FFF2-40B4-BE49-F238E27FC236}">
                <a16:creationId xmlns:a16="http://schemas.microsoft.com/office/drawing/2014/main" id="{10AF183F-3412-43E2-81DE-8847D75B75C8}"/>
              </a:ext>
            </a:extLst>
          </p:cNvPr>
          <p:cNvSpPr>
            <a:spLocks noGrp="1"/>
          </p:cNvSpPr>
          <p:nvPr>
            <p:ph idx="1"/>
          </p:nvPr>
        </p:nvSpPr>
        <p:spPr>
          <a:xfrm>
            <a:off x="3138488" y="934538"/>
            <a:ext cx="5915025" cy="529911"/>
          </a:xfrm>
        </p:spPr>
        <p:txBody>
          <a:bodyPr>
            <a:normAutofit fontScale="92500"/>
          </a:bodyPr>
          <a:lstStyle/>
          <a:p>
            <a:pPr marL="0" indent="0" algn="ctr">
              <a:spcBef>
                <a:spcPts val="1350"/>
              </a:spcBef>
              <a:buNone/>
            </a:pPr>
            <a:r>
              <a:rPr lang="en-US" sz="3200" b="1" spc="75" dirty="0">
                <a:solidFill>
                  <a:srgbClr val="008496"/>
                </a:solidFill>
              </a:rPr>
              <a:t>www.texa</a:t>
            </a:r>
            <a:r>
              <a:rPr lang="en-US" sz="3200" b="1" spc="113" dirty="0">
                <a:solidFill>
                  <a:srgbClr val="008496"/>
                </a:solidFill>
              </a:rPr>
              <a:t>s</a:t>
            </a:r>
            <a:r>
              <a:rPr lang="en-US" sz="3200" b="1" spc="75" dirty="0">
                <a:solidFill>
                  <a:srgbClr val="008496"/>
                </a:solidFill>
              </a:rPr>
              <a:t>studen</a:t>
            </a:r>
            <a:r>
              <a:rPr lang="en-US" sz="3200" b="1" spc="225" dirty="0">
                <a:solidFill>
                  <a:srgbClr val="008496"/>
                </a:solidFill>
              </a:rPr>
              <a:t>t</a:t>
            </a:r>
            <a:r>
              <a:rPr lang="en-US" sz="3200" b="1" spc="75" dirty="0">
                <a:solidFill>
                  <a:srgbClr val="008496"/>
                </a:solidFill>
              </a:rPr>
              <a:t>dat</a:t>
            </a:r>
            <a:r>
              <a:rPr lang="en-US" sz="3200" b="1" spc="127" dirty="0">
                <a:solidFill>
                  <a:srgbClr val="008496"/>
                </a:solidFill>
              </a:rPr>
              <a:t>a</a:t>
            </a:r>
            <a:r>
              <a:rPr lang="en-US" sz="3200" b="1" spc="75" dirty="0">
                <a:solidFill>
                  <a:srgbClr val="008496"/>
                </a:solidFill>
              </a:rPr>
              <a:t>system.org</a:t>
            </a:r>
            <a:endParaRPr lang="en-US" sz="3200" spc="75" dirty="0"/>
          </a:p>
        </p:txBody>
      </p:sp>
      <p:sp>
        <p:nvSpPr>
          <p:cNvPr id="2" name="Title 1">
            <a:extLst>
              <a:ext uri="{FF2B5EF4-FFF2-40B4-BE49-F238E27FC236}">
                <a16:creationId xmlns:a16="http://schemas.microsoft.com/office/drawing/2014/main" id="{C7FE5C1E-E191-4791-AD05-9F11AF9D32BD}"/>
              </a:ext>
            </a:extLst>
          </p:cNvPr>
          <p:cNvSpPr>
            <a:spLocks noGrp="1"/>
          </p:cNvSpPr>
          <p:nvPr>
            <p:ph type="title"/>
          </p:nvPr>
        </p:nvSpPr>
        <p:spPr/>
        <p:txBody>
          <a:bodyPr/>
          <a:lstStyle/>
          <a:p>
            <a:r>
              <a:rPr lang="en-US" dirty="0">
                <a:latin typeface="+mn-lt"/>
              </a:rPr>
              <a:t>Questions?</a:t>
            </a:r>
          </a:p>
        </p:txBody>
      </p:sp>
    </p:spTree>
    <p:extLst>
      <p:ext uri="{BB962C8B-B14F-4D97-AF65-F5344CB8AC3E}">
        <p14:creationId xmlns:p14="http://schemas.microsoft.com/office/powerpoint/2010/main" val="3812044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D696DD4-4571-4945-970D-B590F11FFEE6}"/>
              </a:ext>
            </a:extLst>
          </p:cNvPr>
          <p:cNvSpPr>
            <a:spLocks noGrp="1"/>
          </p:cNvSpPr>
          <p:nvPr>
            <p:ph type="sldNum" sz="quarter" idx="12"/>
          </p:nvPr>
        </p:nvSpPr>
        <p:spPr/>
        <p:txBody>
          <a:bodyPr/>
          <a:lstStyle/>
          <a:p>
            <a:fld id="{0088AB57-2DBE-44A3-AE96-942C49E954BF}" type="slidenum">
              <a:rPr lang="en-US" smtClean="0"/>
              <a:t>8</a:t>
            </a:fld>
            <a:endParaRPr lang="en-US"/>
          </a:p>
        </p:txBody>
      </p:sp>
      <p:sp>
        <p:nvSpPr>
          <p:cNvPr id="4" name="TextBox 3" descr="Reports can be accessed at info box" title="Text Box ">
            <a:extLst>
              <a:ext uri="{FF2B5EF4-FFF2-40B4-BE49-F238E27FC236}">
                <a16:creationId xmlns:a16="http://schemas.microsoft.com/office/drawing/2014/main" id="{156D63AD-FC41-4E80-AD7F-6CBB46EA688B}"/>
              </a:ext>
            </a:extLst>
          </p:cNvPr>
          <p:cNvSpPr txBox="1"/>
          <p:nvPr/>
        </p:nvSpPr>
        <p:spPr>
          <a:xfrm>
            <a:off x="807522" y="5450774"/>
            <a:ext cx="4607626" cy="878774"/>
          </a:xfrm>
          <a:prstGeom prst="rect">
            <a:avLst/>
          </a:prstGeom>
          <a:noFill/>
        </p:spPr>
        <p:txBody>
          <a:bodyPr wrap="square" rtlCol="0">
            <a:spAutoFit/>
          </a:bodyPr>
          <a:lstStyle/>
          <a:p>
            <a:endParaRPr lang="en-US" dirty="0"/>
          </a:p>
        </p:txBody>
      </p:sp>
      <p:sp>
        <p:nvSpPr>
          <p:cNvPr id="5" name="TextBox 4">
            <a:extLst>
              <a:ext uri="{FF2B5EF4-FFF2-40B4-BE49-F238E27FC236}">
                <a16:creationId xmlns:a16="http://schemas.microsoft.com/office/drawing/2014/main" id="{46DD42BC-4E7F-4DB4-992E-DDAE9D2219D3}"/>
              </a:ext>
            </a:extLst>
          </p:cNvPr>
          <p:cNvSpPr txBox="1"/>
          <p:nvPr/>
        </p:nvSpPr>
        <p:spPr>
          <a:xfrm>
            <a:off x="1168313" y="5349713"/>
            <a:ext cx="3629891" cy="830997"/>
          </a:xfrm>
          <a:prstGeom prst="rect">
            <a:avLst/>
          </a:prstGeom>
          <a:noFill/>
          <a:ln w="28575">
            <a:solidFill>
              <a:srgbClr val="00ACBB"/>
            </a:solidFill>
          </a:ln>
        </p:spPr>
        <p:txBody>
          <a:bodyPr wrap="square" rtlCol="0">
            <a:spAutoFit/>
          </a:bodyPr>
          <a:lstStyle/>
          <a:p>
            <a:r>
              <a:rPr lang="en-US" sz="1600" dirty="0"/>
              <a:t>Reports can be accessed at </a:t>
            </a:r>
            <a:r>
              <a:rPr lang="en-US" sz="1600" dirty="0">
                <a:hlinkClick r:id="rId3"/>
              </a:rPr>
              <a:t>https://tea.texas.gov/Reports_and_Data/Legislative_Reports/Legislative_Reports/</a:t>
            </a:r>
            <a:endParaRPr lang="en-US" sz="1600" dirty="0"/>
          </a:p>
        </p:txBody>
      </p:sp>
      <p:sp>
        <p:nvSpPr>
          <p:cNvPr id="9" name="Content Placeholder 3">
            <a:extLst>
              <a:ext uri="{FF2B5EF4-FFF2-40B4-BE49-F238E27FC236}">
                <a16:creationId xmlns:a16="http://schemas.microsoft.com/office/drawing/2014/main" id="{21AD57D3-E8A8-4E3E-AA43-C6316BEB12B4}"/>
              </a:ext>
            </a:extLst>
          </p:cNvPr>
          <p:cNvSpPr txBox="1">
            <a:spLocks/>
          </p:cNvSpPr>
          <p:nvPr/>
        </p:nvSpPr>
        <p:spPr>
          <a:xfrm>
            <a:off x="6374674" y="1662664"/>
            <a:ext cx="4777085" cy="410254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Tx/>
              <a:buNone/>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Clr>
                <a:srgbClr val="C00000"/>
              </a:buClr>
              <a:buFont typeface="Wingdings"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5"/>
              </a:buClr>
              <a:buFont typeface="Wingdings"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C00000"/>
              </a:buClr>
              <a:buFont typeface="Wingdings" pitchFamily="2" charset="2"/>
              <a:buChar char="§"/>
              <a:defRPr sz="18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Clr>
                <a:srgbClr val="C00000"/>
              </a:buClr>
              <a:buFont typeface="Wingdings" pitchFamily="2" charset="2"/>
              <a:buChar char="§"/>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Three reports published – 2014, 2016, and 2018 </a:t>
            </a:r>
          </a:p>
          <a:p>
            <a:pPr lvl="1"/>
            <a:r>
              <a:rPr lang="en-US" dirty="0"/>
              <a:t>Recommend state funding for ELO and increase access to high quality ELO</a:t>
            </a:r>
          </a:p>
          <a:p>
            <a:pPr lvl="1"/>
            <a:r>
              <a:rPr lang="en-US" dirty="0"/>
              <a:t>Conduct a needs assessment to target state funding to those unmet need</a:t>
            </a:r>
          </a:p>
          <a:p>
            <a:pPr lvl="1"/>
            <a:r>
              <a:rPr lang="en-US" dirty="0"/>
              <a:t>There currently is no statewide data collection of publicly-funded ELO programs</a:t>
            </a:r>
          </a:p>
          <a:p>
            <a:pPr lvl="1"/>
            <a:endParaRPr lang="en-US" dirty="0"/>
          </a:p>
          <a:p>
            <a:pPr marL="457200" lvl="1" indent="0">
              <a:buNone/>
            </a:pPr>
            <a:endParaRPr lang="en-US" dirty="0"/>
          </a:p>
          <a:p>
            <a:pPr lvl="1"/>
            <a:endParaRPr lang="en-US" dirty="0"/>
          </a:p>
          <a:p>
            <a:endParaRPr lang="en-US" dirty="0"/>
          </a:p>
        </p:txBody>
      </p:sp>
      <p:pic>
        <p:nvPicPr>
          <p:cNvPr id="8" name="Content Placeholder 7" descr="This is a picture of a triangle with the words data, funding, access and quality. These elements can stand on their own or build on each other ">
            <a:extLst>
              <a:ext uri="{FF2B5EF4-FFF2-40B4-BE49-F238E27FC236}">
                <a16:creationId xmlns:a16="http://schemas.microsoft.com/office/drawing/2014/main" id="{DD04C415-8CD5-45C9-A9D3-D3048268D375}"/>
              </a:ext>
            </a:extLst>
          </p:cNvPr>
          <p:cNvPicPr>
            <a:picLocks noGrp="1"/>
          </p:cNvPicPr>
          <p:nvPr>
            <p:ph sz="quarter" idx="14"/>
          </p:nvPr>
        </p:nvPicPr>
        <p:blipFill>
          <a:blip r:embed="rId4">
            <a:extLst>
              <a:ext uri="{28A0092B-C50C-407E-A947-70E740481C1C}">
                <a14:useLocalDpi xmlns:a14="http://schemas.microsoft.com/office/drawing/2010/main" val="0"/>
              </a:ext>
            </a:extLst>
          </a:blip>
          <a:srcRect/>
          <a:stretch>
            <a:fillRect/>
          </a:stretch>
        </p:blipFill>
        <p:spPr bwMode="auto">
          <a:xfrm>
            <a:off x="1040241" y="1429164"/>
            <a:ext cx="3886037" cy="3546603"/>
          </a:xfrm>
          <a:prstGeom prst="rect">
            <a:avLst/>
          </a:prstGeom>
          <a:noFill/>
        </p:spPr>
      </p:pic>
      <p:sp>
        <p:nvSpPr>
          <p:cNvPr id="2" name="Title 1">
            <a:extLst>
              <a:ext uri="{FF2B5EF4-FFF2-40B4-BE49-F238E27FC236}">
                <a16:creationId xmlns:a16="http://schemas.microsoft.com/office/drawing/2014/main" id="{5A3285DA-72D8-D24B-A93A-3D33B70847DD}"/>
              </a:ext>
            </a:extLst>
          </p:cNvPr>
          <p:cNvSpPr>
            <a:spLocks noGrp="1"/>
          </p:cNvSpPr>
          <p:nvPr>
            <p:ph type="title"/>
          </p:nvPr>
        </p:nvSpPr>
        <p:spPr/>
        <p:txBody>
          <a:bodyPr/>
          <a:lstStyle/>
          <a:p>
            <a:pPr algn="ctr"/>
            <a:r>
              <a:rPr lang="en-US" dirty="0"/>
              <a:t>ELO Council Reports</a:t>
            </a:r>
          </a:p>
        </p:txBody>
      </p:sp>
    </p:spTree>
    <p:extLst>
      <p:ext uri="{BB962C8B-B14F-4D97-AF65-F5344CB8AC3E}">
        <p14:creationId xmlns:p14="http://schemas.microsoft.com/office/powerpoint/2010/main" val="3699252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088AB57-2DBE-44A3-AE96-942C49E954BF}" type="slidenum">
              <a:rPr lang="en-US" smtClean="0"/>
              <a:t>9</a:t>
            </a:fld>
            <a:endParaRPr lang="en-US"/>
          </a:p>
        </p:txBody>
      </p:sp>
      <p:sp>
        <p:nvSpPr>
          <p:cNvPr id="4" name="Rectangle 1">
            <a:extLst>
              <a:ext uri="{FF2B5EF4-FFF2-40B4-BE49-F238E27FC236}">
                <a16:creationId xmlns:a16="http://schemas.microsoft.com/office/drawing/2014/main" id="{95468281-718A-47A3-A57E-D48A415E7A33}"/>
              </a:ext>
            </a:extLst>
          </p:cNvPr>
          <p:cNvSpPr>
            <a:spLocks noChangeArrowheads="1"/>
          </p:cNvSpPr>
          <p:nvPr/>
        </p:nvSpPr>
        <p:spPr bwMode="auto">
          <a:xfrm>
            <a:off x="2836400" y="3429001"/>
            <a:ext cx="6305006"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(a-2) The commissioner by rule shall require each school district and open-enrollment charter school to report through (PEIMS) information for each campus of the district or school regarding:</a:t>
            </a:r>
            <a:endParaRPr kumimoji="0" lang="en-US" altLang="en-US" sz="1200" b="0" i="0" u="none" strike="noStrike" cap="none" normalizeH="0" baseline="0" dirty="0">
              <a:ln>
                <a:noFill/>
              </a:ln>
              <a:solidFill>
                <a:srgbClr val="000000"/>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(1) the availability of expanded learning opportunities as described by Section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hlinkClick r:id="rId3"/>
              </a:rPr>
              <a:t>33.252</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and</a:t>
            </a:r>
            <a:endParaRPr kumimoji="0" lang="en-US" altLang="en-US" sz="1200" b="0" i="0" u="none" strike="noStrike" cap="none" normalizeH="0" baseline="0" dirty="0">
              <a:ln>
                <a:noFill/>
              </a:ln>
              <a:solidFill>
                <a:srgbClr val="000000"/>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(2) the number of students participating in each of the categories of expanded learning opportunities listed under Section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hlinkClick r:id="rId3"/>
              </a:rPr>
              <a:t>33.252</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a:t>
            </a:r>
            <a:endParaRPr kumimoji="0" lang="en-US" altLang="en-US" sz="1200" b="0" i="0" u="none" strike="noStrike" cap="none" normalizeH="0" baseline="0" dirty="0">
              <a:ln>
                <a:noFill/>
              </a:ln>
              <a:solidFill>
                <a:srgbClr val="000000"/>
              </a:solidFill>
              <a:effectLst/>
              <a:latin typeface="Arial Unicode MS"/>
            </a:endParaRPr>
          </a:p>
        </p:txBody>
      </p:sp>
      <p:sp>
        <p:nvSpPr>
          <p:cNvPr id="3" name="Content Placeholder 2"/>
          <p:cNvSpPr>
            <a:spLocks noGrp="1"/>
          </p:cNvSpPr>
          <p:nvPr>
            <p:ph sz="half" idx="2"/>
          </p:nvPr>
        </p:nvSpPr>
        <p:spPr>
          <a:xfrm>
            <a:off x="1974251" y="1794715"/>
            <a:ext cx="8243498" cy="3937858"/>
          </a:xfrm>
        </p:spPr>
        <p:txBody>
          <a:bodyPr>
            <a:normAutofit/>
          </a:bodyPr>
          <a:lstStyle/>
          <a:p>
            <a:pPr lvl="1"/>
            <a:r>
              <a:rPr lang="en-US" dirty="0"/>
              <a:t>ELO collection in PEIMS will provide the data required to assess the unmet need for high quality ELO in Texas</a:t>
            </a:r>
          </a:p>
          <a:p>
            <a:pPr lvl="1"/>
            <a:r>
              <a:rPr lang="en-US" dirty="0"/>
              <a:t>The 85</a:t>
            </a:r>
            <a:r>
              <a:rPr lang="en-US" baseline="30000" dirty="0"/>
              <a:t>th</a:t>
            </a:r>
            <a:r>
              <a:rPr lang="en-US" dirty="0"/>
              <a:t> Texas Legislature (2017) passed legislation requiring the collection. </a:t>
            </a:r>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lgn="ctr">
              <a:buNone/>
            </a:pPr>
            <a:r>
              <a:rPr lang="en-US" sz="2000" dirty="0">
                <a:hlinkClick r:id="rId4"/>
              </a:rPr>
              <a:t>Texas Education Code 42.006, Section 1</a:t>
            </a:r>
            <a:endParaRPr lang="en-US" sz="2000" dirty="0"/>
          </a:p>
          <a:p>
            <a:pPr lvl="1"/>
            <a:endParaRPr lang="en-US" dirty="0"/>
          </a:p>
          <a:p>
            <a:pPr lvl="1"/>
            <a:endParaRPr lang="en-US" dirty="0"/>
          </a:p>
        </p:txBody>
      </p:sp>
      <p:sp>
        <p:nvSpPr>
          <p:cNvPr id="2" name="Title 1"/>
          <p:cNvSpPr>
            <a:spLocks noGrp="1"/>
          </p:cNvSpPr>
          <p:nvPr>
            <p:ph type="title"/>
          </p:nvPr>
        </p:nvSpPr>
        <p:spPr>
          <a:xfrm>
            <a:off x="1764632" y="224589"/>
            <a:ext cx="8711780" cy="737937"/>
          </a:xfrm>
        </p:spPr>
        <p:txBody>
          <a:bodyPr>
            <a:normAutofit/>
          </a:bodyPr>
          <a:lstStyle/>
          <a:p>
            <a:pPr algn="ctr"/>
            <a:r>
              <a:rPr lang="en-US" dirty="0"/>
              <a:t>Why Data Collection?</a:t>
            </a:r>
          </a:p>
        </p:txBody>
      </p:sp>
    </p:spTree>
    <p:extLst>
      <p:ext uri="{BB962C8B-B14F-4D97-AF65-F5344CB8AC3E}">
        <p14:creationId xmlns:p14="http://schemas.microsoft.com/office/powerpoint/2010/main" val="1152988701"/>
      </p:ext>
    </p:extLst>
  </p:cSld>
  <p:clrMapOvr>
    <a:masterClrMapping/>
  </p:clrMapOvr>
</p:sld>
</file>

<file path=ppt/theme/theme1.xml><?xml version="1.0" encoding="utf-8"?>
<a:theme xmlns:a="http://schemas.openxmlformats.org/drawingml/2006/main" name="Main Title Sl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LO Data Collection_School Programs_EMSP_Mar2019" id="{90DBAA3F-7C86-49CA-9A5C-0754C7F1BBA6}" vid="{906727E7-BD53-47F0-9396-3137561F35FC}"/>
    </a:ext>
  </a:extLst>
</a:theme>
</file>

<file path=ppt/theme/theme2.xml><?xml version="1.0" encoding="utf-8"?>
<a:theme xmlns:a="http://schemas.openxmlformats.org/drawingml/2006/main" name="Section Title Sl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LO Data Collection_School Programs_EMSP_Mar2019" id="{90DBAA3F-7C86-49CA-9A5C-0754C7F1BBA6}" vid="{180F7B18-F355-4A72-929B-8AC2B275FE72}"/>
    </a:ext>
  </a:extLst>
</a:theme>
</file>

<file path=ppt/theme/theme3.xml><?xml version="1.0" encoding="utf-8"?>
<a:theme xmlns:a="http://schemas.openxmlformats.org/drawingml/2006/main" name="TEA Main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LO Data Collection_School Programs_EMSP_Mar2019" id="{90DBAA3F-7C86-49CA-9A5C-0754C7F1BBA6}" vid="{E56B6BAB-8446-476D-BE5A-3F083D7DFC8F}"/>
    </a:ext>
  </a:extLst>
</a:theme>
</file>

<file path=ppt/theme/theme4.xml><?xml version="1.0" encoding="utf-8"?>
<a:theme xmlns:a="http://schemas.openxmlformats.org/drawingml/2006/main" name="1_TEA Main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LO Data Collection_School Programs_EMSP_Mar2019" id="{90DBAA3F-7C86-49CA-9A5C-0754C7F1BBA6}" vid="{75B64413-CC0C-4649-A12C-1B66E2DFF244}"/>
    </a:ext>
  </a:extLst>
</a:theme>
</file>

<file path=ppt/theme/theme5.xml><?xml version="1.0" encoding="utf-8"?>
<a:theme xmlns:a="http://schemas.openxmlformats.org/drawingml/2006/main" name="TEA Opener - Blan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LO Data Collection_School Programs_EMSP_Mar2019" id="{90DBAA3F-7C86-49CA-9A5C-0754C7F1BBA6}" vid="{FABD9A1C-9831-4A8E-B2DE-AAE41A4800E1}"/>
    </a:ext>
  </a:extLst>
</a:theme>
</file>

<file path=ppt/theme/theme6.xml><?xml version="1.0" encoding="utf-8"?>
<a:theme xmlns:a="http://schemas.openxmlformats.org/drawingml/2006/main" name="Custom Design">
  <a:themeElements>
    <a:clrScheme name="Custom 2">
      <a:dk1>
        <a:srgbClr val="000000"/>
      </a:dk1>
      <a:lt1>
        <a:srgbClr val="FFFFFF"/>
      </a:lt1>
      <a:dk2>
        <a:srgbClr val="44546A"/>
      </a:dk2>
      <a:lt2>
        <a:srgbClr val="E7E6E6"/>
      </a:lt2>
      <a:accent1>
        <a:srgbClr val="1682C5"/>
      </a:accent1>
      <a:accent2>
        <a:srgbClr val="FF8134"/>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LO Data Collection_School Programs_EMSP_Mar2019" id="{90DBAA3F-7C86-49CA-9A5C-0754C7F1BBA6}" vid="{0CE15CFC-2EFB-49CF-AC31-EBFB08DCFC57}"/>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155DF66B492B543B74C2EF0E4EC253E" ma:contentTypeVersion="2" ma:contentTypeDescription="Create a new document." ma:contentTypeScope="" ma:versionID="2972a64f7b9dbafd4413e1fb23cd95c6">
  <xsd:schema xmlns:xsd="http://www.w3.org/2001/XMLSchema" xmlns:xs="http://www.w3.org/2001/XMLSchema" xmlns:p="http://schemas.microsoft.com/office/2006/metadata/properties" xmlns:ns2="e5e1d4ea-6baa-4c1a-a083-836a415c8eae" targetNamespace="http://schemas.microsoft.com/office/2006/metadata/properties" ma:root="true" ma:fieldsID="6f23915c49c442d2aea48142502883af" ns2:_="">
    <xsd:import namespace="e5e1d4ea-6baa-4c1a-a083-836a415c8ea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e1d4ea-6baa-4c1a-a083-836a415c8e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8AF67C3-B506-4AC4-899A-042BFB5037B2}">
  <ds:schemaRefs>
    <ds:schemaRef ds:uri="http://schemas.microsoft.com/sharepoint/v3/contenttype/forms"/>
  </ds:schemaRefs>
</ds:datastoreItem>
</file>

<file path=customXml/itemProps2.xml><?xml version="1.0" encoding="utf-8"?>
<ds:datastoreItem xmlns:ds="http://schemas.openxmlformats.org/officeDocument/2006/customXml" ds:itemID="{A7538F3C-0CB2-40E2-8D00-564FBEE9EA87}">
  <ds:schemaRefs>
    <ds:schemaRef ds:uri="e5e1d4ea-6baa-4c1a-a083-836a415c8eae"/>
    <ds:schemaRef ds:uri="http://schemas.microsoft.com/office/2006/metadata/properties"/>
    <ds:schemaRef ds:uri="http://schemas.microsoft.com/office/2006/documentManagement/types"/>
    <ds:schemaRef ds:uri="http://schemas.openxmlformats.org/package/2006/metadata/core-properties"/>
    <ds:schemaRef ds:uri="http://purl.org/dc/dcmitype/"/>
    <ds:schemaRef ds:uri="http://purl.org/dc/elements/1.1/"/>
    <ds:schemaRef ds:uri="http://schemas.microsoft.com/office/infopath/2007/PartnerControls"/>
    <ds:schemaRef ds:uri="http://www.w3.org/XML/1998/namespace"/>
    <ds:schemaRef ds:uri="http://purl.org/dc/terms/"/>
  </ds:schemaRefs>
</ds:datastoreItem>
</file>

<file path=customXml/itemProps3.xml><?xml version="1.0" encoding="utf-8"?>
<ds:datastoreItem xmlns:ds="http://schemas.openxmlformats.org/officeDocument/2006/customXml" ds:itemID="{FC9B7F3D-F764-4C26-A32E-9BD2A25C6A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e1d4ea-6baa-4c1a-a083-836a415c8ea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ELO Data Collection_School Programs_EMSP_Mar2019v.2</Template>
  <TotalTime>372</TotalTime>
  <Words>4653</Words>
  <Application>Microsoft Office PowerPoint</Application>
  <PresentationFormat>Widescreen</PresentationFormat>
  <Paragraphs>727</Paragraphs>
  <Slides>77</Slides>
  <Notes>16</Notes>
  <HiddenSlides>0</HiddenSlides>
  <MMClips>0</MMClips>
  <ScaleCrop>false</ScaleCrop>
  <HeadingPairs>
    <vt:vector size="6" baseType="variant">
      <vt:variant>
        <vt:lpstr>Fonts Used</vt:lpstr>
      </vt:variant>
      <vt:variant>
        <vt:i4>13</vt:i4>
      </vt:variant>
      <vt:variant>
        <vt:lpstr>Theme</vt:lpstr>
      </vt:variant>
      <vt:variant>
        <vt:i4>6</vt:i4>
      </vt:variant>
      <vt:variant>
        <vt:lpstr>Slide Titles</vt:lpstr>
      </vt:variant>
      <vt:variant>
        <vt:i4>77</vt:i4>
      </vt:variant>
    </vt:vector>
  </HeadingPairs>
  <TitlesOfParts>
    <vt:vector size="96" baseType="lpstr">
      <vt:lpstr>AngsanaUPC</vt:lpstr>
      <vt:lpstr>Arial</vt:lpstr>
      <vt:lpstr>Arial Unicode MS</vt:lpstr>
      <vt:lpstr>Calibri</vt:lpstr>
      <vt:lpstr>Calibri (Body)</vt:lpstr>
      <vt:lpstr>Calibri Light</vt:lpstr>
      <vt:lpstr>Courier New</vt:lpstr>
      <vt:lpstr>Open Sans</vt:lpstr>
      <vt:lpstr>Open Sans (Headings)</vt:lpstr>
      <vt:lpstr>Open Sans Light</vt:lpstr>
      <vt:lpstr>Open Sans Semibold</vt:lpstr>
      <vt:lpstr>Tw Cen MT Condensed</vt:lpstr>
      <vt:lpstr>Wingdings</vt:lpstr>
      <vt:lpstr>Main Title Slides</vt:lpstr>
      <vt:lpstr>Section Title Slides</vt:lpstr>
      <vt:lpstr>TEA Main Slide</vt:lpstr>
      <vt:lpstr>1_TEA Main Slide</vt:lpstr>
      <vt:lpstr>TEA Opener - Blank</vt:lpstr>
      <vt:lpstr>Custom Design</vt:lpstr>
      <vt:lpstr>Expanded Learning Opportunities Data Collection</vt:lpstr>
      <vt:lpstr>Learning Objectives</vt:lpstr>
      <vt:lpstr>Expanded Learning Opportunities Statute</vt:lpstr>
      <vt:lpstr>Common Funding Scenarios</vt:lpstr>
      <vt:lpstr>General Characteristics of ELO in Practice</vt:lpstr>
      <vt:lpstr>Examples: National and State Partners</vt:lpstr>
      <vt:lpstr>Expanded Learning Opportunities (ELO) Council Charge</vt:lpstr>
      <vt:lpstr>ELO Council Reports</vt:lpstr>
      <vt:lpstr>Why Data Collection?</vt:lpstr>
      <vt:lpstr>PEIMS ELO Collection Parameters</vt:lpstr>
      <vt:lpstr>ELO Data Collection Timeline</vt:lpstr>
      <vt:lpstr>Expanded Learning opportunities (elo)</vt:lpstr>
      <vt:lpstr>CONTENTS</vt:lpstr>
      <vt:lpstr>SB 1404 Expanded Learning Opportunities – Background </vt:lpstr>
      <vt:lpstr>SB 1404 Expanded Learning Opportunities – Background </vt:lpstr>
      <vt:lpstr>SB 1404 Expanded Learning Opportunities – Background </vt:lpstr>
      <vt:lpstr>SB 1404 Expanded Learning Opportunities – Background </vt:lpstr>
      <vt:lpstr>CONTENTS</vt:lpstr>
      <vt:lpstr>PowerPoint Presentation</vt:lpstr>
      <vt:lpstr>SB 1404 Organization Data Collection Changes for 2019-2020</vt:lpstr>
      <vt:lpstr>SB 1404 Organization Data Collection Changes for 2019-2020</vt:lpstr>
      <vt:lpstr>SB 1404 Organization Data Collection Changes for 2019-2020</vt:lpstr>
      <vt:lpstr>SB 1404 Organization Data Collection Changes for 2019-2020</vt:lpstr>
      <vt:lpstr>SB 1404 Organization Data Collection Changes for 2019-2020</vt:lpstr>
      <vt:lpstr>SB 1404 Organization Data Collection Changes for 2019-2020</vt:lpstr>
      <vt:lpstr>SB 1404 Organization Data Collection Changes for 2019-2020</vt:lpstr>
      <vt:lpstr>SB 1404 Organization Data Collection Changes for 2019-2020</vt:lpstr>
      <vt:lpstr>SB 1404 Organization Data Collection Changes for 2019-2020</vt:lpstr>
      <vt:lpstr>SB 1404 Organization Data Collection Changes for 2019-2020</vt:lpstr>
      <vt:lpstr>SB 1404 Organization Data Collection Changes for 2019-2020</vt:lpstr>
      <vt:lpstr>SB 1404 Organization Data Collection Changes for 2019-2020</vt:lpstr>
      <vt:lpstr>SB 1404 Organization Data Collection Changes for 2019-2020</vt:lpstr>
      <vt:lpstr>SB 1404 Organization Data Collection Changes for 2019-2020</vt:lpstr>
      <vt:lpstr>SB 1404 Organization Data Collection Changes for 2019-2020</vt:lpstr>
      <vt:lpstr>SB 1404 Organization Data Collection Changes for 2019-2020</vt:lpstr>
      <vt:lpstr>SB 1404 Organization Data Collection Changes for 2019-2020</vt:lpstr>
      <vt:lpstr>SB 1404 Organization Data Collection Changes for 2019-2020</vt:lpstr>
      <vt:lpstr>SB 1404 Organization Data Collection Changes for 2019-2020</vt:lpstr>
      <vt:lpstr>SB 1404 Organization Data Collection Changes for 2019-2020</vt:lpstr>
      <vt:lpstr>SB 1404 Organization Data Collection Changes for 2019-2020</vt:lpstr>
      <vt:lpstr>SB 1404 Organization Data Collection Changes for 2019-2020</vt:lpstr>
      <vt:lpstr>CONTENTS</vt:lpstr>
      <vt:lpstr>SB 1404 Student Data Collection Changes for 2019-2020</vt:lpstr>
      <vt:lpstr>SB 1404 Student Data Collection Changes for 2019-2020</vt:lpstr>
      <vt:lpstr>SB 1404 Student Data Collection Changes for 2019-2020</vt:lpstr>
      <vt:lpstr>SB 1404 Student Data Collection Changes for 2019-2020</vt:lpstr>
      <vt:lpstr>SB 1404 Student Data Collection Changes for 2019-2020</vt:lpstr>
      <vt:lpstr>SB 1404 Student Data Collection Changes for 2019-2020</vt:lpstr>
      <vt:lpstr>SB 1404 Student Data Collection Changes for 2019-2020</vt:lpstr>
      <vt:lpstr>SB 1404 Student Data Collection Changes for 2019-2020</vt:lpstr>
      <vt:lpstr>SB 1404 Student Data Collection Changes for 2019-2020</vt:lpstr>
      <vt:lpstr>SB 1404 Student Data Collection Changes for 2019-2020</vt:lpstr>
      <vt:lpstr>SB 1404 Student Data Collection Changes for 2019-2020</vt:lpstr>
      <vt:lpstr>SB 1404 Student Data Collection Changes for 2019-2020</vt:lpstr>
      <vt:lpstr>SB 1404 Student Data Collection Changes for 2019-2020</vt:lpstr>
      <vt:lpstr>SB 1404 Student Data Collection Changes for 2019-2020</vt:lpstr>
      <vt:lpstr>SB 1404 Student Data Collection Changes for 2019-2020</vt:lpstr>
      <vt:lpstr>SB 1404 Student Data Collection Changes for 2019-2020</vt:lpstr>
      <vt:lpstr>SB 1404 Student Data Collection Changes for 2019-2020</vt:lpstr>
      <vt:lpstr>SB 1404 Student Data Collection Changes for 2019-2020</vt:lpstr>
      <vt:lpstr>SB 1404 Student Data Collection Changes for 2019-2020</vt:lpstr>
      <vt:lpstr>SB 1404 Student Data Collection Changes for 2019-2020</vt:lpstr>
      <vt:lpstr>SB 1404 Student Data Collection Changes for 2019-2020</vt:lpstr>
      <vt:lpstr>SB 1404 Student Data Collection Changes for 2019-2020</vt:lpstr>
      <vt:lpstr>CONTENTS</vt:lpstr>
      <vt:lpstr>Expanded Learning Opportunity (ELO) Reports</vt:lpstr>
      <vt:lpstr>CONTENTS</vt:lpstr>
      <vt:lpstr>ELO Organization business validation rules (Revisions)</vt:lpstr>
      <vt:lpstr>ELO STUDENT Data Validation Rules (Revisions)</vt:lpstr>
      <vt:lpstr>ELO STUDENT Data Validation Rules (Revisions)</vt:lpstr>
      <vt:lpstr>ELO Organization Data Validation Rules (New)</vt:lpstr>
      <vt:lpstr>ELO Organization Data Validation Rules (New)</vt:lpstr>
      <vt:lpstr>ELO Organization Data Validation Rules (NEW)</vt:lpstr>
      <vt:lpstr>ELO STUDENT Data Validation Rules (NEW)</vt:lpstr>
      <vt:lpstr>ELO STUDENT Data Validation Rules (NEW)</vt:lpstr>
      <vt:lpstr>ELO STUDENT Data Validation Rules (NEW)</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Expanded Learning Opportunities Data Collection</dc:title>
  <dc:creator>McCormick, Christine</dc:creator>
  <cp:lastModifiedBy>Diana E. Perez</cp:lastModifiedBy>
  <cp:revision>52</cp:revision>
  <dcterms:created xsi:type="dcterms:W3CDTF">2019-03-01T16:06:28Z</dcterms:created>
  <dcterms:modified xsi:type="dcterms:W3CDTF">2019-04-15T21:28:37Z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0x010100D155DF66B492B543B74C2EF0E4EC253E</vt:lpwstr>
  </property>
</Properties>
</file>