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notesMasterIdLst>
    <p:notesMasterId r:id="rId9"/>
  </p:notesMasterIdLst>
  <p:sldIdLst>
    <p:sldId id="256" r:id="rId2"/>
    <p:sldId id="263"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4660"/>
  </p:normalViewPr>
  <p:slideViewPr>
    <p:cSldViewPr snapToGrid="0">
      <p:cViewPr varScale="1">
        <p:scale>
          <a:sx n="109" d="100"/>
          <a:sy n="109"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606C2-A803-4C7A-A4B1-35FDD1BBACF1}" type="datetimeFigureOut">
              <a:rPr lang="en-US" smtClean="0"/>
              <a:t>8/13/2019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87B1CF-627B-4D4E-974D-0A66C36A71D8}" type="slidenum">
              <a:rPr lang="en-US" smtClean="0"/>
              <a:t>‹#›</a:t>
            </a:fld>
            <a:endParaRPr lang="en-US"/>
          </a:p>
        </p:txBody>
      </p:sp>
    </p:spTree>
    <p:extLst>
      <p:ext uri="{BB962C8B-B14F-4D97-AF65-F5344CB8AC3E}">
        <p14:creationId xmlns:p14="http://schemas.microsoft.com/office/powerpoint/2010/main" val="703765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Leaders are not born-</a:t>
            </a:r>
            <a:r>
              <a:rPr lang="en-US" baseline="0" dirty="0" smtClean="0"/>
              <a:t> they are developed through effort;</a:t>
            </a:r>
          </a:p>
          <a:p>
            <a:r>
              <a:rPr lang="en-US" baseline="0" dirty="0" smtClean="0"/>
              <a:t>Functions include- Define clear goals, Share goals with group, help provide info &amp; knowledge to obtain goals , adapt/revise goals based on others input, and allow group to achieve goals</a:t>
            </a:r>
          </a:p>
        </p:txBody>
      </p:sp>
      <p:sp>
        <p:nvSpPr>
          <p:cNvPr id="4" name="Slide Number Placeholder 3"/>
          <p:cNvSpPr>
            <a:spLocks noGrp="1"/>
          </p:cNvSpPr>
          <p:nvPr>
            <p:ph type="sldNum" sz="quarter" idx="10"/>
          </p:nvPr>
        </p:nvSpPr>
        <p:spPr/>
        <p:txBody>
          <a:bodyPr/>
          <a:lstStyle/>
          <a:p>
            <a:fld id="{7F87B1CF-627B-4D4E-974D-0A66C36A71D8}" type="slidenum">
              <a:rPr lang="en-US" smtClean="0"/>
              <a:t>3</a:t>
            </a:fld>
            <a:endParaRPr lang="en-US"/>
          </a:p>
        </p:txBody>
      </p:sp>
    </p:spTree>
    <p:extLst>
      <p:ext uri="{BB962C8B-B14F-4D97-AF65-F5344CB8AC3E}">
        <p14:creationId xmlns:p14="http://schemas.microsoft.com/office/powerpoint/2010/main" val="3201504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listens</a:t>
            </a:r>
            <a:r>
              <a:rPr lang="en-US" sz="1200" baseline="0" dirty="0" smtClean="0"/>
              <a:t>  uses opinions of team to make decisions;</a:t>
            </a:r>
            <a:r>
              <a:rPr lang="en-US" sz="1200" dirty="0" smtClean="0"/>
              <a:t> guides  towards a solution; </a:t>
            </a:r>
          </a:p>
          <a:p>
            <a:r>
              <a:rPr lang="en-US" dirty="0" smtClean="0"/>
              <a:t/>
            </a:r>
            <a:br>
              <a:rPr lang="en-US" dirty="0" smtClean="0"/>
            </a:br>
            <a:r>
              <a:rPr lang="en-US" b="1" dirty="0" smtClean="0"/>
              <a:t>George </a:t>
            </a:r>
            <a:r>
              <a:rPr lang="en-US" b="1" dirty="0" smtClean="0"/>
              <a:t>Washington:</a:t>
            </a:r>
            <a:r>
              <a:rPr lang="en-US" dirty="0" smtClean="0"/>
              <a:t> Unlike commanding troops during the American Revolution, Washington was notably democratic when guiding the U.S. government. He showed early signs of his democratic leadership style by appointing strong leaders to his staff. His decision not to serve a third term exemplified a democratic leader who knows when to pass the torch.</a:t>
            </a:r>
            <a:endParaRPr lang="en-US" dirty="0"/>
          </a:p>
        </p:txBody>
      </p:sp>
      <p:sp>
        <p:nvSpPr>
          <p:cNvPr id="4" name="Slide Number Placeholder 3"/>
          <p:cNvSpPr>
            <a:spLocks noGrp="1"/>
          </p:cNvSpPr>
          <p:nvPr>
            <p:ph type="sldNum" sz="quarter" idx="10"/>
          </p:nvPr>
        </p:nvSpPr>
        <p:spPr/>
        <p:txBody>
          <a:bodyPr/>
          <a:lstStyle/>
          <a:p>
            <a:fld id="{7F87B1CF-627B-4D4E-974D-0A66C36A71D8}" type="slidenum">
              <a:rPr lang="en-US" smtClean="0"/>
              <a:t>4</a:t>
            </a:fld>
            <a:endParaRPr lang="en-US"/>
          </a:p>
        </p:txBody>
      </p:sp>
    </p:spTree>
    <p:extLst>
      <p:ext uri="{BB962C8B-B14F-4D97-AF65-F5344CB8AC3E}">
        <p14:creationId xmlns:p14="http://schemas.microsoft.com/office/powerpoint/2010/main" val="2346839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 Jobs is famous for his off-kilter leadership style. He would inform his employees of his vision, tell them what should be done, and let them get to work without him hovering over their shoulders. If he was unhappy with the end product, Jobs was also famous for firing those who disappointed him.</a:t>
            </a:r>
          </a:p>
          <a:p>
            <a:r>
              <a:rPr lang="en-US" sz="1200" kern="1200" dirty="0" smtClean="0">
                <a:solidFill>
                  <a:schemeClr val="tx1"/>
                </a:solidFill>
                <a:effectLst/>
                <a:latin typeface="+mn-lt"/>
                <a:ea typeface="+mn-ea"/>
                <a:cs typeface="+mn-cs"/>
              </a:rPr>
              <a:t>Mahatma Gandhi was a laissez- faire leader. Gandhi believed that people should lead by example and be the change that they wish to see in the world so that others can follow.</a:t>
            </a:r>
            <a:endParaRPr lang="en-US" dirty="0"/>
          </a:p>
        </p:txBody>
      </p:sp>
      <p:sp>
        <p:nvSpPr>
          <p:cNvPr id="4" name="Slide Number Placeholder 3"/>
          <p:cNvSpPr>
            <a:spLocks noGrp="1"/>
          </p:cNvSpPr>
          <p:nvPr>
            <p:ph type="sldNum" sz="quarter" idx="10"/>
          </p:nvPr>
        </p:nvSpPr>
        <p:spPr/>
        <p:txBody>
          <a:bodyPr/>
          <a:lstStyle/>
          <a:p>
            <a:fld id="{7F87B1CF-627B-4D4E-974D-0A66C36A71D8}" type="slidenum">
              <a:rPr lang="en-US" smtClean="0"/>
              <a:t>5</a:t>
            </a:fld>
            <a:endParaRPr lang="en-US"/>
          </a:p>
        </p:txBody>
      </p:sp>
    </p:spTree>
    <p:extLst>
      <p:ext uri="{BB962C8B-B14F-4D97-AF65-F5344CB8AC3E}">
        <p14:creationId xmlns:p14="http://schemas.microsoft.com/office/powerpoint/2010/main" val="723292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leadership style is usually employed by military commanders. North Korean dictator Kim Jong-un exemplifies this leadership style.</a:t>
            </a:r>
            <a:endParaRPr lang="en-US" dirty="0" smtClean="0">
              <a:effectLst/>
            </a:endParaRPr>
          </a:p>
          <a:p>
            <a:r>
              <a:rPr lang="en-US" dirty="0" smtClean="0">
                <a:effectLst/>
              </a:rPr>
              <a:t> </a:t>
            </a:r>
            <a:endParaRPr lang="en-US" dirty="0">
              <a:effectLst/>
            </a:endParaRPr>
          </a:p>
        </p:txBody>
      </p:sp>
      <p:sp>
        <p:nvSpPr>
          <p:cNvPr id="4" name="Slide Number Placeholder 3"/>
          <p:cNvSpPr>
            <a:spLocks noGrp="1"/>
          </p:cNvSpPr>
          <p:nvPr>
            <p:ph type="sldNum" sz="quarter" idx="10"/>
          </p:nvPr>
        </p:nvSpPr>
        <p:spPr/>
        <p:txBody>
          <a:bodyPr/>
          <a:lstStyle/>
          <a:p>
            <a:fld id="{7F87B1CF-627B-4D4E-974D-0A66C36A71D8}" type="slidenum">
              <a:rPr lang="en-US" smtClean="0"/>
              <a:t>6</a:t>
            </a:fld>
            <a:endParaRPr lang="en-US"/>
          </a:p>
        </p:txBody>
      </p:sp>
    </p:spTree>
    <p:extLst>
      <p:ext uri="{BB962C8B-B14F-4D97-AF65-F5344CB8AC3E}">
        <p14:creationId xmlns:p14="http://schemas.microsoft.com/office/powerpoint/2010/main" val="1465938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B61BEF0D-F0BB-DE4B-95CE-6DB70DBA9567}" type="datetimeFigureOut">
              <a:rPr lang="en-US" smtClean="0"/>
              <a:pPr/>
              <a:t>8/13/2019</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454103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639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748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2736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61BEF0D-F0BB-DE4B-95CE-6DB70DBA9567}" type="datetimeFigureOut">
              <a:rPr lang="en-US" smtClean="0"/>
              <a:pPr/>
              <a:t>8/13/2019</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670725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26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645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002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152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B61BEF0D-F0BB-DE4B-95CE-6DB70DBA9567}" type="datetimeFigureOut">
              <a:rPr lang="en-US" smtClean="0"/>
              <a:pPr/>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634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B61BEF0D-F0BB-DE4B-95CE-6DB70DBA9567}" type="datetimeFigureOut">
              <a:rPr lang="en-US" smtClean="0"/>
              <a:pPr/>
              <a:t>8/13/2019</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4642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61BEF0D-F0BB-DE4B-95CE-6DB70DBA9567}" type="datetimeFigureOut">
              <a:rPr lang="en-US" smtClean="0"/>
              <a:pPr/>
              <a:t>8/13/2019</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518393040"/>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Leadership</a:t>
            </a:r>
            <a:endParaRPr lang="en-US" dirty="0"/>
          </a:p>
        </p:txBody>
      </p:sp>
      <p:sp>
        <p:nvSpPr>
          <p:cNvPr id="3" name="Subtitle 2"/>
          <p:cNvSpPr>
            <a:spLocks noGrp="1"/>
          </p:cNvSpPr>
          <p:nvPr>
            <p:ph type="subTitle" idx="1"/>
          </p:nvPr>
        </p:nvSpPr>
        <p:spPr>
          <a:xfrm>
            <a:off x="1562100" y="3894992"/>
            <a:ext cx="9070848" cy="1244271"/>
          </a:xfrm>
        </p:spPr>
        <p:txBody>
          <a:bodyPr>
            <a:normAutofit/>
          </a:bodyPr>
          <a:lstStyle/>
          <a:p>
            <a:endParaRPr lang="en-US" sz="2400" b="1" dirty="0"/>
          </a:p>
        </p:txBody>
      </p:sp>
    </p:spTree>
    <p:extLst>
      <p:ext uri="{BB962C8B-B14F-4D97-AF65-F5344CB8AC3E}">
        <p14:creationId xmlns:p14="http://schemas.microsoft.com/office/powerpoint/2010/main" val="208368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Leaders</a:t>
            </a:r>
            <a:endParaRPr lang="en-US" dirty="0"/>
          </a:p>
        </p:txBody>
      </p:sp>
      <p:sp>
        <p:nvSpPr>
          <p:cNvPr id="3" name="Content Placeholder 2"/>
          <p:cNvSpPr>
            <a:spLocks noGrp="1"/>
          </p:cNvSpPr>
          <p:nvPr>
            <p:ph idx="1"/>
          </p:nvPr>
        </p:nvSpPr>
        <p:spPr/>
        <p:txBody>
          <a:bodyPr>
            <a:noAutofit/>
          </a:bodyPr>
          <a:lstStyle/>
          <a:p>
            <a:r>
              <a:rPr lang="en-US" sz="3200" dirty="0" smtClean="0"/>
              <a:t>Religious</a:t>
            </a:r>
          </a:p>
          <a:p>
            <a:r>
              <a:rPr lang="en-US" sz="3200" dirty="0" smtClean="0"/>
              <a:t>Political</a:t>
            </a:r>
          </a:p>
          <a:p>
            <a:r>
              <a:rPr lang="en-US" sz="3200" dirty="0" smtClean="0"/>
              <a:t>Club/Organization</a:t>
            </a:r>
          </a:p>
          <a:p>
            <a:r>
              <a:rPr lang="en-US" sz="3200" dirty="0" smtClean="0"/>
              <a:t>Business</a:t>
            </a:r>
          </a:p>
          <a:p>
            <a:r>
              <a:rPr lang="en-US" sz="3200" dirty="0" smtClean="0"/>
              <a:t>Community</a:t>
            </a:r>
          </a:p>
          <a:p>
            <a:r>
              <a:rPr lang="en-US" sz="3200" dirty="0"/>
              <a:t> </a:t>
            </a:r>
            <a:r>
              <a:rPr lang="en-US" sz="3200" dirty="0" smtClean="0"/>
              <a:t>Expertise in certain area/trade</a:t>
            </a:r>
          </a:p>
          <a:p>
            <a:r>
              <a:rPr lang="en-US" sz="3200" dirty="0" smtClean="0"/>
              <a:t>Informal/peer group</a:t>
            </a:r>
            <a:endParaRPr lang="en-US" sz="3200" dirty="0"/>
          </a:p>
        </p:txBody>
      </p:sp>
    </p:spTree>
    <p:extLst>
      <p:ext uri="{BB962C8B-B14F-4D97-AF65-F5344CB8AC3E}">
        <p14:creationId xmlns:p14="http://schemas.microsoft.com/office/powerpoint/2010/main" val="2321940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LEADERSHIP</a:t>
            </a:r>
            <a:endParaRPr lang="en-US" dirty="0"/>
          </a:p>
        </p:txBody>
      </p:sp>
      <p:sp>
        <p:nvSpPr>
          <p:cNvPr id="3" name="Content Placeholder 2"/>
          <p:cNvSpPr>
            <a:spLocks noGrp="1"/>
          </p:cNvSpPr>
          <p:nvPr>
            <p:ph idx="1"/>
          </p:nvPr>
        </p:nvSpPr>
        <p:spPr/>
        <p:txBody>
          <a:bodyPr>
            <a:noAutofit/>
          </a:bodyPr>
          <a:lstStyle/>
          <a:p>
            <a:r>
              <a:rPr lang="en-US" sz="2800" dirty="0" smtClean="0"/>
              <a:t>The ability to encourage people to work together &amp; do their best to achieve common goals</a:t>
            </a:r>
          </a:p>
          <a:p>
            <a:r>
              <a:rPr lang="en-US" sz="2800" dirty="0" smtClean="0"/>
              <a:t>A leader guides others, or is in charge or command of others</a:t>
            </a:r>
          </a:p>
          <a:p>
            <a:r>
              <a:rPr lang="en-US" sz="2800" dirty="0" smtClean="0"/>
              <a:t>Anyone can be a leader </a:t>
            </a:r>
          </a:p>
          <a:p>
            <a:r>
              <a:rPr lang="en-US" sz="2800" dirty="0" smtClean="0"/>
              <a:t>In a group every member who makes a contribution to an idea can be considered a leader</a:t>
            </a:r>
          </a:p>
          <a:p>
            <a:r>
              <a:rPr lang="en-US" sz="2800" dirty="0" smtClean="0"/>
              <a:t>3 types of leaders:  democratic, laissez-faire, autocratic</a:t>
            </a:r>
          </a:p>
          <a:p>
            <a:endParaRPr lang="en-US" sz="2800" dirty="0"/>
          </a:p>
        </p:txBody>
      </p:sp>
    </p:spTree>
    <p:extLst>
      <p:ext uri="{BB962C8B-B14F-4D97-AF65-F5344CB8AC3E}">
        <p14:creationId xmlns:p14="http://schemas.microsoft.com/office/powerpoint/2010/main" val="333464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LEADERSHIP</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800" dirty="0" smtClean="0"/>
              <a:t>Democratic = encourages the participation of all individuals in </a:t>
            </a:r>
            <a:r>
              <a:rPr lang="en-US" sz="2800" dirty="0" smtClean="0"/>
              <a:t>decisions; </a:t>
            </a:r>
          </a:p>
          <a:p>
            <a:pPr marL="0" indent="0">
              <a:buNone/>
            </a:pPr>
            <a:endParaRPr lang="en-US" sz="2800" dirty="0"/>
          </a:p>
          <a:p>
            <a:pPr marL="0" indent="0">
              <a:buNone/>
            </a:pPr>
            <a:r>
              <a:rPr lang="en-US" sz="2800" dirty="0" smtClean="0"/>
              <a:t>Can you think of any examples?</a:t>
            </a:r>
          </a:p>
        </p:txBody>
      </p:sp>
    </p:spTree>
    <p:extLst>
      <p:ext uri="{BB962C8B-B14F-4D97-AF65-F5344CB8AC3E}">
        <p14:creationId xmlns:p14="http://schemas.microsoft.com/office/powerpoint/2010/main" val="306096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LEADERSHIP</a:t>
            </a:r>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sz="2800" dirty="0" smtClean="0"/>
              <a:t>Laissez-faire = believes in noninterference in the affairs of others; strives for only minimal rules; hands-off policy</a:t>
            </a:r>
          </a:p>
          <a:p>
            <a:pPr marL="514350" indent="-514350">
              <a:buFont typeface="+mj-lt"/>
              <a:buAutoNum type="arabicPeriod" startAt="2"/>
            </a:pPr>
            <a:endParaRPr lang="en-US" sz="2800" dirty="0"/>
          </a:p>
          <a:p>
            <a:pPr marL="0" indent="0">
              <a:buNone/>
            </a:pPr>
            <a:r>
              <a:rPr lang="en-US" sz="2800" dirty="0"/>
              <a:t>Can you think of any examples?</a:t>
            </a:r>
          </a:p>
          <a:p>
            <a:pPr marL="0" indent="0">
              <a:buNone/>
            </a:pPr>
            <a:endParaRPr lang="en-US" sz="2800" dirty="0" smtClean="0"/>
          </a:p>
        </p:txBody>
      </p:sp>
    </p:spTree>
    <p:extLst>
      <p:ext uri="{BB962C8B-B14F-4D97-AF65-F5344CB8AC3E}">
        <p14:creationId xmlns:p14="http://schemas.microsoft.com/office/powerpoint/2010/main" val="157550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LEADERSHIP</a:t>
            </a:r>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sz="2800" dirty="0" smtClean="0"/>
              <a:t>Autocratic = often called a “dictator”; maintains total rule &amp; makes all the decisions</a:t>
            </a:r>
          </a:p>
          <a:p>
            <a:pPr marL="514350" indent="-514350">
              <a:buFont typeface="+mj-lt"/>
              <a:buAutoNum type="arabicPeriod" startAt="3"/>
            </a:pPr>
            <a:endParaRPr lang="en-US" sz="2800" dirty="0"/>
          </a:p>
          <a:p>
            <a:pPr marL="0" indent="0">
              <a:buNone/>
            </a:pPr>
            <a:r>
              <a:rPr lang="en-US" sz="2800" dirty="0"/>
              <a:t>Can you think of any examples?</a:t>
            </a:r>
          </a:p>
          <a:p>
            <a:pPr marL="0" indent="0">
              <a:buNone/>
            </a:pPr>
            <a:endParaRPr lang="en-US" sz="2800" dirty="0"/>
          </a:p>
        </p:txBody>
      </p:sp>
    </p:spTree>
    <p:extLst>
      <p:ext uri="{BB962C8B-B14F-4D97-AF65-F5344CB8AC3E}">
        <p14:creationId xmlns:p14="http://schemas.microsoft.com/office/powerpoint/2010/main" val="17456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 Leader</a:t>
            </a:r>
            <a:endParaRPr lang="en-US" dirty="0"/>
          </a:p>
        </p:txBody>
      </p:sp>
      <p:sp>
        <p:nvSpPr>
          <p:cNvPr id="3" name="Content Placeholder 2"/>
          <p:cNvSpPr>
            <a:spLocks noGrp="1"/>
          </p:cNvSpPr>
          <p:nvPr>
            <p:ph idx="1"/>
          </p:nvPr>
        </p:nvSpPr>
        <p:spPr/>
        <p:txBody>
          <a:bodyPr/>
          <a:lstStyle/>
          <a:p>
            <a:r>
              <a:rPr lang="en-US" dirty="0" smtClean="0"/>
              <a:t>Respects rights, dignity, opinions, &amp; abilities</a:t>
            </a:r>
          </a:p>
          <a:p>
            <a:r>
              <a:rPr lang="en-US" dirty="0" smtClean="0"/>
              <a:t>Understands principles of democracy &amp; team members strengthens &amp; weakness</a:t>
            </a:r>
          </a:p>
          <a:p>
            <a:r>
              <a:rPr lang="en-US" dirty="0" smtClean="0"/>
              <a:t>Works with group to guide towards goal</a:t>
            </a:r>
          </a:p>
          <a:p>
            <a:r>
              <a:rPr lang="en-US" dirty="0" smtClean="0"/>
              <a:t>Inspires &amp; Motivates</a:t>
            </a:r>
          </a:p>
          <a:p>
            <a:r>
              <a:rPr lang="en-US" dirty="0" smtClean="0"/>
              <a:t>Displays self-confidence &amp; willingness to take a stand</a:t>
            </a:r>
          </a:p>
          <a:p>
            <a:r>
              <a:rPr lang="en-US" dirty="0" smtClean="0"/>
              <a:t>Self-</a:t>
            </a:r>
            <a:r>
              <a:rPr lang="en-US" dirty="0" err="1" smtClean="0"/>
              <a:t>intiator</a:t>
            </a:r>
            <a:r>
              <a:rPr lang="en-US" dirty="0" smtClean="0"/>
              <a:t> - willingness to work &amp; complete task</a:t>
            </a:r>
          </a:p>
          <a:p>
            <a:r>
              <a:rPr lang="en-US" dirty="0" smtClean="0"/>
              <a:t>Continues to learn (professional organizations/conferences/courses</a:t>
            </a:r>
          </a:p>
          <a:p>
            <a:r>
              <a:rPr lang="en-US" dirty="0" smtClean="0"/>
              <a:t>Communicates effectively and clearly verbalizes ideas</a:t>
            </a:r>
          </a:p>
          <a:p>
            <a:r>
              <a:rPr lang="en-US" dirty="0" smtClean="0"/>
              <a:t>Thinks “</a:t>
            </a:r>
            <a:r>
              <a:rPr lang="en-US" dirty="0"/>
              <a:t>W</a:t>
            </a:r>
            <a:r>
              <a:rPr lang="en-US" dirty="0" smtClean="0"/>
              <a:t>hat if__________?”</a:t>
            </a:r>
            <a:endParaRPr lang="en-US" dirty="0"/>
          </a:p>
        </p:txBody>
      </p:sp>
    </p:spTree>
    <p:extLst>
      <p:ext uri="{BB962C8B-B14F-4D97-AF65-F5344CB8AC3E}">
        <p14:creationId xmlns:p14="http://schemas.microsoft.com/office/powerpoint/2010/main" val="23133451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3134</TotalTime>
  <Words>371</Words>
  <Application>Microsoft Office PowerPoint</Application>
  <PresentationFormat>Widescreen</PresentationFormat>
  <Paragraphs>49</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Savon</vt:lpstr>
      <vt:lpstr>Leadership</vt:lpstr>
      <vt:lpstr>Categories of Leaders</vt:lpstr>
      <vt:lpstr>LEADERSHIP</vt:lpstr>
      <vt:lpstr>LEADERSHIP</vt:lpstr>
      <vt:lpstr>LEADERSHIP</vt:lpstr>
      <vt:lpstr>LEADERSHIP</vt:lpstr>
      <vt:lpstr>Characteristics of a Leader</vt:lpstr>
    </vt:vector>
  </TitlesOfParts>
  <Company>DeSoto County Schools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dc:title>
  <dc:creator>Ashley Berryhill</dc:creator>
  <cp:lastModifiedBy>Lorna Golden</cp:lastModifiedBy>
  <cp:revision>8</cp:revision>
  <dcterms:created xsi:type="dcterms:W3CDTF">2018-08-08T13:55:33Z</dcterms:created>
  <dcterms:modified xsi:type="dcterms:W3CDTF">2019-08-15T18:17:27Z</dcterms:modified>
</cp:coreProperties>
</file>