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14" autoAdjust="0"/>
  </p:normalViewPr>
  <p:slideViewPr>
    <p:cSldViewPr>
      <p:cViewPr varScale="1">
        <p:scale>
          <a:sx n="81" d="100"/>
          <a:sy n="81" d="100"/>
        </p:scale>
        <p:origin x="-25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 -Dec 2012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Total errors</c:v>
                </c:pt>
                <c:pt idx="1">
                  <c:v>IV med errors</c:v>
                </c:pt>
                <c:pt idx="2">
                  <c:v>Wrong med</c:v>
                </c:pt>
                <c:pt idx="3">
                  <c:v>Wrong rate</c:v>
                </c:pt>
                <c:pt idx="4">
                  <c:v>Wrong patient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13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Jan-Dec  2013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Total errors</c:v>
                </c:pt>
                <c:pt idx="1">
                  <c:v>IV med errors</c:v>
                </c:pt>
                <c:pt idx="2">
                  <c:v>Wrong med</c:v>
                </c:pt>
                <c:pt idx="3">
                  <c:v>Wrong rate</c:v>
                </c:pt>
                <c:pt idx="4">
                  <c:v>Wrong patient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</c:v>
                </c:pt>
                <c:pt idx="1">
                  <c:v>7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Total errors</c:v>
                </c:pt>
                <c:pt idx="1">
                  <c:v>IV med errors</c:v>
                </c:pt>
                <c:pt idx="2">
                  <c:v>Wrong med</c:v>
                </c:pt>
                <c:pt idx="3">
                  <c:v>Wrong rate</c:v>
                </c:pt>
                <c:pt idx="4">
                  <c:v>Wrong patient</c:v>
                </c:pt>
              </c:strCache>
            </c:strRef>
          </c:cat>
          <c:val>
            <c:numRef>
              <c:f>Sheet1!$D$2:$D$6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Total errors</c:v>
                </c:pt>
                <c:pt idx="1">
                  <c:v>IV med errors</c:v>
                </c:pt>
                <c:pt idx="2">
                  <c:v>Wrong med</c:v>
                </c:pt>
                <c:pt idx="3">
                  <c:v>Wrong rate</c:v>
                </c:pt>
                <c:pt idx="4">
                  <c:v>Wrong patient</c:v>
                </c:pt>
              </c:strCache>
            </c:strRef>
          </c:cat>
          <c:val>
            <c:numRef>
              <c:f>Sheet1!$E$2:$E$6</c:f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Total errors</c:v>
                </c:pt>
                <c:pt idx="1">
                  <c:v>IV med errors</c:v>
                </c:pt>
                <c:pt idx="2">
                  <c:v>Wrong med</c:v>
                </c:pt>
                <c:pt idx="3">
                  <c:v>Wrong rate</c:v>
                </c:pt>
                <c:pt idx="4">
                  <c:v>Wrong patient</c:v>
                </c:pt>
              </c:strCache>
            </c:strRef>
          </c:cat>
          <c:val>
            <c:numRef>
              <c:f>Sheet1!$F$2:$F$6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65952"/>
        <c:axId val="99567488"/>
      </c:barChart>
      <c:catAx>
        <c:axId val="99565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567488"/>
        <c:crosses val="autoZero"/>
        <c:auto val="1"/>
        <c:lblAlgn val="ctr"/>
        <c:lblOffset val="100"/>
        <c:noMultiLvlLbl val="0"/>
      </c:catAx>
      <c:valAx>
        <c:axId val="9956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5659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58EA-8CF4-47EB-A9FF-542E2747E42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A1125-2B80-4F63-932C-28679B510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4A48-55BD-4055-87C1-79DC6156FF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7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C419-B5AD-47B0-B19A-6018ACE616F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A9DE-FC27-4296-8C7B-840D2D98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IV 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hangingPunc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00280774"/>
              </p:ext>
            </p:extLst>
          </p:nvPr>
        </p:nvGraphicFramePr>
        <p:xfrm>
          <a:off x="838200" y="1417638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12302" y="294736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Change in IV Medication Errors</vt:lpstr>
    </vt:vector>
  </TitlesOfParts>
  <Company>Sharp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Noeleen Obyrne</dc:creator>
  <cp:lastModifiedBy>Noeleen Obyrne</cp:lastModifiedBy>
  <cp:revision>6</cp:revision>
  <dcterms:created xsi:type="dcterms:W3CDTF">2015-02-16T20:04:27Z</dcterms:created>
  <dcterms:modified xsi:type="dcterms:W3CDTF">2015-03-02T18:24:21Z</dcterms:modified>
</cp:coreProperties>
</file>