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74" r:id="rId4"/>
    <p:sldId id="258" r:id="rId5"/>
    <p:sldId id="259" r:id="rId6"/>
    <p:sldId id="265" r:id="rId7"/>
    <p:sldId id="300" r:id="rId8"/>
    <p:sldId id="270" r:id="rId9"/>
    <p:sldId id="276" r:id="rId10"/>
    <p:sldId id="277" r:id="rId11"/>
    <p:sldId id="279" r:id="rId12"/>
    <p:sldId id="280" r:id="rId13"/>
    <p:sldId id="298" r:id="rId14"/>
    <p:sldId id="301" r:id="rId15"/>
    <p:sldId id="281" r:id="rId16"/>
    <p:sldId id="302" r:id="rId17"/>
    <p:sldId id="303" r:id="rId18"/>
    <p:sldId id="304" r:id="rId19"/>
    <p:sldId id="305" r:id="rId20"/>
    <p:sldId id="283" r:id="rId21"/>
    <p:sldId id="284" r:id="rId22"/>
    <p:sldId id="290" r:id="rId23"/>
    <p:sldId id="291" r:id="rId24"/>
    <p:sldId id="297" r:id="rId25"/>
    <p:sldId id="293" r:id="rId26"/>
    <p:sldId id="299" r:id="rId27"/>
    <p:sldId id="292" r:id="rId28"/>
    <p:sldId id="296" r:id="rId29"/>
    <p:sldId id="272" r:id="rId30"/>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4" d="100"/>
          <a:sy n="114" d="100"/>
        </p:scale>
        <p:origin x="-276" y="4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1136E-C37B-45C8-A88B-DACA2F9DEDF7}" type="doc">
      <dgm:prSet loTypeId="urn:microsoft.com/office/officeart/2005/8/layout/balance1" loCatId="relationship" qsTypeId="urn:microsoft.com/office/officeart/2005/8/quickstyle/3d3" qsCatId="3D" csTypeId="urn:microsoft.com/office/officeart/2005/8/colors/colorful5" csCatId="colorful" phldr="1"/>
      <dgm:spPr/>
      <dgm:t>
        <a:bodyPr/>
        <a:lstStyle/>
        <a:p>
          <a:endParaRPr lang="zh-HK" altLang="en-US"/>
        </a:p>
      </dgm:t>
    </dgm:pt>
    <dgm:pt modelId="{0CF42B71-EDBE-4A5E-9FA8-AE2FE5080B22}">
      <dgm:prSet phldrT="[Text]"/>
      <dgm:spPr>
        <a:xfrm>
          <a:off x="2190432" y="0"/>
          <a:ext cx="1574482" cy="874712"/>
        </a:xfrm>
        <a:prstGeom prst="roundRect">
          <a:avLst>
            <a:gd name="adj" fmla="val 10000"/>
          </a:avLst>
        </a:prstGeom>
        <a:solidFill>
          <a:schemeClr val="accent1">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altLang="zh-HK" dirty="0" smtClean="0">
              <a:solidFill>
                <a:sysClr val="windowText" lastClr="000000">
                  <a:hueOff val="0"/>
                  <a:satOff val="0"/>
                  <a:lumOff val="0"/>
                  <a:alphaOff val="0"/>
                </a:sysClr>
              </a:solidFill>
              <a:latin typeface="Century Gothic"/>
              <a:ea typeface="微軟正黑體"/>
              <a:cs typeface="+mn-cs"/>
            </a:rPr>
            <a:t>50%</a:t>
          </a:r>
          <a:endParaRPr lang="zh-HK" altLang="en-US" dirty="0">
            <a:solidFill>
              <a:sysClr val="windowText" lastClr="000000">
                <a:hueOff val="0"/>
                <a:satOff val="0"/>
                <a:lumOff val="0"/>
                <a:alphaOff val="0"/>
              </a:sysClr>
            </a:solidFill>
            <a:latin typeface="Century Gothic"/>
            <a:ea typeface="微軟正黑體"/>
            <a:cs typeface="+mn-cs"/>
          </a:endParaRPr>
        </a:p>
      </dgm:t>
    </dgm:pt>
    <dgm:pt modelId="{6C453607-B3C1-4C7E-AFE8-5AF94A7015B1}" type="parTrans" cxnId="{859A0346-4E0C-4A91-815B-F4838AE31D83}">
      <dgm:prSet/>
      <dgm:spPr/>
      <dgm:t>
        <a:bodyPr/>
        <a:lstStyle/>
        <a:p>
          <a:endParaRPr lang="zh-HK" altLang="en-US"/>
        </a:p>
      </dgm:t>
    </dgm:pt>
    <dgm:pt modelId="{5BF2EBE5-9E5E-4288-A194-2DBFF3E8D1EB}" type="sibTrans" cxnId="{859A0346-4E0C-4A91-815B-F4838AE31D83}">
      <dgm:prSet/>
      <dgm:spPr/>
      <dgm:t>
        <a:bodyPr/>
        <a:lstStyle/>
        <a:p>
          <a:endParaRPr lang="zh-HK" altLang="en-US"/>
        </a:p>
      </dgm:t>
    </dgm:pt>
    <dgm:pt modelId="{CA3A8F41-AF15-40E4-9F83-E9403456E977}">
      <dgm:prSet phldrT="[Text]" custT="1"/>
      <dgm:spPr>
        <a:xfrm rot="240000">
          <a:off x="2257782" y="2590568"/>
          <a:ext cx="1570988" cy="731920"/>
        </a:xfrm>
        <a:solidFill>
          <a:srgbClr val="0070C0"/>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altLang="zh-HK" sz="1600" dirty="0" smtClean="0">
              <a:solidFill>
                <a:sysClr val="window" lastClr="FFFFFF"/>
              </a:solidFill>
              <a:latin typeface="Century Gothic"/>
              <a:ea typeface="微軟正黑體"/>
              <a:cs typeface="+mn-cs"/>
            </a:rPr>
            <a:t>Evaluation </a:t>
          </a:r>
          <a:br>
            <a:rPr lang="en-US" altLang="zh-HK" sz="1600" dirty="0" smtClean="0">
              <a:solidFill>
                <a:sysClr val="window" lastClr="FFFFFF"/>
              </a:solidFill>
              <a:latin typeface="Century Gothic"/>
              <a:ea typeface="微軟正黑體"/>
              <a:cs typeface="+mn-cs"/>
            </a:rPr>
          </a:br>
          <a:r>
            <a:rPr lang="en-US" altLang="zh-HK" sz="1600" dirty="0" smtClean="0">
              <a:solidFill>
                <a:sysClr val="window" lastClr="FFFFFF"/>
              </a:solidFill>
              <a:latin typeface="Century Gothic"/>
              <a:ea typeface="微軟正黑體"/>
              <a:cs typeface="+mn-cs"/>
            </a:rPr>
            <a:t>on Intern’s Performance </a:t>
          </a:r>
          <a:br>
            <a:rPr lang="en-US" altLang="zh-HK" sz="1600" dirty="0" smtClean="0">
              <a:solidFill>
                <a:sysClr val="window" lastClr="FFFFFF"/>
              </a:solidFill>
              <a:latin typeface="Century Gothic"/>
              <a:ea typeface="微軟正黑體"/>
              <a:cs typeface="+mn-cs"/>
            </a:rPr>
          </a:br>
          <a:r>
            <a:rPr lang="en-US" altLang="zh-HK" sz="1600" dirty="0" smtClean="0">
              <a:solidFill>
                <a:sysClr val="window" lastClr="FFFFFF"/>
              </a:solidFill>
              <a:latin typeface="Century Gothic"/>
              <a:ea typeface="微軟正黑體"/>
              <a:cs typeface="+mn-cs"/>
            </a:rPr>
            <a:t>at Workplace</a:t>
          </a:r>
          <a:endParaRPr lang="zh-HK" altLang="en-US" sz="1600" dirty="0">
            <a:solidFill>
              <a:sysClr val="window" lastClr="FFFFFF"/>
            </a:solidFill>
            <a:latin typeface="Century Gothic"/>
            <a:ea typeface="微軟正黑體"/>
            <a:cs typeface="+mn-cs"/>
          </a:endParaRPr>
        </a:p>
      </dgm:t>
    </dgm:pt>
    <dgm:pt modelId="{487B9EC9-6B8E-4DE0-BC6E-752D079982A1}" type="parTrans" cxnId="{F8D0E831-17FB-4837-B7B7-235645051B28}">
      <dgm:prSet/>
      <dgm:spPr/>
      <dgm:t>
        <a:bodyPr/>
        <a:lstStyle/>
        <a:p>
          <a:endParaRPr lang="zh-HK" altLang="en-US"/>
        </a:p>
      </dgm:t>
    </dgm:pt>
    <dgm:pt modelId="{FEADB143-9EE3-4DF4-91C1-57354AB768DF}" type="sibTrans" cxnId="{F8D0E831-17FB-4837-B7B7-235645051B28}">
      <dgm:prSet/>
      <dgm:spPr/>
      <dgm:t>
        <a:bodyPr/>
        <a:lstStyle/>
        <a:p>
          <a:endParaRPr lang="zh-HK" altLang="en-US"/>
        </a:p>
      </dgm:t>
    </dgm:pt>
    <dgm:pt modelId="{1C4D01A9-75C3-43E3-A191-597F7635660E}">
      <dgm:prSet phldrT="[Text]"/>
      <dgm:spPr>
        <a:xfrm>
          <a:off x="4464685" y="0"/>
          <a:ext cx="1574482" cy="874712"/>
        </a:xfrm>
        <a:prstGeom prst="roundRect">
          <a:avLst>
            <a:gd name="adj" fmla="val 10000"/>
          </a:avLst>
        </a:prstGeom>
        <a:solidFill>
          <a:srgbClr val="E8B54D">
            <a:tint val="40000"/>
            <a:alpha val="90000"/>
            <a:hueOff val="6049135"/>
            <a:satOff val="-21931"/>
            <a:lumOff val="-1789"/>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altLang="zh-HK" dirty="0" smtClean="0">
              <a:solidFill>
                <a:sysClr val="windowText" lastClr="000000">
                  <a:hueOff val="0"/>
                  <a:satOff val="0"/>
                  <a:lumOff val="0"/>
                  <a:alphaOff val="0"/>
                </a:sysClr>
              </a:solidFill>
              <a:latin typeface="Century Gothic"/>
              <a:ea typeface="微軟正黑體"/>
              <a:cs typeface="+mn-cs"/>
            </a:rPr>
            <a:t>50%</a:t>
          </a:r>
          <a:endParaRPr lang="zh-HK" altLang="en-US" dirty="0">
            <a:solidFill>
              <a:sysClr val="windowText" lastClr="000000">
                <a:hueOff val="0"/>
                <a:satOff val="0"/>
                <a:lumOff val="0"/>
                <a:alphaOff val="0"/>
              </a:sysClr>
            </a:solidFill>
            <a:latin typeface="Century Gothic"/>
            <a:ea typeface="微軟正黑體"/>
            <a:cs typeface="+mn-cs"/>
          </a:endParaRPr>
        </a:p>
      </dgm:t>
    </dgm:pt>
    <dgm:pt modelId="{53BF5717-A897-4C30-A7A8-43AFDD5C2230}" type="parTrans" cxnId="{D29909AE-12B6-418C-A439-BD8BCD88605C}">
      <dgm:prSet/>
      <dgm:spPr/>
      <dgm:t>
        <a:bodyPr/>
        <a:lstStyle/>
        <a:p>
          <a:endParaRPr lang="zh-HK" altLang="en-US"/>
        </a:p>
      </dgm:t>
    </dgm:pt>
    <dgm:pt modelId="{9615D260-AAC5-44F8-914C-5C8E954E8F6F}" type="sibTrans" cxnId="{D29909AE-12B6-418C-A439-BD8BCD88605C}">
      <dgm:prSet/>
      <dgm:spPr/>
      <dgm:t>
        <a:bodyPr/>
        <a:lstStyle/>
        <a:p>
          <a:endParaRPr lang="zh-HK" altLang="en-US"/>
        </a:p>
      </dgm:t>
    </dgm:pt>
    <dgm:pt modelId="{8686FFBE-2742-49F5-861D-10593071FE06}">
      <dgm:prSet phldrT="[Text]" custT="1"/>
      <dgm:spPr>
        <a:xfrm rot="240000">
          <a:off x="4510167" y="2748016"/>
          <a:ext cx="1570988" cy="731920"/>
        </a:xfrm>
        <a:solidFill>
          <a:srgbClr val="E8B54D">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altLang="zh-HK" sz="1600" dirty="0" smtClean="0">
              <a:solidFill>
                <a:sysClr val="window" lastClr="FFFFFF"/>
              </a:solidFill>
              <a:latin typeface="Century Gothic"/>
              <a:ea typeface="微軟正黑體"/>
              <a:cs typeface="+mn-cs"/>
            </a:rPr>
            <a:t>Project Presentation</a:t>
          </a:r>
          <a:endParaRPr lang="zh-HK" altLang="en-US" sz="1600" dirty="0">
            <a:solidFill>
              <a:sysClr val="window" lastClr="FFFFFF"/>
            </a:solidFill>
            <a:latin typeface="Century Gothic"/>
            <a:ea typeface="微軟正黑體"/>
            <a:cs typeface="+mn-cs"/>
          </a:endParaRPr>
        </a:p>
      </dgm:t>
    </dgm:pt>
    <dgm:pt modelId="{B7F25561-E8EB-47FE-84BB-42818F97EC67}" type="parTrans" cxnId="{EF658453-F31F-4DAD-AEA4-9CEB20DD0EAF}">
      <dgm:prSet/>
      <dgm:spPr/>
      <dgm:t>
        <a:bodyPr/>
        <a:lstStyle/>
        <a:p>
          <a:endParaRPr lang="zh-HK" altLang="en-US"/>
        </a:p>
      </dgm:t>
    </dgm:pt>
    <dgm:pt modelId="{F7613503-1645-499E-B771-3B3957857F65}" type="sibTrans" cxnId="{EF658453-F31F-4DAD-AEA4-9CEB20DD0EAF}">
      <dgm:prSet/>
      <dgm:spPr/>
      <dgm:t>
        <a:bodyPr/>
        <a:lstStyle/>
        <a:p>
          <a:endParaRPr lang="zh-HK" altLang="en-US"/>
        </a:p>
      </dgm:t>
    </dgm:pt>
    <dgm:pt modelId="{698A52D6-BB10-4C28-8F1B-910AEA30FF63}">
      <dgm:prSet phldrT="[Text]" custT="1"/>
      <dgm:spPr>
        <a:xfrm rot="240000">
          <a:off x="4567023" y="1960775"/>
          <a:ext cx="1570988" cy="731920"/>
        </a:xfrm>
        <a:solidFill>
          <a:srgbClr val="E8B54D">
            <a:hueOff val="5894893"/>
            <a:satOff val="-23950"/>
            <a:lumOff val="-5294"/>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altLang="zh-HK" sz="1800" dirty="0" smtClean="0">
              <a:solidFill>
                <a:sysClr val="window" lastClr="FFFFFF"/>
              </a:solidFill>
              <a:latin typeface="Century Gothic"/>
              <a:ea typeface="微軟正黑體"/>
              <a:cs typeface="+mn-cs"/>
            </a:rPr>
            <a:t>Integrated Essay</a:t>
          </a:r>
          <a:endParaRPr lang="zh-HK" altLang="en-US" sz="1800" dirty="0">
            <a:solidFill>
              <a:sysClr val="window" lastClr="FFFFFF"/>
            </a:solidFill>
            <a:latin typeface="Century Gothic"/>
            <a:ea typeface="微軟正黑體"/>
            <a:cs typeface="+mn-cs"/>
          </a:endParaRPr>
        </a:p>
      </dgm:t>
    </dgm:pt>
    <dgm:pt modelId="{F6EBB674-8AFD-4C23-B204-C40B085A4494}" type="parTrans" cxnId="{0F8A2DA0-0F46-448A-B5E2-1BFA77B523DB}">
      <dgm:prSet/>
      <dgm:spPr/>
      <dgm:t>
        <a:bodyPr/>
        <a:lstStyle/>
        <a:p>
          <a:endParaRPr lang="zh-HK" altLang="en-US"/>
        </a:p>
      </dgm:t>
    </dgm:pt>
    <dgm:pt modelId="{0514A5B4-2325-45DD-80D3-B0314D267A82}" type="sibTrans" cxnId="{0F8A2DA0-0F46-448A-B5E2-1BFA77B523DB}">
      <dgm:prSet/>
      <dgm:spPr/>
      <dgm:t>
        <a:bodyPr/>
        <a:lstStyle/>
        <a:p>
          <a:endParaRPr lang="zh-HK" altLang="en-US"/>
        </a:p>
      </dgm:t>
    </dgm:pt>
    <dgm:pt modelId="{3D5A7711-A4FD-4D42-9951-2C26433FB1C7}">
      <dgm:prSet custT="1"/>
      <dgm:spPr>
        <a:xfrm rot="240000">
          <a:off x="4623880" y="1191028"/>
          <a:ext cx="1570988" cy="731920"/>
        </a:xfrm>
        <a:solidFill>
          <a:schemeClr val="bg1">
            <a:lumMod val="6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altLang="zh-HK" sz="1600" dirty="0" smtClean="0">
              <a:solidFill>
                <a:sysClr val="window" lastClr="FFFFFF"/>
              </a:solidFill>
              <a:latin typeface="Century Gothic"/>
              <a:ea typeface="微軟正黑體"/>
              <a:cs typeface="+mn-cs"/>
            </a:rPr>
            <a:t>Reflective Journal</a:t>
          </a:r>
          <a:endParaRPr lang="zh-HK" altLang="en-US" sz="1600" dirty="0">
            <a:solidFill>
              <a:sysClr val="window" lastClr="FFFFFF"/>
            </a:solidFill>
            <a:latin typeface="Century Gothic"/>
            <a:ea typeface="微軟正黑體"/>
            <a:cs typeface="+mn-cs"/>
          </a:endParaRPr>
        </a:p>
      </dgm:t>
    </dgm:pt>
    <dgm:pt modelId="{54133537-EC53-4CB2-832A-DF38C64E8BCE}" type="parTrans" cxnId="{F9F9921B-40FA-4DDE-9380-D01C0EF1F91F}">
      <dgm:prSet/>
      <dgm:spPr/>
      <dgm:t>
        <a:bodyPr/>
        <a:lstStyle/>
        <a:p>
          <a:endParaRPr lang="zh-HK" altLang="en-US"/>
        </a:p>
      </dgm:t>
    </dgm:pt>
    <dgm:pt modelId="{07C8E4A9-8B34-4320-9247-CF6B62F6135D}" type="sibTrans" cxnId="{F9F9921B-40FA-4DDE-9380-D01C0EF1F91F}">
      <dgm:prSet/>
      <dgm:spPr/>
      <dgm:t>
        <a:bodyPr/>
        <a:lstStyle/>
        <a:p>
          <a:endParaRPr lang="zh-HK" altLang="en-US"/>
        </a:p>
      </dgm:t>
    </dgm:pt>
    <dgm:pt modelId="{64FDC4E3-CB92-4C8E-B522-A45D68C54E66}">
      <dgm:prSet/>
      <dgm:spPr>
        <a:solidFill>
          <a:schemeClr val="accent2">
            <a:lumMod val="60000"/>
            <a:lumOff val="40000"/>
          </a:schemeClr>
        </a:solidFill>
      </dgm:spPr>
      <dgm:t>
        <a:bodyPr/>
        <a:lstStyle/>
        <a:p>
          <a:endParaRPr lang="zh-HK" altLang="en-US"/>
        </a:p>
      </dgm:t>
    </dgm:pt>
    <dgm:pt modelId="{6C524F60-BBFB-41AD-9FC0-17F96EF8BB3B}" type="sibTrans" cxnId="{BEF17790-253E-4D0E-B6FB-4D4D9CEC3B1D}">
      <dgm:prSet/>
      <dgm:spPr/>
      <dgm:t>
        <a:bodyPr/>
        <a:lstStyle/>
        <a:p>
          <a:endParaRPr lang="zh-HK" altLang="en-US"/>
        </a:p>
      </dgm:t>
    </dgm:pt>
    <dgm:pt modelId="{1793D985-E57D-4992-AEE9-A57D80BE190F}" type="parTrans" cxnId="{BEF17790-253E-4D0E-B6FB-4D4D9CEC3B1D}">
      <dgm:prSet/>
      <dgm:spPr/>
      <dgm:t>
        <a:bodyPr/>
        <a:lstStyle/>
        <a:p>
          <a:endParaRPr lang="zh-HK" altLang="en-US"/>
        </a:p>
      </dgm:t>
    </dgm:pt>
    <dgm:pt modelId="{6F7B2315-DA8D-4A3B-882D-4CC349F633AB}" type="pres">
      <dgm:prSet presAssocID="{6BC1136E-C37B-45C8-A88B-DACA2F9DEDF7}" presName="outerComposite" presStyleCnt="0">
        <dgm:presLayoutVars>
          <dgm:chMax val="2"/>
          <dgm:animLvl val="lvl"/>
          <dgm:resizeHandles val="exact"/>
        </dgm:presLayoutVars>
      </dgm:prSet>
      <dgm:spPr/>
      <dgm:t>
        <a:bodyPr/>
        <a:lstStyle/>
        <a:p>
          <a:endParaRPr lang="en-US"/>
        </a:p>
      </dgm:t>
    </dgm:pt>
    <dgm:pt modelId="{876DBA4F-8837-45DC-BF7D-11537AD1D65D}" type="pres">
      <dgm:prSet presAssocID="{6BC1136E-C37B-45C8-A88B-DACA2F9DEDF7}" presName="dummyMaxCanvas" presStyleCnt="0"/>
      <dgm:spPr/>
    </dgm:pt>
    <dgm:pt modelId="{C2F0C25E-AD1F-4D40-87FB-8CE5FEA3BC54}" type="pres">
      <dgm:prSet presAssocID="{6BC1136E-C37B-45C8-A88B-DACA2F9DEDF7}" presName="parentComposite" presStyleCnt="0"/>
      <dgm:spPr/>
    </dgm:pt>
    <dgm:pt modelId="{23D9BEF8-0B2D-46F3-A927-7BC1092A243B}" type="pres">
      <dgm:prSet presAssocID="{6BC1136E-C37B-45C8-A88B-DACA2F9DEDF7}" presName="parent1" presStyleLbl="alignAccFollowNode1" presStyleIdx="0" presStyleCnt="4">
        <dgm:presLayoutVars>
          <dgm:chMax val="4"/>
        </dgm:presLayoutVars>
      </dgm:prSet>
      <dgm:spPr/>
      <dgm:t>
        <a:bodyPr/>
        <a:lstStyle/>
        <a:p>
          <a:endParaRPr lang="en-US"/>
        </a:p>
      </dgm:t>
    </dgm:pt>
    <dgm:pt modelId="{910AB9D6-E9FD-4264-A88D-B5AD924B4C7F}" type="pres">
      <dgm:prSet presAssocID="{6BC1136E-C37B-45C8-A88B-DACA2F9DEDF7}" presName="parent2" presStyleLbl="alignAccFollowNode1" presStyleIdx="1" presStyleCnt="4">
        <dgm:presLayoutVars>
          <dgm:chMax val="4"/>
        </dgm:presLayoutVars>
      </dgm:prSet>
      <dgm:spPr/>
      <dgm:t>
        <a:bodyPr/>
        <a:lstStyle/>
        <a:p>
          <a:endParaRPr lang="en-US"/>
        </a:p>
      </dgm:t>
    </dgm:pt>
    <dgm:pt modelId="{E3067A43-1183-49D6-BD8D-E3D6CBF02B6B}" type="pres">
      <dgm:prSet presAssocID="{6BC1136E-C37B-45C8-A88B-DACA2F9DEDF7}" presName="childrenComposite" presStyleCnt="0"/>
      <dgm:spPr/>
    </dgm:pt>
    <dgm:pt modelId="{B5773F78-B082-4D87-BEB0-5EDE0AF888D8}" type="pres">
      <dgm:prSet presAssocID="{6BC1136E-C37B-45C8-A88B-DACA2F9DEDF7}" presName="dummyMaxCanvas_ChildArea" presStyleCnt="0"/>
      <dgm:spPr/>
    </dgm:pt>
    <dgm:pt modelId="{9F01B229-C9F6-45F7-831D-7AD0B734981A}" type="pres">
      <dgm:prSet presAssocID="{6BC1136E-C37B-45C8-A88B-DACA2F9DEDF7}" presName="fulcrum" presStyleLbl="alignAccFollowNode1" presStyleIdx="2" presStyleCnt="4" custScaleX="216372"/>
      <dgm:spPr>
        <a:xfrm>
          <a:off x="3786782" y="3717528"/>
          <a:ext cx="656034" cy="656034"/>
        </a:xfrm>
        <a:prstGeom prst="triangle">
          <a:avLst/>
        </a:prstGeom>
        <a:solidFill>
          <a:srgbClr val="E8B54D">
            <a:tint val="40000"/>
            <a:alpha val="90000"/>
            <a:hueOff val="12098269"/>
            <a:satOff val="-43861"/>
            <a:lumOff val="-3578"/>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endParaRPr lang="zh-HK" altLang="en-US"/>
        </a:p>
      </dgm:t>
    </dgm:pt>
    <dgm:pt modelId="{47E01A9F-06E7-410B-80EF-7C5471592043}" type="pres">
      <dgm:prSet presAssocID="{6BC1136E-C37B-45C8-A88B-DACA2F9DEDF7}" presName="balance_14" presStyleLbl="alignAccFollowNode1" presStyleIdx="3" presStyleCnt="4" custAng="21360000">
        <dgm:presLayoutVars>
          <dgm:bulletEnabled val="1"/>
        </dgm:presLayoutVars>
      </dgm:prSet>
      <dgm:spPr/>
    </dgm:pt>
    <dgm:pt modelId="{28BA09AE-BA26-4B58-BF1C-F78ED54653FC}" type="pres">
      <dgm:prSet presAssocID="{6BC1136E-C37B-45C8-A88B-DACA2F9DEDF7}" presName="right_14_1" presStyleLbl="node1" presStyleIdx="0" presStyleCnt="5" custAng="21360000" custScaleX="100143" custScaleY="123302" custLinFactNeighborX="393" custLinFactNeighborY="-25873">
        <dgm:presLayoutVars>
          <dgm:bulletEnabled val="1"/>
        </dgm:presLayoutVars>
      </dgm:prSet>
      <dgm:spPr>
        <a:prstGeom prst="roundRect">
          <a:avLst/>
        </a:prstGeom>
      </dgm:spPr>
      <dgm:t>
        <a:bodyPr/>
        <a:lstStyle/>
        <a:p>
          <a:endParaRPr lang="zh-HK" altLang="en-US"/>
        </a:p>
      </dgm:t>
    </dgm:pt>
    <dgm:pt modelId="{7B0E7043-CD56-4CF5-AE38-7C19EC496A7C}" type="pres">
      <dgm:prSet presAssocID="{6BC1136E-C37B-45C8-A88B-DACA2F9DEDF7}" presName="right_14_2" presStyleLbl="node1" presStyleIdx="1" presStyleCnt="5" custAng="21360000" custScaleY="112226" custLinFactNeighborX="-2261" custLinFactNeighborY="-46973">
        <dgm:presLayoutVars>
          <dgm:bulletEnabled val="1"/>
        </dgm:presLayoutVars>
      </dgm:prSet>
      <dgm:spPr>
        <a:prstGeom prst="roundRect">
          <a:avLst/>
        </a:prstGeom>
      </dgm:spPr>
      <dgm:t>
        <a:bodyPr/>
        <a:lstStyle/>
        <a:p>
          <a:endParaRPr lang="zh-HK" altLang="en-US"/>
        </a:p>
      </dgm:t>
    </dgm:pt>
    <dgm:pt modelId="{1D791FE8-33CA-4208-BED6-2FC772563B33}" type="pres">
      <dgm:prSet presAssocID="{6BC1136E-C37B-45C8-A88B-DACA2F9DEDF7}" presName="right_14_3" presStyleLbl="node1" presStyleIdx="2" presStyleCnt="5" custAng="21360000" custScaleX="103817" custScaleY="100243" custLinFactX="20825" custLinFactNeighborX="100000" custLinFactNeighborY="39221">
        <dgm:presLayoutVars>
          <dgm:bulletEnabled val="1"/>
        </dgm:presLayoutVars>
      </dgm:prSet>
      <dgm:spPr/>
      <dgm:t>
        <a:bodyPr/>
        <a:lstStyle/>
        <a:p>
          <a:endParaRPr lang="zh-HK" altLang="en-US"/>
        </a:p>
      </dgm:t>
    </dgm:pt>
    <dgm:pt modelId="{6BAC4B95-D902-494D-9819-D70C274C8DE1}" type="pres">
      <dgm:prSet presAssocID="{6BC1136E-C37B-45C8-A88B-DACA2F9DEDF7}" presName="right_14_4" presStyleLbl="node1" presStyleIdx="3" presStyleCnt="5" custAng="21360000" custScaleX="104186" custScaleY="103025" custLinFactX="17173" custLinFactY="100000" custLinFactNeighborX="100000" custLinFactNeighborY="134552">
        <dgm:presLayoutVars>
          <dgm:bulletEnabled val="1"/>
        </dgm:presLayoutVars>
      </dgm:prSet>
      <dgm:spPr>
        <a:prstGeom prst="roundRect">
          <a:avLst/>
        </a:prstGeom>
      </dgm:spPr>
      <dgm:t>
        <a:bodyPr/>
        <a:lstStyle/>
        <a:p>
          <a:endParaRPr lang="zh-HK" altLang="en-US"/>
        </a:p>
      </dgm:t>
    </dgm:pt>
    <dgm:pt modelId="{D3093D5D-13DB-4474-A92A-20121EBE5330}" type="pres">
      <dgm:prSet presAssocID="{6BC1136E-C37B-45C8-A88B-DACA2F9DEDF7}" presName="left_14_1" presStyleLbl="node1" presStyleIdx="4" presStyleCnt="5" custAng="21360000" custScaleX="118863" custScaleY="229073" custLinFactNeighborX="-1859" custLinFactNeighborY="-55078">
        <dgm:presLayoutVars>
          <dgm:bulletEnabled val="1"/>
        </dgm:presLayoutVars>
      </dgm:prSet>
      <dgm:spPr>
        <a:prstGeom prst="roundRect">
          <a:avLst/>
        </a:prstGeom>
      </dgm:spPr>
      <dgm:t>
        <a:bodyPr/>
        <a:lstStyle/>
        <a:p>
          <a:endParaRPr lang="zh-HK" altLang="en-US"/>
        </a:p>
      </dgm:t>
    </dgm:pt>
  </dgm:ptLst>
  <dgm:cxnLst>
    <dgm:cxn modelId="{859A0346-4E0C-4A91-815B-F4838AE31D83}" srcId="{6BC1136E-C37B-45C8-A88B-DACA2F9DEDF7}" destId="{0CF42B71-EDBE-4A5E-9FA8-AE2FE5080B22}" srcOrd="0" destOrd="0" parTransId="{6C453607-B3C1-4C7E-AFE8-5AF94A7015B1}" sibTransId="{5BF2EBE5-9E5E-4288-A194-2DBFF3E8D1EB}"/>
    <dgm:cxn modelId="{EC349DEC-7287-412F-B3FA-B4C26FA83583}" type="presOf" srcId="{64FDC4E3-CB92-4C8E-B522-A45D68C54E66}" destId="{1D791FE8-33CA-4208-BED6-2FC772563B33}" srcOrd="0" destOrd="0" presId="urn:microsoft.com/office/officeart/2005/8/layout/balance1"/>
    <dgm:cxn modelId="{71D23200-D6CF-4C81-AB58-9C587221C59B}" type="presOf" srcId="{8686FFBE-2742-49F5-861D-10593071FE06}" destId="{28BA09AE-BA26-4B58-BF1C-F78ED54653FC}" srcOrd="0" destOrd="0" presId="urn:microsoft.com/office/officeart/2005/8/layout/balance1"/>
    <dgm:cxn modelId="{1649BDE8-5E33-4C4B-8357-A073D9021E86}" type="presOf" srcId="{1C4D01A9-75C3-43E3-A191-597F7635660E}" destId="{910AB9D6-E9FD-4264-A88D-B5AD924B4C7F}" srcOrd="0" destOrd="0" presId="urn:microsoft.com/office/officeart/2005/8/layout/balance1"/>
    <dgm:cxn modelId="{3F92E50D-F4C3-4730-A04B-D5F29CCADDCD}" type="presOf" srcId="{6BC1136E-C37B-45C8-A88B-DACA2F9DEDF7}" destId="{6F7B2315-DA8D-4A3B-882D-4CC349F633AB}" srcOrd="0" destOrd="0" presId="urn:microsoft.com/office/officeart/2005/8/layout/balance1"/>
    <dgm:cxn modelId="{4D57A899-E0B3-47FC-831C-955BA7684EA4}" type="presOf" srcId="{3D5A7711-A4FD-4D42-9951-2C26433FB1C7}" destId="{6BAC4B95-D902-494D-9819-D70C274C8DE1}" srcOrd="0" destOrd="0" presId="urn:microsoft.com/office/officeart/2005/8/layout/balance1"/>
    <dgm:cxn modelId="{F8D0E831-17FB-4837-B7B7-235645051B28}" srcId="{0CF42B71-EDBE-4A5E-9FA8-AE2FE5080B22}" destId="{CA3A8F41-AF15-40E4-9F83-E9403456E977}" srcOrd="0" destOrd="0" parTransId="{487B9EC9-6B8E-4DE0-BC6E-752D079982A1}" sibTransId="{FEADB143-9EE3-4DF4-91C1-57354AB768DF}"/>
    <dgm:cxn modelId="{0F8A2DA0-0F46-448A-B5E2-1BFA77B523DB}" srcId="{1C4D01A9-75C3-43E3-A191-597F7635660E}" destId="{698A52D6-BB10-4C28-8F1B-910AEA30FF63}" srcOrd="1" destOrd="0" parTransId="{F6EBB674-8AFD-4C23-B204-C40B085A4494}" sibTransId="{0514A5B4-2325-45DD-80D3-B0314D267A82}"/>
    <dgm:cxn modelId="{F9F9921B-40FA-4DDE-9380-D01C0EF1F91F}" srcId="{1C4D01A9-75C3-43E3-A191-597F7635660E}" destId="{3D5A7711-A4FD-4D42-9951-2C26433FB1C7}" srcOrd="3" destOrd="0" parTransId="{54133537-EC53-4CB2-832A-DF38C64E8BCE}" sibTransId="{07C8E4A9-8B34-4320-9247-CF6B62F6135D}"/>
    <dgm:cxn modelId="{EF658453-F31F-4DAD-AEA4-9CEB20DD0EAF}" srcId="{1C4D01A9-75C3-43E3-A191-597F7635660E}" destId="{8686FFBE-2742-49F5-861D-10593071FE06}" srcOrd="0" destOrd="0" parTransId="{B7F25561-E8EB-47FE-84BB-42818F97EC67}" sibTransId="{F7613503-1645-499E-B771-3B3957857F65}"/>
    <dgm:cxn modelId="{D29909AE-12B6-418C-A439-BD8BCD88605C}" srcId="{6BC1136E-C37B-45C8-A88B-DACA2F9DEDF7}" destId="{1C4D01A9-75C3-43E3-A191-597F7635660E}" srcOrd="1" destOrd="0" parTransId="{53BF5717-A897-4C30-A7A8-43AFDD5C2230}" sibTransId="{9615D260-AAC5-44F8-914C-5C8E954E8F6F}"/>
    <dgm:cxn modelId="{636E3872-CD5D-455A-A1A2-8C20E52D4868}" type="presOf" srcId="{698A52D6-BB10-4C28-8F1B-910AEA30FF63}" destId="{7B0E7043-CD56-4CF5-AE38-7C19EC496A7C}" srcOrd="0" destOrd="0" presId="urn:microsoft.com/office/officeart/2005/8/layout/balance1"/>
    <dgm:cxn modelId="{BEF17790-253E-4D0E-B6FB-4D4D9CEC3B1D}" srcId="{1C4D01A9-75C3-43E3-A191-597F7635660E}" destId="{64FDC4E3-CB92-4C8E-B522-A45D68C54E66}" srcOrd="2" destOrd="0" parTransId="{1793D985-E57D-4992-AEE9-A57D80BE190F}" sibTransId="{6C524F60-BBFB-41AD-9FC0-17F96EF8BB3B}"/>
    <dgm:cxn modelId="{72133626-4DA3-4DD1-ABFF-D5C74E4B8C94}" type="presOf" srcId="{0CF42B71-EDBE-4A5E-9FA8-AE2FE5080B22}" destId="{23D9BEF8-0B2D-46F3-A927-7BC1092A243B}" srcOrd="0" destOrd="0" presId="urn:microsoft.com/office/officeart/2005/8/layout/balance1"/>
    <dgm:cxn modelId="{43DF9193-BB77-4EFA-863F-ACAB42297678}" type="presOf" srcId="{CA3A8F41-AF15-40E4-9F83-E9403456E977}" destId="{D3093D5D-13DB-4474-A92A-20121EBE5330}" srcOrd="0" destOrd="0" presId="urn:microsoft.com/office/officeart/2005/8/layout/balance1"/>
    <dgm:cxn modelId="{BEBB617C-8D04-4975-98F1-43395BF763F7}" type="presParOf" srcId="{6F7B2315-DA8D-4A3B-882D-4CC349F633AB}" destId="{876DBA4F-8837-45DC-BF7D-11537AD1D65D}" srcOrd="0" destOrd="0" presId="urn:microsoft.com/office/officeart/2005/8/layout/balance1"/>
    <dgm:cxn modelId="{4CDDDA9E-60FB-400E-A4AF-36B2845E364E}" type="presParOf" srcId="{6F7B2315-DA8D-4A3B-882D-4CC349F633AB}" destId="{C2F0C25E-AD1F-4D40-87FB-8CE5FEA3BC54}" srcOrd="1" destOrd="0" presId="urn:microsoft.com/office/officeart/2005/8/layout/balance1"/>
    <dgm:cxn modelId="{D6D30061-2C24-41B9-872B-3CBBAAF6F9D8}" type="presParOf" srcId="{C2F0C25E-AD1F-4D40-87FB-8CE5FEA3BC54}" destId="{23D9BEF8-0B2D-46F3-A927-7BC1092A243B}" srcOrd="0" destOrd="0" presId="urn:microsoft.com/office/officeart/2005/8/layout/balance1"/>
    <dgm:cxn modelId="{F30FD714-075D-48F2-8579-03CF721A1965}" type="presParOf" srcId="{C2F0C25E-AD1F-4D40-87FB-8CE5FEA3BC54}" destId="{910AB9D6-E9FD-4264-A88D-B5AD924B4C7F}" srcOrd="1" destOrd="0" presId="urn:microsoft.com/office/officeart/2005/8/layout/balance1"/>
    <dgm:cxn modelId="{F8EF3652-0C39-41F0-84CC-F3AC83BAE043}" type="presParOf" srcId="{6F7B2315-DA8D-4A3B-882D-4CC349F633AB}" destId="{E3067A43-1183-49D6-BD8D-E3D6CBF02B6B}" srcOrd="2" destOrd="0" presId="urn:microsoft.com/office/officeart/2005/8/layout/balance1"/>
    <dgm:cxn modelId="{FA619D86-2ED2-40D2-B1C0-E4DAE7B4F841}" type="presParOf" srcId="{E3067A43-1183-49D6-BD8D-E3D6CBF02B6B}" destId="{B5773F78-B082-4D87-BEB0-5EDE0AF888D8}" srcOrd="0" destOrd="0" presId="urn:microsoft.com/office/officeart/2005/8/layout/balance1"/>
    <dgm:cxn modelId="{1A2BC890-6C35-487E-AF16-B6D29C63B52F}" type="presParOf" srcId="{E3067A43-1183-49D6-BD8D-E3D6CBF02B6B}" destId="{9F01B229-C9F6-45F7-831D-7AD0B734981A}" srcOrd="1" destOrd="0" presId="urn:microsoft.com/office/officeart/2005/8/layout/balance1"/>
    <dgm:cxn modelId="{B89139C3-B1D5-4A68-86FF-61E406AA2958}" type="presParOf" srcId="{E3067A43-1183-49D6-BD8D-E3D6CBF02B6B}" destId="{47E01A9F-06E7-410B-80EF-7C5471592043}" srcOrd="2" destOrd="0" presId="urn:microsoft.com/office/officeart/2005/8/layout/balance1"/>
    <dgm:cxn modelId="{9E198BF1-072E-4C8D-BF0C-B34D70490E75}" type="presParOf" srcId="{E3067A43-1183-49D6-BD8D-E3D6CBF02B6B}" destId="{28BA09AE-BA26-4B58-BF1C-F78ED54653FC}" srcOrd="3" destOrd="0" presId="urn:microsoft.com/office/officeart/2005/8/layout/balance1"/>
    <dgm:cxn modelId="{86BCEE42-2134-4755-95FB-FA04487F3E53}" type="presParOf" srcId="{E3067A43-1183-49D6-BD8D-E3D6CBF02B6B}" destId="{7B0E7043-CD56-4CF5-AE38-7C19EC496A7C}" srcOrd="4" destOrd="0" presId="urn:microsoft.com/office/officeart/2005/8/layout/balance1"/>
    <dgm:cxn modelId="{93660FD9-CDF3-4511-A63D-AEA5FF75A705}" type="presParOf" srcId="{E3067A43-1183-49D6-BD8D-E3D6CBF02B6B}" destId="{1D791FE8-33CA-4208-BED6-2FC772563B33}" srcOrd="5" destOrd="0" presId="urn:microsoft.com/office/officeart/2005/8/layout/balance1"/>
    <dgm:cxn modelId="{F05059EE-032A-4AC8-930B-2AAE10894F64}" type="presParOf" srcId="{E3067A43-1183-49D6-BD8D-E3D6CBF02B6B}" destId="{6BAC4B95-D902-494D-9819-D70C274C8DE1}" srcOrd="6" destOrd="0" presId="urn:microsoft.com/office/officeart/2005/8/layout/balance1"/>
    <dgm:cxn modelId="{405ADFAD-1AA3-49D1-911C-F68ECAF394CC}" type="presParOf" srcId="{E3067A43-1183-49D6-BD8D-E3D6CBF02B6B}" destId="{D3093D5D-13DB-4474-A92A-20121EBE5330}"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26AF00-F666-4703-9A00-EC55BA9014C5}" type="doc">
      <dgm:prSet loTypeId="urn:microsoft.com/office/officeart/2009/layout/CircleArrowProcess" loCatId="process" qsTypeId="urn:microsoft.com/office/officeart/2005/8/quickstyle/3d5" qsCatId="3D" csTypeId="urn:microsoft.com/office/officeart/2005/8/colors/colorful2" csCatId="colorful" phldr="1"/>
      <dgm:spPr/>
      <dgm:t>
        <a:bodyPr/>
        <a:lstStyle/>
        <a:p>
          <a:endParaRPr lang="en-US"/>
        </a:p>
      </dgm:t>
    </dgm:pt>
    <dgm:pt modelId="{74BB9A8B-6A65-4897-8C6C-CBCBFFA06ADE}">
      <dgm:prSet phldrT="[Text]"/>
      <dgm:spPr/>
      <dgm:t>
        <a:bodyPr/>
        <a:lstStyle/>
        <a:p>
          <a:r>
            <a:rPr lang="en-US" dirty="0" smtClean="0"/>
            <a:t>Description</a:t>
          </a:r>
          <a:endParaRPr lang="en-US" dirty="0"/>
        </a:p>
      </dgm:t>
    </dgm:pt>
    <dgm:pt modelId="{51FFEBD5-D1F3-4222-B1DC-2B8EBC1877BD}" type="parTrans" cxnId="{826A3EF4-ED43-4DBE-90D7-6C28E5732D53}">
      <dgm:prSet/>
      <dgm:spPr/>
      <dgm:t>
        <a:bodyPr/>
        <a:lstStyle/>
        <a:p>
          <a:endParaRPr lang="en-US"/>
        </a:p>
      </dgm:t>
    </dgm:pt>
    <dgm:pt modelId="{FD3363B6-441B-43BC-BDFF-BC1EF33EA790}" type="sibTrans" cxnId="{826A3EF4-ED43-4DBE-90D7-6C28E5732D53}">
      <dgm:prSet/>
      <dgm:spPr/>
      <dgm:t>
        <a:bodyPr/>
        <a:lstStyle/>
        <a:p>
          <a:endParaRPr lang="en-US"/>
        </a:p>
      </dgm:t>
    </dgm:pt>
    <dgm:pt modelId="{8600F768-8EA3-42B6-AE91-445B5FB94C36}">
      <dgm:prSet phldrT="[Text]"/>
      <dgm:spPr/>
      <dgm:t>
        <a:bodyPr/>
        <a:lstStyle/>
        <a:p>
          <a:r>
            <a:rPr lang="en-US" dirty="0" smtClean="0"/>
            <a:t>Analysis</a:t>
          </a:r>
          <a:endParaRPr lang="en-US" dirty="0"/>
        </a:p>
      </dgm:t>
    </dgm:pt>
    <dgm:pt modelId="{AEFA9BD6-F37E-4EFA-B719-6E8277B5C9B9}" type="parTrans" cxnId="{BFCDF49E-08C2-4909-A0CA-ED740E3781B1}">
      <dgm:prSet/>
      <dgm:spPr/>
      <dgm:t>
        <a:bodyPr/>
        <a:lstStyle/>
        <a:p>
          <a:endParaRPr lang="en-US"/>
        </a:p>
      </dgm:t>
    </dgm:pt>
    <dgm:pt modelId="{96091297-3BC4-49B4-9C84-5BF4592C9227}" type="sibTrans" cxnId="{BFCDF49E-08C2-4909-A0CA-ED740E3781B1}">
      <dgm:prSet/>
      <dgm:spPr/>
      <dgm:t>
        <a:bodyPr/>
        <a:lstStyle/>
        <a:p>
          <a:endParaRPr lang="en-US"/>
        </a:p>
      </dgm:t>
    </dgm:pt>
    <dgm:pt modelId="{58A22541-20E9-416F-93E6-FADCF71275F6}">
      <dgm:prSet phldrT="[Text]"/>
      <dgm:spPr/>
      <dgm:t>
        <a:bodyPr/>
        <a:lstStyle/>
        <a:p>
          <a:r>
            <a:rPr lang="en-US" dirty="0" smtClean="0"/>
            <a:t>Reflection</a:t>
          </a:r>
          <a:endParaRPr lang="en-US" dirty="0"/>
        </a:p>
      </dgm:t>
    </dgm:pt>
    <dgm:pt modelId="{9CD7547E-2FB4-4E9D-B9B2-85C228F99E75}" type="parTrans" cxnId="{40CAC1CA-B5BF-44C0-8900-E7FD310076C0}">
      <dgm:prSet/>
      <dgm:spPr/>
      <dgm:t>
        <a:bodyPr/>
        <a:lstStyle/>
        <a:p>
          <a:endParaRPr lang="en-US"/>
        </a:p>
      </dgm:t>
    </dgm:pt>
    <dgm:pt modelId="{953CCF3E-4783-4315-8495-506DB4C80D86}" type="sibTrans" cxnId="{40CAC1CA-B5BF-44C0-8900-E7FD310076C0}">
      <dgm:prSet/>
      <dgm:spPr/>
      <dgm:t>
        <a:bodyPr/>
        <a:lstStyle/>
        <a:p>
          <a:endParaRPr lang="en-US"/>
        </a:p>
      </dgm:t>
    </dgm:pt>
    <dgm:pt modelId="{A0FFF21C-04B5-480C-B775-6133DE186C61}">
      <dgm:prSet/>
      <dgm:spPr/>
      <dgm:t>
        <a:bodyPr/>
        <a:lstStyle/>
        <a:p>
          <a:r>
            <a:rPr lang="en-US" dirty="0" smtClean="0"/>
            <a:t>Application?</a:t>
          </a:r>
          <a:endParaRPr lang="en-US" dirty="0"/>
        </a:p>
      </dgm:t>
    </dgm:pt>
    <dgm:pt modelId="{A90ECCE0-3135-4872-B059-92512EC97464}" type="parTrans" cxnId="{66D38532-F295-45C8-8C45-C258530463C0}">
      <dgm:prSet/>
      <dgm:spPr/>
      <dgm:t>
        <a:bodyPr/>
        <a:lstStyle/>
        <a:p>
          <a:endParaRPr lang="en-US"/>
        </a:p>
      </dgm:t>
    </dgm:pt>
    <dgm:pt modelId="{B4F4BE38-13B1-4892-AAAB-DEF000F7BB17}" type="sibTrans" cxnId="{66D38532-F295-45C8-8C45-C258530463C0}">
      <dgm:prSet/>
      <dgm:spPr/>
      <dgm:t>
        <a:bodyPr/>
        <a:lstStyle/>
        <a:p>
          <a:endParaRPr lang="en-US"/>
        </a:p>
      </dgm:t>
    </dgm:pt>
    <dgm:pt modelId="{14AEA92A-D758-4D23-8B4B-D7B46C2C5975}" type="pres">
      <dgm:prSet presAssocID="{E926AF00-F666-4703-9A00-EC55BA9014C5}" presName="Name0" presStyleCnt="0">
        <dgm:presLayoutVars>
          <dgm:chMax val="7"/>
          <dgm:chPref val="7"/>
          <dgm:dir/>
          <dgm:animLvl val="lvl"/>
        </dgm:presLayoutVars>
      </dgm:prSet>
      <dgm:spPr/>
      <dgm:t>
        <a:bodyPr/>
        <a:lstStyle/>
        <a:p>
          <a:endParaRPr lang="en-US"/>
        </a:p>
      </dgm:t>
    </dgm:pt>
    <dgm:pt modelId="{55DF9787-6815-4633-929B-F9D434232316}" type="pres">
      <dgm:prSet presAssocID="{74BB9A8B-6A65-4897-8C6C-CBCBFFA06ADE}" presName="Accent1" presStyleCnt="0"/>
      <dgm:spPr/>
    </dgm:pt>
    <dgm:pt modelId="{0EC2931E-619B-4DB4-A069-FD11642815CB}" type="pres">
      <dgm:prSet presAssocID="{74BB9A8B-6A65-4897-8C6C-CBCBFFA06ADE}" presName="Accent" presStyleLbl="node1" presStyleIdx="0" presStyleCnt="4"/>
      <dgm:spPr/>
    </dgm:pt>
    <dgm:pt modelId="{0BB4C02A-3E6A-4D93-8E6A-7BCE70C506CE}" type="pres">
      <dgm:prSet presAssocID="{74BB9A8B-6A65-4897-8C6C-CBCBFFA06ADE}" presName="Parent1" presStyleLbl="revTx" presStyleIdx="0" presStyleCnt="4">
        <dgm:presLayoutVars>
          <dgm:chMax val="1"/>
          <dgm:chPref val="1"/>
          <dgm:bulletEnabled val="1"/>
        </dgm:presLayoutVars>
      </dgm:prSet>
      <dgm:spPr/>
      <dgm:t>
        <a:bodyPr/>
        <a:lstStyle/>
        <a:p>
          <a:endParaRPr lang="en-US"/>
        </a:p>
      </dgm:t>
    </dgm:pt>
    <dgm:pt modelId="{FE2E5477-59A0-4E7B-B5EB-A658F367B5DE}" type="pres">
      <dgm:prSet presAssocID="{8600F768-8EA3-42B6-AE91-445B5FB94C36}" presName="Accent2" presStyleCnt="0"/>
      <dgm:spPr/>
    </dgm:pt>
    <dgm:pt modelId="{E6FB7AAD-69E6-43A6-A14A-8E9AB59B3762}" type="pres">
      <dgm:prSet presAssocID="{8600F768-8EA3-42B6-AE91-445B5FB94C36}" presName="Accent" presStyleLbl="node1" presStyleIdx="1" presStyleCnt="4"/>
      <dgm:spPr/>
    </dgm:pt>
    <dgm:pt modelId="{C948C5D4-57F4-4D1C-8564-ECF85B4FDC4A}" type="pres">
      <dgm:prSet presAssocID="{8600F768-8EA3-42B6-AE91-445B5FB94C36}" presName="Parent2" presStyleLbl="revTx" presStyleIdx="1" presStyleCnt="4">
        <dgm:presLayoutVars>
          <dgm:chMax val="1"/>
          <dgm:chPref val="1"/>
          <dgm:bulletEnabled val="1"/>
        </dgm:presLayoutVars>
      </dgm:prSet>
      <dgm:spPr/>
      <dgm:t>
        <a:bodyPr/>
        <a:lstStyle/>
        <a:p>
          <a:endParaRPr lang="en-US"/>
        </a:p>
      </dgm:t>
    </dgm:pt>
    <dgm:pt modelId="{A232DA27-5CCD-4E7F-9EEE-E250E4C669DA}" type="pres">
      <dgm:prSet presAssocID="{58A22541-20E9-416F-93E6-FADCF71275F6}" presName="Accent3" presStyleCnt="0"/>
      <dgm:spPr/>
    </dgm:pt>
    <dgm:pt modelId="{68268BD5-7296-42CF-988C-5B52B6EEA4D5}" type="pres">
      <dgm:prSet presAssocID="{58A22541-20E9-416F-93E6-FADCF71275F6}" presName="Accent" presStyleLbl="node1" presStyleIdx="2" presStyleCnt="4"/>
      <dgm:spPr/>
    </dgm:pt>
    <dgm:pt modelId="{CD96E441-F3B9-441B-8950-D4F28EC2BCC3}" type="pres">
      <dgm:prSet presAssocID="{58A22541-20E9-416F-93E6-FADCF71275F6}" presName="Parent3" presStyleLbl="revTx" presStyleIdx="2" presStyleCnt="4">
        <dgm:presLayoutVars>
          <dgm:chMax val="1"/>
          <dgm:chPref val="1"/>
          <dgm:bulletEnabled val="1"/>
        </dgm:presLayoutVars>
      </dgm:prSet>
      <dgm:spPr/>
      <dgm:t>
        <a:bodyPr/>
        <a:lstStyle/>
        <a:p>
          <a:endParaRPr lang="en-US"/>
        </a:p>
      </dgm:t>
    </dgm:pt>
    <dgm:pt modelId="{DEF43858-317B-4BEF-B31A-D5FBFDB5C867}" type="pres">
      <dgm:prSet presAssocID="{A0FFF21C-04B5-480C-B775-6133DE186C61}" presName="Accent4" presStyleCnt="0"/>
      <dgm:spPr/>
    </dgm:pt>
    <dgm:pt modelId="{D81C7899-692E-4C30-9E9B-C30E01CDF701}" type="pres">
      <dgm:prSet presAssocID="{A0FFF21C-04B5-480C-B775-6133DE186C61}" presName="Accent" presStyleLbl="node1" presStyleIdx="3" presStyleCnt="4"/>
      <dgm:spPr/>
    </dgm:pt>
    <dgm:pt modelId="{7DBFBC8D-6FF6-445E-B2A3-413A3D07C681}" type="pres">
      <dgm:prSet presAssocID="{A0FFF21C-04B5-480C-B775-6133DE186C61}" presName="Parent4" presStyleLbl="revTx" presStyleIdx="3" presStyleCnt="4">
        <dgm:presLayoutVars>
          <dgm:chMax val="1"/>
          <dgm:chPref val="1"/>
          <dgm:bulletEnabled val="1"/>
        </dgm:presLayoutVars>
      </dgm:prSet>
      <dgm:spPr/>
      <dgm:t>
        <a:bodyPr/>
        <a:lstStyle/>
        <a:p>
          <a:endParaRPr lang="en-US"/>
        </a:p>
      </dgm:t>
    </dgm:pt>
  </dgm:ptLst>
  <dgm:cxnLst>
    <dgm:cxn modelId="{44E03C9D-D925-4AA0-8909-E0E5297A850F}" type="presOf" srcId="{E926AF00-F666-4703-9A00-EC55BA9014C5}" destId="{14AEA92A-D758-4D23-8B4B-D7B46C2C5975}" srcOrd="0" destOrd="0" presId="urn:microsoft.com/office/officeart/2009/layout/CircleArrowProcess"/>
    <dgm:cxn modelId="{F224E15E-AA91-4002-B93D-38929CD8CC59}" type="presOf" srcId="{58A22541-20E9-416F-93E6-FADCF71275F6}" destId="{CD96E441-F3B9-441B-8950-D4F28EC2BCC3}" srcOrd="0" destOrd="0" presId="urn:microsoft.com/office/officeart/2009/layout/CircleArrowProcess"/>
    <dgm:cxn modelId="{826A3EF4-ED43-4DBE-90D7-6C28E5732D53}" srcId="{E926AF00-F666-4703-9A00-EC55BA9014C5}" destId="{74BB9A8B-6A65-4897-8C6C-CBCBFFA06ADE}" srcOrd="0" destOrd="0" parTransId="{51FFEBD5-D1F3-4222-B1DC-2B8EBC1877BD}" sibTransId="{FD3363B6-441B-43BC-BDFF-BC1EF33EA790}"/>
    <dgm:cxn modelId="{40CAC1CA-B5BF-44C0-8900-E7FD310076C0}" srcId="{E926AF00-F666-4703-9A00-EC55BA9014C5}" destId="{58A22541-20E9-416F-93E6-FADCF71275F6}" srcOrd="2" destOrd="0" parTransId="{9CD7547E-2FB4-4E9D-B9B2-85C228F99E75}" sibTransId="{953CCF3E-4783-4315-8495-506DB4C80D86}"/>
    <dgm:cxn modelId="{66D38532-F295-45C8-8C45-C258530463C0}" srcId="{E926AF00-F666-4703-9A00-EC55BA9014C5}" destId="{A0FFF21C-04B5-480C-B775-6133DE186C61}" srcOrd="3" destOrd="0" parTransId="{A90ECCE0-3135-4872-B059-92512EC97464}" sibTransId="{B4F4BE38-13B1-4892-AAAB-DEF000F7BB17}"/>
    <dgm:cxn modelId="{67D8A719-CCF4-4049-B979-4A4642A7EF99}" type="presOf" srcId="{A0FFF21C-04B5-480C-B775-6133DE186C61}" destId="{7DBFBC8D-6FF6-445E-B2A3-413A3D07C681}" srcOrd="0" destOrd="0" presId="urn:microsoft.com/office/officeart/2009/layout/CircleArrowProcess"/>
    <dgm:cxn modelId="{BFCDF49E-08C2-4909-A0CA-ED740E3781B1}" srcId="{E926AF00-F666-4703-9A00-EC55BA9014C5}" destId="{8600F768-8EA3-42B6-AE91-445B5FB94C36}" srcOrd="1" destOrd="0" parTransId="{AEFA9BD6-F37E-4EFA-B719-6E8277B5C9B9}" sibTransId="{96091297-3BC4-49B4-9C84-5BF4592C9227}"/>
    <dgm:cxn modelId="{D3381A8A-C9A4-4007-A6A7-DE2E46037119}" type="presOf" srcId="{8600F768-8EA3-42B6-AE91-445B5FB94C36}" destId="{C948C5D4-57F4-4D1C-8564-ECF85B4FDC4A}" srcOrd="0" destOrd="0" presId="urn:microsoft.com/office/officeart/2009/layout/CircleArrowProcess"/>
    <dgm:cxn modelId="{ACE124CB-3936-4157-B0CF-782A674A0454}" type="presOf" srcId="{74BB9A8B-6A65-4897-8C6C-CBCBFFA06ADE}" destId="{0BB4C02A-3E6A-4D93-8E6A-7BCE70C506CE}" srcOrd="0" destOrd="0" presId="urn:microsoft.com/office/officeart/2009/layout/CircleArrowProcess"/>
    <dgm:cxn modelId="{6E3BF58A-6A24-4305-BD1E-B2371009DE51}" type="presParOf" srcId="{14AEA92A-D758-4D23-8B4B-D7B46C2C5975}" destId="{55DF9787-6815-4633-929B-F9D434232316}" srcOrd="0" destOrd="0" presId="urn:microsoft.com/office/officeart/2009/layout/CircleArrowProcess"/>
    <dgm:cxn modelId="{40B1CDD4-38B9-4B2A-850A-1BF48CFD6886}" type="presParOf" srcId="{55DF9787-6815-4633-929B-F9D434232316}" destId="{0EC2931E-619B-4DB4-A069-FD11642815CB}" srcOrd="0" destOrd="0" presId="urn:microsoft.com/office/officeart/2009/layout/CircleArrowProcess"/>
    <dgm:cxn modelId="{63785D0E-F436-4F83-8154-4B69815C953D}" type="presParOf" srcId="{14AEA92A-D758-4D23-8B4B-D7B46C2C5975}" destId="{0BB4C02A-3E6A-4D93-8E6A-7BCE70C506CE}" srcOrd="1" destOrd="0" presId="urn:microsoft.com/office/officeart/2009/layout/CircleArrowProcess"/>
    <dgm:cxn modelId="{1F311658-5744-4CD4-955E-852E4701B80B}" type="presParOf" srcId="{14AEA92A-D758-4D23-8B4B-D7B46C2C5975}" destId="{FE2E5477-59A0-4E7B-B5EB-A658F367B5DE}" srcOrd="2" destOrd="0" presId="urn:microsoft.com/office/officeart/2009/layout/CircleArrowProcess"/>
    <dgm:cxn modelId="{05E2FB48-A72A-4026-B979-A6A36078B088}" type="presParOf" srcId="{FE2E5477-59A0-4E7B-B5EB-A658F367B5DE}" destId="{E6FB7AAD-69E6-43A6-A14A-8E9AB59B3762}" srcOrd="0" destOrd="0" presId="urn:microsoft.com/office/officeart/2009/layout/CircleArrowProcess"/>
    <dgm:cxn modelId="{621ECB3B-1EE8-4F49-A73B-51F262B77612}" type="presParOf" srcId="{14AEA92A-D758-4D23-8B4B-D7B46C2C5975}" destId="{C948C5D4-57F4-4D1C-8564-ECF85B4FDC4A}" srcOrd="3" destOrd="0" presId="urn:microsoft.com/office/officeart/2009/layout/CircleArrowProcess"/>
    <dgm:cxn modelId="{F74798D1-1FAA-48C0-90E2-7215A74D98A8}" type="presParOf" srcId="{14AEA92A-D758-4D23-8B4B-D7B46C2C5975}" destId="{A232DA27-5CCD-4E7F-9EEE-E250E4C669DA}" srcOrd="4" destOrd="0" presId="urn:microsoft.com/office/officeart/2009/layout/CircleArrowProcess"/>
    <dgm:cxn modelId="{DE0D978F-08A7-4D31-9A3F-3A806A97116D}" type="presParOf" srcId="{A232DA27-5CCD-4E7F-9EEE-E250E4C669DA}" destId="{68268BD5-7296-42CF-988C-5B52B6EEA4D5}" srcOrd="0" destOrd="0" presId="urn:microsoft.com/office/officeart/2009/layout/CircleArrowProcess"/>
    <dgm:cxn modelId="{37EEDFDB-127C-444A-87EE-2A69152D906E}" type="presParOf" srcId="{14AEA92A-D758-4D23-8B4B-D7B46C2C5975}" destId="{CD96E441-F3B9-441B-8950-D4F28EC2BCC3}" srcOrd="5" destOrd="0" presId="urn:microsoft.com/office/officeart/2009/layout/CircleArrowProcess"/>
    <dgm:cxn modelId="{E1E300E6-1A32-4576-8FB9-B0E1B725C185}" type="presParOf" srcId="{14AEA92A-D758-4D23-8B4B-D7B46C2C5975}" destId="{DEF43858-317B-4BEF-B31A-D5FBFDB5C867}" srcOrd="6" destOrd="0" presId="urn:microsoft.com/office/officeart/2009/layout/CircleArrowProcess"/>
    <dgm:cxn modelId="{3DA9FA85-0B68-4ED6-AE34-20655E6AC61A}" type="presParOf" srcId="{DEF43858-317B-4BEF-B31A-D5FBFDB5C867}" destId="{D81C7899-692E-4C30-9E9B-C30E01CDF701}" srcOrd="0" destOrd="0" presId="urn:microsoft.com/office/officeart/2009/layout/CircleArrowProcess"/>
    <dgm:cxn modelId="{88251514-E324-4263-9BAE-67C7C4D296FD}" type="presParOf" srcId="{14AEA92A-D758-4D23-8B4B-D7B46C2C5975}" destId="{7DBFBC8D-6FF6-445E-B2A3-413A3D07C681}"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5BDC96-2262-402A-8EA2-64CFE7BD86A2}" type="doc">
      <dgm:prSet loTypeId="urn:microsoft.com/office/officeart/2005/8/layout/target3" loCatId="list" qsTypeId="urn:microsoft.com/office/officeart/2005/8/quickstyle/3d1" qsCatId="3D" csTypeId="urn:microsoft.com/office/officeart/2005/8/colors/colorful2" csCatId="colorful" phldr="1"/>
      <dgm:spPr/>
      <dgm:t>
        <a:bodyPr/>
        <a:lstStyle/>
        <a:p>
          <a:endParaRPr lang="en-US"/>
        </a:p>
      </dgm:t>
    </dgm:pt>
    <dgm:pt modelId="{D9C1D826-C455-40AA-9035-0CD11854EA2A}">
      <dgm:prSet phldrT="[Text]" custT="1"/>
      <dgm:spPr/>
      <dgm:t>
        <a:bodyPr/>
        <a:lstStyle/>
        <a:p>
          <a:r>
            <a:rPr lang="en-US" sz="2800" dirty="0" smtClean="0"/>
            <a:t>Description</a:t>
          </a:r>
          <a:endParaRPr lang="en-US" sz="2800" dirty="0"/>
        </a:p>
      </dgm:t>
    </dgm:pt>
    <dgm:pt modelId="{53A87A60-4BCD-4C7B-86BC-D5EFD229E323}" type="parTrans" cxnId="{63F5FEE2-28D7-45C6-A09E-1AAF3C177935}">
      <dgm:prSet/>
      <dgm:spPr/>
      <dgm:t>
        <a:bodyPr/>
        <a:lstStyle/>
        <a:p>
          <a:endParaRPr lang="en-US"/>
        </a:p>
      </dgm:t>
    </dgm:pt>
    <dgm:pt modelId="{45226519-E75C-4F91-B2BB-096668325910}" type="sibTrans" cxnId="{63F5FEE2-28D7-45C6-A09E-1AAF3C177935}">
      <dgm:prSet/>
      <dgm:spPr/>
      <dgm:t>
        <a:bodyPr/>
        <a:lstStyle/>
        <a:p>
          <a:endParaRPr lang="en-US"/>
        </a:p>
      </dgm:t>
    </dgm:pt>
    <dgm:pt modelId="{3C33AD78-652B-4B24-B758-876854D96B29}">
      <dgm:prSet phldrT="[Text]"/>
      <dgm:spPr/>
      <dgm:t>
        <a:bodyPr/>
        <a:lstStyle/>
        <a:p>
          <a:r>
            <a:rPr lang="en-US" dirty="0" smtClean="0"/>
            <a:t>Describe your role in the incident. </a:t>
          </a:r>
          <a:endParaRPr lang="en-US" dirty="0"/>
        </a:p>
      </dgm:t>
    </dgm:pt>
    <dgm:pt modelId="{D09009C4-A478-47B0-931E-C1E137F78B9A}" type="parTrans" cxnId="{ED8800D6-5389-47B2-ACE5-C723576D3915}">
      <dgm:prSet/>
      <dgm:spPr/>
      <dgm:t>
        <a:bodyPr/>
        <a:lstStyle/>
        <a:p>
          <a:endParaRPr lang="en-US"/>
        </a:p>
      </dgm:t>
    </dgm:pt>
    <dgm:pt modelId="{9D5C739C-E335-490A-B408-42A008127AE4}" type="sibTrans" cxnId="{ED8800D6-5389-47B2-ACE5-C723576D3915}">
      <dgm:prSet/>
      <dgm:spPr/>
      <dgm:t>
        <a:bodyPr/>
        <a:lstStyle/>
        <a:p>
          <a:endParaRPr lang="en-US"/>
        </a:p>
      </dgm:t>
    </dgm:pt>
    <dgm:pt modelId="{2D93BB62-C41C-4442-987D-C1F647A56498}">
      <dgm:prSet phldrT="[Text]" custT="1"/>
      <dgm:spPr/>
      <dgm:t>
        <a:bodyPr/>
        <a:lstStyle/>
        <a:p>
          <a:r>
            <a:rPr lang="en-US" sz="2800" dirty="0" smtClean="0"/>
            <a:t>Analysis</a:t>
          </a:r>
          <a:endParaRPr lang="en-US" sz="2800" dirty="0"/>
        </a:p>
      </dgm:t>
    </dgm:pt>
    <dgm:pt modelId="{B671D3B7-41C7-4D45-8A90-ECF104444910}" type="parTrans" cxnId="{2DABE932-AF6F-4DAD-80A4-FC4BA2B5BF32}">
      <dgm:prSet/>
      <dgm:spPr/>
      <dgm:t>
        <a:bodyPr/>
        <a:lstStyle/>
        <a:p>
          <a:endParaRPr lang="en-US"/>
        </a:p>
      </dgm:t>
    </dgm:pt>
    <dgm:pt modelId="{367E303B-36CD-4A07-83B2-A41C9B0938A9}" type="sibTrans" cxnId="{2DABE932-AF6F-4DAD-80A4-FC4BA2B5BF32}">
      <dgm:prSet/>
      <dgm:spPr/>
      <dgm:t>
        <a:bodyPr/>
        <a:lstStyle/>
        <a:p>
          <a:endParaRPr lang="en-US"/>
        </a:p>
      </dgm:t>
    </dgm:pt>
    <dgm:pt modelId="{647D3E5B-F15E-4691-A10E-AE7D3EA35576}">
      <dgm:prSet phldrT="[Text]"/>
      <dgm:spPr/>
      <dgm:t>
        <a:bodyPr/>
        <a:lstStyle/>
        <a:p>
          <a:r>
            <a:rPr lang="en-US" dirty="0" smtClean="0"/>
            <a:t>Analyze the incident.</a:t>
          </a:r>
          <a:endParaRPr lang="en-US" dirty="0"/>
        </a:p>
      </dgm:t>
    </dgm:pt>
    <dgm:pt modelId="{91E700F7-08D0-410A-8163-3F47F38E08DE}" type="parTrans" cxnId="{DE71FC96-2710-49BD-9CD2-C32F35E21666}">
      <dgm:prSet/>
      <dgm:spPr/>
      <dgm:t>
        <a:bodyPr/>
        <a:lstStyle/>
        <a:p>
          <a:endParaRPr lang="en-US"/>
        </a:p>
      </dgm:t>
    </dgm:pt>
    <dgm:pt modelId="{8E09E11C-DC03-4346-AD38-4278A177CF12}" type="sibTrans" cxnId="{DE71FC96-2710-49BD-9CD2-C32F35E21666}">
      <dgm:prSet/>
      <dgm:spPr/>
      <dgm:t>
        <a:bodyPr/>
        <a:lstStyle/>
        <a:p>
          <a:endParaRPr lang="en-US"/>
        </a:p>
      </dgm:t>
    </dgm:pt>
    <dgm:pt modelId="{E47DBDC6-FB77-4C14-86EF-9BA9CFD96655}">
      <dgm:prSet phldrT="[Text]"/>
      <dgm:spPr/>
      <dgm:t>
        <a:bodyPr/>
        <a:lstStyle/>
        <a:p>
          <a:r>
            <a:rPr lang="en-US" dirty="0" smtClean="0"/>
            <a:t>How well/poorly you comprehend to the event? Reaction of you/others are well-informed or based on misinformation?</a:t>
          </a:r>
          <a:endParaRPr lang="en-US" dirty="0"/>
        </a:p>
      </dgm:t>
    </dgm:pt>
    <dgm:pt modelId="{C1912B77-4A42-4B33-9D87-54A4C3406627}" type="parTrans" cxnId="{BA537CB9-29D2-4053-BF50-2FFE5A3EA3FC}">
      <dgm:prSet/>
      <dgm:spPr/>
      <dgm:t>
        <a:bodyPr/>
        <a:lstStyle/>
        <a:p>
          <a:endParaRPr lang="en-US"/>
        </a:p>
      </dgm:t>
    </dgm:pt>
    <dgm:pt modelId="{2733A0DD-4E7B-48DE-9660-BC5B7BCAF653}" type="sibTrans" cxnId="{BA537CB9-29D2-4053-BF50-2FFE5A3EA3FC}">
      <dgm:prSet/>
      <dgm:spPr/>
      <dgm:t>
        <a:bodyPr/>
        <a:lstStyle/>
        <a:p>
          <a:endParaRPr lang="en-US"/>
        </a:p>
      </dgm:t>
    </dgm:pt>
    <dgm:pt modelId="{7A3DE814-C885-4207-9847-5CAE5DD71FA7}">
      <dgm:prSet phldrT="[Text]" custT="1"/>
      <dgm:spPr/>
      <dgm:t>
        <a:bodyPr/>
        <a:lstStyle/>
        <a:p>
          <a:r>
            <a:rPr lang="en-US" sz="2800" dirty="0" smtClean="0"/>
            <a:t>Reflection</a:t>
          </a:r>
          <a:endParaRPr lang="en-US" sz="2800" dirty="0"/>
        </a:p>
      </dgm:t>
    </dgm:pt>
    <dgm:pt modelId="{2EB86B2E-3D55-41DA-9676-9F1F1FF3EC3A}" type="parTrans" cxnId="{E1700768-873B-4CBD-A85B-01CA04094CC9}">
      <dgm:prSet/>
      <dgm:spPr/>
      <dgm:t>
        <a:bodyPr/>
        <a:lstStyle/>
        <a:p>
          <a:endParaRPr lang="en-US"/>
        </a:p>
      </dgm:t>
    </dgm:pt>
    <dgm:pt modelId="{CDFFBFF2-217A-4BD0-95C9-42B6969C626D}" type="sibTrans" cxnId="{E1700768-873B-4CBD-A85B-01CA04094CC9}">
      <dgm:prSet/>
      <dgm:spPr/>
      <dgm:t>
        <a:bodyPr/>
        <a:lstStyle/>
        <a:p>
          <a:endParaRPr lang="en-US"/>
        </a:p>
      </dgm:t>
    </dgm:pt>
    <dgm:pt modelId="{5107A8EE-BB0C-4A0B-97EB-9437C47CBC4B}">
      <dgm:prSet phldrT="[Text]"/>
      <dgm:spPr/>
      <dgm:t>
        <a:bodyPr/>
        <a:lstStyle/>
        <a:p>
          <a:r>
            <a:rPr lang="en-US" dirty="0" smtClean="0"/>
            <a:t>Overall impact on you.  Why the incident critical? How it influenced your feelings?</a:t>
          </a:r>
          <a:endParaRPr lang="en-US" dirty="0"/>
        </a:p>
      </dgm:t>
    </dgm:pt>
    <dgm:pt modelId="{5D3CC905-227F-4B53-8A3C-5402932BD595}" type="parTrans" cxnId="{984FCDEA-44E8-4FB7-A6F2-AD2056372FA0}">
      <dgm:prSet/>
      <dgm:spPr/>
      <dgm:t>
        <a:bodyPr/>
        <a:lstStyle/>
        <a:p>
          <a:endParaRPr lang="en-US"/>
        </a:p>
      </dgm:t>
    </dgm:pt>
    <dgm:pt modelId="{32F2B8BE-22FD-4503-8385-7C5C7A1E60E9}" type="sibTrans" cxnId="{984FCDEA-44E8-4FB7-A6F2-AD2056372FA0}">
      <dgm:prSet/>
      <dgm:spPr/>
      <dgm:t>
        <a:bodyPr/>
        <a:lstStyle/>
        <a:p>
          <a:endParaRPr lang="en-US"/>
        </a:p>
      </dgm:t>
    </dgm:pt>
    <dgm:pt modelId="{4122CFD2-A7B5-4449-ACF9-3D5E4A3053DC}">
      <dgm:prSet phldrT="[Text]"/>
      <dgm:spPr/>
      <dgm:t>
        <a:bodyPr/>
        <a:lstStyle/>
        <a:p>
          <a:r>
            <a:rPr lang="en-US" dirty="0" smtClean="0"/>
            <a:t>What have you learned? How has your perspective on yourself or on others been affected? Where do you go from this point?</a:t>
          </a:r>
          <a:endParaRPr lang="en-US" dirty="0"/>
        </a:p>
      </dgm:t>
    </dgm:pt>
    <dgm:pt modelId="{B9751A75-AD00-479A-9880-BD76C8B8766F}" type="parTrans" cxnId="{46C046C7-6C82-472D-B924-48B5E5B0C714}">
      <dgm:prSet/>
      <dgm:spPr/>
      <dgm:t>
        <a:bodyPr/>
        <a:lstStyle/>
        <a:p>
          <a:endParaRPr lang="en-US"/>
        </a:p>
      </dgm:t>
    </dgm:pt>
    <dgm:pt modelId="{4A904000-E382-4242-9211-8E7884F2D7B6}" type="sibTrans" cxnId="{46C046C7-6C82-472D-B924-48B5E5B0C714}">
      <dgm:prSet/>
      <dgm:spPr/>
      <dgm:t>
        <a:bodyPr/>
        <a:lstStyle/>
        <a:p>
          <a:endParaRPr lang="en-US"/>
        </a:p>
      </dgm:t>
    </dgm:pt>
    <dgm:pt modelId="{A6C2F0FF-0FA9-44C2-B661-7E01D98E080F}">
      <dgm:prSet custT="1"/>
      <dgm:spPr/>
      <dgm:t>
        <a:bodyPr/>
        <a:lstStyle/>
        <a:p>
          <a:r>
            <a:rPr lang="en-US" sz="2800" smtClean="0"/>
            <a:t>Application</a:t>
          </a:r>
          <a:endParaRPr lang="en-US" sz="2800" dirty="0"/>
        </a:p>
      </dgm:t>
    </dgm:pt>
    <dgm:pt modelId="{803B686A-4696-4FC6-B51D-E86D15B197E2}" type="parTrans" cxnId="{CE82E885-3995-4CD8-892B-EC748F5617DD}">
      <dgm:prSet/>
      <dgm:spPr/>
      <dgm:t>
        <a:bodyPr/>
        <a:lstStyle/>
        <a:p>
          <a:endParaRPr lang="en-US"/>
        </a:p>
      </dgm:t>
    </dgm:pt>
    <dgm:pt modelId="{4660AAA2-35A6-48DC-A890-BBBD34485CE0}" type="sibTrans" cxnId="{CE82E885-3995-4CD8-892B-EC748F5617DD}">
      <dgm:prSet/>
      <dgm:spPr/>
      <dgm:t>
        <a:bodyPr/>
        <a:lstStyle/>
        <a:p>
          <a:endParaRPr lang="en-US"/>
        </a:p>
      </dgm:t>
    </dgm:pt>
    <dgm:pt modelId="{F232B2AE-9E55-4C9F-BF1B-3D2D530EDCB6}">
      <dgm:prSet phldrT="[Text]"/>
      <dgm:spPr/>
      <dgm:t>
        <a:bodyPr/>
        <a:lstStyle/>
        <a:p>
          <a:r>
            <a:rPr lang="en-US" dirty="0" smtClean="0"/>
            <a:t>What did you do? How did you react? How did other people react to the incident?</a:t>
          </a:r>
          <a:endParaRPr lang="en-US" dirty="0"/>
        </a:p>
      </dgm:t>
    </dgm:pt>
    <dgm:pt modelId="{E8C0E7D7-A7C7-4514-860B-625E9BE10968}" type="parTrans" cxnId="{2B018A00-148E-452B-B98C-149322DE719A}">
      <dgm:prSet/>
      <dgm:spPr/>
      <dgm:t>
        <a:bodyPr/>
        <a:lstStyle/>
        <a:p>
          <a:endParaRPr lang="en-US"/>
        </a:p>
      </dgm:t>
    </dgm:pt>
    <dgm:pt modelId="{7BBDFBBC-65D3-4B27-BD4C-85E64A897068}" type="sibTrans" cxnId="{2B018A00-148E-452B-B98C-149322DE719A}">
      <dgm:prSet/>
      <dgm:spPr/>
      <dgm:t>
        <a:bodyPr/>
        <a:lstStyle/>
        <a:p>
          <a:endParaRPr lang="en-US"/>
        </a:p>
      </dgm:t>
    </dgm:pt>
    <dgm:pt modelId="{604161DE-7E9A-46FB-9382-EAB4631AD029}" type="pres">
      <dgm:prSet presAssocID="{2A5BDC96-2262-402A-8EA2-64CFE7BD86A2}" presName="Name0" presStyleCnt="0">
        <dgm:presLayoutVars>
          <dgm:chMax val="7"/>
          <dgm:dir/>
          <dgm:animLvl val="lvl"/>
          <dgm:resizeHandles val="exact"/>
        </dgm:presLayoutVars>
      </dgm:prSet>
      <dgm:spPr/>
      <dgm:t>
        <a:bodyPr/>
        <a:lstStyle/>
        <a:p>
          <a:endParaRPr lang="en-US"/>
        </a:p>
      </dgm:t>
    </dgm:pt>
    <dgm:pt modelId="{6E8827D7-B91A-4EC0-85BA-77664DDE208B}" type="pres">
      <dgm:prSet presAssocID="{D9C1D826-C455-40AA-9035-0CD11854EA2A}" presName="circle1" presStyleLbl="node1" presStyleIdx="0" presStyleCnt="4" custScaleX="33783" custScaleY="100660"/>
      <dgm:spPr/>
    </dgm:pt>
    <dgm:pt modelId="{5450A706-FC30-4C4A-B7A5-3E0B4CF53C2F}" type="pres">
      <dgm:prSet presAssocID="{D9C1D826-C455-40AA-9035-0CD11854EA2A}" presName="space" presStyleCnt="0"/>
      <dgm:spPr/>
    </dgm:pt>
    <dgm:pt modelId="{1D97D186-9F46-4E2F-BB7D-0A9EB168EF1C}" type="pres">
      <dgm:prSet presAssocID="{D9C1D826-C455-40AA-9035-0CD11854EA2A}" presName="rect1" presStyleLbl="alignAcc1" presStyleIdx="0" presStyleCnt="4" custScaleY="102764" custLinFactNeighborY="598"/>
      <dgm:spPr/>
      <dgm:t>
        <a:bodyPr/>
        <a:lstStyle/>
        <a:p>
          <a:endParaRPr lang="en-US"/>
        </a:p>
      </dgm:t>
    </dgm:pt>
    <dgm:pt modelId="{9238D924-BF70-456E-9343-BD1598608DEC}" type="pres">
      <dgm:prSet presAssocID="{2D93BB62-C41C-4442-987D-C1F647A56498}" presName="vertSpace2" presStyleLbl="node1" presStyleIdx="0" presStyleCnt="4"/>
      <dgm:spPr/>
    </dgm:pt>
    <dgm:pt modelId="{C32094CB-6AF6-4E97-A727-C00390AC37F6}" type="pres">
      <dgm:prSet presAssocID="{2D93BB62-C41C-4442-987D-C1F647A56498}" presName="circle2" presStyleLbl="node1" presStyleIdx="1" presStyleCnt="4" custScaleX="45807" custScaleY="104822" custLinFactNeighborY="4816"/>
      <dgm:spPr/>
    </dgm:pt>
    <dgm:pt modelId="{F81704D6-26A8-46D5-B819-522DDBAEB2D0}" type="pres">
      <dgm:prSet presAssocID="{2D93BB62-C41C-4442-987D-C1F647A56498}" presName="rect2" presStyleLbl="alignAcc1" presStyleIdx="1" presStyleCnt="4" custScaleY="104822" custLinFactNeighborX="119" custLinFactNeighborY="4816"/>
      <dgm:spPr/>
      <dgm:t>
        <a:bodyPr/>
        <a:lstStyle/>
        <a:p>
          <a:endParaRPr lang="en-US"/>
        </a:p>
      </dgm:t>
    </dgm:pt>
    <dgm:pt modelId="{3488C1A5-2337-4585-9ACE-D5DF715891FC}" type="pres">
      <dgm:prSet presAssocID="{7A3DE814-C885-4207-9847-5CAE5DD71FA7}" presName="vertSpace3" presStyleLbl="node1" presStyleIdx="1" presStyleCnt="4"/>
      <dgm:spPr/>
    </dgm:pt>
    <dgm:pt modelId="{743A45EF-0B3F-4945-905F-C71A82B139E9}" type="pres">
      <dgm:prSet presAssocID="{7A3DE814-C885-4207-9847-5CAE5DD71FA7}" presName="circle3" presStyleLbl="node1" presStyleIdx="2" presStyleCnt="4" custScaleX="63960" custLinFactNeighborY="14799"/>
      <dgm:spPr/>
    </dgm:pt>
    <dgm:pt modelId="{5A40F8D4-6488-415D-83A3-D1C4E71312B4}" type="pres">
      <dgm:prSet presAssocID="{7A3DE814-C885-4207-9847-5CAE5DD71FA7}" presName="rect3" presStyleLbl="alignAcc1" presStyleIdx="2" presStyleCnt="4" custLinFactNeighborY="14052"/>
      <dgm:spPr/>
      <dgm:t>
        <a:bodyPr/>
        <a:lstStyle/>
        <a:p>
          <a:endParaRPr lang="en-US"/>
        </a:p>
      </dgm:t>
    </dgm:pt>
    <dgm:pt modelId="{F389D15D-2098-44F1-BFF4-C2A173183BFD}" type="pres">
      <dgm:prSet presAssocID="{A6C2F0FF-0FA9-44C2-B661-7E01D98E080F}" presName="vertSpace4" presStyleLbl="node1" presStyleIdx="2" presStyleCnt="4"/>
      <dgm:spPr/>
    </dgm:pt>
    <dgm:pt modelId="{FF236896-EB48-427D-BAE8-220BC854A29E}" type="pres">
      <dgm:prSet presAssocID="{A6C2F0FF-0FA9-44C2-B661-7E01D98E080F}" presName="circle4" presStyleLbl="node1" presStyleIdx="3" presStyleCnt="4" custLinFactNeighborY="41079"/>
      <dgm:spPr/>
    </dgm:pt>
    <dgm:pt modelId="{931F5E1A-43CC-4CDD-8B87-00DD766B3511}" type="pres">
      <dgm:prSet presAssocID="{A6C2F0FF-0FA9-44C2-B661-7E01D98E080F}" presName="rect4" presStyleLbl="alignAcc1" presStyleIdx="3" presStyleCnt="4" custLinFactNeighborY="41079"/>
      <dgm:spPr/>
      <dgm:t>
        <a:bodyPr/>
        <a:lstStyle/>
        <a:p>
          <a:endParaRPr lang="en-US"/>
        </a:p>
      </dgm:t>
    </dgm:pt>
    <dgm:pt modelId="{2D6306BF-195B-4831-A96D-8ECD25B9C4BC}" type="pres">
      <dgm:prSet presAssocID="{D9C1D826-C455-40AA-9035-0CD11854EA2A}" presName="rect1ParTx" presStyleLbl="alignAcc1" presStyleIdx="3" presStyleCnt="4">
        <dgm:presLayoutVars>
          <dgm:chMax val="1"/>
          <dgm:bulletEnabled val="1"/>
        </dgm:presLayoutVars>
      </dgm:prSet>
      <dgm:spPr/>
      <dgm:t>
        <a:bodyPr/>
        <a:lstStyle/>
        <a:p>
          <a:endParaRPr lang="en-US"/>
        </a:p>
      </dgm:t>
    </dgm:pt>
    <dgm:pt modelId="{005AAE4B-58F9-4892-827F-A9E2DB9690AB}" type="pres">
      <dgm:prSet presAssocID="{D9C1D826-C455-40AA-9035-0CD11854EA2A}" presName="rect1ChTx" presStyleLbl="alignAcc1" presStyleIdx="3" presStyleCnt="4" custScaleX="108860" custScaleY="108340" custLinFactNeighborX="-9851" custLinFactNeighborY="-12537">
        <dgm:presLayoutVars>
          <dgm:bulletEnabled val="1"/>
        </dgm:presLayoutVars>
      </dgm:prSet>
      <dgm:spPr/>
      <dgm:t>
        <a:bodyPr/>
        <a:lstStyle/>
        <a:p>
          <a:endParaRPr lang="en-US"/>
        </a:p>
      </dgm:t>
    </dgm:pt>
    <dgm:pt modelId="{FDB1DDFF-DB52-4662-BDD4-76F1CF722670}" type="pres">
      <dgm:prSet presAssocID="{2D93BB62-C41C-4442-987D-C1F647A56498}" presName="rect2ParTx" presStyleLbl="alignAcc1" presStyleIdx="3" presStyleCnt="4">
        <dgm:presLayoutVars>
          <dgm:chMax val="1"/>
          <dgm:bulletEnabled val="1"/>
        </dgm:presLayoutVars>
      </dgm:prSet>
      <dgm:spPr/>
      <dgm:t>
        <a:bodyPr/>
        <a:lstStyle/>
        <a:p>
          <a:endParaRPr lang="en-US"/>
        </a:p>
      </dgm:t>
    </dgm:pt>
    <dgm:pt modelId="{C15EA62D-2722-4837-A196-AFD0D5E2BF39}" type="pres">
      <dgm:prSet presAssocID="{2D93BB62-C41C-4442-987D-C1F647A56498}" presName="rect2ChTx" presStyleLbl="alignAcc1" presStyleIdx="3" presStyleCnt="4" custScaleX="123579" custScaleY="131762" custLinFactNeighborX="-11552" custLinFactNeighborY="15280">
        <dgm:presLayoutVars>
          <dgm:bulletEnabled val="1"/>
        </dgm:presLayoutVars>
      </dgm:prSet>
      <dgm:spPr/>
      <dgm:t>
        <a:bodyPr/>
        <a:lstStyle/>
        <a:p>
          <a:endParaRPr lang="en-US"/>
        </a:p>
      </dgm:t>
    </dgm:pt>
    <dgm:pt modelId="{98457D21-49C2-494E-B5DB-18733F915B6A}" type="pres">
      <dgm:prSet presAssocID="{7A3DE814-C885-4207-9847-5CAE5DD71FA7}" presName="rect3ParTx" presStyleLbl="alignAcc1" presStyleIdx="3" presStyleCnt="4">
        <dgm:presLayoutVars>
          <dgm:chMax val="1"/>
          <dgm:bulletEnabled val="1"/>
        </dgm:presLayoutVars>
      </dgm:prSet>
      <dgm:spPr/>
      <dgm:t>
        <a:bodyPr/>
        <a:lstStyle/>
        <a:p>
          <a:endParaRPr lang="en-US"/>
        </a:p>
      </dgm:t>
    </dgm:pt>
    <dgm:pt modelId="{F03DB5FC-ED05-475E-8099-01ED4144CEFE}" type="pres">
      <dgm:prSet presAssocID="{7A3DE814-C885-4207-9847-5CAE5DD71FA7}" presName="rect3ChTx" presStyleLbl="alignAcc1" presStyleIdx="3" presStyleCnt="4" custScaleX="117448" custLinFactNeighborX="-9851" custLinFactNeighborY="40128">
        <dgm:presLayoutVars>
          <dgm:bulletEnabled val="1"/>
        </dgm:presLayoutVars>
      </dgm:prSet>
      <dgm:spPr/>
      <dgm:t>
        <a:bodyPr/>
        <a:lstStyle/>
        <a:p>
          <a:endParaRPr lang="en-US"/>
        </a:p>
      </dgm:t>
    </dgm:pt>
    <dgm:pt modelId="{DC552310-FCA9-444C-BC6E-64B414B547AB}" type="pres">
      <dgm:prSet presAssocID="{A6C2F0FF-0FA9-44C2-B661-7E01D98E080F}" presName="rect4ParTx" presStyleLbl="alignAcc1" presStyleIdx="3" presStyleCnt="4">
        <dgm:presLayoutVars>
          <dgm:chMax val="1"/>
          <dgm:bulletEnabled val="1"/>
        </dgm:presLayoutVars>
      </dgm:prSet>
      <dgm:spPr/>
      <dgm:t>
        <a:bodyPr/>
        <a:lstStyle/>
        <a:p>
          <a:endParaRPr lang="en-US"/>
        </a:p>
      </dgm:t>
    </dgm:pt>
    <dgm:pt modelId="{E3ECCC96-A29B-4A73-88DB-AA66A0ED4218}" type="pres">
      <dgm:prSet presAssocID="{A6C2F0FF-0FA9-44C2-B661-7E01D98E080F}" presName="rect4ChTx" presStyleLbl="alignAcc1" presStyleIdx="3" presStyleCnt="4">
        <dgm:presLayoutVars>
          <dgm:bulletEnabled val="1"/>
        </dgm:presLayoutVars>
      </dgm:prSet>
      <dgm:spPr/>
    </dgm:pt>
  </dgm:ptLst>
  <dgm:cxnLst>
    <dgm:cxn modelId="{ED8800D6-5389-47B2-ACE5-C723576D3915}" srcId="{D9C1D826-C455-40AA-9035-0CD11854EA2A}" destId="{3C33AD78-652B-4B24-B758-876854D96B29}" srcOrd="0" destOrd="0" parTransId="{D09009C4-A478-47B0-931E-C1E137F78B9A}" sibTransId="{9D5C739C-E335-490A-B408-42A008127AE4}"/>
    <dgm:cxn modelId="{9062946E-F4CE-4094-8A67-FD5AE0998013}" type="presOf" srcId="{3C33AD78-652B-4B24-B758-876854D96B29}" destId="{005AAE4B-58F9-4892-827F-A9E2DB9690AB}" srcOrd="0" destOrd="0" presId="urn:microsoft.com/office/officeart/2005/8/layout/target3"/>
    <dgm:cxn modelId="{3365C05E-F68F-4E47-ABF0-ECCD96B518F6}" type="presOf" srcId="{2D93BB62-C41C-4442-987D-C1F647A56498}" destId="{FDB1DDFF-DB52-4662-BDD4-76F1CF722670}" srcOrd="1" destOrd="0" presId="urn:microsoft.com/office/officeart/2005/8/layout/target3"/>
    <dgm:cxn modelId="{A2EA50B0-0963-4C37-8FF0-512701BEA9F7}" type="presOf" srcId="{647D3E5B-F15E-4691-A10E-AE7D3EA35576}" destId="{C15EA62D-2722-4837-A196-AFD0D5E2BF39}" srcOrd="0" destOrd="0" presId="urn:microsoft.com/office/officeart/2005/8/layout/target3"/>
    <dgm:cxn modelId="{E1700768-873B-4CBD-A85B-01CA04094CC9}" srcId="{2A5BDC96-2262-402A-8EA2-64CFE7BD86A2}" destId="{7A3DE814-C885-4207-9847-5CAE5DD71FA7}" srcOrd="2" destOrd="0" parTransId="{2EB86B2E-3D55-41DA-9676-9F1F1FF3EC3A}" sibTransId="{CDFFBFF2-217A-4BD0-95C9-42B6969C626D}"/>
    <dgm:cxn modelId="{2E5242FC-05C8-4C1A-9932-6BAF746097A2}" type="presOf" srcId="{D9C1D826-C455-40AA-9035-0CD11854EA2A}" destId="{1D97D186-9F46-4E2F-BB7D-0A9EB168EF1C}" srcOrd="0" destOrd="0" presId="urn:microsoft.com/office/officeart/2005/8/layout/target3"/>
    <dgm:cxn modelId="{DE71FC96-2710-49BD-9CD2-C32F35E21666}" srcId="{2D93BB62-C41C-4442-987D-C1F647A56498}" destId="{647D3E5B-F15E-4691-A10E-AE7D3EA35576}" srcOrd="0" destOrd="0" parTransId="{91E700F7-08D0-410A-8163-3F47F38E08DE}" sibTransId="{8E09E11C-DC03-4346-AD38-4278A177CF12}"/>
    <dgm:cxn modelId="{3BCAB3B5-6E23-490A-8319-45888A9BB4BF}" type="presOf" srcId="{E47DBDC6-FB77-4C14-86EF-9BA9CFD96655}" destId="{C15EA62D-2722-4837-A196-AFD0D5E2BF39}" srcOrd="0" destOrd="1" presId="urn:microsoft.com/office/officeart/2005/8/layout/target3"/>
    <dgm:cxn modelId="{D5A90ED9-F346-4014-84FC-C33F187598D7}" type="presOf" srcId="{2A5BDC96-2262-402A-8EA2-64CFE7BD86A2}" destId="{604161DE-7E9A-46FB-9382-EAB4631AD029}" srcOrd="0" destOrd="0" presId="urn:microsoft.com/office/officeart/2005/8/layout/target3"/>
    <dgm:cxn modelId="{CE82E885-3995-4CD8-892B-EC748F5617DD}" srcId="{2A5BDC96-2262-402A-8EA2-64CFE7BD86A2}" destId="{A6C2F0FF-0FA9-44C2-B661-7E01D98E080F}" srcOrd="3" destOrd="0" parTransId="{803B686A-4696-4FC6-B51D-E86D15B197E2}" sibTransId="{4660AAA2-35A6-48DC-A890-BBBD34485CE0}"/>
    <dgm:cxn modelId="{46C046C7-6C82-472D-B924-48B5E5B0C714}" srcId="{7A3DE814-C885-4207-9847-5CAE5DD71FA7}" destId="{4122CFD2-A7B5-4449-ACF9-3D5E4A3053DC}" srcOrd="1" destOrd="0" parTransId="{B9751A75-AD00-479A-9880-BD76C8B8766F}" sibTransId="{4A904000-E382-4242-9211-8E7884F2D7B6}"/>
    <dgm:cxn modelId="{A757E802-D269-4CAA-83C4-6568A8F19F46}" type="presOf" srcId="{5107A8EE-BB0C-4A0B-97EB-9437C47CBC4B}" destId="{F03DB5FC-ED05-475E-8099-01ED4144CEFE}" srcOrd="0" destOrd="0" presId="urn:microsoft.com/office/officeart/2005/8/layout/target3"/>
    <dgm:cxn modelId="{4E38621B-3C13-47D7-A927-EA658F57715F}" type="presOf" srcId="{A6C2F0FF-0FA9-44C2-B661-7E01D98E080F}" destId="{931F5E1A-43CC-4CDD-8B87-00DD766B3511}" srcOrd="0" destOrd="0" presId="urn:microsoft.com/office/officeart/2005/8/layout/target3"/>
    <dgm:cxn modelId="{984FCDEA-44E8-4FB7-A6F2-AD2056372FA0}" srcId="{7A3DE814-C885-4207-9847-5CAE5DD71FA7}" destId="{5107A8EE-BB0C-4A0B-97EB-9437C47CBC4B}" srcOrd="0" destOrd="0" parTransId="{5D3CC905-227F-4B53-8A3C-5402932BD595}" sibTransId="{32F2B8BE-22FD-4503-8385-7C5C7A1E60E9}"/>
    <dgm:cxn modelId="{2B018A00-148E-452B-B98C-149322DE719A}" srcId="{D9C1D826-C455-40AA-9035-0CD11854EA2A}" destId="{F232B2AE-9E55-4C9F-BF1B-3D2D530EDCB6}" srcOrd="1" destOrd="0" parTransId="{E8C0E7D7-A7C7-4514-860B-625E9BE10968}" sibTransId="{7BBDFBBC-65D3-4B27-BD4C-85E64A897068}"/>
    <dgm:cxn modelId="{3C5C8C07-2D73-4296-AA4F-61CEEE582BCE}" type="presOf" srcId="{A6C2F0FF-0FA9-44C2-B661-7E01D98E080F}" destId="{DC552310-FCA9-444C-BC6E-64B414B547AB}" srcOrd="1" destOrd="0" presId="urn:microsoft.com/office/officeart/2005/8/layout/target3"/>
    <dgm:cxn modelId="{1AAF621B-6F5B-4F6E-9E51-A51E4E438E16}" type="presOf" srcId="{4122CFD2-A7B5-4449-ACF9-3D5E4A3053DC}" destId="{F03DB5FC-ED05-475E-8099-01ED4144CEFE}" srcOrd="0" destOrd="1" presId="urn:microsoft.com/office/officeart/2005/8/layout/target3"/>
    <dgm:cxn modelId="{BFA08C07-7B36-4C4C-84E9-6982B6AAA612}" type="presOf" srcId="{F232B2AE-9E55-4C9F-BF1B-3D2D530EDCB6}" destId="{005AAE4B-58F9-4892-827F-A9E2DB9690AB}" srcOrd="0" destOrd="1" presId="urn:microsoft.com/office/officeart/2005/8/layout/target3"/>
    <dgm:cxn modelId="{2DABE932-AF6F-4DAD-80A4-FC4BA2B5BF32}" srcId="{2A5BDC96-2262-402A-8EA2-64CFE7BD86A2}" destId="{2D93BB62-C41C-4442-987D-C1F647A56498}" srcOrd="1" destOrd="0" parTransId="{B671D3B7-41C7-4D45-8A90-ECF104444910}" sibTransId="{367E303B-36CD-4A07-83B2-A41C9B0938A9}"/>
    <dgm:cxn modelId="{3C863F69-EF7C-472F-96EE-0E9DAB310667}" type="presOf" srcId="{7A3DE814-C885-4207-9847-5CAE5DD71FA7}" destId="{5A40F8D4-6488-415D-83A3-D1C4E71312B4}" srcOrd="0" destOrd="0" presId="urn:microsoft.com/office/officeart/2005/8/layout/target3"/>
    <dgm:cxn modelId="{CD8DEF22-96E4-4C93-9087-7AA0ED072996}" type="presOf" srcId="{7A3DE814-C885-4207-9847-5CAE5DD71FA7}" destId="{98457D21-49C2-494E-B5DB-18733F915B6A}" srcOrd="1" destOrd="0" presId="urn:microsoft.com/office/officeart/2005/8/layout/target3"/>
    <dgm:cxn modelId="{5BB8F176-362F-4D09-8086-C477DC461CFC}" type="presOf" srcId="{D9C1D826-C455-40AA-9035-0CD11854EA2A}" destId="{2D6306BF-195B-4831-A96D-8ECD25B9C4BC}" srcOrd="1" destOrd="0" presId="urn:microsoft.com/office/officeart/2005/8/layout/target3"/>
    <dgm:cxn modelId="{63F5FEE2-28D7-45C6-A09E-1AAF3C177935}" srcId="{2A5BDC96-2262-402A-8EA2-64CFE7BD86A2}" destId="{D9C1D826-C455-40AA-9035-0CD11854EA2A}" srcOrd="0" destOrd="0" parTransId="{53A87A60-4BCD-4C7B-86BC-D5EFD229E323}" sibTransId="{45226519-E75C-4F91-B2BB-096668325910}"/>
    <dgm:cxn modelId="{1509B9E9-4978-476A-AD7A-D243D102883D}" type="presOf" srcId="{2D93BB62-C41C-4442-987D-C1F647A56498}" destId="{F81704D6-26A8-46D5-B819-522DDBAEB2D0}" srcOrd="0" destOrd="0" presId="urn:microsoft.com/office/officeart/2005/8/layout/target3"/>
    <dgm:cxn modelId="{BA537CB9-29D2-4053-BF50-2FFE5A3EA3FC}" srcId="{2D93BB62-C41C-4442-987D-C1F647A56498}" destId="{E47DBDC6-FB77-4C14-86EF-9BA9CFD96655}" srcOrd="1" destOrd="0" parTransId="{C1912B77-4A42-4B33-9D87-54A4C3406627}" sibTransId="{2733A0DD-4E7B-48DE-9660-BC5B7BCAF653}"/>
    <dgm:cxn modelId="{7A7C25C7-F285-4FC0-892C-188980F84F6B}" type="presParOf" srcId="{604161DE-7E9A-46FB-9382-EAB4631AD029}" destId="{6E8827D7-B91A-4EC0-85BA-77664DDE208B}" srcOrd="0" destOrd="0" presId="urn:microsoft.com/office/officeart/2005/8/layout/target3"/>
    <dgm:cxn modelId="{05A53EE1-F146-4333-9271-244626462DC8}" type="presParOf" srcId="{604161DE-7E9A-46FB-9382-EAB4631AD029}" destId="{5450A706-FC30-4C4A-B7A5-3E0B4CF53C2F}" srcOrd="1" destOrd="0" presId="urn:microsoft.com/office/officeart/2005/8/layout/target3"/>
    <dgm:cxn modelId="{5F60729B-F261-4370-8A19-8AC078C04509}" type="presParOf" srcId="{604161DE-7E9A-46FB-9382-EAB4631AD029}" destId="{1D97D186-9F46-4E2F-BB7D-0A9EB168EF1C}" srcOrd="2" destOrd="0" presId="urn:microsoft.com/office/officeart/2005/8/layout/target3"/>
    <dgm:cxn modelId="{F7EE3DE5-998B-4AE7-9658-11084D8E1B01}" type="presParOf" srcId="{604161DE-7E9A-46FB-9382-EAB4631AD029}" destId="{9238D924-BF70-456E-9343-BD1598608DEC}" srcOrd="3" destOrd="0" presId="urn:microsoft.com/office/officeart/2005/8/layout/target3"/>
    <dgm:cxn modelId="{88CD8527-6DCD-4311-A226-41180C19C6BB}" type="presParOf" srcId="{604161DE-7E9A-46FB-9382-EAB4631AD029}" destId="{C32094CB-6AF6-4E97-A727-C00390AC37F6}" srcOrd="4" destOrd="0" presId="urn:microsoft.com/office/officeart/2005/8/layout/target3"/>
    <dgm:cxn modelId="{99492A7C-2A85-431C-A784-6C5F8B30E76F}" type="presParOf" srcId="{604161DE-7E9A-46FB-9382-EAB4631AD029}" destId="{F81704D6-26A8-46D5-B819-522DDBAEB2D0}" srcOrd="5" destOrd="0" presId="urn:microsoft.com/office/officeart/2005/8/layout/target3"/>
    <dgm:cxn modelId="{673BCDA9-32B2-4FAA-AB51-4A5C46907228}" type="presParOf" srcId="{604161DE-7E9A-46FB-9382-EAB4631AD029}" destId="{3488C1A5-2337-4585-9ACE-D5DF715891FC}" srcOrd="6" destOrd="0" presId="urn:microsoft.com/office/officeart/2005/8/layout/target3"/>
    <dgm:cxn modelId="{57A9B3E4-D025-408A-94E7-C5D7F95E2BB3}" type="presParOf" srcId="{604161DE-7E9A-46FB-9382-EAB4631AD029}" destId="{743A45EF-0B3F-4945-905F-C71A82B139E9}" srcOrd="7" destOrd="0" presId="urn:microsoft.com/office/officeart/2005/8/layout/target3"/>
    <dgm:cxn modelId="{7CC3969D-071A-4852-8626-C2407A5271D7}" type="presParOf" srcId="{604161DE-7E9A-46FB-9382-EAB4631AD029}" destId="{5A40F8D4-6488-415D-83A3-D1C4E71312B4}" srcOrd="8" destOrd="0" presId="urn:microsoft.com/office/officeart/2005/8/layout/target3"/>
    <dgm:cxn modelId="{1C35D1CE-82A9-4D5E-AE74-BF43E88DE24F}" type="presParOf" srcId="{604161DE-7E9A-46FB-9382-EAB4631AD029}" destId="{F389D15D-2098-44F1-BFF4-C2A173183BFD}" srcOrd="9" destOrd="0" presId="urn:microsoft.com/office/officeart/2005/8/layout/target3"/>
    <dgm:cxn modelId="{66A1BA05-053B-4318-A6DE-48049C544F0F}" type="presParOf" srcId="{604161DE-7E9A-46FB-9382-EAB4631AD029}" destId="{FF236896-EB48-427D-BAE8-220BC854A29E}" srcOrd="10" destOrd="0" presId="urn:microsoft.com/office/officeart/2005/8/layout/target3"/>
    <dgm:cxn modelId="{29C323A8-F062-4EF3-9006-B16410CEA753}" type="presParOf" srcId="{604161DE-7E9A-46FB-9382-EAB4631AD029}" destId="{931F5E1A-43CC-4CDD-8B87-00DD766B3511}" srcOrd="11" destOrd="0" presId="urn:microsoft.com/office/officeart/2005/8/layout/target3"/>
    <dgm:cxn modelId="{29A01428-5BD8-428F-B9B1-0C96B1906C62}" type="presParOf" srcId="{604161DE-7E9A-46FB-9382-EAB4631AD029}" destId="{2D6306BF-195B-4831-A96D-8ECD25B9C4BC}" srcOrd="12" destOrd="0" presId="urn:microsoft.com/office/officeart/2005/8/layout/target3"/>
    <dgm:cxn modelId="{CA6EFE39-55A4-4614-B257-F1206E5C03C0}" type="presParOf" srcId="{604161DE-7E9A-46FB-9382-EAB4631AD029}" destId="{005AAE4B-58F9-4892-827F-A9E2DB9690AB}" srcOrd="13" destOrd="0" presId="urn:microsoft.com/office/officeart/2005/8/layout/target3"/>
    <dgm:cxn modelId="{B3E083F0-EA66-4BB2-BBA7-D593F35E54DE}" type="presParOf" srcId="{604161DE-7E9A-46FB-9382-EAB4631AD029}" destId="{FDB1DDFF-DB52-4662-BDD4-76F1CF722670}" srcOrd="14" destOrd="0" presId="urn:microsoft.com/office/officeart/2005/8/layout/target3"/>
    <dgm:cxn modelId="{8A91131D-9CBE-4FAF-9425-3C8A847E40DC}" type="presParOf" srcId="{604161DE-7E9A-46FB-9382-EAB4631AD029}" destId="{C15EA62D-2722-4837-A196-AFD0D5E2BF39}" srcOrd="15" destOrd="0" presId="urn:microsoft.com/office/officeart/2005/8/layout/target3"/>
    <dgm:cxn modelId="{0B00F409-3145-4BE2-A394-0971C9B19E6B}" type="presParOf" srcId="{604161DE-7E9A-46FB-9382-EAB4631AD029}" destId="{98457D21-49C2-494E-B5DB-18733F915B6A}" srcOrd="16" destOrd="0" presId="urn:microsoft.com/office/officeart/2005/8/layout/target3"/>
    <dgm:cxn modelId="{A0D06E56-F85B-4D06-BE6C-A06FF3E1B939}" type="presParOf" srcId="{604161DE-7E9A-46FB-9382-EAB4631AD029}" destId="{F03DB5FC-ED05-475E-8099-01ED4144CEFE}" srcOrd="17" destOrd="0" presId="urn:microsoft.com/office/officeart/2005/8/layout/target3"/>
    <dgm:cxn modelId="{229B1652-456C-458D-A0ED-D3DF760582D8}" type="presParOf" srcId="{604161DE-7E9A-46FB-9382-EAB4631AD029}" destId="{DC552310-FCA9-444C-BC6E-64B414B547AB}" srcOrd="18" destOrd="0" presId="urn:microsoft.com/office/officeart/2005/8/layout/target3"/>
    <dgm:cxn modelId="{09A9550C-2C09-492A-B8C7-D8797F5562BF}" type="presParOf" srcId="{604161DE-7E9A-46FB-9382-EAB4631AD029}" destId="{E3ECCC96-A29B-4A73-88DB-AA66A0ED4218}" srcOrd="19"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8646D-B2E6-4AF7-A9AB-C26A5F3DAE93}"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zh-HK" altLang="en-US"/>
        </a:p>
      </dgm:t>
    </dgm:pt>
    <dgm:pt modelId="{0B0ED646-7043-4658-B0BE-28D678192E35}">
      <dgm:prSet phldrT="[Text]"/>
      <dgm:spPr/>
      <dgm:t>
        <a:bodyPr/>
        <a:lstStyle/>
        <a:p>
          <a:r>
            <a:rPr lang="en-US" altLang="zh-HK" dirty="0" smtClean="0"/>
            <a:t>CSR platform connecting NGOs and Corp</a:t>
          </a:r>
          <a:endParaRPr lang="zh-HK" altLang="en-US" dirty="0"/>
        </a:p>
      </dgm:t>
    </dgm:pt>
    <dgm:pt modelId="{8DB54400-7DB6-41C2-8656-0C1FDA00B254}" type="parTrans" cxnId="{23DF418F-A153-44F8-B748-1C5F7D2E7AE0}">
      <dgm:prSet/>
      <dgm:spPr/>
      <dgm:t>
        <a:bodyPr/>
        <a:lstStyle/>
        <a:p>
          <a:endParaRPr lang="zh-HK" altLang="en-US"/>
        </a:p>
      </dgm:t>
    </dgm:pt>
    <dgm:pt modelId="{AAECC5B7-F9C6-486B-BB7D-EA0A8FD9880F}" type="sibTrans" cxnId="{23DF418F-A153-44F8-B748-1C5F7D2E7AE0}">
      <dgm:prSet/>
      <dgm:spPr/>
      <dgm:t>
        <a:bodyPr/>
        <a:lstStyle/>
        <a:p>
          <a:endParaRPr lang="zh-HK" altLang="en-US"/>
        </a:p>
      </dgm:t>
    </dgm:pt>
    <dgm:pt modelId="{240BA316-F9FD-4A62-8F2D-3315843386E8}">
      <dgm:prSet phldrT="[Text]" custT="1"/>
      <dgm:spPr/>
      <dgm:t>
        <a:bodyPr/>
        <a:lstStyle/>
        <a:p>
          <a:r>
            <a:rPr lang="en-US" altLang="zh-HK" sz="1800" dirty="0" smtClean="0"/>
            <a:t>CSR</a:t>
          </a:r>
          <a:endParaRPr lang="zh-HK" altLang="en-US" sz="1800" dirty="0"/>
        </a:p>
      </dgm:t>
    </dgm:pt>
    <dgm:pt modelId="{848912B4-8B3D-4599-95C8-167E8BD904C8}" type="parTrans" cxnId="{6A35140D-1201-488E-944D-94E874780727}">
      <dgm:prSet/>
      <dgm:spPr/>
      <dgm:t>
        <a:bodyPr/>
        <a:lstStyle/>
        <a:p>
          <a:endParaRPr lang="zh-HK" altLang="en-US"/>
        </a:p>
      </dgm:t>
    </dgm:pt>
    <dgm:pt modelId="{3369B25B-0F8D-4021-8BA4-BF9E0BCDFF5E}" type="sibTrans" cxnId="{6A35140D-1201-488E-944D-94E874780727}">
      <dgm:prSet/>
      <dgm:spPr/>
      <dgm:t>
        <a:bodyPr/>
        <a:lstStyle/>
        <a:p>
          <a:endParaRPr lang="zh-HK" altLang="en-US"/>
        </a:p>
      </dgm:t>
    </dgm:pt>
    <dgm:pt modelId="{875327FC-AB64-4201-8418-FF2C6B50DAE6}">
      <dgm:prSet phldrT="[Text]" custT="1"/>
      <dgm:spPr/>
      <dgm:t>
        <a:bodyPr/>
        <a:lstStyle/>
        <a:p>
          <a:r>
            <a:rPr lang="en-US" altLang="zh-HK" sz="1600" dirty="0" smtClean="0"/>
            <a:t>Green policy in HK</a:t>
          </a:r>
          <a:endParaRPr lang="zh-HK" altLang="en-US" sz="1600" dirty="0"/>
        </a:p>
      </dgm:t>
    </dgm:pt>
    <dgm:pt modelId="{98EC0E9C-430C-4983-BF74-2D893B10922C}" type="parTrans" cxnId="{4561F1B4-78B4-4219-BB39-9C503CB6DC61}">
      <dgm:prSet/>
      <dgm:spPr/>
      <dgm:t>
        <a:bodyPr/>
        <a:lstStyle/>
        <a:p>
          <a:endParaRPr lang="zh-HK" altLang="en-US"/>
        </a:p>
      </dgm:t>
    </dgm:pt>
    <dgm:pt modelId="{886B0BDE-711B-4384-8AAD-35B587561B7B}" type="sibTrans" cxnId="{4561F1B4-78B4-4219-BB39-9C503CB6DC61}">
      <dgm:prSet/>
      <dgm:spPr/>
      <dgm:t>
        <a:bodyPr/>
        <a:lstStyle/>
        <a:p>
          <a:endParaRPr lang="zh-HK" altLang="en-US"/>
        </a:p>
      </dgm:t>
    </dgm:pt>
    <dgm:pt modelId="{9D073AF3-F589-485D-A378-204B79F4FB61}">
      <dgm:prSet phldrT="[Text]" custT="1"/>
      <dgm:spPr/>
      <dgm:t>
        <a:bodyPr/>
        <a:lstStyle/>
        <a:p>
          <a:r>
            <a:rPr lang="en-US" altLang="zh-HK" sz="1200" dirty="0" smtClean="0"/>
            <a:t>Community Engagement</a:t>
          </a:r>
          <a:endParaRPr lang="zh-HK" altLang="en-US" sz="1200" dirty="0"/>
        </a:p>
      </dgm:t>
    </dgm:pt>
    <dgm:pt modelId="{8E4B080E-9879-4B92-A1A1-FA6BC2F21535}" type="parTrans" cxnId="{0B5AA5CB-C8AB-4061-BF2B-A14262A474DE}">
      <dgm:prSet/>
      <dgm:spPr/>
      <dgm:t>
        <a:bodyPr/>
        <a:lstStyle/>
        <a:p>
          <a:endParaRPr lang="zh-HK" altLang="en-US"/>
        </a:p>
      </dgm:t>
    </dgm:pt>
    <dgm:pt modelId="{7A890665-7CC9-49AA-AAE9-C27A5F00FA19}" type="sibTrans" cxnId="{0B5AA5CB-C8AB-4061-BF2B-A14262A474DE}">
      <dgm:prSet/>
      <dgm:spPr/>
      <dgm:t>
        <a:bodyPr/>
        <a:lstStyle/>
        <a:p>
          <a:endParaRPr lang="zh-HK" altLang="en-US"/>
        </a:p>
      </dgm:t>
    </dgm:pt>
    <dgm:pt modelId="{D330B232-0D25-46F2-B834-EE5EE20240D0}">
      <dgm:prSet phldrT="[Text]"/>
      <dgm:spPr/>
      <dgm:t>
        <a:bodyPr/>
        <a:lstStyle/>
        <a:p>
          <a:r>
            <a:rPr lang="en-US" altLang="zh-HK" dirty="0" smtClean="0"/>
            <a:t>Impact on Psychological Well-being</a:t>
          </a:r>
          <a:endParaRPr lang="zh-HK" altLang="en-US" dirty="0"/>
        </a:p>
      </dgm:t>
    </dgm:pt>
    <dgm:pt modelId="{5D699113-2DEC-42B6-BD15-576A28E25CE0}" type="parTrans" cxnId="{CD63130C-2758-4E99-B5C8-D12B68941EA3}">
      <dgm:prSet/>
      <dgm:spPr/>
      <dgm:t>
        <a:bodyPr/>
        <a:lstStyle/>
        <a:p>
          <a:endParaRPr lang="zh-HK" altLang="en-US"/>
        </a:p>
      </dgm:t>
    </dgm:pt>
    <dgm:pt modelId="{A5BB0BE8-A32D-49E3-B2BD-5E4D52A2711E}" type="sibTrans" cxnId="{CD63130C-2758-4E99-B5C8-D12B68941EA3}">
      <dgm:prSet/>
      <dgm:spPr/>
      <dgm:t>
        <a:bodyPr/>
        <a:lstStyle/>
        <a:p>
          <a:endParaRPr lang="zh-HK" altLang="en-US"/>
        </a:p>
      </dgm:t>
    </dgm:pt>
    <dgm:pt modelId="{16E1566E-B089-4140-8C35-F1DCE9F18643}" type="pres">
      <dgm:prSet presAssocID="{B148646D-B2E6-4AF7-A9AB-C26A5F3DAE93}" presName="Name0" presStyleCnt="0">
        <dgm:presLayoutVars>
          <dgm:chMax val="1"/>
          <dgm:dir/>
          <dgm:animLvl val="ctr"/>
          <dgm:resizeHandles val="exact"/>
        </dgm:presLayoutVars>
      </dgm:prSet>
      <dgm:spPr/>
      <dgm:t>
        <a:bodyPr/>
        <a:lstStyle/>
        <a:p>
          <a:endParaRPr lang="zh-HK" altLang="en-US"/>
        </a:p>
      </dgm:t>
    </dgm:pt>
    <dgm:pt modelId="{AD6F95BC-086E-41F9-AE7F-0EA36081BE40}" type="pres">
      <dgm:prSet presAssocID="{0B0ED646-7043-4658-B0BE-28D678192E35}" presName="centerShape" presStyleLbl="node0" presStyleIdx="0" presStyleCnt="1"/>
      <dgm:spPr/>
      <dgm:t>
        <a:bodyPr/>
        <a:lstStyle/>
        <a:p>
          <a:endParaRPr lang="zh-HK" altLang="en-US"/>
        </a:p>
      </dgm:t>
    </dgm:pt>
    <dgm:pt modelId="{52C4D91E-03D4-4141-A893-222131982D75}" type="pres">
      <dgm:prSet presAssocID="{240BA316-F9FD-4A62-8F2D-3315843386E8}" presName="node" presStyleLbl="node1" presStyleIdx="0" presStyleCnt="4">
        <dgm:presLayoutVars>
          <dgm:bulletEnabled val="1"/>
        </dgm:presLayoutVars>
      </dgm:prSet>
      <dgm:spPr/>
      <dgm:t>
        <a:bodyPr/>
        <a:lstStyle/>
        <a:p>
          <a:endParaRPr lang="zh-HK" altLang="en-US"/>
        </a:p>
      </dgm:t>
    </dgm:pt>
    <dgm:pt modelId="{9603277B-53F9-426D-9D8D-59E453BD7444}" type="pres">
      <dgm:prSet presAssocID="{240BA316-F9FD-4A62-8F2D-3315843386E8}" presName="dummy" presStyleCnt="0"/>
      <dgm:spPr/>
    </dgm:pt>
    <dgm:pt modelId="{D37AB0D0-0F74-4B10-8205-9F77FA865D5E}" type="pres">
      <dgm:prSet presAssocID="{3369B25B-0F8D-4021-8BA4-BF9E0BCDFF5E}" presName="sibTrans" presStyleLbl="sibTrans2D1" presStyleIdx="0" presStyleCnt="4"/>
      <dgm:spPr/>
      <dgm:t>
        <a:bodyPr/>
        <a:lstStyle/>
        <a:p>
          <a:endParaRPr lang="zh-HK" altLang="en-US"/>
        </a:p>
      </dgm:t>
    </dgm:pt>
    <dgm:pt modelId="{E641D751-8156-41D9-B8CF-6112F8C3C0E0}" type="pres">
      <dgm:prSet presAssocID="{875327FC-AB64-4201-8418-FF2C6B50DAE6}" presName="node" presStyleLbl="node1" presStyleIdx="1" presStyleCnt="4">
        <dgm:presLayoutVars>
          <dgm:bulletEnabled val="1"/>
        </dgm:presLayoutVars>
      </dgm:prSet>
      <dgm:spPr/>
      <dgm:t>
        <a:bodyPr/>
        <a:lstStyle/>
        <a:p>
          <a:endParaRPr lang="zh-HK" altLang="en-US"/>
        </a:p>
      </dgm:t>
    </dgm:pt>
    <dgm:pt modelId="{0B9941C9-5644-4CA5-8743-6582066424CB}" type="pres">
      <dgm:prSet presAssocID="{875327FC-AB64-4201-8418-FF2C6B50DAE6}" presName="dummy" presStyleCnt="0"/>
      <dgm:spPr/>
    </dgm:pt>
    <dgm:pt modelId="{B93A872B-FCE8-4349-BB14-EE2DEF18317C}" type="pres">
      <dgm:prSet presAssocID="{886B0BDE-711B-4384-8AAD-35B587561B7B}" presName="sibTrans" presStyleLbl="sibTrans2D1" presStyleIdx="1" presStyleCnt="4"/>
      <dgm:spPr/>
      <dgm:t>
        <a:bodyPr/>
        <a:lstStyle/>
        <a:p>
          <a:endParaRPr lang="zh-HK" altLang="en-US"/>
        </a:p>
      </dgm:t>
    </dgm:pt>
    <dgm:pt modelId="{EF02CE3A-91C8-4D84-B1F0-DC612DC59EE7}" type="pres">
      <dgm:prSet presAssocID="{9D073AF3-F589-485D-A378-204B79F4FB61}" presName="node" presStyleLbl="node1" presStyleIdx="2" presStyleCnt="4" custScaleX="150059">
        <dgm:presLayoutVars>
          <dgm:bulletEnabled val="1"/>
        </dgm:presLayoutVars>
      </dgm:prSet>
      <dgm:spPr/>
      <dgm:t>
        <a:bodyPr/>
        <a:lstStyle/>
        <a:p>
          <a:endParaRPr lang="zh-HK" altLang="en-US"/>
        </a:p>
      </dgm:t>
    </dgm:pt>
    <dgm:pt modelId="{ADD60F5F-79A9-4884-B39F-65E376DB7785}" type="pres">
      <dgm:prSet presAssocID="{9D073AF3-F589-485D-A378-204B79F4FB61}" presName="dummy" presStyleCnt="0"/>
      <dgm:spPr/>
    </dgm:pt>
    <dgm:pt modelId="{FCEB3EF1-F5CC-4295-9351-27C238972E3E}" type="pres">
      <dgm:prSet presAssocID="{7A890665-7CC9-49AA-AAE9-C27A5F00FA19}" presName="sibTrans" presStyleLbl="sibTrans2D1" presStyleIdx="2" presStyleCnt="4"/>
      <dgm:spPr/>
      <dgm:t>
        <a:bodyPr/>
        <a:lstStyle/>
        <a:p>
          <a:endParaRPr lang="zh-HK" altLang="en-US"/>
        </a:p>
      </dgm:t>
    </dgm:pt>
    <dgm:pt modelId="{EDE737C0-1854-4812-8C64-06A80408507D}" type="pres">
      <dgm:prSet presAssocID="{D330B232-0D25-46F2-B834-EE5EE20240D0}" presName="node" presStyleLbl="node1" presStyleIdx="3" presStyleCnt="4" custScaleX="130613" custScaleY="126154">
        <dgm:presLayoutVars>
          <dgm:bulletEnabled val="1"/>
        </dgm:presLayoutVars>
      </dgm:prSet>
      <dgm:spPr/>
      <dgm:t>
        <a:bodyPr/>
        <a:lstStyle/>
        <a:p>
          <a:endParaRPr lang="zh-HK" altLang="en-US"/>
        </a:p>
      </dgm:t>
    </dgm:pt>
    <dgm:pt modelId="{6B454F64-79B2-45BA-A254-E219C0DF693E}" type="pres">
      <dgm:prSet presAssocID="{D330B232-0D25-46F2-B834-EE5EE20240D0}" presName="dummy" presStyleCnt="0"/>
      <dgm:spPr/>
    </dgm:pt>
    <dgm:pt modelId="{E8BFF410-E7EA-4669-8730-3588582512E7}" type="pres">
      <dgm:prSet presAssocID="{A5BB0BE8-A32D-49E3-B2BD-5E4D52A2711E}" presName="sibTrans" presStyleLbl="sibTrans2D1" presStyleIdx="3" presStyleCnt="4"/>
      <dgm:spPr/>
      <dgm:t>
        <a:bodyPr/>
        <a:lstStyle/>
        <a:p>
          <a:endParaRPr lang="zh-HK" altLang="en-US"/>
        </a:p>
      </dgm:t>
    </dgm:pt>
  </dgm:ptLst>
  <dgm:cxnLst>
    <dgm:cxn modelId="{7553D2D4-0BE1-4ADF-AAAF-66074A0F6CF1}" type="presOf" srcId="{240BA316-F9FD-4A62-8F2D-3315843386E8}" destId="{52C4D91E-03D4-4141-A893-222131982D75}" srcOrd="0" destOrd="0" presId="urn:microsoft.com/office/officeart/2005/8/layout/radial6"/>
    <dgm:cxn modelId="{4561F1B4-78B4-4219-BB39-9C503CB6DC61}" srcId="{0B0ED646-7043-4658-B0BE-28D678192E35}" destId="{875327FC-AB64-4201-8418-FF2C6B50DAE6}" srcOrd="1" destOrd="0" parTransId="{98EC0E9C-430C-4983-BF74-2D893B10922C}" sibTransId="{886B0BDE-711B-4384-8AAD-35B587561B7B}"/>
    <dgm:cxn modelId="{B1C066AC-B4CA-4BF0-ABED-7EFBCFE0A22C}" type="presOf" srcId="{886B0BDE-711B-4384-8AAD-35B587561B7B}" destId="{B93A872B-FCE8-4349-BB14-EE2DEF18317C}" srcOrd="0" destOrd="0" presId="urn:microsoft.com/office/officeart/2005/8/layout/radial6"/>
    <dgm:cxn modelId="{C22DD505-731B-41BA-812E-E3991F899AFD}" type="presOf" srcId="{7A890665-7CC9-49AA-AAE9-C27A5F00FA19}" destId="{FCEB3EF1-F5CC-4295-9351-27C238972E3E}" srcOrd="0" destOrd="0" presId="urn:microsoft.com/office/officeart/2005/8/layout/radial6"/>
    <dgm:cxn modelId="{0B5AA5CB-C8AB-4061-BF2B-A14262A474DE}" srcId="{0B0ED646-7043-4658-B0BE-28D678192E35}" destId="{9D073AF3-F589-485D-A378-204B79F4FB61}" srcOrd="2" destOrd="0" parTransId="{8E4B080E-9879-4B92-A1A1-FA6BC2F21535}" sibTransId="{7A890665-7CC9-49AA-AAE9-C27A5F00FA19}"/>
    <dgm:cxn modelId="{E6AE8ABF-6D36-4A29-B2A5-D26CB5FCFEEA}" type="presOf" srcId="{0B0ED646-7043-4658-B0BE-28D678192E35}" destId="{AD6F95BC-086E-41F9-AE7F-0EA36081BE40}" srcOrd="0" destOrd="0" presId="urn:microsoft.com/office/officeart/2005/8/layout/radial6"/>
    <dgm:cxn modelId="{CD63130C-2758-4E99-B5C8-D12B68941EA3}" srcId="{0B0ED646-7043-4658-B0BE-28D678192E35}" destId="{D330B232-0D25-46F2-B834-EE5EE20240D0}" srcOrd="3" destOrd="0" parTransId="{5D699113-2DEC-42B6-BD15-576A28E25CE0}" sibTransId="{A5BB0BE8-A32D-49E3-B2BD-5E4D52A2711E}"/>
    <dgm:cxn modelId="{D5C2AB83-B8AA-4C89-A5B6-D81815AAE304}" type="presOf" srcId="{D330B232-0D25-46F2-B834-EE5EE20240D0}" destId="{EDE737C0-1854-4812-8C64-06A80408507D}" srcOrd="0" destOrd="0" presId="urn:microsoft.com/office/officeart/2005/8/layout/radial6"/>
    <dgm:cxn modelId="{23DF418F-A153-44F8-B748-1C5F7D2E7AE0}" srcId="{B148646D-B2E6-4AF7-A9AB-C26A5F3DAE93}" destId="{0B0ED646-7043-4658-B0BE-28D678192E35}" srcOrd="0" destOrd="0" parTransId="{8DB54400-7DB6-41C2-8656-0C1FDA00B254}" sibTransId="{AAECC5B7-F9C6-486B-BB7D-EA0A8FD9880F}"/>
    <dgm:cxn modelId="{CDEC3331-1B33-4D6C-8B0D-FF3CBA980B7D}" type="presOf" srcId="{9D073AF3-F589-485D-A378-204B79F4FB61}" destId="{EF02CE3A-91C8-4D84-B1F0-DC612DC59EE7}" srcOrd="0" destOrd="0" presId="urn:microsoft.com/office/officeart/2005/8/layout/radial6"/>
    <dgm:cxn modelId="{6A35140D-1201-488E-944D-94E874780727}" srcId="{0B0ED646-7043-4658-B0BE-28D678192E35}" destId="{240BA316-F9FD-4A62-8F2D-3315843386E8}" srcOrd="0" destOrd="0" parTransId="{848912B4-8B3D-4599-95C8-167E8BD904C8}" sibTransId="{3369B25B-0F8D-4021-8BA4-BF9E0BCDFF5E}"/>
    <dgm:cxn modelId="{06A3BAE1-7FF8-43D2-8291-7494149DD648}" type="presOf" srcId="{875327FC-AB64-4201-8418-FF2C6B50DAE6}" destId="{E641D751-8156-41D9-B8CF-6112F8C3C0E0}" srcOrd="0" destOrd="0" presId="urn:microsoft.com/office/officeart/2005/8/layout/radial6"/>
    <dgm:cxn modelId="{CBB66F71-DD4B-451D-AF84-1078BED8FF40}" type="presOf" srcId="{3369B25B-0F8D-4021-8BA4-BF9E0BCDFF5E}" destId="{D37AB0D0-0F74-4B10-8205-9F77FA865D5E}" srcOrd="0" destOrd="0" presId="urn:microsoft.com/office/officeart/2005/8/layout/radial6"/>
    <dgm:cxn modelId="{5DD3908B-6147-46CB-A30D-284A5845F616}" type="presOf" srcId="{B148646D-B2E6-4AF7-A9AB-C26A5F3DAE93}" destId="{16E1566E-B089-4140-8C35-F1DCE9F18643}" srcOrd="0" destOrd="0" presId="urn:microsoft.com/office/officeart/2005/8/layout/radial6"/>
    <dgm:cxn modelId="{74A35EA0-EA48-4546-9C7F-474C80288CA7}" type="presOf" srcId="{A5BB0BE8-A32D-49E3-B2BD-5E4D52A2711E}" destId="{E8BFF410-E7EA-4669-8730-3588582512E7}" srcOrd="0" destOrd="0" presId="urn:microsoft.com/office/officeart/2005/8/layout/radial6"/>
    <dgm:cxn modelId="{A62890E1-A86D-4B18-A6BD-D2C1CF92AE95}" type="presParOf" srcId="{16E1566E-B089-4140-8C35-F1DCE9F18643}" destId="{AD6F95BC-086E-41F9-AE7F-0EA36081BE40}" srcOrd="0" destOrd="0" presId="urn:microsoft.com/office/officeart/2005/8/layout/radial6"/>
    <dgm:cxn modelId="{EAD2EE53-5B2A-4AA8-8263-1FA3D969A374}" type="presParOf" srcId="{16E1566E-B089-4140-8C35-F1DCE9F18643}" destId="{52C4D91E-03D4-4141-A893-222131982D75}" srcOrd="1" destOrd="0" presId="urn:microsoft.com/office/officeart/2005/8/layout/radial6"/>
    <dgm:cxn modelId="{D7D2D0CC-3F08-4617-AF0B-D4291BF2C4DA}" type="presParOf" srcId="{16E1566E-B089-4140-8C35-F1DCE9F18643}" destId="{9603277B-53F9-426D-9D8D-59E453BD7444}" srcOrd="2" destOrd="0" presId="urn:microsoft.com/office/officeart/2005/8/layout/radial6"/>
    <dgm:cxn modelId="{99A4D68E-8279-4E51-B8D0-736F6B8F61C7}" type="presParOf" srcId="{16E1566E-B089-4140-8C35-F1DCE9F18643}" destId="{D37AB0D0-0F74-4B10-8205-9F77FA865D5E}" srcOrd="3" destOrd="0" presId="urn:microsoft.com/office/officeart/2005/8/layout/radial6"/>
    <dgm:cxn modelId="{BE5F8E89-8D88-4949-BC20-640AB427064F}" type="presParOf" srcId="{16E1566E-B089-4140-8C35-F1DCE9F18643}" destId="{E641D751-8156-41D9-B8CF-6112F8C3C0E0}" srcOrd="4" destOrd="0" presId="urn:microsoft.com/office/officeart/2005/8/layout/radial6"/>
    <dgm:cxn modelId="{B57CE280-D766-4453-87BD-3C408D25C8BC}" type="presParOf" srcId="{16E1566E-B089-4140-8C35-F1DCE9F18643}" destId="{0B9941C9-5644-4CA5-8743-6582066424CB}" srcOrd="5" destOrd="0" presId="urn:microsoft.com/office/officeart/2005/8/layout/radial6"/>
    <dgm:cxn modelId="{0639D3D0-CA22-4A62-BF53-37169071D94B}" type="presParOf" srcId="{16E1566E-B089-4140-8C35-F1DCE9F18643}" destId="{B93A872B-FCE8-4349-BB14-EE2DEF18317C}" srcOrd="6" destOrd="0" presId="urn:microsoft.com/office/officeart/2005/8/layout/radial6"/>
    <dgm:cxn modelId="{7567C353-6743-408A-801C-36D04C4AABCD}" type="presParOf" srcId="{16E1566E-B089-4140-8C35-F1DCE9F18643}" destId="{EF02CE3A-91C8-4D84-B1F0-DC612DC59EE7}" srcOrd="7" destOrd="0" presId="urn:microsoft.com/office/officeart/2005/8/layout/radial6"/>
    <dgm:cxn modelId="{8458A6A5-25EF-4527-BC0E-C83F3AD23369}" type="presParOf" srcId="{16E1566E-B089-4140-8C35-F1DCE9F18643}" destId="{ADD60F5F-79A9-4884-B39F-65E376DB7785}" srcOrd="8" destOrd="0" presId="urn:microsoft.com/office/officeart/2005/8/layout/radial6"/>
    <dgm:cxn modelId="{DD74849C-A680-42EF-B3C4-03C6F24452CB}" type="presParOf" srcId="{16E1566E-B089-4140-8C35-F1DCE9F18643}" destId="{FCEB3EF1-F5CC-4295-9351-27C238972E3E}" srcOrd="9" destOrd="0" presId="urn:microsoft.com/office/officeart/2005/8/layout/radial6"/>
    <dgm:cxn modelId="{74764142-B9CB-43DD-B2B0-636B243D2DE9}" type="presParOf" srcId="{16E1566E-B089-4140-8C35-F1DCE9F18643}" destId="{EDE737C0-1854-4812-8C64-06A80408507D}" srcOrd="10" destOrd="0" presId="urn:microsoft.com/office/officeart/2005/8/layout/radial6"/>
    <dgm:cxn modelId="{8D0F6ED8-E2E4-4E02-9BAE-E39CC2C8B2A4}" type="presParOf" srcId="{16E1566E-B089-4140-8C35-F1DCE9F18643}" destId="{6B454F64-79B2-45BA-A254-E219C0DF693E}" srcOrd="11" destOrd="0" presId="urn:microsoft.com/office/officeart/2005/8/layout/radial6"/>
    <dgm:cxn modelId="{2EF01608-C1EE-4E09-9447-CC347D90932C}" type="presParOf" srcId="{16E1566E-B089-4140-8C35-F1DCE9F18643}" destId="{E8BFF410-E7EA-4669-8730-3588582512E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3AF537-AF55-4358-81AC-BB404ADEF69F}" type="doc">
      <dgm:prSet loTypeId="urn:microsoft.com/office/officeart/2005/8/layout/pyramid3" loCatId="pyramid" qsTypeId="urn:microsoft.com/office/officeart/2005/8/quickstyle/simple1" qsCatId="simple" csTypeId="urn:microsoft.com/office/officeart/2005/8/colors/accent1_2" csCatId="accent1" phldr="1"/>
      <dgm:spPr/>
    </dgm:pt>
    <dgm:pt modelId="{E37570E3-166D-4DAB-818B-AD1B82D37935}">
      <dgm:prSet phldrT="[Text]"/>
      <dgm:spPr/>
      <dgm:t>
        <a:bodyPr/>
        <a:lstStyle/>
        <a:p>
          <a:r>
            <a:rPr lang="en-US" dirty="0" smtClean="0"/>
            <a:t>Question</a:t>
          </a:r>
          <a:endParaRPr lang="en-US" dirty="0"/>
        </a:p>
      </dgm:t>
    </dgm:pt>
    <dgm:pt modelId="{72A47427-2BEE-4BF7-80BE-D066F281710B}" type="parTrans" cxnId="{7DC3E2F9-47BD-406C-B6A7-62087A31E7FD}">
      <dgm:prSet/>
      <dgm:spPr/>
      <dgm:t>
        <a:bodyPr/>
        <a:lstStyle/>
        <a:p>
          <a:endParaRPr lang="en-US"/>
        </a:p>
      </dgm:t>
    </dgm:pt>
    <dgm:pt modelId="{13CC2452-935B-4EAB-A642-7F087FBA4BC5}" type="sibTrans" cxnId="{7DC3E2F9-47BD-406C-B6A7-62087A31E7FD}">
      <dgm:prSet/>
      <dgm:spPr/>
      <dgm:t>
        <a:bodyPr/>
        <a:lstStyle/>
        <a:p>
          <a:endParaRPr lang="en-US"/>
        </a:p>
      </dgm:t>
    </dgm:pt>
    <dgm:pt modelId="{8BB82D58-9BB2-4A81-B165-96C5FCE86845}">
      <dgm:prSet phldrT="[Text]"/>
      <dgm:spPr/>
      <dgm:t>
        <a:bodyPr/>
        <a:lstStyle/>
        <a:p>
          <a:r>
            <a:rPr lang="en-US" dirty="0" smtClean="0"/>
            <a:t>Topic</a:t>
          </a:r>
          <a:endParaRPr lang="en-US" dirty="0"/>
        </a:p>
      </dgm:t>
    </dgm:pt>
    <dgm:pt modelId="{EB9D9A56-CE73-4E01-950D-7A67BD535385}" type="parTrans" cxnId="{447C09CE-1800-4F27-B501-4E8F9EDAE9B0}">
      <dgm:prSet/>
      <dgm:spPr/>
      <dgm:t>
        <a:bodyPr/>
        <a:lstStyle/>
        <a:p>
          <a:endParaRPr lang="en-US"/>
        </a:p>
      </dgm:t>
    </dgm:pt>
    <dgm:pt modelId="{B96B56C4-4DCF-481B-9FE1-7EE627F5EE5D}" type="sibTrans" cxnId="{447C09CE-1800-4F27-B501-4E8F9EDAE9B0}">
      <dgm:prSet/>
      <dgm:spPr/>
      <dgm:t>
        <a:bodyPr/>
        <a:lstStyle/>
        <a:p>
          <a:endParaRPr lang="en-US"/>
        </a:p>
      </dgm:t>
    </dgm:pt>
    <dgm:pt modelId="{CFE79ADF-605C-4C7F-BEF6-64C43D7DB1E9}">
      <dgm:prSet phldrT="[Text]"/>
      <dgm:spPr/>
      <dgm:t>
        <a:bodyPr/>
        <a:lstStyle/>
        <a:p>
          <a:r>
            <a:rPr lang="en-US" dirty="0" smtClean="0"/>
            <a:t>Thesis</a:t>
          </a:r>
          <a:br>
            <a:rPr lang="en-US" dirty="0" smtClean="0"/>
          </a:br>
          <a:r>
            <a:rPr lang="en-US" dirty="0" smtClean="0"/>
            <a:t>Statement </a:t>
          </a:r>
          <a:endParaRPr lang="en-US" dirty="0"/>
        </a:p>
      </dgm:t>
    </dgm:pt>
    <dgm:pt modelId="{D117474B-2D0F-4736-89BD-122BEAD5AE07}" type="parTrans" cxnId="{F1C240F8-4CE2-4691-9769-8642CED5B6FF}">
      <dgm:prSet/>
      <dgm:spPr/>
      <dgm:t>
        <a:bodyPr/>
        <a:lstStyle/>
        <a:p>
          <a:endParaRPr lang="en-US"/>
        </a:p>
      </dgm:t>
    </dgm:pt>
    <dgm:pt modelId="{7D1CBC87-2369-4FAA-A332-3F12A6041302}" type="sibTrans" cxnId="{F1C240F8-4CE2-4691-9769-8642CED5B6FF}">
      <dgm:prSet/>
      <dgm:spPr/>
      <dgm:t>
        <a:bodyPr/>
        <a:lstStyle/>
        <a:p>
          <a:endParaRPr lang="en-US"/>
        </a:p>
      </dgm:t>
    </dgm:pt>
    <dgm:pt modelId="{8A1B818B-21D2-42C4-8AF2-78E8CE314979}" type="pres">
      <dgm:prSet presAssocID="{E73AF537-AF55-4358-81AC-BB404ADEF69F}" presName="Name0" presStyleCnt="0">
        <dgm:presLayoutVars>
          <dgm:dir/>
          <dgm:animLvl val="lvl"/>
          <dgm:resizeHandles val="exact"/>
        </dgm:presLayoutVars>
      </dgm:prSet>
      <dgm:spPr/>
    </dgm:pt>
    <dgm:pt modelId="{0920E017-0F7C-413E-917F-9DB727019B2B}" type="pres">
      <dgm:prSet presAssocID="{E37570E3-166D-4DAB-818B-AD1B82D37935}" presName="Name8" presStyleCnt="0"/>
      <dgm:spPr/>
    </dgm:pt>
    <dgm:pt modelId="{F3C7979F-F90E-4A9A-851D-9C183F3800CE}" type="pres">
      <dgm:prSet presAssocID="{E37570E3-166D-4DAB-818B-AD1B82D37935}" presName="level" presStyleLbl="node1" presStyleIdx="0" presStyleCnt="3" custLinFactNeighborX="355" custLinFactNeighborY="3986">
        <dgm:presLayoutVars>
          <dgm:chMax val="1"/>
          <dgm:bulletEnabled val="1"/>
        </dgm:presLayoutVars>
      </dgm:prSet>
      <dgm:spPr/>
      <dgm:t>
        <a:bodyPr/>
        <a:lstStyle/>
        <a:p>
          <a:endParaRPr lang="en-US"/>
        </a:p>
      </dgm:t>
    </dgm:pt>
    <dgm:pt modelId="{E5213974-FFB3-4DFD-A334-E6FB505AF908}" type="pres">
      <dgm:prSet presAssocID="{E37570E3-166D-4DAB-818B-AD1B82D37935}" presName="levelTx" presStyleLbl="revTx" presStyleIdx="0" presStyleCnt="0">
        <dgm:presLayoutVars>
          <dgm:chMax val="1"/>
          <dgm:bulletEnabled val="1"/>
        </dgm:presLayoutVars>
      </dgm:prSet>
      <dgm:spPr/>
      <dgm:t>
        <a:bodyPr/>
        <a:lstStyle/>
        <a:p>
          <a:endParaRPr lang="en-US"/>
        </a:p>
      </dgm:t>
    </dgm:pt>
    <dgm:pt modelId="{65997BB7-A2F5-4DBF-8727-CB7AA6493270}" type="pres">
      <dgm:prSet presAssocID="{8BB82D58-9BB2-4A81-B165-96C5FCE86845}" presName="Name8" presStyleCnt="0"/>
      <dgm:spPr/>
    </dgm:pt>
    <dgm:pt modelId="{62A241C5-4C7D-4C74-BEB1-0674827B29B5}" type="pres">
      <dgm:prSet presAssocID="{8BB82D58-9BB2-4A81-B165-96C5FCE86845}" presName="level" presStyleLbl="node1" presStyleIdx="1" presStyleCnt="3">
        <dgm:presLayoutVars>
          <dgm:chMax val="1"/>
          <dgm:bulletEnabled val="1"/>
        </dgm:presLayoutVars>
      </dgm:prSet>
      <dgm:spPr/>
      <dgm:t>
        <a:bodyPr/>
        <a:lstStyle/>
        <a:p>
          <a:endParaRPr lang="en-US"/>
        </a:p>
      </dgm:t>
    </dgm:pt>
    <dgm:pt modelId="{B065716D-4158-4CA9-87E3-81DA0AF7728C}" type="pres">
      <dgm:prSet presAssocID="{8BB82D58-9BB2-4A81-B165-96C5FCE86845}" presName="levelTx" presStyleLbl="revTx" presStyleIdx="0" presStyleCnt="0">
        <dgm:presLayoutVars>
          <dgm:chMax val="1"/>
          <dgm:bulletEnabled val="1"/>
        </dgm:presLayoutVars>
      </dgm:prSet>
      <dgm:spPr/>
      <dgm:t>
        <a:bodyPr/>
        <a:lstStyle/>
        <a:p>
          <a:endParaRPr lang="en-US"/>
        </a:p>
      </dgm:t>
    </dgm:pt>
    <dgm:pt modelId="{931E2D13-8F87-44CF-B236-12F3E4EAC9CE}" type="pres">
      <dgm:prSet presAssocID="{CFE79ADF-605C-4C7F-BEF6-64C43D7DB1E9}" presName="Name8" presStyleCnt="0"/>
      <dgm:spPr/>
    </dgm:pt>
    <dgm:pt modelId="{BFDC4D83-5F2B-4732-8D24-989BCAE02C54}" type="pres">
      <dgm:prSet presAssocID="{CFE79ADF-605C-4C7F-BEF6-64C43D7DB1E9}" presName="level" presStyleLbl="node1" presStyleIdx="2" presStyleCnt="3">
        <dgm:presLayoutVars>
          <dgm:chMax val="1"/>
          <dgm:bulletEnabled val="1"/>
        </dgm:presLayoutVars>
      </dgm:prSet>
      <dgm:spPr/>
      <dgm:t>
        <a:bodyPr/>
        <a:lstStyle/>
        <a:p>
          <a:endParaRPr lang="en-US"/>
        </a:p>
      </dgm:t>
    </dgm:pt>
    <dgm:pt modelId="{65A3EDEA-E845-4734-A8A6-345474AB1C04}" type="pres">
      <dgm:prSet presAssocID="{CFE79ADF-605C-4C7F-BEF6-64C43D7DB1E9}" presName="levelTx" presStyleLbl="revTx" presStyleIdx="0" presStyleCnt="0">
        <dgm:presLayoutVars>
          <dgm:chMax val="1"/>
          <dgm:bulletEnabled val="1"/>
        </dgm:presLayoutVars>
      </dgm:prSet>
      <dgm:spPr/>
      <dgm:t>
        <a:bodyPr/>
        <a:lstStyle/>
        <a:p>
          <a:endParaRPr lang="en-US"/>
        </a:p>
      </dgm:t>
    </dgm:pt>
  </dgm:ptLst>
  <dgm:cxnLst>
    <dgm:cxn modelId="{6A1056B6-DDFE-4C12-8999-6B8F82CCAE41}" type="presOf" srcId="{CFE79ADF-605C-4C7F-BEF6-64C43D7DB1E9}" destId="{BFDC4D83-5F2B-4732-8D24-989BCAE02C54}" srcOrd="0" destOrd="0" presId="urn:microsoft.com/office/officeart/2005/8/layout/pyramid3"/>
    <dgm:cxn modelId="{F1C240F8-4CE2-4691-9769-8642CED5B6FF}" srcId="{E73AF537-AF55-4358-81AC-BB404ADEF69F}" destId="{CFE79ADF-605C-4C7F-BEF6-64C43D7DB1E9}" srcOrd="2" destOrd="0" parTransId="{D117474B-2D0F-4736-89BD-122BEAD5AE07}" sibTransId="{7D1CBC87-2369-4FAA-A332-3F12A6041302}"/>
    <dgm:cxn modelId="{790E76CC-0BC1-4173-96FB-CA6188E99B4B}" type="presOf" srcId="{8BB82D58-9BB2-4A81-B165-96C5FCE86845}" destId="{62A241C5-4C7D-4C74-BEB1-0674827B29B5}" srcOrd="0" destOrd="0" presId="urn:microsoft.com/office/officeart/2005/8/layout/pyramid3"/>
    <dgm:cxn modelId="{7DC3E2F9-47BD-406C-B6A7-62087A31E7FD}" srcId="{E73AF537-AF55-4358-81AC-BB404ADEF69F}" destId="{E37570E3-166D-4DAB-818B-AD1B82D37935}" srcOrd="0" destOrd="0" parTransId="{72A47427-2BEE-4BF7-80BE-D066F281710B}" sibTransId="{13CC2452-935B-4EAB-A642-7F087FBA4BC5}"/>
    <dgm:cxn modelId="{BF297DCD-DB8A-4D73-8F2A-94C2EB81DDB7}" type="presOf" srcId="{E37570E3-166D-4DAB-818B-AD1B82D37935}" destId="{E5213974-FFB3-4DFD-A334-E6FB505AF908}" srcOrd="1" destOrd="0" presId="urn:microsoft.com/office/officeart/2005/8/layout/pyramid3"/>
    <dgm:cxn modelId="{447C09CE-1800-4F27-B501-4E8F9EDAE9B0}" srcId="{E73AF537-AF55-4358-81AC-BB404ADEF69F}" destId="{8BB82D58-9BB2-4A81-B165-96C5FCE86845}" srcOrd="1" destOrd="0" parTransId="{EB9D9A56-CE73-4E01-950D-7A67BD535385}" sibTransId="{B96B56C4-4DCF-481B-9FE1-7EE627F5EE5D}"/>
    <dgm:cxn modelId="{05467E1D-50D6-4146-9E79-79AB4F831F10}" type="presOf" srcId="{CFE79ADF-605C-4C7F-BEF6-64C43D7DB1E9}" destId="{65A3EDEA-E845-4734-A8A6-345474AB1C04}" srcOrd="1" destOrd="0" presId="urn:microsoft.com/office/officeart/2005/8/layout/pyramid3"/>
    <dgm:cxn modelId="{2B0A58A5-EF03-4C9F-9A88-D1DD873D9570}" type="presOf" srcId="{E73AF537-AF55-4358-81AC-BB404ADEF69F}" destId="{8A1B818B-21D2-42C4-8AF2-78E8CE314979}" srcOrd="0" destOrd="0" presId="urn:microsoft.com/office/officeart/2005/8/layout/pyramid3"/>
    <dgm:cxn modelId="{54C1E8B7-FA02-4B7D-8CD5-48137ADF5A26}" type="presOf" srcId="{8BB82D58-9BB2-4A81-B165-96C5FCE86845}" destId="{B065716D-4158-4CA9-87E3-81DA0AF7728C}" srcOrd="1" destOrd="0" presId="urn:microsoft.com/office/officeart/2005/8/layout/pyramid3"/>
    <dgm:cxn modelId="{3CFD7ADE-BF8A-4655-AD23-B9E3807171DC}" type="presOf" srcId="{E37570E3-166D-4DAB-818B-AD1B82D37935}" destId="{F3C7979F-F90E-4A9A-851D-9C183F3800CE}" srcOrd="0" destOrd="0" presId="urn:microsoft.com/office/officeart/2005/8/layout/pyramid3"/>
    <dgm:cxn modelId="{304D9C5A-39F4-43F1-9BE9-F9BFE8FC35A0}" type="presParOf" srcId="{8A1B818B-21D2-42C4-8AF2-78E8CE314979}" destId="{0920E017-0F7C-413E-917F-9DB727019B2B}" srcOrd="0" destOrd="0" presId="urn:microsoft.com/office/officeart/2005/8/layout/pyramid3"/>
    <dgm:cxn modelId="{5F37ACCC-CD95-4740-854A-AD736CB66939}" type="presParOf" srcId="{0920E017-0F7C-413E-917F-9DB727019B2B}" destId="{F3C7979F-F90E-4A9A-851D-9C183F3800CE}" srcOrd="0" destOrd="0" presId="urn:microsoft.com/office/officeart/2005/8/layout/pyramid3"/>
    <dgm:cxn modelId="{381A7BDF-BF98-4213-8542-75DFA3F27E27}" type="presParOf" srcId="{0920E017-0F7C-413E-917F-9DB727019B2B}" destId="{E5213974-FFB3-4DFD-A334-E6FB505AF908}" srcOrd="1" destOrd="0" presId="urn:microsoft.com/office/officeart/2005/8/layout/pyramid3"/>
    <dgm:cxn modelId="{D6CEDA73-0F38-4419-AE91-8F1440938A63}" type="presParOf" srcId="{8A1B818B-21D2-42C4-8AF2-78E8CE314979}" destId="{65997BB7-A2F5-4DBF-8727-CB7AA6493270}" srcOrd="1" destOrd="0" presId="urn:microsoft.com/office/officeart/2005/8/layout/pyramid3"/>
    <dgm:cxn modelId="{881B54FE-F781-42C6-A874-E25F755EBA7D}" type="presParOf" srcId="{65997BB7-A2F5-4DBF-8727-CB7AA6493270}" destId="{62A241C5-4C7D-4C74-BEB1-0674827B29B5}" srcOrd="0" destOrd="0" presId="urn:microsoft.com/office/officeart/2005/8/layout/pyramid3"/>
    <dgm:cxn modelId="{B02ABB15-1A46-414C-9318-15E8A1252631}" type="presParOf" srcId="{65997BB7-A2F5-4DBF-8727-CB7AA6493270}" destId="{B065716D-4158-4CA9-87E3-81DA0AF7728C}" srcOrd="1" destOrd="0" presId="urn:microsoft.com/office/officeart/2005/8/layout/pyramid3"/>
    <dgm:cxn modelId="{8DFC90B4-9243-466D-902C-151C0C3E99FB}" type="presParOf" srcId="{8A1B818B-21D2-42C4-8AF2-78E8CE314979}" destId="{931E2D13-8F87-44CF-B236-12F3E4EAC9CE}" srcOrd="2" destOrd="0" presId="urn:microsoft.com/office/officeart/2005/8/layout/pyramid3"/>
    <dgm:cxn modelId="{A0BDE535-D275-465A-8643-6715EE6AA244}" type="presParOf" srcId="{931E2D13-8F87-44CF-B236-12F3E4EAC9CE}" destId="{BFDC4D83-5F2B-4732-8D24-989BCAE02C54}" srcOrd="0" destOrd="0" presId="urn:microsoft.com/office/officeart/2005/8/layout/pyramid3"/>
    <dgm:cxn modelId="{04A25E58-60A1-47CC-AC4F-083F19486FCC}" type="presParOf" srcId="{931E2D13-8F87-44CF-B236-12F3E4EAC9CE}" destId="{65A3EDEA-E845-4734-A8A6-345474AB1C0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DBCA79-FCC8-437B-AFBB-390914FE28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0FFD1A6-8F71-4CC5-8A67-D4D093A2BD6A}">
      <dgm:prSet custT="1"/>
      <dgm:spPr/>
      <dgm:t>
        <a:bodyPr/>
        <a:lstStyle/>
        <a:p>
          <a:pPr rtl="0"/>
          <a:r>
            <a:rPr lang="en-US" sz="4000" dirty="0" smtClean="0"/>
            <a:t>An effective thesis cannot be answered with a simple "yes" or "no</a:t>
          </a:r>
          <a:endParaRPr lang="en-US" sz="4000" dirty="0"/>
        </a:p>
      </dgm:t>
    </dgm:pt>
    <dgm:pt modelId="{B92CDBD8-FF87-42A1-BAFA-3400DBB90F56}" type="parTrans" cxnId="{52321D4B-B33A-41D0-8011-E25A2E550BD8}">
      <dgm:prSet/>
      <dgm:spPr/>
      <dgm:t>
        <a:bodyPr/>
        <a:lstStyle/>
        <a:p>
          <a:endParaRPr lang="en-US"/>
        </a:p>
      </dgm:t>
    </dgm:pt>
    <dgm:pt modelId="{EF6ADA15-F455-40FA-A5BA-2283171384D2}" type="sibTrans" cxnId="{52321D4B-B33A-41D0-8011-E25A2E550BD8}">
      <dgm:prSet/>
      <dgm:spPr/>
      <dgm:t>
        <a:bodyPr/>
        <a:lstStyle/>
        <a:p>
          <a:endParaRPr lang="en-US"/>
        </a:p>
      </dgm:t>
    </dgm:pt>
    <dgm:pt modelId="{2BF76633-5DCF-45CB-B6D4-34210F42F4A8}">
      <dgm:prSet custT="1"/>
      <dgm:spPr/>
      <dgm:t>
        <a:bodyPr/>
        <a:lstStyle/>
        <a:p>
          <a:pPr rtl="0"/>
          <a:r>
            <a:rPr lang="en-US" sz="4000" dirty="0" smtClean="0"/>
            <a:t>A thesis is not a topic; nor is it a fact; nor is it an opinion. </a:t>
          </a:r>
          <a:endParaRPr lang="en-US" sz="4000" dirty="0"/>
        </a:p>
      </dgm:t>
    </dgm:pt>
    <dgm:pt modelId="{077B33BF-F69C-4571-A620-89626212E3CC}" type="parTrans" cxnId="{BDF81AED-49C0-4AC7-ABC1-D7DE34A3EC0D}">
      <dgm:prSet/>
      <dgm:spPr/>
      <dgm:t>
        <a:bodyPr/>
        <a:lstStyle/>
        <a:p>
          <a:endParaRPr lang="en-US"/>
        </a:p>
      </dgm:t>
    </dgm:pt>
    <dgm:pt modelId="{BD11D194-F6DD-40DB-A312-B3A4EDEC7BDD}" type="sibTrans" cxnId="{BDF81AED-49C0-4AC7-ABC1-D7DE34A3EC0D}">
      <dgm:prSet/>
      <dgm:spPr/>
      <dgm:t>
        <a:bodyPr/>
        <a:lstStyle/>
        <a:p>
          <a:endParaRPr lang="en-US"/>
        </a:p>
      </dgm:t>
    </dgm:pt>
    <dgm:pt modelId="{CB7DDB7C-0C70-4873-950A-59DCB5B193F3}" type="pres">
      <dgm:prSet presAssocID="{21DBCA79-FCC8-437B-AFBB-390914FE2822}" presName="linear" presStyleCnt="0">
        <dgm:presLayoutVars>
          <dgm:animLvl val="lvl"/>
          <dgm:resizeHandles val="exact"/>
        </dgm:presLayoutVars>
      </dgm:prSet>
      <dgm:spPr/>
      <dgm:t>
        <a:bodyPr/>
        <a:lstStyle/>
        <a:p>
          <a:endParaRPr lang="en-US"/>
        </a:p>
      </dgm:t>
    </dgm:pt>
    <dgm:pt modelId="{D62D43AB-3785-4FF8-8F5A-C369D7D4246F}" type="pres">
      <dgm:prSet presAssocID="{70FFD1A6-8F71-4CC5-8A67-D4D093A2BD6A}" presName="parentText" presStyleLbl="node1" presStyleIdx="0" presStyleCnt="2" custLinFactY="-3697" custLinFactNeighborY="-100000">
        <dgm:presLayoutVars>
          <dgm:chMax val="0"/>
          <dgm:bulletEnabled val="1"/>
        </dgm:presLayoutVars>
      </dgm:prSet>
      <dgm:spPr/>
      <dgm:t>
        <a:bodyPr/>
        <a:lstStyle/>
        <a:p>
          <a:endParaRPr lang="en-US"/>
        </a:p>
      </dgm:t>
    </dgm:pt>
    <dgm:pt modelId="{90917F88-20B3-49FC-B66A-D5F7B8095683}" type="pres">
      <dgm:prSet presAssocID="{EF6ADA15-F455-40FA-A5BA-2283171384D2}" presName="spacer" presStyleCnt="0"/>
      <dgm:spPr/>
    </dgm:pt>
    <dgm:pt modelId="{A10343A4-B39D-40DC-8415-B5D7D6287CA1}" type="pres">
      <dgm:prSet presAssocID="{2BF76633-5DCF-45CB-B6D4-34210F42F4A8}" presName="parentText" presStyleLbl="node1" presStyleIdx="1" presStyleCnt="2" custLinFactY="-2014" custLinFactNeighborX="270" custLinFactNeighborY="-100000">
        <dgm:presLayoutVars>
          <dgm:chMax val="0"/>
          <dgm:bulletEnabled val="1"/>
        </dgm:presLayoutVars>
      </dgm:prSet>
      <dgm:spPr/>
      <dgm:t>
        <a:bodyPr/>
        <a:lstStyle/>
        <a:p>
          <a:endParaRPr lang="en-US"/>
        </a:p>
      </dgm:t>
    </dgm:pt>
  </dgm:ptLst>
  <dgm:cxnLst>
    <dgm:cxn modelId="{B63F35D0-E523-443C-9343-2BB25F008C30}" type="presOf" srcId="{21DBCA79-FCC8-437B-AFBB-390914FE2822}" destId="{CB7DDB7C-0C70-4873-950A-59DCB5B193F3}" srcOrd="0" destOrd="0" presId="urn:microsoft.com/office/officeart/2005/8/layout/vList2"/>
    <dgm:cxn modelId="{52321D4B-B33A-41D0-8011-E25A2E550BD8}" srcId="{21DBCA79-FCC8-437B-AFBB-390914FE2822}" destId="{70FFD1A6-8F71-4CC5-8A67-D4D093A2BD6A}" srcOrd="0" destOrd="0" parTransId="{B92CDBD8-FF87-42A1-BAFA-3400DBB90F56}" sibTransId="{EF6ADA15-F455-40FA-A5BA-2283171384D2}"/>
    <dgm:cxn modelId="{BDF81AED-49C0-4AC7-ABC1-D7DE34A3EC0D}" srcId="{21DBCA79-FCC8-437B-AFBB-390914FE2822}" destId="{2BF76633-5DCF-45CB-B6D4-34210F42F4A8}" srcOrd="1" destOrd="0" parTransId="{077B33BF-F69C-4571-A620-89626212E3CC}" sibTransId="{BD11D194-F6DD-40DB-A312-B3A4EDEC7BDD}"/>
    <dgm:cxn modelId="{5770DB9B-DA0E-428E-A9D8-FBBE25CA55C8}" type="presOf" srcId="{70FFD1A6-8F71-4CC5-8A67-D4D093A2BD6A}" destId="{D62D43AB-3785-4FF8-8F5A-C369D7D4246F}" srcOrd="0" destOrd="0" presId="urn:microsoft.com/office/officeart/2005/8/layout/vList2"/>
    <dgm:cxn modelId="{E64B2319-1D56-44F2-8983-0B08650F94FA}" type="presOf" srcId="{2BF76633-5DCF-45CB-B6D4-34210F42F4A8}" destId="{A10343A4-B39D-40DC-8415-B5D7D6287CA1}" srcOrd="0" destOrd="0" presId="urn:microsoft.com/office/officeart/2005/8/layout/vList2"/>
    <dgm:cxn modelId="{F128A6FA-2F77-46E2-B89E-FE9548D0F8D3}" type="presParOf" srcId="{CB7DDB7C-0C70-4873-950A-59DCB5B193F3}" destId="{D62D43AB-3785-4FF8-8F5A-C369D7D4246F}" srcOrd="0" destOrd="0" presId="urn:microsoft.com/office/officeart/2005/8/layout/vList2"/>
    <dgm:cxn modelId="{3FA7585F-8722-41FD-A664-02EDB2A2A729}" type="presParOf" srcId="{CB7DDB7C-0C70-4873-950A-59DCB5B193F3}" destId="{90917F88-20B3-49FC-B66A-D5F7B8095683}" srcOrd="1" destOrd="0" presId="urn:microsoft.com/office/officeart/2005/8/layout/vList2"/>
    <dgm:cxn modelId="{7D601790-8E93-4986-A33B-C68D1058C517}" type="presParOf" srcId="{CB7DDB7C-0C70-4873-950A-59DCB5B193F3}" destId="{A10343A4-B39D-40DC-8415-B5D7D6287CA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2931E-619B-4DB4-A069-FD11642815CB}">
      <dsp:nvSpPr>
        <dsp:cNvPr id="0" name=""/>
        <dsp:cNvSpPr/>
      </dsp:nvSpPr>
      <dsp:spPr>
        <a:xfrm>
          <a:off x="1171575" y="773759"/>
          <a:ext cx="2031111" cy="2031317"/>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BB4C02A-3E6A-4D93-8E6A-7BCE70C506CE}">
      <dsp:nvSpPr>
        <dsp:cNvPr id="0" name=""/>
        <dsp:cNvSpPr/>
      </dsp:nvSpPr>
      <dsp:spPr>
        <a:xfrm>
          <a:off x="1620011" y="1509041"/>
          <a:ext cx="1133475" cy="56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Description</a:t>
          </a:r>
          <a:endParaRPr lang="en-US" sz="1400" kern="1200" dirty="0"/>
        </a:p>
      </dsp:txBody>
      <dsp:txXfrm>
        <a:off x="1620011" y="1509041"/>
        <a:ext cx="1133475" cy="566678"/>
      </dsp:txXfrm>
    </dsp:sp>
    <dsp:sp modelId="{E6FB7AAD-69E6-43A6-A14A-8E9AB59B3762}">
      <dsp:nvSpPr>
        <dsp:cNvPr id="0" name=""/>
        <dsp:cNvSpPr/>
      </dsp:nvSpPr>
      <dsp:spPr>
        <a:xfrm>
          <a:off x="607314" y="1941053"/>
          <a:ext cx="2031111" cy="2031317"/>
        </a:xfrm>
        <a:prstGeom prst="leftCircularArrow">
          <a:avLst>
            <a:gd name="adj1" fmla="val 10980"/>
            <a:gd name="adj2" fmla="val 1142322"/>
            <a:gd name="adj3" fmla="val 6300000"/>
            <a:gd name="adj4" fmla="val 18900000"/>
            <a:gd name="adj5" fmla="val 12500"/>
          </a:avLst>
        </a:prstGeom>
        <a:solidFill>
          <a:schemeClr val="accent2">
            <a:hueOff val="-245742"/>
            <a:satOff val="29557"/>
            <a:lumOff val="339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C948C5D4-57F4-4D1C-8564-ECF85B4FDC4A}">
      <dsp:nvSpPr>
        <dsp:cNvPr id="0" name=""/>
        <dsp:cNvSpPr/>
      </dsp:nvSpPr>
      <dsp:spPr>
        <a:xfrm>
          <a:off x="1053465" y="2678489"/>
          <a:ext cx="1133475" cy="56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Analysis</a:t>
          </a:r>
          <a:endParaRPr lang="en-US" sz="1400" kern="1200" dirty="0"/>
        </a:p>
      </dsp:txBody>
      <dsp:txXfrm>
        <a:off x="1053465" y="2678489"/>
        <a:ext cx="1133475" cy="566678"/>
      </dsp:txXfrm>
    </dsp:sp>
    <dsp:sp modelId="{68268BD5-7296-42CF-988C-5B52B6EEA4D5}">
      <dsp:nvSpPr>
        <dsp:cNvPr id="0" name=""/>
        <dsp:cNvSpPr/>
      </dsp:nvSpPr>
      <dsp:spPr>
        <a:xfrm>
          <a:off x="1171575" y="3112656"/>
          <a:ext cx="2031111" cy="2031317"/>
        </a:xfrm>
        <a:prstGeom prst="circularArrow">
          <a:avLst>
            <a:gd name="adj1" fmla="val 10980"/>
            <a:gd name="adj2" fmla="val 1142322"/>
            <a:gd name="adj3" fmla="val 4500000"/>
            <a:gd name="adj4" fmla="val 13500000"/>
            <a:gd name="adj5" fmla="val 12500"/>
          </a:avLst>
        </a:prstGeom>
        <a:solidFill>
          <a:schemeClr val="accent2">
            <a:hueOff val="-491484"/>
            <a:satOff val="59113"/>
            <a:lumOff val="679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CD96E441-F3B9-441B-8950-D4F28EC2BCC3}">
      <dsp:nvSpPr>
        <dsp:cNvPr id="0" name=""/>
        <dsp:cNvSpPr/>
      </dsp:nvSpPr>
      <dsp:spPr>
        <a:xfrm>
          <a:off x="1620011" y="3847938"/>
          <a:ext cx="1133475" cy="56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Reflection</a:t>
          </a:r>
          <a:endParaRPr lang="en-US" sz="1400" kern="1200" dirty="0"/>
        </a:p>
      </dsp:txBody>
      <dsp:txXfrm>
        <a:off x="1620011" y="3847938"/>
        <a:ext cx="1133475" cy="566678"/>
      </dsp:txXfrm>
    </dsp:sp>
    <dsp:sp modelId="{D81C7899-692E-4C30-9E9B-C30E01CDF701}">
      <dsp:nvSpPr>
        <dsp:cNvPr id="0" name=""/>
        <dsp:cNvSpPr/>
      </dsp:nvSpPr>
      <dsp:spPr>
        <a:xfrm>
          <a:off x="752094" y="4414617"/>
          <a:ext cx="1744980" cy="1745823"/>
        </a:xfrm>
        <a:prstGeom prst="blockArc">
          <a:avLst>
            <a:gd name="adj1" fmla="val 0"/>
            <a:gd name="adj2" fmla="val 18900000"/>
            <a:gd name="adj3" fmla="val 12740"/>
          </a:avLst>
        </a:prstGeom>
        <a:solidFill>
          <a:schemeClr val="accent2">
            <a:hueOff val="-737226"/>
            <a:satOff val="88670"/>
            <a:lumOff val="1019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DBFBC8D-6FF6-445E-B2A3-413A3D07C681}">
      <dsp:nvSpPr>
        <dsp:cNvPr id="0" name=""/>
        <dsp:cNvSpPr/>
      </dsp:nvSpPr>
      <dsp:spPr>
        <a:xfrm>
          <a:off x="1053465" y="5017387"/>
          <a:ext cx="1133475" cy="56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Application?</a:t>
          </a:r>
          <a:endParaRPr lang="en-US" sz="1400" kern="1200" dirty="0"/>
        </a:p>
      </dsp:txBody>
      <dsp:txXfrm>
        <a:off x="1053465" y="5017387"/>
        <a:ext cx="1133475" cy="566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827D7-B91A-4EC0-85BA-77664DDE208B}">
      <dsp:nvSpPr>
        <dsp:cNvPr id="0" name=""/>
        <dsp:cNvSpPr/>
      </dsp:nvSpPr>
      <dsp:spPr>
        <a:xfrm>
          <a:off x="1370072" y="457201"/>
          <a:ext cx="1560004" cy="4648196"/>
        </a:xfrm>
        <a:prstGeom prst="pie">
          <a:avLst>
            <a:gd name="adj1" fmla="val 5400000"/>
            <a:gd name="adj2" fmla="val 16200000"/>
          </a:avLst>
        </a:prstGeom>
        <a:gradFill rotWithShape="0">
          <a:gsLst>
            <a:gs pos="0">
              <a:schemeClr val="accent2">
                <a:hueOff val="0"/>
                <a:satOff val="0"/>
                <a:lumOff val="0"/>
                <a:alphaOff val="0"/>
              </a:schemeClr>
            </a:gs>
            <a:gs pos="100000">
              <a:schemeClr val="accent2">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D97D186-9F46-4E2F-BB7D-0A9EB168EF1C}">
      <dsp:nvSpPr>
        <dsp:cNvPr id="0" name=""/>
        <dsp:cNvSpPr/>
      </dsp:nvSpPr>
      <dsp:spPr>
        <a:xfrm>
          <a:off x="2150074" y="436237"/>
          <a:ext cx="5387339" cy="474535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Description</a:t>
          </a:r>
          <a:endParaRPr lang="en-US" sz="2800" kern="1200" dirty="0"/>
        </a:p>
      </dsp:txBody>
      <dsp:txXfrm>
        <a:off x="2150074" y="436237"/>
        <a:ext cx="2693669" cy="1008387"/>
      </dsp:txXfrm>
    </dsp:sp>
    <dsp:sp modelId="{C32094CB-6AF6-4E97-A727-C00390AC37F6}">
      <dsp:nvSpPr>
        <dsp:cNvPr id="0" name=""/>
        <dsp:cNvSpPr/>
      </dsp:nvSpPr>
      <dsp:spPr>
        <a:xfrm>
          <a:off x="1370080" y="1535609"/>
          <a:ext cx="1559988" cy="3569785"/>
        </a:xfrm>
        <a:prstGeom prst="pie">
          <a:avLst>
            <a:gd name="adj1" fmla="val 5400000"/>
            <a:gd name="adj2" fmla="val 16200000"/>
          </a:avLst>
        </a:prstGeom>
        <a:gradFill rotWithShape="0">
          <a:gsLst>
            <a:gs pos="0">
              <a:schemeClr val="accent2">
                <a:hueOff val="-245742"/>
                <a:satOff val="29557"/>
                <a:lumOff val="3399"/>
                <a:alphaOff val="0"/>
              </a:schemeClr>
            </a:gs>
            <a:gs pos="100000">
              <a:schemeClr val="accent2">
                <a:hueOff val="-245742"/>
                <a:satOff val="29557"/>
                <a:lumOff val="3399"/>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81704D6-26A8-46D5-B819-522DDBAEB2D0}">
      <dsp:nvSpPr>
        <dsp:cNvPr id="0" name=""/>
        <dsp:cNvSpPr/>
      </dsp:nvSpPr>
      <dsp:spPr>
        <a:xfrm>
          <a:off x="2156485" y="1535609"/>
          <a:ext cx="5387339" cy="3569785"/>
        </a:xfrm>
        <a:prstGeom prst="rect">
          <a:avLst/>
        </a:prstGeom>
        <a:solidFill>
          <a:schemeClr val="lt1">
            <a:alpha val="90000"/>
            <a:hueOff val="0"/>
            <a:satOff val="0"/>
            <a:lumOff val="0"/>
            <a:alphaOff val="0"/>
          </a:schemeClr>
        </a:solidFill>
        <a:ln w="9525" cap="flat" cmpd="sng" algn="ctr">
          <a:solidFill>
            <a:schemeClr val="accent2">
              <a:hueOff val="-245742"/>
              <a:satOff val="29557"/>
              <a:lumOff val="3399"/>
              <a:alphaOff val="0"/>
            </a:schemeClr>
          </a:solidFill>
          <a:prstDash val="solid"/>
        </a:ln>
        <a:effectLst>
          <a:outerShdw blurRad="50800" dist="25400" dir="5400000" rotWithShape="0">
            <a:srgbClr val="000000">
              <a:alpha val="28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Analysis</a:t>
          </a:r>
          <a:endParaRPr lang="en-US" sz="2800" kern="1200" dirty="0"/>
        </a:p>
      </dsp:txBody>
      <dsp:txXfrm>
        <a:off x="2156485" y="1535609"/>
        <a:ext cx="2693669" cy="1028582"/>
      </dsp:txXfrm>
    </dsp:sp>
    <dsp:sp modelId="{743A45EF-0B3F-4945-905F-C71A82B139E9}">
      <dsp:nvSpPr>
        <dsp:cNvPr id="0" name=""/>
        <dsp:cNvSpPr/>
      </dsp:nvSpPr>
      <dsp:spPr>
        <a:xfrm>
          <a:off x="1448620" y="2759574"/>
          <a:ext cx="1402909" cy="2193417"/>
        </a:xfrm>
        <a:prstGeom prst="pie">
          <a:avLst>
            <a:gd name="adj1" fmla="val 5400000"/>
            <a:gd name="adj2" fmla="val 16200000"/>
          </a:avLst>
        </a:prstGeom>
        <a:gradFill rotWithShape="0">
          <a:gsLst>
            <a:gs pos="0">
              <a:schemeClr val="accent2">
                <a:hueOff val="-491484"/>
                <a:satOff val="59113"/>
                <a:lumOff val="6797"/>
                <a:alphaOff val="0"/>
              </a:schemeClr>
            </a:gs>
            <a:gs pos="100000">
              <a:schemeClr val="accent2">
                <a:hueOff val="-491484"/>
                <a:satOff val="59113"/>
                <a:lumOff val="6797"/>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A40F8D4-6488-415D-83A3-D1C4E71312B4}">
      <dsp:nvSpPr>
        <dsp:cNvPr id="0" name=""/>
        <dsp:cNvSpPr/>
      </dsp:nvSpPr>
      <dsp:spPr>
        <a:xfrm>
          <a:off x="2150074" y="2743189"/>
          <a:ext cx="5387339" cy="2193417"/>
        </a:xfrm>
        <a:prstGeom prst="rect">
          <a:avLst/>
        </a:prstGeom>
        <a:solidFill>
          <a:schemeClr val="lt1">
            <a:alpha val="90000"/>
            <a:hueOff val="0"/>
            <a:satOff val="0"/>
            <a:lumOff val="0"/>
            <a:alphaOff val="0"/>
          </a:schemeClr>
        </a:solidFill>
        <a:ln w="9525" cap="flat" cmpd="sng" algn="ctr">
          <a:solidFill>
            <a:schemeClr val="accent2">
              <a:hueOff val="-491484"/>
              <a:satOff val="59113"/>
              <a:lumOff val="6797"/>
              <a:alphaOff val="0"/>
            </a:schemeClr>
          </a:solidFill>
          <a:prstDash val="solid"/>
        </a:ln>
        <a:effectLst>
          <a:outerShdw blurRad="50800" dist="25400" dir="5400000" rotWithShape="0">
            <a:srgbClr val="000000">
              <a:alpha val="28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Reflection</a:t>
          </a:r>
          <a:endParaRPr lang="en-US" sz="2800" kern="1200" dirty="0"/>
        </a:p>
      </dsp:txBody>
      <dsp:txXfrm>
        <a:off x="2150074" y="2743189"/>
        <a:ext cx="2693669" cy="981265"/>
      </dsp:txXfrm>
    </dsp:sp>
    <dsp:sp modelId="{FF236896-EB48-427D-BAE8-220BC854A29E}">
      <dsp:nvSpPr>
        <dsp:cNvPr id="0" name=""/>
        <dsp:cNvSpPr/>
      </dsp:nvSpPr>
      <dsp:spPr>
        <a:xfrm>
          <a:off x="1659442" y="3819330"/>
          <a:ext cx="981265" cy="981265"/>
        </a:xfrm>
        <a:prstGeom prst="pie">
          <a:avLst>
            <a:gd name="adj1" fmla="val 5400000"/>
            <a:gd name="adj2" fmla="val 16200000"/>
          </a:avLst>
        </a:prstGeom>
        <a:gradFill rotWithShape="0">
          <a:gsLst>
            <a:gs pos="0">
              <a:schemeClr val="accent2">
                <a:hueOff val="-737226"/>
                <a:satOff val="88670"/>
                <a:lumOff val="10196"/>
                <a:alphaOff val="0"/>
              </a:schemeClr>
            </a:gs>
            <a:gs pos="100000">
              <a:schemeClr val="accent2">
                <a:hueOff val="-737226"/>
                <a:satOff val="88670"/>
                <a:lumOff val="10196"/>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31F5E1A-43CC-4CDD-8B87-00DD766B3511}">
      <dsp:nvSpPr>
        <dsp:cNvPr id="0" name=""/>
        <dsp:cNvSpPr/>
      </dsp:nvSpPr>
      <dsp:spPr>
        <a:xfrm>
          <a:off x="2150074" y="3819330"/>
          <a:ext cx="5387339" cy="981265"/>
        </a:xfrm>
        <a:prstGeom prst="rect">
          <a:avLst/>
        </a:prstGeom>
        <a:solidFill>
          <a:schemeClr val="lt1">
            <a:alpha val="90000"/>
            <a:hueOff val="0"/>
            <a:satOff val="0"/>
            <a:lumOff val="0"/>
            <a:alphaOff val="0"/>
          </a:schemeClr>
        </a:solidFill>
        <a:ln w="9525" cap="flat" cmpd="sng" algn="ctr">
          <a:solidFill>
            <a:schemeClr val="accent2">
              <a:hueOff val="-737226"/>
              <a:satOff val="88670"/>
              <a:lumOff val="10196"/>
              <a:alphaOff val="0"/>
            </a:schemeClr>
          </a:solidFill>
          <a:prstDash val="solid"/>
        </a:ln>
        <a:effectLst>
          <a:outerShdw blurRad="50800" dist="25400" dir="5400000" rotWithShape="0">
            <a:srgbClr val="000000">
              <a:alpha val="28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Application</a:t>
          </a:r>
          <a:endParaRPr lang="en-US" sz="2800" kern="1200" dirty="0"/>
        </a:p>
      </dsp:txBody>
      <dsp:txXfrm>
        <a:off x="2150074" y="3819330"/>
        <a:ext cx="2693669" cy="981265"/>
      </dsp:txXfrm>
    </dsp:sp>
    <dsp:sp modelId="{005AAE4B-58F9-4892-827F-A9E2DB9690AB}">
      <dsp:nvSpPr>
        <dsp:cNvPr id="0" name=""/>
        <dsp:cNvSpPr/>
      </dsp:nvSpPr>
      <dsp:spPr>
        <a:xfrm>
          <a:off x="4459061" y="308499"/>
          <a:ext cx="2932329" cy="1063103"/>
        </a:xfrm>
        <a:prstGeom prst="rect">
          <a:avLst/>
        </a:prstGeom>
        <a:noFill/>
        <a:ln w="9525" cap="flat" cmpd="sng" algn="ctr">
          <a:noFill/>
          <a:prstDash val="solid"/>
        </a:ln>
        <a:effectLst>
          <a:outerShdw blurRad="50800" dist="25400" dir="5400000" rotWithShape="0">
            <a:srgbClr val="000000">
              <a:alpha val="28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Describe your role in the incident. </a:t>
          </a:r>
          <a:endParaRPr lang="en-US" sz="1100" kern="1200" dirty="0"/>
        </a:p>
        <a:p>
          <a:pPr marL="57150" lvl="1" indent="-57150" algn="l" defTabSz="488950">
            <a:lnSpc>
              <a:spcPct val="90000"/>
            </a:lnSpc>
            <a:spcBef>
              <a:spcPct val="0"/>
            </a:spcBef>
            <a:spcAft>
              <a:spcPct val="15000"/>
            </a:spcAft>
            <a:buChar char="••"/>
          </a:pPr>
          <a:r>
            <a:rPr lang="en-US" sz="1100" kern="1200" dirty="0" smtClean="0"/>
            <a:t>What did you do? How did you react? How did other people react to the incident?</a:t>
          </a:r>
          <a:endParaRPr lang="en-US" sz="1100" kern="1200" dirty="0"/>
        </a:p>
      </dsp:txBody>
      <dsp:txXfrm>
        <a:off x="4459061" y="308499"/>
        <a:ext cx="2932329" cy="1063103"/>
      </dsp:txXfrm>
    </dsp:sp>
    <dsp:sp modelId="{C15EA62D-2722-4837-A196-AFD0D5E2BF39}">
      <dsp:nvSpPr>
        <dsp:cNvPr id="0" name=""/>
        <dsp:cNvSpPr/>
      </dsp:nvSpPr>
      <dsp:spPr>
        <a:xfrm>
          <a:off x="4215001" y="1447808"/>
          <a:ext cx="3328810" cy="1292935"/>
        </a:xfrm>
        <a:prstGeom prst="rect">
          <a:avLst/>
        </a:prstGeom>
        <a:noFill/>
        <a:ln w="9525" cap="flat" cmpd="sng" algn="ctr">
          <a:noFill/>
          <a:prstDash val="solid"/>
        </a:ln>
        <a:effectLst>
          <a:outerShdw blurRad="50800" dist="25400" dir="5400000" rotWithShape="0">
            <a:srgbClr val="000000">
              <a:alpha val="28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Analyze the incident.</a:t>
          </a:r>
          <a:endParaRPr lang="en-US" sz="1100" kern="1200" dirty="0"/>
        </a:p>
        <a:p>
          <a:pPr marL="57150" lvl="1" indent="-57150" algn="l" defTabSz="488950">
            <a:lnSpc>
              <a:spcPct val="90000"/>
            </a:lnSpc>
            <a:spcBef>
              <a:spcPct val="0"/>
            </a:spcBef>
            <a:spcAft>
              <a:spcPct val="15000"/>
            </a:spcAft>
            <a:buChar char="••"/>
          </a:pPr>
          <a:r>
            <a:rPr lang="en-US" sz="1100" kern="1200" dirty="0" smtClean="0"/>
            <a:t>How well/poorly you comprehend to the event? Reaction of you/others are well-informed or based on misinformation?</a:t>
          </a:r>
          <a:endParaRPr lang="en-US" sz="1100" kern="1200" dirty="0"/>
        </a:p>
      </dsp:txBody>
      <dsp:txXfrm>
        <a:off x="4215001" y="1447808"/>
        <a:ext cx="3328810" cy="1292935"/>
      </dsp:txXfrm>
    </dsp:sp>
    <dsp:sp modelId="{F03DB5FC-ED05-475E-8099-01ED4144CEFE}">
      <dsp:nvSpPr>
        <dsp:cNvPr id="0" name=""/>
        <dsp:cNvSpPr/>
      </dsp:nvSpPr>
      <dsp:spPr>
        <a:xfrm>
          <a:off x="4343395" y="2828733"/>
          <a:ext cx="3163661" cy="981265"/>
        </a:xfrm>
        <a:prstGeom prst="rect">
          <a:avLst/>
        </a:prstGeom>
        <a:noFill/>
        <a:ln w="9525" cap="flat" cmpd="sng" algn="ctr">
          <a:noFill/>
          <a:prstDash val="solid"/>
        </a:ln>
        <a:effectLst>
          <a:outerShdw blurRad="50800" dist="25400" dir="5400000" rotWithShape="0">
            <a:srgbClr val="000000">
              <a:alpha val="28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Overall impact on you.  Why the incident critical? How it influenced your feelings?</a:t>
          </a:r>
          <a:endParaRPr lang="en-US" sz="1100" kern="1200" dirty="0"/>
        </a:p>
        <a:p>
          <a:pPr marL="57150" lvl="1" indent="-57150" algn="l" defTabSz="488950">
            <a:lnSpc>
              <a:spcPct val="90000"/>
            </a:lnSpc>
            <a:spcBef>
              <a:spcPct val="0"/>
            </a:spcBef>
            <a:spcAft>
              <a:spcPct val="15000"/>
            </a:spcAft>
            <a:buChar char="••"/>
          </a:pPr>
          <a:r>
            <a:rPr lang="en-US" sz="1100" kern="1200" dirty="0" smtClean="0"/>
            <a:t>What have you learned? How has your perspective on yourself or on others been affected? Where do you go from this point?</a:t>
          </a:r>
          <a:endParaRPr lang="en-US" sz="1100" kern="1200" dirty="0"/>
        </a:p>
      </dsp:txBody>
      <dsp:txXfrm>
        <a:off x="4343395" y="2828733"/>
        <a:ext cx="3163661" cy="981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FF410-E7EA-4669-8730-3588582512E7}">
      <dsp:nvSpPr>
        <dsp:cNvPr id="0" name=""/>
        <dsp:cNvSpPr/>
      </dsp:nvSpPr>
      <dsp:spPr>
        <a:xfrm>
          <a:off x="1800023" y="556333"/>
          <a:ext cx="3711868" cy="3711868"/>
        </a:xfrm>
        <a:prstGeom prst="blockArc">
          <a:avLst>
            <a:gd name="adj1" fmla="val 10800000"/>
            <a:gd name="adj2" fmla="val 16200000"/>
            <a:gd name="adj3" fmla="val 464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EB3EF1-F5CC-4295-9351-27C238972E3E}">
      <dsp:nvSpPr>
        <dsp:cNvPr id="0" name=""/>
        <dsp:cNvSpPr/>
      </dsp:nvSpPr>
      <dsp:spPr>
        <a:xfrm>
          <a:off x="1800023" y="556333"/>
          <a:ext cx="3711868" cy="3711868"/>
        </a:xfrm>
        <a:prstGeom prst="blockArc">
          <a:avLst>
            <a:gd name="adj1" fmla="val 5400000"/>
            <a:gd name="adj2" fmla="val 10800000"/>
            <a:gd name="adj3" fmla="val 464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3A872B-FCE8-4349-BB14-EE2DEF18317C}">
      <dsp:nvSpPr>
        <dsp:cNvPr id="0" name=""/>
        <dsp:cNvSpPr/>
      </dsp:nvSpPr>
      <dsp:spPr>
        <a:xfrm>
          <a:off x="1800023" y="556333"/>
          <a:ext cx="3711868" cy="3711868"/>
        </a:xfrm>
        <a:prstGeom prst="blockArc">
          <a:avLst>
            <a:gd name="adj1" fmla="val 0"/>
            <a:gd name="adj2" fmla="val 5400000"/>
            <a:gd name="adj3" fmla="val 4641"/>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7AB0D0-0F74-4B10-8205-9F77FA865D5E}">
      <dsp:nvSpPr>
        <dsp:cNvPr id="0" name=""/>
        <dsp:cNvSpPr/>
      </dsp:nvSpPr>
      <dsp:spPr>
        <a:xfrm>
          <a:off x="1800023" y="556333"/>
          <a:ext cx="3711868" cy="3711868"/>
        </a:xfrm>
        <a:prstGeom prst="blockArc">
          <a:avLst>
            <a:gd name="adj1" fmla="val 16200000"/>
            <a:gd name="adj2" fmla="val 0"/>
            <a:gd name="adj3" fmla="val 464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6F95BC-086E-41F9-AE7F-0EA36081BE40}">
      <dsp:nvSpPr>
        <dsp:cNvPr id="0" name=""/>
        <dsp:cNvSpPr/>
      </dsp:nvSpPr>
      <dsp:spPr>
        <a:xfrm>
          <a:off x="2801407" y="1557717"/>
          <a:ext cx="1709100" cy="17091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HK" sz="1600" kern="1200" dirty="0" smtClean="0"/>
            <a:t>CSR platform connecting NGOs and Corp</a:t>
          </a:r>
          <a:endParaRPr lang="zh-HK" altLang="en-US" sz="1600" kern="1200" dirty="0"/>
        </a:p>
      </dsp:txBody>
      <dsp:txXfrm>
        <a:off x="3051699" y="1808009"/>
        <a:ext cx="1208516" cy="1208516"/>
      </dsp:txXfrm>
    </dsp:sp>
    <dsp:sp modelId="{52C4D91E-03D4-4141-A893-222131982D75}">
      <dsp:nvSpPr>
        <dsp:cNvPr id="0" name=""/>
        <dsp:cNvSpPr/>
      </dsp:nvSpPr>
      <dsp:spPr>
        <a:xfrm>
          <a:off x="3057772" y="1218"/>
          <a:ext cx="1196370" cy="1196370"/>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HK" sz="1800" kern="1200" dirty="0" smtClean="0"/>
            <a:t>CSR</a:t>
          </a:r>
          <a:endParaRPr lang="zh-HK" altLang="en-US" sz="1800" kern="1200" dirty="0"/>
        </a:p>
      </dsp:txBody>
      <dsp:txXfrm>
        <a:off x="3232976" y="176422"/>
        <a:ext cx="845962" cy="845962"/>
      </dsp:txXfrm>
    </dsp:sp>
    <dsp:sp modelId="{E641D751-8156-41D9-B8CF-6112F8C3C0E0}">
      <dsp:nvSpPr>
        <dsp:cNvPr id="0" name=""/>
        <dsp:cNvSpPr/>
      </dsp:nvSpPr>
      <dsp:spPr>
        <a:xfrm>
          <a:off x="4870636" y="1814082"/>
          <a:ext cx="1196370" cy="1196370"/>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HK" sz="1600" kern="1200" dirty="0" smtClean="0"/>
            <a:t>Green policy in HK</a:t>
          </a:r>
          <a:endParaRPr lang="zh-HK" altLang="en-US" sz="1600" kern="1200" dirty="0"/>
        </a:p>
      </dsp:txBody>
      <dsp:txXfrm>
        <a:off x="5045840" y="1989286"/>
        <a:ext cx="845962" cy="845962"/>
      </dsp:txXfrm>
    </dsp:sp>
    <dsp:sp modelId="{EF02CE3A-91C8-4D84-B1F0-DC612DC59EE7}">
      <dsp:nvSpPr>
        <dsp:cNvPr id="0" name=""/>
        <dsp:cNvSpPr/>
      </dsp:nvSpPr>
      <dsp:spPr>
        <a:xfrm>
          <a:off x="2758326" y="3626947"/>
          <a:ext cx="1795260" cy="1196370"/>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HK" sz="1200" kern="1200" dirty="0" smtClean="0"/>
            <a:t>Community Engagement</a:t>
          </a:r>
          <a:endParaRPr lang="zh-HK" altLang="en-US" sz="1200" kern="1200" dirty="0"/>
        </a:p>
      </dsp:txBody>
      <dsp:txXfrm>
        <a:off x="3021236" y="3802151"/>
        <a:ext cx="1269440" cy="845962"/>
      </dsp:txXfrm>
    </dsp:sp>
    <dsp:sp modelId="{EDE737C0-1854-4812-8C64-06A80408507D}">
      <dsp:nvSpPr>
        <dsp:cNvPr id="0" name=""/>
        <dsp:cNvSpPr/>
      </dsp:nvSpPr>
      <dsp:spPr>
        <a:xfrm>
          <a:off x="1061785" y="1657633"/>
          <a:ext cx="1562614" cy="1509268"/>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HK" sz="1200" kern="1200" dirty="0" smtClean="0"/>
            <a:t>Impact on Psychological Well-being</a:t>
          </a:r>
          <a:endParaRPr lang="zh-HK" altLang="en-US" sz="1200" kern="1200" dirty="0"/>
        </a:p>
      </dsp:txBody>
      <dsp:txXfrm>
        <a:off x="1290625" y="1878660"/>
        <a:ext cx="1104934" cy="10672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7979F-F90E-4A9A-851D-9C183F3800CE}">
      <dsp:nvSpPr>
        <dsp:cNvPr id="0" name=""/>
        <dsp:cNvSpPr/>
      </dsp:nvSpPr>
      <dsp:spPr>
        <a:xfrm rot="10800000">
          <a:off x="0" y="43717"/>
          <a:ext cx="6624736" cy="1096778"/>
        </a:xfrm>
        <a:prstGeom prst="trapezoid">
          <a:avLst>
            <a:gd name="adj" fmla="val 100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Question</a:t>
          </a:r>
          <a:endParaRPr lang="en-US" sz="3300" kern="1200" dirty="0"/>
        </a:p>
      </dsp:txBody>
      <dsp:txXfrm rot="-10800000">
        <a:off x="1159328" y="43717"/>
        <a:ext cx="4306078" cy="1096778"/>
      </dsp:txXfrm>
    </dsp:sp>
    <dsp:sp modelId="{62A241C5-4C7D-4C74-BEB1-0674827B29B5}">
      <dsp:nvSpPr>
        <dsp:cNvPr id="0" name=""/>
        <dsp:cNvSpPr/>
      </dsp:nvSpPr>
      <dsp:spPr>
        <a:xfrm rot="10800000">
          <a:off x="1104122" y="1096778"/>
          <a:ext cx="4416490" cy="1096778"/>
        </a:xfrm>
        <a:prstGeom prst="trapezoid">
          <a:avLst>
            <a:gd name="adj" fmla="val 100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Topic</a:t>
          </a:r>
          <a:endParaRPr lang="en-US" sz="3300" kern="1200" dirty="0"/>
        </a:p>
      </dsp:txBody>
      <dsp:txXfrm rot="-10800000">
        <a:off x="1877008" y="1096778"/>
        <a:ext cx="2870718" cy="1096778"/>
      </dsp:txXfrm>
    </dsp:sp>
    <dsp:sp modelId="{BFDC4D83-5F2B-4732-8D24-989BCAE02C54}">
      <dsp:nvSpPr>
        <dsp:cNvPr id="0" name=""/>
        <dsp:cNvSpPr/>
      </dsp:nvSpPr>
      <dsp:spPr>
        <a:xfrm rot="10800000">
          <a:off x="2208245" y="2193557"/>
          <a:ext cx="2208245" cy="1096778"/>
        </a:xfrm>
        <a:prstGeom prst="trapezoid">
          <a:avLst>
            <a:gd name="adj" fmla="val 100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Thesis</a:t>
          </a:r>
          <a:br>
            <a:rPr lang="en-US" sz="3300" kern="1200" dirty="0" smtClean="0"/>
          </a:br>
          <a:r>
            <a:rPr lang="en-US" sz="3300" kern="1200" dirty="0" smtClean="0"/>
            <a:t>Statement </a:t>
          </a:r>
          <a:endParaRPr lang="en-US" sz="3300" kern="1200" dirty="0"/>
        </a:p>
      </dsp:txBody>
      <dsp:txXfrm rot="-10800000">
        <a:off x="2208245" y="2193557"/>
        <a:ext cx="2208245" cy="10967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D43AB-3785-4FF8-8F5A-C369D7D4246F}">
      <dsp:nvSpPr>
        <dsp:cNvPr id="0" name=""/>
        <dsp:cNvSpPr/>
      </dsp:nvSpPr>
      <dsp:spPr>
        <a:xfrm>
          <a:off x="0" y="0"/>
          <a:ext cx="7033710" cy="17374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smtClean="0"/>
            <a:t>An effective thesis cannot be answered with a simple "yes" or "no</a:t>
          </a:r>
          <a:endParaRPr lang="en-US" sz="4000" kern="1200" dirty="0"/>
        </a:p>
      </dsp:txBody>
      <dsp:txXfrm>
        <a:off x="84815" y="84815"/>
        <a:ext cx="6864080" cy="1567820"/>
      </dsp:txXfrm>
    </dsp:sp>
    <dsp:sp modelId="{A10343A4-B39D-40DC-8415-B5D7D6287CA1}">
      <dsp:nvSpPr>
        <dsp:cNvPr id="0" name=""/>
        <dsp:cNvSpPr/>
      </dsp:nvSpPr>
      <dsp:spPr>
        <a:xfrm>
          <a:off x="0" y="1703032"/>
          <a:ext cx="7033710" cy="17374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smtClean="0"/>
            <a:t>A thesis is not a topic; nor is it a fact; nor is it an opinion. </a:t>
          </a:r>
          <a:endParaRPr lang="en-US" sz="4000" kern="1200" dirty="0"/>
        </a:p>
      </dsp:txBody>
      <dsp:txXfrm>
        <a:off x="84815" y="1787847"/>
        <a:ext cx="6864080" cy="1567820"/>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8C7DDE-5DED-42FE-BB0A-3D57DAD80CD4}" type="datetimeFigureOut">
              <a:rPr lang="zh-HK" altLang="en-US" smtClean="0"/>
              <a:t>21/5/2018</a:t>
            </a:fld>
            <a:endParaRPr lang="zh-HK"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39D096-39E0-4BC1-B4B0-EA809845924D}" type="slidenum">
              <a:rPr lang="zh-HK" altLang="en-US" smtClean="0"/>
              <a:t>‹#›</a:t>
            </a:fld>
            <a:endParaRPr lang="zh-HK" altLang="en-US"/>
          </a:p>
        </p:txBody>
      </p:sp>
    </p:spTree>
    <p:extLst>
      <p:ext uri="{BB962C8B-B14F-4D97-AF65-F5344CB8AC3E}">
        <p14:creationId xmlns:p14="http://schemas.microsoft.com/office/powerpoint/2010/main" val="389813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A037786-3DC0-4175-BE3F-FCCB6AA29F7C}" type="slidenum">
              <a:rPr lang="en-US" altLang="zh-TW" smtClean="0"/>
              <a:pPr eaLnBrk="1" hangingPunct="1">
                <a:spcBef>
                  <a:spcPct val="0"/>
                </a:spcBef>
              </a:pPr>
              <a:t>10</a:t>
            </a:fld>
            <a:endParaRPr lang="en-US" altLang="zh-TW"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HK" smtClean="0">
              <a:ea typeface="新細明體" charset="-120"/>
            </a:endParaRPr>
          </a:p>
        </p:txBody>
      </p:sp>
    </p:spTree>
    <p:extLst>
      <p:ext uri="{BB962C8B-B14F-4D97-AF65-F5344CB8AC3E}">
        <p14:creationId xmlns:p14="http://schemas.microsoft.com/office/powerpoint/2010/main" val="28534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E5805F1-2408-46DD-8DFF-E14525002EA1}" type="slidenum">
              <a:rPr lang="en-US" altLang="zh-TW" smtClean="0"/>
              <a:pPr eaLnBrk="1" hangingPunct="1">
                <a:spcBef>
                  <a:spcPct val="0"/>
                </a:spcBef>
              </a:pPr>
              <a:t>11</a:t>
            </a:fld>
            <a:endParaRPr lang="en-US" altLang="zh-TW"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zh-TW" smtClean="0">
              <a:ea typeface="新細明體" charset="-120"/>
            </a:endParaRPr>
          </a:p>
        </p:txBody>
      </p:sp>
    </p:spTree>
    <p:extLst>
      <p:ext uri="{BB962C8B-B14F-4D97-AF65-F5344CB8AC3E}">
        <p14:creationId xmlns:p14="http://schemas.microsoft.com/office/powerpoint/2010/main" val="129662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C1F97678-2A69-447D-890A-26689D483198}" type="slidenum">
              <a:rPr lang="en-US" altLang="zh-TW" smtClean="0"/>
              <a:pPr eaLnBrk="1" hangingPunct="1">
                <a:spcBef>
                  <a:spcPct val="0"/>
                </a:spcBef>
              </a:pPr>
              <a:t>12</a:t>
            </a:fld>
            <a:endParaRPr lang="en-US" altLang="zh-TW"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zh-TW" smtClean="0">
              <a:ea typeface="新細明體" charset="-120"/>
            </a:endParaRPr>
          </a:p>
        </p:txBody>
      </p:sp>
    </p:spTree>
    <p:extLst>
      <p:ext uri="{BB962C8B-B14F-4D97-AF65-F5344CB8AC3E}">
        <p14:creationId xmlns:p14="http://schemas.microsoft.com/office/powerpoint/2010/main" val="90793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lvl="1" defTabSz="931774">
              <a:defRPr/>
            </a:pPr>
            <a:r>
              <a:rPr lang="en-US" sz="2900" dirty="0"/>
              <a:t>so that the reader expects the essay to have a section about cultural forces and another about the disintegration of economies. This thesis makes a definite, arguable claim: that the disintegration of economies played a more important role than cultural forces in defeating communism in Eastern Europe. The reader would react to this statement by thinking, "Perhaps what the author says is true, but I am not convinced. I want to read further to see how the author argues this claim."</a:t>
            </a:r>
            <a:endParaRPr lang="en-US" altLang="zh-TW" sz="2900" dirty="0"/>
          </a:p>
          <a:p>
            <a:endParaRPr lang="en-US" dirty="0"/>
          </a:p>
        </p:txBody>
      </p:sp>
      <p:sp>
        <p:nvSpPr>
          <p:cNvPr id="4" name="Slide Number Placeholder 3"/>
          <p:cNvSpPr>
            <a:spLocks noGrp="1"/>
          </p:cNvSpPr>
          <p:nvPr>
            <p:ph type="sldNum" sz="quarter" idx="10"/>
          </p:nvPr>
        </p:nvSpPr>
        <p:spPr/>
        <p:txBody>
          <a:bodyPr/>
          <a:lstStyle/>
          <a:p>
            <a:fld id="{56B054E2-BB5E-4240-8593-A9F5071CD042}" type="slidenum">
              <a:rPr lang="zh-HK" altLang="en-US" smtClean="0"/>
              <a:pPr/>
              <a:t>18</a:t>
            </a:fld>
            <a:endParaRPr lang="zh-HK" altLang="en-US"/>
          </a:p>
        </p:txBody>
      </p:sp>
    </p:spTree>
    <p:extLst>
      <p:ext uri="{BB962C8B-B14F-4D97-AF65-F5344CB8AC3E}">
        <p14:creationId xmlns:p14="http://schemas.microsoft.com/office/powerpoint/2010/main" val="149190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ltLang="zh-HK"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B94620C-49EA-4114-B916-DE00D91B1296}" type="datetimeFigureOut">
              <a:rPr lang="zh-HK" altLang="en-US" smtClean="0"/>
              <a:t>21/5/2018</a:t>
            </a:fld>
            <a:endParaRPr lang="zh-HK"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HK"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4145314-03A6-4506-B7A4-002899318BAA}" type="slidenum">
              <a:rPr lang="zh-HK" altLang="en-US" smtClean="0"/>
              <a:t>‹#›</a:t>
            </a:fld>
            <a:endParaRPr lang="zh-HK"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a:p>
        </p:txBody>
      </p:sp>
      <p:sp>
        <p:nvSpPr>
          <p:cNvPr id="4" name="Date Placeholder 3"/>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4145314-03A6-4506-B7A4-002899318BAA}"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ltLang="zh-HK"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a:p>
        </p:txBody>
      </p:sp>
      <p:sp>
        <p:nvSpPr>
          <p:cNvPr id="4" name="Date Placeholder 3"/>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4145314-03A6-4506-B7A4-002899318BAA}"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a:p>
        </p:txBody>
      </p:sp>
      <p:sp>
        <p:nvSpPr>
          <p:cNvPr id="3" name="Content Placeholder 2"/>
          <p:cNvSpPr>
            <a:spLocks noGrp="1"/>
          </p:cNvSpPr>
          <p:nvPr>
            <p:ph idx="1"/>
          </p:nvPr>
        </p:nvSpPr>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4145314-03A6-4506-B7A4-002899318BAA}" type="slidenum">
              <a:rPr lang="zh-HK" altLang="en-US" smtClean="0"/>
              <a:t>‹#›</a:t>
            </a:fld>
            <a:endParaRPr lang="zh-HK"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64145314-03A6-4506-B7A4-002899318BAA}" type="slidenum">
              <a:rPr lang="zh-HK" altLang="en-US" smtClean="0"/>
              <a:t>‹#›</a:t>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a:p>
        </p:txBody>
      </p:sp>
      <p:sp>
        <p:nvSpPr>
          <p:cNvPr id="5" name="Date Placeholder 4"/>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64145314-03A6-4506-B7A4-002899318BAA}" type="slidenum">
              <a:rPr lang="zh-HK" altLang="en-US" smtClean="0"/>
              <a:t>‹#›</a:t>
            </a:fld>
            <a:endParaRPr lang="zh-HK" altLang="en-US"/>
          </a:p>
        </p:txBody>
      </p:sp>
      <p:sp>
        <p:nvSpPr>
          <p:cNvPr id="9" name="Content Placeholder 8"/>
          <p:cNvSpPr>
            <a:spLocks noGrp="1"/>
          </p:cNvSpPr>
          <p:nvPr>
            <p:ph sz="quarter" idx="13"/>
          </p:nvPr>
        </p:nvSpPr>
        <p:spPr>
          <a:xfrm>
            <a:off x="1042416" y="2313432"/>
            <a:ext cx="3419856" cy="3493008"/>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64145314-03A6-4506-B7A4-002899318BAA}" type="slidenum">
              <a:rPr lang="zh-HK" altLang="en-US" smtClean="0"/>
              <a:t>‹#›</a:t>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a:p>
        </p:txBody>
      </p:sp>
      <p:sp>
        <p:nvSpPr>
          <p:cNvPr id="3" name="Date Placeholder 2"/>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64145314-03A6-4506-B7A4-002899318BAA}" type="slidenum">
              <a:rPr lang="zh-HK" altLang="en-US" smtClean="0"/>
              <a:t>‹#›</a:t>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64145314-03A6-4506-B7A4-002899318BAA}"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7" name="Slide Number Placeholder 6"/>
          <p:cNvSpPr>
            <a:spLocks noGrp="1"/>
          </p:cNvSpPr>
          <p:nvPr>
            <p:ph type="sldNum" sz="quarter" idx="12"/>
          </p:nvPr>
        </p:nvSpPr>
        <p:spPr/>
        <p:txBody>
          <a:bodyPr/>
          <a:lstStyle/>
          <a:p>
            <a:fld id="{64145314-03A6-4506-B7A4-002899318BAA}" type="slidenum">
              <a:rPr lang="zh-HK" altLang="en-US" smtClean="0"/>
              <a:t>‹#›</a:t>
            </a:fld>
            <a:endParaRPr lang="zh-HK"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HK"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ltLang="zh-HK"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ltLang="zh-HK"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CB94620C-49EA-4114-B916-DE00D91B1296}" type="datetimeFigureOut">
              <a:rPr lang="zh-HK" altLang="en-US" smtClean="0"/>
              <a:t>21/5/2018</a:t>
            </a:fld>
            <a:endParaRPr lang="zh-HK"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HK" altLang="en-US"/>
          </a:p>
        </p:txBody>
      </p:sp>
      <p:sp>
        <p:nvSpPr>
          <p:cNvPr id="7" name="Slide Number Placeholder 6"/>
          <p:cNvSpPr>
            <a:spLocks noGrp="1"/>
          </p:cNvSpPr>
          <p:nvPr>
            <p:ph type="sldNum" sz="quarter" idx="12"/>
          </p:nvPr>
        </p:nvSpPr>
        <p:spPr/>
        <p:txBody>
          <a:bodyPr/>
          <a:lstStyle/>
          <a:p>
            <a:fld id="{64145314-03A6-4506-B7A4-002899318BAA}" type="slidenum">
              <a:rPr lang="zh-HK" altLang="en-US" smtClean="0"/>
              <a:t>‹#›</a:t>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ltLang="zh-HK"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B94620C-49EA-4114-B916-DE00D91B1296}" type="datetimeFigureOut">
              <a:rPr lang="zh-HK" altLang="en-US" smtClean="0"/>
              <a:t>21/5/2018</a:t>
            </a:fld>
            <a:endParaRPr lang="zh-HK"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HK"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4145314-03A6-4506-B7A4-002899318BAA}"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nWqMQ26Gqi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ritingcenter.fas.harvard.edu/pages/developing-thesis" TargetMode="External"/><Relationship Id="rId2" Type="http://schemas.openxmlformats.org/officeDocument/2006/relationships/hyperlink" Target="http://writing.wisc.edu/Handbook/Thesi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HK" dirty="0" smtClean="0"/>
              <a:t>Academic Deliverables</a:t>
            </a:r>
            <a:endParaRPr lang="zh-HK" altLang="en-US" dirty="0"/>
          </a:p>
        </p:txBody>
      </p:sp>
      <p:sp>
        <p:nvSpPr>
          <p:cNvPr id="3" name="Subtitle 2"/>
          <p:cNvSpPr>
            <a:spLocks noGrp="1"/>
          </p:cNvSpPr>
          <p:nvPr>
            <p:ph type="subTitle" idx="1"/>
          </p:nvPr>
        </p:nvSpPr>
        <p:spPr/>
        <p:txBody>
          <a:bodyPr/>
          <a:lstStyle/>
          <a:p>
            <a:r>
              <a:rPr lang="en-US" altLang="zh-HK" b="1" dirty="0" smtClean="0"/>
              <a:t>May 30, 2018</a:t>
            </a:r>
            <a:endParaRPr lang="zh-HK" altLang="en-US" b="1" dirty="0"/>
          </a:p>
        </p:txBody>
      </p:sp>
    </p:spTree>
    <p:extLst>
      <p:ext uri="{BB962C8B-B14F-4D97-AF65-F5344CB8AC3E}">
        <p14:creationId xmlns:p14="http://schemas.microsoft.com/office/powerpoint/2010/main" val="380799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1043608" y="620688"/>
            <a:ext cx="7024744" cy="792088"/>
          </a:xfrm>
        </p:spPr>
        <p:txBody>
          <a:bodyPr>
            <a:normAutofit/>
          </a:bodyPr>
          <a:lstStyle/>
          <a:p>
            <a:pPr eaLnBrk="1" fontAlgn="auto" hangingPunct="1">
              <a:spcAft>
                <a:spcPts val="0"/>
              </a:spcAft>
              <a:defRPr/>
            </a:pPr>
            <a:r>
              <a:rPr altLang="zh-TW" sz="3200" dirty="0"/>
              <a:t>Integrated Essay: Discussion Points</a:t>
            </a:r>
          </a:p>
        </p:txBody>
      </p:sp>
      <p:sp>
        <p:nvSpPr>
          <p:cNvPr id="9219" name="Rectangle 3"/>
          <p:cNvSpPr>
            <a:spLocks noGrp="1" noChangeArrowheads="1"/>
          </p:cNvSpPr>
          <p:nvPr>
            <p:ph idx="1"/>
          </p:nvPr>
        </p:nvSpPr>
        <p:spPr>
          <a:xfrm>
            <a:off x="1043492" y="1772816"/>
            <a:ext cx="6777317" cy="4059813"/>
          </a:xfrm>
        </p:spPr>
        <p:txBody>
          <a:bodyPr>
            <a:normAutofit fontScale="92500" lnSpcReduction="10000"/>
          </a:bodyPr>
          <a:lstStyle/>
          <a:p>
            <a:pPr lvl="1" eaLnBrk="1" hangingPunct="1">
              <a:buFont typeface="Wingdings" panose="05000000000000000000" pitchFamily="2" charset="2"/>
              <a:buChar char="l"/>
            </a:pPr>
            <a:r>
              <a:rPr lang="en-US" altLang="zh-TW" sz="2000" dirty="0" smtClean="0"/>
              <a:t>Moving from your topic to the thesis statement</a:t>
            </a:r>
          </a:p>
          <a:p>
            <a:pPr lvl="1" eaLnBrk="1" hangingPunct="1">
              <a:buFont typeface="Wingdings" panose="05000000000000000000" pitchFamily="2" charset="2"/>
              <a:buChar char="l"/>
            </a:pPr>
            <a:r>
              <a:rPr lang="en-US" altLang="zh-TW" sz="2000" dirty="0" smtClean="0"/>
              <a:t>Integrating academic knowledge with experiential learning</a:t>
            </a:r>
          </a:p>
          <a:p>
            <a:pPr lvl="2" eaLnBrk="1" hangingPunct="1">
              <a:buFont typeface="Wingdings" panose="05000000000000000000" pitchFamily="2" charset="2"/>
              <a:buChar char="l"/>
            </a:pPr>
            <a:r>
              <a:rPr lang="en-US" altLang="zh-TW" dirty="0" smtClean="0"/>
              <a:t>What does this really mean?</a:t>
            </a:r>
          </a:p>
          <a:p>
            <a:pPr lvl="2" eaLnBrk="1" hangingPunct="1">
              <a:buFont typeface="Wingdings" panose="05000000000000000000" pitchFamily="2" charset="2"/>
              <a:buChar char="l"/>
            </a:pPr>
            <a:r>
              <a:rPr lang="en-US" altLang="zh-TW" dirty="0" smtClean="0"/>
              <a:t>How do I do this?</a:t>
            </a:r>
          </a:p>
          <a:p>
            <a:pPr lvl="1" eaLnBrk="1" hangingPunct="1">
              <a:buFont typeface="Wingdings" panose="05000000000000000000" pitchFamily="2" charset="2"/>
              <a:buChar char="l"/>
            </a:pPr>
            <a:r>
              <a:rPr lang="en-US" altLang="zh-TW" sz="2000" dirty="0" smtClean="0"/>
              <a:t>Assessment Criteria</a:t>
            </a:r>
          </a:p>
          <a:p>
            <a:pPr lvl="1" eaLnBrk="1" hangingPunct="1">
              <a:buFont typeface="Wingdings" panose="05000000000000000000" pitchFamily="2" charset="2"/>
              <a:buChar char="l"/>
            </a:pPr>
            <a:r>
              <a:rPr lang="en-US" altLang="zh-TW" sz="2000" dirty="0" smtClean="0"/>
              <a:t>Topic vs. Thesis Statement</a:t>
            </a:r>
          </a:p>
          <a:p>
            <a:pPr lvl="1" eaLnBrk="1" hangingPunct="1">
              <a:buFont typeface="Wingdings" panose="05000000000000000000" pitchFamily="2" charset="2"/>
              <a:buChar char="l"/>
            </a:pPr>
            <a:r>
              <a:rPr lang="en-US" altLang="zh-TW" sz="2000" dirty="0" smtClean="0"/>
              <a:t>Do’s and Don’ts</a:t>
            </a:r>
          </a:p>
          <a:p>
            <a:pPr lvl="1" eaLnBrk="1" hangingPunct="1">
              <a:buFont typeface="Wingdings" panose="05000000000000000000" pitchFamily="2" charset="2"/>
              <a:buChar char="l"/>
            </a:pPr>
            <a:r>
              <a:rPr lang="en-US" altLang="zh-TW" sz="2000" dirty="0" smtClean="0"/>
              <a:t>Useful Resources</a:t>
            </a:r>
          </a:p>
          <a:p>
            <a:pPr lvl="1" eaLnBrk="1" hangingPunct="1">
              <a:buFontTx/>
              <a:buChar char="-"/>
            </a:pPr>
            <a:endParaRPr lang="en-US" altLang="zh-TW" sz="1400" dirty="0" smtClean="0"/>
          </a:p>
          <a:p>
            <a:pPr lvl="1" eaLnBrk="1" hangingPunct="1">
              <a:buFont typeface="Wingdings" pitchFamily="2" charset="2"/>
              <a:buNone/>
            </a:pPr>
            <a:endParaRPr lang="en-US" altLang="zh-TW" sz="1400" dirty="0" smtClean="0"/>
          </a:p>
          <a:p>
            <a:pPr lvl="1" eaLnBrk="1" hangingPunct="1">
              <a:buFontTx/>
              <a:buNone/>
            </a:pPr>
            <a:r>
              <a:rPr lang="en-US" altLang="zh-TW" sz="2000" b="1" dirty="0" smtClean="0"/>
              <a:t>Integrated Essay: Effective Essay Writing Video</a:t>
            </a:r>
          </a:p>
          <a:p>
            <a:pPr lvl="1" algn="ctr" eaLnBrk="1" hangingPunct="1">
              <a:buFontTx/>
              <a:buNone/>
            </a:pPr>
            <a:r>
              <a:rPr lang="en-US" altLang="zh-TW" sz="2000" dirty="0" smtClean="0">
                <a:hlinkClick r:id="rId3"/>
              </a:rPr>
              <a:t>http://www.youtube.com/watch?v=nWqMQ26Gqi4</a:t>
            </a:r>
            <a:endParaRPr lang="en-US" altLang="zh-TW" sz="2000" dirty="0" smtClean="0"/>
          </a:p>
          <a:p>
            <a:pPr lvl="1" eaLnBrk="1" hangingPunct="1">
              <a:buFontTx/>
              <a:buNone/>
            </a:pPr>
            <a:endParaRPr lang="en-US" altLang="zh-TW" sz="1100" dirty="0" smtClean="0"/>
          </a:p>
          <a:p>
            <a:pPr eaLnBrk="1" hangingPunct="1">
              <a:buFont typeface="Wingdings" pitchFamily="2" charset="2"/>
              <a:buNone/>
            </a:pPr>
            <a:endParaRPr lang="en-US" altLang="zh-TW" sz="1200" dirty="0" smtClean="0"/>
          </a:p>
          <a:p>
            <a:pPr eaLnBrk="1" hangingPunct="1">
              <a:buFont typeface="Wingdings" pitchFamily="2" charset="2"/>
              <a:buNone/>
            </a:pPr>
            <a:endParaRPr lang="en-US" altLang="zh-TW" sz="1600" dirty="0" smtClean="0"/>
          </a:p>
        </p:txBody>
      </p:sp>
    </p:spTree>
    <p:extLst>
      <p:ext uri="{BB962C8B-B14F-4D97-AF65-F5344CB8AC3E}">
        <p14:creationId xmlns:p14="http://schemas.microsoft.com/office/powerpoint/2010/main" val="3393307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pPr eaLnBrk="1" fontAlgn="auto" hangingPunct="1">
              <a:spcAft>
                <a:spcPts val="0"/>
              </a:spcAft>
              <a:defRPr/>
            </a:pPr>
            <a:r>
              <a:rPr lang="en-US" altLang="zh-TW" sz="3100" dirty="0">
                <a:cs typeface="+mj-cs"/>
              </a:rPr>
              <a:t>Integrated Essay: </a:t>
            </a:r>
            <a:r>
              <a:rPr lang="en-US" altLang="zh-TW" sz="3100" dirty="0" smtClean="0">
                <a:cs typeface="+mj-cs"/>
              </a:rPr>
              <a:t>The Big Picture</a:t>
            </a:r>
            <a:endParaRPr lang="en-US" altLang="zh-TW" sz="3100" dirty="0">
              <a:cs typeface="+mj-cs"/>
            </a:endParaRPr>
          </a:p>
        </p:txBody>
      </p:sp>
      <p:pic>
        <p:nvPicPr>
          <p:cNvPr id="11268" name="Picture 4" descr="vesica_pisc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05" y="2420888"/>
            <a:ext cx="4686300"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1"/>
          <p:cNvSpPr txBox="1">
            <a:spLocks noChangeArrowheads="1"/>
          </p:cNvSpPr>
          <p:nvPr/>
        </p:nvSpPr>
        <p:spPr bwMode="auto">
          <a:xfrm>
            <a:off x="2133600" y="3429000"/>
            <a:ext cx="14157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800"/>
              </a:spcBef>
              <a:buFont typeface="Arial" charset="0"/>
              <a:defRPr sz="1600" b="1">
                <a:solidFill>
                  <a:schemeClr val="tx1"/>
                </a:solidFill>
                <a:latin typeface="Franklin Gothic Book" pitchFamily="34" charset="0"/>
                <a:ea typeface="新細明體" charset="-120"/>
              </a:defRPr>
            </a:lvl1pPr>
            <a:lvl2pPr marL="742950" indent="-28575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2pPr>
            <a:lvl3pPr marL="11430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3pPr>
            <a:lvl4pPr marL="16002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4pPr>
            <a:lvl5pPr marL="20574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9pPr>
          </a:lstStyle>
          <a:p>
            <a:pPr eaLnBrk="1" hangingPunct="1">
              <a:spcBef>
                <a:spcPct val="0"/>
              </a:spcBef>
              <a:buFontTx/>
              <a:buNone/>
            </a:pPr>
            <a:r>
              <a:rPr lang="en-US" altLang="zh-TW" sz="1800" dirty="0" smtClean="0">
                <a:solidFill>
                  <a:schemeClr val="accent2"/>
                </a:solidFill>
                <a:latin typeface="Arial" charset="0"/>
              </a:rPr>
              <a:t>Academic</a:t>
            </a:r>
          </a:p>
          <a:p>
            <a:pPr eaLnBrk="1" hangingPunct="1">
              <a:spcBef>
                <a:spcPct val="0"/>
              </a:spcBef>
              <a:buFontTx/>
              <a:buNone/>
            </a:pPr>
            <a:r>
              <a:rPr lang="en-US" altLang="zh-TW" sz="1800" dirty="0" smtClean="0">
                <a:solidFill>
                  <a:schemeClr val="accent2"/>
                </a:solidFill>
                <a:latin typeface="Arial" charset="0"/>
              </a:rPr>
              <a:t>Knowledge</a:t>
            </a:r>
            <a:endParaRPr lang="en-US" altLang="zh-TW" sz="1800" dirty="0">
              <a:solidFill>
                <a:schemeClr val="accent2"/>
              </a:solidFill>
              <a:latin typeface="Arial" charset="0"/>
            </a:endParaRPr>
          </a:p>
          <a:p>
            <a:pPr eaLnBrk="1" hangingPunct="1">
              <a:spcBef>
                <a:spcPct val="0"/>
              </a:spcBef>
              <a:buFontTx/>
              <a:buNone/>
            </a:pPr>
            <a:endParaRPr lang="en-US" altLang="zh-HK" sz="1800" b="0" dirty="0">
              <a:latin typeface="Arial" charset="0"/>
            </a:endParaRPr>
          </a:p>
        </p:txBody>
      </p:sp>
      <p:sp>
        <p:nvSpPr>
          <p:cNvPr id="11270" name="TextBox 2"/>
          <p:cNvSpPr txBox="1">
            <a:spLocks noChangeArrowheads="1"/>
          </p:cNvSpPr>
          <p:nvPr/>
        </p:nvSpPr>
        <p:spPr bwMode="auto">
          <a:xfrm>
            <a:off x="3741120" y="3429000"/>
            <a:ext cx="13652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800"/>
              </a:spcBef>
              <a:buFont typeface="Arial" charset="0"/>
              <a:defRPr sz="1600" b="1">
                <a:solidFill>
                  <a:schemeClr val="tx1"/>
                </a:solidFill>
                <a:latin typeface="Franklin Gothic Book" pitchFamily="34" charset="0"/>
                <a:ea typeface="新細明體" charset="-120"/>
              </a:defRPr>
            </a:lvl1pPr>
            <a:lvl2pPr marL="742950" indent="-28575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2pPr>
            <a:lvl3pPr marL="11430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3pPr>
            <a:lvl4pPr marL="16002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4pPr>
            <a:lvl5pPr marL="20574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9pPr>
          </a:lstStyle>
          <a:p>
            <a:pPr eaLnBrk="1" hangingPunct="1">
              <a:spcBef>
                <a:spcPct val="0"/>
              </a:spcBef>
              <a:buFontTx/>
              <a:buNone/>
            </a:pPr>
            <a:r>
              <a:rPr lang="en-US" altLang="zh-TW" sz="1800" dirty="0">
                <a:solidFill>
                  <a:srgbClr val="FFFF66"/>
                </a:solidFill>
                <a:latin typeface="Arial" charset="0"/>
              </a:rPr>
              <a:t>Integrated </a:t>
            </a:r>
          </a:p>
          <a:p>
            <a:pPr eaLnBrk="1" hangingPunct="1">
              <a:spcBef>
                <a:spcPct val="0"/>
              </a:spcBef>
              <a:buFontTx/>
              <a:buNone/>
            </a:pPr>
            <a:r>
              <a:rPr lang="en-US" altLang="zh-TW" sz="1800" dirty="0">
                <a:solidFill>
                  <a:srgbClr val="FFFF66"/>
                </a:solidFill>
                <a:latin typeface="Arial" charset="0"/>
              </a:rPr>
              <a:t>Essay</a:t>
            </a:r>
          </a:p>
          <a:p>
            <a:pPr eaLnBrk="1" hangingPunct="1">
              <a:spcBef>
                <a:spcPct val="0"/>
              </a:spcBef>
              <a:buFontTx/>
              <a:buNone/>
            </a:pPr>
            <a:endParaRPr lang="en-US" altLang="zh-HK" sz="1800" b="0" dirty="0">
              <a:latin typeface="Arial" charset="0"/>
            </a:endParaRPr>
          </a:p>
        </p:txBody>
      </p:sp>
      <p:sp>
        <p:nvSpPr>
          <p:cNvPr id="11271" name="TextBox 3"/>
          <p:cNvSpPr txBox="1">
            <a:spLocks noChangeArrowheads="1"/>
          </p:cNvSpPr>
          <p:nvPr/>
        </p:nvSpPr>
        <p:spPr bwMode="auto">
          <a:xfrm>
            <a:off x="5106370" y="3428007"/>
            <a:ext cx="1676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Font typeface="Arial" charset="0"/>
              <a:defRPr sz="1600" b="1">
                <a:solidFill>
                  <a:schemeClr val="tx1"/>
                </a:solidFill>
                <a:latin typeface="Franklin Gothic Book" pitchFamily="34" charset="0"/>
                <a:ea typeface="新細明體" charset="-120"/>
              </a:defRPr>
            </a:lvl1pPr>
            <a:lvl2pPr marL="742950" indent="-28575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2pPr>
            <a:lvl3pPr marL="11430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3pPr>
            <a:lvl4pPr marL="16002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4pPr>
            <a:lvl5pPr marL="2057400" indent="-228600" eaLnBrk="0" hangingPunct="0">
              <a:spcBef>
                <a:spcPts val="300"/>
              </a:spcBef>
              <a:buClr>
                <a:schemeClr val="accent2"/>
              </a:buClr>
              <a:buFont typeface="Wingdings" pitchFamily="2" charset="2"/>
              <a:buChar char="§"/>
              <a:defRPr sz="1600">
                <a:solidFill>
                  <a:schemeClr val="tx1"/>
                </a:solidFill>
                <a:latin typeface="Franklin Gothic Book" pitchFamily="34" charset="0"/>
                <a:ea typeface="新細明體" charset="-12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latin typeface="Franklin Gothic Book" pitchFamily="34" charset="0"/>
                <a:ea typeface="新細明體" charset="-120"/>
              </a:defRPr>
            </a:lvl9pPr>
          </a:lstStyle>
          <a:p>
            <a:pPr eaLnBrk="1" hangingPunct="1">
              <a:spcBef>
                <a:spcPct val="50000"/>
              </a:spcBef>
              <a:buFontTx/>
              <a:buNone/>
            </a:pPr>
            <a:r>
              <a:rPr lang="en-US" altLang="zh-TW" sz="1800" dirty="0" smtClean="0">
                <a:solidFill>
                  <a:srgbClr val="08A1D9"/>
                </a:solidFill>
                <a:latin typeface="Arial" charset="0"/>
              </a:rPr>
              <a:t>Experiential </a:t>
            </a:r>
            <a:r>
              <a:rPr lang="en-US" altLang="zh-TW" sz="1800" dirty="0">
                <a:solidFill>
                  <a:srgbClr val="08A1D9"/>
                </a:solidFill>
                <a:latin typeface="Arial" charset="0"/>
              </a:rPr>
              <a:t>Learning </a:t>
            </a:r>
          </a:p>
          <a:p>
            <a:pPr eaLnBrk="1" hangingPunct="1">
              <a:spcBef>
                <a:spcPct val="0"/>
              </a:spcBef>
              <a:buFontTx/>
              <a:buNone/>
            </a:pPr>
            <a:endParaRPr lang="en-US" altLang="zh-HK" sz="1800" b="0" dirty="0">
              <a:latin typeface="Arial" charset="0"/>
            </a:endParaRPr>
          </a:p>
        </p:txBody>
      </p:sp>
    </p:spTree>
    <p:extLst>
      <p:ext uri="{BB962C8B-B14F-4D97-AF65-F5344CB8AC3E}">
        <p14:creationId xmlns:p14="http://schemas.microsoft.com/office/powerpoint/2010/main" val="178219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a:xfrm>
            <a:off x="1115616" y="836712"/>
            <a:ext cx="7024744" cy="1296144"/>
          </a:xfrm>
        </p:spPr>
        <p:txBody>
          <a:bodyPr>
            <a:normAutofit/>
          </a:bodyPr>
          <a:lstStyle/>
          <a:p>
            <a:pPr>
              <a:defRPr/>
            </a:pPr>
            <a:r>
              <a:rPr lang="en-US" altLang="zh-TW" sz="3100" dirty="0"/>
              <a:t>Exploring the difference between:   </a:t>
            </a:r>
            <a:br>
              <a:rPr lang="en-US" altLang="zh-TW" sz="3100" dirty="0"/>
            </a:br>
            <a:r>
              <a:rPr lang="en-US" altLang="zh-TW" sz="3100" dirty="0"/>
              <a:t>	Topic vs. Thesis Statement</a:t>
            </a:r>
            <a:endParaRPr lang="en-US" altLang="zh-TW" sz="3100" dirty="0">
              <a:cs typeface="+mj-cs"/>
            </a:endParaRPr>
          </a:p>
        </p:txBody>
      </p:sp>
      <p:sp>
        <p:nvSpPr>
          <p:cNvPr id="12291" name="Rectangle 3"/>
          <p:cNvSpPr>
            <a:spLocks noGrp="1" noChangeArrowheads="1"/>
          </p:cNvSpPr>
          <p:nvPr>
            <p:ph idx="1"/>
          </p:nvPr>
        </p:nvSpPr>
        <p:spPr>
          <a:xfrm>
            <a:off x="1115616" y="1700808"/>
            <a:ext cx="6777317" cy="3508977"/>
          </a:xfrm>
        </p:spPr>
        <p:txBody>
          <a:bodyPr/>
          <a:lstStyle/>
          <a:p>
            <a:pPr lvl="2" eaLnBrk="1" hangingPunct="1">
              <a:buFont typeface="Wingdings" pitchFamily="2" charset="2"/>
              <a:buNone/>
            </a:pPr>
            <a:endParaRPr lang="en-US" altLang="zh-TW" dirty="0" smtClean="0"/>
          </a:p>
          <a:p>
            <a:pPr lvl="1" eaLnBrk="1" hangingPunct="1">
              <a:buFontTx/>
              <a:buNone/>
            </a:pPr>
            <a:endParaRPr lang="en-US" altLang="zh-TW" dirty="0" smtClean="0"/>
          </a:p>
        </p:txBody>
      </p:sp>
      <p:pic>
        <p:nvPicPr>
          <p:cNvPr id="12292" name="Picture 9" descr="http://upload.wikimedia.org/wikipedia/commons/3/33/White_square_with_question_ma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629" y="2348880"/>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010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133571481"/>
              </p:ext>
            </p:extLst>
          </p:nvPr>
        </p:nvGraphicFramePr>
        <p:xfrm>
          <a:off x="1043608" y="1484784"/>
          <a:ext cx="712879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p:cNvSpPr>
            <a:spLocks noGrp="1"/>
          </p:cNvSpPr>
          <p:nvPr>
            <p:ph type="title"/>
          </p:nvPr>
        </p:nvSpPr>
        <p:spPr>
          <a:xfrm>
            <a:off x="1043608" y="764704"/>
            <a:ext cx="7024744" cy="720080"/>
          </a:xfrm>
        </p:spPr>
        <p:txBody>
          <a:bodyPr/>
          <a:lstStyle/>
          <a:p>
            <a:r>
              <a:rPr lang="en-US" altLang="zh-HK" dirty="0" smtClean="0"/>
              <a:t>Setting a Topic</a:t>
            </a:r>
            <a:endParaRPr lang="zh-HK" altLang="en-US" dirty="0"/>
          </a:p>
        </p:txBody>
      </p:sp>
    </p:spTree>
    <p:extLst>
      <p:ext uri="{BB962C8B-B14F-4D97-AF65-F5344CB8AC3E}">
        <p14:creationId xmlns:p14="http://schemas.microsoft.com/office/powerpoint/2010/main" val="3917340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Developing a Thesis </a:t>
            </a:r>
            <a:r>
              <a:rPr lang="en-US" altLang="zh-HK" dirty="0"/>
              <a:t>S</a:t>
            </a:r>
            <a:r>
              <a:rPr lang="en-US" altLang="zh-HK" dirty="0" smtClean="0"/>
              <a:t>tatement </a:t>
            </a:r>
            <a:endParaRPr lang="zh-HK" altLang="en-US" dirty="0"/>
          </a:p>
        </p:txBody>
      </p:sp>
      <p:graphicFrame>
        <p:nvGraphicFramePr>
          <p:cNvPr id="3" name="Diagram 2"/>
          <p:cNvGraphicFramePr/>
          <p:nvPr>
            <p:extLst>
              <p:ext uri="{D42A27DB-BD31-4B8C-83A1-F6EECF244321}">
                <p14:modId xmlns:p14="http://schemas.microsoft.com/office/powerpoint/2010/main" val="2263049879"/>
              </p:ext>
            </p:extLst>
          </p:nvPr>
        </p:nvGraphicFramePr>
        <p:xfrm>
          <a:off x="1243494" y="2276872"/>
          <a:ext cx="6624736" cy="3290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1664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1043490" y="692696"/>
            <a:ext cx="7024744" cy="864096"/>
          </a:xfrm>
        </p:spPr>
        <p:txBody>
          <a:bodyPr/>
          <a:lstStyle/>
          <a:p>
            <a:pPr>
              <a:defRPr/>
            </a:pPr>
            <a:r>
              <a:rPr lang="en-US" altLang="zh-TW" sz="3100" dirty="0"/>
              <a:t>What is a thesis statement</a:t>
            </a:r>
            <a:r>
              <a:rPr lang="en-US" altLang="zh-TW" sz="3100" dirty="0" smtClean="0"/>
              <a:t>?</a:t>
            </a:r>
            <a:endParaRPr lang="en-US" altLang="zh-TW" sz="3100" dirty="0">
              <a:cs typeface="+mj-cs"/>
            </a:endParaRPr>
          </a:p>
        </p:txBody>
      </p:sp>
      <p:sp>
        <p:nvSpPr>
          <p:cNvPr id="13315" name="Rectangle 3"/>
          <p:cNvSpPr>
            <a:spLocks noGrp="1" noChangeArrowheads="1"/>
          </p:cNvSpPr>
          <p:nvPr>
            <p:ph idx="1"/>
          </p:nvPr>
        </p:nvSpPr>
        <p:spPr>
          <a:xfrm>
            <a:off x="1043608" y="1700808"/>
            <a:ext cx="6777317" cy="3843789"/>
          </a:xfrm>
        </p:spPr>
        <p:txBody>
          <a:bodyPr>
            <a:normAutofit fontScale="92500"/>
          </a:bodyPr>
          <a:lstStyle/>
          <a:p>
            <a:pPr lvl="1" eaLnBrk="1" hangingPunct="1">
              <a:lnSpc>
                <a:spcPct val="80000"/>
              </a:lnSpc>
            </a:pPr>
            <a:r>
              <a:rPr lang="en-US" altLang="zh-TW" sz="1800" dirty="0" smtClean="0"/>
              <a:t>“Makes an </a:t>
            </a:r>
            <a:r>
              <a:rPr lang="en-US" altLang="zh-TW" sz="1800" b="1" dirty="0" smtClean="0"/>
              <a:t>argumentative assertion</a:t>
            </a:r>
            <a:r>
              <a:rPr lang="en-US" altLang="zh-TW" sz="1800" dirty="0" smtClean="0"/>
              <a:t> about a topic; it states the </a:t>
            </a:r>
            <a:r>
              <a:rPr lang="en-US" altLang="zh-TW" sz="1800" b="1" dirty="0" smtClean="0"/>
              <a:t>conclusions that you have reached</a:t>
            </a:r>
            <a:r>
              <a:rPr lang="en-US" altLang="zh-TW" sz="1800" dirty="0" smtClean="0"/>
              <a:t> about your topic. </a:t>
            </a:r>
          </a:p>
          <a:p>
            <a:pPr lvl="1" eaLnBrk="1" hangingPunct="1">
              <a:lnSpc>
                <a:spcPct val="80000"/>
              </a:lnSpc>
              <a:buFontTx/>
              <a:buNone/>
            </a:pPr>
            <a:endParaRPr lang="en-US" altLang="zh-TW" sz="1800" dirty="0" smtClean="0"/>
          </a:p>
          <a:p>
            <a:pPr lvl="1" eaLnBrk="1" hangingPunct="1">
              <a:lnSpc>
                <a:spcPct val="80000"/>
              </a:lnSpc>
            </a:pPr>
            <a:r>
              <a:rPr lang="en-US" altLang="zh-TW" sz="1800" dirty="0" smtClean="0"/>
              <a:t>Makes a promise to the reader about the </a:t>
            </a:r>
            <a:r>
              <a:rPr lang="en-US" altLang="zh-TW" sz="1800" b="1" dirty="0" smtClean="0"/>
              <a:t>scope</a:t>
            </a:r>
            <a:r>
              <a:rPr lang="en-US" altLang="zh-TW" sz="1800" dirty="0" smtClean="0"/>
              <a:t>, </a:t>
            </a:r>
            <a:r>
              <a:rPr lang="en-US" altLang="zh-TW" sz="1800" b="1" dirty="0" smtClean="0"/>
              <a:t>purpose</a:t>
            </a:r>
            <a:r>
              <a:rPr lang="en-US" altLang="zh-TW" sz="1800" dirty="0" smtClean="0"/>
              <a:t>, and </a:t>
            </a:r>
            <a:r>
              <a:rPr lang="en-US" altLang="zh-TW" sz="1800" b="1" dirty="0" smtClean="0"/>
              <a:t>direction</a:t>
            </a:r>
            <a:r>
              <a:rPr lang="en-US" altLang="zh-TW" sz="1800" dirty="0" smtClean="0"/>
              <a:t> of your paper. </a:t>
            </a:r>
          </a:p>
          <a:p>
            <a:pPr lvl="1" eaLnBrk="1" hangingPunct="1">
              <a:lnSpc>
                <a:spcPct val="80000"/>
              </a:lnSpc>
              <a:buFontTx/>
              <a:buNone/>
            </a:pPr>
            <a:endParaRPr lang="en-US" altLang="zh-TW" sz="1800" dirty="0" smtClean="0"/>
          </a:p>
          <a:p>
            <a:pPr lvl="1" eaLnBrk="1" hangingPunct="1">
              <a:lnSpc>
                <a:spcPct val="80000"/>
              </a:lnSpc>
            </a:pPr>
            <a:r>
              <a:rPr lang="en-US" altLang="zh-TW" sz="1800" dirty="0" smtClean="0"/>
              <a:t>Is </a:t>
            </a:r>
            <a:r>
              <a:rPr lang="en-US" altLang="zh-TW" sz="1800" b="1" dirty="0" smtClean="0"/>
              <a:t>focused</a:t>
            </a:r>
            <a:r>
              <a:rPr lang="en-US" altLang="zh-TW" sz="1800" dirty="0" smtClean="0"/>
              <a:t> and </a:t>
            </a:r>
            <a:r>
              <a:rPr lang="en-US" altLang="zh-TW" sz="1800" b="1" dirty="0" smtClean="0"/>
              <a:t>specific</a:t>
            </a:r>
            <a:r>
              <a:rPr lang="en-US" altLang="zh-TW" sz="1800" dirty="0" smtClean="0"/>
              <a:t> enough to be "proven" within the boundaries of your paper. </a:t>
            </a:r>
          </a:p>
          <a:p>
            <a:pPr lvl="1" eaLnBrk="1" hangingPunct="1">
              <a:lnSpc>
                <a:spcPct val="80000"/>
              </a:lnSpc>
              <a:buFontTx/>
              <a:buNone/>
            </a:pPr>
            <a:endParaRPr lang="en-US" altLang="zh-TW" sz="1800" dirty="0" smtClean="0"/>
          </a:p>
          <a:p>
            <a:pPr lvl="1" eaLnBrk="1" hangingPunct="1">
              <a:lnSpc>
                <a:spcPct val="80000"/>
              </a:lnSpc>
            </a:pPr>
            <a:r>
              <a:rPr lang="en-US" altLang="zh-TW" sz="1800" dirty="0" smtClean="0"/>
              <a:t>Is generally located </a:t>
            </a:r>
            <a:r>
              <a:rPr lang="en-US" altLang="zh-TW" sz="1800" b="1" dirty="0" smtClean="0"/>
              <a:t>near the end of the introduction</a:t>
            </a:r>
            <a:r>
              <a:rPr lang="en-US" altLang="zh-TW" sz="1800" dirty="0" smtClean="0"/>
              <a:t>; sometimes, in a long paper, the thesis will be expressed in several sentences or in an entire paragraph. </a:t>
            </a:r>
          </a:p>
          <a:p>
            <a:pPr lvl="1" eaLnBrk="1" hangingPunct="1">
              <a:lnSpc>
                <a:spcPct val="80000"/>
              </a:lnSpc>
              <a:buFontTx/>
              <a:buNone/>
            </a:pPr>
            <a:endParaRPr lang="en-US" altLang="zh-TW" sz="1800" dirty="0" smtClean="0"/>
          </a:p>
          <a:p>
            <a:pPr lvl="1" eaLnBrk="1" hangingPunct="1">
              <a:lnSpc>
                <a:spcPct val="80000"/>
              </a:lnSpc>
            </a:pPr>
            <a:r>
              <a:rPr lang="en-US" altLang="zh-TW" sz="1800" dirty="0" smtClean="0"/>
              <a:t>Identifies the </a:t>
            </a:r>
            <a:r>
              <a:rPr lang="en-US" altLang="zh-TW" sz="1800" b="1" dirty="0" smtClean="0"/>
              <a:t>relationships between the pieces of evidence</a:t>
            </a:r>
            <a:r>
              <a:rPr lang="en-US" altLang="zh-TW" sz="1800" dirty="0" smtClean="0"/>
              <a:t> that you are using to support your argument.”</a:t>
            </a:r>
          </a:p>
          <a:p>
            <a:pPr lvl="1" eaLnBrk="1" hangingPunct="1">
              <a:lnSpc>
                <a:spcPct val="80000"/>
              </a:lnSpc>
              <a:buFontTx/>
              <a:buNone/>
            </a:pPr>
            <a:endParaRPr lang="en-US" altLang="zh-TW" sz="1400" dirty="0" smtClean="0"/>
          </a:p>
        </p:txBody>
      </p:sp>
      <p:sp>
        <p:nvSpPr>
          <p:cNvPr id="4" name="Footer Placeholder 4"/>
          <p:cNvSpPr>
            <a:spLocks noGrp="1"/>
          </p:cNvSpPr>
          <p:nvPr>
            <p:ph type="ftr" sz="quarter" idx="11"/>
          </p:nvPr>
        </p:nvSpPr>
        <p:spPr/>
        <p:txBody>
          <a:bodyPr rtlCol="0"/>
          <a:lstStyle/>
          <a:p>
            <a:pPr>
              <a:defRPr/>
            </a:pPr>
            <a:r>
              <a:rPr lang="en-US" altLang="zh-TW" sz="600" cap="all" spc="200" dirty="0">
                <a:latin typeface="Arial" charset="0"/>
              </a:rPr>
              <a:t>Source Retrieved 02/14/2012: http://writing.wisc.edu/Handbook/thesis_def.html</a:t>
            </a:r>
          </a:p>
        </p:txBody>
      </p:sp>
    </p:spTree>
    <p:extLst>
      <p:ext uri="{BB962C8B-B14F-4D97-AF65-F5344CB8AC3E}">
        <p14:creationId xmlns:p14="http://schemas.microsoft.com/office/powerpoint/2010/main" val="2237078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Defining Terms – Thesis Statement</a:t>
            </a:r>
            <a:endParaRPr lang="zh-HK"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68180550"/>
              </p:ext>
            </p:extLst>
          </p:nvPr>
        </p:nvGraphicFramePr>
        <p:xfrm>
          <a:off x="1043490" y="2170664"/>
          <a:ext cx="7033710" cy="3487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187624" y="5877272"/>
            <a:ext cx="6696744" cy="523220"/>
          </a:xfrm>
          <a:prstGeom prst="rect">
            <a:avLst/>
          </a:prstGeom>
          <a:noFill/>
        </p:spPr>
        <p:txBody>
          <a:bodyPr wrap="square" rtlCol="0">
            <a:spAutoFit/>
          </a:bodyPr>
          <a:lstStyle/>
          <a:p>
            <a:r>
              <a:rPr lang="en-US" sz="1400" dirty="0" smtClean="0"/>
              <a:t>Sources retrieved from 30</a:t>
            </a:r>
            <a:r>
              <a:rPr lang="en-US" sz="1400" baseline="30000" dirty="0" smtClean="0"/>
              <a:t>th</a:t>
            </a:r>
            <a:r>
              <a:rPr lang="en-US" sz="1400" dirty="0" smtClean="0"/>
              <a:t> May 2017 https</a:t>
            </a:r>
            <a:r>
              <a:rPr lang="en-US" sz="1400" dirty="0"/>
              <a:t>://writingcenter.fas.harvard.edu/pages/developing-thesis</a:t>
            </a:r>
          </a:p>
        </p:txBody>
      </p:sp>
    </p:spTree>
    <p:extLst>
      <p:ext uri="{BB962C8B-B14F-4D97-AF65-F5344CB8AC3E}">
        <p14:creationId xmlns:p14="http://schemas.microsoft.com/office/powerpoint/2010/main" val="556691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Defining Terms – Thesis Statement</a:t>
            </a:r>
            <a:endParaRPr lang="zh-HK" altLang="en-US" dirty="0"/>
          </a:p>
        </p:txBody>
      </p:sp>
      <p:sp>
        <p:nvSpPr>
          <p:cNvPr id="10" name="Rectangle 3"/>
          <p:cNvSpPr>
            <a:spLocks noGrp="1" noChangeArrowheads="1"/>
          </p:cNvSpPr>
          <p:nvPr>
            <p:ph idx="1"/>
          </p:nvPr>
        </p:nvSpPr>
        <p:spPr>
          <a:xfrm>
            <a:off x="827584" y="2170664"/>
            <a:ext cx="7056784" cy="3706608"/>
          </a:xfrm>
        </p:spPr>
        <p:txBody>
          <a:bodyPr>
            <a:normAutofit/>
          </a:bodyPr>
          <a:lstStyle/>
          <a:p>
            <a:pPr lvl="1">
              <a:lnSpc>
                <a:spcPct val="80000"/>
              </a:lnSpc>
              <a:buNone/>
            </a:pPr>
            <a:r>
              <a:rPr lang="en-US" sz="2000" dirty="0"/>
              <a:t>Examples: </a:t>
            </a:r>
          </a:p>
          <a:p>
            <a:pPr lvl="1">
              <a:lnSpc>
                <a:spcPct val="80000"/>
              </a:lnSpc>
              <a:buNone/>
            </a:pPr>
            <a:r>
              <a:rPr lang="en-US" sz="2000" dirty="0"/>
              <a:t>"Reasons for the fall of communism in Eastern Europe” </a:t>
            </a:r>
          </a:p>
          <a:p>
            <a:pPr lvl="1">
              <a:lnSpc>
                <a:spcPct val="80000"/>
              </a:lnSpc>
              <a:buNone/>
            </a:pPr>
            <a:r>
              <a:rPr lang="en-US" sz="2000" dirty="0"/>
              <a:t>"Communism collapsed in Eastern Europe" is a fact known by educated people.</a:t>
            </a:r>
          </a:p>
          <a:p>
            <a:pPr lvl="1">
              <a:lnSpc>
                <a:spcPct val="80000"/>
              </a:lnSpc>
              <a:buNone/>
            </a:pPr>
            <a:r>
              <a:rPr lang="en-US" sz="2000" dirty="0"/>
              <a:t> "The fall of communism is the best thing that ever happened in Europe" is an opinion. (Superlatives like "the best" almost always lead to trouble. It's impossible to weigh every "thing" that ever happened in Europe. And what about the fall of Hitler? Couldn't that be "the best thing"?)</a:t>
            </a:r>
          </a:p>
          <a:p>
            <a:pPr lvl="1">
              <a:lnSpc>
                <a:spcPct val="80000"/>
              </a:lnSpc>
              <a:buNone/>
            </a:pPr>
            <a:endParaRPr lang="en-US" altLang="zh-TW" sz="1050" dirty="0"/>
          </a:p>
        </p:txBody>
      </p:sp>
      <p:pic>
        <p:nvPicPr>
          <p:cNvPr id="3" name="Picture 2"/>
          <p:cNvPicPr>
            <a:picLocks noChangeAspect="1"/>
          </p:cNvPicPr>
          <p:nvPr/>
        </p:nvPicPr>
        <p:blipFill>
          <a:blip r:embed="rId2"/>
          <a:stretch>
            <a:fillRect/>
          </a:stretch>
        </p:blipFill>
        <p:spPr>
          <a:xfrm>
            <a:off x="1043490" y="5229200"/>
            <a:ext cx="6712278" cy="597460"/>
          </a:xfrm>
          <a:prstGeom prst="rect">
            <a:avLst/>
          </a:prstGeom>
        </p:spPr>
      </p:pic>
    </p:spTree>
    <p:extLst>
      <p:ext uri="{BB962C8B-B14F-4D97-AF65-F5344CB8AC3E}">
        <p14:creationId xmlns:p14="http://schemas.microsoft.com/office/powerpoint/2010/main" val="2276449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The winner is:  </a:t>
            </a:r>
            <a:endParaRPr lang="zh-HK" altLang="en-US" dirty="0"/>
          </a:p>
        </p:txBody>
      </p:sp>
      <p:sp>
        <p:nvSpPr>
          <p:cNvPr id="10" name="Rectangle 3"/>
          <p:cNvSpPr>
            <a:spLocks noGrp="1" noChangeArrowheads="1"/>
          </p:cNvSpPr>
          <p:nvPr>
            <p:ph idx="1"/>
          </p:nvPr>
        </p:nvSpPr>
        <p:spPr/>
        <p:txBody>
          <a:bodyPr>
            <a:normAutofit/>
          </a:bodyPr>
          <a:lstStyle/>
          <a:p>
            <a:pPr lvl="1">
              <a:lnSpc>
                <a:spcPct val="80000"/>
              </a:lnSpc>
              <a:buNone/>
            </a:pPr>
            <a:endParaRPr lang="en-US" sz="3000" dirty="0"/>
          </a:p>
          <a:p>
            <a:pPr lvl="1">
              <a:lnSpc>
                <a:spcPct val="80000"/>
              </a:lnSpc>
              <a:buNone/>
            </a:pPr>
            <a:endParaRPr lang="en-US" altLang="zh-TW" sz="1050" dirty="0"/>
          </a:p>
          <a:p>
            <a:pPr lvl="1">
              <a:lnSpc>
                <a:spcPct val="80000"/>
              </a:lnSpc>
              <a:buNone/>
            </a:pPr>
            <a:endParaRPr lang="en-US" altLang="zh-TW" sz="1050" dirty="0"/>
          </a:p>
          <a:p>
            <a:pPr lvl="1">
              <a:lnSpc>
                <a:spcPct val="80000"/>
              </a:lnSpc>
              <a:buNone/>
            </a:pPr>
            <a:endParaRPr lang="en-US" altLang="zh-TW" sz="1050" dirty="0"/>
          </a:p>
          <a:p>
            <a:pPr lvl="1">
              <a:lnSpc>
                <a:spcPct val="80000"/>
              </a:lnSpc>
              <a:buNone/>
            </a:pPr>
            <a:endParaRPr lang="en-US" altLang="zh-TW" sz="1050" dirty="0"/>
          </a:p>
          <a:p>
            <a:pPr lvl="1">
              <a:lnSpc>
                <a:spcPct val="80000"/>
              </a:lnSpc>
              <a:buNone/>
            </a:pPr>
            <a:endParaRPr lang="en-US" altLang="zh-TW" sz="1050" dirty="0"/>
          </a:p>
          <a:p>
            <a:pPr lvl="1">
              <a:lnSpc>
                <a:spcPct val="80000"/>
              </a:lnSpc>
              <a:buNone/>
            </a:pPr>
            <a:r>
              <a:rPr lang="en-US" altLang="zh-TW" sz="1050" dirty="0"/>
              <a:t>http://</a:t>
            </a:r>
            <a:r>
              <a:rPr lang="en-US" altLang="zh-TW" sz="1050" dirty="0" err="1"/>
              <a:t>writingcenter.fas.harvard.edu</a:t>
            </a:r>
            <a:r>
              <a:rPr lang="en-US" altLang="zh-TW" sz="1050" dirty="0"/>
              <a:t>/pages/developing-thesis</a:t>
            </a:r>
          </a:p>
        </p:txBody>
      </p:sp>
      <p:sp>
        <p:nvSpPr>
          <p:cNvPr id="3" name="Wave 2"/>
          <p:cNvSpPr/>
          <p:nvPr/>
        </p:nvSpPr>
        <p:spPr>
          <a:xfrm>
            <a:off x="805393" y="2102991"/>
            <a:ext cx="7500938" cy="2925842"/>
          </a:xfrm>
          <a:prstGeom prst="wave">
            <a:avLst>
              <a:gd name="adj1" fmla="val 125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250" dirty="0"/>
              <a:t>While cultural forces contributed to the collapse of communism in Eastern Europe, the disintegration of economies played the key role in driving its decline</a:t>
            </a:r>
            <a:endParaRPr lang="en-US" sz="1350" dirty="0"/>
          </a:p>
          <a:p>
            <a:pPr algn="ctr"/>
            <a:endParaRPr lang="en-US" sz="1350" dirty="0"/>
          </a:p>
          <a:p>
            <a:pPr algn="ctr"/>
            <a:r>
              <a:rPr lang="en-US" sz="1350" dirty="0"/>
              <a:t> </a:t>
            </a:r>
          </a:p>
        </p:txBody>
      </p:sp>
      <p:pic>
        <p:nvPicPr>
          <p:cNvPr id="6" name="Picture 5"/>
          <p:cNvPicPr>
            <a:picLocks noChangeAspect="1"/>
          </p:cNvPicPr>
          <p:nvPr/>
        </p:nvPicPr>
        <p:blipFill>
          <a:blip r:embed="rId3"/>
          <a:stretch>
            <a:fillRect/>
          </a:stretch>
        </p:blipFill>
        <p:spPr>
          <a:xfrm>
            <a:off x="1199723" y="5506700"/>
            <a:ext cx="6712278" cy="597460"/>
          </a:xfrm>
          <a:prstGeom prst="rect">
            <a:avLst/>
          </a:prstGeom>
        </p:spPr>
      </p:pic>
    </p:spTree>
    <p:extLst>
      <p:ext uri="{BB962C8B-B14F-4D97-AF65-F5344CB8AC3E}">
        <p14:creationId xmlns:p14="http://schemas.microsoft.com/office/powerpoint/2010/main" val="110780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altLang="zh-HK" dirty="0" smtClean="0"/>
              <a:t>Topic vs Thesis Statement</a:t>
            </a:r>
            <a:endParaRPr lang="zh-HK" altLang="en-US" dirty="0"/>
          </a:p>
        </p:txBody>
      </p:sp>
      <p:sp>
        <p:nvSpPr>
          <p:cNvPr id="3" name="Text Placeholder 2"/>
          <p:cNvSpPr>
            <a:spLocks noGrp="1"/>
          </p:cNvSpPr>
          <p:nvPr>
            <p:ph idx="1"/>
          </p:nvPr>
        </p:nvSpPr>
        <p:spPr>
          <a:xfrm>
            <a:off x="755576" y="2060848"/>
            <a:ext cx="7632848" cy="3816424"/>
          </a:xfrm>
        </p:spPr>
        <p:txBody>
          <a:bodyPr>
            <a:normAutofit fontScale="70000" lnSpcReduction="20000"/>
          </a:bodyPr>
          <a:lstStyle/>
          <a:p>
            <a:pPr marL="85725" indent="0">
              <a:buNone/>
            </a:pPr>
            <a:r>
              <a:rPr lang="en-US" altLang="zh-HK" dirty="0">
                <a:solidFill>
                  <a:srgbClr val="FF0000"/>
                </a:solidFill>
              </a:rPr>
              <a:t>Please indicate whether each phrase below is a topic or a thesis statement</a:t>
            </a:r>
            <a:r>
              <a:rPr lang="en-US" altLang="zh-HK" dirty="0" smtClean="0">
                <a:solidFill>
                  <a:srgbClr val="FF0000"/>
                </a:solidFill>
              </a:rPr>
              <a:t>:</a:t>
            </a:r>
            <a:endParaRPr lang="en-US" altLang="zh-HK" dirty="0"/>
          </a:p>
          <a:p>
            <a:r>
              <a:rPr lang="en-US" altLang="zh-HK" dirty="0"/>
              <a:t>An analysis of local non-profit organizations in relation to global non-profit organizations</a:t>
            </a:r>
          </a:p>
          <a:p>
            <a:endParaRPr lang="en-US" altLang="zh-HK" dirty="0"/>
          </a:p>
          <a:p>
            <a:r>
              <a:rPr lang="en-US" altLang="zh-HK" dirty="0"/>
              <a:t>CSR is an effective means for corporations to contribute to civil society</a:t>
            </a:r>
          </a:p>
          <a:p>
            <a:endParaRPr lang="en-US" altLang="zh-HK" dirty="0"/>
          </a:p>
          <a:p>
            <a:r>
              <a:rPr lang="en-US" altLang="zh-HK" dirty="0"/>
              <a:t>Hong Kong’s democratization efforts </a:t>
            </a:r>
          </a:p>
          <a:p>
            <a:endParaRPr lang="en-US" altLang="zh-HK" dirty="0"/>
          </a:p>
          <a:p>
            <a:r>
              <a:rPr lang="en-US" altLang="zh-HK" dirty="0"/>
              <a:t>Social policy implications of public housing in Hong Kong </a:t>
            </a:r>
          </a:p>
          <a:p>
            <a:endParaRPr lang="en-US" altLang="zh-HK" dirty="0"/>
          </a:p>
          <a:p>
            <a:r>
              <a:rPr lang="en-US" altLang="zh-HK" dirty="0"/>
              <a:t>Governmental subsidies to charities are pivotal for the long-term financial sustainability of its programs and </a:t>
            </a:r>
            <a:r>
              <a:rPr lang="en-US" altLang="zh-HK" dirty="0" smtClean="0"/>
              <a:t>operations</a:t>
            </a:r>
            <a:endParaRPr lang="en-US" altLang="zh-HK" dirty="0"/>
          </a:p>
        </p:txBody>
      </p:sp>
    </p:spTree>
    <p:extLst>
      <p:ext uri="{BB962C8B-B14F-4D97-AF65-F5344CB8AC3E}">
        <p14:creationId xmlns:p14="http://schemas.microsoft.com/office/powerpoint/2010/main" val="2258208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20688"/>
            <a:ext cx="7024744" cy="936104"/>
          </a:xfrm>
        </p:spPr>
        <p:txBody>
          <a:bodyPr>
            <a:normAutofit/>
          </a:bodyPr>
          <a:lstStyle/>
          <a:p>
            <a:r>
              <a:rPr lang="en-US" altLang="zh-HK" sz="3200" dirty="0" smtClean="0"/>
              <a:t>What is your 100% made up of?</a:t>
            </a:r>
            <a:endParaRPr lang="zh-HK" altLang="en-US" sz="3200" dirty="0"/>
          </a:p>
        </p:txBody>
      </p:sp>
      <p:graphicFrame>
        <p:nvGraphicFramePr>
          <p:cNvPr id="7" name="Content Placeholder 3"/>
          <p:cNvGraphicFramePr>
            <a:graphicFrameLocks/>
          </p:cNvGraphicFramePr>
          <p:nvPr>
            <p:extLst>
              <p:ext uri="{D42A27DB-BD31-4B8C-83A1-F6EECF244321}">
                <p14:modId xmlns:p14="http://schemas.microsoft.com/office/powerpoint/2010/main" val="1128234008"/>
              </p:ext>
            </p:extLst>
          </p:nvPr>
        </p:nvGraphicFramePr>
        <p:xfrm>
          <a:off x="-117538" y="1700808"/>
          <a:ext cx="7992888"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6588224" y="3692572"/>
            <a:ext cx="898003" cy="584775"/>
          </a:xfrm>
          <a:prstGeom prst="rect">
            <a:avLst/>
          </a:prstGeom>
          <a:noFill/>
        </p:spPr>
        <p:txBody>
          <a:bodyPr wrap="none" rtlCol="0">
            <a:spAutoFit/>
          </a:bodyPr>
          <a:lstStyle/>
          <a:p>
            <a:pPr algn="ctr"/>
            <a:r>
              <a:rPr lang="en-US" altLang="zh-HK" sz="1600" dirty="0" smtClean="0">
                <a:solidFill>
                  <a:schemeClr val="bg1"/>
                </a:solidFill>
              </a:rPr>
              <a:t>Essay </a:t>
            </a:r>
            <a:br>
              <a:rPr lang="en-US" altLang="zh-HK" sz="1600" dirty="0" smtClean="0">
                <a:solidFill>
                  <a:schemeClr val="bg1"/>
                </a:solidFill>
              </a:rPr>
            </a:br>
            <a:r>
              <a:rPr lang="en-US" altLang="zh-HK" sz="1600" dirty="0" smtClean="0">
                <a:solidFill>
                  <a:schemeClr val="bg1"/>
                </a:solidFill>
              </a:rPr>
              <a:t>Outline</a:t>
            </a:r>
            <a:endParaRPr lang="zh-HK" altLang="en-US" sz="1600" dirty="0">
              <a:solidFill>
                <a:schemeClr val="bg1"/>
              </a:solidFill>
            </a:endParaRPr>
          </a:p>
        </p:txBody>
      </p:sp>
      <p:sp>
        <p:nvSpPr>
          <p:cNvPr id="3" name="TextBox 2"/>
          <p:cNvSpPr txBox="1"/>
          <p:nvPr/>
        </p:nvSpPr>
        <p:spPr>
          <a:xfrm>
            <a:off x="6228184" y="1715916"/>
            <a:ext cx="1475084" cy="83099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HK" sz="2400" b="1" dirty="0" smtClean="0"/>
              <a:t>Non-Graded</a:t>
            </a:r>
            <a:endParaRPr lang="zh-HK" altLang="en-US" sz="2400" b="1" dirty="0"/>
          </a:p>
        </p:txBody>
      </p:sp>
    </p:spTree>
    <p:extLst>
      <p:ext uri="{BB962C8B-B14F-4D97-AF65-F5344CB8AC3E}">
        <p14:creationId xmlns:p14="http://schemas.microsoft.com/office/powerpoint/2010/main" val="2592044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899592" y="764704"/>
            <a:ext cx="7024744" cy="889168"/>
          </a:xfrm>
        </p:spPr>
        <p:txBody>
          <a:bodyPr>
            <a:normAutofit/>
          </a:bodyPr>
          <a:lstStyle/>
          <a:p>
            <a:pPr>
              <a:defRPr/>
            </a:pPr>
            <a:r>
              <a:rPr lang="en-US" altLang="zh-TW" sz="2600" dirty="0"/>
              <a:t>What does it mean to integrate academic knowledge with experiential learning</a:t>
            </a:r>
            <a:r>
              <a:rPr lang="en-US" altLang="zh-TW" sz="2600" dirty="0" smtClean="0"/>
              <a:t>?</a:t>
            </a:r>
            <a:endParaRPr lang="en-US" altLang="zh-TW" sz="2600" dirty="0"/>
          </a:p>
        </p:txBody>
      </p:sp>
      <p:pic>
        <p:nvPicPr>
          <p:cNvPr id="15364" name="Picture 2" descr="http://www.sundialteamscapes.com/wp-content/uploads/2012/04/experiential-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72816"/>
            <a:ext cx="5769187"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8561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a:xfrm>
            <a:off x="1043608" y="685800"/>
            <a:ext cx="7024744" cy="943000"/>
          </a:xfrm>
        </p:spPr>
        <p:txBody>
          <a:bodyPr>
            <a:normAutofit/>
          </a:bodyPr>
          <a:lstStyle/>
          <a:p>
            <a:pPr eaLnBrk="1" fontAlgn="auto" hangingPunct="1">
              <a:spcAft>
                <a:spcPts val="0"/>
              </a:spcAft>
              <a:defRPr/>
            </a:pPr>
            <a:r>
              <a:rPr lang="en-US" altLang="zh-TW" sz="3000" dirty="0" smtClean="0">
                <a:cs typeface="+mj-cs"/>
              </a:rPr>
              <a:t>Assessment </a:t>
            </a:r>
            <a:r>
              <a:rPr lang="en-US" altLang="zh-TW" sz="3000" dirty="0">
                <a:cs typeface="+mj-cs"/>
              </a:rPr>
              <a:t>Criteria</a:t>
            </a:r>
          </a:p>
        </p:txBody>
      </p:sp>
      <p:sp>
        <p:nvSpPr>
          <p:cNvPr id="16387" name="Rectangle 3"/>
          <p:cNvSpPr>
            <a:spLocks noGrp="1" noChangeArrowheads="1"/>
          </p:cNvSpPr>
          <p:nvPr>
            <p:ph idx="1"/>
          </p:nvPr>
        </p:nvSpPr>
        <p:spPr>
          <a:xfrm>
            <a:off x="1043608" y="1916832"/>
            <a:ext cx="6777317" cy="3508977"/>
          </a:xfrm>
        </p:spPr>
        <p:txBody>
          <a:bodyPr/>
          <a:lstStyle/>
          <a:p>
            <a:pPr marL="609600" indent="-609600" eaLnBrk="1" hangingPunct="1">
              <a:lnSpc>
                <a:spcPct val="80000"/>
              </a:lnSpc>
            </a:pPr>
            <a:r>
              <a:rPr lang="en-US" altLang="zh-TW" sz="2000" dirty="0" smtClean="0"/>
              <a:t>Ability to integrate academic knowledge and internship experience to support the central argument (i.e. thesis statement)</a:t>
            </a:r>
          </a:p>
          <a:p>
            <a:pPr marL="609600" indent="-609600" eaLnBrk="1" hangingPunct="1">
              <a:lnSpc>
                <a:spcPct val="80000"/>
              </a:lnSpc>
              <a:buFont typeface="Wingdings" pitchFamily="2" charset="2"/>
              <a:buNone/>
            </a:pPr>
            <a:endParaRPr lang="en-US" altLang="zh-TW" sz="2000" dirty="0" smtClean="0"/>
          </a:p>
          <a:p>
            <a:pPr marL="609600" indent="-609600" eaLnBrk="1" hangingPunct="1">
              <a:lnSpc>
                <a:spcPct val="80000"/>
              </a:lnSpc>
            </a:pPr>
            <a:r>
              <a:rPr lang="en-US" altLang="zh-TW" sz="2000" dirty="0" smtClean="0"/>
              <a:t>Ability to demonstrate critical analysis of thesis</a:t>
            </a:r>
          </a:p>
          <a:p>
            <a:pPr marL="609600" indent="-609600" eaLnBrk="1" hangingPunct="1">
              <a:lnSpc>
                <a:spcPct val="80000"/>
              </a:lnSpc>
              <a:buFont typeface="Wingdings" pitchFamily="2" charset="2"/>
              <a:buNone/>
            </a:pPr>
            <a:endParaRPr lang="en-US" altLang="zh-TW" sz="2000" dirty="0" smtClean="0"/>
          </a:p>
          <a:p>
            <a:pPr marL="609600" indent="-609600" eaLnBrk="1" hangingPunct="1">
              <a:lnSpc>
                <a:spcPct val="80000"/>
              </a:lnSpc>
            </a:pPr>
            <a:r>
              <a:rPr lang="en-US" altLang="zh-TW" sz="2000" dirty="0" smtClean="0"/>
              <a:t>Ability to examine the topic by accessing and analyzing relevant resources</a:t>
            </a:r>
          </a:p>
          <a:p>
            <a:pPr marL="609600" indent="-609600" eaLnBrk="1" hangingPunct="1">
              <a:lnSpc>
                <a:spcPct val="80000"/>
              </a:lnSpc>
              <a:buFont typeface="Wingdings" pitchFamily="2" charset="2"/>
              <a:buNone/>
            </a:pPr>
            <a:endParaRPr lang="en-US" altLang="zh-TW" sz="2000" dirty="0" smtClean="0"/>
          </a:p>
          <a:p>
            <a:pPr marL="609600" indent="-609600" eaLnBrk="1" hangingPunct="1">
              <a:lnSpc>
                <a:spcPct val="80000"/>
              </a:lnSpc>
            </a:pPr>
            <a:r>
              <a:rPr lang="en-US" altLang="zh-TW" sz="2000" dirty="0" smtClean="0"/>
              <a:t>Ability to write a well-structured and organized essay with appropriate citations and referencing</a:t>
            </a:r>
          </a:p>
        </p:txBody>
      </p:sp>
    </p:spTree>
    <p:extLst>
      <p:ext uri="{BB962C8B-B14F-4D97-AF65-F5344CB8AC3E}">
        <p14:creationId xmlns:p14="http://schemas.microsoft.com/office/powerpoint/2010/main" val="2896266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43608" y="764704"/>
            <a:ext cx="7024744" cy="792088"/>
          </a:xfrm>
        </p:spPr>
        <p:txBody>
          <a:bodyPr>
            <a:normAutofit/>
          </a:bodyPr>
          <a:lstStyle/>
          <a:p>
            <a:pPr>
              <a:defRPr/>
            </a:pPr>
            <a:r>
              <a:rPr lang="en-US" dirty="0" smtClean="0"/>
              <a:t>INTEGRATED ESSAY </a:t>
            </a:r>
            <a:endParaRPr lang="en-US" dirty="0"/>
          </a:p>
        </p:txBody>
      </p:sp>
      <p:sp>
        <p:nvSpPr>
          <p:cNvPr id="22530" name="Content Placeholder 6"/>
          <p:cNvSpPr>
            <a:spLocks noGrp="1"/>
          </p:cNvSpPr>
          <p:nvPr>
            <p:ph sz="quarter" idx="13"/>
          </p:nvPr>
        </p:nvSpPr>
        <p:spPr>
          <a:xfrm>
            <a:off x="1042416" y="1700808"/>
            <a:ext cx="3419856" cy="4105632"/>
          </a:xfrm>
          <a:prstGeom prst="rect">
            <a:avLst/>
          </a:prstGeom>
        </p:spPr>
        <p:txBody>
          <a:bodyPr/>
          <a:lstStyle/>
          <a:p>
            <a:pPr marL="0" indent="0" eaLnBrk="1" hangingPunct="1">
              <a:buFont typeface="Wingdings" pitchFamily="2" charset="2"/>
              <a:buNone/>
            </a:pPr>
            <a:r>
              <a:rPr lang="en-US" altLang="zh-HK" sz="1600" b="1" dirty="0" smtClean="0">
                <a:solidFill>
                  <a:schemeClr val="accent2"/>
                </a:solidFill>
              </a:rPr>
              <a:t>Do</a:t>
            </a:r>
            <a:r>
              <a:rPr lang="en-US" altLang="zh-HK" sz="1600" b="1" dirty="0" smtClean="0">
                <a:solidFill>
                  <a:schemeClr val="accent2"/>
                </a:solidFill>
                <a:latin typeface="Arial" charset="0"/>
              </a:rPr>
              <a:t>’</a:t>
            </a:r>
            <a:r>
              <a:rPr lang="en-US" altLang="zh-HK" sz="1600" b="1" dirty="0" smtClean="0">
                <a:solidFill>
                  <a:schemeClr val="accent2"/>
                </a:solidFill>
              </a:rPr>
              <a:t>s </a:t>
            </a:r>
            <a:r>
              <a:rPr lang="en-US" altLang="zh-HK" sz="1600" dirty="0" smtClean="0"/>
              <a:t>	</a:t>
            </a:r>
          </a:p>
          <a:p>
            <a:pPr marL="0" indent="0" eaLnBrk="1" hangingPunct="1"/>
            <a:r>
              <a:rPr lang="en-US" altLang="zh-HK" sz="1800" dirty="0" smtClean="0"/>
              <a:t> Do draw on your internship experience as well as research (academic knowledge) in order to support your thesis statement</a:t>
            </a:r>
          </a:p>
          <a:p>
            <a:pPr marL="0" indent="0" eaLnBrk="1" hangingPunct="1"/>
            <a:r>
              <a:rPr lang="en-US" altLang="zh-HK" sz="1800" dirty="0" smtClean="0"/>
              <a:t> Do use a wide range of resources </a:t>
            </a:r>
          </a:p>
          <a:p>
            <a:pPr marL="0" indent="0" eaLnBrk="1" hangingPunct="1"/>
            <a:r>
              <a:rPr lang="en-US" altLang="zh-HK" sz="1800" dirty="0" smtClean="0"/>
              <a:t> Do include your internship duties </a:t>
            </a:r>
            <a:r>
              <a:rPr lang="en-US" altLang="zh-HK" sz="1800" u="sng" dirty="0" smtClean="0"/>
              <a:t>if</a:t>
            </a:r>
            <a:r>
              <a:rPr lang="en-US" altLang="zh-HK" sz="1800" dirty="0" smtClean="0"/>
              <a:t> they are relevant in supporting your thesis statement</a:t>
            </a:r>
          </a:p>
        </p:txBody>
      </p:sp>
      <p:sp>
        <p:nvSpPr>
          <p:cNvPr id="22531" name="Content Placeholder 7"/>
          <p:cNvSpPr>
            <a:spLocks noGrp="1"/>
          </p:cNvSpPr>
          <p:nvPr>
            <p:ph sz="quarter" idx="14"/>
          </p:nvPr>
        </p:nvSpPr>
        <p:spPr>
          <a:xfrm>
            <a:off x="4645152" y="1700808"/>
            <a:ext cx="3419856" cy="4105631"/>
          </a:xfrm>
          <a:prstGeom prst="rect">
            <a:avLst/>
          </a:prstGeom>
        </p:spPr>
        <p:txBody>
          <a:bodyPr>
            <a:normAutofit/>
          </a:bodyPr>
          <a:lstStyle/>
          <a:p>
            <a:pPr marL="0" indent="0" eaLnBrk="1" hangingPunct="1">
              <a:lnSpc>
                <a:spcPct val="90000"/>
              </a:lnSpc>
              <a:buFont typeface="Wingdings" pitchFamily="2" charset="2"/>
              <a:buNone/>
            </a:pPr>
            <a:r>
              <a:rPr lang="en-US" altLang="zh-HK" sz="1800" b="1" dirty="0" smtClean="0">
                <a:solidFill>
                  <a:srgbClr val="08A1D9"/>
                </a:solidFill>
              </a:rPr>
              <a:t>Don</a:t>
            </a:r>
            <a:r>
              <a:rPr lang="en-US" altLang="zh-HK" sz="1800" b="1" dirty="0" smtClean="0">
                <a:solidFill>
                  <a:srgbClr val="08A1D9"/>
                </a:solidFill>
                <a:latin typeface="Arial" charset="0"/>
              </a:rPr>
              <a:t>’</a:t>
            </a:r>
            <a:r>
              <a:rPr lang="en-US" altLang="zh-HK" sz="1800" b="1" dirty="0" smtClean="0">
                <a:solidFill>
                  <a:srgbClr val="08A1D9"/>
                </a:solidFill>
              </a:rPr>
              <a:t>ts</a:t>
            </a:r>
          </a:p>
          <a:p>
            <a:pPr marL="0" indent="0" eaLnBrk="1" hangingPunct="1">
              <a:lnSpc>
                <a:spcPct val="90000"/>
              </a:lnSpc>
            </a:pPr>
            <a:r>
              <a:rPr lang="en-US" altLang="zh-HK" sz="1800" dirty="0" smtClean="0"/>
              <a:t> Do not copy and paste your reflective journal into your integrated essay</a:t>
            </a:r>
          </a:p>
          <a:p>
            <a:pPr marL="0" indent="0" eaLnBrk="1" hangingPunct="1">
              <a:lnSpc>
                <a:spcPct val="90000"/>
              </a:lnSpc>
            </a:pPr>
            <a:r>
              <a:rPr lang="en-US" altLang="zh-HK" sz="1800" dirty="0" smtClean="0"/>
              <a:t> Do not write a purely descriptive essay </a:t>
            </a:r>
          </a:p>
          <a:p>
            <a:pPr marL="0" indent="0" eaLnBrk="1" hangingPunct="1">
              <a:lnSpc>
                <a:spcPct val="90000"/>
              </a:lnSpc>
            </a:pPr>
            <a:r>
              <a:rPr lang="en-US" altLang="zh-HK" sz="1800" dirty="0" smtClean="0"/>
              <a:t> Do not only include experiential learning without academic knowledge (visa versa)</a:t>
            </a:r>
          </a:p>
          <a:p>
            <a:pPr marL="0" indent="0" eaLnBrk="1" hangingPunct="1">
              <a:lnSpc>
                <a:spcPct val="90000"/>
              </a:lnSpc>
            </a:pPr>
            <a:r>
              <a:rPr lang="en-US" altLang="zh-HK" sz="1800" dirty="0" smtClean="0"/>
              <a:t> Do not purely list your internship duties</a:t>
            </a:r>
          </a:p>
          <a:p>
            <a:pPr marL="0" indent="0" eaLnBrk="1" hangingPunct="1">
              <a:lnSpc>
                <a:spcPct val="90000"/>
              </a:lnSpc>
            </a:pPr>
            <a:r>
              <a:rPr lang="en-US" altLang="zh-HK" sz="1800" dirty="0" smtClean="0"/>
              <a:t> Do not use the integrated essay as a thank you piece</a:t>
            </a:r>
          </a:p>
          <a:p>
            <a:pPr marL="0" indent="0"/>
            <a:endParaRPr lang="en-US" altLang="zh-HK" sz="1500" dirty="0" smtClean="0"/>
          </a:p>
        </p:txBody>
      </p:sp>
    </p:spTree>
    <p:extLst>
      <p:ext uri="{BB962C8B-B14F-4D97-AF65-F5344CB8AC3E}">
        <p14:creationId xmlns:p14="http://schemas.microsoft.com/office/powerpoint/2010/main" val="2561702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p:txBody>
          <a:bodyPr>
            <a:normAutofit/>
          </a:bodyPr>
          <a:lstStyle/>
          <a:p>
            <a:pPr eaLnBrk="1" fontAlgn="auto" hangingPunct="1">
              <a:spcAft>
                <a:spcPts val="0"/>
              </a:spcAft>
              <a:defRPr/>
            </a:pPr>
            <a:r>
              <a:rPr lang="en-US" altLang="zh-TW" sz="3200">
                <a:cs typeface="+mj-cs"/>
              </a:rPr>
              <a:t>Integrated Essay: Useful Resource</a:t>
            </a:r>
          </a:p>
        </p:txBody>
      </p:sp>
      <p:sp>
        <p:nvSpPr>
          <p:cNvPr id="23555" name="Rectangle 3"/>
          <p:cNvSpPr>
            <a:spLocks noGrp="1" noChangeArrowheads="1"/>
          </p:cNvSpPr>
          <p:nvPr>
            <p:ph idx="1"/>
          </p:nvPr>
        </p:nvSpPr>
        <p:spPr/>
        <p:txBody>
          <a:bodyPr/>
          <a:lstStyle/>
          <a:p>
            <a:pPr eaLnBrk="1" hangingPunct="1"/>
            <a:r>
              <a:rPr lang="en-US" altLang="zh-TW" sz="2000" dirty="0" smtClean="0"/>
              <a:t>Moving from your topic to your thesis statement (central argument)</a:t>
            </a:r>
          </a:p>
          <a:p>
            <a:pPr eaLnBrk="1" hangingPunct="1">
              <a:buFont typeface="Wingdings" pitchFamily="2" charset="2"/>
              <a:buNone/>
            </a:pPr>
            <a:r>
              <a:rPr lang="en-US" altLang="zh-TW" sz="2000" dirty="0" smtClean="0"/>
              <a:t>	</a:t>
            </a:r>
            <a:r>
              <a:rPr lang="en-US" altLang="zh-TW" sz="1800" i="1" dirty="0" smtClean="0"/>
              <a:t>The Writing Center</a:t>
            </a:r>
            <a:r>
              <a:rPr lang="en-US" altLang="zh-TW" sz="1800" dirty="0" smtClean="0"/>
              <a:t> at The University of Wisconsin-Madison</a:t>
            </a:r>
          </a:p>
          <a:p>
            <a:r>
              <a:rPr lang="en-US" altLang="zh-TW" sz="1800" dirty="0" smtClean="0">
                <a:hlinkClick r:id="rId2"/>
              </a:rPr>
              <a:t>http://writing.wisc.edu/Handbook/Thesis.html</a:t>
            </a:r>
            <a:endParaRPr lang="en-US" altLang="zh-TW" sz="1800" dirty="0"/>
          </a:p>
          <a:p>
            <a:endParaRPr lang="en-US" altLang="zh-TW" sz="1800" dirty="0" smtClean="0">
              <a:hlinkClick r:id="rId3"/>
            </a:endParaRPr>
          </a:p>
          <a:p>
            <a:r>
              <a:rPr lang="en-US" altLang="zh-TW" sz="1800" dirty="0" smtClean="0">
                <a:hlinkClick r:id="rId3"/>
              </a:rPr>
              <a:t>https</a:t>
            </a:r>
            <a:r>
              <a:rPr lang="en-US" altLang="zh-TW" sz="1800" dirty="0">
                <a:hlinkClick r:id="rId3"/>
              </a:rPr>
              <a:t>://</a:t>
            </a:r>
            <a:r>
              <a:rPr lang="en-US" altLang="zh-TW" sz="1800" dirty="0" smtClean="0">
                <a:hlinkClick r:id="rId3"/>
              </a:rPr>
              <a:t>writingcenter.fas.harvard.edu/pages/developing-thesis</a:t>
            </a:r>
            <a:endParaRPr lang="en-US" altLang="zh-TW" sz="1800" dirty="0" smtClean="0"/>
          </a:p>
          <a:p>
            <a:pPr>
              <a:buNone/>
            </a:pPr>
            <a:endParaRPr lang="en-US" altLang="zh-TW" sz="1800" dirty="0" smtClean="0"/>
          </a:p>
          <a:p>
            <a:pPr eaLnBrk="1" hangingPunct="1">
              <a:buFont typeface="Wingdings" pitchFamily="2" charset="2"/>
              <a:buNone/>
            </a:pPr>
            <a:endParaRPr lang="en-US" altLang="zh-TW" sz="1800" dirty="0" smtClean="0"/>
          </a:p>
          <a:p>
            <a:pPr eaLnBrk="1" hangingPunct="1"/>
            <a:endParaRPr lang="en-US" altLang="zh-TW" sz="2000" dirty="0" smtClean="0"/>
          </a:p>
        </p:txBody>
      </p:sp>
    </p:spTree>
    <p:extLst>
      <p:ext uri="{BB962C8B-B14F-4D97-AF65-F5344CB8AC3E}">
        <p14:creationId xmlns:p14="http://schemas.microsoft.com/office/powerpoint/2010/main" val="146075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Project Presentation</a:t>
            </a:r>
            <a:br>
              <a:rPr lang="en-US" altLang="zh-HK" dirty="0" smtClean="0"/>
            </a:br>
            <a:r>
              <a:rPr lang="en-US" altLang="zh-HK" sz="2800" dirty="0" smtClean="0"/>
              <a:t>(10% + Peer Review)</a:t>
            </a:r>
            <a:endParaRPr lang="zh-HK" altLang="en-US" dirty="0"/>
          </a:p>
        </p:txBody>
      </p:sp>
      <p:sp>
        <p:nvSpPr>
          <p:cNvPr id="3" name="Text Placeholder 2"/>
          <p:cNvSpPr>
            <a:spLocks noGrp="1"/>
          </p:cNvSpPr>
          <p:nvPr>
            <p:ph type="body" idx="1"/>
          </p:nvPr>
        </p:nvSpPr>
        <p:spPr/>
        <p:txBody>
          <a:bodyPr>
            <a:normAutofit fontScale="77500" lnSpcReduction="20000"/>
          </a:bodyPr>
          <a:lstStyle/>
          <a:p>
            <a:r>
              <a:rPr lang="en-US" altLang="zh-HK" sz="2300" b="1" dirty="0" smtClean="0"/>
              <a:t>Main Sessions: August </a:t>
            </a:r>
            <a:r>
              <a:rPr lang="en-US" altLang="zh-HK" sz="2300" b="1" dirty="0"/>
              <a:t>1-3 , </a:t>
            </a:r>
            <a:r>
              <a:rPr lang="en-US" altLang="zh-HK" sz="2300" b="1" dirty="0" smtClean="0"/>
              <a:t>2018</a:t>
            </a:r>
          </a:p>
          <a:p>
            <a:r>
              <a:rPr lang="en-US" altLang="zh-HK" b="1" dirty="0" smtClean="0"/>
              <a:t>Alternative Session 1: August 16, 2018 </a:t>
            </a:r>
            <a:br>
              <a:rPr lang="en-US" altLang="zh-HK" b="1" dirty="0" smtClean="0"/>
            </a:br>
            <a:r>
              <a:rPr lang="en-US" altLang="zh-HK" b="1" dirty="0" smtClean="0"/>
              <a:t>Alternative Session 2: September 3, 2018</a:t>
            </a:r>
            <a:r>
              <a:rPr lang="en-US" altLang="zh-HK" dirty="0" smtClean="0"/>
              <a:t/>
            </a:r>
            <a:br>
              <a:rPr lang="en-US" altLang="zh-HK" dirty="0" smtClean="0"/>
            </a:br>
            <a:r>
              <a:rPr lang="en-US" altLang="zh-HK" dirty="0" smtClean="0"/>
              <a:t/>
            </a:r>
            <a:br>
              <a:rPr lang="en-US" altLang="zh-HK" dirty="0" smtClean="0"/>
            </a:br>
            <a:r>
              <a:rPr lang="en-US" altLang="zh-HK" b="1" dirty="0" smtClean="0">
                <a:solidFill>
                  <a:srgbClr val="FF0000"/>
                </a:solidFill>
              </a:rPr>
              <a:t>A designated slot is assigned for interns to present and conduct peer review in </a:t>
            </a:r>
            <a:r>
              <a:rPr lang="en-US" altLang="zh-HK" b="1" dirty="0">
                <a:solidFill>
                  <a:srgbClr val="FF0000"/>
                </a:solidFill>
              </a:rPr>
              <a:t>Internship Handbook; </a:t>
            </a:r>
            <a:r>
              <a:rPr lang="en-US" altLang="zh-HK" b="1" dirty="0" smtClean="0">
                <a:solidFill>
                  <a:srgbClr val="FF0000"/>
                </a:solidFill>
              </a:rPr>
              <a:t>&amp; ATs as assessors)</a:t>
            </a:r>
          </a:p>
        </p:txBody>
      </p:sp>
    </p:spTree>
    <p:extLst>
      <p:ext uri="{BB962C8B-B14F-4D97-AF65-F5344CB8AC3E}">
        <p14:creationId xmlns:p14="http://schemas.microsoft.com/office/powerpoint/2010/main" val="3208731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43490" y="764704"/>
            <a:ext cx="7024744" cy="1008112"/>
          </a:xfrm>
        </p:spPr>
        <p:txBody>
          <a:bodyPr/>
          <a:lstStyle/>
          <a:p>
            <a:pPr>
              <a:defRPr/>
            </a:pPr>
            <a:r>
              <a:rPr lang="en-US" altLang="zh-HK" dirty="0" smtClean="0"/>
              <a:t>What is your “Core Issue”?</a:t>
            </a:r>
            <a:endParaRPr lang="zh-HK" altLang="en-US" dirty="0" smtClean="0"/>
          </a:p>
        </p:txBody>
      </p:sp>
      <p:pic>
        <p:nvPicPr>
          <p:cNvPr id="25603"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619672" y="1988840"/>
            <a:ext cx="5832648" cy="4111399"/>
          </a:xfrm>
          <a:noFill/>
        </p:spPr>
      </p:pic>
    </p:spTree>
    <p:extLst>
      <p:ext uri="{BB962C8B-B14F-4D97-AF65-F5344CB8AC3E}">
        <p14:creationId xmlns:p14="http://schemas.microsoft.com/office/powerpoint/2010/main" val="183861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Core topic</a:t>
            </a:r>
            <a:endParaRPr lang="zh-HK" altLang="en-US" dirty="0"/>
          </a:p>
        </p:txBody>
      </p:sp>
      <p:sp>
        <p:nvSpPr>
          <p:cNvPr id="5" name="Content Placeholder 4"/>
          <p:cNvSpPr>
            <a:spLocks noGrp="1"/>
          </p:cNvSpPr>
          <p:nvPr>
            <p:ph idx="1"/>
          </p:nvPr>
        </p:nvSpPr>
        <p:spPr/>
        <p:txBody>
          <a:bodyPr>
            <a:normAutofit fontScale="92500" lnSpcReduction="20000"/>
          </a:bodyPr>
          <a:lstStyle/>
          <a:p>
            <a:r>
              <a:rPr lang="en-US" altLang="zh-HK" dirty="0" smtClean="0"/>
              <a:t>Choose </a:t>
            </a:r>
            <a:r>
              <a:rPr lang="en-US" altLang="zh-HK" dirty="0"/>
              <a:t>one of the issues covered in the integrated essay, and expand it in the oral presentation</a:t>
            </a:r>
          </a:p>
          <a:p>
            <a:r>
              <a:rPr lang="en-US" altLang="zh-HK" dirty="0" smtClean="0"/>
              <a:t>You may </a:t>
            </a:r>
            <a:r>
              <a:rPr lang="en-US" altLang="zh-HK" dirty="0"/>
              <a:t>have done a mini-research of </a:t>
            </a:r>
            <a:r>
              <a:rPr lang="en-US" altLang="zh-HK" dirty="0" smtClean="0"/>
              <a:t>your own </a:t>
            </a:r>
            <a:r>
              <a:rPr lang="en-US" altLang="zh-HK" dirty="0"/>
              <a:t>interest, feel free to present that</a:t>
            </a:r>
          </a:p>
          <a:p>
            <a:r>
              <a:rPr lang="en-US" altLang="zh-HK" dirty="0" smtClean="0"/>
              <a:t>You may </a:t>
            </a:r>
            <a:r>
              <a:rPr lang="en-US" altLang="zh-HK" dirty="0"/>
              <a:t>choose a social issue </a:t>
            </a:r>
            <a:r>
              <a:rPr lang="en-US" altLang="zh-HK" dirty="0" smtClean="0"/>
              <a:t>you have </a:t>
            </a:r>
            <a:r>
              <a:rPr lang="en-US" altLang="zh-HK" dirty="0"/>
              <a:t>learnt from the internship (e.g., over-[re]development of urban city in Hong Kong) and wish to increase the awareness of the issue among fellow students </a:t>
            </a:r>
          </a:p>
          <a:p>
            <a:r>
              <a:rPr lang="en-US" altLang="zh-HK" dirty="0" smtClean="0"/>
              <a:t>Or discuss </a:t>
            </a:r>
            <a:r>
              <a:rPr lang="en-US" altLang="zh-HK" dirty="0"/>
              <a:t>your potential topic with your ATs</a:t>
            </a:r>
          </a:p>
          <a:p>
            <a:endParaRPr lang="zh-HK" altLang="en-US" dirty="0"/>
          </a:p>
        </p:txBody>
      </p:sp>
    </p:spTree>
    <p:extLst>
      <p:ext uri="{BB962C8B-B14F-4D97-AF65-F5344CB8AC3E}">
        <p14:creationId xmlns:p14="http://schemas.microsoft.com/office/powerpoint/2010/main" val="727435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71600" y="692696"/>
            <a:ext cx="7024744" cy="864096"/>
          </a:xfrm>
        </p:spPr>
        <p:txBody>
          <a:bodyPr>
            <a:normAutofit/>
          </a:bodyPr>
          <a:lstStyle/>
          <a:p>
            <a:pPr>
              <a:defRPr/>
            </a:pPr>
            <a:r>
              <a:rPr lang="en-US" dirty="0" smtClean="0"/>
              <a:t>Project Presentation</a:t>
            </a:r>
            <a:endParaRPr lang="en-US" dirty="0"/>
          </a:p>
        </p:txBody>
      </p:sp>
      <p:sp>
        <p:nvSpPr>
          <p:cNvPr id="22530" name="Content Placeholder 6"/>
          <p:cNvSpPr>
            <a:spLocks noGrp="1"/>
          </p:cNvSpPr>
          <p:nvPr>
            <p:ph sz="quarter" idx="13"/>
          </p:nvPr>
        </p:nvSpPr>
        <p:spPr>
          <a:xfrm>
            <a:off x="1042416" y="1700808"/>
            <a:ext cx="3419856" cy="4105632"/>
          </a:xfrm>
          <a:prstGeom prst="rect">
            <a:avLst/>
          </a:prstGeom>
        </p:spPr>
        <p:txBody>
          <a:bodyPr/>
          <a:lstStyle/>
          <a:p>
            <a:pPr marL="0" indent="0" eaLnBrk="1" hangingPunct="1">
              <a:buFont typeface="Wingdings" pitchFamily="2" charset="2"/>
              <a:buNone/>
            </a:pPr>
            <a:r>
              <a:rPr lang="en-US" altLang="zh-HK" sz="1800" b="1" dirty="0" smtClean="0">
                <a:solidFill>
                  <a:schemeClr val="accent2"/>
                </a:solidFill>
              </a:rPr>
              <a:t>Do</a:t>
            </a:r>
            <a:r>
              <a:rPr lang="en-US" altLang="zh-HK" sz="1800" b="1" dirty="0" smtClean="0">
                <a:solidFill>
                  <a:schemeClr val="accent2"/>
                </a:solidFill>
                <a:latin typeface="Arial" charset="0"/>
              </a:rPr>
              <a:t>’</a:t>
            </a:r>
            <a:r>
              <a:rPr lang="en-US" altLang="zh-HK" sz="1800" b="1" dirty="0" smtClean="0">
                <a:solidFill>
                  <a:schemeClr val="accent2"/>
                </a:solidFill>
              </a:rPr>
              <a:t>s </a:t>
            </a:r>
            <a:r>
              <a:rPr lang="en-US" altLang="zh-HK" sz="1800" b="1" dirty="0" smtClean="0"/>
              <a:t>	</a:t>
            </a:r>
          </a:p>
          <a:p>
            <a:pPr marL="0" indent="0" eaLnBrk="1" hangingPunct="1">
              <a:buFont typeface="Wingdings" pitchFamily="2" charset="2"/>
              <a:buNone/>
            </a:pPr>
            <a:endParaRPr lang="en-US" altLang="zh-HK" sz="1800" dirty="0" smtClean="0"/>
          </a:p>
          <a:p>
            <a:pPr marL="0" indent="0"/>
            <a:r>
              <a:rPr lang="en-US" altLang="zh-HK" dirty="0" smtClean="0"/>
              <a:t> </a:t>
            </a:r>
            <a:r>
              <a:rPr lang="en-US" altLang="zh-HK" sz="2000" dirty="0" smtClean="0"/>
              <a:t>Find a </a:t>
            </a:r>
            <a:r>
              <a:rPr lang="en-US" altLang="zh-HK" sz="2000" b="1" u="sng" dirty="0" smtClean="0"/>
              <a:t>focus/ topic </a:t>
            </a:r>
            <a:r>
              <a:rPr lang="en-US" altLang="zh-HK" sz="2000" dirty="0" smtClean="0"/>
              <a:t>that is of interest to all group members</a:t>
            </a:r>
          </a:p>
          <a:p>
            <a:pPr marL="0" indent="0"/>
            <a:r>
              <a:rPr lang="en-US" altLang="zh-HK" sz="2000" dirty="0"/>
              <a:t> </a:t>
            </a:r>
            <a:r>
              <a:rPr lang="en-US" altLang="zh-HK" sz="2000" dirty="0" smtClean="0"/>
              <a:t>Support your arguments by both academic research and quoting your internship observation</a:t>
            </a:r>
          </a:p>
          <a:p>
            <a:pPr marL="0" indent="0"/>
            <a:endParaRPr lang="en-US" altLang="zh-HK" dirty="0" smtClean="0"/>
          </a:p>
        </p:txBody>
      </p:sp>
      <p:sp>
        <p:nvSpPr>
          <p:cNvPr id="22531" name="Content Placeholder 7"/>
          <p:cNvSpPr>
            <a:spLocks noGrp="1"/>
          </p:cNvSpPr>
          <p:nvPr>
            <p:ph sz="quarter" idx="14"/>
          </p:nvPr>
        </p:nvSpPr>
        <p:spPr>
          <a:xfrm>
            <a:off x="4645152" y="1700808"/>
            <a:ext cx="3419856" cy="4105631"/>
          </a:xfrm>
          <a:prstGeom prst="rect">
            <a:avLst/>
          </a:prstGeom>
        </p:spPr>
        <p:txBody>
          <a:bodyPr/>
          <a:lstStyle/>
          <a:p>
            <a:pPr marL="0" indent="0" eaLnBrk="1" hangingPunct="1">
              <a:lnSpc>
                <a:spcPct val="90000"/>
              </a:lnSpc>
              <a:buFont typeface="Wingdings" pitchFamily="2" charset="2"/>
              <a:buNone/>
            </a:pPr>
            <a:r>
              <a:rPr lang="en-US" altLang="zh-HK" sz="1800" b="1" dirty="0" smtClean="0">
                <a:solidFill>
                  <a:srgbClr val="08A1D9"/>
                </a:solidFill>
              </a:rPr>
              <a:t>Don</a:t>
            </a:r>
            <a:r>
              <a:rPr lang="en-US" altLang="zh-HK" sz="1800" b="1" dirty="0" smtClean="0">
                <a:solidFill>
                  <a:srgbClr val="08A1D9"/>
                </a:solidFill>
                <a:latin typeface="Arial" charset="0"/>
              </a:rPr>
              <a:t>’</a:t>
            </a:r>
            <a:r>
              <a:rPr lang="en-US" altLang="zh-HK" sz="1800" b="1" dirty="0" smtClean="0">
                <a:solidFill>
                  <a:srgbClr val="08A1D9"/>
                </a:solidFill>
              </a:rPr>
              <a:t>ts</a:t>
            </a:r>
          </a:p>
          <a:p>
            <a:pPr marL="0" indent="0" eaLnBrk="1" hangingPunct="1">
              <a:lnSpc>
                <a:spcPct val="90000"/>
              </a:lnSpc>
              <a:buFont typeface="Wingdings" pitchFamily="2" charset="2"/>
              <a:buNone/>
            </a:pPr>
            <a:endParaRPr lang="en-US" altLang="zh-HK" sz="1800" dirty="0" smtClean="0">
              <a:solidFill>
                <a:srgbClr val="08A1D9"/>
              </a:solidFill>
            </a:endParaRPr>
          </a:p>
          <a:p>
            <a:pPr marL="0" indent="0"/>
            <a:r>
              <a:rPr lang="en-US" altLang="zh-HK" sz="2000" dirty="0" smtClean="0"/>
              <a:t> Introduce your </a:t>
            </a:r>
            <a:r>
              <a:rPr lang="en-US" altLang="zh-HK" sz="2000" dirty="0" err="1" smtClean="0"/>
              <a:t>organisation</a:t>
            </a:r>
            <a:endParaRPr lang="en-US" altLang="zh-HK" sz="2000" dirty="0" smtClean="0"/>
          </a:p>
          <a:p>
            <a:pPr marL="0" indent="0"/>
            <a:r>
              <a:rPr lang="en-US" altLang="zh-HK" sz="2000" dirty="0"/>
              <a:t> D</a:t>
            </a:r>
            <a:r>
              <a:rPr lang="en-US" altLang="zh-HK" sz="2000" dirty="0" smtClean="0"/>
              <a:t>escribe your internship tasks</a:t>
            </a:r>
          </a:p>
          <a:p>
            <a:pPr marL="0" indent="0"/>
            <a:r>
              <a:rPr lang="en-US" altLang="zh-HK" sz="2000" dirty="0"/>
              <a:t> T</a:t>
            </a:r>
            <a:r>
              <a:rPr lang="en-US" altLang="zh-HK" sz="2000" dirty="0" smtClean="0"/>
              <a:t>alk about what you have learnt</a:t>
            </a:r>
          </a:p>
          <a:p>
            <a:pPr marL="0" indent="0"/>
            <a:r>
              <a:rPr lang="en-US" altLang="zh-HK" sz="2000" dirty="0"/>
              <a:t> R</a:t>
            </a:r>
            <a:r>
              <a:rPr lang="en-US" altLang="zh-HK" sz="2000" dirty="0" smtClean="0"/>
              <a:t>eproduce your essay</a:t>
            </a:r>
          </a:p>
        </p:txBody>
      </p:sp>
    </p:spTree>
    <p:extLst>
      <p:ext uri="{BB962C8B-B14F-4D97-AF65-F5344CB8AC3E}">
        <p14:creationId xmlns:p14="http://schemas.microsoft.com/office/powerpoint/2010/main" val="4194631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HK" dirty="0" smtClean="0"/>
              <a:t>Thank you!</a:t>
            </a:r>
            <a:endParaRPr lang="zh-HK" altLang="en-US" dirty="0"/>
          </a:p>
        </p:txBody>
      </p:sp>
      <p:sp>
        <p:nvSpPr>
          <p:cNvPr id="28674" name="Rectangle 3"/>
          <p:cNvSpPr>
            <a:spLocks noGrp="1" noChangeArrowheads="1"/>
          </p:cNvSpPr>
          <p:nvPr>
            <p:ph type="subTitle" idx="1"/>
          </p:nvPr>
        </p:nvSpPr>
        <p:spPr/>
        <p:txBody>
          <a:bodyPr>
            <a:normAutofit/>
          </a:bodyPr>
          <a:lstStyle/>
          <a:p>
            <a:pPr algn="ctr" eaLnBrk="1" hangingPunct="1">
              <a:buFont typeface="Wingdings" pitchFamily="2" charset="2"/>
              <a:buNone/>
            </a:pPr>
            <a:endParaRPr lang="en-US" altLang="zh-TW" dirty="0" smtClean="0"/>
          </a:p>
          <a:p>
            <a:pPr algn="ctr" eaLnBrk="1" hangingPunct="1">
              <a:buFont typeface="Wingdings" pitchFamily="2" charset="2"/>
              <a:buNone/>
            </a:pPr>
            <a:r>
              <a:rPr lang="en-US" altLang="zh-TW" dirty="0" smtClean="0"/>
              <a:t>Q &amp; A</a:t>
            </a:r>
            <a:endParaRPr lang="en-US" altLang="zh-TW" sz="2800" dirty="0" smtClean="0"/>
          </a:p>
          <a:p>
            <a:pPr eaLnBrk="1" hangingPunct="1"/>
            <a:endParaRPr lang="en-US" altLang="zh-TW" dirty="0" smtClean="0"/>
          </a:p>
        </p:txBody>
      </p:sp>
    </p:spTree>
    <p:extLst>
      <p:ext uri="{BB962C8B-B14F-4D97-AF65-F5344CB8AC3E}">
        <p14:creationId xmlns:p14="http://schemas.microsoft.com/office/powerpoint/2010/main" val="2135747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764704"/>
            <a:ext cx="7024744" cy="673144"/>
          </a:xfrm>
        </p:spPr>
        <p:txBody>
          <a:bodyPr>
            <a:normAutofit fontScale="90000"/>
          </a:bodyPr>
          <a:lstStyle/>
          <a:p>
            <a:r>
              <a:rPr lang="en-US" altLang="zh-HK" dirty="0" smtClean="0"/>
              <a:t>References</a:t>
            </a:r>
            <a:endParaRPr lang="zh-HK" altLang="en-US" dirty="0"/>
          </a:p>
        </p:txBody>
      </p:sp>
      <p:sp>
        <p:nvSpPr>
          <p:cNvPr id="3" name="Content Placeholder 2"/>
          <p:cNvSpPr>
            <a:spLocks noGrp="1"/>
          </p:cNvSpPr>
          <p:nvPr>
            <p:ph idx="1"/>
          </p:nvPr>
        </p:nvSpPr>
        <p:spPr>
          <a:xfrm>
            <a:off x="971600" y="1556793"/>
            <a:ext cx="7704856" cy="4176464"/>
          </a:xfrm>
        </p:spPr>
        <p:txBody>
          <a:bodyPr>
            <a:normAutofit fontScale="62500" lnSpcReduction="20000"/>
          </a:bodyPr>
          <a:lstStyle/>
          <a:p>
            <a:pPr marL="536575" lvl="0" indent="-466725">
              <a:spcAft>
                <a:spcPts val="600"/>
              </a:spcAft>
              <a:buNone/>
            </a:pPr>
            <a:r>
              <a:rPr lang="en-US" altLang="zh-HK" dirty="0" err="1"/>
              <a:t>Brockbank</a:t>
            </a:r>
            <a:r>
              <a:rPr lang="en-US" altLang="zh-HK" dirty="0"/>
              <a:t>, A., &amp; McGill, I. </a:t>
            </a:r>
            <a:r>
              <a:rPr lang="en-US" altLang="zh-HK" dirty="0" smtClean="0"/>
              <a:t>2007. “Reflection </a:t>
            </a:r>
            <a:r>
              <a:rPr lang="en-US" altLang="zh-HK" dirty="0"/>
              <a:t>and </a:t>
            </a:r>
            <a:r>
              <a:rPr lang="en-US" altLang="zh-HK" dirty="0" smtClean="0"/>
              <a:t>reflective </a:t>
            </a:r>
            <a:r>
              <a:rPr lang="en-US" altLang="zh-HK" dirty="0" smtClean="0"/>
              <a:t>practice</a:t>
            </a:r>
            <a:r>
              <a:rPr lang="en-US" altLang="zh-HK" dirty="0" smtClean="0"/>
              <a:t>,”</a:t>
            </a:r>
            <a:r>
              <a:rPr lang="en-US" altLang="zh-HK" dirty="0" smtClean="0"/>
              <a:t>  </a:t>
            </a:r>
            <a:r>
              <a:rPr lang="en-US" altLang="zh-HK" dirty="0"/>
              <a:t>i</a:t>
            </a:r>
            <a:r>
              <a:rPr lang="en-US" altLang="zh-HK" dirty="0" smtClean="0"/>
              <a:t>n </a:t>
            </a:r>
            <a:r>
              <a:rPr lang="en-US" altLang="zh-HK" dirty="0" err="1"/>
              <a:t>Brockbank</a:t>
            </a:r>
            <a:r>
              <a:rPr lang="en-US" altLang="zh-HK" dirty="0"/>
              <a:t>, A., &amp; McGill, I</a:t>
            </a:r>
            <a:r>
              <a:rPr lang="en-US" altLang="zh-HK" dirty="0" smtClean="0"/>
              <a:t>. (ed.), </a:t>
            </a:r>
            <a:r>
              <a:rPr lang="en-US" altLang="zh-HK" i="1" dirty="0"/>
              <a:t>Facilitating Reflective Learning </a:t>
            </a:r>
            <a:r>
              <a:rPr lang="en-US" altLang="zh-HK" i="1" dirty="0" smtClean="0"/>
              <a:t>in Higher </a:t>
            </a:r>
            <a:r>
              <a:rPr lang="en-US" altLang="zh-HK" i="1" dirty="0" smtClean="0"/>
              <a:t>Education</a:t>
            </a:r>
            <a:r>
              <a:rPr lang="en-US" altLang="zh-HK" dirty="0" smtClean="0"/>
              <a:t>. England</a:t>
            </a:r>
            <a:r>
              <a:rPr lang="en-US" altLang="zh-HK" dirty="0"/>
              <a:t>: Open University </a:t>
            </a:r>
            <a:r>
              <a:rPr lang="en-US" altLang="zh-HK" dirty="0" smtClean="0"/>
              <a:t>Press</a:t>
            </a:r>
            <a:r>
              <a:rPr lang="en-US" altLang="zh-HK" dirty="0" smtClean="0"/>
              <a:t>, pp. </a:t>
            </a:r>
            <a:r>
              <a:rPr lang="en-US" altLang="zh-HK" dirty="0"/>
              <a:t>85 - 107</a:t>
            </a:r>
            <a:r>
              <a:rPr lang="en-US" altLang="zh-HK" i="1" dirty="0"/>
              <a:t>. </a:t>
            </a:r>
            <a:endParaRPr lang="zh-TW" altLang="zh-HK" dirty="0"/>
          </a:p>
          <a:p>
            <a:pPr marL="536575" lvl="0" indent="-466725">
              <a:spcAft>
                <a:spcPts val="600"/>
              </a:spcAft>
              <a:buNone/>
            </a:pPr>
            <a:r>
              <a:rPr lang="en-US" altLang="zh-HK" dirty="0" smtClean="0"/>
              <a:t>Cohen, P. </a:t>
            </a:r>
            <a:r>
              <a:rPr lang="en-US" altLang="zh-HK" dirty="0" smtClean="0"/>
              <a:t>2010. “Empowering </a:t>
            </a:r>
            <a:r>
              <a:rPr lang="en-US" altLang="zh-HK" dirty="0" smtClean="0"/>
              <a:t>reflective ethical engagement in field </a:t>
            </a:r>
            <a:r>
              <a:rPr lang="en-US" altLang="zh-HK" dirty="0" smtClean="0"/>
              <a:t>settings.” </a:t>
            </a:r>
            <a:r>
              <a:rPr lang="en-US" altLang="zh-HK" i="1" dirty="0" smtClean="0"/>
              <a:t>New Direction for Teaching and </a:t>
            </a:r>
            <a:r>
              <a:rPr lang="en-US" altLang="zh-HK" i="1" dirty="0" smtClean="0"/>
              <a:t>Learning</a:t>
            </a:r>
            <a:r>
              <a:rPr lang="en-US" altLang="zh-HK" dirty="0" smtClean="0"/>
              <a:t>, 124: 47 </a:t>
            </a:r>
            <a:r>
              <a:rPr lang="en-US" altLang="zh-HK" dirty="0" smtClean="0"/>
              <a:t>– 54.</a:t>
            </a:r>
          </a:p>
          <a:p>
            <a:pPr marL="536575" lvl="0" indent="-466725">
              <a:spcAft>
                <a:spcPts val="600"/>
              </a:spcAft>
              <a:buNone/>
            </a:pPr>
            <a:r>
              <a:rPr lang="en-US" altLang="zh-HK" dirty="0" smtClean="0"/>
              <a:t>Harris</a:t>
            </a:r>
            <a:r>
              <a:rPr lang="en-US" altLang="zh-HK" dirty="0"/>
              <a:t>, A. S., </a:t>
            </a:r>
            <a:r>
              <a:rPr lang="en-US" altLang="zh-HK" dirty="0" err="1"/>
              <a:t>Bruster</a:t>
            </a:r>
            <a:r>
              <a:rPr lang="en-US" altLang="zh-HK" dirty="0"/>
              <a:t>, B., Peterson, B., &amp; </a:t>
            </a:r>
            <a:r>
              <a:rPr lang="en-US" altLang="zh-HK" dirty="0" err="1"/>
              <a:t>Shutt</a:t>
            </a:r>
            <a:r>
              <a:rPr lang="en-US" altLang="zh-HK" dirty="0"/>
              <a:t>, T. </a:t>
            </a:r>
            <a:r>
              <a:rPr lang="en-US" altLang="zh-HK" dirty="0" smtClean="0"/>
              <a:t>2010. “Becoming </a:t>
            </a:r>
            <a:r>
              <a:rPr lang="en-US" altLang="zh-HK" dirty="0" smtClean="0"/>
              <a:t>critically </a:t>
            </a:r>
            <a:r>
              <a:rPr lang="en-US" altLang="zh-HK" dirty="0" smtClean="0"/>
              <a:t>reflective,” in </a:t>
            </a:r>
            <a:r>
              <a:rPr lang="en-US" altLang="zh-HK" dirty="0"/>
              <a:t>Harris, A. S., </a:t>
            </a:r>
            <a:r>
              <a:rPr lang="en-US" altLang="zh-HK" dirty="0" err="1"/>
              <a:t>Bruster</a:t>
            </a:r>
            <a:r>
              <a:rPr lang="en-US" altLang="zh-HK" dirty="0"/>
              <a:t>, B., Peterson, B., &amp; </a:t>
            </a:r>
            <a:r>
              <a:rPr lang="en-US" altLang="zh-HK" dirty="0" err="1" smtClean="0"/>
              <a:t>Shutt</a:t>
            </a:r>
            <a:r>
              <a:rPr lang="en-US" altLang="zh-HK" dirty="0"/>
              <a:t>, T</a:t>
            </a:r>
            <a:r>
              <a:rPr lang="en-US" altLang="zh-HK" dirty="0" smtClean="0"/>
              <a:t>. (ed.), </a:t>
            </a:r>
            <a:r>
              <a:rPr lang="en-US" altLang="zh-HK" i="1" dirty="0"/>
              <a:t>Examining and Facilitating Reflection to Improve </a:t>
            </a:r>
            <a:r>
              <a:rPr lang="en-US" altLang="zh-HK" i="1" dirty="0" smtClean="0"/>
              <a:t>Professional </a:t>
            </a:r>
            <a:r>
              <a:rPr lang="en-US" altLang="zh-HK" i="1" dirty="0" smtClean="0"/>
              <a:t>Practice. </a:t>
            </a:r>
            <a:r>
              <a:rPr lang="en-US" altLang="zh-HK" dirty="0" smtClean="0"/>
              <a:t>USA</a:t>
            </a:r>
            <a:r>
              <a:rPr lang="en-US" altLang="zh-HK" dirty="0" smtClean="0"/>
              <a:t>:  </a:t>
            </a:r>
            <a:r>
              <a:rPr lang="en-US" altLang="zh-HK" dirty="0"/>
              <a:t>Rowman &amp; </a:t>
            </a:r>
            <a:r>
              <a:rPr lang="en-US" altLang="zh-HK" dirty="0" smtClean="0"/>
              <a:t>Littlefield, pp. </a:t>
            </a:r>
            <a:r>
              <a:rPr lang="en-US" altLang="zh-HK" dirty="0" smtClean="0"/>
              <a:t>35 </a:t>
            </a:r>
            <a:r>
              <a:rPr lang="en-US" altLang="zh-HK" dirty="0"/>
              <a:t>– 46.</a:t>
            </a:r>
            <a:endParaRPr lang="en-US" altLang="zh-HK" dirty="0" smtClean="0"/>
          </a:p>
          <a:p>
            <a:pPr marL="536575" lvl="0" indent="-466725">
              <a:spcAft>
                <a:spcPts val="600"/>
              </a:spcAft>
              <a:buNone/>
            </a:pPr>
            <a:r>
              <a:rPr lang="en-US" altLang="zh-HK" dirty="0" smtClean="0"/>
              <a:t>Jacoby</a:t>
            </a:r>
            <a:r>
              <a:rPr lang="en-US" altLang="zh-HK" dirty="0"/>
              <a:t>, B </a:t>
            </a:r>
            <a:r>
              <a:rPr lang="en-US" altLang="zh-HK" dirty="0" smtClean="0"/>
              <a:t>2017. </a:t>
            </a:r>
            <a:r>
              <a:rPr lang="en-US" altLang="zh-HK" i="1" dirty="0"/>
              <a:t>Workshop </a:t>
            </a:r>
            <a:r>
              <a:rPr lang="en-US" altLang="zh-HK" i="1" dirty="0" smtClean="0"/>
              <a:t>Notes </a:t>
            </a:r>
            <a:r>
              <a:rPr lang="en-US" altLang="zh-HK" i="1" dirty="0"/>
              <a:t>on Designing, Facilitating, and Assessing Critical Reflection in Service </a:t>
            </a:r>
            <a:r>
              <a:rPr lang="en-US" altLang="zh-HK" i="1" dirty="0" smtClean="0"/>
              <a:t>Learning</a:t>
            </a:r>
            <a:r>
              <a:rPr lang="en-US" altLang="zh-HK" dirty="0" smtClean="0"/>
              <a:t>. Hong </a:t>
            </a:r>
            <a:r>
              <a:rPr lang="en-US" altLang="zh-HK" dirty="0"/>
              <a:t>Kong Polytechnic </a:t>
            </a:r>
            <a:r>
              <a:rPr lang="en-US" altLang="zh-HK" dirty="0" smtClean="0"/>
              <a:t>University.</a:t>
            </a:r>
          </a:p>
          <a:p>
            <a:pPr marL="536575" lvl="0" indent="-466725">
              <a:spcAft>
                <a:spcPts val="600"/>
              </a:spcAft>
              <a:buNone/>
            </a:pPr>
            <a:r>
              <a:rPr lang="en-US" altLang="zh-TW" dirty="0" smtClean="0"/>
              <a:t>Kolb, D. A. </a:t>
            </a:r>
            <a:r>
              <a:rPr lang="en-US" altLang="zh-TW" dirty="0" smtClean="0"/>
              <a:t>2015. </a:t>
            </a:r>
            <a:r>
              <a:rPr lang="en-US" altLang="zh-TW" i="1" dirty="0" smtClean="0"/>
              <a:t>Experiential Learning: Experience as the Source of Learning and Development</a:t>
            </a:r>
            <a:r>
              <a:rPr lang="en-US" altLang="zh-TW" dirty="0" smtClean="0"/>
              <a:t>. </a:t>
            </a:r>
            <a:r>
              <a:rPr lang="en-US" altLang="zh-HK" dirty="0"/>
              <a:t>New Jersey : Pearson </a:t>
            </a:r>
            <a:r>
              <a:rPr lang="en-US" altLang="zh-HK" dirty="0" smtClean="0"/>
              <a:t>Education.</a:t>
            </a:r>
            <a:endParaRPr lang="zh-TW" altLang="zh-HK" dirty="0" smtClean="0"/>
          </a:p>
          <a:p>
            <a:pPr marL="536575" lvl="0" indent="-466725">
              <a:spcAft>
                <a:spcPts val="600"/>
              </a:spcAft>
              <a:buNone/>
            </a:pPr>
            <a:r>
              <a:rPr lang="en-US" altLang="zh-HK" dirty="0" smtClean="0"/>
              <a:t>Moon</a:t>
            </a:r>
            <a:r>
              <a:rPr lang="en-US" altLang="zh-HK" dirty="0"/>
              <a:t>, J. A. </a:t>
            </a:r>
            <a:r>
              <a:rPr lang="en-US" altLang="zh-HK" dirty="0" smtClean="0"/>
              <a:t>2006. “Assessing </a:t>
            </a:r>
            <a:r>
              <a:rPr lang="en-US" altLang="zh-HK" dirty="0" smtClean="0"/>
              <a:t>journals </a:t>
            </a:r>
            <a:r>
              <a:rPr lang="en-US" altLang="zh-HK" dirty="0"/>
              <a:t>and </a:t>
            </a:r>
            <a:r>
              <a:rPr lang="en-US" altLang="zh-HK" dirty="0" smtClean="0"/>
              <a:t>other reflective </a:t>
            </a:r>
            <a:r>
              <a:rPr lang="en-US" altLang="zh-HK" dirty="0" smtClean="0"/>
              <a:t>writing</a:t>
            </a:r>
            <a:r>
              <a:rPr lang="en-US" altLang="zh-HK" dirty="0" smtClean="0"/>
              <a:t>”, i</a:t>
            </a:r>
            <a:r>
              <a:rPr lang="en-US" altLang="zh-HK" dirty="0" smtClean="0"/>
              <a:t>n </a:t>
            </a:r>
            <a:r>
              <a:rPr lang="en-US" altLang="zh-HK" dirty="0" smtClean="0"/>
              <a:t>Moon</a:t>
            </a:r>
            <a:r>
              <a:rPr lang="en-US" altLang="zh-HK" dirty="0"/>
              <a:t>, J. A</a:t>
            </a:r>
            <a:r>
              <a:rPr lang="en-US" altLang="zh-HK" dirty="0" smtClean="0"/>
              <a:t>. (eds.), </a:t>
            </a:r>
            <a:r>
              <a:rPr lang="en-US" altLang="zh-HK" i="1" dirty="0"/>
              <a:t>Learning Journals.  A Handbook for Reflective </a:t>
            </a:r>
            <a:r>
              <a:rPr lang="en-US" altLang="zh-HK" i="1" dirty="0" smtClean="0"/>
              <a:t>Practice </a:t>
            </a:r>
            <a:r>
              <a:rPr lang="en-US" altLang="zh-HK" i="1" dirty="0"/>
              <a:t>and Professional </a:t>
            </a:r>
            <a:r>
              <a:rPr lang="en-US" altLang="zh-HK" i="1" dirty="0" smtClean="0"/>
              <a:t>Development. </a:t>
            </a:r>
            <a:r>
              <a:rPr lang="en-US" altLang="zh-HK" dirty="0" smtClean="0"/>
              <a:t>USA </a:t>
            </a:r>
            <a:r>
              <a:rPr lang="en-US" altLang="zh-HK" dirty="0" smtClean="0"/>
              <a:t>&amp; London</a:t>
            </a:r>
            <a:r>
              <a:rPr lang="en-US" altLang="zh-HK" dirty="0"/>
              <a:t>:  </a:t>
            </a:r>
            <a:r>
              <a:rPr lang="en-US" altLang="zh-HK" dirty="0"/>
              <a:t>Routledge, pp. </a:t>
            </a:r>
            <a:r>
              <a:rPr lang="en-US" altLang="zh-HK" dirty="0" smtClean="0"/>
              <a:t>107 </a:t>
            </a:r>
            <a:r>
              <a:rPr lang="en-US" altLang="zh-HK" dirty="0"/>
              <a:t>- 121. </a:t>
            </a:r>
            <a:endParaRPr lang="zh-TW" altLang="zh-HK" dirty="0"/>
          </a:p>
          <a:p>
            <a:endParaRPr lang="zh-HK" altLang="en-US" dirty="0"/>
          </a:p>
        </p:txBody>
      </p:sp>
    </p:spTree>
    <p:extLst>
      <p:ext uri="{BB962C8B-B14F-4D97-AF65-F5344CB8AC3E}">
        <p14:creationId xmlns:p14="http://schemas.microsoft.com/office/powerpoint/2010/main" val="45305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7489819" cy="1362075"/>
          </a:xfrm>
        </p:spPr>
        <p:txBody>
          <a:bodyPr>
            <a:normAutofit fontScale="90000"/>
          </a:bodyPr>
          <a:lstStyle/>
          <a:p>
            <a:r>
              <a:rPr lang="en-US" altLang="zh-HK" dirty="0" smtClean="0"/>
              <a:t>Reflective Journal </a:t>
            </a:r>
            <a:br>
              <a:rPr lang="en-US" altLang="zh-HK" dirty="0" smtClean="0"/>
            </a:br>
            <a:r>
              <a:rPr lang="en-US" altLang="zh-HK" sz="3200" dirty="0" smtClean="0"/>
              <a:t>(Pass </a:t>
            </a:r>
            <a:r>
              <a:rPr lang="en-US" altLang="zh-HK" sz="3200" dirty="0"/>
              <a:t>or </a:t>
            </a:r>
            <a:r>
              <a:rPr lang="en-US" altLang="zh-HK" sz="3200" dirty="0" smtClean="0"/>
              <a:t>Fail)</a:t>
            </a:r>
            <a:r>
              <a:rPr lang="zh-HK" altLang="en-US" sz="3200" dirty="0"/>
              <a:t/>
            </a:r>
            <a:br>
              <a:rPr lang="zh-HK" altLang="en-US" sz="3200" dirty="0"/>
            </a:br>
            <a:endParaRPr lang="zh-HK" altLang="en-US" dirty="0"/>
          </a:p>
        </p:txBody>
      </p:sp>
      <p:sp>
        <p:nvSpPr>
          <p:cNvPr id="5" name="Text Placeholder 2"/>
          <p:cNvSpPr txBox="1">
            <a:spLocks/>
          </p:cNvSpPr>
          <p:nvPr/>
        </p:nvSpPr>
        <p:spPr>
          <a:xfrm>
            <a:off x="1290322" y="3789040"/>
            <a:ext cx="6637467" cy="45794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1"/>
              </a:buClr>
              <a:buSzPct val="76000"/>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1"/>
              </a:buClr>
              <a:buSzPct val="76000"/>
              <a:buFont typeface="Wingdings 2" pitchFamily="18" charset="2"/>
              <a:buNone/>
              <a:defRPr sz="1400" kern="1200" baseline="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US" altLang="zh-HK" b="1" dirty="0" smtClean="0"/>
              <a:t>Due: June 29, 2018 (Friday)</a:t>
            </a:r>
          </a:p>
        </p:txBody>
      </p:sp>
      <p:sp>
        <p:nvSpPr>
          <p:cNvPr id="6" name="Text Placeholder 5"/>
          <p:cNvSpPr>
            <a:spLocks noGrp="1"/>
          </p:cNvSpPr>
          <p:nvPr>
            <p:ph type="body" idx="1"/>
          </p:nvPr>
        </p:nvSpPr>
        <p:spPr/>
        <p:txBody>
          <a:bodyPr/>
          <a:lstStyle/>
          <a:p>
            <a:endParaRPr lang="zh-HK" altLang="en-US" dirty="0"/>
          </a:p>
        </p:txBody>
      </p:sp>
    </p:spTree>
    <p:extLst>
      <p:ext uri="{BB962C8B-B14F-4D97-AF65-F5344CB8AC3E}">
        <p14:creationId xmlns:p14="http://schemas.microsoft.com/office/powerpoint/2010/main" val="124246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normAutofit/>
          </a:bodyPr>
          <a:lstStyle/>
          <a:p>
            <a:r>
              <a:rPr lang="en-US" sz="3000" dirty="0"/>
              <a:t>What does “being reflective” mean</a:t>
            </a:r>
            <a:r>
              <a:rPr lang="en-US" sz="3000" dirty="0" smtClean="0"/>
              <a:t>?</a:t>
            </a:r>
            <a:endParaRPr lang="en-US" sz="3000" dirty="0"/>
          </a:p>
        </p:txBody>
      </p:sp>
      <p:pic>
        <p:nvPicPr>
          <p:cNvPr id="1026" name="Picture 2" descr="I love this!! I've seen a lot of reflective shots but this one is so artistically thought out and beautiful. Down to the last det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16832"/>
            <a:ext cx="4086627" cy="416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94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solidFill>
                  <a:schemeClr val="accent2">
                    <a:lumMod val="75000"/>
                  </a:schemeClr>
                </a:solidFill>
              </a:rPr>
              <a:t>Cognitive housekeeping</a:t>
            </a:r>
            <a:r>
              <a:rPr lang="en-US" altLang="zh-HK" dirty="0" smtClean="0"/>
              <a:t> ….</a:t>
            </a:r>
            <a:endParaRPr lang="en-US" dirty="0"/>
          </a:p>
        </p:txBody>
      </p:sp>
      <p:sp>
        <p:nvSpPr>
          <p:cNvPr id="3" name="Content Placeholder 2"/>
          <p:cNvSpPr>
            <a:spLocks noGrp="1"/>
          </p:cNvSpPr>
          <p:nvPr>
            <p:ph idx="1"/>
          </p:nvPr>
        </p:nvSpPr>
        <p:spPr/>
        <p:txBody>
          <a:bodyPr/>
          <a:lstStyle/>
          <a:p>
            <a:pPr marL="68580" indent="0">
              <a:buNone/>
            </a:pPr>
            <a:r>
              <a:rPr lang="en-US" dirty="0" smtClean="0"/>
              <a:t>…. </a:t>
            </a:r>
            <a:r>
              <a:rPr lang="en-US" dirty="0"/>
              <a:t>i</a:t>
            </a:r>
            <a:r>
              <a:rPr lang="en-US" dirty="0" smtClean="0"/>
              <a:t>s process </a:t>
            </a:r>
            <a:r>
              <a:rPr lang="en-US" dirty="0"/>
              <a:t>of re-organizing knowledge &amp; emotional orientations in order to achieve further </a:t>
            </a:r>
            <a:r>
              <a:rPr lang="en-US" dirty="0" smtClean="0"/>
              <a:t>insights </a:t>
            </a:r>
            <a:r>
              <a:rPr lang="en-US" sz="1800" dirty="0" smtClean="0"/>
              <a:t>(</a:t>
            </a:r>
            <a:r>
              <a:rPr lang="en-US" sz="1800" dirty="0"/>
              <a:t>Moon, 2006</a:t>
            </a:r>
            <a:r>
              <a:rPr lang="en-US" sz="1800" dirty="0" smtClean="0"/>
              <a:t>).</a:t>
            </a:r>
            <a:endParaRPr lang="en-US" dirty="0"/>
          </a:p>
        </p:txBody>
      </p:sp>
    </p:spTree>
    <p:extLst>
      <p:ext uri="{BB962C8B-B14F-4D97-AF65-F5344CB8AC3E}">
        <p14:creationId xmlns:p14="http://schemas.microsoft.com/office/powerpoint/2010/main" val="291905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024744" cy="792088"/>
          </a:xfrm>
        </p:spPr>
        <p:txBody>
          <a:bodyPr>
            <a:normAutofit fontScale="90000"/>
          </a:bodyPr>
          <a:lstStyle/>
          <a:p>
            <a:r>
              <a:rPr lang="en-US" dirty="0"/>
              <a:t>Critical incident </a:t>
            </a:r>
            <a:r>
              <a:rPr lang="en-US" dirty="0" smtClean="0"/>
              <a:t>approach 1 </a:t>
            </a:r>
            <a:r>
              <a:rPr lang="en-US" sz="2000" dirty="0"/>
              <a:t>(</a:t>
            </a:r>
            <a:r>
              <a:rPr lang="en-US" sz="2000" dirty="0" err="1"/>
              <a:t>Sugarman</a:t>
            </a:r>
            <a:r>
              <a:rPr lang="en-US" sz="2000" dirty="0"/>
              <a:t> et al, 2000)</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076202320"/>
              </p:ext>
            </p:extLst>
          </p:nvPr>
        </p:nvGraphicFramePr>
        <p:xfrm>
          <a:off x="0" y="381000"/>
          <a:ext cx="3810000" cy="693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489043536"/>
              </p:ext>
            </p:extLst>
          </p:nvPr>
        </p:nvGraphicFramePr>
        <p:xfrm>
          <a:off x="1219200" y="1066800"/>
          <a:ext cx="7696200" cy="556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p:cNvGrpSpPr/>
          <p:nvPr/>
        </p:nvGrpSpPr>
        <p:grpSpPr>
          <a:xfrm>
            <a:off x="5715000" y="4343400"/>
            <a:ext cx="2971800" cy="1670856"/>
            <a:chOff x="4419590" y="0"/>
            <a:chExt cx="2971800" cy="2093022"/>
          </a:xfrm>
          <a:scene3d>
            <a:camera prst="orthographicFront"/>
            <a:lightRig rig="flat" dir="t"/>
          </a:scene3d>
        </p:grpSpPr>
        <p:sp>
          <p:nvSpPr>
            <p:cNvPr id="7" name="Rectangle 6"/>
            <p:cNvSpPr/>
            <p:nvPr/>
          </p:nvSpPr>
          <p:spPr>
            <a:xfrm>
              <a:off x="4459061" y="0"/>
              <a:ext cx="2932329" cy="1520304"/>
            </a:xfrm>
            <a:prstGeom prst="rect">
              <a:avLst/>
            </a:prstGeom>
            <a:noFill/>
            <a:ln>
              <a:noFill/>
            </a:ln>
            <a:sp3d/>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8" name="Rectangle 7"/>
            <p:cNvSpPr/>
            <p:nvPr/>
          </p:nvSpPr>
          <p:spPr>
            <a:xfrm>
              <a:off x="4419590" y="572718"/>
              <a:ext cx="2932329" cy="1520304"/>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Putting the reflection in bigger context. </a:t>
              </a:r>
              <a:endParaRPr lang="en-US" sz="1200" kern="1200" dirty="0"/>
            </a:p>
            <a:p>
              <a:pPr marL="114300" lvl="1" indent="-114300" algn="l" defTabSz="533400">
                <a:lnSpc>
                  <a:spcPct val="90000"/>
                </a:lnSpc>
                <a:spcBef>
                  <a:spcPct val="0"/>
                </a:spcBef>
                <a:spcAft>
                  <a:spcPct val="15000"/>
                </a:spcAft>
                <a:buChar char="••"/>
              </a:pPr>
              <a:r>
                <a:rPr lang="en-US" sz="1200" kern="1200" dirty="0" smtClean="0"/>
                <a:t>How can you apply this learning in other aspects of your life?</a:t>
              </a:r>
              <a:endParaRPr lang="en-US" sz="1200" kern="1200" dirty="0"/>
            </a:p>
          </p:txBody>
        </p:sp>
      </p:grpSp>
    </p:spTree>
    <p:extLst>
      <p:ext uri="{BB962C8B-B14F-4D97-AF65-F5344CB8AC3E}">
        <p14:creationId xmlns:p14="http://schemas.microsoft.com/office/powerpoint/2010/main" val="828422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6984893" cy="504056"/>
          </a:xfrm>
        </p:spPr>
        <p:txBody>
          <a:bodyPr>
            <a:normAutofit fontScale="90000"/>
          </a:bodyPr>
          <a:lstStyle/>
          <a:p>
            <a:r>
              <a:rPr lang="en-US" dirty="0" smtClean="0"/>
              <a:t>Critical Reflection is </a:t>
            </a:r>
            <a:r>
              <a:rPr lang="en-US" sz="5400" u="sng" dirty="0" smtClean="0">
                <a:solidFill>
                  <a:srgbClr val="FF0000"/>
                </a:solidFill>
              </a:rPr>
              <a:t>NOT</a:t>
            </a:r>
            <a:endParaRPr lang="en-US" sz="5400" u="sng" dirty="0">
              <a:solidFill>
                <a:srgbClr val="FF0000"/>
              </a:solidFill>
            </a:endParaRPr>
          </a:p>
        </p:txBody>
      </p:sp>
      <p:sp>
        <p:nvSpPr>
          <p:cNvPr id="3" name="Content Placeholder 2"/>
          <p:cNvSpPr>
            <a:spLocks noGrp="1"/>
          </p:cNvSpPr>
          <p:nvPr>
            <p:ph idx="1"/>
          </p:nvPr>
        </p:nvSpPr>
        <p:spPr>
          <a:xfrm>
            <a:off x="1043491" y="1988840"/>
            <a:ext cx="6777317" cy="3508977"/>
          </a:xfrm>
        </p:spPr>
        <p:txBody>
          <a:bodyPr>
            <a:normAutofit fontScale="92500" lnSpcReduction="20000"/>
          </a:bodyPr>
          <a:lstStyle/>
          <a:p>
            <a:pPr>
              <a:buFont typeface="Wingdings" panose="05000000000000000000" pitchFamily="2" charset="2"/>
              <a:buChar char="§"/>
            </a:pPr>
            <a:r>
              <a:rPr lang="en-US" sz="3600" dirty="0" smtClean="0"/>
              <a:t>A didactic retelling of what happened</a:t>
            </a:r>
          </a:p>
          <a:p>
            <a:pPr>
              <a:buFont typeface="Wingdings" panose="05000000000000000000" pitchFamily="2" charset="2"/>
              <a:buChar char="§"/>
            </a:pPr>
            <a:r>
              <a:rPr lang="en-US" sz="3600" dirty="0" smtClean="0"/>
              <a:t>Only an emotional outlet</a:t>
            </a:r>
          </a:p>
          <a:p>
            <a:pPr>
              <a:buFont typeface="Wingdings" panose="05000000000000000000" pitchFamily="2" charset="2"/>
              <a:buChar char="§"/>
            </a:pPr>
            <a:r>
              <a:rPr lang="en-US" sz="3600" dirty="0" smtClean="0"/>
              <a:t>A time for soap-boxing</a:t>
            </a:r>
          </a:p>
          <a:p>
            <a:pPr>
              <a:buFont typeface="Wingdings" panose="05000000000000000000" pitchFamily="2" charset="2"/>
              <a:buChar char="§"/>
            </a:pPr>
            <a:r>
              <a:rPr lang="en-US" sz="3600" dirty="0" smtClean="0"/>
              <a:t>A neat and tidy exercise that brings closure</a:t>
            </a:r>
          </a:p>
          <a:p>
            <a:pPr marL="68580" indent="0">
              <a:buNone/>
            </a:pPr>
            <a:r>
              <a:rPr lang="en-US" sz="3600" dirty="0" smtClean="0"/>
              <a:t> </a:t>
            </a:r>
            <a:endParaRPr lang="en-US" sz="3600" dirty="0"/>
          </a:p>
        </p:txBody>
      </p:sp>
    </p:spTree>
    <p:extLst>
      <p:ext uri="{BB962C8B-B14F-4D97-AF65-F5344CB8AC3E}">
        <p14:creationId xmlns:p14="http://schemas.microsoft.com/office/powerpoint/2010/main" val="200987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1143000"/>
          </a:xfrm>
        </p:spPr>
        <p:txBody>
          <a:bodyPr>
            <a:normAutofit fontScale="90000"/>
          </a:bodyPr>
          <a:lstStyle/>
          <a:p>
            <a:r>
              <a:rPr lang="en-US" dirty="0" smtClean="0"/>
              <a:t>What factors determine the quality of reflection?</a:t>
            </a:r>
            <a:endParaRPr lang="en-US" dirty="0"/>
          </a:p>
        </p:txBody>
      </p:sp>
      <p:sp>
        <p:nvSpPr>
          <p:cNvPr id="3" name="Content Placeholder 2"/>
          <p:cNvSpPr>
            <a:spLocks noGrp="1"/>
          </p:cNvSpPr>
          <p:nvPr>
            <p:ph idx="1"/>
          </p:nvPr>
        </p:nvSpPr>
        <p:spPr>
          <a:xfrm>
            <a:off x="1043492" y="1988840"/>
            <a:ext cx="6777317" cy="4176464"/>
          </a:xfrm>
        </p:spPr>
        <p:txBody>
          <a:bodyPr>
            <a:normAutofit fontScale="92500" lnSpcReduction="10000"/>
          </a:bodyPr>
          <a:lstStyle/>
          <a:p>
            <a:r>
              <a:rPr lang="en-US" dirty="0" smtClean="0"/>
              <a:t>Self-awareness:  </a:t>
            </a:r>
          </a:p>
          <a:p>
            <a:pPr lvl="1"/>
            <a:r>
              <a:rPr lang="en-US" dirty="0" smtClean="0"/>
              <a:t>It enables the learner to </a:t>
            </a:r>
            <a:r>
              <a:rPr lang="en-US" u="sng" dirty="0" smtClean="0"/>
              <a:t>analyze feelings</a:t>
            </a:r>
            <a:r>
              <a:rPr lang="en-US" dirty="0" smtClean="0"/>
              <a:t> </a:t>
            </a:r>
          </a:p>
          <a:p>
            <a:pPr lvl="1"/>
            <a:r>
              <a:rPr lang="en-US" dirty="0" smtClean="0"/>
              <a:t>It consists of </a:t>
            </a:r>
            <a:r>
              <a:rPr lang="en-US" u="sng" dirty="0" smtClean="0"/>
              <a:t>honest examination</a:t>
            </a:r>
            <a:r>
              <a:rPr lang="en-US" dirty="0" smtClean="0"/>
              <a:t> of how the situation has affected the </a:t>
            </a:r>
            <a:r>
              <a:rPr lang="en-US" u="sng" dirty="0" smtClean="0"/>
              <a:t>individual</a:t>
            </a:r>
            <a:r>
              <a:rPr lang="en-US" dirty="0" smtClean="0"/>
              <a:t> &amp; how the individual has affected the </a:t>
            </a:r>
            <a:r>
              <a:rPr lang="en-US" u="sng" dirty="0" smtClean="0"/>
              <a:t>situation</a:t>
            </a:r>
            <a:r>
              <a:rPr lang="en-US" dirty="0" smtClean="0"/>
              <a:t>.</a:t>
            </a:r>
          </a:p>
          <a:p>
            <a:r>
              <a:rPr lang="en-US" dirty="0" smtClean="0"/>
              <a:t>Key features:  </a:t>
            </a:r>
          </a:p>
          <a:p>
            <a:pPr lvl="1"/>
            <a:r>
              <a:rPr lang="en-US" dirty="0" smtClean="0"/>
              <a:t>Ability to recognize &amp; recollect accurately events &amp; key features of an experience</a:t>
            </a:r>
          </a:p>
          <a:p>
            <a:pPr lvl="1"/>
            <a:r>
              <a:rPr lang="en-US" dirty="0" smtClean="0"/>
              <a:t>An </a:t>
            </a:r>
            <a:r>
              <a:rPr lang="en-US" u="sng" dirty="0" smtClean="0"/>
              <a:t>awareness of uncomfortable feelings &amp; thoughts</a:t>
            </a:r>
            <a:r>
              <a:rPr lang="en-US" dirty="0" smtClean="0"/>
              <a:t>, one has to describe it in writing to enable learning through reflection</a:t>
            </a:r>
          </a:p>
          <a:p>
            <a:pPr lvl="1"/>
            <a:r>
              <a:rPr lang="en-US" dirty="0"/>
              <a:t>Outcome of reflection involves the development of </a:t>
            </a:r>
            <a:r>
              <a:rPr lang="en-US" u="sng" dirty="0">
                <a:solidFill>
                  <a:schemeClr val="tx1">
                    <a:lumMod val="75000"/>
                    <a:lumOff val="25000"/>
                  </a:schemeClr>
                </a:solidFill>
              </a:rPr>
              <a:t>new </a:t>
            </a:r>
            <a:r>
              <a:rPr lang="en-US" u="sng" dirty="0" smtClean="0">
                <a:solidFill>
                  <a:schemeClr val="tx1">
                    <a:lumMod val="75000"/>
                    <a:lumOff val="25000"/>
                  </a:schemeClr>
                </a:solidFill>
              </a:rPr>
              <a:t>perspective</a:t>
            </a:r>
            <a:endParaRPr lang="en-US" u="sng" dirty="0">
              <a:solidFill>
                <a:schemeClr val="tx1">
                  <a:lumMod val="75000"/>
                  <a:lumOff val="25000"/>
                </a:schemeClr>
              </a:solidFill>
            </a:endParaRPr>
          </a:p>
        </p:txBody>
      </p:sp>
    </p:spTree>
    <p:extLst>
      <p:ext uri="{BB962C8B-B14F-4D97-AF65-F5344CB8AC3E}">
        <p14:creationId xmlns:p14="http://schemas.microsoft.com/office/powerpoint/2010/main" val="4272056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24744"/>
            <a:ext cx="6637468" cy="1362075"/>
          </a:xfrm>
        </p:spPr>
        <p:txBody>
          <a:bodyPr/>
          <a:lstStyle/>
          <a:p>
            <a:r>
              <a:rPr lang="en-US" altLang="zh-HK" dirty="0" smtClean="0"/>
              <a:t>Integrated Essay Outline </a:t>
            </a:r>
            <a:r>
              <a:rPr lang="en-US" altLang="zh-HK" sz="3200" dirty="0" smtClean="0"/>
              <a:t>(Pass or Fail)</a:t>
            </a:r>
            <a:endParaRPr lang="zh-HK" altLang="en-US" sz="3200" dirty="0"/>
          </a:p>
        </p:txBody>
      </p:sp>
      <p:sp>
        <p:nvSpPr>
          <p:cNvPr id="3" name="Text Placeholder 2"/>
          <p:cNvSpPr>
            <a:spLocks noGrp="1"/>
          </p:cNvSpPr>
          <p:nvPr>
            <p:ph type="body" idx="1"/>
          </p:nvPr>
        </p:nvSpPr>
        <p:spPr>
          <a:xfrm>
            <a:off x="1259632" y="2492896"/>
            <a:ext cx="6637467" cy="457944"/>
          </a:xfrm>
        </p:spPr>
        <p:txBody>
          <a:bodyPr/>
          <a:lstStyle/>
          <a:p>
            <a:r>
              <a:rPr lang="en-US" altLang="zh-HK" b="1" dirty="0" smtClean="0"/>
              <a:t>Due: July 20, 2018 (Friday)</a:t>
            </a:r>
          </a:p>
        </p:txBody>
      </p:sp>
      <p:sp>
        <p:nvSpPr>
          <p:cNvPr id="4" name="Title 1"/>
          <p:cNvSpPr txBox="1">
            <a:spLocks/>
          </p:cNvSpPr>
          <p:nvPr/>
        </p:nvSpPr>
        <p:spPr>
          <a:xfrm>
            <a:off x="1259632" y="3284984"/>
            <a:ext cx="6637468" cy="136207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HK" dirty="0" smtClean="0"/>
              <a:t>Integrated Essay </a:t>
            </a:r>
            <a:r>
              <a:rPr lang="en-US" altLang="zh-HK" sz="3200" dirty="0" smtClean="0"/>
              <a:t>(40%)</a:t>
            </a:r>
            <a:endParaRPr lang="zh-HK" altLang="en-US" sz="3200" dirty="0"/>
          </a:p>
        </p:txBody>
      </p:sp>
      <p:sp>
        <p:nvSpPr>
          <p:cNvPr id="5" name="Text Placeholder 2"/>
          <p:cNvSpPr txBox="1">
            <a:spLocks/>
          </p:cNvSpPr>
          <p:nvPr/>
        </p:nvSpPr>
        <p:spPr>
          <a:xfrm>
            <a:off x="1259632" y="4637983"/>
            <a:ext cx="6637467" cy="45794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1"/>
              </a:buClr>
              <a:buSzPct val="76000"/>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1"/>
              </a:buClr>
              <a:buSzPct val="76000"/>
              <a:buFont typeface="Wingdings 2" pitchFamily="18" charset="2"/>
              <a:buNone/>
              <a:defRPr sz="1400" kern="1200" baseline="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US" altLang="zh-HK" b="1" dirty="0" smtClean="0"/>
              <a:t>Due: August 15, 2018 (Wednesday)</a:t>
            </a:r>
          </a:p>
        </p:txBody>
      </p:sp>
    </p:spTree>
    <p:extLst>
      <p:ext uri="{BB962C8B-B14F-4D97-AF65-F5344CB8AC3E}">
        <p14:creationId xmlns:p14="http://schemas.microsoft.com/office/powerpoint/2010/main" val="1017390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385</TotalTime>
  <Words>1368</Words>
  <Application>Microsoft Office PowerPoint</Application>
  <PresentationFormat>On-screen Show (4:3)</PresentationFormat>
  <Paragraphs>186</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Austin</vt:lpstr>
      <vt:lpstr>Academic Deliverables</vt:lpstr>
      <vt:lpstr>What is your 100% made up of?</vt:lpstr>
      <vt:lpstr>Reflective Journal  (Pass or Fail) </vt:lpstr>
      <vt:lpstr>What does “being reflective” mean?</vt:lpstr>
      <vt:lpstr>Cognitive housekeeping ….</vt:lpstr>
      <vt:lpstr>Critical incident approach 1 (Sugarman et al, 2000)</vt:lpstr>
      <vt:lpstr>Critical Reflection is NOT</vt:lpstr>
      <vt:lpstr>What factors determine the quality of reflection?</vt:lpstr>
      <vt:lpstr>Integrated Essay Outline (Pass or Fail)</vt:lpstr>
      <vt:lpstr>Integrated Essay: Discussion Points</vt:lpstr>
      <vt:lpstr>Integrated Essay: The Big Picture</vt:lpstr>
      <vt:lpstr>Exploring the difference between:     Topic vs. Thesis Statement</vt:lpstr>
      <vt:lpstr>Setting a Topic</vt:lpstr>
      <vt:lpstr>Developing a Thesis Statement </vt:lpstr>
      <vt:lpstr>What is a thesis statement?</vt:lpstr>
      <vt:lpstr>Defining Terms – Thesis Statement</vt:lpstr>
      <vt:lpstr>Defining Terms – Thesis Statement</vt:lpstr>
      <vt:lpstr>The winner is:  </vt:lpstr>
      <vt:lpstr>Topic vs Thesis Statement</vt:lpstr>
      <vt:lpstr>What does it mean to integrate academic knowledge with experiential learning?</vt:lpstr>
      <vt:lpstr>Assessment Criteria</vt:lpstr>
      <vt:lpstr>INTEGRATED ESSAY </vt:lpstr>
      <vt:lpstr>Integrated Essay: Useful Resource</vt:lpstr>
      <vt:lpstr>Project Presentation (10% + Peer Review)</vt:lpstr>
      <vt:lpstr>What is your “Core Issue”?</vt:lpstr>
      <vt:lpstr>Core topic</vt:lpstr>
      <vt:lpstr>Project Presentation</vt:lpstr>
      <vt:lpstr>Thank you!</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Deliverables</dc:title>
  <dc:creator>socsc61</dc:creator>
  <cp:lastModifiedBy>socsc61</cp:lastModifiedBy>
  <cp:revision>34</cp:revision>
  <dcterms:created xsi:type="dcterms:W3CDTF">2015-05-26T08:10:48Z</dcterms:created>
  <dcterms:modified xsi:type="dcterms:W3CDTF">2018-05-21T03:46:03Z</dcterms:modified>
</cp:coreProperties>
</file>