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1" r:id="rId3"/>
    <p:sldId id="258" r:id="rId4"/>
    <p:sldId id="259" r:id="rId5"/>
    <p:sldId id="267" r:id="rId6"/>
    <p:sldId id="262" r:id="rId7"/>
    <p:sldId id="265" r:id="rId8"/>
    <p:sldId id="257" r:id="rId9"/>
    <p:sldId id="268" r:id="rId10"/>
    <p:sldId id="264" r:id="rId11"/>
    <p:sldId id="269" r:id="rId12"/>
    <p:sldId id="270" r:id="rId13"/>
    <p:sldId id="263" r:id="rId14"/>
    <p:sldId id="260"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262" autoAdjust="0"/>
  </p:normalViewPr>
  <p:slideViewPr>
    <p:cSldViewPr snapToGrid="0">
      <p:cViewPr varScale="1">
        <p:scale>
          <a:sx n="93" d="100"/>
          <a:sy n="93" d="100"/>
        </p:scale>
        <p:origin x="24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A69879-4257-46E5-B4D8-9EE60E3F76EF}" type="doc">
      <dgm:prSet loTypeId="urn:microsoft.com/office/officeart/2018/2/layout/IconCircleList" loCatId="icon" qsTypeId="urn:microsoft.com/office/officeart/2005/8/quickstyle/simple1" qsCatId="simple" csTypeId="urn:microsoft.com/office/officeart/2018/5/colors/Iconchunking_neutralicon_colorful5" csCatId="colorful" phldr="1"/>
      <dgm:spPr/>
      <dgm:t>
        <a:bodyPr/>
        <a:lstStyle/>
        <a:p>
          <a:endParaRPr lang="en-US"/>
        </a:p>
      </dgm:t>
    </dgm:pt>
    <dgm:pt modelId="{75624343-E67C-4397-AEAE-42AD4C1FB3A5}">
      <dgm:prSet/>
      <dgm:spPr/>
      <dgm:t>
        <a:bodyPr/>
        <a:lstStyle/>
        <a:p>
          <a:r>
            <a:rPr lang="en-US" dirty="0"/>
            <a:t>A way of fingerprinting SSL/TLS traffic and looking for potentially bad things</a:t>
          </a:r>
        </a:p>
      </dgm:t>
    </dgm:pt>
    <dgm:pt modelId="{C7E0B156-8830-495F-88C8-81D8560469E9}" type="parTrans" cxnId="{80B1B748-430E-437E-83AC-4159BDF81757}">
      <dgm:prSet/>
      <dgm:spPr/>
      <dgm:t>
        <a:bodyPr/>
        <a:lstStyle/>
        <a:p>
          <a:endParaRPr lang="en-US"/>
        </a:p>
      </dgm:t>
    </dgm:pt>
    <dgm:pt modelId="{D35DB271-7885-44CF-861D-26B47BDFB80E}" type="sibTrans" cxnId="{80B1B748-430E-437E-83AC-4159BDF81757}">
      <dgm:prSet/>
      <dgm:spPr/>
      <dgm:t>
        <a:bodyPr/>
        <a:lstStyle/>
        <a:p>
          <a:endParaRPr lang="en-US"/>
        </a:p>
      </dgm:t>
    </dgm:pt>
    <dgm:pt modelId="{A64B7240-FB3D-4E59-A61E-D4080C72A122}">
      <dgm:prSet/>
      <dgm:spPr/>
      <dgm:t>
        <a:bodyPr/>
        <a:lstStyle/>
        <a:p>
          <a:r>
            <a:rPr lang="en-US" dirty="0"/>
            <a:t>A more efficient way to detect malware over SSL than IP or domain</a:t>
          </a:r>
        </a:p>
      </dgm:t>
    </dgm:pt>
    <dgm:pt modelId="{BA4A3F1A-F72F-4830-A576-3AC075AEFF69}" type="parTrans" cxnId="{AD95137F-A149-4B20-A788-30B1D73BD5F0}">
      <dgm:prSet/>
      <dgm:spPr/>
      <dgm:t>
        <a:bodyPr/>
        <a:lstStyle/>
        <a:p>
          <a:endParaRPr lang="en-US"/>
        </a:p>
      </dgm:t>
    </dgm:pt>
    <dgm:pt modelId="{6BE77B70-AA01-42E1-BDF0-C7A760629E50}" type="sibTrans" cxnId="{AD95137F-A149-4B20-A788-30B1D73BD5F0}">
      <dgm:prSet/>
      <dgm:spPr/>
      <dgm:t>
        <a:bodyPr/>
        <a:lstStyle/>
        <a:p>
          <a:endParaRPr lang="en-US"/>
        </a:p>
      </dgm:t>
    </dgm:pt>
    <dgm:pt modelId="{15642B36-CB41-474D-B14C-AE40AF045183}" type="pres">
      <dgm:prSet presAssocID="{43A69879-4257-46E5-B4D8-9EE60E3F76EF}" presName="root" presStyleCnt="0">
        <dgm:presLayoutVars>
          <dgm:dir/>
          <dgm:resizeHandles val="exact"/>
        </dgm:presLayoutVars>
      </dgm:prSet>
      <dgm:spPr/>
    </dgm:pt>
    <dgm:pt modelId="{B23A5566-F122-4DA3-A61A-F7A462BDFF50}" type="pres">
      <dgm:prSet presAssocID="{43A69879-4257-46E5-B4D8-9EE60E3F76EF}" presName="container" presStyleCnt="0">
        <dgm:presLayoutVars>
          <dgm:dir/>
          <dgm:resizeHandles val="exact"/>
        </dgm:presLayoutVars>
      </dgm:prSet>
      <dgm:spPr/>
    </dgm:pt>
    <dgm:pt modelId="{E3142085-5F70-45D9-A51B-CD3CC9E167B2}" type="pres">
      <dgm:prSet presAssocID="{75624343-E67C-4397-AEAE-42AD4C1FB3A5}" presName="compNode" presStyleCnt="0"/>
      <dgm:spPr/>
    </dgm:pt>
    <dgm:pt modelId="{C9A0093D-35C8-4E12-9001-82C3BC4DDED8}" type="pres">
      <dgm:prSet presAssocID="{75624343-E67C-4397-AEAE-42AD4C1FB3A5}" presName="iconBgRect" presStyleLbl="bgShp" presStyleIdx="0" presStyleCnt="2"/>
      <dgm:spPr/>
    </dgm:pt>
    <dgm:pt modelId="{F3C35F1A-966C-443D-A2A8-DAF9DB39235B}" type="pres">
      <dgm:prSet presAssocID="{75624343-E67C-4397-AEAE-42AD4C1FB3A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peKnot"/>
        </a:ext>
      </dgm:extLst>
    </dgm:pt>
    <dgm:pt modelId="{1B68B734-BE3A-4C81-95A2-19B2E0E6A78C}" type="pres">
      <dgm:prSet presAssocID="{75624343-E67C-4397-AEAE-42AD4C1FB3A5}" presName="spaceRect" presStyleCnt="0"/>
      <dgm:spPr/>
    </dgm:pt>
    <dgm:pt modelId="{3F8C8A4C-85D0-45F1-A4BC-11DBFC26250D}" type="pres">
      <dgm:prSet presAssocID="{75624343-E67C-4397-AEAE-42AD4C1FB3A5}" presName="textRect" presStyleLbl="revTx" presStyleIdx="0" presStyleCnt="2">
        <dgm:presLayoutVars>
          <dgm:chMax val="1"/>
          <dgm:chPref val="1"/>
        </dgm:presLayoutVars>
      </dgm:prSet>
      <dgm:spPr/>
    </dgm:pt>
    <dgm:pt modelId="{8B25D193-1AB4-4CA6-B715-28CA6DEE7EA7}" type="pres">
      <dgm:prSet presAssocID="{D35DB271-7885-44CF-861D-26B47BDFB80E}" presName="sibTrans" presStyleLbl="sibTrans2D1" presStyleIdx="0" presStyleCnt="0"/>
      <dgm:spPr/>
    </dgm:pt>
    <dgm:pt modelId="{7FFB1F76-561E-46EA-BE43-86C74F28DD60}" type="pres">
      <dgm:prSet presAssocID="{A64B7240-FB3D-4E59-A61E-D4080C72A122}" presName="compNode" presStyleCnt="0"/>
      <dgm:spPr/>
    </dgm:pt>
    <dgm:pt modelId="{16F59029-9142-40C6-A138-34EA11A9D1BC}" type="pres">
      <dgm:prSet presAssocID="{A64B7240-FB3D-4E59-A61E-D4080C72A122}" presName="iconBgRect" presStyleLbl="bgShp" presStyleIdx="1" presStyleCnt="2"/>
      <dgm:spPr/>
    </dgm:pt>
    <dgm:pt modelId="{887C3A94-B099-47C6-B467-AFA786E09BFE}" type="pres">
      <dgm:prSet presAssocID="{A64B7240-FB3D-4E59-A61E-D4080C72A12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A092D367-EDA7-4521-8EDC-81D4B1062C6A}" type="pres">
      <dgm:prSet presAssocID="{A64B7240-FB3D-4E59-A61E-D4080C72A122}" presName="spaceRect" presStyleCnt="0"/>
      <dgm:spPr/>
    </dgm:pt>
    <dgm:pt modelId="{D7813F40-EFE8-4E15-B541-28FA0BA33439}" type="pres">
      <dgm:prSet presAssocID="{A64B7240-FB3D-4E59-A61E-D4080C72A122}" presName="textRect" presStyleLbl="revTx" presStyleIdx="1" presStyleCnt="2">
        <dgm:presLayoutVars>
          <dgm:chMax val="1"/>
          <dgm:chPref val="1"/>
        </dgm:presLayoutVars>
      </dgm:prSet>
      <dgm:spPr/>
    </dgm:pt>
  </dgm:ptLst>
  <dgm:cxnLst>
    <dgm:cxn modelId="{80B1B748-430E-437E-83AC-4159BDF81757}" srcId="{43A69879-4257-46E5-B4D8-9EE60E3F76EF}" destId="{75624343-E67C-4397-AEAE-42AD4C1FB3A5}" srcOrd="0" destOrd="0" parTransId="{C7E0B156-8830-495F-88C8-81D8560469E9}" sibTransId="{D35DB271-7885-44CF-861D-26B47BDFB80E}"/>
    <dgm:cxn modelId="{AD95137F-A149-4B20-A788-30B1D73BD5F0}" srcId="{43A69879-4257-46E5-B4D8-9EE60E3F76EF}" destId="{A64B7240-FB3D-4E59-A61E-D4080C72A122}" srcOrd="1" destOrd="0" parTransId="{BA4A3F1A-F72F-4830-A576-3AC075AEFF69}" sibTransId="{6BE77B70-AA01-42E1-BDF0-C7A760629E50}"/>
    <dgm:cxn modelId="{F9C915C1-1571-4ABC-A55F-B05192CB4A5B}" type="presOf" srcId="{75624343-E67C-4397-AEAE-42AD4C1FB3A5}" destId="{3F8C8A4C-85D0-45F1-A4BC-11DBFC26250D}" srcOrd="0" destOrd="0" presId="urn:microsoft.com/office/officeart/2018/2/layout/IconCircleList"/>
    <dgm:cxn modelId="{49CE1AD8-0DEE-4345-B4A5-A7CA9EE42FE9}" type="presOf" srcId="{A64B7240-FB3D-4E59-A61E-D4080C72A122}" destId="{D7813F40-EFE8-4E15-B541-28FA0BA33439}" srcOrd="0" destOrd="0" presId="urn:microsoft.com/office/officeart/2018/2/layout/IconCircleList"/>
    <dgm:cxn modelId="{C12A2CE8-7A2C-4918-B40B-81095EA07BA2}" type="presOf" srcId="{D35DB271-7885-44CF-861D-26B47BDFB80E}" destId="{8B25D193-1AB4-4CA6-B715-28CA6DEE7EA7}" srcOrd="0" destOrd="0" presId="urn:microsoft.com/office/officeart/2018/2/layout/IconCircleList"/>
    <dgm:cxn modelId="{E0D736FA-6FEB-4EE8-9EA1-0AC6C83F2375}" type="presOf" srcId="{43A69879-4257-46E5-B4D8-9EE60E3F76EF}" destId="{15642B36-CB41-474D-B14C-AE40AF045183}" srcOrd="0" destOrd="0" presId="urn:microsoft.com/office/officeart/2018/2/layout/IconCircleList"/>
    <dgm:cxn modelId="{4E8BB4B4-98AC-4D34-994E-4CA61A052B4F}" type="presParOf" srcId="{15642B36-CB41-474D-B14C-AE40AF045183}" destId="{B23A5566-F122-4DA3-A61A-F7A462BDFF50}" srcOrd="0" destOrd="0" presId="urn:microsoft.com/office/officeart/2018/2/layout/IconCircleList"/>
    <dgm:cxn modelId="{B760CAE0-35C0-4ABA-BDAA-3556FA20569D}" type="presParOf" srcId="{B23A5566-F122-4DA3-A61A-F7A462BDFF50}" destId="{E3142085-5F70-45D9-A51B-CD3CC9E167B2}" srcOrd="0" destOrd="0" presId="urn:microsoft.com/office/officeart/2018/2/layout/IconCircleList"/>
    <dgm:cxn modelId="{0C39D9BA-2212-42A5-AC04-C74C787D82B5}" type="presParOf" srcId="{E3142085-5F70-45D9-A51B-CD3CC9E167B2}" destId="{C9A0093D-35C8-4E12-9001-82C3BC4DDED8}" srcOrd="0" destOrd="0" presId="urn:microsoft.com/office/officeart/2018/2/layout/IconCircleList"/>
    <dgm:cxn modelId="{E931FB6D-6A09-4839-8A4D-CF1CD8047E7E}" type="presParOf" srcId="{E3142085-5F70-45D9-A51B-CD3CC9E167B2}" destId="{F3C35F1A-966C-443D-A2A8-DAF9DB39235B}" srcOrd="1" destOrd="0" presId="urn:microsoft.com/office/officeart/2018/2/layout/IconCircleList"/>
    <dgm:cxn modelId="{D4BBD0E0-41AD-4BC5-A3AF-5EE02C0D52FE}" type="presParOf" srcId="{E3142085-5F70-45D9-A51B-CD3CC9E167B2}" destId="{1B68B734-BE3A-4C81-95A2-19B2E0E6A78C}" srcOrd="2" destOrd="0" presId="urn:microsoft.com/office/officeart/2018/2/layout/IconCircleList"/>
    <dgm:cxn modelId="{CD9102B0-8DDD-4C1D-A6A6-3A4F46D48152}" type="presParOf" srcId="{E3142085-5F70-45D9-A51B-CD3CC9E167B2}" destId="{3F8C8A4C-85D0-45F1-A4BC-11DBFC26250D}" srcOrd="3" destOrd="0" presId="urn:microsoft.com/office/officeart/2018/2/layout/IconCircleList"/>
    <dgm:cxn modelId="{94CD0B30-30CF-4999-82F3-88D8F256F80A}" type="presParOf" srcId="{B23A5566-F122-4DA3-A61A-F7A462BDFF50}" destId="{8B25D193-1AB4-4CA6-B715-28CA6DEE7EA7}" srcOrd="1" destOrd="0" presId="urn:microsoft.com/office/officeart/2018/2/layout/IconCircleList"/>
    <dgm:cxn modelId="{91273324-3B49-4E5F-BED6-865E34F61870}" type="presParOf" srcId="{B23A5566-F122-4DA3-A61A-F7A462BDFF50}" destId="{7FFB1F76-561E-46EA-BE43-86C74F28DD60}" srcOrd="2" destOrd="0" presId="urn:microsoft.com/office/officeart/2018/2/layout/IconCircleList"/>
    <dgm:cxn modelId="{F24BE13D-6576-4164-A286-5CA8E046A4FE}" type="presParOf" srcId="{7FFB1F76-561E-46EA-BE43-86C74F28DD60}" destId="{16F59029-9142-40C6-A138-34EA11A9D1BC}" srcOrd="0" destOrd="0" presId="urn:microsoft.com/office/officeart/2018/2/layout/IconCircleList"/>
    <dgm:cxn modelId="{156FBF17-7D9A-4EA3-A9B5-82AAD7284A8C}" type="presParOf" srcId="{7FFB1F76-561E-46EA-BE43-86C74F28DD60}" destId="{887C3A94-B099-47C6-B467-AFA786E09BFE}" srcOrd="1" destOrd="0" presId="urn:microsoft.com/office/officeart/2018/2/layout/IconCircleList"/>
    <dgm:cxn modelId="{76AC57AC-8A0C-4E72-850B-EB0D51B0F0C0}" type="presParOf" srcId="{7FFB1F76-561E-46EA-BE43-86C74F28DD60}" destId="{A092D367-EDA7-4521-8EDC-81D4B1062C6A}" srcOrd="2" destOrd="0" presId="urn:microsoft.com/office/officeart/2018/2/layout/IconCircleList"/>
    <dgm:cxn modelId="{0ADA2331-B77D-4138-AB61-EEA127F9F38C}" type="presParOf" srcId="{7FFB1F76-561E-46EA-BE43-86C74F28DD60}" destId="{D7813F40-EFE8-4E15-B541-28FA0BA3343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0E6F23-C5E9-48E8-99FE-0C3B26B978F9}"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46CB93D0-B40A-47AD-BFAF-E908F3CD818F}">
      <dgm:prSet/>
      <dgm:spPr/>
      <dgm:t>
        <a:bodyPr/>
        <a:lstStyle/>
        <a:p>
          <a:pPr>
            <a:lnSpc>
              <a:spcPct val="100000"/>
            </a:lnSpc>
          </a:pPr>
          <a:r>
            <a:rPr lang="en-US"/>
            <a:t>After the 3-way handshake the SSL/TLS handshake occurs. </a:t>
          </a:r>
        </a:p>
      </dgm:t>
    </dgm:pt>
    <dgm:pt modelId="{A9C34CBC-6352-4C7C-AFF2-7B63DCF81A82}" type="parTrans" cxnId="{B217C4F5-5776-4283-926A-2F193C80A5CE}">
      <dgm:prSet/>
      <dgm:spPr/>
      <dgm:t>
        <a:bodyPr/>
        <a:lstStyle/>
        <a:p>
          <a:endParaRPr lang="en-US"/>
        </a:p>
      </dgm:t>
    </dgm:pt>
    <dgm:pt modelId="{300B762C-D485-4053-9C2D-2FCB792467CF}" type="sibTrans" cxnId="{B217C4F5-5776-4283-926A-2F193C80A5CE}">
      <dgm:prSet/>
      <dgm:spPr/>
      <dgm:t>
        <a:bodyPr/>
        <a:lstStyle/>
        <a:p>
          <a:endParaRPr lang="en-US"/>
        </a:p>
      </dgm:t>
    </dgm:pt>
    <dgm:pt modelId="{F535CE60-657F-493C-94D8-26A5AFE53343}">
      <dgm:prSet/>
      <dgm:spPr/>
      <dgm:t>
        <a:bodyPr/>
        <a:lstStyle/>
        <a:p>
          <a:pPr>
            <a:lnSpc>
              <a:spcPct val="100000"/>
            </a:lnSpc>
          </a:pPr>
          <a:r>
            <a:rPr lang="en-US"/>
            <a:t>This handshake happens in the clear before any encryption begins.</a:t>
          </a:r>
        </a:p>
      </dgm:t>
    </dgm:pt>
    <dgm:pt modelId="{F0C95DD0-B2D3-4CC7-9B27-9DF3668F315D}" type="parTrans" cxnId="{ED91F472-D378-4F06-BE5C-6826986761AE}">
      <dgm:prSet/>
      <dgm:spPr/>
      <dgm:t>
        <a:bodyPr/>
        <a:lstStyle/>
        <a:p>
          <a:endParaRPr lang="en-US"/>
        </a:p>
      </dgm:t>
    </dgm:pt>
    <dgm:pt modelId="{2646D5DA-BA9B-4372-8857-456C6F72FC71}" type="sibTrans" cxnId="{ED91F472-D378-4F06-BE5C-6826986761AE}">
      <dgm:prSet/>
      <dgm:spPr/>
      <dgm:t>
        <a:bodyPr/>
        <a:lstStyle/>
        <a:p>
          <a:endParaRPr lang="en-US"/>
        </a:p>
      </dgm:t>
    </dgm:pt>
    <dgm:pt modelId="{CC72A326-BBBF-4B45-95F5-4F00CF091319}">
      <dgm:prSet/>
      <dgm:spPr/>
      <dgm:t>
        <a:bodyPr/>
        <a:lstStyle/>
        <a:p>
          <a:pPr>
            <a:lnSpc>
              <a:spcPct val="100000"/>
            </a:lnSpc>
          </a:pPr>
          <a:r>
            <a:rPr lang="en-US"/>
            <a:t>SSL/TLS handshakes are unique depending on various options used by the application</a:t>
          </a:r>
        </a:p>
      </dgm:t>
    </dgm:pt>
    <dgm:pt modelId="{D75AD485-704C-4E30-BA20-F1BAD8CECDEE}" type="parTrans" cxnId="{FFFAE1B9-D803-4B93-8D7B-5EA74EA08EAF}">
      <dgm:prSet/>
      <dgm:spPr/>
      <dgm:t>
        <a:bodyPr/>
        <a:lstStyle/>
        <a:p>
          <a:endParaRPr lang="en-US"/>
        </a:p>
      </dgm:t>
    </dgm:pt>
    <dgm:pt modelId="{CA50B512-E489-493B-9B1E-3530242B1CF1}" type="sibTrans" cxnId="{FFFAE1B9-D803-4B93-8D7B-5EA74EA08EAF}">
      <dgm:prSet/>
      <dgm:spPr/>
      <dgm:t>
        <a:bodyPr/>
        <a:lstStyle/>
        <a:p>
          <a:endParaRPr lang="en-US"/>
        </a:p>
      </dgm:t>
    </dgm:pt>
    <dgm:pt modelId="{4C02D6C1-E2FC-4239-BC6C-4FDEE9509691}">
      <dgm:prSet/>
      <dgm:spPr/>
      <dgm:t>
        <a:bodyPr/>
        <a:lstStyle/>
        <a:p>
          <a:pPr>
            <a:lnSpc>
              <a:spcPct val="100000"/>
            </a:lnSpc>
          </a:pPr>
          <a:r>
            <a:rPr lang="en-US"/>
            <a:t>These options can be used to fingerprint traffic</a:t>
          </a:r>
        </a:p>
      </dgm:t>
    </dgm:pt>
    <dgm:pt modelId="{0206FD69-7F80-4753-834D-35F02E11D6A6}" type="parTrans" cxnId="{AE53D3D9-F12E-4542-A4AE-D497FD78EEDD}">
      <dgm:prSet/>
      <dgm:spPr/>
      <dgm:t>
        <a:bodyPr/>
        <a:lstStyle/>
        <a:p>
          <a:endParaRPr lang="en-US"/>
        </a:p>
      </dgm:t>
    </dgm:pt>
    <dgm:pt modelId="{A86EA9B3-C9C5-4828-90DD-A50373C22B64}" type="sibTrans" cxnId="{AE53D3D9-F12E-4542-A4AE-D497FD78EEDD}">
      <dgm:prSet/>
      <dgm:spPr/>
      <dgm:t>
        <a:bodyPr/>
        <a:lstStyle/>
        <a:p>
          <a:endParaRPr lang="en-US"/>
        </a:p>
      </dgm:t>
    </dgm:pt>
    <dgm:pt modelId="{57A04E5C-D7D4-498D-968D-CBDEDAE57821}" type="pres">
      <dgm:prSet presAssocID="{9E0E6F23-C5E9-48E8-99FE-0C3B26B978F9}" presName="root" presStyleCnt="0">
        <dgm:presLayoutVars>
          <dgm:dir/>
          <dgm:resizeHandles val="exact"/>
        </dgm:presLayoutVars>
      </dgm:prSet>
      <dgm:spPr/>
    </dgm:pt>
    <dgm:pt modelId="{D2F5EF34-FC9F-42B6-9EE6-C0FD7ECC0964}" type="pres">
      <dgm:prSet presAssocID="{46CB93D0-B40A-47AD-BFAF-E908F3CD818F}" presName="compNode" presStyleCnt="0"/>
      <dgm:spPr/>
    </dgm:pt>
    <dgm:pt modelId="{0BA6E5EB-7962-47A3-A9D0-911658E6C80E}" type="pres">
      <dgm:prSet presAssocID="{46CB93D0-B40A-47AD-BFAF-E908F3CD818F}" presName="bgRect" presStyleLbl="bgShp" presStyleIdx="0" presStyleCnt="4"/>
      <dgm:spPr/>
    </dgm:pt>
    <dgm:pt modelId="{62C16D2F-3DD4-4487-B6A2-185023938F63}" type="pres">
      <dgm:prSet presAssocID="{46CB93D0-B40A-47AD-BFAF-E908F3CD818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ffice Worker"/>
        </a:ext>
      </dgm:extLst>
    </dgm:pt>
    <dgm:pt modelId="{EFDD529C-6EE3-4F76-BF37-47E152017D8B}" type="pres">
      <dgm:prSet presAssocID="{46CB93D0-B40A-47AD-BFAF-E908F3CD818F}" presName="spaceRect" presStyleCnt="0"/>
      <dgm:spPr/>
    </dgm:pt>
    <dgm:pt modelId="{5D844715-F6D4-4A5A-8F2C-628D8F68B92E}" type="pres">
      <dgm:prSet presAssocID="{46CB93D0-B40A-47AD-BFAF-E908F3CD818F}" presName="parTx" presStyleLbl="revTx" presStyleIdx="0" presStyleCnt="4">
        <dgm:presLayoutVars>
          <dgm:chMax val="0"/>
          <dgm:chPref val="0"/>
        </dgm:presLayoutVars>
      </dgm:prSet>
      <dgm:spPr/>
    </dgm:pt>
    <dgm:pt modelId="{5D5ACFC7-F3B8-43F5-8549-39AB963883A7}" type="pres">
      <dgm:prSet presAssocID="{300B762C-D485-4053-9C2D-2FCB792467CF}" presName="sibTrans" presStyleCnt="0"/>
      <dgm:spPr/>
    </dgm:pt>
    <dgm:pt modelId="{2A6FB4C1-9775-42B7-AE56-F788FFE50316}" type="pres">
      <dgm:prSet presAssocID="{F535CE60-657F-493C-94D8-26A5AFE53343}" presName="compNode" presStyleCnt="0"/>
      <dgm:spPr/>
    </dgm:pt>
    <dgm:pt modelId="{AF4B6FDD-A24C-4B4E-BC74-8E27A58C7D23}" type="pres">
      <dgm:prSet presAssocID="{F535CE60-657F-493C-94D8-26A5AFE53343}" presName="bgRect" presStyleLbl="bgShp" presStyleIdx="1" presStyleCnt="4"/>
      <dgm:spPr/>
    </dgm:pt>
    <dgm:pt modelId="{E1AAAA87-A54B-4E71-9B75-EA5B5C9BFA42}" type="pres">
      <dgm:prSet presAssocID="{F535CE60-657F-493C-94D8-26A5AFE5334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31DFE140-D876-403F-9AF2-28BFC0947357}" type="pres">
      <dgm:prSet presAssocID="{F535CE60-657F-493C-94D8-26A5AFE53343}" presName="spaceRect" presStyleCnt="0"/>
      <dgm:spPr/>
    </dgm:pt>
    <dgm:pt modelId="{DD08FBBA-41B4-43E4-BD73-FA7FC5CA9C61}" type="pres">
      <dgm:prSet presAssocID="{F535CE60-657F-493C-94D8-26A5AFE53343}" presName="parTx" presStyleLbl="revTx" presStyleIdx="1" presStyleCnt="4">
        <dgm:presLayoutVars>
          <dgm:chMax val="0"/>
          <dgm:chPref val="0"/>
        </dgm:presLayoutVars>
      </dgm:prSet>
      <dgm:spPr/>
    </dgm:pt>
    <dgm:pt modelId="{84073E11-0A01-408F-8BE5-3E717554650F}" type="pres">
      <dgm:prSet presAssocID="{2646D5DA-BA9B-4372-8857-456C6F72FC71}" presName="sibTrans" presStyleCnt="0"/>
      <dgm:spPr/>
    </dgm:pt>
    <dgm:pt modelId="{A2473D62-A166-4BCD-AB5C-837861EAA6B1}" type="pres">
      <dgm:prSet presAssocID="{CC72A326-BBBF-4B45-95F5-4F00CF091319}" presName="compNode" presStyleCnt="0"/>
      <dgm:spPr/>
    </dgm:pt>
    <dgm:pt modelId="{58BED6BA-3DA7-48DF-AB54-A14F75645384}" type="pres">
      <dgm:prSet presAssocID="{CC72A326-BBBF-4B45-95F5-4F00CF091319}" presName="bgRect" presStyleLbl="bgShp" presStyleIdx="2" presStyleCnt="4"/>
      <dgm:spPr/>
    </dgm:pt>
    <dgm:pt modelId="{E4082317-DB90-4C8C-BAC9-73E1B7FF2687}" type="pres">
      <dgm:prSet presAssocID="{CC72A326-BBBF-4B45-95F5-4F00CF09131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ED7398CD-C931-423E-9332-47BD51990F45}" type="pres">
      <dgm:prSet presAssocID="{CC72A326-BBBF-4B45-95F5-4F00CF091319}" presName="spaceRect" presStyleCnt="0"/>
      <dgm:spPr/>
    </dgm:pt>
    <dgm:pt modelId="{7C002A41-32BD-4322-84B2-6C4C548A3EB8}" type="pres">
      <dgm:prSet presAssocID="{CC72A326-BBBF-4B45-95F5-4F00CF091319}" presName="parTx" presStyleLbl="revTx" presStyleIdx="2" presStyleCnt="4">
        <dgm:presLayoutVars>
          <dgm:chMax val="0"/>
          <dgm:chPref val="0"/>
        </dgm:presLayoutVars>
      </dgm:prSet>
      <dgm:spPr/>
    </dgm:pt>
    <dgm:pt modelId="{A4AAD855-3A9B-4807-8564-F433B4050F25}" type="pres">
      <dgm:prSet presAssocID="{CA50B512-E489-493B-9B1E-3530242B1CF1}" presName="sibTrans" presStyleCnt="0"/>
      <dgm:spPr/>
    </dgm:pt>
    <dgm:pt modelId="{D3E77B2D-A4A3-4D6F-BC44-15BE8963BACF}" type="pres">
      <dgm:prSet presAssocID="{4C02D6C1-E2FC-4239-BC6C-4FDEE9509691}" presName="compNode" presStyleCnt="0"/>
      <dgm:spPr/>
    </dgm:pt>
    <dgm:pt modelId="{D529B15D-9D44-4EBC-919C-F407EC7E7737}" type="pres">
      <dgm:prSet presAssocID="{4C02D6C1-E2FC-4239-BC6C-4FDEE9509691}" presName="bgRect" presStyleLbl="bgShp" presStyleIdx="3" presStyleCnt="4"/>
      <dgm:spPr/>
    </dgm:pt>
    <dgm:pt modelId="{75EF9480-A5E8-4BB2-9C18-56417401F957}" type="pres">
      <dgm:prSet presAssocID="{4C02D6C1-E2FC-4239-BC6C-4FDEE950969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raffic Light"/>
        </a:ext>
      </dgm:extLst>
    </dgm:pt>
    <dgm:pt modelId="{88E0CBA0-D1B1-4B16-8BAA-51950EEBC198}" type="pres">
      <dgm:prSet presAssocID="{4C02D6C1-E2FC-4239-BC6C-4FDEE9509691}" presName="spaceRect" presStyleCnt="0"/>
      <dgm:spPr/>
    </dgm:pt>
    <dgm:pt modelId="{0B4208E6-C848-4A08-93EE-54B66C35F1FA}" type="pres">
      <dgm:prSet presAssocID="{4C02D6C1-E2FC-4239-BC6C-4FDEE9509691}" presName="parTx" presStyleLbl="revTx" presStyleIdx="3" presStyleCnt="4">
        <dgm:presLayoutVars>
          <dgm:chMax val="0"/>
          <dgm:chPref val="0"/>
        </dgm:presLayoutVars>
      </dgm:prSet>
      <dgm:spPr/>
    </dgm:pt>
  </dgm:ptLst>
  <dgm:cxnLst>
    <dgm:cxn modelId="{27B8CE5E-82FB-4314-A53A-E243F28AF6C8}" type="presOf" srcId="{46CB93D0-B40A-47AD-BFAF-E908F3CD818F}" destId="{5D844715-F6D4-4A5A-8F2C-628D8F68B92E}" srcOrd="0" destOrd="0" presId="urn:microsoft.com/office/officeart/2018/2/layout/IconVerticalSolidList"/>
    <dgm:cxn modelId="{EEE3E24D-E283-44A4-B56B-045EBFB3B627}" type="presOf" srcId="{4C02D6C1-E2FC-4239-BC6C-4FDEE9509691}" destId="{0B4208E6-C848-4A08-93EE-54B66C35F1FA}" srcOrd="0" destOrd="0" presId="urn:microsoft.com/office/officeart/2018/2/layout/IconVerticalSolidList"/>
    <dgm:cxn modelId="{ED91F472-D378-4F06-BE5C-6826986761AE}" srcId="{9E0E6F23-C5E9-48E8-99FE-0C3B26B978F9}" destId="{F535CE60-657F-493C-94D8-26A5AFE53343}" srcOrd="1" destOrd="0" parTransId="{F0C95DD0-B2D3-4CC7-9B27-9DF3668F315D}" sibTransId="{2646D5DA-BA9B-4372-8857-456C6F72FC71}"/>
    <dgm:cxn modelId="{BD6175AC-AAE6-4A21-BFF1-B777ED7075A2}" type="presOf" srcId="{F535CE60-657F-493C-94D8-26A5AFE53343}" destId="{DD08FBBA-41B4-43E4-BD73-FA7FC5CA9C61}" srcOrd="0" destOrd="0" presId="urn:microsoft.com/office/officeart/2018/2/layout/IconVerticalSolidList"/>
    <dgm:cxn modelId="{80C7CAB3-C200-4807-8609-A4F6A44354BC}" type="presOf" srcId="{9E0E6F23-C5E9-48E8-99FE-0C3B26B978F9}" destId="{57A04E5C-D7D4-498D-968D-CBDEDAE57821}" srcOrd="0" destOrd="0" presId="urn:microsoft.com/office/officeart/2018/2/layout/IconVerticalSolidList"/>
    <dgm:cxn modelId="{FFFAE1B9-D803-4B93-8D7B-5EA74EA08EAF}" srcId="{9E0E6F23-C5E9-48E8-99FE-0C3B26B978F9}" destId="{CC72A326-BBBF-4B45-95F5-4F00CF091319}" srcOrd="2" destOrd="0" parTransId="{D75AD485-704C-4E30-BA20-F1BAD8CECDEE}" sibTransId="{CA50B512-E489-493B-9B1E-3530242B1CF1}"/>
    <dgm:cxn modelId="{C7F878D4-10A3-44D0-84C5-3DAD66EAC495}" type="presOf" srcId="{CC72A326-BBBF-4B45-95F5-4F00CF091319}" destId="{7C002A41-32BD-4322-84B2-6C4C548A3EB8}" srcOrd="0" destOrd="0" presId="urn:microsoft.com/office/officeart/2018/2/layout/IconVerticalSolidList"/>
    <dgm:cxn modelId="{AE53D3D9-F12E-4542-A4AE-D497FD78EEDD}" srcId="{9E0E6F23-C5E9-48E8-99FE-0C3B26B978F9}" destId="{4C02D6C1-E2FC-4239-BC6C-4FDEE9509691}" srcOrd="3" destOrd="0" parTransId="{0206FD69-7F80-4753-834D-35F02E11D6A6}" sibTransId="{A86EA9B3-C9C5-4828-90DD-A50373C22B64}"/>
    <dgm:cxn modelId="{B217C4F5-5776-4283-926A-2F193C80A5CE}" srcId="{9E0E6F23-C5E9-48E8-99FE-0C3B26B978F9}" destId="{46CB93D0-B40A-47AD-BFAF-E908F3CD818F}" srcOrd="0" destOrd="0" parTransId="{A9C34CBC-6352-4C7C-AFF2-7B63DCF81A82}" sibTransId="{300B762C-D485-4053-9C2D-2FCB792467CF}"/>
    <dgm:cxn modelId="{F3DC4493-673A-4244-9F6E-BA9290F3D972}" type="presParOf" srcId="{57A04E5C-D7D4-498D-968D-CBDEDAE57821}" destId="{D2F5EF34-FC9F-42B6-9EE6-C0FD7ECC0964}" srcOrd="0" destOrd="0" presId="urn:microsoft.com/office/officeart/2018/2/layout/IconVerticalSolidList"/>
    <dgm:cxn modelId="{E4309F90-CA14-40D7-A18F-C7DCD83B9AE2}" type="presParOf" srcId="{D2F5EF34-FC9F-42B6-9EE6-C0FD7ECC0964}" destId="{0BA6E5EB-7962-47A3-A9D0-911658E6C80E}" srcOrd="0" destOrd="0" presId="urn:microsoft.com/office/officeart/2018/2/layout/IconVerticalSolidList"/>
    <dgm:cxn modelId="{9C797B66-090D-47EF-9DA5-B8E94AECD45D}" type="presParOf" srcId="{D2F5EF34-FC9F-42B6-9EE6-C0FD7ECC0964}" destId="{62C16D2F-3DD4-4487-B6A2-185023938F63}" srcOrd="1" destOrd="0" presId="urn:microsoft.com/office/officeart/2018/2/layout/IconVerticalSolidList"/>
    <dgm:cxn modelId="{45D4006C-6EEA-443A-BC68-0C8B1CCBFB72}" type="presParOf" srcId="{D2F5EF34-FC9F-42B6-9EE6-C0FD7ECC0964}" destId="{EFDD529C-6EE3-4F76-BF37-47E152017D8B}" srcOrd="2" destOrd="0" presId="urn:microsoft.com/office/officeart/2018/2/layout/IconVerticalSolidList"/>
    <dgm:cxn modelId="{48DE52AE-2BC1-44D4-BA63-8EAB1C173E02}" type="presParOf" srcId="{D2F5EF34-FC9F-42B6-9EE6-C0FD7ECC0964}" destId="{5D844715-F6D4-4A5A-8F2C-628D8F68B92E}" srcOrd="3" destOrd="0" presId="urn:microsoft.com/office/officeart/2018/2/layout/IconVerticalSolidList"/>
    <dgm:cxn modelId="{D5916EE1-CC9E-478A-B44B-5DCE94AC138E}" type="presParOf" srcId="{57A04E5C-D7D4-498D-968D-CBDEDAE57821}" destId="{5D5ACFC7-F3B8-43F5-8549-39AB963883A7}" srcOrd="1" destOrd="0" presId="urn:microsoft.com/office/officeart/2018/2/layout/IconVerticalSolidList"/>
    <dgm:cxn modelId="{0D1CAE02-D126-4059-9763-C2C2849ACF67}" type="presParOf" srcId="{57A04E5C-D7D4-498D-968D-CBDEDAE57821}" destId="{2A6FB4C1-9775-42B7-AE56-F788FFE50316}" srcOrd="2" destOrd="0" presId="urn:microsoft.com/office/officeart/2018/2/layout/IconVerticalSolidList"/>
    <dgm:cxn modelId="{56A4B925-4EC1-420C-BC0F-0F4816351F76}" type="presParOf" srcId="{2A6FB4C1-9775-42B7-AE56-F788FFE50316}" destId="{AF4B6FDD-A24C-4B4E-BC74-8E27A58C7D23}" srcOrd="0" destOrd="0" presId="urn:microsoft.com/office/officeart/2018/2/layout/IconVerticalSolidList"/>
    <dgm:cxn modelId="{0128A1F4-82B7-485C-8CEA-52E2775C0854}" type="presParOf" srcId="{2A6FB4C1-9775-42B7-AE56-F788FFE50316}" destId="{E1AAAA87-A54B-4E71-9B75-EA5B5C9BFA42}" srcOrd="1" destOrd="0" presId="urn:microsoft.com/office/officeart/2018/2/layout/IconVerticalSolidList"/>
    <dgm:cxn modelId="{5F075672-BCED-41BC-B177-03292FFEFE4C}" type="presParOf" srcId="{2A6FB4C1-9775-42B7-AE56-F788FFE50316}" destId="{31DFE140-D876-403F-9AF2-28BFC0947357}" srcOrd="2" destOrd="0" presId="urn:microsoft.com/office/officeart/2018/2/layout/IconVerticalSolidList"/>
    <dgm:cxn modelId="{CD8F519A-7EE9-4C13-B023-8A3186F466AE}" type="presParOf" srcId="{2A6FB4C1-9775-42B7-AE56-F788FFE50316}" destId="{DD08FBBA-41B4-43E4-BD73-FA7FC5CA9C61}" srcOrd="3" destOrd="0" presId="urn:microsoft.com/office/officeart/2018/2/layout/IconVerticalSolidList"/>
    <dgm:cxn modelId="{C2B3A8CC-A875-402C-AE3B-5449FA72A20D}" type="presParOf" srcId="{57A04E5C-D7D4-498D-968D-CBDEDAE57821}" destId="{84073E11-0A01-408F-8BE5-3E717554650F}" srcOrd="3" destOrd="0" presId="urn:microsoft.com/office/officeart/2018/2/layout/IconVerticalSolidList"/>
    <dgm:cxn modelId="{BD923392-2F6D-4BA6-B015-036911062BA4}" type="presParOf" srcId="{57A04E5C-D7D4-498D-968D-CBDEDAE57821}" destId="{A2473D62-A166-4BCD-AB5C-837861EAA6B1}" srcOrd="4" destOrd="0" presId="urn:microsoft.com/office/officeart/2018/2/layout/IconVerticalSolidList"/>
    <dgm:cxn modelId="{8EFC4ADE-95E6-401E-9701-ED2C2A3D516D}" type="presParOf" srcId="{A2473D62-A166-4BCD-AB5C-837861EAA6B1}" destId="{58BED6BA-3DA7-48DF-AB54-A14F75645384}" srcOrd="0" destOrd="0" presId="urn:microsoft.com/office/officeart/2018/2/layout/IconVerticalSolidList"/>
    <dgm:cxn modelId="{1C8B12F8-3B73-438B-A66D-D6BD81C3B72F}" type="presParOf" srcId="{A2473D62-A166-4BCD-AB5C-837861EAA6B1}" destId="{E4082317-DB90-4C8C-BAC9-73E1B7FF2687}" srcOrd="1" destOrd="0" presId="urn:microsoft.com/office/officeart/2018/2/layout/IconVerticalSolidList"/>
    <dgm:cxn modelId="{1BC90173-6E27-45EC-A943-F2DDEC14BF1A}" type="presParOf" srcId="{A2473D62-A166-4BCD-AB5C-837861EAA6B1}" destId="{ED7398CD-C931-423E-9332-47BD51990F45}" srcOrd="2" destOrd="0" presId="urn:microsoft.com/office/officeart/2018/2/layout/IconVerticalSolidList"/>
    <dgm:cxn modelId="{220B0EF9-4EA5-48E3-BC23-7B9EAB702DB7}" type="presParOf" srcId="{A2473D62-A166-4BCD-AB5C-837861EAA6B1}" destId="{7C002A41-32BD-4322-84B2-6C4C548A3EB8}" srcOrd="3" destOrd="0" presId="urn:microsoft.com/office/officeart/2018/2/layout/IconVerticalSolidList"/>
    <dgm:cxn modelId="{11888AF0-DEDF-4840-A0D1-1D810AA94982}" type="presParOf" srcId="{57A04E5C-D7D4-498D-968D-CBDEDAE57821}" destId="{A4AAD855-3A9B-4807-8564-F433B4050F25}" srcOrd="5" destOrd="0" presId="urn:microsoft.com/office/officeart/2018/2/layout/IconVerticalSolidList"/>
    <dgm:cxn modelId="{09DF5462-1E95-4348-B428-28FF1781769A}" type="presParOf" srcId="{57A04E5C-D7D4-498D-968D-CBDEDAE57821}" destId="{D3E77B2D-A4A3-4D6F-BC44-15BE8963BACF}" srcOrd="6" destOrd="0" presId="urn:microsoft.com/office/officeart/2018/2/layout/IconVerticalSolidList"/>
    <dgm:cxn modelId="{33740DF1-B0CB-4A8A-B1D6-C606ED9EB03E}" type="presParOf" srcId="{D3E77B2D-A4A3-4D6F-BC44-15BE8963BACF}" destId="{D529B15D-9D44-4EBC-919C-F407EC7E7737}" srcOrd="0" destOrd="0" presId="urn:microsoft.com/office/officeart/2018/2/layout/IconVerticalSolidList"/>
    <dgm:cxn modelId="{80C912FF-BE71-4E18-A52E-1305C0042191}" type="presParOf" srcId="{D3E77B2D-A4A3-4D6F-BC44-15BE8963BACF}" destId="{75EF9480-A5E8-4BB2-9C18-56417401F957}" srcOrd="1" destOrd="0" presId="urn:microsoft.com/office/officeart/2018/2/layout/IconVerticalSolidList"/>
    <dgm:cxn modelId="{660530EE-3630-4C05-B49D-C3B071948E82}" type="presParOf" srcId="{D3E77B2D-A4A3-4D6F-BC44-15BE8963BACF}" destId="{88E0CBA0-D1B1-4B16-8BAA-51950EEBC198}" srcOrd="2" destOrd="0" presId="urn:microsoft.com/office/officeart/2018/2/layout/IconVerticalSolidList"/>
    <dgm:cxn modelId="{44D2A6D5-8DFE-4BB5-B7A7-0F5D324E2D85}" type="presParOf" srcId="{D3E77B2D-A4A3-4D6F-BC44-15BE8963BACF}" destId="{0B4208E6-C848-4A08-93EE-54B66C35F1F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CF954D-BD21-4766-9D79-6BA82C043FF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E3B79B0-D63A-4D36-82F8-336D516138C3}">
      <dgm:prSet/>
      <dgm:spPr/>
      <dgm:t>
        <a:bodyPr/>
        <a:lstStyle/>
        <a:p>
          <a:pPr>
            <a:lnSpc>
              <a:spcPct val="100000"/>
            </a:lnSpc>
            <a:defRPr cap="all"/>
          </a:pPr>
          <a:r>
            <a:rPr lang="en-US"/>
            <a:t>Signature Based</a:t>
          </a:r>
        </a:p>
      </dgm:t>
    </dgm:pt>
    <dgm:pt modelId="{07EEEA8D-9232-4754-A490-94D40BCF6ADE}" type="parTrans" cxnId="{2DB2481D-764F-45D2-8D12-6B234F17FC94}">
      <dgm:prSet/>
      <dgm:spPr/>
      <dgm:t>
        <a:bodyPr/>
        <a:lstStyle/>
        <a:p>
          <a:endParaRPr lang="en-US"/>
        </a:p>
      </dgm:t>
    </dgm:pt>
    <dgm:pt modelId="{BFBADE3A-AF91-45CE-99B6-2FCC4D94964D}" type="sibTrans" cxnId="{2DB2481D-764F-45D2-8D12-6B234F17FC94}">
      <dgm:prSet/>
      <dgm:spPr/>
      <dgm:t>
        <a:bodyPr/>
        <a:lstStyle/>
        <a:p>
          <a:endParaRPr lang="en-US"/>
        </a:p>
      </dgm:t>
    </dgm:pt>
    <dgm:pt modelId="{56B03187-ECA4-4A3D-B39A-AE2C206EC2D3}">
      <dgm:prSet/>
      <dgm:spPr/>
      <dgm:t>
        <a:bodyPr/>
        <a:lstStyle/>
        <a:p>
          <a:pPr>
            <a:lnSpc>
              <a:spcPct val="100000"/>
            </a:lnSpc>
            <a:defRPr cap="all"/>
          </a:pPr>
          <a:r>
            <a:rPr lang="en-US" dirty="0"/>
            <a:t>Needs lots of data to be effective. At this point in time the percentage of identified signatures is very tiny</a:t>
          </a:r>
        </a:p>
      </dgm:t>
    </dgm:pt>
    <dgm:pt modelId="{E4364312-8D84-40FC-8DB7-B1B49CCDAC4E}" type="parTrans" cxnId="{1EE46EB9-C178-4E65-B6E8-7F992683209F}">
      <dgm:prSet/>
      <dgm:spPr/>
      <dgm:t>
        <a:bodyPr/>
        <a:lstStyle/>
        <a:p>
          <a:endParaRPr lang="en-US"/>
        </a:p>
      </dgm:t>
    </dgm:pt>
    <dgm:pt modelId="{540B5EE7-D4A2-47DC-AFBD-90FDE696AD9D}" type="sibTrans" cxnId="{1EE46EB9-C178-4E65-B6E8-7F992683209F}">
      <dgm:prSet/>
      <dgm:spPr/>
      <dgm:t>
        <a:bodyPr/>
        <a:lstStyle/>
        <a:p>
          <a:endParaRPr lang="en-US"/>
        </a:p>
      </dgm:t>
    </dgm:pt>
    <dgm:pt modelId="{5DD86487-E878-476C-9E75-EEC2AB396144}">
      <dgm:prSet/>
      <dgm:spPr/>
      <dgm:t>
        <a:bodyPr/>
        <a:lstStyle/>
        <a:p>
          <a:pPr>
            <a:lnSpc>
              <a:spcPct val="100000"/>
            </a:lnSpc>
            <a:defRPr cap="all"/>
          </a:pPr>
          <a:r>
            <a:rPr lang="en-US"/>
            <a:t>Must know normal in your environment</a:t>
          </a:r>
        </a:p>
      </dgm:t>
    </dgm:pt>
    <dgm:pt modelId="{EAD51D16-1AE9-46B3-86F8-A5D47C4EA7B3}" type="parTrans" cxnId="{FF540663-4CB0-4FDF-9932-DD5AF0EB8347}">
      <dgm:prSet/>
      <dgm:spPr/>
      <dgm:t>
        <a:bodyPr/>
        <a:lstStyle/>
        <a:p>
          <a:endParaRPr lang="en-US"/>
        </a:p>
      </dgm:t>
    </dgm:pt>
    <dgm:pt modelId="{CF8E95B2-05C5-4CA5-84B3-5E79E1EF9B25}" type="sibTrans" cxnId="{FF540663-4CB0-4FDF-9932-DD5AF0EB8347}">
      <dgm:prSet/>
      <dgm:spPr/>
      <dgm:t>
        <a:bodyPr/>
        <a:lstStyle/>
        <a:p>
          <a:endParaRPr lang="en-US"/>
        </a:p>
      </dgm:t>
    </dgm:pt>
    <dgm:pt modelId="{330BC53A-953C-4C89-AC58-F183B4C083F1}">
      <dgm:prSet/>
      <dgm:spPr/>
      <dgm:t>
        <a:bodyPr/>
        <a:lstStyle/>
        <a:p>
          <a:pPr>
            <a:lnSpc>
              <a:spcPct val="100000"/>
            </a:lnSpc>
            <a:defRPr cap="all"/>
          </a:pPr>
          <a:r>
            <a:rPr lang="en-US"/>
            <a:t>Environment must be fairly locked down </a:t>
          </a:r>
        </a:p>
      </dgm:t>
    </dgm:pt>
    <dgm:pt modelId="{81AF8FFF-5AC9-4290-9A81-8D34C1023478}" type="parTrans" cxnId="{DE998BE6-2F81-495E-AE37-77ABFCDA6677}">
      <dgm:prSet/>
      <dgm:spPr/>
      <dgm:t>
        <a:bodyPr/>
        <a:lstStyle/>
        <a:p>
          <a:endParaRPr lang="en-US"/>
        </a:p>
      </dgm:t>
    </dgm:pt>
    <dgm:pt modelId="{4AC9C4BC-59FF-420F-80D6-9195BAD3E511}" type="sibTrans" cxnId="{DE998BE6-2F81-495E-AE37-77ABFCDA6677}">
      <dgm:prSet/>
      <dgm:spPr/>
      <dgm:t>
        <a:bodyPr/>
        <a:lstStyle/>
        <a:p>
          <a:endParaRPr lang="en-US"/>
        </a:p>
      </dgm:t>
    </dgm:pt>
    <dgm:pt modelId="{DC78A7FD-2F77-44A5-B380-D3AD2CD0FCAD}" type="pres">
      <dgm:prSet presAssocID="{70CF954D-BD21-4766-9D79-6BA82C043FF1}" presName="root" presStyleCnt="0">
        <dgm:presLayoutVars>
          <dgm:dir/>
          <dgm:resizeHandles val="exact"/>
        </dgm:presLayoutVars>
      </dgm:prSet>
      <dgm:spPr/>
    </dgm:pt>
    <dgm:pt modelId="{06C7CC00-987C-492A-9CAC-5D4DD937A72C}" type="pres">
      <dgm:prSet presAssocID="{0E3B79B0-D63A-4D36-82F8-336D516138C3}" presName="compNode" presStyleCnt="0"/>
      <dgm:spPr/>
    </dgm:pt>
    <dgm:pt modelId="{D4E7D2C7-8481-4E15-9419-38A4730BCD16}" type="pres">
      <dgm:prSet presAssocID="{0E3B79B0-D63A-4D36-82F8-336D516138C3}" presName="iconBgRect" presStyleLbl="bgShp" presStyleIdx="0" presStyleCnt="4"/>
      <dgm:spPr/>
    </dgm:pt>
    <dgm:pt modelId="{B2EF394E-D7EC-46A2-8FA7-E6298C8515E2}" type="pres">
      <dgm:prSet presAssocID="{0E3B79B0-D63A-4D36-82F8-336D516138C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tract"/>
        </a:ext>
      </dgm:extLst>
    </dgm:pt>
    <dgm:pt modelId="{48013DEC-1D7B-4423-813F-FB9EF8BD016C}" type="pres">
      <dgm:prSet presAssocID="{0E3B79B0-D63A-4D36-82F8-336D516138C3}" presName="spaceRect" presStyleCnt="0"/>
      <dgm:spPr/>
    </dgm:pt>
    <dgm:pt modelId="{D6D8E36E-8F61-490D-85AD-BCDE2D59D9C7}" type="pres">
      <dgm:prSet presAssocID="{0E3B79B0-D63A-4D36-82F8-336D516138C3}" presName="textRect" presStyleLbl="revTx" presStyleIdx="0" presStyleCnt="4">
        <dgm:presLayoutVars>
          <dgm:chMax val="1"/>
          <dgm:chPref val="1"/>
        </dgm:presLayoutVars>
      </dgm:prSet>
      <dgm:spPr/>
    </dgm:pt>
    <dgm:pt modelId="{BB9FCDEB-6965-46C3-8F1D-130C7952D559}" type="pres">
      <dgm:prSet presAssocID="{BFBADE3A-AF91-45CE-99B6-2FCC4D94964D}" presName="sibTrans" presStyleCnt="0"/>
      <dgm:spPr/>
    </dgm:pt>
    <dgm:pt modelId="{159437A0-07F6-4729-81D9-A3810F277DB6}" type="pres">
      <dgm:prSet presAssocID="{56B03187-ECA4-4A3D-B39A-AE2C206EC2D3}" presName="compNode" presStyleCnt="0"/>
      <dgm:spPr/>
    </dgm:pt>
    <dgm:pt modelId="{A7884066-035F-47D2-9E84-3715F221E575}" type="pres">
      <dgm:prSet presAssocID="{56B03187-ECA4-4A3D-B39A-AE2C206EC2D3}" presName="iconBgRect" presStyleLbl="bgShp" presStyleIdx="1" presStyleCnt="4" custLinFactNeighborX="5167" custLinFactNeighborY="14111"/>
      <dgm:spPr/>
    </dgm:pt>
    <dgm:pt modelId="{322C6A52-DC8E-46D5-8E2D-0656D1553072}" type="pres">
      <dgm:prSet presAssocID="{56B03187-ECA4-4A3D-B39A-AE2C206EC2D3}" presName="iconRect" presStyleLbl="node1" presStyleIdx="1" presStyleCnt="4" custLinFactNeighborX="5403" custLinFactNeighborY="2459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528A64F6-34DB-4F00-837B-2BB82684F6DB}" type="pres">
      <dgm:prSet presAssocID="{56B03187-ECA4-4A3D-B39A-AE2C206EC2D3}" presName="spaceRect" presStyleCnt="0"/>
      <dgm:spPr/>
    </dgm:pt>
    <dgm:pt modelId="{648D9ABB-81AF-4E7C-BEEC-4842F97EC964}" type="pres">
      <dgm:prSet presAssocID="{56B03187-ECA4-4A3D-B39A-AE2C206EC2D3}" presName="textRect" presStyleLbl="revTx" presStyleIdx="1" presStyleCnt="4" custScaleX="139352" custScaleY="207667" custLinFactNeighborX="1261" custLinFactNeighborY="83457">
        <dgm:presLayoutVars>
          <dgm:chMax val="1"/>
          <dgm:chPref val="1"/>
        </dgm:presLayoutVars>
      </dgm:prSet>
      <dgm:spPr/>
    </dgm:pt>
    <dgm:pt modelId="{2A46ACE8-DF4E-498E-B67A-7F013BA21447}" type="pres">
      <dgm:prSet presAssocID="{540B5EE7-D4A2-47DC-AFBD-90FDE696AD9D}" presName="sibTrans" presStyleCnt="0"/>
      <dgm:spPr/>
    </dgm:pt>
    <dgm:pt modelId="{0ECFF328-E2BC-416B-BB62-0F08FBED21BA}" type="pres">
      <dgm:prSet presAssocID="{5DD86487-E878-476C-9E75-EEC2AB396144}" presName="compNode" presStyleCnt="0"/>
      <dgm:spPr/>
    </dgm:pt>
    <dgm:pt modelId="{90A020E6-0F29-48CB-ACB2-3187A58C0C84}" type="pres">
      <dgm:prSet presAssocID="{5DD86487-E878-476C-9E75-EEC2AB396144}" presName="iconBgRect" presStyleLbl="bgShp" presStyleIdx="2" presStyleCnt="4"/>
      <dgm:spPr/>
    </dgm:pt>
    <dgm:pt modelId="{F03385E8-989D-4C86-883E-9AB914158FE0}" type="pres">
      <dgm:prSet presAssocID="{5DD86487-E878-476C-9E75-EEC2AB39614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AD42804A-283F-46C7-BE0F-E340C83BEF20}" type="pres">
      <dgm:prSet presAssocID="{5DD86487-E878-476C-9E75-EEC2AB396144}" presName="spaceRect" presStyleCnt="0"/>
      <dgm:spPr/>
    </dgm:pt>
    <dgm:pt modelId="{7B58F33B-A955-4F10-AF28-A7B6F0EF9166}" type="pres">
      <dgm:prSet presAssocID="{5DD86487-E878-476C-9E75-EEC2AB396144}" presName="textRect" presStyleLbl="revTx" presStyleIdx="2" presStyleCnt="4">
        <dgm:presLayoutVars>
          <dgm:chMax val="1"/>
          <dgm:chPref val="1"/>
        </dgm:presLayoutVars>
      </dgm:prSet>
      <dgm:spPr/>
    </dgm:pt>
    <dgm:pt modelId="{5237417D-99FB-47C9-8081-6D296532F32B}" type="pres">
      <dgm:prSet presAssocID="{CF8E95B2-05C5-4CA5-84B3-5E79E1EF9B25}" presName="sibTrans" presStyleCnt="0"/>
      <dgm:spPr/>
    </dgm:pt>
    <dgm:pt modelId="{936CBFD9-E934-45FF-BAF0-6B8DB21A7A1D}" type="pres">
      <dgm:prSet presAssocID="{330BC53A-953C-4C89-AC58-F183B4C083F1}" presName="compNode" presStyleCnt="0"/>
      <dgm:spPr/>
    </dgm:pt>
    <dgm:pt modelId="{95235794-2973-4208-96EB-63F1A69A042E}" type="pres">
      <dgm:prSet presAssocID="{330BC53A-953C-4C89-AC58-F183B4C083F1}" presName="iconBgRect" presStyleLbl="bgShp" presStyleIdx="3" presStyleCnt="4"/>
      <dgm:spPr/>
    </dgm:pt>
    <dgm:pt modelId="{D3F96174-31D3-49F7-9657-D9AB22C16AC2}" type="pres">
      <dgm:prSet presAssocID="{330BC53A-953C-4C89-AC58-F183B4C083F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5A0BE2D7-1FEF-4B34-AEC5-B0D9EAA6078A}" type="pres">
      <dgm:prSet presAssocID="{330BC53A-953C-4C89-AC58-F183B4C083F1}" presName="spaceRect" presStyleCnt="0"/>
      <dgm:spPr/>
    </dgm:pt>
    <dgm:pt modelId="{CD835E51-7C2A-4238-AF7A-FD5F494865E4}" type="pres">
      <dgm:prSet presAssocID="{330BC53A-953C-4C89-AC58-F183B4C083F1}" presName="textRect" presStyleLbl="revTx" presStyleIdx="3" presStyleCnt="4">
        <dgm:presLayoutVars>
          <dgm:chMax val="1"/>
          <dgm:chPref val="1"/>
        </dgm:presLayoutVars>
      </dgm:prSet>
      <dgm:spPr/>
    </dgm:pt>
  </dgm:ptLst>
  <dgm:cxnLst>
    <dgm:cxn modelId="{F52CEF09-0B44-4E56-8624-E90FD922F162}" type="presOf" srcId="{330BC53A-953C-4C89-AC58-F183B4C083F1}" destId="{CD835E51-7C2A-4238-AF7A-FD5F494865E4}" srcOrd="0" destOrd="0" presId="urn:microsoft.com/office/officeart/2018/5/layout/IconCircleLabelList"/>
    <dgm:cxn modelId="{2DB2481D-764F-45D2-8D12-6B234F17FC94}" srcId="{70CF954D-BD21-4766-9D79-6BA82C043FF1}" destId="{0E3B79B0-D63A-4D36-82F8-336D516138C3}" srcOrd="0" destOrd="0" parTransId="{07EEEA8D-9232-4754-A490-94D40BCF6ADE}" sibTransId="{BFBADE3A-AF91-45CE-99B6-2FCC4D94964D}"/>
    <dgm:cxn modelId="{E4291D22-56EF-4A04-A313-B7ABD30015DE}" type="presOf" srcId="{5DD86487-E878-476C-9E75-EEC2AB396144}" destId="{7B58F33B-A955-4F10-AF28-A7B6F0EF9166}" srcOrd="0" destOrd="0" presId="urn:microsoft.com/office/officeart/2018/5/layout/IconCircleLabelList"/>
    <dgm:cxn modelId="{94971136-D6FE-44FE-A236-369D98CDE573}" type="presOf" srcId="{0E3B79B0-D63A-4D36-82F8-336D516138C3}" destId="{D6D8E36E-8F61-490D-85AD-BCDE2D59D9C7}" srcOrd="0" destOrd="0" presId="urn:microsoft.com/office/officeart/2018/5/layout/IconCircleLabelList"/>
    <dgm:cxn modelId="{FF540663-4CB0-4FDF-9932-DD5AF0EB8347}" srcId="{70CF954D-BD21-4766-9D79-6BA82C043FF1}" destId="{5DD86487-E878-476C-9E75-EEC2AB396144}" srcOrd="2" destOrd="0" parTransId="{EAD51D16-1AE9-46B3-86F8-A5D47C4EA7B3}" sibTransId="{CF8E95B2-05C5-4CA5-84B3-5E79E1EF9B25}"/>
    <dgm:cxn modelId="{84F4C087-F38E-4C52-A3DA-9CF4E0E2C1BE}" type="presOf" srcId="{56B03187-ECA4-4A3D-B39A-AE2C206EC2D3}" destId="{648D9ABB-81AF-4E7C-BEEC-4842F97EC964}" srcOrd="0" destOrd="0" presId="urn:microsoft.com/office/officeart/2018/5/layout/IconCircleLabelList"/>
    <dgm:cxn modelId="{4EC65E8B-0981-414E-BDAF-35FC93123007}" type="presOf" srcId="{70CF954D-BD21-4766-9D79-6BA82C043FF1}" destId="{DC78A7FD-2F77-44A5-B380-D3AD2CD0FCAD}" srcOrd="0" destOrd="0" presId="urn:microsoft.com/office/officeart/2018/5/layout/IconCircleLabelList"/>
    <dgm:cxn modelId="{1EE46EB9-C178-4E65-B6E8-7F992683209F}" srcId="{70CF954D-BD21-4766-9D79-6BA82C043FF1}" destId="{56B03187-ECA4-4A3D-B39A-AE2C206EC2D3}" srcOrd="1" destOrd="0" parTransId="{E4364312-8D84-40FC-8DB7-B1B49CCDAC4E}" sibTransId="{540B5EE7-D4A2-47DC-AFBD-90FDE696AD9D}"/>
    <dgm:cxn modelId="{DE998BE6-2F81-495E-AE37-77ABFCDA6677}" srcId="{70CF954D-BD21-4766-9D79-6BA82C043FF1}" destId="{330BC53A-953C-4C89-AC58-F183B4C083F1}" srcOrd="3" destOrd="0" parTransId="{81AF8FFF-5AC9-4290-9A81-8D34C1023478}" sibTransId="{4AC9C4BC-59FF-420F-80D6-9195BAD3E511}"/>
    <dgm:cxn modelId="{27375E2D-189A-4E9A-9E85-18655A663706}" type="presParOf" srcId="{DC78A7FD-2F77-44A5-B380-D3AD2CD0FCAD}" destId="{06C7CC00-987C-492A-9CAC-5D4DD937A72C}" srcOrd="0" destOrd="0" presId="urn:microsoft.com/office/officeart/2018/5/layout/IconCircleLabelList"/>
    <dgm:cxn modelId="{ED14DB0E-5424-4801-AB5C-6FA9FAD2B71A}" type="presParOf" srcId="{06C7CC00-987C-492A-9CAC-5D4DD937A72C}" destId="{D4E7D2C7-8481-4E15-9419-38A4730BCD16}" srcOrd="0" destOrd="0" presId="urn:microsoft.com/office/officeart/2018/5/layout/IconCircleLabelList"/>
    <dgm:cxn modelId="{89F9FEEE-1444-4271-9450-A2CC932D4B25}" type="presParOf" srcId="{06C7CC00-987C-492A-9CAC-5D4DD937A72C}" destId="{B2EF394E-D7EC-46A2-8FA7-E6298C8515E2}" srcOrd="1" destOrd="0" presId="urn:microsoft.com/office/officeart/2018/5/layout/IconCircleLabelList"/>
    <dgm:cxn modelId="{70374D7C-E5E2-49EA-918B-B5E8E0DC9D72}" type="presParOf" srcId="{06C7CC00-987C-492A-9CAC-5D4DD937A72C}" destId="{48013DEC-1D7B-4423-813F-FB9EF8BD016C}" srcOrd="2" destOrd="0" presId="urn:microsoft.com/office/officeart/2018/5/layout/IconCircleLabelList"/>
    <dgm:cxn modelId="{9EBE33CE-2766-449C-B80C-66E3D6FC43D8}" type="presParOf" srcId="{06C7CC00-987C-492A-9CAC-5D4DD937A72C}" destId="{D6D8E36E-8F61-490D-85AD-BCDE2D59D9C7}" srcOrd="3" destOrd="0" presId="urn:microsoft.com/office/officeart/2018/5/layout/IconCircleLabelList"/>
    <dgm:cxn modelId="{D423BE76-A2BF-4A2D-9E3D-74E05F12713B}" type="presParOf" srcId="{DC78A7FD-2F77-44A5-B380-D3AD2CD0FCAD}" destId="{BB9FCDEB-6965-46C3-8F1D-130C7952D559}" srcOrd="1" destOrd="0" presId="urn:microsoft.com/office/officeart/2018/5/layout/IconCircleLabelList"/>
    <dgm:cxn modelId="{584CF89D-14EC-4D74-989C-D214942D2F50}" type="presParOf" srcId="{DC78A7FD-2F77-44A5-B380-D3AD2CD0FCAD}" destId="{159437A0-07F6-4729-81D9-A3810F277DB6}" srcOrd="2" destOrd="0" presId="urn:microsoft.com/office/officeart/2018/5/layout/IconCircleLabelList"/>
    <dgm:cxn modelId="{C8C6DCCC-0B36-488B-929B-0D02CB8C4E80}" type="presParOf" srcId="{159437A0-07F6-4729-81D9-A3810F277DB6}" destId="{A7884066-035F-47D2-9E84-3715F221E575}" srcOrd="0" destOrd="0" presId="urn:microsoft.com/office/officeart/2018/5/layout/IconCircleLabelList"/>
    <dgm:cxn modelId="{CB2C3CF0-A859-40D9-AF84-815F245D1C22}" type="presParOf" srcId="{159437A0-07F6-4729-81D9-A3810F277DB6}" destId="{322C6A52-DC8E-46D5-8E2D-0656D1553072}" srcOrd="1" destOrd="0" presId="urn:microsoft.com/office/officeart/2018/5/layout/IconCircleLabelList"/>
    <dgm:cxn modelId="{AB180F68-1565-47E7-A473-706D66EE84BD}" type="presParOf" srcId="{159437A0-07F6-4729-81D9-A3810F277DB6}" destId="{528A64F6-34DB-4F00-837B-2BB82684F6DB}" srcOrd="2" destOrd="0" presId="urn:microsoft.com/office/officeart/2018/5/layout/IconCircleLabelList"/>
    <dgm:cxn modelId="{213CB420-2BEC-49E5-AEE5-23A01283DCAD}" type="presParOf" srcId="{159437A0-07F6-4729-81D9-A3810F277DB6}" destId="{648D9ABB-81AF-4E7C-BEEC-4842F97EC964}" srcOrd="3" destOrd="0" presId="urn:microsoft.com/office/officeart/2018/5/layout/IconCircleLabelList"/>
    <dgm:cxn modelId="{445E2D36-BDE3-4BEE-A2D4-C493F52A435B}" type="presParOf" srcId="{DC78A7FD-2F77-44A5-B380-D3AD2CD0FCAD}" destId="{2A46ACE8-DF4E-498E-B67A-7F013BA21447}" srcOrd="3" destOrd="0" presId="urn:microsoft.com/office/officeart/2018/5/layout/IconCircleLabelList"/>
    <dgm:cxn modelId="{73A92A73-2F38-4F4C-8EC9-03525770A3E6}" type="presParOf" srcId="{DC78A7FD-2F77-44A5-B380-D3AD2CD0FCAD}" destId="{0ECFF328-E2BC-416B-BB62-0F08FBED21BA}" srcOrd="4" destOrd="0" presId="urn:microsoft.com/office/officeart/2018/5/layout/IconCircleLabelList"/>
    <dgm:cxn modelId="{3A40EE30-6558-4B8E-8F7B-B8644BD5983C}" type="presParOf" srcId="{0ECFF328-E2BC-416B-BB62-0F08FBED21BA}" destId="{90A020E6-0F29-48CB-ACB2-3187A58C0C84}" srcOrd="0" destOrd="0" presId="urn:microsoft.com/office/officeart/2018/5/layout/IconCircleLabelList"/>
    <dgm:cxn modelId="{F69553EB-5E50-4A4C-B7FF-49251BCAB20F}" type="presParOf" srcId="{0ECFF328-E2BC-416B-BB62-0F08FBED21BA}" destId="{F03385E8-989D-4C86-883E-9AB914158FE0}" srcOrd="1" destOrd="0" presId="urn:microsoft.com/office/officeart/2018/5/layout/IconCircleLabelList"/>
    <dgm:cxn modelId="{6EFAB854-BD54-4BC5-B214-7823509492ED}" type="presParOf" srcId="{0ECFF328-E2BC-416B-BB62-0F08FBED21BA}" destId="{AD42804A-283F-46C7-BE0F-E340C83BEF20}" srcOrd="2" destOrd="0" presId="urn:microsoft.com/office/officeart/2018/5/layout/IconCircleLabelList"/>
    <dgm:cxn modelId="{B864C606-CAF2-49E6-8F6F-83246725DFAF}" type="presParOf" srcId="{0ECFF328-E2BC-416B-BB62-0F08FBED21BA}" destId="{7B58F33B-A955-4F10-AF28-A7B6F0EF9166}" srcOrd="3" destOrd="0" presId="urn:microsoft.com/office/officeart/2018/5/layout/IconCircleLabelList"/>
    <dgm:cxn modelId="{C384ABCF-4BAF-4A37-B111-C8237B2E8C38}" type="presParOf" srcId="{DC78A7FD-2F77-44A5-B380-D3AD2CD0FCAD}" destId="{5237417D-99FB-47C9-8081-6D296532F32B}" srcOrd="5" destOrd="0" presId="urn:microsoft.com/office/officeart/2018/5/layout/IconCircleLabelList"/>
    <dgm:cxn modelId="{171758B4-D2F7-4595-AF39-A0EF074A7D7D}" type="presParOf" srcId="{DC78A7FD-2F77-44A5-B380-D3AD2CD0FCAD}" destId="{936CBFD9-E934-45FF-BAF0-6B8DB21A7A1D}" srcOrd="6" destOrd="0" presId="urn:microsoft.com/office/officeart/2018/5/layout/IconCircleLabelList"/>
    <dgm:cxn modelId="{EC799D4D-BC18-48CC-9A3B-A416E65DF97F}" type="presParOf" srcId="{936CBFD9-E934-45FF-BAF0-6B8DB21A7A1D}" destId="{95235794-2973-4208-96EB-63F1A69A042E}" srcOrd="0" destOrd="0" presId="urn:microsoft.com/office/officeart/2018/5/layout/IconCircleLabelList"/>
    <dgm:cxn modelId="{A3D2A1E6-EE2F-42ED-B79E-3B92A0614130}" type="presParOf" srcId="{936CBFD9-E934-45FF-BAF0-6B8DB21A7A1D}" destId="{D3F96174-31D3-49F7-9657-D9AB22C16AC2}" srcOrd="1" destOrd="0" presId="urn:microsoft.com/office/officeart/2018/5/layout/IconCircleLabelList"/>
    <dgm:cxn modelId="{62F8DBD9-10BA-40F8-A7CF-C04CAB937A6C}" type="presParOf" srcId="{936CBFD9-E934-45FF-BAF0-6B8DB21A7A1D}" destId="{5A0BE2D7-1FEF-4B34-AEC5-B0D9EAA6078A}" srcOrd="2" destOrd="0" presId="urn:microsoft.com/office/officeart/2018/5/layout/IconCircleLabelList"/>
    <dgm:cxn modelId="{C39F1108-6B5B-4BC0-A58F-A02B89F41214}" type="presParOf" srcId="{936CBFD9-E934-45FF-BAF0-6B8DB21A7A1D}" destId="{CD835E51-7C2A-4238-AF7A-FD5F494865E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A0093D-35C8-4E12-9001-82C3BC4DDED8}">
      <dsp:nvSpPr>
        <dsp:cNvPr id="0" name=""/>
        <dsp:cNvSpPr/>
      </dsp:nvSpPr>
      <dsp:spPr>
        <a:xfrm>
          <a:off x="212335" y="1507711"/>
          <a:ext cx="1335915" cy="133591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C35F1A-966C-443D-A2A8-DAF9DB39235B}">
      <dsp:nvSpPr>
        <dsp:cNvPr id="0" name=""/>
        <dsp:cNvSpPr/>
      </dsp:nvSpPr>
      <dsp:spPr>
        <a:xfrm>
          <a:off x="492877" y="1788253"/>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8C8A4C-85D0-45F1-A4BC-11DBFC26250D}">
      <dsp:nvSpPr>
        <dsp:cNvPr id="0" name=""/>
        <dsp:cNvSpPr/>
      </dsp:nvSpPr>
      <dsp:spPr>
        <a:xfrm>
          <a:off x="1834517"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dirty="0"/>
            <a:t>A way of fingerprinting SSL/TLS traffic and looking for potentially bad things</a:t>
          </a:r>
        </a:p>
      </dsp:txBody>
      <dsp:txXfrm>
        <a:off x="1834517" y="1507711"/>
        <a:ext cx="3148942" cy="1335915"/>
      </dsp:txXfrm>
    </dsp:sp>
    <dsp:sp modelId="{16F59029-9142-40C6-A138-34EA11A9D1BC}">
      <dsp:nvSpPr>
        <dsp:cNvPr id="0" name=""/>
        <dsp:cNvSpPr/>
      </dsp:nvSpPr>
      <dsp:spPr>
        <a:xfrm>
          <a:off x="5532139" y="1507711"/>
          <a:ext cx="1335915" cy="1335915"/>
        </a:xfrm>
        <a:prstGeom prst="ellipse">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dsp:style>
    </dsp:sp>
    <dsp:sp modelId="{887C3A94-B099-47C6-B467-AFA786E09BFE}">
      <dsp:nvSpPr>
        <dsp:cNvPr id="0" name=""/>
        <dsp:cNvSpPr/>
      </dsp:nvSpPr>
      <dsp:spPr>
        <a:xfrm>
          <a:off x="5812681" y="1788253"/>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813F40-EFE8-4E15-B541-28FA0BA33439}">
      <dsp:nvSpPr>
        <dsp:cNvPr id="0" name=""/>
        <dsp:cNvSpPr/>
      </dsp:nvSpPr>
      <dsp:spPr>
        <a:xfrm>
          <a:off x="7154322"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dirty="0"/>
            <a:t>A more efficient way to detect malware over SSL than IP or domain</a:t>
          </a:r>
        </a:p>
      </dsp:txBody>
      <dsp:txXfrm>
        <a:off x="7154322" y="1507711"/>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A6E5EB-7962-47A3-A9D0-911658E6C80E}">
      <dsp:nvSpPr>
        <dsp:cNvPr id="0" name=""/>
        <dsp:cNvSpPr/>
      </dsp:nvSpPr>
      <dsp:spPr>
        <a:xfrm>
          <a:off x="0" y="1805"/>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C16D2F-3DD4-4487-B6A2-185023938F63}">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844715-F6D4-4A5A-8F2C-628D8F68B92E}">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After the 3-way handshake the SSL/TLS handshake occurs. </a:t>
          </a:r>
        </a:p>
      </dsp:txBody>
      <dsp:txXfrm>
        <a:off x="1057183" y="1805"/>
        <a:ext cx="9458416" cy="915310"/>
      </dsp:txXfrm>
    </dsp:sp>
    <dsp:sp modelId="{AF4B6FDD-A24C-4B4E-BC74-8E27A58C7D23}">
      <dsp:nvSpPr>
        <dsp:cNvPr id="0" name=""/>
        <dsp:cNvSpPr/>
      </dsp:nvSpPr>
      <dsp:spPr>
        <a:xfrm>
          <a:off x="0" y="1145944"/>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AAAA87-A54B-4E71-9B75-EA5B5C9BFA42}">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08FBBA-41B4-43E4-BD73-FA7FC5CA9C61}">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This handshake happens in the clear before any encryption begins.</a:t>
          </a:r>
        </a:p>
      </dsp:txBody>
      <dsp:txXfrm>
        <a:off x="1057183" y="1145944"/>
        <a:ext cx="9458416" cy="915310"/>
      </dsp:txXfrm>
    </dsp:sp>
    <dsp:sp modelId="{58BED6BA-3DA7-48DF-AB54-A14F75645384}">
      <dsp:nvSpPr>
        <dsp:cNvPr id="0" name=""/>
        <dsp:cNvSpPr/>
      </dsp:nvSpPr>
      <dsp:spPr>
        <a:xfrm>
          <a:off x="0" y="2290082"/>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082317-DB90-4C8C-BAC9-73E1B7FF2687}">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002A41-32BD-4322-84B2-6C4C548A3EB8}">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SSL/TLS handshakes are unique depending on various options used by the application</a:t>
          </a:r>
        </a:p>
      </dsp:txBody>
      <dsp:txXfrm>
        <a:off x="1057183" y="2290082"/>
        <a:ext cx="9458416" cy="915310"/>
      </dsp:txXfrm>
    </dsp:sp>
    <dsp:sp modelId="{D529B15D-9D44-4EBC-919C-F407EC7E7737}">
      <dsp:nvSpPr>
        <dsp:cNvPr id="0" name=""/>
        <dsp:cNvSpPr/>
      </dsp:nvSpPr>
      <dsp:spPr>
        <a:xfrm>
          <a:off x="0" y="3434221"/>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EF9480-A5E8-4BB2-9C18-56417401F957}">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4208E6-C848-4A08-93EE-54B66C35F1FA}">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These options can be used to fingerprint traffic</a:t>
          </a:r>
        </a:p>
      </dsp:txBody>
      <dsp:txXfrm>
        <a:off x="1057183" y="3434221"/>
        <a:ext cx="9458416" cy="915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7D2C7-8481-4E15-9419-38A4730BCD16}">
      <dsp:nvSpPr>
        <dsp:cNvPr id="0" name=""/>
        <dsp:cNvSpPr/>
      </dsp:nvSpPr>
      <dsp:spPr>
        <a:xfrm>
          <a:off x="565432" y="986724"/>
          <a:ext cx="1264141" cy="126414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EF394E-D7EC-46A2-8FA7-E6298C8515E2}">
      <dsp:nvSpPr>
        <dsp:cNvPr id="0" name=""/>
        <dsp:cNvSpPr/>
      </dsp:nvSpPr>
      <dsp:spPr>
        <a:xfrm>
          <a:off x="834839" y="1256131"/>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D8E36E-8F61-490D-85AD-BCDE2D59D9C7}">
      <dsp:nvSpPr>
        <dsp:cNvPr id="0" name=""/>
        <dsp:cNvSpPr/>
      </dsp:nvSpPr>
      <dsp:spPr>
        <a:xfrm>
          <a:off x="161321"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Signature Based</a:t>
          </a:r>
        </a:p>
      </dsp:txBody>
      <dsp:txXfrm>
        <a:off x="161321" y="2644614"/>
        <a:ext cx="2072362" cy="720000"/>
      </dsp:txXfrm>
    </dsp:sp>
    <dsp:sp modelId="{A7884066-035F-47D2-9E84-3715F221E575}">
      <dsp:nvSpPr>
        <dsp:cNvPr id="0" name=""/>
        <dsp:cNvSpPr/>
      </dsp:nvSpPr>
      <dsp:spPr>
        <a:xfrm>
          <a:off x="3473534" y="971306"/>
          <a:ext cx="1264141" cy="126414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2C6A52-DC8E-46D5-8E2D-0656D1553072}">
      <dsp:nvSpPr>
        <dsp:cNvPr id="0" name=""/>
        <dsp:cNvSpPr/>
      </dsp:nvSpPr>
      <dsp:spPr>
        <a:xfrm>
          <a:off x="3716813" y="1240710"/>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8D9ABB-81AF-4E7C-BEEC-4842F97EC964}">
      <dsp:nvSpPr>
        <dsp:cNvPr id="0" name=""/>
        <dsp:cNvSpPr/>
      </dsp:nvSpPr>
      <dsp:spPr>
        <a:xfrm>
          <a:off x="2622480" y="2664102"/>
          <a:ext cx="2887878" cy="1495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Needs lots of data to be effective. At this point in time the percentage of identified signatures is very tiny</a:t>
          </a:r>
        </a:p>
      </dsp:txBody>
      <dsp:txXfrm>
        <a:off x="2622480" y="2664102"/>
        <a:ext cx="2887878" cy="1495202"/>
      </dsp:txXfrm>
    </dsp:sp>
    <dsp:sp modelId="{90A020E6-0F29-48CB-ACB2-3187A58C0C84}">
      <dsp:nvSpPr>
        <dsp:cNvPr id="0" name=""/>
        <dsp:cNvSpPr/>
      </dsp:nvSpPr>
      <dsp:spPr>
        <a:xfrm>
          <a:off x="6251000" y="986724"/>
          <a:ext cx="1264141" cy="126414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3385E8-989D-4C86-883E-9AB914158FE0}">
      <dsp:nvSpPr>
        <dsp:cNvPr id="0" name=""/>
        <dsp:cNvSpPr/>
      </dsp:nvSpPr>
      <dsp:spPr>
        <a:xfrm>
          <a:off x="6520407" y="1256131"/>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58F33B-A955-4F10-AF28-A7B6F0EF9166}">
      <dsp:nvSpPr>
        <dsp:cNvPr id="0" name=""/>
        <dsp:cNvSpPr/>
      </dsp:nvSpPr>
      <dsp:spPr>
        <a:xfrm>
          <a:off x="5846889"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Must know normal in your environment</a:t>
          </a:r>
        </a:p>
      </dsp:txBody>
      <dsp:txXfrm>
        <a:off x="5846889" y="2644614"/>
        <a:ext cx="2072362" cy="720000"/>
      </dsp:txXfrm>
    </dsp:sp>
    <dsp:sp modelId="{95235794-2973-4208-96EB-63F1A69A042E}">
      <dsp:nvSpPr>
        <dsp:cNvPr id="0" name=""/>
        <dsp:cNvSpPr/>
      </dsp:nvSpPr>
      <dsp:spPr>
        <a:xfrm>
          <a:off x="8686026" y="986724"/>
          <a:ext cx="1264141" cy="126414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F96174-31D3-49F7-9657-D9AB22C16AC2}">
      <dsp:nvSpPr>
        <dsp:cNvPr id="0" name=""/>
        <dsp:cNvSpPr/>
      </dsp:nvSpPr>
      <dsp:spPr>
        <a:xfrm>
          <a:off x="8955433" y="1256131"/>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835E51-7C2A-4238-AF7A-FD5F494865E4}">
      <dsp:nvSpPr>
        <dsp:cNvPr id="0" name=""/>
        <dsp:cNvSpPr/>
      </dsp:nvSpPr>
      <dsp:spPr>
        <a:xfrm>
          <a:off x="8281915"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Environment must be fairly locked down </a:t>
          </a:r>
        </a:p>
      </dsp:txBody>
      <dsp:txXfrm>
        <a:off x="8281915" y="2644614"/>
        <a:ext cx="2072362"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3567C0-275F-4623-9340-43E3608BB709}" type="datetimeFigureOut">
              <a:rPr lang="en-US" smtClean="0"/>
              <a:t>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43AC8-FA49-4F31-B817-C1CD04BB3576}" type="slidenum">
              <a:rPr lang="en-US" smtClean="0"/>
              <a:t>‹#›</a:t>
            </a:fld>
            <a:endParaRPr lang="en-US"/>
          </a:p>
        </p:txBody>
      </p:sp>
    </p:spTree>
    <p:extLst>
      <p:ext uri="{BB962C8B-B14F-4D97-AF65-F5344CB8AC3E}">
        <p14:creationId xmlns:p14="http://schemas.microsoft.com/office/powerpoint/2010/main" val="423828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Client sends a request to begin encrypted traffic along with a list of all the SSL/TLS versions it supports</a:t>
            </a:r>
          </a:p>
          <a:p>
            <a:endParaRPr lang="en-US" dirty="0"/>
          </a:p>
          <a:p>
            <a:r>
              <a:rPr lang="en-US" dirty="0"/>
              <a:t>2: Server responds with its certificate including its public key</a:t>
            </a:r>
          </a:p>
          <a:p>
            <a:endParaRPr lang="en-US" dirty="0"/>
          </a:p>
          <a:p>
            <a:r>
              <a:rPr lang="en-US" dirty="0"/>
              <a:t>3: client takes the public key and generates a “pre-master” key then sends it to the server</a:t>
            </a:r>
          </a:p>
          <a:p>
            <a:endParaRPr lang="en-US" dirty="0"/>
          </a:p>
          <a:p>
            <a:r>
              <a:rPr lang="en-US" dirty="0"/>
              <a:t>4: server decrypts the pre-master using it’s private</a:t>
            </a:r>
          </a:p>
          <a:p>
            <a:endParaRPr lang="en-US" dirty="0"/>
          </a:p>
          <a:p>
            <a:r>
              <a:rPr lang="en-US" dirty="0"/>
              <a:t>5:client and server both now use the pre-master key to create a shared secret</a:t>
            </a:r>
          </a:p>
          <a:p>
            <a:endParaRPr lang="en-US" dirty="0"/>
          </a:p>
          <a:p>
            <a:r>
              <a:rPr lang="en-US" dirty="0"/>
              <a:t>6: client and server validate the shared secret works</a:t>
            </a:r>
          </a:p>
          <a:p>
            <a:endParaRPr lang="en-US" dirty="0"/>
          </a:p>
          <a:p>
            <a:r>
              <a:rPr lang="en-US" dirty="0"/>
              <a:t>7: encrypted traffic continues using the shared secret  </a:t>
            </a:r>
          </a:p>
        </p:txBody>
      </p:sp>
      <p:sp>
        <p:nvSpPr>
          <p:cNvPr id="4" name="Slide Number Placeholder 3"/>
          <p:cNvSpPr>
            <a:spLocks noGrp="1"/>
          </p:cNvSpPr>
          <p:nvPr>
            <p:ph type="sldNum" sz="quarter" idx="5"/>
          </p:nvPr>
        </p:nvSpPr>
        <p:spPr/>
        <p:txBody>
          <a:bodyPr/>
          <a:lstStyle/>
          <a:p>
            <a:fld id="{37343AC8-FA49-4F31-B817-C1CD04BB3576}" type="slidenum">
              <a:rPr lang="en-US" smtClean="0"/>
              <a:t>2</a:t>
            </a:fld>
            <a:endParaRPr lang="en-US"/>
          </a:p>
        </p:txBody>
      </p:sp>
    </p:spTree>
    <p:extLst>
      <p:ext uri="{BB962C8B-B14F-4D97-AF65-F5344CB8AC3E}">
        <p14:creationId xmlns:p14="http://schemas.microsoft.com/office/powerpoint/2010/main" val="2707864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do everything,  and we toss the hash against one of the common databases, and we get no hits. One of the most common databases isn't hat large. And that is the main problem with the concept. There is a very </a:t>
            </a:r>
            <a:r>
              <a:rPr lang="en-US" dirty="0" err="1"/>
              <a:t>very</a:t>
            </a:r>
            <a:r>
              <a:rPr lang="en-US" dirty="0"/>
              <a:t> small, maybe %3 of indexed handshakes for most enterprise network traffic. </a:t>
            </a:r>
          </a:p>
          <a:p>
            <a:endParaRPr lang="en-US" dirty="0"/>
          </a:p>
          <a:p>
            <a:r>
              <a:rPr lang="en-US" dirty="0"/>
              <a:t>Quick note -  by default both </a:t>
            </a:r>
            <a:r>
              <a:rPr lang="en-US" dirty="0" err="1"/>
              <a:t>wireshark</a:t>
            </a:r>
            <a:r>
              <a:rPr lang="en-US" dirty="0"/>
              <a:t> and the popular ja3 creation tool assume that the handshake will occur on port 443. If this is not the case </a:t>
            </a:r>
            <a:r>
              <a:rPr lang="en-US" dirty="0" err="1"/>
              <a:t>wireshark</a:t>
            </a:r>
            <a:r>
              <a:rPr lang="en-US" dirty="0"/>
              <a:t> wont tag it correctly and ja3er wont see the handshake in the </a:t>
            </a:r>
            <a:r>
              <a:rPr lang="en-US" dirty="0" err="1"/>
              <a:t>pcap</a:t>
            </a:r>
            <a:r>
              <a:rPr lang="en-US" dirty="0"/>
              <a:t>. Can be fixed by modifying code or creating better </a:t>
            </a:r>
            <a:r>
              <a:rPr lang="en-US" dirty="0" err="1"/>
              <a:t>wireshark</a:t>
            </a:r>
            <a:r>
              <a:rPr lang="en-US" dirty="0"/>
              <a:t> filters. </a:t>
            </a:r>
          </a:p>
          <a:p>
            <a:endParaRPr lang="en-US" dirty="0"/>
          </a:p>
        </p:txBody>
      </p:sp>
      <p:sp>
        <p:nvSpPr>
          <p:cNvPr id="4" name="Slide Number Placeholder 3"/>
          <p:cNvSpPr>
            <a:spLocks noGrp="1"/>
          </p:cNvSpPr>
          <p:nvPr>
            <p:ph type="sldNum" sz="quarter" idx="5"/>
          </p:nvPr>
        </p:nvSpPr>
        <p:spPr/>
        <p:txBody>
          <a:bodyPr/>
          <a:lstStyle/>
          <a:p>
            <a:fld id="{37343AC8-FA49-4F31-B817-C1CD04BB3576}" type="slidenum">
              <a:rPr lang="en-US" smtClean="0"/>
              <a:t>12</a:t>
            </a:fld>
            <a:endParaRPr lang="en-US"/>
          </a:p>
        </p:txBody>
      </p:sp>
    </p:spTree>
    <p:extLst>
      <p:ext uri="{BB962C8B-B14F-4D97-AF65-F5344CB8AC3E}">
        <p14:creationId xmlns:p14="http://schemas.microsoft.com/office/powerpoint/2010/main" val="4033006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43AC8-FA49-4F31-B817-C1CD04BB3576}" type="slidenum">
              <a:rPr lang="en-US" smtClean="0"/>
              <a:t>14</a:t>
            </a:fld>
            <a:endParaRPr lang="en-US"/>
          </a:p>
        </p:txBody>
      </p:sp>
    </p:spTree>
    <p:extLst>
      <p:ext uri="{BB962C8B-B14F-4D97-AF65-F5344CB8AC3E}">
        <p14:creationId xmlns:p14="http://schemas.microsoft.com/office/powerpoint/2010/main" val="33713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234B9-D0F0-4A39-BAAA-25CC9FC88B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B804F2-0CB7-46D2-8B00-3F9A4ECE86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CE5414-D7C3-4CDF-A88A-7CDAA49FE860}"/>
              </a:ext>
            </a:extLst>
          </p:cNvPr>
          <p:cNvSpPr>
            <a:spLocks noGrp="1"/>
          </p:cNvSpPr>
          <p:nvPr>
            <p:ph type="dt" sz="half" idx="10"/>
          </p:nvPr>
        </p:nvSpPr>
        <p:spPr/>
        <p:txBody>
          <a:bodyPr/>
          <a:lstStyle/>
          <a:p>
            <a:fld id="{99E2C5BA-A456-44A2-A7FE-4973416B9A37}" type="datetimeFigureOut">
              <a:rPr lang="en-US" smtClean="0"/>
              <a:t>2/6/2020</a:t>
            </a:fld>
            <a:endParaRPr lang="en-US"/>
          </a:p>
        </p:txBody>
      </p:sp>
      <p:sp>
        <p:nvSpPr>
          <p:cNvPr id="5" name="Footer Placeholder 4">
            <a:extLst>
              <a:ext uri="{FF2B5EF4-FFF2-40B4-BE49-F238E27FC236}">
                <a16:creationId xmlns:a16="http://schemas.microsoft.com/office/drawing/2014/main" id="{C63C9A7F-F86F-479D-8B65-480350133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F2210C-91F6-4FB4-AA51-8665C34E665A}"/>
              </a:ext>
            </a:extLst>
          </p:cNvPr>
          <p:cNvSpPr>
            <a:spLocks noGrp="1"/>
          </p:cNvSpPr>
          <p:nvPr>
            <p:ph type="sldNum" sz="quarter" idx="12"/>
          </p:nvPr>
        </p:nvSpPr>
        <p:spPr/>
        <p:txBody>
          <a:bodyPr/>
          <a:lstStyle/>
          <a:p>
            <a:fld id="{F09B376A-82DC-4B8D-A8DE-55735F0E3A49}" type="slidenum">
              <a:rPr lang="en-US" smtClean="0"/>
              <a:t>‹#›</a:t>
            </a:fld>
            <a:endParaRPr lang="en-US"/>
          </a:p>
        </p:txBody>
      </p:sp>
    </p:spTree>
    <p:extLst>
      <p:ext uri="{BB962C8B-B14F-4D97-AF65-F5344CB8AC3E}">
        <p14:creationId xmlns:p14="http://schemas.microsoft.com/office/powerpoint/2010/main" val="3900969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EF838-1EEF-405C-BD1C-59E8A5982B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44ECD9-5837-4155-B844-7FEBA516B0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FBA65E-F348-4723-879B-49202BE87C75}"/>
              </a:ext>
            </a:extLst>
          </p:cNvPr>
          <p:cNvSpPr>
            <a:spLocks noGrp="1"/>
          </p:cNvSpPr>
          <p:nvPr>
            <p:ph type="dt" sz="half" idx="10"/>
          </p:nvPr>
        </p:nvSpPr>
        <p:spPr/>
        <p:txBody>
          <a:bodyPr/>
          <a:lstStyle/>
          <a:p>
            <a:fld id="{99E2C5BA-A456-44A2-A7FE-4973416B9A37}" type="datetimeFigureOut">
              <a:rPr lang="en-US" smtClean="0"/>
              <a:t>2/6/2020</a:t>
            </a:fld>
            <a:endParaRPr lang="en-US"/>
          </a:p>
        </p:txBody>
      </p:sp>
      <p:sp>
        <p:nvSpPr>
          <p:cNvPr id="5" name="Footer Placeholder 4">
            <a:extLst>
              <a:ext uri="{FF2B5EF4-FFF2-40B4-BE49-F238E27FC236}">
                <a16:creationId xmlns:a16="http://schemas.microsoft.com/office/drawing/2014/main" id="{8C7F9480-A6DE-4272-9EBA-BF09030037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55B9F5-B08D-474B-8B15-DEBB5FE868A1}"/>
              </a:ext>
            </a:extLst>
          </p:cNvPr>
          <p:cNvSpPr>
            <a:spLocks noGrp="1"/>
          </p:cNvSpPr>
          <p:nvPr>
            <p:ph type="sldNum" sz="quarter" idx="12"/>
          </p:nvPr>
        </p:nvSpPr>
        <p:spPr/>
        <p:txBody>
          <a:bodyPr/>
          <a:lstStyle/>
          <a:p>
            <a:fld id="{F09B376A-82DC-4B8D-A8DE-55735F0E3A49}" type="slidenum">
              <a:rPr lang="en-US" smtClean="0"/>
              <a:t>‹#›</a:t>
            </a:fld>
            <a:endParaRPr lang="en-US"/>
          </a:p>
        </p:txBody>
      </p:sp>
    </p:spTree>
    <p:extLst>
      <p:ext uri="{BB962C8B-B14F-4D97-AF65-F5344CB8AC3E}">
        <p14:creationId xmlns:p14="http://schemas.microsoft.com/office/powerpoint/2010/main" val="534927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45F066-7D9D-45E0-9BA9-B1C693BCE0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8F8792-10D6-430D-B105-8BC1019686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771FA6-62C4-4D35-95F1-99ACBCB71D15}"/>
              </a:ext>
            </a:extLst>
          </p:cNvPr>
          <p:cNvSpPr>
            <a:spLocks noGrp="1"/>
          </p:cNvSpPr>
          <p:nvPr>
            <p:ph type="dt" sz="half" idx="10"/>
          </p:nvPr>
        </p:nvSpPr>
        <p:spPr/>
        <p:txBody>
          <a:bodyPr/>
          <a:lstStyle/>
          <a:p>
            <a:fld id="{99E2C5BA-A456-44A2-A7FE-4973416B9A37}" type="datetimeFigureOut">
              <a:rPr lang="en-US" smtClean="0"/>
              <a:t>2/6/2020</a:t>
            </a:fld>
            <a:endParaRPr lang="en-US"/>
          </a:p>
        </p:txBody>
      </p:sp>
      <p:sp>
        <p:nvSpPr>
          <p:cNvPr id="5" name="Footer Placeholder 4">
            <a:extLst>
              <a:ext uri="{FF2B5EF4-FFF2-40B4-BE49-F238E27FC236}">
                <a16:creationId xmlns:a16="http://schemas.microsoft.com/office/drawing/2014/main" id="{AFF43EC6-5A26-45B9-BB4B-43481412A8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74E5F2-BEDD-4940-81AF-B6DA3ED4BCCC}"/>
              </a:ext>
            </a:extLst>
          </p:cNvPr>
          <p:cNvSpPr>
            <a:spLocks noGrp="1"/>
          </p:cNvSpPr>
          <p:nvPr>
            <p:ph type="sldNum" sz="quarter" idx="12"/>
          </p:nvPr>
        </p:nvSpPr>
        <p:spPr/>
        <p:txBody>
          <a:bodyPr/>
          <a:lstStyle/>
          <a:p>
            <a:fld id="{F09B376A-82DC-4B8D-A8DE-55735F0E3A49}" type="slidenum">
              <a:rPr lang="en-US" smtClean="0"/>
              <a:t>‹#›</a:t>
            </a:fld>
            <a:endParaRPr lang="en-US"/>
          </a:p>
        </p:txBody>
      </p:sp>
    </p:spTree>
    <p:extLst>
      <p:ext uri="{BB962C8B-B14F-4D97-AF65-F5344CB8AC3E}">
        <p14:creationId xmlns:p14="http://schemas.microsoft.com/office/powerpoint/2010/main" val="64052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7FBA9-1979-4772-A60A-539EB95C6B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16B7F9-3836-4BBE-9A8E-591B424667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FD6C09-7F67-4D5F-9318-97C08869D1F9}"/>
              </a:ext>
            </a:extLst>
          </p:cNvPr>
          <p:cNvSpPr>
            <a:spLocks noGrp="1"/>
          </p:cNvSpPr>
          <p:nvPr>
            <p:ph type="dt" sz="half" idx="10"/>
          </p:nvPr>
        </p:nvSpPr>
        <p:spPr/>
        <p:txBody>
          <a:bodyPr/>
          <a:lstStyle/>
          <a:p>
            <a:fld id="{99E2C5BA-A456-44A2-A7FE-4973416B9A37}" type="datetimeFigureOut">
              <a:rPr lang="en-US" smtClean="0"/>
              <a:t>2/6/2020</a:t>
            </a:fld>
            <a:endParaRPr lang="en-US"/>
          </a:p>
        </p:txBody>
      </p:sp>
      <p:sp>
        <p:nvSpPr>
          <p:cNvPr id="5" name="Footer Placeholder 4">
            <a:extLst>
              <a:ext uri="{FF2B5EF4-FFF2-40B4-BE49-F238E27FC236}">
                <a16:creationId xmlns:a16="http://schemas.microsoft.com/office/drawing/2014/main" id="{667BAD6F-F9B8-4421-B23E-29B40DF9E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A3AB34-85BD-4ADF-9AB2-7E69D7ACE5E3}"/>
              </a:ext>
            </a:extLst>
          </p:cNvPr>
          <p:cNvSpPr>
            <a:spLocks noGrp="1"/>
          </p:cNvSpPr>
          <p:nvPr>
            <p:ph type="sldNum" sz="quarter" idx="12"/>
          </p:nvPr>
        </p:nvSpPr>
        <p:spPr/>
        <p:txBody>
          <a:bodyPr/>
          <a:lstStyle/>
          <a:p>
            <a:fld id="{F09B376A-82DC-4B8D-A8DE-55735F0E3A49}" type="slidenum">
              <a:rPr lang="en-US" smtClean="0"/>
              <a:t>‹#›</a:t>
            </a:fld>
            <a:endParaRPr lang="en-US"/>
          </a:p>
        </p:txBody>
      </p:sp>
    </p:spTree>
    <p:extLst>
      <p:ext uri="{BB962C8B-B14F-4D97-AF65-F5344CB8AC3E}">
        <p14:creationId xmlns:p14="http://schemas.microsoft.com/office/powerpoint/2010/main" val="1854440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FE832-2F84-46E4-B440-D1E2CC5961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FFE90F-BD4D-4496-B706-E44D89C20D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D4D79E-E20C-4BFC-A9DD-53C404355412}"/>
              </a:ext>
            </a:extLst>
          </p:cNvPr>
          <p:cNvSpPr>
            <a:spLocks noGrp="1"/>
          </p:cNvSpPr>
          <p:nvPr>
            <p:ph type="dt" sz="half" idx="10"/>
          </p:nvPr>
        </p:nvSpPr>
        <p:spPr/>
        <p:txBody>
          <a:bodyPr/>
          <a:lstStyle/>
          <a:p>
            <a:fld id="{99E2C5BA-A456-44A2-A7FE-4973416B9A37}" type="datetimeFigureOut">
              <a:rPr lang="en-US" smtClean="0"/>
              <a:t>2/6/2020</a:t>
            </a:fld>
            <a:endParaRPr lang="en-US"/>
          </a:p>
        </p:txBody>
      </p:sp>
      <p:sp>
        <p:nvSpPr>
          <p:cNvPr id="5" name="Footer Placeholder 4">
            <a:extLst>
              <a:ext uri="{FF2B5EF4-FFF2-40B4-BE49-F238E27FC236}">
                <a16:creationId xmlns:a16="http://schemas.microsoft.com/office/drawing/2014/main" id="{4AD78949-34C8-4B1C-94D4-4703ABA1B7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C8CE29-8EC7-4C7E-8676-B218E8A63B35}"/>
              </a:ext>
            </a:extLst>
          </p:cNvPr>
          <p:cNvSpPr>
            <a:spLocks noGrp="1"/>
          </p:cNvSpPr>
          <p:nvPr>
            <p:ph type="sldNum" sz="quarter" idx="12"/>
          </p:nvPr>
        </p:nvSpPr>
        <p:spPr/>
        <p:txBody>
          <a:bodyPr/>
          <a:lstStyle/>
          <a:p>
            <a:fld id="{F09B376A-82DC-4B8D-A8DE-55735F0E3A49}" type="slidenum">
              <a:rPr lang="en-US" smtClean="0"/>
              <a:t>‹#›</a:t>
            </a:fld>
            <a:endParaRPr lang="en-US"/>
          </a:p>
        </p:txBody>
      </p:sp>
    </p:spTree>
    <p:extLst>
      <p:ext uri="{BB962C8B-B14F-4D97-AF65-F5344CB8AC3E}">
        <p14:creationId xmlns:p14="http://schemas.microsoft.com/office/powerpoint/2010/main" val="3341263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B1394-6E0F-4649-B7D6-24489C9C29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607E74-BDB9-466B-B8AA-3E6DD58DA9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E7C3AC-0CBC-46CF-869F-EA79A9C490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89BADF-E543-48AE-A0B7-F66F71BFC864}"/>
              </a:ext>
            </a:extLst>
          </p:cNvPr>
          <p:cNvSpPr>
            <a:spLocks noGrp="1"/>
          </p:cNvSpPr>
          <p:nvPr>
            <p:ph type="dt" sz="half" idx="10"/>
          </p:nvPr>
        </p:nvSpPr>
        <p:spPr/>
        <p:txBody>
          <a:bodyPr/>
          <a:lstStyle/>
          <a:p>
            <a:fld id="{99E2C5BA-A456-44A2-A7FE-4973416B9A37}" type="datetimeFigureOut">
              <a:rPr lang="en-US" smtClean="0"/>
              <a:t>2/6/2020</a:t>
            </a:fld>
            <a:endParaRPr lang="en-US"/>
          </a:p>
        </p:txBody>
      </p:sp>
      <p:sp>
        <p:nvSpPr>
          <p:cNvPr id="6" name="Footer Placeholder 5">
            <a:extLst>
              <a:ext uri="{FF2B5EF4-FFF2-40B4-BE49-F238E27FC236}">
                <a16:creationId xmlns:a16="http://schemas.microsoft.com/office/drawing/2014/main" id="{9FD4670C-2169-41BB-A164-6B055A2328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66DCA2-4C83-4331-A4D3-D6347A7A11EA}"/>
              </a:ext>
            </a:extLst>
          </p:cNvPr>
          <p:cNvSpPr>
            <a:spLocks noGrp="1"/>
          </p:cNvSpPr>
          <p:nvPr>
            <p:ph type="sldNum" sz="quarter" idx="12"/>
          </p:nvPr>
        </p:nvSpPr>
        <p:spPr/>
        <p:txBody>
          <a:bodyPr/>
          <a:lstStyle/>
          <a:p>
            <a:fld id="{F09B376A-82DC-4B8D-A8DE-55735F0E3A49}" type="slidenum">
              <a:rPr lang="en-US" smtClean="0"/>
              <a:t>‹#›</a:t>
            </a:fld>
            <a:endParaRPr lang="en-US"/>
          </a:p>
        </p:txBody>
      </p:sp>
    </p:spTree>
    <p:extLst>
      <p:ext uri="{BB962C8B-B14F-4D97-AF65-F5344CB8AC3E}">
        <p14:creationId xmlns:p14="http://schemas.microsoft.com/office/powerpoint/2010/main" val="4134025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FF6E5-DE0E-47DD-B1B8-BD2A04F400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17FB04-812B-470F-8DB7-99CCF3945B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6507BE-5A7D-4233-A79B-5EFDDB77F7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C855BB-E0DF-4F5C-8231-D0136E29A3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65211A-7529-4D1E-B1CD-7397F87AE4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088AEC-4445-42FB-AE9F-264FA61DC89B}"/>
              </a:ext>
            </a:extLst>
          </p:cNvPr>
          <p:cNvSpPr>
            <a:spLocks noGrp="1"/>
          </p:cNvSpPr>
          <p:nvPr>
            <p:ph type="dt" sz="half" idx="10"/>
          </p:nvPr>
        </p:nvSpPr>
        <p:spPr/>
        <p:txBody>
          <a:bodyPr/>
          <a:lstStyle/>
          <a:p>
            <a:fld id="{99E2C5BA-A456-44A2-A7FE-4973416B9A37}" type="datetimeFigureOut">
              <a:rPr lang="en-US" smtClean="0"/>
              <a:t>2/6/2020</a:t>
            </a:fld>
            <a:endParaRPr lang="en-US"/>
          </a:p>
        </p:txBody>
      </p:sp>
      <p:sp>
        <p:nvSpPr>
          <p:cNvPr id="8" name="Footer Placeholder 7">
            <a:extLst>
              <a:ext uri="{FF2B5EF4-FFF2-40B4-BE49-F238E27FC236}">
                <a16:creationId xmlns:a16="http://schemas.microsoft.com/office/drawing/2014/main" id="{8216028B-5E9B-430B-90EE-D98D17A0E0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468F72-BEB3-487D-95BB-17E960A8DE1C}"/>
              </a:ext>
            </a:extLst>
          </p:cNvPr>
          <p:cNvSpPr>
            <a:spLocks noGrp="1"/>
          </p:cNvSpPr>
          <p:nvPr>
            <p:ph type="sldNum" sz="quarter" idx="12"/>
          </p:nvPr>
        </p:nvSpPr>
        <p:spPr/>
        <p:txBody>
          <a:bodyPr/>
          <a:lstStyle/>
          <a:p>
            <a:fld id="{F09B376A-82DC-4B8D-A8DE-55735F0E3A49}" type="slidenum">
              <a:rPr lang="en-US" smtClean="0"/>
              <a:t>‹#›</a:t>
            </a:fld>
            <a:endParaRPr lang="en-US"/>
          </a:p>
        </p:txBody>
      </p:sp>
    </p:spTree>
    <p:extLst>
      <p:ext uri="{BB962C8B-B14F-4D97-AF65-F5344CB8AC3E}">
        <p14:creationId xmlns:p14="http://schemas.microsoft.com/office/powerpoint/2010/main" val="1775382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E744D-1A3C-40EA-8D5A-EBBF8BF9FB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1FB6DD-250B-4F97-9B92-E36DEA79B759}"/>
              </a:ext>
            </a:extLst>
          </p:cNvPr>
          <p:cNvSpPr>
            <a:spLocks noGrp="1"/>
          </p:cNvSpPr>
          <p:nvPr>
            <p:ph type="dt" sz="half" idx="10"/>
          </p:nvPr>
        </p:nvSpPr>
        <p:spPr/>
        <p:txBody>
          <a:bodyPr/>
          <a:lstStyle/>
          <a:p>
            <a:fld id="{99E2C5BA-A456-44A2-A7FE-4973416B9A37}" type="datetimeFigureOut">
              <a:rPr lang="en-US" smtClean="0"/>
              <a:t>2/6/2020</a:t>
            </a:fld>
            <a:endParaRPr lang="en-US"/>
          </a:p>
        </p:txBody>
      </p:sp>
      <p:sp>
        <p:nvSpPr>
          <p:cNvPr id="4" name="Footer Placeholder 3">
            <a:extLst>
              <a:ext uri="{FF2B5EF4-FFF2-40B4-BE49-F238E27FC236}">
                <a16:creationId xmlns:a16="http://schemas.microsoft.com/office/drawing/2014/main" id="{513A55CB-C5B4-42F5-B076-955AD5EDDF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E3B003-5DDA-4941-9D80-39E869B77038}"/>
              </a:ext>
            </a:extLst>
          </p:cNvPr>
          <p:cNvSpPr>
            <a:spLocks noGrp="1"/>
          </p:cNvSpPr>
          <p:nvPr>
            <p:ph type="sldNum" sz="quarter" idx="12"/>
          </p:nvPr>
        </p:nvSpPr>
        <p:spPr/>
        <p:txBody>
          <a:bodyPr/>
          <a:lstStyle/>
          <a:p>
            <a:fld id="{F09B376A-82DC-4B8D-A8DE-55735F0E3A49}" type="slidenum">
              <a:rPr lang="en-US" smtClean="0"/>
              <a:t>‹#›</a:t>
            </a:fld>
            <a:endParaRPr lang="en-US"/>
          </a:p>
        </p:txBody>
      </p:sp>
    </p:spTree>
    <p:extLst>
      <p:ext uri="{BB962C8B-B14F-4D97-AF65-F5344CB8AC3E}">
        <p14:creationId xmlns:p14="http://schemas.microsoft.com/office/powerpoint/2010/main" val="99765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FEB154-5318-446E-9DF0-A93474889151}"/>
              </a:ext>
            </a:extLst>
          </p:cNvPr>
          <p:cNvSpPr>
            <a:spLocks noGrp="1"/>
          </p:cNvSpPr>
          <p:nvPr>
            <p:ph type="dt" sz="half" idx="10"/>
          </p:nvPr>
        </p:nvSpPr>
        <p:spPr/>
        <p:txBody>
          <a:bodyPr/>
          <a:lstStyle/>
          <a:p>
            <a:fld id="{99E2C5BA-A456-44A2-A7FE-4973416B9A37}" type="datetimeFigureOut">
              <a:rPr lang="en-US" smtClean="0"/>
              <a:t>2/6/2020</a:t>
            </a:fld>
            <a:endParaRPr lang="en-US"/>
          </a:p>
        </p:txBody>
      </p:sp>
      <p:sp>
        <p:nvSpPr>
          <p:cNvPr id="3" name="Footer Placeholder 2">
            <a:extLst>
              <a:ext uri="{FF2B5EF4-FFF2-40B4-BE49-F238E27FC236}">
                <a16:creationId xmlns:a16="http://schemas.microsoft.com/office/drawing/2014/main" id="{96DAA78E-1AE7-4C69-9751-12098A67F0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7F1959-A515-45F3-9EFF-960A2AFAC441}"/>
              </a:ext>
            </a:extLst>
          </p:cNvPr>
          <p:cNvSpPr>
            <a:spLocks noGrp="1"/>
          </p:cNvSpPr>
          <p:nvPr>
            <p:ph type="sldNum" sz="quarter" idx="12"/>
          </p:nvPr>
        </p:nvSpPr>
        <p:spPr/>
        <p:txBody>
          <a:bodyPr/>
          <a:lstStyle/>
          <a:p>
            <a:fld id="{F09B376A-82DC-4B8D-A8DE-55735F0E3A49}" type="slidenum">
              <a:rPr lang="en-US" smtClean="0"/>
              <a:t>‹#›</a:t>
            </a:fld>
            <a:endParaRPr lang="en-US"/>
          </a:p>
        </p:txBody>
      </p:sp>
    </p:spTree>
    <p:extLst>
      <p:ext uri="{BB962C8B-B14F-4D97-AF65-F5344CB8AC3E}">
        <p14:creationId xmlns:p14="http://schemas.microsoft.com/office/powerpoint/2010/main" val="2143336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F9B25-5C7A-412F-93F5-C576134C46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CB674E-EBF1-4223-8B69-D51F4CC0E2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0FE9ED-5315-4EF9-8CFA-614F9ED891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41C237-AEF3-45BB-B6B9-8E7FAF2116F3}"/>
              </a:ext>
            </a:extLst>
          </p:cNvPr>
          <p:cNvSpPr>
            <a:spLocks noGrp="1"/>
          </p:cNvSpPr>
          <p:nvPr>
            <p:ph type="dt" sz="half" idx="10"/>
          </p:nvPr>
        </p:nvSpPr>
        <p:spPr/>
        <p:txBody>
          <a:bodyPr/>
          <a:lstStyle/>
          <a:p>
            <a:fld id="{99E2C5BA-A456-44A2-A7FE-4973416B9A37}" type="datetimeFigureOut">
              <a:rPr lang="en-US" smtClean="0"/>
              <a:t>2/6/2020</a:t>
            </a:fld>
            <a:endParaRPr lang="en-US"/>
          </a:p>
        </p:txBody>
      </p:sp>
      <p:sp>
        <p:nvSpPr>
          <p:cNvPr id="6" name="Footer Placeholder 5">
            <a:extLst>
              <a:ext uri="{FF2B5EF4-FFF2-40B4-BE49-F238E27FC236}">
                <a16:creationId xmlns:a16="http://schemas.microsoft.com/office/drawing/2014/main" id="{DCB2C14C-3621-4A52-8E34-3CCE1A9809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B21957-CD0E-4B1D-B030-CF8AA6D4539A}"/>
              </a:ext>
            </a:extLst>
          </p:cNvPr>
          <p:cNvSpPr>
            <a:spLocks noGrp="1"/>
          </p:cNvSpPr>
          <p:nvPr>
            <p:ph type="sldNum" sz="quarter" idx="12"/>
          </p:nvPr>
        </p:nvSpPr>
        <p:spPr/>
        <p:txBody>
          <a:bodyPr/>
          <a:lstStyle/>
          <a:p>
            <a:fld id="{F09B376A-82DC-4B8D-A8DE-55735F0E3A49}" type="slidenum">
              <a:rPr lang="en-US" smtClean="0"/>
              <a:t>‹#›</a:t>
            </a:fld>
            <a:endParaRPr lang="en-US"/>
          </a:p>
        </p:txBody>
      </p:sp>
    </p:spTree>
    <p:extLst>
      <p:ext uri="{BB962C8B-B14F-4D97-AF65-F5344CB8AC3E}">
        <p14:creationId xmlns:p14="http://schemas.microsoft.com/office/powerpoint/2010/main" val="185891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65041-52DA-48AE-8892-A15B033CE9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3ED536-9ABC-4C89-8FC1-D72D0DEECE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FD3646-9844-4B01-92A5-72118818DA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A8017-C177-4A10-A017-EB780FF58F08}"/>
              </a:ext>
            </a:extLst>
          </p:cNvPr>
          <p:cNvSpPr>
            <a:spLocks noGrp="1"/>
          </p:cNvSpPr>
          <p:nvPr>
            <p:ph type="dt" sz="half" idx="10"/>
          </p:nvPr>
        </p:nvSpPr>
        <p:spPr/>
        <p:txBody>
          <a:bodyPr/>
          <a:lstStyle/>
          <a:p>
            <a:fld id="{99E2C5BA-A456-44A2-A7FE-4973416B9A37}" type="datetimeFigureOut">
              <a:rPr lang="en-US" smtClean="0"/>
              <a:t>2/6/2020</a:t>
            </a:fld>
            <a:endParaRPr lang="en-US"/>
          </a:p>
        </p:txBody>
      </p:sp>
      <p:sp>
        <p:nvSpPr>
          <p:cNvPr id="6" name="Footer Placeholder 5">
            <a:extLst>
              <a:ext uri="{FF2B5EF4-FFF2-40B4-BE49-F238E27FC236}">
                <a16:creationId xmlns:a16="http://schemas.microsoft.com/office/drawing/2014/main" id="{21F00643-D598-4C7A-99A7-38FA7A3AAE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CBC60B-CD84-4EF2-881C-5EFEA312BC1C}"/>
              </a:ext>
            </a:extLst>
          </p:cNvPr>
          <p:cNvSpPr>
            <a:spLocks noGrp="1"/>
          </p:cNvSpPr>
          <p:nvPr>
            <p:ph type="sldNum" sz="quarter" idx="12"/>
          </p:nvPr>
        </p:nvSpPr>
        <p:spPr/>
        <p:txBody>
          <a:bodyPr/>
          <a:lstStyle/>
          <a:p>
            <a:fld id="{F09B376A-82DC-4B8D-A8DE-55735F0E3A49}" type="slidenum">
              <a:rPr lang="en-US" smtClean="0"/>
              <a:t>‹#›</a:t>
            </a:fld>
            <a:endParaRPr lang="en-US"/>
          </a:p>
        </p:txBody>
      </p:sp>
    </p:spTree>
    <p:extLst>
      <p:ext uri="{BB962C8B-B14F-4D97-AF65-F5344CB8AC3E}">
        <p14:creationId xmlns:p14="http://schemas.microsoft.com/office/powerpoint/2010/main" val="169093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3D5544-3277-49E9-9BCC-DFC0D30968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6F400B-24D7-424F-9E18-AEBA3168FE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7C5ACE-4C22-4379-A465-2B3BC0FB02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E2C5BA-A456-44A2-A7FE-4973416B9A37}" type="datetimeFigureOut">
              <a:rPr lang="en-US" smtClean="0"/>
              <a:t>2/6/2020</a:t>
            </a:fld>
            <a:endParaRPr lang="en-US"/>
          </a:p>
        </p:txBody>
      </p:sp>
      <p:sp>
        <p:nvSpPr>
          <p:cNvPr id="5" name="Footer Placeholder 4">
            <a:extLst>
              <a:ext uri="{FF2B5EF4-FFF2-40B4-BE49-F238E27FC236}">
                <a16:creationId xmlns:a16="http://schemas.microsoft.com/office/drawing/2014/main" id="{30F7A294-2FE7-49CE-8A7B-78A9C5760C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5401C7-0363-429B-A80D-B48267DAB4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9B376A-82DC-4B8D-A8DE-55735F0E3A49}" type="slidenum">
              <a:rPr lang="en-US" smtClean="0"/>
              <a:t>‹#›</a:t>
            </a:fld>
            <a:endParaRPr lang="en-US"/>
          </a:p>
        </p:txBody>
      </p:sp>
    </p:spTree>
    <p:extLst>
      <p:ext uri="{BB962C8B-B14F-4D97-AF65-F5344CB8AC3E}">
        <p14:creationId xmlns:p14="http://schemas.microsoft.com/office/powerpoint/2010/main" val="1939611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ja3er.com/" TargetMode="External"/><Relationship Id="rId7" Type="http://schemas.openxmlformats.org/officeDocument/2006/relationships/hyperlink" Target="https://github.com/trisulnsm/ja3prints/blob/master/newprints.json" TargetMode="External"/><Relationship Id="rId2" Type="http://schemas.openxmlformats.org/officeDocument/2006/relationships/hyperlink" Target="https://www.trustwave.com/en-us/resources/blogs/spiderlabs-blog/inspecting-encrypted-network-traffic-with-ja3/" TargetMode="External"/><Relationship Id="rId1" Type="http://schemas.openxmlformats.org/officeDocument/2006/relationships/slideLayout" Target="../slideLayouts/slideLayout2.xml"/><Relationship Id="rId6" Type="http://schemas.openxmlformats.org/officeDocument/2006/relationships/hyperlink" Target="https://github.com/LeeBrotherston/tls-fingerprinting/blob/master/fingerprints/fingerprints.json" TargetMode="External"/><Relationship Id="rId5" Type="http://schemas.openxmlformats.org/officeDocument/2006/relationships/hyperlink" Target="https://github.com/salesforce/ja3" TargetMode="External"/><Relationship Id="rId4" Type="http://schemas.openxmlformats.org/officeDocument/2006/relationships/hyperlink" Target="https://sslbl.abuse.ch/ja3-fingerprint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hyperlink" Target="https://blog.ivanristic.com/2009/07/analysis-of-googlebots-frugal-cipher-suite-list.html" TargetMode="External"/><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hyperlink" Target="https://github.com/synackpse/tls-fingerprinting" TargetMode="External"/><Relationship Id="rId4" Type="http://schemas.openxmlformats.org/officeDocument/2006/relationships/hyperlink" Target="https://idea.popcount.org/2012-06-17-ssl-fingerprinting-for-p0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ja3er.com/"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B086C85-056C-4A1E-A8B6-95F0EF68FAA7}"/>
              </a:ext>
            </a:extLst>
          </p:cNvPr>
          <p:cNvSpPr>
            <a:spLocks noGrp="1"/>
          </p:cNvSpPr>
          <p:nvPr>
            <p:ph type="ctrTitle"/>
          </p:nvPr>
        </p:nvSpPr>
        <p:spPr>
          <a:xfrm>
            <a:off x="838199" y="4525347"/>
            <a:ext cx="6801321" cy="1737360"/>
          </a:xfrm>
        </p:spPr>
        <p:txBody>
          <a:bodyPr anchor="ctr">
            <a:normAutofit/>
          </a:bodyPr>
          <a:lstStyle/>
          <a:p>
            <a:pPr algn="r"/>
            <a:r>
              <a:rPr lang="en-US"/>
              <a:t>JA3/JA3S</a:t>
            </a:r>
          </a:p>
        </p:txBody>
      </p:sp>
      <p:sp>
        <p:nvSpPr>
          <p:cNvPr id="3" name="Subtitle 2">
            <a:extLst>
              <a:ext uri="{FF2B5EF4-FFF2-40B4-BE49-F238E27FC236}">
                <a16:creationId xmlns:a16="http://schemas.microsoft.com/office/drawing/2014/main" id="{95BE3D81-69EB-4018-8022-19EA0FC0C09B}"/>
              </a:ext>
            </a:extLst>
          </p:cNvPr>
          <p:cNvSpPr>
            <a:spLocks noGrp="1"/>
          </p:cNvSpPr>
          <p:nvPr>
            <p:ph type="subTitle" idx="1"/>
          </p:nvPr>
        </p:nvSpPr>
        <p:spPr>
          <a:xfrm>
            <a:off x="7961258" y="4525347"/>
            <a:ext cx="3258675" cy="1737360"/>
          </a:xfrm>
        </p:spPr>
        <p:txBody>
          <a:bodyPr anchor="ctr">
            <a:normAutofit/>
          </a:bodyPr>
          <a:lstStyle/>
          <a:p>
            <a:pPr algn="l"/>
            <a:r>
              <a:rPr lang="en-US"/>
              <a:t>Brought to you by Office Design Ideas</a:t>
            </a:r>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6260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87E4015-1E97-4FD0-8006-EC2F96DEF21C}"/>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Sample legit signatures</a:t>
            </a:r>
          </a:p>
        </p:txBody>
      </p:sp>
      <p:sp>
        <p:nvSpPr>
          <p:cNvPr id="3" name="Content Placeholder 2">
            <a:extLst>
              <a:ext uri="{FF2B5EF4-FFF2-40B4-BE49-F238E27FC236}">
                <a16:creationId xmlns:a16="http://schemas.microsoft.com/office/drawing/2014/main" id="{1EE07C81-D5E9-4447-B1C2-9EFC4885017C}"/>
              </a:ext>
            </a:extLst>
          </p:cNvPr>
          <p:cNvSpPr>
            <a:spLocks noGrp="1"/>
          </p:cNvSpPr>
          <p:nvPr>
            <p:ph idx="1"/>
          </p:nvPr>
        </p:nvSpPr>
        <p:spPr>
          <a:xfrm>
            <a:off x="1524000" y="1525638"/>
            <a:ext cx="9144000" cy="420001"/>
          </a:xfrm>
        </p:spPr>
        <p:txBody>
          <a:bodyPr vert="horz" lIns="91440" tIns="45720" rIns="91440" bIns="45720" rtlCol="0">
            <a:normAutofit/>
          </a:bodyPr>
          <a:lstStyle/>
          <a:p>
            <a:pPr marL="0" indent="0" algn="ctr">
              <a:buNone/>
            </a:pPr>
            <a:r>
              <a:rPr lang="en-US" sz="2000" kern="1200" dirty="0">
                <a:solidFill>
                  <a:srgbClr val="FFCC81"/>
                </a:solidFill>
                <a:latin typeface="+mn-lt"/>
                <a:ea typeface="+mn-ea"/>
                <a:cs typeface="+mn-cs"/>
              </a:rPr>
              <a:t>https://sslbl.abuse.ch/ja3-fingerprints/</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9F89653-E847-4846-9115-45676F0DA491}"/>
              </a:ext>
            </a:extLst>
          </p:cNvPr>
          <p:cNvPicPr>
            <a:picLocks noChangeAspect="1"/>
          </p:cNvPicPr>
          <p:nvPr/>
        </p:nvPicPr>
        <p:blipFill rotWithShape="1">
          <a:blip r:embed="rId2"/>
          <a:srcRect r="5462"/>
          <a:stretch/>
        </p:blipFill>
        <p:spPr>
          <a:xfrm>
            <a:off x="591223" y="2509911"/>
            <a:ext cx="10954454" cy="3997637"/>
          </a:xfrm>
          <a:prstGeom prst="rect">
            <a:avLst/>
          </a:prstGeom>
        </p:spPr>
      </p:pic>
    </p:spTree>
    <p:extLst>
      <p:ext uri="{BB962C8B-B14F-4D97-AF65-F5344CB8AC3E}">
        <p14:creationId xmlns:p14="http://schemas.microsoft.com/office/powerpoint/2010/main" val="3412590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F69D0E3-D703-40B1-B004-1A4E93E89B28}"/>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Let us test it in action</a:t>
            </a:r>
          </a:p>
        </p:txBody>
      </p:sp>
      <p:sp>
        <p:nvSpPr>
          <p:cNvPr id="3" name="Content Placeholder 2">
            <a:extLst>
              <a:ext uri="{FF2B5EF4-FFF2-40B4-BE49-F238E27FC236}">
                <a16:creationId xmlns:a16="http://schemas.microsoft.com/office/drawing/2014/main" id="{D3680860-529C-4CFF-8954-C9CB48B62B8B}"/>
              </a:ext>
            </a:extLst>
          </p:cNvPr>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Let’s generate some malicious C2 traffic and see how well it does. </a:t>
            </a:r>
          </a:p>
          <a:p>
            <a:pPr marL="0" indent="0">
              <a:buNone/>
            </a:pPr>
            <a:endParaRPr lang="en-US" sz="2400" dirty="0">
              <a:solidFill>
                <a:srgbClr val="000000"/>
              </a:solidFill>
            </a:endParaRPr>
          </a:p>
        </p:txBody>
      </p:sp>
    </p:spTree>
    <p:extLst>
      <p:ext uri="{BB962C8B-B14F-4D97-AF65-F5344CB8AC3E}">
        <p14:creationId xmlns:p14="http://schemas.microsoft.com/office/powerpoint/2010/main" val="2235627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A screenshot of a cell phone&#10;&#10;Description automatically generated">
            <a:extLst>
              <a:ext uri="{FF2B5EF4-FFF2-40B4-BE49-F238E27FC236}">
                <a16:creationId xmlns:a16="http://schemas.microsoft.com/office/drawing/2014/main" id="{6EE70CB0-8A2A-40D5-9A41-D5831BD50671}"/>
              </a:ext>
            </a:extLst>
          </p:cNvPr>
          <p:cNvPicPr>
            <a:picLocks noChangeAspect="1"/>
          </p:cNvPicPr>
          <p:nvPr/>
        </p:nvPicPr>
        <p:blipFill rotWithShape="1">
          <a:blip r:embed="rId3">
            <a:extLst>
              <a:ext uri="{28A0092B-C50C-407E-A947-70E740481C1C}">
                <a14:useLocalDpi xmlns:a14="http://schemas.microsoft.com/office/drawing/2010/main" val="0"/>
              </a:ext>
            </a:extLst>
          </a:blip>
          <a:srcRect r="341" b="32621"/>
          <a:stretch/>
        </p:blipFill>
        <p:spPr>
          <a:xfrm>
            <a:off x="326625" y="3435679"/>
            <a:ext cx="11542509" cy="3043497"/>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0A45ED87-749D-4061-BB06-8855AD19E1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626" y="538215"/>
            <a:ext cx="11538748" cy="2682759"/>
          </a:xfrm>
          <a:prstGeom prst="rect">
            <a:avLst/>
          </a:prstGeom>
        </p:spPr>
      </p:pic>
      <p:pic>
        <p:nvPicPr>
          <p:cNvPr id="4" name="Content Placeholder 3">
            <a:extLst>
              <a:ext uri="{FF2B5EF4-FFF2-40B4-BE49-F238E27FC236}">
                <a16:creationId xmlns:a16="http://schemas.microsoft.com/office/drawing/2014/main" id="{BDB4BF7F-FF38-45E0-ADF0-6302D6A596AF}"/>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326625" y="785791"/>
            <a:ext cx="10425713" cy="755865"/>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A0EB2E1E-D7A3-4668-ADD0-9DA5E8A823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5250" y="1971066"/>
            <a:ext cx="11092473" cy="2994968"/>
          </a:xfrm>
          <a:prstGeom prst="rect">
            <a:avLst/>
          </a:prstGeom>
        </p:spPr>
      </p:pic>
      <p:cxnSp>
        <p:nvCxnSpPr>
          <p:cNvPr id="15" name="Straight Arrow Connector 14">
            <a:extLst>
              <a:ext uri="{FF2B5EF4-FFF2-40B4-BE49-F238E27FC236}">
                <a16:creationId xmlns:a16="http://schemas.microsoft.com/office/drawing/2014/main" id="{CA89D55F-684B-4733-BBDA-E243E98A0681}"/>
              </a:ext>
            </a:extLst>
          </p:cNvPr>
          <p:cNvCxnSpPr/>
          <p:nvPr/>
        </p:nvCxnSpPr>
        <p:spPr>
          <a:xfrm flipV="1">
            <a:off x="5826034" y="1133103"/>
            <a:ext cx="1750423" cy="58452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4DE4593-1855-4CB3-A7F3-B40C6DA188AF}"/>
              </a:ext>
            </a:extLst>
          </p:cNvPr>
          <p:cNvCxnSpPr>
            <a:cxnSpLocks/>
          </p:cNvCxnSpPr>
          <p:nvPr/>
        </p:nvCxnSpPr>
        <p:spPr>
          <a:xfrm flipH="1" flipV="1">
            <a:off x="5329646" y="3798860"/>
            <a:ext cx="1819616" cy="85496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descr="A screenshot of a social media post&#10;&#10;Description automatically generated">
            <a:extLst>
              <a:ext uri="{FF2B5EF4-FFF2-40B4-BE49-F238E27FC236}">
                <a16:creationId xmlns:a16="http://schemas.microsoft.com/office/drawing/2014/main" id="{EF4FE59B-4578-4988-A3EA-EA289CC4FD0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4277" y="1133103"/>
            <a:ext cx="9941148" cy="4249839"/>
          </a:xfrm>
          <a:prstGeom prst="rect">
            <a:avLst/>
          </a:prstGeom>
        </p:spPr>
      </p:pic>
      <p:sp>
        <p:nvSpPr>
          <p:cNvPr id="21" name="Rectangle 20">
            <a:extLst>
              <a:ext uri="{FF2B5EF4-FFF2-40B4-BE49-F238E27FC236}">
                <a16:creationId xmlns:a16="http://schemas.microsoft.com/office/drawing/2014/main" id="{24EF1552-DB57-417D-85D5-BC6DD16CDE83}"/>
              </a:ext>
            </a:extLst>
          </p:cNvPr>
          <p:cNvSpPr/>
          <p:nvPr/>
        </p:nvSpPr>
        <p:spPr>
          <a:xfrm>
            <a:off x="1071154" y="4049486"/>
            <a:ext cx="9300755" cy="60433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logo&#10;&#10;Description automatically generated">
            <a:extLst>
              <a:ext uri="{FF2B5EF4-FFF2-40B4-BE49-F238E27FC236}">
                <a16:creationId xmlns:a16="http://schemas.microsoft.com/office/drawing/2014/main" id="{C11BECA3-A0FA-42B6-8918-48392B9813E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4240" y="520384"/>
            <a:ext cx="11542510" cy="2042544"/>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A59BC4D5-A1AF-4482-B3DB-CAB7A0E58BF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58203" y="2169654"/>
            <a:ext cx="6252330" cy="4113375"/>
          </a:xfrm>
          <a:prstGeom prst="rect">
            <a:avLst/>
          </a:prstGeom>
        </p:spPr>
      </p:pic>
    </p:spTree>
    <p:extLst>
      <p:ext uri="{BB962C8B-B14F-4D97-AF65-F5344CB8AC3E}">
        <p14:creationId xmlns:p14="http://schemas.microsoft.com/office/powerpoint/2010/main" val="412459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5353BD-ACA2-4A29-A215-69F92F86E868}"/>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It’s old news so everyone(mostly) supports it!</a:t>
            </a:r>
          </a:p>
        </p:txBody>
      </p:sp>
      <p:sp>
        <p:nvSpPr>
          <p:cNvPr id="3" name="Content Placeholder 2">
            <a:extLst>
              <a:ext uri="{FF2B5EF4-FFF2-40B4-BE49-F238E27FC236}">
                <a16:creationId xmlns:a16="http://schemas.microsoft.com/office/drawing/2014/main" id="{AD58AD2B-72E3-481E-BD3F-82D257527F28}"/>
              </a:ext>
            </a:extLst>
          </p:cNvPr>
          <p:cNvSpPr>
            <a:spLocks noGrp="1"/>
          </p:cNvSpPr>
          <p:nvPr>
            <p:ph idx="1"/>
          </p:nvPr>
        </p:nvSpPr>
        <p:spPr>
          <a:xfrm>
            <a:off x="643468" y="2638043"/>
            <a:ext cx="3363974" cy="3415623"/>
          </a:xfrm>
        </p:spPr>
        <p:txBody>
          <a:bodyPr>
            <a:normAutofit/>
          </a:bodyPr>
          <a:lstStyle/>
          <a:p>
            <a:r>
              <a:rPr lang="en-US" sz="2000" dirty="0"/>
              <a:t>Splunk, Bro, Suricata, etc.</a:t>
            </a:r>
          </a:p>
          <a:p>
            <a:endParaRPr lang="en-US" sz="2000" dirty="0"/>
          </a:p>
          <a:p>
            <a:endParaRPr lang="en-US" sz="2000" dirty="0"/>
          </a:p>
        </p:txBody>
      </p:sp>
      <p:pic>
        <p:nvPicPr>
          <p:cNvPr id="5" name="Picture 4" descr="A picture containing drawing&#10;&#10;Description automatically generated">
            <a:extLst>
              <a:ext uri="{FF2B5EF4-FFF2-40B4-BE49-F238E27FC236}">
                <a16:creationId xmlns:a16="http://schemas.microsoft.com/office/drawing/2014/main" id="{10C5671B-77A0-487C-8F79-851FFEAD2A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763" y="1528030"/>
            <a:ext cx="6250769" cy="3641073"/>
          </a:xfrm>
          <a:prstGeom prst="rect">
            <a:avLst/>
          </a:prstGeom>
        </p:spPr>
      </p:pic>
    </p:spTree>
    <p:extLst>
      <p:ext uri="{BB962C8B-B14F-4D97-AF65-F5344CB8AC3E}">
        <p14:creationId xmlns:p14="http://schemas.microsoft.com/office/powerpoint/2010/main" val="396977454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2DC81-0C42-4030-9364-533610938EB0}"/>
              </a:ext>
            </a:extLst>
          </p:cNvPr>
          <p:cNvSpPr>
            <a:spLocks noGrp="1"/>
          </p:cNvSpPr>
          <p:nvPr>
            <p:ph type="title"/>
          </p:nvPr>
        </p:nvSpPr>
        <p:spPr>
          <a:xfrm>
            <a:off x="838200" y="365125"/>
            <a:ext cx="10515600" cy="1325563"/>
          </a:xfrm>
        </p:spPr>
        <p:txBody>
          <a:bodyPr>
            <a:normAutofit/>
          </a:bodyPr>
          <a:lstStyle/>
          <a:p>
            <a:r>
              <a:rPr lang="en-US"/>
              <a:t>Downsides</a:t>
            </a:r>
          </a:p>
        </p:txBody>
      </p:sp>
      <p:graphicFrame>
        <p:nvGraphicFramePr>
          <p:cNvPr id="5" name="Content Placeholder 2">
            <a:extLst>
              <a:ext uri="{FF2B5EF4-FFF2-40B4-BE49-F238E27FC236}">
                <a16:creationId xmlns:a16="http://schemas.microsoft.com/office/drawing/2014/main" id="{FB114AB8-7A3E-4BB4-85F9-8DAE0C3CCC43}"/>
              </a:ext>
            </a:extLst>
          </p:cNvPr>
          <p:cNvGraphicFramePr>
            <a:graphicFrameLocks noGrp="1"/>
          </p:cNvGraphicFramePr>
          <p:nvPr>
            <p:ph idx="1"/>
            <p:extLst>
              <p:ext uri="{D42A27DB-BD31-4B8C-83A1-F6EECF244321}">
                <p14:modId xmlns:p14="http://schemas.microsoft.com/office/powerpoint/2010/main" val="67479094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62631712"/>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9DED1-031F-464C-B6AE-3EA6F0F66E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690C8C-F244-41B4-8383-FDE3E37D1BFE}"/>
              </a:ext>
            </a:extLst>
          </p:cNvPr>
          <p:cNvSpPr>
            <a:spLocks noGrp="1"/>
          </p:cNvSpPr>
          <p:nvPr>
            <p:ph idx="1"/>
          </p:nvPr>
        </p:nvSpPr>
        <p:spPr/>
        <p:txBody>
          <a:bodyPr/>
          <a:lstStyle/>
          <a:p>
            <a:r>
              <a:rPr lang="en-US" dirty="0">
                <a:hlinkClick r:id="rId2"/>
              </a:rPr>
              <a:t>https://www.trustwave.com/en-us/resources/blogs/spiderlabs-blog/inspecting-encrypted-network-traffic-with-ja3/</a:t>
            </a:r>
            <a:endParaRPr lang="en-US" dirty="0"/>
          </a:p>
          <a:p>
            <a:r>
              <a:rPr lang="en-US" dirty="0">
                <a:hlinkClick r:id="rId3"/>
              </a:rPr>
              <a:t>https://ja3er.com/</a:t>
            </a:r>
            <a:endParaRPr lang="en-US" dirty="0"/>
          </a:p>
          <a:p>
            <a:r>
              <a:rPr lang="en-US" dirty="0">
                <a:solidFill>
                  <a:srgbClr val="FFCC81"/>
                </a:solidFill>
                <a:hlinkClick r:id="rId4"/>
              </a:rPr>
              <a:t>https://sslbl.abuse.ch/ja3-fingerprints</a:t>
            </a:r>
            <a:endParaRPr lang="en-US" dirty="0">
              <a:solidFill>
                <a:srgbClr val="FFCC81"/>
              </a:solidFill>
            </a:endParaRPr>
          </a:p>
          <a:p>
            <a:r>
              <a:rPr lang="en-US" dirty="0">
                <a:hlinkClick r:id="rId5"/>
              </a:rPr>
              <a:t>https://github.com/salesforce/ja3</a:t>
            </a:r>
            <a:r>
              <a:rPr lang="en-US" dirty="0"/>
              <a:t> </a:t>
            </a:r>
          </a:p>
          <a:p>
            <a:r>
              <a:rPr lang="en-US" dirty="0">
                <a:hlinkClick r:id="rId6"/>
              </a:rPr>
              <a:t>https://github.com/LeeBrotherston/tls-fingerprinting/blob/master/fingerprints/fingerprints.json</a:t>
            </a:r>
            <a:r>
              <a:rPr lang="en-US" dirty="0"/>
              <a:t> </a:t>
            </a:r>
          </a:p>
          <a:p>
            <a:r>
              <a:rPr lang="en-US" dirty="0">
                <a:hlinkClick r:id="rId7"/>
              </a:rPr>
              <a:t>https://github.com/trisulnsm/ja3prints/blob/master/newprints.json</a:t>
            </a:r>
            <a:r>
              <a:rPr lang="en-US" dirty="0"/>
              <a:t> </a:t>
            </a:r>
          </a:p>
        </p:txBody>
      </p:sp>
    </p:spTree>
    <p:extLst>
      <p:ext uri="{BB962C8B-B14F-4D97-AF65-F5344CB8AC3E}">
        <p14:creationId xmlns:p14="http://schemas.microsoft.com/office/powerpoint/2010/main" val="234270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32EFA1-B82B-4C17-892E-4932BB1590C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SSL/TLS refresher</a:t>
            </a:r>
          </a:p>
        </p:txBody>
      </p:sp>
      <p:pic>
        <p:nvPicPr>
          <p:cNvPr id="5" name="Content Placeholder 4" descr="A screenshot of a cell phone&#10;&#10;Description automatically generated">
            <a:extLst>
              <a:ext uri="{FF2B5EF4-FFF2-40B4-BE49-F238E27FC236}">
                <a16:creationId xmlns:a16="http://schemas.microsoft.com/office/drawing/2014/main" id="{E1349548-F161-4E0F-9FA1-8AA24A44A8B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38600" y="1412204"/>
            <a:ext cx="7188199" cy="4030203"/>
          </a:xfrm>
          <a:prstGeom prst="rect">
            <a:avLst/>
          </a:prstGeom>
        </p:spPr>
      </p:pic>
    </p:spTree>
    <p:extLst>
      <p:ext uri="{BB962C8B-B14F-4D97-AF65-F5344CB8AC3E}">
        <p14:creationId xmlns:p14="http://schemas.microsoft.com/office/powerpoint/2010/main" val="1443867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5C291-9C8C-4ABA-B06B-85EF1F55AD37}"/>
              </a:ext>
            </a:extLst>
          </p:cNvPr>
          <p:cNvSpPr>
            <a:spLocks noGrp="1"/>
          </p:cNvSpPr>
          <p:nvPr>
            <p:ph type="title"/>
          </p:nvPr>
        </p:nvSpPr>
        <p:spPr>
          <a:xfrm>
            <a:off x="838200" y="365125"/>
            <a:ext cx="10515600" cy="1325563"/>
          </a:xfrm>
        </p:spPr>
        <p:txBody>
          <a:bodyPr>
            <a:normAutofit/>
          </a:bodyPr>
          <a:lstStyle/>
          <a:p>
            <a:r>
              <a:rPr lang="en-US"/>
              <a:t>What is JA3/JA3S</a:t>
            </a:r>
          </a:p>
        </p:txBody>
      </p:sp>
      <p:graphicFrame>
        <p:nvGraphicFramePr>
          <p:cNvPr id="13" name="Content Placeholder 2">
            <a:extLst>
              <a:ext uri="{FF2B5EF4-FFF2-40B4-BE49-F238E27FC236}">
                <a16:creationId xmlns:a16="http://schemas.microsoft.com/office/drawing/2014/main" id="{1E8B4415-B067-4558-9D81-D6107063652A}"/>
              </a:ext>
            </a:extLst>
          </p:cNvPr>
          <p:cNvGraphicFramePr>
            <a:graphicFrameLocks noGrp="1"/>
          </p:cNvGraphicFramePr>
          <p:nvPr>
            <p:ph idx="1"/>
            <p:extLst>
              <p:ext uri="{D42A27DB-BD31-4B8C-83A1-F6EECF244321}">
                <p14:modId xmlns:p14="http://schemas.microsoft.com/office/powerpoint/2010/main" val="9087605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7308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710C3-D04A-4998-8E9E-BEE1914B8C56}"/>
              </a:ext>
            </a:extLst>
          </p:cNvPr>
          <p:cNvSpPr>
            <a:spLocks noGrp="1"/>
          </p:cNvSpPr>
          <p:nvPr>
            <p:ph type="title"/>
          </p:nvPr>
        </p:nvSpPr>
        <p:spPr>
          <a:xfrm>
            <a:off x="838200" y="365125"/>
            <a:ext cx="10515600" cy="1325563"/>
          </a:xfrm>
        </p:spPr>
        <p:txBody>
          <a:bodyPr>
            <a:normAutofit/>
          </a:bodyPr>
          <a:lstStyle/>
          <a:p>
            <a:r>
              <a:rPr lang="en-US"/>
              <a:t>How Does It Work?</a:t>
            </a:r>
          </a:p>
        </p:txBody>
      </p:sp>
      <p:graphicFrame>
        <p:nvGraphicFramePr>
          <p:cNvPr id="5" name="Content Placeholder 2">
            <a:extLst>
              <a:ext uri="{FF2B5EF4-FFF2-40B4-BE49-F238E27FC236}">
                <a16:creationId xmlns:a16="http://schemas.microsoft.com/office/drawing/2014/main" id="{F946F09C-4FBC-47A9-A32A-F6F87EF9C49F}"/>
              </a:ext>
            </a:extLst>
          </p:cNvPr>
          <p:cNvGraphicFramePr>
            <a:graphicFrameLocks noGrp="1"/>
          </p:cNvGraphicFramePr>
          <p:nvPr>
            <p:ph idx="1"/>
            <p:extLst>
              <p:ext uri="{D42A27DB-BD31-4B8C-83A1-F6EECF244321}">
                <p14:modId xmlns:p14="http://schemas.microsoft.com/office/powerpoint/2010/main" val="10680106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7394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0B9B286-BE9A-46A0-B073-C2287CB34155}"/>
              </a:ext>
            </a:extLst>
          </p:cNvPr>
          <p:cNvSpPr>
            <a:spLocks noGrp="1"/>
          </p:cNvSpPr>
          <p:nvPr>
            <p:ph type="title"/>
          </p:nvPr>
        </p:nvSpPr>
        <p:spPr>
          <a:xfrm>
            <a:off x="640079" y="2053641"/>
            <a:ext cx="3669161" cy="2760098"/>
          </a:xfrm>
        </p:spPr>
        <p:txBody>
          <a:bodyPr>
            <a:normAutofit/>
          </a:bodyPr>
          <a:lstStyle/>
          <a:p>
            <a:r>
              <a:rPr lang="en-US">
                <a:solidFill>
                  <a:srgbClr val="FFFFFF"/>
                </a:solidFill>
              </a:rPr>
              <a:t>Nothing new, just new(ish) use case</a:t>
            </a:r>
          </a:p>
        </p:txBody>
      </p:sp>
      <p:sp>
        <p:nvSpPr>
          <p:cNvPr id="4" name="Content Placeholder 3">
            <a:extLst>
              <a:ext uri="{FF2B5EF4-FFF2-40B4-BE49-F238E27FC236}">
                <a16:creationId xmlns:a16="http://schemas.microsoft.com/office/drawing/2014/main" id="{F2DCB01C-A74C-4E09-A73B-4B02C77C65B1}"/>
              </a:ext>
            </a:extLst>
          </p:cNvPr>
          <p:cNvSpPr txBox="1">
            <a:spLocks noGrp="1"/>
          </p:cNvSpPr>
          <p:nvPr>
            <p:ph idx="1"/>
          </p:nvPr>
        </p:nvSpPr>
        <p:spPr>
          <a:xfrm>
            <a:off x="6090574" y="801866"/>
            <a:ext cx="5306084" cy="5230634"/>
          </a:xfrm>
          <a:prstGeom prst="rect">
            <a:avLst/>
          </a:prstGeom>
        </p:spPr>
        <p:txBody>
          <a:bodyPr rtlCol="0" anchor="ctr">
            <a:normAutofit lnSpcReduction="10000"/>
          </a:bodyPr>
          <a:lstStyle/>
          <a:p>
            <a:r>
              <a:rPr lang="en-US" sz="2400" dirty="0">
                <a:solidFill>
                  <a:srgbClr val="000000"/>
                </a:solidFill>
              </a:rPr>
              <a:t>SSL/TLS fingerprinting has been around for a long time, way before the idea of JA3. Early blog post are from the </a:t>
            </a:r>
            <a:r>
              <a:rPr lang="en-US" sz="2400" dirty="0" err="1">
                <a:solidFill>
                  <a:srgbClr val="000000"/>
                </a:solidFill>
              </a:rPr>
              <a:t>SSLlabs</a:t>
            </a:r>
            <a:r>
              <a:rPr lang="en-US" sz="2400" dirty="0">
                <a:solidFill>
                  <a:srgbClr val="000000"/>
                </a:solidFill>
              </a:rPr>
              <a:t> developers grabbing statistics by fingerprinting visitors.</a:t>
            </a:r>
          </a:p>
          <a:p>
            <a:pPr marL="0" indent="0">
              <a:buNone/>
            </a:pPr>
            <a:r>
              <a:rPr lang="en-US" sz="2400" dirty="0">
                <a:solidFill>
                  <a:srgbClr val="000000"/>
                </a:solidFill>
              </a:rPr>
              <a:t> </a:t>
            </a:r>
          </a:p>
          <a:p>
            <a:pPr lvl="1"/>
            <a:r>
              <a:rPr lang="en-US" dirty="0">
                <a:solidFill>
                  <a:srgbClr val="000000"/>
                </a:solidFill>
                <a:hlinkClick r:id="rId3"/>
              </a:rPr>
              <a:t>https://blog.ivanristic.com/2009/07/analysis-of-googlebots-frugal-cipher-suite-list.html</a:t>
            </a:r>
            <a:r>
              <a:rPr lang="en-US" dirty="0">
                <a:solidFill>
                  <a:srgbClr val="000000"/>
                </a:solidFill>
              </a:rPr>
              <a:t> </a:t>
            </a:r>
          </a:p>
          <a:p>
            <a:pPr lvl="1"/>
            <a:endParaRPr lang="en-US" dirty="0">
              <a:solidFill>
                <a:srgbClr val="000000"/>
              </a:solidFill>
            </a:endParaRPr>
          </a:p>
          <a:p>
            <a:pPr lvl="1"/>
            <a:r>
              <a:rPr lang="en-US" dirty="0">
                <a:solidFill>
                  <a:srgbClr val="000000"/>
                </a:solidFill>
                <a:hlinkClick r:id="rId4"/>
              </a:rPr>
              <a:t>https://idea.popcount.org/2012-06-17-ssl-fingerprinting-for-p0f/</a:t>
            </a:r>
            <a:r>
              <a:rPr lang="en-US" dirty="0">
                <a:solidFill>
                  <a:srgbClr val="000000"/>
                </a:solidFill>
              </a:rPr>
              <a:t> </a:t>
            </a:r>
          </a:p>
          <a:p>
            <a:pPr lvl="1"/>
            <a:endParaRPr lang="en-US" dirty="0">
              <a:solidFill>
                <a:srgbClr val="000000"/>
              </a:solidFill>
            </a:endParaRPr>
          </a:p>
          <a:p>
            <a:pPr lvl="1"/>
            <a:r>
              <a:rPr lang="en-US" dirty="0">
                <a:solidFill>
                  <a:srgbClr val="000000"/>
                </a:solidFill>
                <a:hlinkClick r:id="rId5"/>
              </a:rPr>
              <a:t>https://github.com/synackpse/tls-fingerprinting</a:t>
            </a:r>
            <a:r>
              <a:rPr lang="en-US" dirty="0">
                <a:solidFill>
                  <a:srgbClr val="000000"/>
                </a:solidFill>
              </a:rPr>
              <a:t> </a:t>
            </a:r>
          </a:p>
        </p:txBody>
      </p:sp>
    </p:spTree>
    <p:extLst>
      <p:ext uri="{BB962C8B-B14F-4D97-AF65-F5344CB8AC3E}">
        <p14:creationId xmlns:p14="http://schemas.microsoft.com/office/powerpoint/2010/main" val="2548121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D8293-9B02-4BB5-BA1C-0A016EF03710}"/>
              </a:ext>
            </a:extLst>
          </p:cNvPr>
          <p:cNvSpPr>
            <a:spLocks noGrp="1"/>
          </p:cNvSpPr>
          <p:nvPr>
            <p:ph type="title"/>
          </p:nvPr>
        </p:nvSpPr>
        <p:spPr/>
        <p:txBody>
          <a:bodyPr/>
          <a:lstStyle/>
          <a:p>
            <a:r>
              <a:rPr lang="en-US" dirty="0"/>
              <a:t>How JA3/JA3s signatures are created</a:t>
            </a:r>
          </a:p>
        </p:txBody>
      </p:sp>
      <p:sp>
        <p:nvSpPr>
          <p:cNvPr id="3" name="Content Placeholder 2">
            <a:extLst>
              <a:ext uri="{FF2B5EF4-FFF2-40B4-BE49-F238E27FC236}">
                <a16:creationId xmlns:a16="http://schemas.microsoft.com/office/drawing/2014/main" id="{62ADE203-5C16-45A8-AE6C-187E31755221}"/>
              </a:ext>
            </a:extLst>
          </p:cNvPr>
          <p:cNvSpPr>
            <a:spLocks noGrp="1"/>
          </p:cNvSpPr>
          <p:nvPr>
            <p:ph idx="1"/>
          </p:nvPr>
        </p:nvSpPr>
        <p:spPr>
          <a:xfrm>
            <a:off x="952500" y="1825625"/>
            <a:ext cx="10515600" cy="4351338"/>
          </a:xfrm>
        </p:spPr>
        <p:txBody>
          <a:bodyPr/>
          <a:lstStyle/>
          <a:p>
            <a:r>
              <a:rPr lang="en-US" dirty="0"/>
              <a:t>JA3 gathers the decimal values of the bytes for the following fields; SSL Version, Accepted Ciphers, List of Extensions, Elliptic Curves, and Elliptic Curve Formats. It then concatenates those values together in order, using a “,” to delimit each field and a “-” to delimit each value in each field.</a:t>
            </a:r>
          </a:p>
          <a:p>
            <a:pPr lvl="1"/>
            <a:r>
              <a:rPr lang="en-US" dirty="0"/>
              <a:t>Example</a:t>
            </a:r>
          </a:p>
          <a:p>
            <a:endParaRPr lang="en-US" dirty="0"/>
          </a:p>
          <a:p>
            <a:r>
              <a:rPr lang="en-US" dirty="0"/>
              <a:t>This value is then MD5 hashed to produce a fingerprint</a:t>
            </a:r>
          </a:p>
          <a:p>
            <a:pPr lvl="1"/>
            <a:endParaRPr lang="en-US" dirty="0"/>
          </a:p>
        </p:txBody>
      </p:sp>
      <p:graphicFrame>
        <p:nvGraphicFramePr>
          <p:cNvPr id="4" name="Table 4">
            <a:extLst>
              <a:ext uri="{FF2B5EF4-FFF2-40B4-BE49-F238E27FC236}">
                <a16:creationId xmlns:a16="http://schemas.microsoft.com/office/drawing/2014/main" id="{73B76398-4361-4B14-8B2F-E0CA5ECEA6A5}"/>
              </a:ext>
            </a:extLst>
          </p:cNvPr>
          <p:cNvGraphicFramePr>
            <a:graphicFrameLocks noGrp="1"/>
          </p:cNvGraphicFramePr>
          <p:nvPr>
            <p:extLst>
              <p:ext uri="{D42A27DB-BD31-4B8C-83A1-F6EECF244321}">
                <p14:modId xmlns:p14="http://schemas.microsoft.com/office/powerpoint/2010/main" val="3837110437"/>
              </p:ext>
            </p:extLst>
          </p:nvPr>
        </p:nvGraphicFramePr>
        <p:xfrm>
          <a:off x="2032000" y="4217194"/>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434087393"/>
                    </a:ext>
                  </a:extLst>
                </a:gridCol>
              </a:tblGrid>
              <a:tr h="370840">
                <a:tc>
                  <a:txBody>
                    <a:bodyPr/>
                    <a:lstStyle/>
                    <a:p>
                      <a:r>
                        <a:rPr lang="en-US" dirty="0">
                          <a:solidFill>
                            <a:schemeClr val="tx1"/>
                          </a:solidFill>
                        </a:rPr>
                        <a:t>769,47–53–5–10–49161–49162–49171–49172–50–56–19–4,0–10–11,23–24–25,0</a:t>
                      </a:r>
                    </a:p>
                  </a:txBody>
                  <a:tcPr>
                    <a:solidFill>
                      <a:schemeClr val="bg2">
                        <a:lumMod val="75000"/>
                      </a:schemeClr>
                    </a:solidFill>
                  </a:tcPr>
                </a:tc>
                <a:extLst>
                  <a:ext uri="{0D108BD9-81ED-4DB2-BD59-A6C34878D82A}">
                    <a16:rowId xmlns:a16="http://schemas.microsoft.com/office/drawing/2014/main" val="2355051391"/>
                  </a:ext>
                </a:extLst>
              </a:tr>
            </a:tbl>
          </a:graphicData>
        </a:graphic>
      </p:graphicFrame>
      <p:graphicFrame>
        <p:nvGraphicFramePr>
          <p:cNvPr id="8" name="Table 8">
            <a:extLst>
              <a:ext uri="{FF2B5EF4-FFF2-40B4-BE49-F238E27FC236}">
                <a16:creationId xmlns:a16="http://schemas.microsoft.com/office/drawing/2014/main" id="{4CFE60C0-8ED0-466F-B949-C8E5CF7F4912}"/>
              </a:ext>
            </a:extLst>
          </p:cNvPr>
          <p:cNvGraphicFramePr>
            <a:graphicFrameLocks noGrp="1"/>
          </p:cNvGraphicFramePr>
          <p:nvPr>
            <p:extLst>
              <p:ext uri="{D42A27DB-BD31-4B8C-83A1-F6EECF244321}">
                <p14:modId xmlns:p14="http://schemas.microsoft.com/office/powerpoint/2010/main" val="3443851853"/>
              </p:ext>
            </p:extLst>
          </p:nvPr>
        </p:nvGraphicFramePr>
        <p:xfrm>
          <a:off x="2032000" y="5444066"/>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223204060"/>
                    </a:ext>
                  </a:extLst>
                </a:gridCol>
              </a:tblGrid>
              <a:tr h="370840">
                <a:tc>
                  <a:txBody>
                    <a:bodyPr/>
                    <a:lstStyle/>
                    <a:p>
                      <a:r>
                        <a:rPr lang="en-US" dirty="0">
                          <a:solidFill>
                            <a:schemeClr val="tx1"/>
                          </a:solidFill>
                        </a:rPr>
                        <a:t>ada70206e40642a3e4461f35503241d5</a:t>
                      </a:r>
                    </a:p>
                  </a:txBody>
                  <a:tcPr>
                    <a:solidFill>
                      <a:schemeClr val="bg2">
                        <a:lumMod val="75000"/>
                      </a:schemeClr>
                    </a:solidFill>
                  </a:tcPr>
                </a:tc>
                <a:extLst>
                  <a:ext uri="{0D108BD9-81ED-4DB2-BD59-A6C34878D82A}">
                    <a16:rowId xmlns:a16="http://schemas.microsoft.com/office/drawing/2014/main" val="872285917"/>
                  </a:ext>
                </a:extLst>
              </a:tr>
            </a:tbl>
          </a:graphicData>
        </a:graphic>
      </p:graphicFrame>
    </p:spTree>
    <p:extLst>
      <p:ext uri="{BB962C8B-B14F-4D97-AF65-F5344CB8AC3E}">
        <p14:creationId xmlns:p14="http://schemas.microsoft.com/office/powerpoint/2010/main" val="704675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D27F3-8E27-44A0-9D23-57A774FCFE22}"/>
              </a:ext>
            </a:extLst>
          </p:cNvPr>
          <p:cNvSpPr>
            <a:spLocks noGrp="1"/>
          </p:cNvSpPr>
          <p:nvPr>
            <p:ph type="title"/>
          </p:nvPr>
        </p:nvSpPr>
        <p:spPr>
          <a:xfrm>
            <a:off x="265176" y="365125"/>
            <a:ext cx="3075432" cy="1325563"/>
          </a:xfrm>
        </p:spPr>
        <p:txBody>
          <a:bodyPr/>
          <a:lstStyle/>
          <a:p>
            <a:r>
              <a:rPr lang="en-US" dirty="0"/>
              <a:t>In PCAP form</a:t>
            </a:r>
          </a:p>
        </p:txBody>
      </p:sp>
      <p:pic>
        <p:nvPicPr>
          <p:cNvPr id="8" name="Content Placeholder 7" descr="A close up of a newspaper&#10;&#10;Description automatically generated">
            <a:extLst>
              <a:ext uri="{FF2B5EF4-FFF2-40B4-BE49-F238E27FC236}">
                <a16:creationId xmlns:a16="http://schemas.microsoft.com/office/drawing/2014/main" id="{B64F1A71-080C-4088-863A-11748AE165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1021" y="365125"/>
            <a:ext cx="3181849" cy="2474771"/>
          </a:xfrm>
        </p:spPr>
      </p:pic>
      <p:pic>
        <p:nvPicPr>
          <p:cNvPr id="10" name="Picture 9" descr="A screenshot of a cell phone screen with text&#10;&#10;Description automatically generated">
            <a:extLst>
              <a:ext uri="{FF2B5EF4-FFF2-40B4-BE49-F238E27FC236}">
                <a16:creationId xmlns:a16="http://schemas.microsoft.com/office/drawing/2014/main" id="{8579F4A9-D051-4692-A6C1-D332CE7752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7790" y="3048930"/>
            <a:ext cx="2828310" cy="3565865"/>
          </a:xfrm>
          <a:prstGeom prst="rect">
            <a:avLst/>
          </a:prstGeom>
        </p:spPr>
      </p:pic>
      <p:sp>
        <p:nvSpPr>
          <p:cNvPr id="11" name="Rectangle 10">
            <a:extLst>
              <a:ext uri="{FF2B5EF4-FFF2-40B4-BE49-F238E27FC236}">
                <a16:creationId xmlns:a16="http://schemas.microsoft.com/office/drawing/2014/main" id="{B71F2F13-C466-4334-9702-0EDDA29D0119}"/>
              </a:ext>
            </a:extLst>
          </p:cNvPr>
          <p:cNvSpPr/>
          <p:nvPr/>
        </p:nvSpPr>
        <p:spPr>
          <a:xfrm>
            <a:off x="6980055" y="231013"/>
            <a:ext cx="4314378" cy="3970318"/>
          </a:xfrm>
          <a:prstGeom prst="rect">
            <a:avLst/>
          </a:prstGeom>
        </p:spPr>
        <p:txBody>
          <a:bodyPr wrap="square">
            <a:spAutoFit/>
          </a:bodyPr>
          <a:lstStyle/>
          <a:p>
            <a:r>
              <a:rPr lang="en-US" dirty="0" err="1"/>
              <a:t>SSLVersion</a:t>
            </a:r>
            <a:r>
              <a:rPr lang="en-US" dirty="0"/>
              <a:t> = 0301 = 769</a:t>
            </a:r>
          </a:p>
          <a:p>
            <a:r>
              <a:rPr lang="en-US" dirty="0"/>
              <a:t>Cipher = 0xc014 = 49172</a:t>
            </a:r>
          </a:p>
          <a:p>
            <a:r>
              <a:rPr lang="en-US" dirty="0"/>
              <a:t>Cipher = 0xc013 = 49171</a:t>
            </a:r>
          </a:p>
          <a:p>
            <a:r>
              <a:rPr lang="en-US" dirty="0"/>
              <a:t>Cipher = 0x0035 = 53</a:t>
            </a:r>
          </a:p>
          <a:p>
            <a:r>
              <a:rPr lang="en-US" dirty="0"/>
              <a:t>…continue…</a:t>
            </a:r>
          </a:p>
          <a:p>
            <a:r>
              <a:rPr lang="en-US" dirty="0" err="1"/>
              <a:t>SSLExtension</a:t>
            </a:r>
            <a:r>
              <a:rPr lang="en-US" dirty="0"/>
              <a:t> = 0x0000 = 0</a:t>
            </a:r>
          </a:p>
          <a:p>
            <a:r>
              <a:rPr lang="en-US" dirty="0" err="1"/>
              <a:t>SSLEXtension</a:t>
            </a:r>
            <a:r>
              <a:rPr lang="en-US" dirty="0"/>
              <a:t> = 0x0005 = 5</a:t>
            </a:r>
          </a:p>
          <a:p>
            <a:r>
              <a:rPr lang="en-US" dirty="0" err="1"/>
              <a:t>SSLExtension</a:t>
            </a:r>
            <a:r>
              <a:rPr lang="en-US" dirty="0"/>
              <a:t> = 0x000a = 10</a:t>
            </a:r>
          </a:p>
          <a:p>
            <a:r>
              <a:rPr lang="en-US" dirty="0" err="1"/>
              <a:t>SSLExtension</a:t>
            </a:r>
            <a:r>
              <a:rPr lang="en-US" dirty="0"/>
              <a:t> = 0x000b = 11</a:t>
            </a:r>
          </a:p>
          <a:p>
            <a:r>
              <a:rPr lang="en-US" dirty="0" err="1"/>
              <a:t>SSLExtension</a:t>
            </a:r>
            <a:r>
              <a:rPr lang="en-US" dirty="0"/>
              <a:t> = 0xff01 = 65281</a:t>
            </a:r>
          </a:p>
          <a:p>
            <a:r>
              <a:rPr lang="en-US" dirty="0" err="1"/>
              <a:t>EllipticCurve</a:t>
            </a:r>
            <a:r>
              <a:rPr lang="en-US" dirty="0"/>
              <a:t> = 0x0017 = 23</a:t>
            </a:r>
          </a:p>
          <a:p>
            <a:r>
              <a:rPr lang="en-US" dirty="0" err="1"/>
              <a:t>EllipticCurve</a:t>
            </a:r>
            <a:r>
              <a:rPr lang="en-US" dirty="0"/>
              <a:t> = 0x0018 = 24</a:t>
            </a:r>
          </a:p>
          <a:p>
            <a:r>
              <a:rPr lang="en-US" dirty="0" err="1"/>
              <a:t>EllipticCurve</a:t>
            </a:r>
            <a:r>
              <a:rPr lang="en-US" dirty="0"/>
              <a:t> = 0x0019 = 25</a:t>
            </a:r>
          </a:p>
          <a:p>
            <a:r>
              <a:rPr lang="en-US" dirty="0" err="1"/>
              <a:t>EllipticCurvePointFormat</a:t>
            </a:r>
            <a:r>
              <a:rPr lang="en-US" dirty="0"/>
              <a:t> = 0x0000 = 0</a:t>
            </a:r>
          </a:p>
        </p:txBody>
      </p:sp>
      <p:sp>
        <p:nvSpPr>
          <p:cNvPr id="12" name="Rectangle 11">
            <a:extLst>
              <a:ext uri="{FF2B5EF4-FFF2-40B4-BE49-F238E27FC236}">
                <a16:creationId xmlns:a16="http://schemas.microsoft.com/office/drawing/2014/main" id="{167947FB-04A8-46DC-9D92-3EDE3C0FFE14}"/>
              </a:ext>
            </a:extLst>
          </p:cNvPr>
          <p:cNvSpPr/>
          <p:nvPr/>
        </p:nvSpPr>
        <p:spPr>
          <a:xfrm>
            <a:off x="6980055" y="5890403"/>
            <a:ext cx="4626612" cy="646331"/>
          </a:xfrm>
          <a:prstGeom prst="rect">
            <a:avLst/>
          </a:prstGeom>
        </p:spPr>
        <p:txBody>
          <a:bodyPr wrap="square">
            <a:spAutoFit/>
          </a:bodyPr>
          <a:lstStyle/>
          <a:p>
            <a:r>
              <a:rPr lang="en-US" dirty="0"/>
              <a:t> decode of the Poseidon Client Hello Packet and JA3 fingerprint generation</a:t>
            </a:r>
          </a:p>
        </p:txBody>
      </p:sp>
    </p:spTree>
    <p:extLst>
      <p:ext uri="{BB962C8B-B14F-4D97-AF65-F5344CB8AC3E}">
        <p14:creationId xmlns:p14="http://schemas.microsoft.com/office/powerpoint/2010/main" val="638971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4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DED739A-4F76-4515-9DB2-1A1E9E141247}"/>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dirty="0">
                <a:solidFill>
                  <a:srgbClr val="FFFFFF"/>
                </a:solidFill>
              </a:rPr>
              <a:t>My browser fingerprint</a:t>
            </a:r>
          </a:p>
        </p:txBody>
      </p:sp>
      <p:pic>
        <p:nvPicPr>
          <p:cNvPr id="5" name="Picture 4" descr="A screenshot of a cell phone&#10;&#10;Description automatically generated">
            <a:extLst>
              <a:ext uri="{FF2B5EF4-FFF2-40B4-BE49-F238E27FC236}">
                <a16:creationId xmlns:a16="http://schemas.microsoft.com/office/drawing/2014/main" id="{CE8F113C-A66D-4CB4-B305-FB587BED92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9777" y="681037"/>
            <a:ext cx="8366940" cy="4308974"/>
          </a:xfrm>
          <a:prstGeom prst="rect">
            <a:avLst/>
          </a:prstGeom>
        </p:spPr>
      </p:pic>
      <p:sp>
        <p:nvSpPr>
          <p:cNvPr id="3" name="Content Placeholder 2">
            <a:extLst>
              <a:ext uri="{FF2B5EF4-FFF2-40B4-BE49-F238E27FC236}">
                <a16:creationId xmlns:a16="http://schemas.microsoft.com/office/drawing/2014/main" id="{86D47DDA-BAD3-4200-AC91-C019B4C90F94}"/>
              </a:ext>
            </a:extLst>
          </p:cNvPr>
          <p:cNvSpPr>
            <a:spLocks noGrp="1"/>
          </p:cNvSpPr>
          <p:nvPr>
            <p:ph idx="1"/>
          </p:nvPr>
        </p:nvSpPr>
        <p:spPr>
          <a:xfrm>
            <a:off x="3926995" y="6353878"/>
            <a:ext cx="7188199" cy="399619"/>
          </a:xfrm>
        </p:spPr>
        <p:txBody>
          <a:bodyPr>
            <a:normAutofit/>
          </a:bodyPr>
          <a:lstStyle/>
          <a:p>
            <a:r>
              <a:rPr lang="en-US" sz="1800" dirty="0">
                <a:hlinkClick r:id="rId3"/>
              </a:rPr>
              <a:t>https://ja3er.com/</a:t>
            </a:r>
            <a:endParaRPr lang="en-US" sz="1800" dirty="0"/>
          </a:p>
          <a:p>
            <a:endParaRPr lang="en-US" sz="1800" dirty="0"/>
          </a:p>
          <a:p>
            <a:endParaRPr lang="en-US" sz="1800" dirty="0"/>
          </a:p>
        </p:txBody>
      </p:sp>
    </p:spTree>
    <p:extLst>
      <p:ext uri="{BB962C8B-B14F-4D97-AF65-F5344CB8AC3E}">
        <p14:creationId xmlns:p14="http://schemas.microsoft.com/office/powerpoint/2010/main" val="1980148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E7322FE-082C-4DD3-9203-42EAF8AD5639}"/>
              </a:ext>
            </a:extLst>
          </p:cNvPr>
          <p:cNvSpPr>
            <a:spLocks noGrp="1"/>
          </p:cNvSpPr>
          <p:nvPr>
            <p:ph type="title"/>
          </p:nvPr>
        </p:nvSpPr>
        <p:spPr>
          <a:xfrm>
            <a:off x="6094105" y="802955"/>
            <a:ext cx="4977976" cy="1454051"/>
          </a:xfrm>
        </p:spPr>
        <p:txBody>
          <a:bodyPr>
            <a:normAutofit/>
          </a:bodyPr>
          <a:lstStyle/>
          <a:p>
            <a:r>
              <a:rPr lang="en-US">
                <a:solidFill>
                  <a:srgbClr val="000000"/>
                </a:solidFill>
              </a:rPr>
              <a:t>Two modes</a:t>
            </a:r>
          </a:p>
        </p:txBody>
      </p:sp>
      <p:sp>
        <p:nvSpPr>
          <p:cNvPr id="30"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 name="Graphic 6" descr="Fingerprint">
            <a:extLst>
              <a:ext uri="{FF2B5EF4-FFF2-40B4-BE49-F238E27FC236}">
                <a16:creationId xmlns:a16="http://schemas.microsoft.com/office/drawing/2014/main" id="{AAC313C3-6D9C-4D20-B680-C13664F888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21" name="Content Placeholder 2">
            <a:extLst>
              <a:ext uri="{FF2B5EF4-FFF2-40B4-BE49-F238E27FC236}">
                <a16:creationId xmlns:a16="http://schemas.microsoft.com/office/drawing/2014/main" id="{479A7683-10A2-49CB-8C47-1D0654BC3473}"/>
              </a:ext>
            </a:extLst>
          </p:cNvPr>
          <p:cNvSpPr>
            <a:spLocks noGrp="1"/>
          </p:cNvSpPr>
          <p:nvPr>
            <p:ph idx="1"/>
          </p:nvPr>
        </p:nvSpPr>
        <p:spPr>
          <a:xfrm>
            <a:off x="6090574" y="2421682"/>
            <a:ext cx="4977578" cy="3639289"/>
          </a:xfrm>
        </p:spPr>
        <p:txBody>
          <a:bodyPr anchor="ctr">
            <a:normAutofit/>
          </a:bodyPr>
          <a:lstStyle/>
          <a:p>
            <a:r>
              <a:rPr lang="en-US" sz="1900">
                <a:solidFill>
                  <a:srgbClr val="000000"/>
                </a:solidFill>
              </a:rPr>
              <a:t>Know Normal(whitelist)</a:t>
            </a:r>
          </a:p>
          <a:p>
            <a:pPr lvl="1"/>
            <a:r>
              <a:rPr lang="en-US" sz="1900">
                <a:solidFill>
                  <a:srgbClr val="000000"/>
                </a:solidFill>
              </a:rPr>
              <a:t>Know normal traffic and handshakes for your environment. This requires fingerprinting everything an making a database. Then look for unusual traffic. Much more difficult to implement, more effective.</a:t>
            </a:r>
          </a:p>
          <a:p>
            <a:endParaRPr lang="en-US" sz="1900">
              <a:solidFill>
                <a:srgbClr val="000000"/>
              </a:solidFill>
            </a:endParaRPr>
          </a:p>
          <a:p>
            <a:r>
              <a:rPr lang="en-US" sz="1900">
                <a:solidFill>
                  <a:srgbClr val="000000"/>
                </a:solidFill>
              </a:rPr>
              <a:t>Know Bad(blacklist)</a:t>
            </a:r>
          </a:p>
          <a:p>
            <a:pPr lvl="1"/>
            <a:r>
              <a:rPr lang="en-US" sz="1900">
                <a:solidFill>
                  <a:srgbClr val="000000"/>
                </a:solidFill>
              </a:rPr>
              <a:t>Compare network JA3 signatures against database of known bad signatures. Easily defeated. </a:t>
            </a:r>
          </a:p>
          <a:p>
            <a:pPr lvl="1"/>
            <a:endParaRPr lang="en-US" sz="1900">
              <a:solidFill>
                <a:srgbClr val="000000"/>
              </a:solidFill>
            </a:endParaRPr>
          </a:p>
        </p:txBody>
      </p:sp>
    </p:spTree>
    <p:extLst>
      <p:ext uri="{BB962C8B-B14F-4D97-AF65-F5344CB8AC3E}">
        <p14:creationId xmlns:p14="http://schemas.microsoft.com/office/powerpoint/2010/main" val="3911073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3239</TotalTime>
  <Words>784</Words>
  <Application>Microsoft Office PowerPoint</Application>
  <PresentationFormat>Widescreen</PresentationFormat>
  <Paragraphs>86</Paragraphs>
  <Slides>15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JA3/JA3S</vt:lpstr>
      <vt:lpstr>SSL/TLS refresher</vt:lpstr>
      <vt:lpstr>What is JA3/JA3S</vt:lpstr>
      <vt:lpstr>How Does It Work?</vt:lpstr>
      <vt:lpstr>Nothing new, just new(ish) use case</vt:lpstr>
      <vt:lpstr>How JA3/JA3s signatures are created</vt:lpstr>
      <vt:lpstr>In PCAP form</vt:lpstr>
      <vt:lpstr>My browser fingerprint</vt:lpstr>
      <vt:lpstr>Two modes</vt:lpstr>
      <vt:lpstr>Sample legit signatures</vt:lpstr>
      <vt:lpstr>Let us test it in action</vt:lpstr>
      <vt:lpstr>PowerPoint Presentation</vt:lpstr>
      <vt:lpstr>It’s old news so everyone(mostly) supports it!</vt:lpstr>
      <vt:lpstr>Downsides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JA3/JA3S</dc:title>
  <dc:creator>Thomas Simmons</dc:creator>
  <cp:lastModifiedBy>Thomas Simmons</cp:lastModifiedBy>
  <cp:revision>12</cp:revision>
  <dcterms:created xsi:type="dcterms:W3CDTF">2019-11-12T18:54:17Z</dcterms:created>
  <dcterms:modified xsi:type="dcterms:W3CDTF">2020-02-06T16:16:55Z</dcterms:modified>
</cp:coreProperties>
</file>