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96" d="100"/>
          <a:sy n="96" d="100"/>
        </p:scale>
        <p:origin x="336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7B46-E4E6-4D21-AE81-93D1E74E76B0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21DF-8606-4729-BB06-C5E128EA8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92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7B46-E4E6-4D21-AE81-93D1E74E76B0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21DF-8606-4729-BB06-C5E128EA8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5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7B46-E4E6-4D21-AE81-93D1E74E76B0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21DF-8606-4729-BB06-C5E128EA8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81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7B46-E4E6-4D21-AE81-93D1E74E76B0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21DF-8606-4729-BB06-C5E128EA8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3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7B46-E4E6-4D21-AE81-93D1E74E76B0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21DF-8606-4729-BB06-C5E128EA8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646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7B46-E4E6-4D21-AE81-93D1E74E76B0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21DF-8606-4729-BB06-C5E128EA8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01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7B46-E4E6-4D21-AE81-93D1E74E76B0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21DF-8606-4729-BB06-C5E128EA8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71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7B46-E4E6-4D21-AE81-93D1E74E76B0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21DF-8606-4729-BB06-C5E128EA8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101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7B46-E4E6-4D21-AE81-93D1E74E76B0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21DF-8606-4729-BB06-C5E128EA8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78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7B46-E4E6-4D21-AE81-93D1E74E76B0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21DF-8606-4729-BB06-C5E128EA8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66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7B46-E4E6-4D21-AE81-93D1E74E76B0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21DF-8606-4729-BB06-C5E128EA8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95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47B46-E4E6-4D21-AE81-93D1E74E76B0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F21DF-8606-4729-BB06-C5E128EA8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56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8758" y="5462337"/>
            <a:ext cx="10792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Statistics </a:t>
            </a:r>
            <a:r>
              <a:rPr lang="en-US" dirty="0" smtClean="0"/>
              <a:t>were chosen as an </a:t>
            </a:r>
            <a:r>
              <a:rPr lang="en-US" smtClean="0"/>
              <a:t>analysis </a:t>
            </a:r>
            <a:r>
              <a:rPr lang="en-US" smtClean="0"/>
              <a:t>type.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8628" t="18356" r="28744" b="24264"/>
          <a:stretch/>
        </p:blipFill>
        <p:spPr>
          <a:xfrm>
            <a:off x="2838893" y="103366"/>
            <a:ext cx="6496494" cy="491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91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5546558"/>
            <a:ext cx="1093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Statistics </a:t>
            </a:r>
            <a:r>
              <a:rPr lang="en-US" dirty="0" smtClean="0"/>
              <a:t>have </a:t>
            </a:r>
            <a:r>
              <a:rPr lang="en-US" dirty="0" smtClean="0"/>
              <a:t>three types of analysis Yield, Parameter Summary and Bin </a:t>
            </a:r>
            <a:r>
              <a:rPr lang="en-US" dirty="0" smtClean="0"/>
              <a:t>Summary.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8783" t="18232" r="28631" b="24377"/>
          <a:stretch/>
        </p:blipFill>
        <p:spPr>
          <a:xfrm>
            <a:off x="2862470" y="49695"/>
            <a:ext cx="6490252" cy="491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08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8711" t="18281" r="28579" b="24316"/>
          <a:stretch/>
        </p:blipFill>
        <p:spPr>
          <a:xfrm>
            <a:off x="2851484" y="120318"/>
            <a:ext cx="6509084" cy="49209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2505" y="5450305"/>
            <a:ext cx="11454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</a:t>
            </a:r>
            <a:r>
              <a:rPr lang="en-US" dirty="0" smtClean="0"/>
              <a:t>the user </a:t>
            </a:r>
            <a:r>
              <a:rPr lang="en-US" dirty="0" smtClean="0"/>
              <a:t>wants to calculate Yield, </a:t>
            </a:r>
            <a:r>
              <a:rPr lang="en-US" dirty="0" smtClean="0"/>
              <a:t>s/he</a:t>
            </a:r>
            <a:r>
              <a:rPr lang="en-US" dirty="0" smtClean="0"/>
              <a:t> </a:t>
            </a:r>
            <a:r>
              <a:rPr lang="en-US" dirty="0" smtClean="0"/>
              <a:t>can also </a:t>
            </a:r>
            <a:r>
              <a:rPr lang="en-US" dirty="0" smtClean="0"/>
              <a:t>choose </a:t>
            </a:r>
            <a:r>
              <a:rPr lang="en-US" dirty="0" smtClean="0"/>
              <a:t>HBIN or SBIN or both of </a:t>
            </a:r>
            <a:r>
              <a:rPr lang="en-US" dirty="0" smtClean="0"/>
              <a:t>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53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2505" y="5462337"/>
            <a:ext cx="11345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the </a:t>
            </a:r>
            <a:r>
              <a:rPr lang="en-US" dirty="0" smtClean="0"/>
              <a:t>user </a:t>
            </a:r>
            <a:r>
              <a:rPr lang="en-US" dirty="0" smtClean="0"/>
              <a:t>prefers </a:t>
            </a:r>
            <a:r>
              <a:rPr lang="en-US" dirty="0" smtClean="0"/>
              <a:t>Parameter </a:t>
            </a:r>
            <a:r>
              <a:rPr lang="en-US" dirty="0" smtClean="0"/>
              <a:t>Summary, </a:t>
            </a:r>
            <a:r>
              <a:rPr lang="en-US" dirty="0" smtClean="0"/>
              <a:t>then </a:t>
            </a:r>
            <a:r>
              <a:rPr lang="en-US" dirty="0" smtClean="0"/>
              <a:t>the </a:t>
            </a:r>
            <a:r>
              <a:rPr lang="en-US" dirty="0" smtClean="0"/>
              <a:t>available choices </a:t>
            </a:r>
            <a:r>
              <a:rPr lang="en-US" dirty="0" smtClean="0"/>
              <a:t>are </a:t>
            </a:r>
            <a:r>
              <a:rPr lang="en-US" dirty="0" smtClean="0"/>
              <a:t>shown</a:t>
            </a:r>
            <a:r>
              <a:rPr lang="en-US" dirty="0" smtClean="0"/>
              <a:t>. The user </a:t>
            </a:r>
            <a:r>
              <a:rPr lang="en-US" dirty="0" smtClean="0"/>
              <a:t>can </a:t>
            </a:r>
            <a:r>
              <a:rPr lang="en-US" dirty="0" smtClean="0"/>
              <a:t>choose any number of </a:t>
            </a:r>
            <a:r>
              <a:rPr lang="en-US" dirty="0" smtClean="0"/>
              <a:t>them.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8718" t="18463" r="28694" b="24262"/>
          <a:stretch/>
        </p:blipFill>
        <p:spPr>
          <a:xfrm>
            <a:off x="2852530" y="178905"/>
            <a:ext cx="6490253" cy="490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94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8711" t="18420" r="28658" b="24317"/>
          <a:stretch/>
        </p:blipFill>
        <p:spPr>
          <a:xfrm>
            <a:off x="2851484" y="48123"/>
            <a:ext cx="6497054" cy="49088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600" y="5293895"/>
            <a:ext cx="11502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smtClean="0"/>
              <a:t>case of Bin </a:t>
            </a:r>
            <a:r>
              <a:rPr lang="en-US" dirty="0" smtClean="0"/>
              <a:t>Summary, </a:t>
            </a:r>
            <a:r>
              <a:rPr lang="en-US" dirty="0" smtClean="0"/>
              <a:t>HBIN and SBIN are available for users.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8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79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Hasmik Sargsyan</dc:creator>
  <cp:lastModifiedBy>Hasmik Sargsyan</cp:lastModifiedBy>
  <cp:revision>6</cp:revision>
  <dcterms:created xsi:type="dcterms:W3CDTF">2016-10-11T19:00:20Z</dcterms:created>
  <dcterms:modified xsi:type="dcterms:W3CDTF">2016-10-11T19:52:06Z</dcterms:modified>
</cp:coreProperties>
</file>